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CC9E59-9FDE-563C-B8E3-E74B2EE518F3}" v="15" dt="2022-06-22T05:31:48.556"/>
    <p1510:client id="{8144F8E9-5D29-CA12-2019-B8F3BD114DC6}" v="10" dt="2022-06-21T14:05:43.437"/>
    <p1510:client id="{8365D2DA-B0F1-E210-5ED2-F03AF61777DA}" v="37" dt="2022-06-21T18:08:02.437"/>
    <p1510:client id="{9B118032-C1CA-4886-8C4F-86A66493352B}" v="1019" dt="2022-06-20T04:56:30.040"/>
    <p1510:client id="{A9CC7D38-30FA-814D-768D-781BABDEFD68}" v="13" dt="2022-06-22T04:38:57.941"/>
    <p1510:client id="{ACB606C8-3E89-61BA-B8CC-A2ECB1B3AD1A}" v="483" dt="2022-06-20T17:19:57.6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bika Sharma" userId="S::ambika_2022@iihmrdelhi.edu.in::414c887a-8c25-4566-91c4-e6d03fb0c2e8" providerId="AD" clId="Web-{8144F8E9-5D29-CA12-2019-B8F3BD114DC6}"/>
    <pc:docChg chg="addSld modSld">
      <pc:chgData name="Ambika Sharma" userId="S::ambika_2022@iihmrdelhi.edu.in::414c887a-8c25-4566-91c4-e6d03fb0c2e8" providerId="AD" clId="Web-{8144F8E9-5D29-CA12-2019-B8F3BD114DC6}" dt="2022-06-21T14:05:48.218" v="8"/>
      <pc:docMkLst>
        <pc:docMk/>
      </pc:docMkLst>
      <pc:sldChg chg="modSp">
        <pc:chgData name="Ambika Sharma" userId="S::ambika_2022@iihmrdelhi.edu.in::414c887a-8c25-4566-91c4-e6d03fb0c2e8" providerId="AD" clId="Web-{8144F8E9-5D29-CA12-2019-B8F3BD114DC6}" dt="2022-06-21T14:02:48.968" v="1" actId="20577"/>
        <pc:sldMkLst>
          <pc:docMk/>
          <pc:sldMk cId="2502010851" sldId="266"/>
        </pc:sldMkLst>
        <pc:spChg chg="mod">
          <ac:chgData name="Ambika Sharma" userId="S::ambika_2022@iihmrdelhi.edu.in::414c887a-8c25-4566-91c4-e6d03fb0c2e8" providerId="AD" clId="Web-{8144F8E9-5D29-CA12-2019-B8F3BD114DC6}" dt="2022-06-21T14:02:48.968" v="1" actId="20577"/>
          <ac:spMkLst>
            <pc:docMk/>
            <pc:sldMk cId="2502010851" sldId="266"/>
            <ac:spMk id="3" creationId="{6038AF0F-48E4-3B90-0533-DB679B663B62}"/>
          </ac:spMkLst>
        </pc:spChg>
      </pc:sldChg>
      <pc:sldChg chg="addSp delSp modSp new mod setBg">
        <pc:chgData name="Ambika Sharma" userId="S::ambika_2022@iihmrdelhi.edu.in::414c887a-8c25-4566-91c4-e6d03fb0c2e8" providerId="AD" clId="Web-{8144F8E9-5D29-CA12-2019-B8F3BD114DC6}" dt="2022-06-21T14:05:48.218" v="8"/>
        <pc:sldMkLst>
          <pc:docMk/>
          <pc:sldMk cId="2993243526" sldId="273"/>
        </pc:sldMkLst>
        <pc:spChg chg="mod">
          <ac:chgData name="Ambika Sharma" userId="S::ambika_2022@iihmrdelhi.edu.in::414c887a-8c25-4566-91c4-e6d03fb0c2e8" providerId="AD" clId="Web-{8144F8E9-5D29-CA12-2019-B8F3BD114DC6}" dt="2022-06-21T14:05:48.218" v="8"/>
          <ac:spMkLst>
            <pc:docMk/>
            <pc:sldMk cId="2993243526" sldId="273"/>
            <ac:spMk id="2" creationId="{9F891D9F-EE71-4768-D6C6-7D78928C9167}"/>
          </ac:spMkLst>
        </pc:spChg>
        <pc:spChg chg="del">
          <ac:chgData name="Ambika Sharma" userId="S::ambika_2022@iihmrdelhi.edu.in::414c887a-8c25-4566-91c4-e6d03fb0c2e8" providerId="AD" clId="Web-{8144F8E9-5D29-CA12-2019-B8F3BD114DC6}" dt="2022-06-21T14:05:43.437" v="7"/>
          <ac:spMkLst>
            <pc:docMk/>
            <pc:sldMk cId="2993243526" sldId="273"/>
            <ac:spMk id="3" creationId="{12AF776E-4335-B9B8-E67F-809E0CE5285F}"/>
          </ac:spMkLst>
        </pc:spChg>
        <pc:spChg chg="add">
          <ac:chgData name="Ambika Sharma" userId="S::ambika_2022@iihmrdelhi.edu.in::414c887a-8c25-4566-91c4-e6d03fb0c2e8" providerId="AD" clId="Web-{8144F8E9-5D29-CA12-2019-B8F3BD114DC6}" dt="2022-06-21T14:05:48.218" v="8"/>
          <ac:spMkLst>
            <pc:docMk/>
            <pc:sldMk cId="2993243526" sldId="273"/>
            <ac:spMk id="11" creationId="{7F57BEA8-497D-4AA8-8A18-BDCD696B25FE}"/>
          </ac:spMkLst>
        </pc:spChg>
        <pc:picChg chg="add mod ord">
          <ac:chgData name="Ambika Sharma" userId="S::ambika_2022@iihmrdelhi.edu.in::414c887a-8c25-4566-91c4-e6d03fb0c2e8" providerId="AD" clId="Web-{8144F8E9-5D29-CA12-2019-B8F3BD114DC6}" dt="2022-06-21T14:05:48.218" v="8"/>
          <ac:picMkLst>
            <pc:docMk/>
            <pc:sldMk cId="2993243526" sldId="273"/>
            <ac:picMk id="4" creationId="{9F1D0538-0D59-F1D0-9DD1-01E74A1F811A}"/>
          </ac:picMkLst>
        </pc:picChg>
        <pc:cxnChg chg="add">
          <ac:chgData name="Ambika Sharma" userId="S::ambika_2022@iihmrdelhi.edu.in::414c887a-8c25-4566-91c4-e6d03fb0c2e8" providerId="AD" clId="Web-{8144F8E9-5D29-CA12-2019-B8F3BD114DC6}" dt="2022-06-21T14:05:48.218" v="8"/>
          <ac:cxnSpMkLst>
            <pc:docMk/>
            <pc:sldMk cId="2993243526" sldId="273"/>
            <ac:cxnSpMk id="9" creationId="{D2E961F1-4A28-4A5F-BBD4-6E400E5E6C75}"/>
          </ac:cxnSpMkLst>
        </pc:cxnChg>
        <pc:cxnChg chg="add">
          <ac:chgData name="Ambika Sharma" userId="S::ambika_2022@iihmrdelhi.edu.in::414c887a-8c25-4566-91c4-e6d03fb0c2e8" providerId="AD" clId="Web-{8144F8E9-5D29-CA12-2019-B8F3BD114DC6}" dt="2022-06-21T14:05:48.218" v="8"/>
          <ac:cxnSpMkLst>
            <pc:docMk/>
            <pc:sldMk cId="2993243526" sldId="273"/>
            <ac:cxnSpMk id="13" creationId="{A82415D3-DDE5-4D63-8CB3-23A5EC581B27}"/>
          </ac:cxnSpMkLst>
        </pc:cxnChg>
        <pc:cxnChg chg="add">
          <ac:chgData name="Ambika Sharma" userId="S::ambika_2022@iihmrdelhi.edu.in::414c887a-8c25-4566-91c4-e6d03fb0c2e8" providerId="AD" clId="Web-{8144F8E9-5D29-CA12-2019-B8F3BD114DC6}" dt="2022-06-21T14:05:48.218" v="8"/>
          <ac:cxnSpMkLst>
            <pc:docMk/>
            <pc:sldMk cId="2993243526" sldId="273"/>
            <ac:cxnSpMk id="15" creationId="{AD7193FB-6AE6-4B3B-8F89-56B55DD63B4D}"/>
          </ac:cxnSpMkLst>
        </pc:cxnChg>
      </pc:sldChg>
    </pc:docChg>
  </pc:docChgLst>
  <pc:docChgLst>
    <pc:chgData name="Ambika Sharma" userId="S::ambika_2022@iihmrdelhi.edu.in::414c887a-8c25-4566-91c4-e6d03fb0c2e8" providerId="AD" clId="Web-{A9CC7D38-30FA-814D-768D-781BABDEFD68}"/>
    <pc:docChg chg="modSld">
      <pc:chgData name="Ambika Sharma" userId="S::ambika_2022@iihmrdelhi.edu.in::414c887a-8c25-4566-91c4-e6d03fb0c2e8" providerId="AD" clId="Web-{A9CC7D38-30FA-814D-768D-781BABDEFD68}" dt="2022-06-22T04:38:57.488" v="13" actId="20577"/>
      <pc:docMkLst>
        <pc:docMk/>
      </pc:docMkLst>
      <pc:sldChg chg="addSp delSp modSp">
        <pc:chgData name="Ambika Sharma" userId="S::ambika_2022@iihmrdelhi.edu.in::414c887a-8c25-4566-91c4-e6d03fb0c2e8" providerId="AD" clId="Web-{A9CC7D38-30FA-814D-768D-781BABDEFD68}" dt="2022-06-22T04:38:57.488" v="13" actId="20577"/>
        <pc:sldMkLst>
          <pc:docMk/>
          <pc:sldMk cId="2886407587" sldId="269"/>
        </pc:sldMkLst>
        <pc:spChg chg="add del mod">
          <ac:chgData name="Ambika Sharma" userId="S::ambika_2022@iihmrdelhi.edu.in::414c887a-8c25-4566-91c4-e6d03fb0c2e8" providerId="AD" clId="Web-{A9CC7D38-30FA-814D-768D-781BABDEFD68}" dt="2022-06-22T04:33:03.692" v="5"/>
          <ac:spMkLst>
            <pc:docMk/>
            <pc:sldMk cId="2886407587" sldId="269"/>
            <ac:spMk id="5" creationId="{42106F5D-9A34-72DF-2892-B43A5C084602}"/>
          </ac:spMkLst>
        </pc:spChg>
        <pc:spChg chg="mod">
          <ac:chgData name="Ambika Sharma" userId="S::ambika_2022@iihmrdelhi.edu.in::414c887a-8c25-4566-91c4-e6d03fb0c2e8" providerId="AD" clId="Web-{A9CC7D38-30FA-814D-768D-781BABDEFD68}" dt="2022-06-22T04:38:57.488" v="13" actId="20577"/>
          <ac:spMkLst>
            <pc:docMk/>
            <pc:sldMk cId="2886407587" sldId="269"/>
            <ac:spMk id="15" creationId="{77622345-DD57-295F-489D-E08AA274FDBD}"/>
          </ac:spMkLst>
        </pc:spChg>
        <pc:graphicFrameChg chg="add del mod">
          <ac:chgData name="Ambika Sharma" userId="S::ambika_2022@iihmrdelhi.edu.in::414c887a-8c25-4566-91c4-e6d03fb0c2e8" providerId="AD" clId="Web-{A9CC7D38-30FA-814D-768D-781BABDEFD68}" dt="2022-06-22T04:33:03.692" v="6"/>
          <ac:graphicFrameMkLst>
            <pc:docMk/>
            <pc:sldMk cId="2886407587" sldId="269"/>
            <ac:graphicFrameMk id="4" creationId="{2E572D00-7238-3B1B-33AB-9200DFB394A5}"/>
          </ac:graphicFrameMkLst>
        </pc:graphicFrameChg>
      </pc:sldChg>
    </pc:docChg>
  </pc:docChgLst>
  <pc:docChgLst>
    <pc:chgData name="Ambika Sharma" userId="S::ambika_2022@iihmrdelhi.edu.in::414c887a-8c25-4566-91c4-e6d03fb0c2e8" providerId="AD" clId="Web-{9B118032-C1CA-4886-8C4F-86A66493352B}"/>
    <pc:docChg chg="addSld modSld">
      <pc:chgData name="Ambika Sharma" userId="S::ambika_2022@iihmrdelhi.edu.in::414c887a-8c25-4566-91c4-e6d03fb0c2e8" providerId="AD" clId="Web-{9B118032-C1CA-4886-8C4F-86A66493352B}" dt="2022-06-20T04:52:14.172" v="987"/>
      <pc:docMkLst>
        <pc:docMk/>
      </pc:docMkLst>
      <pc:sldChg chg="addSp delSp modSp mod setBg">
        <pc:chgData name="Ambika Sharma" userId="S::ambika_2022@iihmrdelhi.edu.in::414c887a-8c25-4566-91c4-e6d03fb0c2e8" providerId="AD" clId="Web-{9B118032-C1CA-4886-8C4F-86A66493352B}" dt="2022-06-19T10:07:18.944" v="234" actId="20577"/>
        <pc:sldMkLst>
          <pc:docMk/>
          <pc:sldMk cId="109857222" sldId="256"/>
        </pc:sldMkLst>
        <pc:spChg chg="mod">
          <ac:chgData name="Ambika Sharma" userId="S::ambika_2022@iihmrdelhi.edu.in::414c887a-8c25-4566-91c4-e6d03fb0c2e8" providerId="AD" clId="Web-{9B118032-C1CA-4886-8C4F-86A66493352B}" dt="2022-06-19T10:07:18.944" v="234" actId="20577"/>
          <ac:spMkLst>
            <pc:docMk/>
            <pc:sldMk cId="109857222" sldId="256"/>
            <ac:spMk id="2" creationId="{00000000-0000-0000-0000-000000000000}"/>
          </ac:spMkLst>
        </pc:spChg>
        <pc:spChg chg="mod">
          <ac:chgData name="Ambika Sharma" userId="S::ambika_2022@iihmrdelhi.edu.in::414c887a-8c25-4566-91c4-e6d03fb0c2e8" providerId="AD" clId="Web-{9B118032-C1CA-4886-8C4F-86A66493352B}" dt="2022-06-19T09:55:59.940" v="118"/>
          <ac:spMkLst>
            <pc:docMk/>
            <pc:sldMk cId="109857222" sldId="256"/>
            <ac:spMk id="3" creationId="{00000000-0000-0000-0000-000000000000}"/>
          </ac:spMkLst>
        </pc:spChg>
        <pc:spChg chg="add del mod ord">
          <ac:chgData name="Ambika Sharma" userId="S::ambika_2022@iihmrdelhi.edu.in::414c887a-8c25-4566-91c4-e6d03fb0c2e8" providerId="AD" clId="Web-{9B118032-C1CA-4886-8C4F-86A66493352B}" dt="2022-06-19T09:52:46.279" v="77"/>
          <ac:spMkLst>
            <pc:docMk/>
            <pc:sldMk cId="109857222" sldId="256"/>
            <ac:spMk id="5" creationId="{515D7AE2-7C84-1820-30CD-55BA1B53298B}"/>
          </ac:spMkLst>
        </pc:spChg>
        <pc:spChg chg="add mod">
          <ac:chgData name="Ambika Sharma" userId="S::ambika_2022@iihmrdelhi.edu.in::414c887a-8c25-4566-91c4-e6d03fb0c2e8" providerId="AD" clId="Web-{9B118032-C1CA-4886-8C4F-86A66493352B}" dt="2022-06-19T09:55:17.158" v="113" actId="20577"/>
          <ac:spMkLst>
            <pc:docMk/>
            <pc:sldMk cId="109857222" sldId="256"/>
            <ac:spMk id="9" creationId="{88C888A7-86B2-CD2A-8739-D8E2997399F8}"/>
          </ac:spMkLst>
        </pc:spChg>
        <pc:spChg chg="add mod">
          <ac:chgData name="Ambika Sharma" userId="S::ambika_2022@iihmrdelhi.edu.in::414c887a-8c25-4566-91c4-e6d03fb0c2e8" providerId="AD" clId="Web-{9B118032-C1CA-4886-8C4F-86A66493352B}" dt="2022-06-19T09:57:04.442" v="158" actId="14100"/>
          <ac:spMkLst>
            <pc:docMk/>
            <pc:sldMk cId="109857222" sldId="256"/>
            <ac:spMk id="10" creationId="{19ED2C86-3AC1-C7FE-D6E7-74DA07D0130D}"/>
          </ac:spMkLst>
        </pc:spChg>
        <pc:spChg chg="add del">
          <ac:chgData name="Ambika Sharma" userId="S::ambika_2022@iihmrdelhi.edu.in::414c887a-8c25-4566-91c4-e6d03fb0c2e8" providerId="AD" clId="Web-{9B118032-C1CA-4886-8C4F-86A66493352B}" dt="2022-06-19T09:52:55.560" v="78"/>
          <ac:spMkLst>
            <pc:docMk/>
            <pc:sldMk cId="109857222" sldId="256"/>
            <ac:spMk id="13" creationId="{7316481C-0A49-4796-812B-0D64F063B720}"/>
          </ac:spMkLst>
        </pc:spChg>
        <pc:spChg chg="add del">
          <ac:chgData name="Ambika Sharma" userId="S::ambika_2022@iihmrdelhi.edu.in::414c887a-8c25-4566-91c4-e6d03fb0c2e8" providerId="AD" clId="Web-{9B118032-C1CA-4886-8C4F-86A66493352B}" dt="2022-06-19T09:52:55.560" v="78"/>
          <ac:spMkLst>
            <pc:docMk/>
            <pc:sldMk cId="109857222" sldId="256"/>
            <ac:spMk id="15" creationId="{A5271697-90F1-4A23-8EF2-0179F2EAFACB}"/>
          </ac:spMkLst>
        </pc:spChg>
        <pc:spChg chg="add del">
          <ac:chgData name="Ambika Sharma" userId="S::ambika_2022@iihmrdelhi.edu.in::414c887a-8c25-4566-91c4-e6d03fb0c2e8" providerId="AD" clId="Web-{9B118032-C1CA-4886-8C4F-86A66493352B}" dt="2022-06-19T09:52:55.560" v="78"/>
          <ac:spMkLst>
            <pc:docMk/>
            <pc:sldMk cId="109857222" sldId="256"/>
            <ac:spMk id="39" creationId="{D9F5512A-48E1-4C07-B75E-3CCC517B6804}"/>
          </ac:spMkLst>
        </pc:spChg>
        <pc:spChg chg="add del">
          <ac:chgData name="Ambika Sharma" userId="S::ambika_2022@iihmrdelhi.edu.in::414c887a-8c25-4566-91c4-e6d03fb0c2e8" providerId="AD" clId="Web-{9B118032-C1CA-4886-8C4F-86A66493352B}" dt="2022-06-19T09:55:59.956" v="119"/>
          <ac:spMkLst>
            <pc:docMk/>
            <pc:sldMk cId="109857222" sldId="256"/>
            <ac:spMk id="44" creationId="{FB33DC6A-1F1C-4A06-834E-CFF88F1C0BB9}"/>
          </ac:spMkLst>
        </pc:spChg>
        <pc:spChg chg="add del">
          <ac:chgData name="Ambika Sharma" userId="S::ambika_2022@iihmrdelhi.edu.in::414c887a-8c25-4566-91c4-e6d03fb0c2e8" providerId="AD" clId="Web-{9B118032-C1CA-4886-8C4F-86A66493352B}" dt="2022-06-19T09:55:59.956" v="119"/>
          <ac:spMkLst>
            <pc:docMk/>
            <pc:sldMk cId="109857222" sldId="256"/>
            <ac:spMk id="46" creationId="{0FE1D5CF-87B8-4A8A-AD3C-01D06A60769B}"/>
          </ac:spMkLst>
        </pc:spChg>
        <pc:spChg chg="add del">
          <ac:chgData name="Ambika Sharma" userId="S::ambika_2022@iihmrdelhi.edu.in::414c887a-8c25-4566-91c4-e6d03fb0c2e8" providerId="AD" clId="Web-{9B118032-C1CA-4886-8C4F-86A66493352B}" dt="2022-06-19T09:55:59.956" v="119"/>
          <ac:spMkLst>
            <pc:docMk/>
            <pc:sldMk cId="109857222" sldId="256"/>
            <ac:spMk id="48" creationId="{60926200-45C2-41E9-839F-31CD5FE4CD59}"/>
          </ac:spMkLst>
        </pc:spChg>
        <pc:spChg chg="add del">
          <ac:chgData name="Ambika Sharma" userId="S::ambika_2022@iihmrdelhi.edu.in::414c887a-8c25-4566-91c4-e6d03fb0c2e8" providerId="AD" clId="Web-{9B118032-C1CA-4886-8C4F-86A66493352B}" dt="2022-06-19T09:55:59.956" v="119"/>
          <ac:spMkLst>
            <pc:docMk/>
            <pc:sldMk cId="109857222" sldId="256"/>
            <ac:spMk id="50" creationId="{AF2F604E-43BE-4DC3-B983-E071523364F8}"/>
          </ac:spMkLst>
        </pc:spChg>
        <pc:spChg chg="add del">
          <ac:chgData name="Ambika Sharma" userId="S::ambika_2022@iihmrdelhi.edu.in::414c887a-8c25-4566-91c4-e6d03fb0c2e8" providerId="AD" clId="Web-{9B118032-C1CA-4886-8C4F-86A66493352B}" dt="2022-06-19T09:55:59.956" v="119"/>
          <ac:spMkLst>
            <pc:docMk/>
            <pc:sldMk cId="109857222" sldId="256"/>
            <ac:spMk id="52" creationId="{08C9B587-E65E-4B52-B37C-ABEBB6E87928}"/>
          </ac:spMkLst>
        </pc:spChg>
        <pc:spChg chg="add del">
          <ac:chgData name="Ambika Sharma" userId="S::ambika_2022@iihmrdelhi.edu.in::414c887a-8c25-4566-91c4-e6d03fb0c2e8" providerId="AD" clId="Web-{9B118032-C1CA-4886-8C4F-86A66493352B}" dt="2022-06-19T09:55:59.940" v="118"/>
          <ac:spMkLst>
            <pc:docMk/>
            <pc:sldMk cId="109857222" sldId="256"/>
            <ac:spMk id="57" creationId="{B87C619C-EBAB-488E-96B9-153AA4C9B440}"/>
          </ac:spMkLst>
        </pc:spChg>
        <pc:spChg chg="add del">
          <ac:chgData name="Ambika Sharma" userId="S::ambika_2022@iihmrdelhi.edu.in::414c887a-8c25-4566-91c4-e6d03fb0c2e8" providerId="AD" clId="Web-{9B118032-C1CA-4886-8C4F-86A66493352B}" dt="2022-06-19T09:55:59.940" v="118"/>
          <ac:spMkLst>
            <pc:docMk/>
            <pc:sldMk cId="109857222" sldId="256"/>
            <ac:spMk id="59" creationId="{130DA1C1-36FD-41D8-9826-EE797BF39BAB}"/>
          </ac:spMkLst>
        </pc:spChg>
        <pc:spChg chg="add del">
          <ac:chgData name="Ambika Sharma" userId="S::ambika_2022@iihmrdelhi.edu.in::414c887a-8c25-4566-91c4-e6d03fb0c2e8" providerId="AD" clId="Web-{9B118032-C1CA-4886-8C4F-86A66493352B}" dt="2022-06-19T09:55:59.940" v="118"/>
          <ac:spMkLst>
            <pc:docMk/>
            <pc:sldMk cId="109857222" sldId="256"/>
            <ac:spMk id="61" creationId="{35BC54F7-1315-4D6C-9420-A5BF0CDDBC04}"/>
          </ac:spMkLst>
        </pc:spChg>
        <pc:spChg chg="add">
          <ac:chgData name="Ambika Sharma" userId="S::ambika_2022@iihmrdelhi.edu.in::414c887a-8c25-4566-91c4-e6d03fb0c2e8" providerId="AD" clId="Web-{9B118032-C1CA-4886-8C4F-86A66493352B}" dt="2022-06-19T09:55:59.956" v="119"/>
          <ac:spMkLst>
            <pc:docMk/>
            <pc:sldMk cId="109857222" sldId="256"/>
            <ac:spMk id="63" creationId="{AF2F604E-43BE-4DC3-B983-E071523364F8}"/>
          </ac:spMkLst>
        </pc:spChg>
        <pc:spChg chg="add">
          <ac:chgData name="Ambika Sharma" userId="S::ambika_2022@iihmrdelhi.edu.in::414c887a-8c25-4566-91c4-e6d03fb0c2e8" providerId="AD" clId="Web-{9B118032-C1CA-4886-8C4F-86A66493352B}" dt="2022-06-19T09:55:59.956" v="119"/>
          <ac:spMkLst>
            <pc:docMk/>
            <pc:sldMk cId="109857222" sldId="256"/>
            <ac:spMk id="64" creationId="{FB33DC6A-1F1C-4A06-834E-CFF88F1C0BB9}"/>
          </ac:spMkLst>
        </pc:spChg>
        <pc:spChg chg="add">
          <ac:chgData name="Ambika Sharma" userId="S::ambika_2022@iihmrdelhi.edu.in::414c887a-8c25-4566-91c4-e6d03fb0c2e8" providerId="AD" clId="Web-{9B118032-C1CA-4886-8C4F-86A66493352B}" dt="2022-06-19T09:55:59.956" v="119"/>
          <ac:spMkLst>
            <pc:docMk/>
            <pc:sldMk cId="109857222" sldId="256"/>
            <ac:spMk id="65" creationId="{08C9B587-E65E-4B52-B37C-ABEBB6E87928}"/>
          </ac:spMkLst>
        </pc:spChg>
        <pc:spChg chg="add">
          <ac:chgData name="Ambika Sharma" userId="S::ambika_2022@iihmrdelhi.edu.in::414c887a-8c25-4566-91c4-e6d03fb0c2e8" providerId="AD" clId="Web-{9B118032-C1CA-4886-8C4F-86A66493352B}" dt="2022-06-19T09:55:59.956" v="119"/>
          <ac:spMkLst>
            <pc:docMk/>
            <pc:sldMk cId="109857222" sldId="256"/>
            <ac:spMk id="66" creationId="{0FE1D5CF-87B8-4A8A-AD3C-01D06A60769B}"/>
          </ac:spMkLst>
        </pc:spChg>
        <pc:spChg chg="add">
          <ac:chgData name="Ambika Sharma" userId="S::ambika_2022@iihmrdelhi.edu.in::414c887a-8c25-4566-91c4-e6d03fb0c2e8" providerId="AD" clId="Web-{9B118032-C1CA-4886-8C4F-86A66493352B}" dt="2022-06-19T09:55:59.956" v="119"/>
          <ac:spMkLst>
            <pc:docMk/>
            <pc:sldMk cId="109857222" sldId="256"/>
            <ac:spMk id="67" creationId="{60926200-45C2-41E9-839F-31CD5FE4CD59}"/>
          </ac:spMkLst>
        </pc:spChg>
        <pc:grpChg chg="add del">
          <ac:chgData name="Ambika Sharma" userId="S::ambika_2022@iihmrdelhi.edu.in::414c887a-8c25-4566-91c4-e6d03fb0c2e8" providerId="AD" clId="Web-{9B118032-C1CA-4886-8C4F-86A66493352B}" dt="2022-06-19T09:52:55.560" v="78"/>
          <ac:grpSpMkLst>
            <pc:docMk/>
            <pc:sldMk cId="109857222" sldId="256"/>
            <ac:grpSpMk id="17" creationId="{1F49CE81-B2F4-47B2-9D4A-886DCE0A8404}"/>
          </ac:grpSpMkLst>
        </pc:grpChg>
        <pc:picChg chg="add del mod ord">
          <ac:chgData name="Ambika Sharma" userId="S::ambika_2022@iihmrdelhi.edu.in::414c887a-8c25-4566-91c4-e6d03fb0c2e8" providerId="AD" clId="Web-{9B118032-C1CA-4886-8C4F-86A66493352B}" dt="2022-06-19T09:52:46.279" v="77"/>
          <ac:picMkLst>
            <pc:docMk/>
            <pc:sldMk cId="109857222" sldId="256"/>
            <ac:picMk id="4" creationId="{89A1D665-DAA5-074E-8CDB-32A25AAE071A}"/>
          </ac:picMkLst>
        </pc:picChg>
        <pc:picChg chg="add mod ord">
          <ac:chgData name="Ambika Sharma" userId="S::ambika_2022@iihmrdelhi.edu.in::414c887a-8c25-4566-91c4-e6d03fb0c2e8" providerId="AD" clId="Web-{9B118032-C1CA-4886-8C4F-86A66493352B}" dt="2022-06-19T09:56:13.987" v="121" actId="1076"/>
          <ac:picMkLst>
            <pc:docMk/>
            <pc:sldMk cId="109857222" sldId="256"/>
            <ac:picMk id="7" creationId="{B9B67BA7-2B67-C1FA-6FEE-E9CCBFE94682}"/>
          </ac:picMkLst>
        </pc:picChg>
        <pc:picChg chg="add mod">
          <ac:chgData name="Ambika Sharma" userId="S::ambika_2022@iihmrdelhi.edu.in::414c887a-8c25-4566-91c4-e6d03fb0c2e8" providerId="AD" clId="Web-{9B118032-C1CA-4886-8C4F-86A66493352B}" dt="2022-06-19T09:55:59.956" v="119"/>
          <ac:picMkLst>
            <pc:docMk/>
            <pc:sldMk cId="109857222" sldId="256"/>
            <ac:picMk id="8" creationId="{DAF82BDE-412F-25F3-B345-5C8C96421A09}"/>
          </ac:picMkLst>
        </pc:picChg>
      </pc:sldChg>
      <pc:sldChg chg="addSp delSp modSp new mod setBg addAnim">
        <pc:chgData name="Ambika Sharma" userId="S::ambika_2022@iihmrdelhi.edu.in::414c887a-8c25-4566-91c4-e6d03fb0c2e8" providerId="AD" clId="Web-{9B118032-C1CA-4886-8C4F-86A66493352B}" dt="2022-06-19T10:07:55.430" v="241"/>
        <pc:sldMkLst>
          <pc:docMk/>
          <pc:sldMk cId="1806350731" sldId="257"/>
        </pc:sldMkLst>
        <pc:spChg chg="mod">
          <ac:chgData name="Ambika Sharma" userId="S::ambika_2022@iihmrdelhi.edu.in::414c887a-8c25-4566-91c4-e6d03fb0c2e8" providerId="AD" clId="Web-{9B118032-C1CA-4886-8C4F-86A66493352B}" dt="2022-06-19T10:07:55.430" v="240"/>
          <ac:spMkLst>
            <pc:docMk/>
            <pc:sldMk cId="1806350731" sldId="257"/>
            <ac:spMk id="2" creationId="{D3A32795-F2A5-DC08-5CCF-024577DF1CB4}"/>
          </ac:spMkLst>
        </pc:spChg>
        <pc:spChg chg="del">
          <ac:chgData name="Ambika Sharma" userId="S::ambika_2022@iihmrdelhi.edu.in::414c887a-8c25-4566-91c4-e6d03fb0c2e8" providerId="AD" clId="Web-{9B118032-C1CA-4886-8C4F-86A66493352B}" dt="2022-06-19T09:57:43.912" v="160"/>
          <ac:spMkLst>
            <pc:docMk/>
            <pc:sldMk cId="1806350731" sldId="257"/>
            <ac:spMk id="3" creationId="{43D27566-6630-F3CE-2EBD-42B09C7FCC9D}"/>
          </ac:spMkLst>
        </pc:spChg>
        <pc:spChg chg="add del">
          <ac:chgData name="Ambika Sharma" userId="S::ambika_2022@iihmrdelhi.edu.in::414c887a-8c25-4566-91c4-e6d03fb0c2e8" providerId="AD" clId="Web-{9B118032-C1CA-4886-8C4F-86A66493352B}" dt="2022-06-19T10:07:45.836" v="238"/>
          <ac:spMkLst>
            <pc:docMk/>
            <pc:sldMk cId="1806350731" sldId="257"/>
            <ac:spMk id="9" creationId="{665DBBEF-238B-476B-96AB-8AAC3224ECEA}"/>
          </ac:spMkLst>
        </pc:spChg>
        <pc:spChg chg="add del">
          <ac:chgData name="Ambika Sharma" userId="S::ambika_2022@iihmrdelhi.edu.in::414c887a-8c25-4566-91c4-e6d03fb0c2e8" providerId="AD" clId="Web-{9B118032-C1CA-4886-8C4F-86A66493352B}" dt="2022-06-19T10:07:45.836" v="238"/>
          <ac:spMkLst>
            <pc:docMk/>
            <pc:sldMk cId="1806350731" sldId="257"/>
            <ac:spMk id="11" creationId="{3FCFB1DE-0B7E-48CC-BA90-B2AB0889F9D6}"/>
          </ac:spMkLst>
        </pc:spChg>
        <pc:spChg chg="add del">
          <ac:chgData name="Ambika Sharma" userId="S::ambika_2022@iihmrdelhi.edu.in::414c887a-8c25-4566-91c4-e6d03fb0c2e8" providerId="AD" clId="Web-{9B118032-C1CA-4886-8C4F-86A66493352B}" dt="2022-06-19T10:07:55.430" v="240"/>
          <ac:spMkLst>
            <pc:docMk/>
            <pc:sldMk cId="1806350731" sldId="257"/>
            <ac:spMk id="16" creationId="{665DBBEF-238B-476B-96AB-8AAC3224ECEA}"/>
          </ac:spMkLst>
        </pc:spChg>
        <pc:spChg chg="add del">
          <ac:chgData name="Ambika Sharma" userId="S::ambika_2022@iihmrdelhi.edu.in::414c887a-8c25-4566-91c4-e6d03fb0c2e8" providerId="AD" clId="Web-{9B118032-C1CA-4886-8C4F-86A66493352B}" dt="2022-06-19T10:07:55.430" v="240"/>
          <ac:spMkLst>
            <pc:docMk/>
            <pc:sldMk cId="1806350731" sldId="257"/>
            <ac:spMk id="18" creationId="{3FCFB1DE-0B7E-48CC-BA90-B2AB0889F9D6}"/>
          </ac:spMkLst>
        </pc:spChg>
        <pc:spChg chg="add">
          <ac:chgData name="Ambika Sharma" userId="S::ambika_2022@iihmrdelhi.edu.in::414c887a-8c25-4566-91c4-e6d03fb0c2e8" providerId="AD" clId="Web-{9B118032-C1CA-4886-8C4F-86A66493352B}" dt="2022-06-19T10:07:55.430" v="240"/>
          <ac:spMkLst>
            <pc:docMk/>
            <pc:sldMk cId="1806350731" sldId="257"/>
            <ac:spMk id="23" creationId="{9B7AD9F6-8CE7-4299-8FC6-328F4DCD3FF9}"/>
          </ac:spMkLst>
        </pc:spChg>
        <pc:spChg chg="add">
          <ac:chgData name="Ambika Sharma" userId="S::ambika_2022@iihmrdelhi.edu.in::414c887a-8c25-4566-91c4-e6d03fb0c2e8" providerId="AD" clId="Web-{9B118032-C1CA-4886-8C4F-86A66493352B}" dt="2022-06-19T10:07:55.430" v="240"/>
          <ac:spMkLst>
            <pc:docMk/>
            <pc:sldMk cId="1806350731" sldId="257"/>
            <ac:spMk id="25" creationId="{F49775AF-8896-43EE-92C6-83497D6DC56F}"/>
          </ac:spMkLst>
        </pc:spChg>
        <pc:picChg chg="add mod">
          <ac:chgData name="Ambika Sharma" userId="S::ambika_2022@iihmrdelhi.edu.in::414c887a-8c25-4566-91c4-e6d03fb0c2e8" providerId="AD" clId="Web-{9B118032-C1CA-4886-8C4F-86A66493352B}" dt="2022-06-19T10:07:55.430" v="240"/>
          <ac:picMkLst>
            <pc:docMk/>
            <pc:sldMk cId="1806350731" sldId="257"/>
            <ac:picMk id="4" creationId="{FCA8CFDF-8926-AF12-2F84-730A36B664E8}"/>
          </ac:picMkLst>
        </pc:picChg>
      </pc:sldChg>
      <pc:sldChg chg="addSp delSp modSp new mod setBg">
        <pc:chgData name="Ambika Sharma" userId="S::ambika_2022@iihmrdelhi.edu.in::414c887a-8c25-4566-91c4-e6d03fb0c2e8" providerId="AD" clId="Web-{9B118032-C1CA-4886-8C4F-86A66493352B}" dt="2022-06-19T10:09:17.025" v="250" actId="20577"/>
        <pc:sldMkLst>
          <pc:docMk/>
          <pc:sldMk cId="2081687442" sldId="258"/>
        </pc:sldMkLst>
        <pc:spChg chg="mod">
          <ac:chgData name="Ambika Sharma" userId="S::ambika_2022@iihmrdelhi.edu.in::414c887a-8c25-4566-91c4-e6d03fb0c2e8" providerId="AD" clId="Web-{9B118032-C1CA-4886-8C4F-86A66493352B}" dt="2022-06-19T10:06:27.505" v="231"/>
          <ac:spMkLst>
            <pc:docMk/>
            <pc:sldMk cId="2081687442" sldId="258"/>
            <ac:spMk id="2" creationId="{95B80F7E-22E5-A0EC-2C5C-7CF0E415CE92}"/>
          </ac:spMkLst>
        </pc:spChg>
        <pc:spChg chg="mod">
          <ac:chgData name="Ambika Sharma" userId="S::ambika_2022@iihmrdelhi.edu.in::414c887a-8c25-4566-91c4-e6d03fb0c2e8" providerId="AD" clId="Web-{9B118032-C1CA-4886-8C4F-86A66493352B}" dt="2022-06-19T10:09:17.025" v="250" actId="20577"/>
          <ac:spMkLst>
            <pc:docMk/>
            <pc:sldMk cId="2081687442" sldId="258"/>
            <ac:spMk id="3" creationId="{1F43B8F0-18F0-352F-9D60-947A03A72ABA}"/>
          </ac:spMkLst>
        </pc:spChg>
        <pc:spChg chg="add del">
          <ac:chgData name="Ambika Sharma" userId="S::ambika_2022@iihmrdelhi.edu.in::414c887a-8c25-4566-91c4-e6d03fb0c2e8" providerId="AD" clId="Web-{9B118032-C1CA-4886-8C4F-86A66493352B}" dt="2022-06-19T10:06:27.505" v="231"/>
          <ac:spMkLst>
            <pc:docMk/>
            <pc:sldMk cId="2081687442" sldId="258"/>
            <ac:spMk id="8" creationId="{2B566528-1B12-4246-9431-5C2D7D081168}"/>
          </ac:spMkLst>
        </pc:spChg>
        <pc:spChg chg="add del">
          <ac:chgData name="Ambika Sharma" userId="S::ambika_2022@iihmrdelhi.edu.in::414c887a-8c25-4566-91c4-e6d03fb0c2e8" providerId="AD" clId="Web-{9B118032-C1CA-4886-8C4F-86A66493352B}" dt="2022-06-19T10:06:27.505" v="231"/>
          <ac:spMkLst>
            <pc:docMk/>
            <pc:sldMk cId="2081687442" sldId="258"/>
            <ac:spMk id="10" creationId="{2E80C965-DB6D-4F81-9E9E-B027384D0BD6}"/>
          </ac:spMkLst>
        </pc:spChg>
        <pc:spChg chg="add del">
          <ac:chgData name="Ambika Sharma" userId="S::ambika_2022@iihmrdelhi.edu.in::414c887a-8c25-4566-91c4-e6d03fb0c2e8" providerId="AD" clId="Web-{9B118032-C1CA-4886-8C4F-86A66493352B}" dt="2022-06-19T10:06:27.505" v="231"/>
          <ac:spMkLst>
            <pc:docMk/>
            <pc:sldMk cId="2081687442" sldId="258"/>
            <ac:spMk id="12" creationId="{A580F890-B085-4E95-96AA-55AEBEC5CE6E}"/>
          </ac:spMkLst>
        </pc:spChg>
        <pc:spChg chg="add del">
          <ac:chgData name="Ambika Sharma" userId="S::ambika_2022@iihmrdelhi.edu.in::414c887a-8c25-4566-91c4-e6d03fb0c2e8" providerId="AD" clId="Web-{9B118032-C1CA-4886-8C4F-86A66493352B}" dt="2022-06-19T10:06:27.505" v="231"/>
          <ac:spMkLst>
            <pc:docMk/>
            <pc:sldMk cId="2081687442" sldId="258"/>
            <ac:spMk id="14" creationId="{D3F51FEB-38FB-4F6C-9F7B-2F2AFAB65463}"/>
          </ac:spMkLst>
        </pc:spChg>
        <pc:spChg chg="add del">
          <ac:chgData name="Ambika Sharma" userId="S::ambika_2022@iihmrdelhi.edu.in::414c887a-8c25-4566-91c4-e6d03fb0c2e8" providerId="AD" clId="Web-{9B118032-C1CA-4886-8C4F-86A66493352B}" dt="2022-06-19T10:06:27.505" v="231"/>
          <ac:spMkLst>
            <pc:docMk/>
            <pc:sldMk cId="2081687442" sldId="258"/>
            <ac:spMk id="16" creationId="{1E547BA6-BAE0-43BB-A7CA-60F69CE252F0}"/>
          </ac:spMkLst>
        </pc:spChg>
        <pc:spChg chg="add">
          <ac:chgData name="Ambika Sharma" userId="S::ambika_2022@iihmrdelhi.edu.in::414c887a-8c25-4566-91c4-e6d03fb0c2e8" providerId="AD" clId="Web-{9B118032-C1CA-4886-8C4F-86A66493352B}" dt="2022-06-19T10:06:27.505" v="231"/>
          <ac:spMkLst>
            <pc:docMk/>
            <pc:sldMk cId="2081687442" sldId="258"/>
            <ac:spMk id="21" creationId="{AC17DE74-01C9-4859-B65A-85CF999E8580}"/>
          </ac:spMkLst>
        </pc:spChg>
        <pc:spChg chg="add">
          <ac:chgData name="Ambika Sharma" userId="S::ambika_2022@iihmrdelhi.edu.in::414c887a-8c25-4566-91c4-e6d03fb0c2e8" providerId="AD" clId="Web-{9B118032-C1CA-4886-8C4F-86A66493352B}" dt="2022-06-19T10:06:27.505" v="231"/>
          <ac:spMkLst>
            <pc:docMk/>
            <pc:sldMk cId="2081687442" sldId="258"/>
            <ac:spMk id="23" creationId="{068C0432-0E90-4CC1-8CD3-D44A90DF07EF}"/>
          </ac:spMkLst>
        </pc:spChg>
      </pc:sldChg>
      <pc:sldChg chg="addSp delSp modSp new mod setBg">
        <pc:chgData name="Ambika Sharma" userId="S::ambika_2022@iihmrdelhi.edu.in::414c887a-8c25-4566-91c4-e6d03fb0c2e8" providerId="AD" clId="Web-{9B118032-C1CA-4886-8C4F-86A66493352B}" dt="2022-06-19T10:10:41.715" v="290" actId="20577"/>
        <pc:sldMkLst>
          <pc:docMk/>
          <pc:sldMk cId="4281622788" sldId="259"/>
        </pc:sldMkLst>
        <pc:spChg chg="del">
          <ac:chgData name="Ambika Sharma" userId="S::ambika_2022@iihmrdelhi.edu.in::414c887a-8c25-4566-91c4-e6d03fb0c2e8" providerId="AD" clId="Web-{9B118032-C1CA-4886-8C4F-86A66493352B}" dt="2022-06-19T10:05:25.566" v="225"/>
          <ac:spMkLst>
            <pc:docMk/>
            <pc:sldMk cId="4281622788" sldId="259"/>
            <ac:spMk id="2" creationId="{FE9A5AF9-ADA1-8A51-8D78-BCCF300107D9}"/>
          </ac:spMkLst>
        </pc:spChg>
        <pc:spChg chg="del mod">
          <ac:chgData name="Ambika Sharma" userId="S::ambika_2022@iihmrdelhi.edu.in::414c887a-8c25-4566-91c4-e6d03fb0c2e8" providerId="AD" clId="Web-{9B118032-C1CA-4886-8C4F-86A66493352B}" dt="2022-06-19T10:04:17.330" v="188"/>
          <ac:spMkLst>
            <pc:docMk/>
            <pc:sldMk cId="4281622788" sldId="259"/>
            <ac:spMk id="3" creationId="{F069C99F-1D12-71DE-B491-C551E4E65BAC}"/>
          </ac:spMkLst>
        </pc:spChg>
        <pc:spChg chg="add mod ord">
          <ac:chgData name="Ambika Sharma" userId="S::ambika_2022@iihmrdelhi.edu.in::414c887a-8c25-4566-91c4-e6d03fb0c2e8" providerId="AD" clId="Web-{9B118032-C1CA-4886-8C4F-86A66493352B}" dt="2022-06-19T10:05:51.114" v="229"/>
          <ac:spMkLst>
            <pc:docMk/>
            <pc:sldMk cId="4281622788" sldId="259"/>
            <ac:spMk id="6" creationId="{571A8741-0F44-CE2B-523F-58DCE8C7990F}"/>
          </ac:spMkLst>
        </pc:spChg>
        <pc:spChg chg="add mod">
          <ac:chgData name="Ambika Sharma" userId="S::ambika_2022@iihmrdelhi.edu.in::414c887a-8c25-4566-91c4-e6d03fb0c2e8" providerId="AD" clId="Web-{9B118032-C1CA-4886-8C4F-86A66493352B}" dt="2022-06-19T10:10:41.715" v="290" actId="20577"/>
          <ac:spMkLst>
            <pc:docMk/>
            <pc:sldMk cId="4281622788" sldId="259"/>
            <ac:spMk id="7" creationId="{D90E7B73-9121-199D-1D44-0FF7E3C4A6CC}"/>
          </ac:spMkLst>
        </pc:spChg>
        <pc:spChg chg="add del mod">
          <ac:chgData name="Ambika Sharma" userId="S::ambika_2022@iihmrdelhi.edu.in::414c887a-8c25-4566-91c4-e6d03fb0c2e8" providerId="AD" clId="Web-{9B118032-C1CA-4886-8C4F-86A66493352B}" dt="2022-06-19T10:05:31.160" v="227"/>
          <ac:spMkLst>
            <pc:docMk/>
            <pc:sldMk cId="4281622788" sldId="259"/>
            <ac:spMk id="9" creationId="{4A52ACF6-B017-B05E-09EA-BFDF48E0554A}"/>
          </ac:spMkLst>
        </pc:spChg>
        <pc:spChg chg="add">
          <ac:chgData name="Ambika Sharma" userId="S::ambika_2022@iihmrdelhi.edu.in::414c887a-8c25-4566-91c4-e6d03fb0c2e8" providerId="AD" clId="Web-{9B118032-C1CA-4886-8C4F-86A66493352B}" dt="2022-06-19T10:05:51.114" v="229"/>
          <ac:spMkLst>
            <pc:docMk/>
            <pc:sldMk cId="4281622788" sldId="259"/>
            <ac:spMk id="12" creationId="{100EDD19-6802-4EC3-95CE-CFFAB042CFD6}"/>
          </ac:spMkLst>
        </pc:spChg>
        <pc:spChg chg="add">
          <ac:chgData name="Ambika Sharma" userId="S::ambika_2022@iihmrdelhi.edu.in::414c887a-8c25-4566-91c4-e6d03fb0c2e8" providerId="AD" clId="Web-{9B118032-C1CA-4886-8C4F-86A66493352B}" dt="2022-06-19T10:05:51.114" v="229"/>
          <ac:spMkLst>
            <pc:docMk/>
            <pc:sldMk cId="4281622788" sldId="259"/>
            <ac:spMk id="14" creationId="{DB17E863-922E-4C26-BD64-E8FD41D28661}"/>
          </ac:spMkLst>
        </pc:spChg>
        <pc:graphicFrameChg chg="add del mod ord modGraphic">
          <ac:chgData name="Ambika Sharma" userId="S::ambika_2022@iihmrdelhi.edu.in::414c887a-8c25-4566-91c4-e6d03fb0c2e8" providerId="AD" clId="Web-{9B118032-C1CA-4886-8C4F-86A66493352B}" dt="2022-06-19T10:05:21.629" v="224"/>
          <ac:graphicFrameMkLst>
            <pc:docMk/>
            <pc:sldMk cId="4281622788" sldId="259"/>
            <ac:graphicFrameMk id="5" creationId="{25DABDCA-DB6B-EB48-406D-F793B9F45307}"/>
          </ac:graphicFrameMkLst>
        </pc:graphicFrameChg>
      </pc:sldChg>
      <pc:sldChg chg="addSp delSp modSp new mod setBg">
        <pc:chgData name="Ambika Sharma" userId="S::ambika_2022@iihmrdelhi.edu.in::414c887a-8c25-4566-91c4-e6d03fb0c2e8" providerId="AD" clId="Web-{9B118032-C1CA-4886-8C4F-86A66493352B}" dt="2022-06-19T10:12:59.969" v="301"/>
        <pc:sldMkLst>
          <pc:docMk/>
          <pc:sldMk cId="2952818077" sldId="260"/>
        </pc:sldMkLst>
        <pc:spChg chg="mod">
          <ac:chgData name="Ambika Sharma" userId="S::ambika_2022@iihmrdelhi.edu.in::414c887a-8c25-4566-91c4-e6d03fb0c2e8" providerId="AD" clId="Web-{9B118032-C1CA-4886-8C4F-86A66493352B}" dt="2022-06-19T10:12:59.969" v="301"/>
          <ac:spMkLst>
            <pc:docMk/>
            <pc:sldMk cId="2952818077" sldId="260"/>
            <ac:spMk id="2" creationId="{77075DA6-916A-7D40-48C9-9361EC1884D8}"/>
          </ac:spMkLst>
        </pc:spChg>
        <pc:spChg chg="del mod">
          <ac:chgData name="Ambika Sharma" userId="S::ambika_2022@iihmrdelhi.edu.in::414c887a-8c25-4566-91c4-e6d03fb0c2e8" providerId="AD" clId="Web-{9B118032-C1CA-4886-8C4F-86A66493352B}" dt="2022-06-19T10:12:59.969" v="301"/>
          <ac:spMkLst>
            <pc:docMk/>
            <pc:sldMk cId="2952818077" sldId="260"/>
            <ac:spMk id="3" creationId="{EBA74C9E-D5E2-2A75-7A46-51488F4CAB4F}"/>
          </ac:spMkLst>
        </pc:spChg>
        <pc:spChg chg="add del">
          <ac:chgData name="Ambika Sharma" userId="S::ambika_2022@iihmrdelhi.edu.in::414c887a-8c25-4566-91c4-e6d03fb0c2e8" providerId="AD" clId="Web-{9B118032-C1CA-4886-8C4F-86A66493352B}" dt="2022-06-19T10:12:59.969" v="301"/>
          <ac:spMkLst>
            <pc:docMk/>
            <pc:sldMk cId="2952818077" sldId="260"/>
            <ac:spMk id="8" creationId="{100EDD19-6802-4EC3-95CE-CFFAB042CFD6}"/>
          </ac:spMkLst>
        </pc:spChg>
        <pc:spChg chg="add del">
          <ac:chgData name="Ambika Sharma" userId="S::ambika_2022@iihmrdelhi.edu.in::414c887a-8c25-4566-91c4-e6d03fb0c2e8" providerId="AD" clId="Web-{9B118032-C1CA-4886-8C4F-86A66493352B}" dt="2022-06-19T10:12:59.969" v="301"/>
          <ac:spMkLst>
            <pc:docMk/>
            <pc:sldMk cId="2952818077" sldId="260"/>
            <ac:spMk id="10" creationId="{DB17E863-922E-4C26-BD64-E8FD41D28661}"/>
          </ac:spMkLst>
        </pc:spChg>
        <pc:spChg chg="add">
          <ac:chgData name="Ambika Sharma" userId="S::ambika_2022@iihmrdelhi.edu.in::414c887a-8c25-4566-91c4-e6d03fb0c2e8" providerId="AD" clId="Web-{9B118032-C1CA-4886-8C4F-86A66493352B}" dt="2022-06-19T10:12:59.969" v="301"/>
          <ac:spMkLst>
            <pc:docMk/>
            <pc:sldMk cId="2952818077" sldId="260"/>
            <ac:spMk id="16" creationId="{0C541B88-1AE9-40C3-AFD5-967787C1979F}"/>
          </ac:spMkLst>
        </pc:spChg>
        <pc:spChg chg="add">
          <ac:chgData name="Ambika Sharma" userId="S::ambika_2022@iihmrdelhi.edu.in::414c887a-8c25-4566-91c4-e6d03fb0c2e8" providerId="AD" clId="Web-{9B118032-C1CA-4886-8C4F-86A66493352B}" dt="2022-06-19T10:12:59.969" v="301"/>
          <ac:spMkLst>
            <pc:docMk/>
            <pc:sldMk cId="2952818077" sldId="260"/>
            <ac:spMk id="18" creationId="{E5F17139-31EE-46AC-B04F-DBBD852DD6CB}"/>
          </ac:spMkLst>
        </pc:spChg>
        <pc:spChg chg="add">
          <ac:chgData name="Ambika Sharma" userId="S::ambika_2022@iihmrdelhi.edu.in::414c887a-8c25-4566-91c4-e6d03fb0c2e8" providerId="AD" clId="Web-{9B118032-C1CA-4886-8C4F-86A66493352B}" dt="2022-06-19T10:12:59.969" v="301"/>
          <ac:spMkLst>
            <pc:docMk/>
            <pc:sldMk cId="2952818077" sldId="260"/>
            <ac:spMk id="24" creationId="{89D16701-DA76-4F72-BB63-E2C3FFBDFE0F}"/>
          </ac:spMkLst>
        </pc:spChg>
        <pc:spChg chg="add">
          <ac:chgData name="Ambika Sharma" userId="S::ambika_2022@iihmrdelhi.edu.in::414c887a-8c25-4566-91c4-e6d03fb0c2e8" providerId="AD" clId="Web-{9B118032-C1CA-4886-8C4F-86A66493352B}" dt="2022-06-19T10:12:59.969" v="301"/>
          <ac:spMkLst>
            <pc:docMk/>
            <pc:sldMk cId="2952818077" sldId="260"/>
            <ac:spMk id="26" creationId="{1CC28BE1-9DC6-43FE-9582-39F091098D77}"/>
          </ac:spMkLst>
        </pc:spChg>
        <pc:grpChg chg="add">
          <ac:chgData name="Ambika Sharma" userId="S::ambika_2022@iihmrdelhi.edu.in::414c887a-8c25-4566-91c4-e6d03fb0c2e8" providerId="AD" clId="Web-{9B118032-C1CA-4886-8C4F-86A66493352B}" dt="2022-06-19T10:12:59.969" v="301"/>
          <ac:grpSpMkLst>
            <pc:docMk/>
            <pc:sldMk cId="2952818077" sldId="260"/>
            <ac:grpSpMk id="20" creationId="{7CF625D3-71A3-4F30-A096-8EF334E959D0}"/>
          </ac:grpSpMkLst>
        </pc:grpChg>
        <pc:grpChg chg="add">
          <ac:chgData name="Ambika Sharma" userId="S::ambika_2022@iihmrdelhi.edu.in::414c887a-8c25-4566-91c4-e6d03fb0c2e8" providerId="AD" clId="Web-{9B118032-C1CA-4886-8C4F-86A66493352B}" dt="2022-06-19T10:12:59.969" v="301"/>
          <ac:grpSpMkLst>
            <pc:docMk/>
            <pc:sldMk cId="2952818077" sldId="260"/>
            <ac:grpSpMk id="28" creationId="{AF9AF3F3-CE0C-4125-BDD7-346487FA0B40}"/>
          </ac:grpSpMkLst>
        </pc:grpChg>
        <pc:graphicFrameChg chg="add">
          <ac:chgData name="Ambika Sharma" userId="S::ambika_2022@iihmrdelhi.edu.in::414c887a-8c25-4566-91c4-e6d03fb0c2e8" providerId="AD" clId="Web-{9B118032-C1CA-4886-8C4F-86A66493352B}" dt="2022-06-19T10:12:59.969" v="301"/>
          <ac:graphicFrameMkLst>
            <pc:docMk/>
            <pc:sldMk cId="2952818077" sldId="260"/>
            <ac:graphicFrameMk id="12" creationId="{617E7144-0499-05EA-F0B6-818D65D5A545}"/>
          </ac:graphicFrameMkLst>
        </pc:graphicFrameChg>
      </pc:sldChg>
      <pc:sldChg chg="addSp delSp modSp new mod setBg">
        <pc:chgData name="Ambika Sharma" userId="S::ambika_2022@iihmrdelhi.edu.in::414c887a-8c25-4566-91c4-e6d03fb0c2e8" providerId="AD" clId="Web-{9B118032-C1CA-4886-8C4F-86A66493352B}" dt="2022-06-19T10:20:11.032" v="408"/>
        <pc:sldMkLst>
          <pc:docMk/>
          <pc:sldMk cId="117384695" sldId="261"/>
        </pc:sldMkLst>
        <pc:spChg chg="mod">
          <ac:chgData name="Ambika Sharma" userId="S::ambika_2022@iihmrdelhi.edu.in::414c887a-8c25-4566-91c4-e6d03fb0c2e8" providerId="AD" clId="Web-{9B118032-C1CA-4886-8C4F-86A66493352B}" dt="2022-06-19T10:20:11.032" v="408"/>
          <ac:spMkLst>
            <pc:docMk/>
            <pc:sldMk cId="117384695" sldId="261"/>
            <ac:spMk id="2" creationId="{AAAC2310-2517-0F81-FB31-3846CBC09806}"/>
          </ac:spMkLst>
        </pc:spChg>
        <pc:spChg chg="mod">
          <ac:chgData name="Ambika Sharma" userId="S::ambika_2022@iihmrdelhi.edu.in::414c887a-8c25-4566-91c4-e6d03fb0c2e8" providerId="AD" clId="Web-{9B118032-C1CA-4886-8C4F-86A66493352B}" dt="2022-06-19T10:20:11.032" v="408"/>
          <ac:spMkLst>
            <pc:docMk/>
            <pc:sldMk cId="117384695" sldId="261"/>
            <ac:spMk id="3" creationId="{8C7ECEDE-7FD8-F4EB-B5B8-9AEAA5C6962C}"/>
          </ac:spMkLst>
        </pc:spChg>
        <pc:spChg chg="add del">
          <ac:chgData name="Ambika Sharma" userId="S::ambika_2022@iihmrdelhi.edu.in::414c887a-8c25-4566-91c4-e6d03fb0c2e8" providerId="AD" clId="Web-{9B118032-C1CA-4886-8C4F-86A66493352B}" dt="2022-06-19T10:17:43.918" v="353"/>
          <ac:spMkLst>
            <pc:docMk/>
            <pc:sldMk cId="117384695" sldId="261"/>
            <ac:spMk id="8" creationId="{100EDD19-6802-4EC3-95CE-CFFAB042CFD6}"/>
          </ac:spMkLst>
        </pc:spChg>
        <pc:spChg chg="add del">
          <ac:chgData name="Ambika Sharma" userId="S::ambika_2022@iihmrdelhi.edu.in::414c887a-8c25-4566-91c4-e6d03fb0c2e8" providerId="AD" clId="Web-{9B118032-C1CA-4886-8C4F-86A66493352B}" dt="2022-06-19T10:17:43.918" v="353"/>
          <ac:spMkLst>
            <pc:docMk/>
            <pc:sldMk cId="117384695" sldId="261"/>
            <ac:spMk id="10" creationId="{DB17E863-922E-4C26-BD64-E8FD41D28661}"/>
          </ac:spMkLst>
        </pc:spChg>
        <pc:spChg chg="add del">
          <ac:chgData name="Ambika Sharma" userId="S::ambika_2022@iihmrdelhi.edu.in::414c887a-8c25-4566-91c4-e6d03fb0c2e8" providerId="AD" clId="Web-{9B118032-C1CA-4886-8C4F-86A66493352B}" dt="2022-06-19T10:20:11.032" v="408"/>
          <ac:spMkLst>
            <pc:docMk/>
            <pc:sldMk cId="117384695" sldId="261"/>
            <ac:spMk id="15" creationId="{100EDD19-6802-4EC3-95CE-CFFAB042CFD6}"/>
          </ac:spMkLst>
        </pc:spChg>
        <pc:spChg chg="add del">
          <ac:chgData name="Ambika Sharma" userId="S::ambika_2022@iihmrdelhi.edu.in::414c887a-8c25-4566-91c4-e6d03fb0c2e8" providerId="AD" clId="Web-{9B118032-C1CA-4886-8C4F-86A66493352B}" dt="2022-06-19T10:20:11.032" v="408"/>
          <ac:spMkLst>
            <pc:docMk/>
            <pc:sldMk cId="117384695" sldId="261"/>
            <ac:spMk id="17" creationId="{DB17E863-922E-4C26-BD64-E8FD41D28661}"/>
          </ac:spMkLst>
        </pc:spChg>
        <pc:spChg chg="add">
          <ac:chgData name="Ambika Sharma" userId="S::ambika_2022@iihmrdelhi.edu.in::414c887a-8c25-4566-91c4-e6d03fb0c2e8" providerId="AD" clId="Web-{9B118032-C1CA-4886-8C4F-86A66493352B}" dt="2022-06-19T10:20:11.032" v="408"/>
          <ac:spMkLst>
            <pc:docMk/>
            <pc:sldMk cId="117384695" sldId="261"/>
            <ac:spMk id="22" creationId="{AC17DE74-01C9-4859-B65A-85CF999E8580}"/>
          </ac:spMkLst>
        </pc:spChg>
        <pc:spChg chg="add">
          <ac:chgData name="Ambika Sharma" userId="S::ambika_2022@iihmrdelhi.edu.in::414c887a-8c25-4566-91c4-e6d03fb0c2e8" providerId="AD" clId="Web-{9B118032-C1CA-4886-8C4F-86A66493352B}" dt="2022-06-19T10:20:11.032" v="408"/>
          <ac:spMkLst>
            <pc:docMk/>
            <pc:sldMk cId="117384695" sldId="261"/>
            <ac:spMk id="24" creationId="{068C0432-0E90-4CC1-8CD3-D44A90DF07EF}"/>
          </ac:spMkLst>
        </pc:spChg>
      </pc:sldChg>
      <pc:sldChg chg="addSp delSp modSp new mod setBg">
        <pc:chgData name="Ambika Sharma" userId="S::ambika_2022@iihmrdelhi.edu.in::414c887a-8c25-4566-91c4-e6d03fb0c2e8" providerId="AD" clId="Web-{9B118032-C1CA-4886-8C4F-86A66493352B}" dt="2022-06-20T04:46:59.068" v="985"/>
        <pc:sldMkLst>
          <pc:docMk/>
          <pc:sldMk cId="1606243116" sldId="262"/>
        </pc:sldMkLst>
        <pc:spChg chg="del">
          <ac:chgData name="Ambika Sharma" userId="S::ambika_2022@iihmrdelhi.edu.in::414c887a-8c25-4566-91c4-e6d03fb0c2e8" providerId="AD" clId="Web-{9B118032-C1CA-4886-8C4F-86A66493352B}" dt="2022-06-19T10:15:47.118" v="312"/>
          <ac:spMkLst>
            <pc:docMk/>
            <pc:sldMk cId="1606243116" sldId="262"/>
            <ac:spMk id="2" creationId="{202AD970-F179-4FC6-E950-4C8792F0D78F}"/>
          </ac:spMkLst>
        </pc:spChg>
        <pc:spChg chg="add del mod">
          <ac:chgData name="Ambika Sharma" userId="S::ambika_2022@iihmrdelhi.edu.in::414c887a-8c25-4566-91c4-e6d03fb0c2e8" providerId="AD" clId="Web-{9B118032-C1CA-4886-8C4F-86A66493352B}" dt="2022-06-20T04:46:59.068" v="985"/>
          <ac:spMkLst>
            <pc:docMk/>
            <pc:sldMk cId="1606243116" sldId="262"/>
            <ac:spMk id="3" creationId="{0D5104FA-FAE9-5EAE-51AA-075622F95D4D}"/>
          </ac:spMkLst>
        </pc:spChg>
        <pc:spChg chg="add del">
          <ac:chgData name="Ambika Sharma" userId="S::ambika_2022@iihmrdelhi.edu.in::414c887a-8c25-4566-91c4-e6d03fb0c2e8" providerId="AD" clId="Web-{9B118032-C1CA-4886-8C4F-86A66493352B}" dt="2022-06-20T04:46:59.068" v="985"/>
          <ac:spMkLst>
            <pc:docMk/>
            <pc:sldMk cId="1606243116" sldId="262"/>
            <ac:spMk id="8" creationId="{AC17DE74-01C9-4859-B65A-85CF999E8580}"/>
          </ac:spMkLst>
        </pc:spChg>
        <pc:spChg chg="add del">
          <ac:chgData name="Ambika Sharma" userId="S::ambika_2022@iihmrdelhi.edu.in::414c887a-8c25-4566-91c4-e6d03fb0c2e8" providerId="AD" clId="Web-{9B118032-C1CA-4886-8C4F-86A66493352B}" dt="2022-06-20T04:46:59.068" v="985"/>
          <ac:spMkLst>
            <pc:docMk/>
            <pc:sldMk cId="1606243116" sldId="262"/>
            <ac:spMk id="10" creationId="{068C0432-0E90-4CC1-8CD3-D44A90DF07EF}"/>
          </ac:spMkLst>
        </pc:spChg>
        <pc:spChg chg="add del">
          <ac:chgData name="Ambika Sharma" userId="S::ambika_2022@iihmrdelhi.edu.in::414c887a-8c25-4566-91c4-e6d03fb0c2e8" providerId="AD" clId="Web-{9B118032-C1CA-4886-8C4F-86A66493352B}" dt="2022-06-20T04:46:59.068" v="984"/>
          <ac:spMkLst>
            <pc:docMk/>
            <pc:sldMk cId="1606243116" sldId="262"/>
            <ac:spMk id="15" creationId="{1B15ED52-F352-441B-82BF-E0EA34836D08}"/>
          </ac:spMkLst>
        </pc:spChg>
        <pc:spChg chg="add del">
          <ac:chgData name="Ambika Sharma" userId="S::ambika_2022@iihmrdelhi.edu.in::414c887a-8c25-4566-91c4-e6d03fb0c2e8" providerId="AD" clId="Web-{9B118032-C1CA-4886-8C4F-86A66493352B}" dt="2022-06-20T04:46:48.833" v="980"/>
          <ac:spMkLst>
            <pc:docMk/>
            <pc:sldMk cId="1606243116" sldId="262"/>
            <ac:spMk id="16" creationId="{BACC6370-2D7E-4714-9D71-7542949D7D5D}"/>
          </ac:spMkLst>
        </pc:spChg>
        <pc:spChg chg="add del">
          <ac:chgData name="Ambika Sharma" userId="S::ambika_2022@iihmrdelhi.edu.in::414c887a-8c25-4566-91c4-e6d03fb0c2e8" providerId="AD" clId="Web-{9B118032-C1CA-4886-8C4F-86A66493352B}" dt="2022-06-20T04:46:59.068" v="984"/>
          <ac:spMkLst>
            <pc:docMk/>
            <pc:sldMk cId="1606243116" sldId="262"/>
            <ac:spMk id="17" creationId="{3B2E3793-BFE6-45A2-9B7B-E18844431C99}"/>
          </ac:spMkLst>
        </pc:spChg>
        <pc:spChg chg="add del">
          <ac:chgData name="Ambika Sharma" userId="S::ambika_2022@iihmrdelhi.edu.in::414c887a-8c25-4566-91c4-e6d03fb0c2e8" providerId="AD" clId="Web-{9B118032-C1CA-4886-8C4F-86A66493352B}" dt="2022-06-20T04:46:48.833" v="980"/>
          <ac:spMkLst>
            <pc:docMk/>
            <pc:sldMk cId="1606243116" sldId="262"/>
            <ac:spMk id="18" creationId="{F68B3F68-107C-434F-AA38-110D5EA91B85}"/>
          </ac:spMkLst>
        </pc:spChg>
        <pc:spChg chg="add del">
          <ac:chgData name="Ambika Sharma" userId="S::ambika_2022@iihmrdelhi.edu.in::414c887a-8c25-4566-91c4-e6d03fb0c2e8" providerId="AD" clId="Web-{9B118032-C1CA-4886-8C4F-86A66493352B}" dt="2022-06-20T04:46:59.068" v="984"/>
          <ac:spMkLst>
            <pc:docMk/>
            <pc:sldMk cId="1606243116" sldId="262"/>
            <ac:spMk id="19" creationId="{BC4C4868-CB8F-4AF9-9CDB-8108F2C19B67}"/>
          </ac:spMkLst>
        </pc:spChg>
        <pc:spChg chg="add del">
          <ac:chgData name="Ambika Sharma" userId="S::ambika_2022@iihmrdelhi.edu.in::414c887a-8c25-4566-91c4-e6d03fb0c2e8" providerId="AD" clId="Web-{9B118032-C1CA-4886-8C4F-86A66493352B}" dt="2022-06-20T04:46:48.833" v="980"/>
          <ac:spMkLst>
            <pc:docMk/>
            <pc:sldMk cId="1606243116" sldId="262"/>
            <ac:spMk id="20" creationId="{AAD0DBB9-1A4B-4391-81D4-CB19F9AB918A}"/>
          </ac:spMkLst>
        </pc:spChg>
        <pc:spChg chg="add del">
          <ac:chgData name="Ambika Sharma" userId="S::ambika_2022@iihmrdelhi.edu.in::414c887a-8c25-4566-91c4-e6d03fb0c2e8" providerId="AD" clId="Web-{9B118032-C1CA-4886-8C4F-86A66493352B}" dt="2022-06-20T04:46:59.068" v="984"/>
          <ac:spMkLst>
            <pc:docMk/>
            <pc:sldMk cId="1606243116" sldId="262"/>
            <ac:spMk id="21" creationId="{375E0459-6403-40CD-989D-56A4407CA12E}"/>
          </ac:spMkLst>
        </pc:spChg>
        <pc:spChg chg="add del">
          <ac:chgData name="Ambika Sharma" userId="S::ambika_2022@iihmrdelhi.edu.in::414c887a-8c25-4566-91c4-e6d03fb0c2e8" providerId="AD" clId="Web-{9B118032-C1CA-4886-8C4F-86A66493352B}" dt="2022-06-20T04:46:48.833" v="980"/>
          <ac:spMkLst>
            <pc:docMk/>
            <pc:sldMk cId="1606243116" sldId="262"/>
            <ac:spMk id="22" creationId="{063BBA22-50EA-4C4D-BE05-F1CE4E63AA56}"/>
          </ac:spMkLst>
        </pc:spChg>
        <pc:spChg chg="add del">
          <ac:chgData name="Ambika Sharma" userId="S::ambika_2022@iihmrdelhi.edu.in::414c887a-8c25-4566-91c4-e6d03fb0c2e8" providerId="AD" clId="Web-{9B118032-C1CA-4886-8C4F-86A66493352B}" dt="2022-06-20T04:46:59.068" v="984"/>
          <ac:spMkLst>
            <pc:docMk/>
            <pc:sldMk cId="1606243116" sldId="262"/>
            <ac:spMk id="23" creationId="{53E5B1A8-3AC9-4BD1-9BBC-78CA94F2D1BA}"/>
          </ac:spMkLst>
        </pc:spChg>
        <pc:spChg chg="add del">
          <ac:chgData name="Ambika Sharma" userId="S::ambika_2022@iihmrdelhi.edu.in::414c887a-8c25-4566-91c4-e6d03fb0c2e8" providerId="AD" clId="Web-{9B118032-C1CA-4886-8C4F-86A66493352B}" dt="2022-06-20T04:46:51.865" v="982"/>
          <ac:spMkLst>
            <pc:docMk/>
            <pc:sldMk cId="1606243116" sldId="262"/>
            <ac:spMk id="24" creationId="{BACC6370-2D7E-4714-9D71-7542949D7D5D}"/>
          </ac:spMkLst>
        </pc:spChg>
        <pc:spChg chg="add del">
          <ac:chgData name="Ambika Sharma" userId="S::ambika_2022@iihmrdelhi.edu.in::414c887a-8c25-4566-91c4-e6d03fb0c2e8" providerId="AD" clId="Web-{9B118032-C1CA-4886-8C4F-86A66493352B}" dt="2022-06-20T04:46:51.865" v="982"/>
          <ac:spMkLst>
            <pc:docMk/>
            <pc:sldMk cId="1606243116" sldId="262"/>
            <ac:spMk id="25" creationId="{F68B3F68-107C-434F-AA38-110D5EA91B85}"/>
          </ac:spMkLst>
        </pc:spChg>
        <pc:spChg chg="add del">
          <ac:chgData name="Ambika Sharma" userId="S::ambika_2022@iihmrdelhi.edu.in::414c887a-8c25-4566-91c4-e6d03fb0c2e8" providerId="AD" clId="Web-{9B118032-C1CA-4886-8C4F-86A66493352B}" dt="2022-06-20T04:46:51.865" v="982"/>
          <ac:spMkLst>
            <pc:docMk/>
            <pc:sldMk cId="1606243116" sldId="262"/>
            <ac:spMk id="26" creationId="{AAD0DBB9-1A4B-4391-81D4-CB19F9AB918A}"/>
          </ac:spMkLst>
        </pc:spChg>
        <pc:spChg chg="add del">
          <ac:chgData name="Ambika Sharma" userId="S::ambika_2022@iihmrdelhi.edu.in::414c887a-8c25-4566-91c4-e6d03fb0c2e8" providerId="AD" clId="Web-{9B118032-C1CA-4886-8C4F-86A66493352B}" dt="2022-06-20T04:46:51.865" v="982"/>
          <ac:spMkLst>
            <pc:docMk/>
            <pc:sldMk cId="1606243116" sldId="262"/>
            <ac:spMk id="27" creationId="{063BBA22-50EA-4C4D-BE05-F1CE4E63AA56}"/>
          </ac:spMkLst>
        </pc:spChg>
        <pc:spChg chg="add">
          <ac:chgData name="Ambika Sharma" userId="S::ambika_2022@iihmrdelhi.edu.in::414c887a-8c25-4566-91c4-e6d03fb0c2e8" providerId="AD" clId="Web-{9B118032-C1CA-4886-8C4F-86A66493352B}" dt="2022-06-20T04:46:59.068" v="985"/>
          <ac:spMkLst>
            <pc:docMk/>
            <pc:sldMk cId="1606243116" sldId="262"/>
            <ac:spMk id="29" creationId="{09192968-3AE7-4470-A61C-97294BB92731}"/>
          </ac:spMkLst>
        </pc:spChg>
        <pc:spChg chg="add del">
          <ac:chgData name="Ambika Sharma" userId="S::ambika_2022@iihmrdelhi.edu.in::414c887a-8c25-4566-91c4-e6d03fb0c2e8" providerId="AD" clId="Web-{9B118032-C1CA-4886-8C4F-86A66493352B}" dt="2022-06-20T04:46:59.068" v="984"/>
          <ac:spMkLst>
            <pc:docMk/>
            <pc:sldMk cId="1606243116" sldId="262"/>
            <ac:spMk id="30" creationId="{0D5104FA-FAE9-5EAE-51AA-075622F95D4D}"/>
          </ac:spMkLst>
        </pc:spChg>
        <pc:spChg chg="add">
          <ac:chgData name="Ambika Sharma" userId="S::ambika_2022@iihmrdelhi.edu.in::414c887a-8c25-4566-91c4-e6d03fb0c2e8" providerId="AD" clId="Web-{9B118032-C1CA-4886-8C4F-86A66493352B}" dt="2022-06-20T04:46:59.068" v="985"/>
          <ac:spMkLst>
            <pc:docMk/>
            <pc:sldMk cId="1606243116" sldId="262"/>
            <ac:spMk id="31" creationId="{3AB72E55-43E4-4356-BFE8-E2102CB0B505}"/>
          </ac:spMkLst>
        </pc:spChg>
        <pc:spChg chg="add">
          <ac:chgData name="Ambika Sharma" userId="S::ambika_2022@iihmrdelhi.edu.in::414c887a-8c25-4566-91c4-e6d03fb0c2e8" providerId="AD" clId="Web-{9B118032-C1CA-4886-8C4F-86A66493352B}" dt="2022-06-20T04:46:59.068" v="985"/>
          <ac:spMkLst>
            <pc:docMk/>
            <pc:sldMk cId="1606243116" sldId="262"/>
            <ac:spMk id="32" creationId="{F837543A-6020-4505-A233-C9DB4BF74011}"/>
          </ac:spMkLst>
        </pc:spChg>
        <pc:spChg chg="add">
          <ac:chgData name="Ambika Sharma" userId="S::ambika_2022@iihmrdelhi.edu.in::414c887a-8c25-4566-91c4-e6d03fb0c2e8" providerId="AD" clId="Web-{9B118032-C1CA-4886-8C4F-86A66493352B}" dt="2022-06-20T04:46:59.068" v="985"/>
          <ac:spMkLst>
            <pc:docMk/>
            <pc:sldMk cId="1606243116" sldId="262"/>
            <ac:spMk id="33" creationId="{35B16301-FB18-48BA-A6DD-C37CAF6F9A18}"/>
          </ac:spMkLst>
        </pc:spChg>
        <pc:spChg chg="add">
          <ac:chgData name="Ambika Sharma" userId="S::ambika_2022@iihmrdelhi.edu.in::414c887a-8c25-4566-91c4-e6d03fb0c2e8" providerId="AD" clId="Web-{9B118032-C1CA-4886-8C4F-86A66493352B}" dt="2022-06-20T04:46:59.068" v="985"/>
          <ac:spMkLst>
            <pc:docMk/>
            <pc:sldMk cId="1606243116" sldId="262"/>
            <ac:spMk id="34" creationId="{0D5104FA-FAE9-5EAE-51AA-075622F95D4D}"/>
          </ac:spMkLst>
        </pc:spChg>
        <pc:spChg chg="add">
          <ac:chgData name="Ambika Sharma" userId="S::ambika_2022@iihmrdelhi.edu.in::414c887a-8c25-4566-91c4-e6d03fb0c2e8" providerId="AD" clId="Web-{9B118032-C1CA-4886-8C4F-86A66493352B}" dt="2022-06-20T04:46:59.068" v="985"/>
          <ac:spMkLst>
            <pc:docMk/>
            <pc:sldMk cId="1606243116" sldId="262"/>
            <ac:spMk id="35" creationId="{C3C0D90E-074A-4F52-9B11-B52BEF4BCBE5}"/>
          </ac:spMkLst>
        </pc:spChg>
        <pc:spChg chg="add">
          <ac:chgData name="Ambika Sharma" userId="S::ambika_2022@iihmrdelhi.edu.in::414c887a-8c25-4566-91c4-e6d03fb0c2e8" providerId="AD" clId="Web-{9B118032-C1CA-4886-8C4F-86A66493352B}" dt="2022-06-20T04:46:59.068" v="985"/>
          <ac:spMkLst>
            <pc:docMk/>
            <pc:sldMk cId="1606243116" sldId="262"/>
            <ac:spMk id="36" creationId="{CABBD4C1-E6F8-46F6-8152-A8A97490BF4D}"/>
          </ac:spMkLst>
        </pc:spChg>
        <pc:spChg chg="add">
          <ac:chgData name="Ambika Sharma" userId="S::ambika_2022@iihmrdelhi.edu.in::414c887a-8c25-4566-91c4-e6d03fb0c2e8" providerId="AD" clId="Web-{9B118032-C1CA-4886-8C4F-86A66493352B}" dt="2022-06-20T04:46:59.068" v="985"/>
          <ac:spMkLst>
            <pc:docMk/>
            <pc:sldMk cId="1606243116" sldId="262"/>
            <ac:spMk id="37" creationId="{83BA5EF5-1FE9-4BF9-83BB-269BCDDF6156}"/>
          </ac:spMkLst>
        </pc:spChg>
        <pc:spChg chg="add">
          <ac:chgData name="Ambika Sharma" userId="S::ambika_2022@iihmrdelhi.edu.in::414c887a-8c25-4566-91c4-e6d03fb0c2e8" providerId="AD" clId="Web-{9B118032-C1CA-4886-8C4F-86A66493352B}" dt="2022-06-20T04:46:59.068" v="985"/>
          <ac:spMkLst>
            <pc:docMk/>
            <pc:sldMk cId="1606243116" sldId="262"/>
            <ac:spMk id="39" creationId="{88853921-7BC9-4BDE-ACAB-133C683C82D6}"/>
          </ac:spMkLst>
        </pc:spChg>
        <pc:graphicFrameChg chg="add del">
          <ac:chgData name="Ambika Sharma" userId="S::ambika_2022@iihmrdelhi.edu.in::414c887a-8c25-4566-91c4-e6d03fb0c2e8" providerId="AD" clId="Web-{9B118032-C1CA-4886-8C4F-86A66493352B}" dt="2022-06-20T04:46:48.833" v="980"/>
          <ac:graphicFrameMkLst>
            <pc:docMk/>
            <pc:sldMk cId="1606243116" sldId="262"/>
            <ac:graphicFrameMk id="12" creationId="{06D0CE4D-B3CE-FAB2-3F81-2A8721B57A40}"/>
          </ac:graphicFrameMkLst>
        </pc:graphicFrameChg>
        <pc:graphicFrameChg chg="add del">
          <ac:chgData name="Ambika Sharma" userId="S::ambika_2022@iihmrdelhi.edu.in::414c887a-8c25-4566-91c4-e6d03fb0c2e8" providerId="AD" clId="Web-{9B118032-C1CA-4886-8C4F-86A66493352B}" dt="2022-06-20T04:46:51.865" v="982"/>
          <ac:graphicFrameMkLst>
            <pc:docMk/>
            <pc:sldMk cId="1606243116" sldId="262"/>
            <ac:graphicFrameMk id="28" creationId="{C5F9AF3E-9631-035C-ABEF-6BAC4F42FC74}"/>
          </ac:graphicFrameMkLst>
        </pc:graphicFrameChg>
        <pc:cxnChg chg="add">
          <ac:chgData name="Ambika Sharma" userId="S::ambika_2022@iihmrdelhi.edu.in::414c887a-8c25-4566-91c4-e6d03fb0c2e8" providerId="AD" clId="Web-{9B118032-C1CA-4886-8C4F-86A66493352B}" dt="2022-06-20T04:46:59.068" v="985"/>
          <ac:cxnSpMkLst>
            <pc:docMk/>
            <pc:sldMk cId="1606243116" sldId="262"/>
            <ac:cxnSpMk id="38" creationId="{4B3BCACB-5880-460B-9606-8C433A9AF99D}"/>
          </ac:cxnSpMkLst>
        </pc:cxnChg>
      </pc:sldChg>
      <pc:sldChg chg="addSp delSp modSp new mod setBg addAnim delAnim setClrOvrMap">
        <pc:chgData name="Ambika Sharma" userId="S::ambika_2022@iihmrdelhi.edu.in::414c887a-8c25-4566-91c4-e6d03fb0c2e8" providerId="AD" clId="Web-{9B118032-C1CA-4886-8C4F-86A66493352B}" dt="2022-06-19T11:34:03.065" v="591" actId="14100"/>
        <pc:sldMkLst>
          <pc:docMk/>
          <pc:sldMk cId="3153591755" sldId="263"/>
        </pc:sldMkLst>
        <pc:spChg chg="del mod ord">
          <ac:chgData name="Ambika Sharma" userId="S::ambika_2022@iihmrdelhi.edu.in::414c887a-8c25-4566-91c4-e6d03fb0c2e8" providerId="AD" clId="Web-{9B118032-C1CA-4886-8C4F-86A66493352B}" dt="2022-06-19T11:28:27.331" v="526"/>
          <ac:spMkLst>
            <pc:docMk/>
            <pc:sldMk cId="3153591755" sldId="263"/>
            <ac:spMk id="2" creationId="{C494BA7F-ED38-9E07-018A-3DBA71B0D00F}"/>
          </ac:spMkLst>
        </pc:spChg>
        <pc:spChg chg="del mod">
          <ac:chgData name="Ambika Sharma" userId="S::ambika_2022@iihmrdelhi.edu.in::414c887a-8c25-4566-91c4-e6d03fb0c2e8" providerId="AD" clId="Web-{9B118032-C1CA-4886-8C4F-86A66493352B}" dt="2022-06-19T11:20:47.164" v="437"/>
          <ac:spMkLst>
            <pc:docMk/>
            <pc:sldMk cId="3153591755" sldId="263"/>
            <ac:spMk id="3" creationId="{5D295FFB-867F-9DA1-256D-B1816784E45C}"/>
          </ac:spMkLst>
        </pc:spChg>
        <pc:spChg chg="add del">
          <ac:chgData name="Ambika Sharma" userId="S::ambika_2022@iihmrdelhi.edu.in::414c887a-8c25-4566-91c4-e6d03fb0c2e8" providerId="AD" clId="Web-{9B118032-C1CA-4886-8C4F-86A66493352B}" dt="2022-06-19T11:22:40.495" v="452"/>
          <ac:spMkLst>
            <pc:docMk/>
            <pc:sldMk cId="3153591755" sldId="263"/>
            <ac:spMk id="8" creationId="{AC17DE74-01C9-4859-B65A-85CF999E8580}"/>
          </ac:spMkLst>
        </pc:spChg>
        <pc:spChg chg="add del">
          <ac:chgData name="Ambika Sharma" userId="S::ambika_2022@iihmrdelhi.edu.in::414c887a-8c25-4566-91c4-e6d03fb0c2e8" providerId="AD" clId="Web-{9B118032-C1CA-4886-8C4F-86A66493352B}" dt="2022-06-19T11:22:40.495" v="452"/>
          <ac:spMkLst>
            <pc:docMk/>
            <pc:sldMk cId="3153591755" sldId="263"/>
            <ac:spMk id="10" creationId="{068C0432-0E90-4CC1-8CD3-D44A90DF07EF}"/>
          </ac:spMkLst>
        </pc:spChg>
        <pc:spChg chg="add mod">
          <ac:chgData name="Ambika Sharma" userId="S::ambika_2022@iihmrdelhi.edu.in::414c887a-8c25-4566-91c4-e6d03fb0c2e8" providerId="AD" clId="Web-{9B118032-C1CA-4886-8C4F-86A66493352B}" dt="2022-06-19T11:33:32.173" v="583"/>
          <ac:spMkLst>
            <pc:docMk/>
            <pc:sldMk cId="3153591755" sldId="263"/>
            <ac:spMk id="13" creationId="{680BC7CE-4D7C-5F18-27F5-579E83F31197}"/>
          </ac:spMkLst>
        </pc:spChg>
        <pc:spChg chg="add del">
          <ac:chgData name="Ambika Sharma" userId="S::ambika_2022@iihmrdelhi.edu.in::414c887a-8c25-4566-91c4-e6d03fb0c2e8" providerId="AD" clId="Web-{9B118032-C1CA-4886-8C4F-86A66493352B}" dt="2022-06-19T11:23:45.215" v="461"/>
          <ac:spMkLst>
            <pc:docMk/>
            <pc:sldMk cId="3153591755" sldId="263"/>
            <ac:spMk id="15" creationId="{53F29798-D584-4792-9B62-3F5F5C36D619}"/>
          </ac:spMkLst>
        </pc:spChg>
        <pc:spChg chg="add del mod ord">
          <ac:chgData name="Ambika Sharma" userId="S::ambika_2022@iihmrdelhi.edu.in::414c887a-8c25-4566-91c4-e6d03fb0c2e8" providerId="AD" clId="Web-{9B118032-C1CA-4886-8C4F-86A66493352B}" dt="2022-06-19T11:24:12.591" v="467"/>
          <ac:spMkLst>
            <pc:docMk/>
            <pc:sldMk cId="3153591755" sldId="263"/>
            <ac:spMk id="19" creationId="{64A6F76E-8F86-64FE-BE4C-68A9BA99F8A2}"/>
          </ac:spMkLst>
        </pc:spChg>
        <pc:spChg chg="add del">
          <ac:chgData name="Ambika Sharma" userId="S::ambika_2022@iihmrdelhi.edu.in::414c887a-8c25-4566-91c4-e6d03fb0c2e8" providerId="AD" clId="Web-{9B118032-C1CA-4886-8C4F-86A66493352B}" dt="2022-06-19T11:23:45.215" v="460"/>
          <ac:spMkLst>
            <pc:docMk/>
            <pc:sldMk cId="3153591755" sldId="263"/>
            <ac:spMk id="20" creationId="{2BE2D1B8-0887-4D2B-8C42-999040132B03}"/>
          </ac:spMkLst>
        </pc:spChg>
        <pc:spChg chg="add del">
          <ac:chgData name="Ambika Sharma" userId="S::ambika_2022@iihmrdelhi.edu.in::414c887a-8c25-4566-91c4-e6d03fb0c2e8" providerId="AD" clId="Web-{9B118032-C1CA-4886-8C4F-86A66493352B}" dt="2022-06-19T11:23:45.215" v="460"/>
          <ac:spMkLst>
            <pc:docMk/>
            <pc:sldMk cId="3153591755" sldId="263"/>
            <ac:spMk id="22" creationId="{FA085277-BAF7-40CC-A608-B030CA969FE9}"/>
          </ac:spMkLst>
        </pc:spChg>
        <pc:spChg chg="add del">
          <ac:chgData name="Ambika Sharma" userId="S::ambika_2022@iihmrdelhi.edu.in::414c887a-8c25-4566-91c4-e6d03fb0c2e8" providerId="AD" clId="Web-{9B118032-C1CA-4886-8C4F-86A66493352B}" dt="2022-06-19T11:23:45.215" v="460"/>
          <ac:spMkLst>
            <pc:docMk/>
            <pc:sldMk cId="3153591755" sldId="263"/>
            <ac:spMk id="24" creationId="{64009F90-86BF-44AE-B0EB-D68140E0E0DA}"/>
          </ac:spMkLst>
        </pc:spChg>
        <pc:spChg chg="add del">
          <ac:chgData name="Ambika Sharma" userId="S::ambika_2022@iihmrdelhi.edu.in::414c887a-8c25-4566-91c4-e6d03fb0c2e8" providerId="AD" clId="Web-{9B118032-C1CA-4886-8C4F-86A66493352B}" dt="2022-06-19T11:24:04.637" v="465"/>
          <ac:spMkLst>
            <pc:docMk/>
            <pc:sldMk cId="3153591755" sldId="263"/>
            <ac:spMk id="28" creationId="{C3896A03-3945-419A-B66B-4EE266EDD152}"/>
          </ac:spMkLst>
        </pc:spChg>
        <pc:spChg chg="add del">
          <ac:chgData name="Ambika Sharma" userId="S::ambika_2022@iihmrdelhi.edu.in::414c887a-8c25-4566-91c4-e6d03fb0c2e8" providerId="AD" clId="Web-{9B118032-C1CA-4886-8C4F-86A66493352B}" dt="2022-06-19T11:24:04.637" v="465"/>
          <ac:spMkLst>
            <pc:docMk/>
            <pc:sldMk cId="3153591755" sldId="263"/>
            <ac:spMk id="29" creationId="{B34F5AD2-EDBD-4BBD-A55C-EAFFD0C7097A}"/>
          </ac:spMkLst>
        </pc:spChg>
        <pc:spChg chg="add del">
          <ac:chgData name="Ambika Sharma" userId="S::ambika_2022@iihmrdelhi.edu.in::414c887a-8c25-4566-91c4-e6d03fb0c2e8" providerId="AD" clId="Web-{9B118032-C1CA-4886-8C4F-86A66493352B}" dt="2022-06-19T11:24:04.637" v="465"/>
          <ac:spMkLst>
            <pc:docMk/>
            <pc:sldMk cId="3153591755" sldId="263"/>
            <ac:spMk id="30" creationId="{450D3AD2-FA80-415F-A9CE-54D884561CD7}"/>
          </ac:spMkLst>
        </pc:spChg>
        <pc:spChg chg="add del">
          <ac:chgData name="Ambika Sharma" userId="S::ambika_2022@iihmrdelhi.edu.in::414c887a-8c25-4566-91c4-e6d03fb0c2e8" providerId="AD" clId="Web-{9B118032-C1CA-4886-8C4F-86A66493352B}" dt="2022-06-19T11:24:04.637" v="464"/>
          <ac:spMkLst>
            <pc:docMk/>
            <pc:sldMk cId="3153591755" sldId="263"/>
            <ac:spMk id="35" creationId="{99CEE05D-F25C-4EC3-B527-D9C999E335CD}"/>
          </ac:spMkLst>
        </pc:spChg>
        <pc:spChg chg="add del">
          <ac:chgData name="Ambika Sharma" userId="S::ambika_2022@iihmrdelhi.edu.in::414c887a-8c25-4566-91c4-e6d03fb0c2e8" providerId="AD" clId="Web-{9B118032-C1CA-4886-8C4F-86A66493352B}" dt="2022-06-19T11:24:04.637" v="464"/>
          <ac:spMkLst>
            <pc:docMk/>
            <pc:sldMk cId="3153591755" sldId="263"/>
            <ac:spMk id="37" creationId="{4F036726-0C05-446E-91C3-B986EBEA055E}"/>
          </ac:spMkLst>
        </pc:spChg>
        <pc:spChg chg="add del">
          <ac:chgData name="Ambika Sharma" userId="S::ambika_2022@iihmrdelhi.edu.in::414c887a-8c25-4566-91c4-e6d03fb0c2e8" providerId="AD" clId="Web-{9B118032-C1CA-4886-8C4F-86A66493352B}" dt="2022-06-19T11:24:04.637" v="464"/>
          <ac:spMkLst>
            <pc:docMk/>
            <pc:sldMk cId="3153591755" sldId="263"/>
            <ac:spMk id="39" creationId="{A310ABCD-C34B-42D1-9BEB-47755A3EA36C}"/>
          </ac:spMkLst>
        </pc:spChg>
        <pc:spChg chg="add del">
          <ac:chgData name="Ambika Sharma" userId="S::ambika_2022@iihmrdelhi.edu.in::414c887a-8c25-4566-91c4-e6d03fb0c2e8" providerId="AD" clId="Web-{9B118032-C1CA-4886-8C4F-86A66493352B}" dt="2022-06-19T11:24:04.637" v="464"/>
          <ac:spMkLst>
            <pc:docMk/>
            <pc:sldMk cId="3153591755" sldId="263"/>
            <ac:spMk id="41" creationId="{F38AB6A2-89F7-43B5-B608-50DFC740DEBF}"/>
          </ac:spMkLst>
        </pc:spChg>
        <pc:spChg chg="add del">
          <ac:chgData name="Ambika Sharma" userId="S::ambika_2022@iihmrdelhi.edu.in::414c887a-8c25-4566-91c4-e6d03fb0c2e8" providerId="AD" clId="Web-{9B118032-C1CA-4886-8C4F-86A66493352B}" dt="2022-06-19T11:24:04.637" v="464"/>
          <ac:spMkLst>
            <pc:docMk/>
            <pc:sldMk cId="3153591755" sldId="263"/>
            <ac:spMk id="43" creationId="{06585B74-DAF6-470E-B2F3-B5530A709AAC}"/>
          </ac:spMkLst>
        </pc:spChg>
        <pc:spChg chg="add del">
          <ac:chgData name="Ambika Sharma" userId="S::ambika_2022@iihmrdelhi.edu.in::414c887a-8c25-4566-91c4-e6d03fb0c2e8" providerId="AD" clId="Web-{9B118032-C1CA-4886-8C4F-86A66493352B}" dt="2022-06-19T11:24:04.637" v="464"/>
          <ac:spMkLst>
            <pc:docMk/>
            <pc:sldMk cId="3153591755" sldId="263"/>
            <ac:spMk id="45" creationId="{30BAD96F-CE2F-4682-99B8-0DD9E6AE2BED}"/>
          </ac:spMkLst>
        </pc:spChg>
        <pc:spChg chg="add del">
          <ac:chgData name="Ambika Sharma" userId="S::ambika_2022@iihmrdelhi.edu.in::414c887a-8c25-4566-91c4-e6d03fb0c2e8" providerId="AD" clId="Web-{9B118032-C1CA-4886-8C4F-86A66493352B}" dt="2022-06-19T11:25:14.998" v="486"/>
          <ac:spMkLst>
            <pc:docMk/>
            <pc:sldMk cId="3153591755" sldId="263"/>
            <ac:spMk id="47" creationId="{C3896A03-3945-419A-B66B-4EE266EDD152}"/>
          </ac:spMkLst>
        </pc:spChg>
        <pc:spChg chg="add del">
          <ac:chgData name="Ambika Sharma" userId="S::ambika_2022@iihmrdelhi.edu.in::414c887a-8c25-4566-91c4-e6d03fb0c2e8" providerId="AD" clId="Web-{9B118032-C1CA-4886-8C4F-86A66493352B}" dt="2022-06-19T11:25:14.998" v="486"/>
          <ac:spMkLst>
            <pc:docMk/>
            <pc:sldMk cId="3153591755" sldId="263"/>
            <ac:spMk id="48" creationId="{B34F5AD2-EDBD-4BBD-A55C-EAFFD0C7097A}"/>
          </ac:spMkLst>
        </pc:spChg>
        <pc:spChg chg="add del">
          <ac:chgData name="Ambika Sharma" userId="S::ambika_2022@iihmrdelhi.edu.in::414c887a-8c25-4566-91c4-e6d03fb0c2e8" providerId="AD" clId="Web-{9B118032-C1CA-4886-8C4F-86A66493352B}" dt="2022-06-19T11:25:14.998" v="486"/>
          <ac:spMkLst>
            <pc:docMk/>
            <pc:sldMk cId="3153591755" sldId="263"/>
            <ac:spMk id="49" creationId="{450D3AD2-FA80-415F-A9CE-54D884561CD7}"/>
          </ac:spMkLst>
        </pc:spChg>
        <pc:spChg chg="add del">
          <ac:chgData name="Ambika Sharma" userId="S::ambika_2022@iihmrdelhi.edu.in::414c887a-8c25-4566-91c4-e6d03fb0c2e8" providerId="AD" clId="Web-{9B118032-C1CA-4886-8C4F-86A66493352B}" dt="2022-06-19T11:25:30.186" v="489"/>
          <ac:spMkLst>
            <pc:docMk/>
            <pc:sldMk cId="3153591755" sldId="263"/>
            <ac:spMk id="51" creationId="{B497CCB5-5FC2-473C-AFCC-2430CEF1DF71}"/>
          </ac:spMkLst>
        </pc:spChg>
        <pc:spChg chg="add del">
          <ac:chgData name="Ambika Sharma" userId="S::ambika_2022@iihmrdelhi.edu.in::414c887a-8c25-4566-91c4-e6d03fb0c2e8" providerId="AD" clId="Web-{9B118032-C1CA-4886-8C4F-86A66493352B}" dt="2022-06-19T11:25:30.186" v="489"/>
          <ac:spMkLst>
            <pc:docMk/>
            <pc:sldMk cId="3153591755" sldId="263"/>
            <ac:spMk id="52" creationId="{599C8C75-BFDF-44E7-A028-EEB5EDD58817}"/>
          </ac:spMkLst>
        </pc:spChg>
        <pc:spChg chg="add del">
          <ac:chgData name="Ambika Sharma" userId="S::ambika_2022@iihmrdelhi.edu.in::414c887a-8c25-4566-91c4-e6d03fb0c2e8" providerId="AD" clId="Web-{9B118032-C1CA-4886-8C4F-86A66493352B}" dt="2022-06-19T11:25:01.232" v="478"/>
          <ac:spMkLst>
            <pc:docMk/>
            <pc:sldMk cId="3153591755" sldId="263"/>
            <ac:spMk id="54" creationId="{B4059D9B-2E55-47FE-A188-0F9BD734E0A0}"/>
          </ac:spMkLst>
        </pc:spChg>
        <pc:spChg chg="add del">
          <ac:chgData name="Ambika Sharma" userId="S::ambika_2022@iihmrdelhi.edu.in::414c887a-8c25-4566-91c4-e6d03fb0c2e8" providerId="AD" clId="Web-{9B118032-C1CA-4886-8C4F-86A66493352B}" dt="2022-06-19T11:27:33.330" v="512"/>
          <ac:spMkLst>
            <pc:docMk/>
            <pc:sldMk cId="3153591755" sldId="263"/>
            <ac:spMk id="57" creationId="{B497CCB5-5FC2-473C-AFCC-2430CEF1DF71}"/>
          </ac:spMkLst>
        </pc:spChg>
        <pc:spChg chg="add del">
          <ac:chgData name="Ambika Sharma" userId="S::ambika_2022@iihmrdelhi.edu.in::414c887a-8c25-4566-91c4-e6d03fb0c2e8" providerId="AD" clId="Web-{9B118032-C1CA-4886-8C4F-86A66493352B}" dt="2022-06-19T11:25:09.092" v="484"/>
          <ac:spMkLst>
            <pc:docMk/>
            <pc:sldMk cId="3153591755" sldId="263"/>
            <ac:spMk id="58" creationId="{6832F003-FCA6-4CFB-A2EA-308F3AA257D1}"/>
          </ac:spMkLst>
        </pc:spChg>
        <pc:spChg chg="add del">
          <ac:chgData name="Ambika Sharma" userId="S::ambika_2022@iihmrdelhi.edu.in::414c887a-8c25-4566-91c4-e6d03fb0c2e8" providerId="AD" clId="Web-{9B118032-C1CA-4886-8C4F-86A66493352B}" dt="2022-06-19T11:27:33.330" v="512"/>
          <ac:spMkLst>
            <pc:docMk/>
            <pc:sldMk cId="3153591755" sldId="263"/>
            <ac:spMk id="59" creationId="{599C8C75-BFDF-44E7-A028-EEB5EDD58817}"/>
          </ac:spMkLst>
        </pc:spChg>
        <pc:spChg chg="add del">
          <ac:chgData name="Ambika Sharma" userId="S::ambika_2022@iihmrdelhi.edu.in::414c887a-8c25-4566-91c4-e6d03fb0c2e8" providerId="AD" clId="Web-{9B118032-C1CA-4886-8C4F-86A66493352B}" dt="2022-06-19T11:25:09.092" v="484"/>
          <ac:spMkLst>
            <pc:docMk/>
            <pc:sldMk cId="3153591755" sldId="263"/>
            <ac:spMk id="60" creationId="{C3896A03-3945-419A-B66B-4EE266EDD152}"/>
          </ac:spMkLst>
        </pc:spChg>
        <pc:spChg chg="add del">
          <ac:chgData name="Ambika Sharma" userId="S::ambika_2022@iihmrdelhi.edu.in::414c887a-8c25-4566-91c4-e6d03fb0c2e8" providerId="AD" clId="Web-{9B118032-C1CA-4886-8C4F-86A66493352B}" dt="2022-06-19T11:25:09.092" v="484"/>
          <ac:spMkLst>
            <pc:docMk/>
            <pc:sldMk cId="3153591755" sldId="263"/>
            <ac:spMk id="61" creationId="{B34F5AD2-EDBD-4BBD-A55C-EAFFD0C7097A}"/>
          </ac:spMkLst>
        </pc:spChg>
        <pc:spChg chg="add del">
          <ac:chgData name="Ambika Sharma" userId="S::ambika_2022@iihmrdelhi.edu.in::414c887a-8c25-4566-91c4-e6d03fb0c2e8" providerId="AD" clId="Web-{9B118032-C1CA-4886-8C4F-86A66493352B}" dt="2022-06-19T11:27:29.877" v="509"/>
          <ac:spMkLst>
            <pc:docMk/>
            <pc:sldMk cId="3153591755" sldId="263"/>
            <ac:spMk id="64" creationId="{B497CCB5-5FC2-473C-AFCC-2430CEF1DF71}"/>
          </ac:spMkLst>
        </pc:spChg>
        <pc:spChg chg="add del">
          <ac:chgData name="Ambika Sharma" userId="S::ambika_2022@iihmrdelhi.edu.in::414c887a-8c25-4566-91c4-e6d03fb0c2e8" providerId="AD" clId="Web-{9B118032-C1CA-4886-8C4F-86A66493352B}" dt="2022-06-19T11:27:29.877" v="509"/>
          <ac:spMkLst>
            <pc:docMk/>
            <pc:sldMk cId="3153591755" sldId="263"/>
            <ac:spMk id="66" creationId="{599C8C75-BFDF-44E7-A028-EEB5EDD58817}"/>
          </ac:spMkLst>
        </pc:spChg>
        <pc:spChg chg="add del">
          <ac:chgData name="Ambika Sharma" userId="S::ambika_2022@iihmrdelhi.edu.in::414c887a-8c25-4566-91c4-e6d03fb0c2e8" providerId="AD" clId="Web-{9B118032-C1CA-4886-8C4F-86A66493352B}" dt="2022-06-19T11:27:33.314" v="511"/>
          <ac:spMkLst>
            <pc:docMk/>
            <pc:sldMk cId="3153591755" sldId="263"/>
            <ac:spMk id="68" creationId="{8167E000-FC86-484E-A301-E497FCFBACFF}"/>
          </ac:spMkLst>
        </pc:spChg>
        <pc:spChg chg="add del">
          <ac:chgData name="Ambika Sharma" userId="S::ambika_2022@iihmrdelhi.edu.in::414c887a-8c25-4566-91c4-e6d03fb0c2e8" providerId="AD" clId="Web-{9B118032-C1CA-4886-8C4F-86A66493352B}" dt="2022-06-19T11:27:33.314" v="511"/>
          <ac:spMkLst>
            <pc:docMk/>
            <pc:sldMk cId="3153591755" sldId="263"/>
            <ac:spMk id="69" creationId="{BBDF2366-173A-46D2-8A8B-6459E4F7A882}"/>
          </ac:spMkLst>
        </pc:spChg>
        <pc:spChg chg="add del">
          <ac:chgData name="Ambika Sharma" userId="S::ambika_2022@iihmrdelhi.edu.in::414c887a-8c25-4566-91c4-e6d03fb0c2e8" providerId="AD" clId="Web-{9B118032-C1CA-4886-8C4F-86A66493352B}" dt="2022-06-19T11:27:33.314" v="511"/>
          <ac:spMkLst>
            <pc:docMk/>
            <pc:sldMk cId="3153591755" sldId="263"/>
            <ac:spMk id="70" creationId="{566EADA4-0817-40A9-A154-4ADF8EC5F877}"/>
          </ac:spMkLst>
        </pc:spChg>
        <pc:spChg chg="add del">
          <ac:chgData name="Ambika Sharma" userId="S::ambika_2022@iihmrdelhi.edu.in::414c887a-8c25-4566-91c4-e6d03fb0c2e8" providerId="AD" clId="Web-{9B118032-C1CA-4886-8C4F-86A66493352B}" dt="2022-06-19T11:27:33.314" v="511"/>
          <ac:spMkLst>
            <pc:docMk/>
            <pc:sldMk cId="3153591755" sldId="263"/>
            <ac:spMk id="72" creationId="{A2E9694C-3DB5-4AA6-930A-CC592CD7F451}"/>
          </ac:spMkLst>
        </pc:spChg>
        <pc:spChg chg="add del">
          <ac:chgData name="Ambika Sharma" userId="S::ambika_2022@iihmrdelhi.edu.in::414c887a-8c25-4566-91c4-e6d03fb0c2e8" providerId="AD" clId="Web-{9B118032-C1CA-4886-8C4F-86A66493352B}" dt="2022-06-19T11:27:33.314" v="511"/>
          <ac:spMkLst>
            <pc:docMk/>
            <pc:sldMk cId="3153591755" sldId="263"/>
            <ac:spMk id="74" creationId="{A02EB077-4CB4-40D5-ACA7-ECC36DAE17D1}"/>
          </ac:spMkLst>
        </pc:spChg>
        <pc:spChg chg="add del">
          <ac:chgData name="Ambika Sharma" userId="S::ambika_2022@iihmrdelhi.edu.in::414c887a-8c25-4566-91c4-e6d03fb0c2e8" providerId="AD" clId="Web-{9B118032-C1CA-4886-8C4F-86A66493352B}" dt="2022-06-19T11:33:32.173" v="583"/>
          <ac:spMkLst>
            <pc:docMk/>
            <pc:sldMk cId="3153591755" sldId="263"/>
            <ac:spMk id="76" creationId="{B497CCB5-5FC2-473C-AFCC-2430CEF1DF71}"/>
          </ac:spMkLst>
        </pc:spChg>
        <pc:spChg chg="add del">
          <ac:chgData name="Ambika Sharma" userId="S::ambika_2022@iihmrdelhi.edu.in::414c887a-8c25-4566-91c4-e6d03fb0c2e8" providerId="AD" clId="Web-{9B118032-C1CA-4886-8C4F-86A66493352B}" dt="2022-06-19T11:33:32.173" v="583"/>
          <ac:spMkLst>
            <pc:docMk/>
            <pc:sldMk cId="3153591755" sldId="263"/>
            <ac:spMk id="77" creationId="{599C8C75-BFDF-44E7-A028-EEB5EDD58817}"/>
          </ac:spMkLst>
        </pc:spChg>
        <pc:spChg chg="add">
          <ac:chgData name="Ambika Sharma" userId="S::ambika_2022@iihmrdelhi.edu.in::414c887a-8c25-4566-91c4-e6d03fb0c2e8" providerId="AD" clId="Web-{9B118032-C1CA-4886-8C4F-86A66493352B}" dt="2022-06-19T11:33:32.173" v="583"/>
          <ac:spMkLst>
            <pc:docMk/>
            <pc:sldMk cId="3153591755" sldId="263"/>
            <ac:spMk id="82" creationId="{F0FAE728-C5A9-4B0F-B89E-F4BED82505A6}"/>
          </ac:spMkLst>
        </pc:spChg>
        <pc:grpChg chg="add del">
          <ac:chgData name="Ambika Sharma" userId="S::ambika_2022@iihmrdelhi.edu.in::414c887a-8c25-4566-91c4-e6d03fb0c2e8" providerId="AD" clId="Web-{9B118032-C1CA-4886-8C4F-86A66493352B}" dt="2022-06-19T11:25:01.232" v="478"/>
          <ac:grpSpMkLst>
            <pc:docMk/>
            <pc:sldMk cId="3153591755" sldId="263"/>
            <ac:grpSpMk id="56" creationId="{F938B951-7EFC-40A2-B198-E73D39DFB3FC}"/>
          </ac:grpSpMkLst>
        </pc:grpChg>
        <pc:grpChg chg="add">
          <ac:chgData name="Ambika Sharma" userId="S::ambika_2022@iihmrdelhi.edu.in::414c887a-8c25-4566-91c4-e6d03fb0c2e8" providerId="AD" clId="Web-{9B118032-C1CA-4886-8C4F-86A66493352B}" dt="2022-06-19T11:33:32.173" v="583"/>
          <ac:grpSpMkLst>
            <pc:docMk/>
            <pc:sldMk cId="3153591755" sldId="263"/>
            <ac:grpSpMk id="84" creationId="{F938B951-7EFC-40A2-B198-E73D39DFB3FC}"/>
          </ac:grpSpMkLst>
        </pc:grpChg>
        <pc:picChg chg="add del mod ord">
          <ac:chgData name="Ambika Sharma" userId="S::ambika_2022@iihmrdelhi.edu.in::414c887a-8c25-4566-91c4-e6d03fb0c2e8" providerId="AD" clId="Web-{9B118032-C1CA-4886-8C4F-86A66493352B}" dt="2022-06-19T11:26:37.250" v="499"/>
          <ac:picMkLst>
            <pc:docMk/>
            <pc:sldMk cId="3153591755" sldId="263"/>
            <ac:picMk id="4" creationId="{8BA03380-32BD-9647-5624-0F6A6FB8DBCB}"/>
          </ac:picMkLst>
        </pc:picChg>
        <pc:picChg chg="add del mod ord">
          <ac:chgData name="Ambika Sharma" userId="S::ambika_2022@iihmrdelhi.edu.in::414c887a-8c25-4566-91c4-e6d03fb0c2e8" providerId="AD" clId="Web-{9B118032-C1CA-4886-8C4F-86A66493352B}" dt="2022-06-19T11:28:10.174" v="522"/>
          <ac:picMkLst>
            <pc:docMk/>
            <pc:sldMk cId="3153591755" sldId="263"/>
            <ac:picMk id="5" creationId="{70544672-D2A3-CBEC-7306-6F75E4E86E1F}"/>
          </ac:picMkLst>
        </pc:picChg>
        <pc:picChg chg="add del mod ord">
          <ac:chgData name="Ambika Sharma" userId="S::ambika_2022@iihmrdelhi.edu.in::414c887a-8c25-4566-91c4-e6d03fb0c2e8" providerId="AD" clId="Web-{9B118032-C1CA-4886-8C4F-86A66493352B}" dt="2022-06-19T11:25:54.999" v="491"/>
          <ac:picMkLst>
            <pc:docMk/>
            <pc:sldMk cId="3153591755" sldId="263"/>
            <ac:picMk id="6" creationId="{8175FA21-D712-C980-D48B-A963802C8251}"/>
          </ac:picMkLst>
        </pc:picChg>
        <pc:picChg chg="add del mod ord">
          <ac:chgData name="Ambika Sharma" userId="S::ambika_2022@iihmrdelhi.edu.in::414c887a-8c25-4566-91c4-e6d03fb0c2e8" providerId="AD" clId="Web-{9B118032-C1CA-4886-8C4F-86A66493352B}" dt="2022-06-19T11:28:11.784" v="523"/>
          <ac:picMkLst>
            <pc:docMk/>
            <pc:sldMk cId="3153591755" sldId="263"/>
            <ac:picMk id="7" creationId="{52C3837E-E7E9-6940-615B-731C9FFBD7A1}"/>
          </ac:picMkLst>
        </pc:picChg>
        <pc:picChg chg="add mod ord">
          <ac:chgData name="Ambika Sharma" userId="S::ambika_2022@iihmrdelhi.edu.in::414c887a-8c25-4566-91c4-e6d03fb0c2e8" providerId="AD" clId="Web-{9B118032-C1CA-4886-8C4F-86A66493352B}" dt="2022-06-19T11:33:32.173" v="583"/>
          <ac:picMkLst>
            <pc:docMk/>
            <pc:sldMk cId="3153591755" sldId="263"/>
            <ac:picMk id="9" creationId="{09AA0425-1C7D-BE9D-9634-CA1710C1D5A0}"/>
          </ac:picMkLst>
        </pc:picChg>
        <pc:picChg chg="add del mod ord">
          <ac:chgData name="Ambika Sharma" userId="S::ambika_2022@iihmrdelhi.edu.in::414c887a-8c25-4566-91c4-e6d03fb0c2e8" providerId="AD" clId="Web-{9B118032-C1CA-4886-8C4F-86A66493352B}" dt="2022-06-19T11:28:13.737" v="524"/>
          <ac:picMkLst>
            <pc:docMk/>
            <pc:sldMk cId="3153591755" sldId="263"/>
            <ac:picMk id="11" creationId="{0B8C9424-33D0-7C22-5C59-EDBBCCB0281B}"/>
          </ac:picMkLst>
        </pc:picChg>
        <pc:picChg chg="add mod">
          <ac:chgData name="Ambika Sharma" userId="S::ambika_2022@iihmrdelhi.edu.in::414c887a-8c25-4566-91c4-e6d03fb0c2e8" providerId="AD" clId="Web-{9B118032-C1CA-4886-8C4F-86A66493352B}" dt="2022-06-19T11:33:55.955" v="589" actId="1076"/>
          <ac:picMkLst>
            <pc:docMk/>
            <pc:sldMk cId="3153591755" sldId="263"/>
            <ac:picMk id="14" creationId="{7A4194F9-455E-5093-B4CD-40D93DF11B38}"/>
          </ac:picMkLst>
        </pc:picChg>
        <pc:picChg chg="add mod">
          <ac:chgData name="Ambika Sharma" userId="S::ambika_2022@iihmrdelhi.edu.in::414c887a-8c25-4566-91c4-e6d03fb0c2e8" providerId="AD" clId="Web-{9B118032-C1CA-4886-8C4F-86A66493352B}" dt="2022-06-19T11:34:03.065" v="591" actId="14100"/>
          <ac:picMkLst>
            <pc:docMk/>
            <pc:sldMk cId="3153591755" sldId="263"/>
            <ac:picMk id="16" creationId="{BF696513-F7F1-D3D5-341A-21CF872A97D8}"/>
          </ac:picMkLst>
        </pc:picChg>
        <pc:picChg chg="add mod ord">
          <ac:chgData name="Ambika Sharma" userId="S::ambika_2022@iihmrdelhi.edu.in::414c887a-8c25-4566-91c4-e6d03fb0c2e8" providerId="AD" clId="Web-{9B118032-C1CA-4886-8C4F-86A66493352B}" dt="2022-06-19T11:33:48.017" v="587" actId="14100"/>
          <ac:picMkLst>
            <pc:docMk/>
            <pc:sldMk cId="3153591755" sldId="263"/>
            <ac:picMk id="17" creationId="{93AA9B39-E386-CC6F-CBE4-208B54FCA9EB}"/>
          </ac:picMkLst>
        </pc:picChg>
        <pc:cxnChg chg="add del">
          <ac:chgData name="Ambika Sharma" userId="S::ambika_2022@iihmrdelhi.edu.in::414c887a-8c25-4566-91c4-e6d03fb0c2e8" providerId="AD" clId="Web-{9B118032-C1CA-4886-8C4F-86A66493352B}" dt="2022-06-19T11:23:45.215" v="460"/>
          <ac:cxnSpMkLst>
            <pc:docMk/>
            <pc:sldMk cId="3153591755" sldId="263"/>
            <ac:cxnSpMk id="26" creationId="{14254369-4B26-4D6A-A4CD-BE3438297C30}"/>
          </ac:cxnSpMkLst>
        </pc:cxnChg>
        <pc:cxnChg chg="add del">
          <ac:chgData name="Ambika Sharma" userId="S::ambika_2022@iihmrdelhi.edu.in::414c887a-8c25-4566-91c4-e6d03fb0c2e8" providerId="AD" clId="Web-{9B118032-C1CA-4886-8C4F-86A66493352B}" dt="2022-06-19T11:27:33.314" v="511"/>
          <ac:cxnSpMkLst>
            <pc:docMk/>
            <pc:sldMk cId="3153591755" sldId="263"/>
            <ac:cxnSpMk id="71" creationId="{8610841A-6F6D-4919-A9B3-C0FF026B3450}"/>
          </ac:cxnSpMkLst>
        </pc:cxnChg>
      </pc:sldChg>
      <pc:sldChg chg="addSp delSp modSp new mod setBg">
        <pc:chgData name="Ambika Sharma" userId="S::ambika_2022@iihmrdelhi.edu.in::414c887a-8c25-4566-91c4-e6d03fb0c2e8" providerId="AD" clId="Web-{9B118032-C1CA-4886-8C4F-86A66493352B}" dt="2022-06-19T11:34:19.221" v="593" actId="14100"/>
        <pc:sldMkLst>
          <pc:docMk/>
          <pc:sldMk cId="2543060120" sldId="264"/>
        </pc:sldMkLst>
        <pc:spChg chg="del">
          <ac:chgData name="Ambika Sharma" userId="S::ambika_2022@iihmrdelhi.edu.in::414c887a-8c25-4566-91c4-e6d03fb0c2e8" providerId="AD" clId="Web-{9B118032-C1CA-4886-8C4F-86A66493352B}" dt="2022-06-19T11:22:16.901" v="447"/>
          <ac:spMkLst>
            <pc:docMk/>
            <pc:sldMk cId="2543060120" sldId="264"/>
            <ac:spMk id="2" creationId="{E6F3E826-506B-7511-263E-DBB57604FF27}"/>
          </ac:spMkLst>
        </pc:spChg>
        <pc:spChg chg="del">
          <ac:chgData name="Ambika Sharma" userId="S::ambika_2022@iihmrdelhi.edu.in::414c887a-8c25-4566-91c4-e6d03fb0c2e8" providerId="AD" clId="Web-{9B118032-C1CA-4886-8C4F-86A66493352B}" dt="2022-06-19T11:22:13.525" v="446"/>
          <ac:spMkLst>
            <pc:docMk/>
            <pc:sldMk cId="2543060120" sldId="264"/>
            <ac:spMk id="3" creationId="{11B8D36D-5FDF-D540-0E89-500AA7B7FBF2}"/>
          </ac:spMkLst>
        </pc:spChg>
        <pc:spChg chg="add del">
          <ac:chgData name="Ambika Sharma" userId="S::ambika_2022@iihmrdelhi.edu.in::414c887a-8c25-4566-91c4-e6d03fb0c2e8" providerId="AD" clId="Web-{9B118032-C1CA-4886-8C4F-86A66493352B}" dt="2022-06-19T11:23:17.168" v="456"/>
          <ac:spMkLst>
            <pc:docMk/>
            <pc:sldMk cId="2543060120" sldId="264"/>
            <ac:spMk id="9" creationId="{C51CE9F9-B622-2D89-8FB1-BF0D8691FE38}"/>
          </ac:spMkLst>
        </pc:spChg>
        <pc:spChg chg="add">
          <ac:chgData name="Ambika Sharma" userId="S::ambika_2022@iihmrdelhi.edu.in::414c887a-8c25-4566-91c4-e6d03fb0c2e8" providerId="AD" clId="Web-{9B118032-C1CA-4886-8C4F-86A66493352B}" dt="2022-06-19T11:23:17.168" v="457"/>
          <ac:spMkLst>
            <pc:docMk/>
            <pc:sldMk cId="2543060120" sldId="264"/>
            <ac:spMk id="10" creationId="{A9F529C3-C941-49FD-8C67-82F134F64BDB}"/>
          </ac:spMkLst>
        </pc:spChg>
        <pc:spChg chg="add del">
          <ac:chgData name="Ambika Sharma" userId="S::ambika_2022@iihmrdelhi.edu.in::414c887a-8c25-4566-91c4-e6d03fb0c2e8" providerId="AD" clId="Web-{9B118032-C1CA-4886-8C4F-86A66493352B}" dt="2022-06-19T11:23:17.168" v="456"/>
          <ac:spMkLst>
            <pc:docMk/>
            <pc:sldMk cId="2543060120" sldId="264"/>
            <ac:spMk id="12" creationId="{33CD251C-A887-4D2F-925B-FC097198538B}"/>
          </ac:spMkLst>
        </pc:spChg>
        <pc:spChg chg="add">
          <ac:chgData name="Ambika Sharma" userId="S::ambika_2022@iihmrdelhi.edu.in::414c887a-8c25-4566-91c4-e6d03fb0c2e8" providerId="AD" clId="Web-{9B118032-C1CA-4886-8C4F-86A66493352B}" dt="2022-06-19T11:23:17.168" v="457"/>
          <ac:spMkLst>
            <pc:docMk/>
            <pc:sldMk cId="2543060120" sldId="264"/>
            <ac:spMk id="18" creationId="{20586029-32A0-47E5-9AEC-AE3ABA6B94D0}"/>
          </ac:spMkLst>
        </pc:spChg>
        <pc:grpChg chg="add del">
          <ac:chgData name="Ambika Sharma" userId="S::ambika_2022@iihmrdelhi.edu.in::414c887a-8c25-4566-91c4-e6d03fb0c2e8" providerId="AD" clId="Web-{9B118032-C1CA-4886-8C4F-86A66493352B}" dt="2022-06-19T11:23:17.168" v="456"/>
          <ac:grpSpMkLst>
            <pc:docMk/>
            <pc:sldMk cId="2543060120" sldId="264"/>
            <ac:grpSpMk id="14" creationId="{770AE191-D2EA-45C9-A44D-830C188F74CB}"/>
          </ac:grpSpMkLst>
        </pc:grpChg>
        <pc:picChg chg="add mod ord">
          <ac:chgData name="Ambika Sharma" userId="S::ambika_2022@iihmrdelhi.edu.in::414c887a-8c25-4566-91c4-e6d03fb0c2e8" providerId="AD" clId="Web-{9B118032-C1CA-4886-8C4F-86A66493352B}" dt="2022-06-19T11:34:19.221" v="593" actId="14100"/>
          <ac:picMkLst>
            <pc:docMk/>
            <pc:sldMk cId="2543060120" sldId="264"/>
            <ac:picMk id="4" creationId="{81D293C9-E4CB-68F6-5E55-380A5C51B8A3}"/>
          </ac:picMkLst>
        </pc:picChg>
        <pc:picChg chg="add mod">
          <ac:chgData name="Ambika Sharma" userId="S::ambika_2022@iihmrdelhi.edu.in::414c887a-8c25-4566-91c4-e6d03fb0c2e8" providerId="AD" clId="Web-{9B118032-C1CA-4886-8C4F-86A66493352B}" dt="2022-06-19T11:23:17.168" v="457"/>
          <ac:picMkLst>
            <pc:docMk/>
            <pc:sldMk cId="2543060120" sldId="264"/>
            <ac:picMk id="5" creationId="{B7004DAB-3565-9E82-99CF-9547CB7873E3}"/>
          </ac:picMkLst>
        </pc:picChg>
        <pc:cxnChg chg="add">
          <ac:chgData name="Ambika Sharma" userId="S::ambika_2022@iihmrdelhi.edu.in::414c887a-8c25-4566-91c4-e6d03fb0c2e8" providerId="AD" clId="Web-{9B118032-C1CA-4886-8C4F-86A66493352B}" dt="2022-06-19T11:23:17.168" v="457"/>
          <ac:cxnSpMkLst>
            <pc:docMk/>
            <pc:sldMk cId="2543060120" sldId="264"/>
            <ac:cxnSpMk id="19" creationId="{8C730EAB-A532-4295-A302-FB4B90DB9F5E}"/>
          </ac:cxnSpMkLst>
        </pc:cxnChg>
      </pc:sldChg>
      <pc:sldChg chg="addSp delSp modSp new mod setBg">
        <pc:chgData name="Ambika Sharma" userId="S::ambika_2022@iihmrdelhi.edu.in::414c887a-8c25-4566-91c4-e6d03fb0c2e8" providerId="AD" clId="Web-{9B118032-C1CA-4886-8C4F-86A66493352B}" dt="2022-06-20T04:52:14.172" v="987"/>
        <pc:sldMkLst>
          <pc:docMk/>
          <pc:sldMk cId="1360556409" sldId="265"/>
        </pc:sldMkLst>
        <pc:spChg chg="del">
          <ac:chgData name="Ambika Sharma" userId="S::ambika_2022@iihmrdelhi.edu.in::414c887a-8c25-4566-91c4-e6d03fb0c2e8" providerId="AD" clId="Web-{9B118032-C1CA-4886-8C4F-86A66493352B}" dt="2022-06-19T11:31:00.572" v="549"/>
          <ac:spMkLst>
            <pc:docMk/>
            <pc:sldMk cId="1360556409" sldId="265"/>
            <ac:spMk id="2" creationId="{1B7B5F3C-DC49-DFF7-85B0-4C8A6DB8DD67}"/>
          </ac:spMkLst>
        </pc:spChg>
        <pc:spChg chg="del mod">
          <ac:chgData name="Ambika Sharma" userId="S::ambika_2022@iihmrdelhi.edu.in::414c887a-8c25-4566-91c4-e6d03fb0c2e8" providerId="AD" clId="Web-{9B118032-C1CA-4886-8C4F-86A66493352B}" dt="2022-06-19T11:31:04.791" v="551"/>
          <ac:spMkLst>
            <pc:docMk/>
            <pc:sldMk cId="1360556409" sldId="265"/>
            <ac:spMk id="3" creationId="{00E41797-71C3-797C-2A8A-2CC9257D048E}"/>
          </ac:spMkLst>
        </pc:spChg>
        <pc:spChg chg="add del">
          <ac:chgData name="Ambika Sharma" userId="S::ambika_2022@iihmrdelhi.edu.in::414c887a-8c25-4566-91c4-e6d03fb0c2e8" providerId="AD" clId="Web-{9B118032-C1CA-4886-8C4F-86A66493352B}" dt="2022-06-19T11:32:57.297" v="572"/>
          <ac:spMkLst>
            <pc:docMk/>
            <pc:sldMk cId="1360556409" sldId="265"/>
            <ac:spMk id="11" creationId="{9527FCEA-6143-4C5E-8C45-8AC9237ADE89}"/>
          </ac:spMkLst>
        </pc:spChg>
        <pc:spChg chg="add del">
          <ac:chgData name="Ambika Sharma" userId="S::ambika_2022@iihmrdelhi.edu.in::414c887a-8c25-4566-91c4-e6d03fb0c2e8" providerId="AD" clId="Web-{9B118032-C1CA-4886-8C4F-86A66493352B}" dt="2022-06-19T11:32:57.297" v="572"/>
          <ac:spMkLst>
            <pc:docMk/>
            <pc:sldMk cId="1360556409" sldId="265"/>
            <ac:spMk id="13" creationId="{1A9F23AD-7A55-49F3-A3EC-743F47F36B0E}"/>
          </ac:spMkLst>
        </pc:spChg>
        <pc:spChg chg="add del">
          <ac:chgData name="Ambika Sharma" userId="S::ambika_2022@iihmrdelhi.edu.in::414c887a-8c25-4566-91c4-e6d03fb0c2e8" providerId="AD" clId="Web-{9B118032-C1CA-4886-8C4F-86A66493352B}" dt="2022-06-19T11:32:57.297" v="572"/>
          <ac:spMkLst>
            <pc:docMk/>
            <pc:sldMk cId="1360556409" sldId="265"/>
            <ac:spMk id="15" creationId="{D7D9F91F-72C9-4DB9-ABD0-A8180D8262D5}"/>
          </ac:spMkLst>
        </pc:spChg>
        <pc:spChg chg="add del">
          <ac:chgData name="Ambika Sharma" userId="S::ambika_2022@iihmrdelhi.edu.in::414c887a-8c25-4566-91c4-e6d03fb0c2e8" providerId="AD" clId="Web-{9B118032-C1CA-4886-8C4F-86A66493352B}" dt="2022-06-19T11:32:57.297" v="572"/>
          <ac:spMkLst>
            <pc:docMk/>
            <pc:sldMk cId="1360556409" sldId="265"/>
            <ac:spMk id="17" creationId="{BE016956-CE9F-4946-8834-A8BC3529D0F6}"/>
          </ac:spMkLst>
        </pc:spChg>
        <pc:spChg chg="add del">
          <ac:chgData name="Ambika Sharma" userId="S::ambika_2022@iihmrdelhi.edu.in::414c887a-8c25-4566-91c4-e6d03fb0c2e8" providerId="AD" clId="Web-{9B118032-C1CA-4886-8C4F-86A66493352B}" dt="2022-06-19T11:33:03.844" v="574"/>
          <ac:spMkLst>
            <pc:docMk/>
            <pc:sldMk cId="1360556409" sldId="265"/>
            <ac:spMk id="19" creationId="{AA3CC463-F933-4AC4-86E1-5AC14B0C3163}"/>
          </ac:spMkLst>
        </pc:spChg>
        <pc:spChg chg="add del">
          <ac:chgData name="Ambika Sharma" userId="S::ambika_2022@iihmrdelhi.edu.in::414c887a-8c25-4566-91c4-e6d03fb0c2e8" providerId="AD" clId="Web-{9B118032-C1CA-4886-8C4F-86A66493352B}" dt="2022-06-19T11:33:03.844" v="574"/>
          <ac:spMkLst>
            <pc:docMk/>
            <pc:sldMk cId="1360556409" sldId="265"/>
            <ac:spMk id="20" creationId="{6025D2DB-A12A-44DB-B00E-F4D622329EDD}"/>
          </ac:spMkLst>
        </pc:spChg>
        <pc:spChg chg="add del">
          <ac:chgData name="Ambika Sharma" userId="S::ambika_2022@iihmrdelhi.edu.in::414c887a-8c25-4566-91c4-e6d03fb0c2e8" providerId="AD" clId="Web-{9B118032-C1CA-4886-8C4F-86A66493352B}" dt="2022-06-19T11:33:03.844" v="574"/>
          <ac:spMkLst>
            <pc:docMk/>
            <pc:sldMk cId="1360556409" sldId="265"/>
            <ac:spMk id="21" creationId="{CE7E7877-F64E-4EEA-B778-138031EFF874}"/>
          </ac:spMkLst>
        </pc:spChg>
        <pc:spChg chg="add del">
          <ac:chgData name="Ambika Sharma" userId="S::ambika_2022@iihmrdelhi.edu.in::414c887a-8c25-4566-91c4-e6d03fb0c2e8" providerId="AD" clId="Web-{9B118032-C1CA-4886-8C4F-86A66493352B}" dt="2022-06-19T11:33:03.844" v="574"/>
          <ac:spMkLst>
            <pc:docMk/>
            <pc:sldMk cId="1360556409" sldId="265"/>
            <ac:spMk id="22" creationId="{7DD6C4F3-70FD-4F13-919C-702EE4886499}"/>
          </ac:spMkLst>
        </pc:spChg>
        <pc:spChg chg="add del">
          <ac:chgData name="Ambika Sharma" userId="S::ambika_2022@iihmrdelhi.edu.in::414c887a-8c25-4566-91c4-e6d03fb0c2e8" providerId="AD" clId="Web-{9B118032-C1CA-4886-8C4F-86A66493352B}" dt="2022-06-19T11:33:10.766" v="576"/>
          <ac:spMkLst>
            <pc:docMk/>
            <pc:sldMk cId="1360556409" sldId="265"/>
            <ac:spMk id="24" creationId="{C96C8BAF-68F3-4B78-B238-35DF5D86560D}"/>
          </ac:spMkLst>
        </pc:spChg>
        <pc:spChg chg="add del">
          <ac:chgData name="Ambika Sharma" userId="S::ambika_2022@iihmrdelhi.edu.in::414c887a-8c25-4566-91c4-e6d03fb0c2e8" providerId="AD" clId="Web-{9B118032-C1CA-4886-8C4F-86A66493352B}" dt="2022-06-19T11:33:13.220" v="578"/>
          <ac:spMkLst>
            <pc:docMk/>
            <pc:sldMk cId="1360556409" sldId="265"/>
            <ac:spMk id="32" creationId="{BFDC535F-AC0A-417D-96AB-6706BECACD95}"/>
          </ac:spMkLst>
        </pc:spChg>
        <pc:spChg chg="add del">
          <ac:chgData name="Ambika Sharma" userId="S::ambika_2022@iihmrdelhi.edu.in::414c887a-8c25-4566-91c4-e6d03fb0c2e8" providerId="AD" clId="Web-{9B118032-C1CA-4886-8C4F-86A66493352B}" dt="2022-06-19T11:33:13.220" v="578"/>
          <ac:spMkLst>
            <pc:docMk/>
            <pc:sldMk cId="1360556409" sldId="265"/>
            <ac:spMk id="33" creationId="{97AAAF8E-31DB-4148-8FCA-4D8233D691C6}"/>
          </ac:spMkLst>
        </pc:spChg>
        <pc:spChg chg="add del">
          <ac:chgData name="Ambika Sharma" userId="S::ambika_2022@iihmrdelhi.edu.in::414c887a-8c25-4566-91c4-e6d03fb0c2e8" providerId="AD" clId="Web-{9B118032-C1CA-4886-8C4F-86A66493352B}" dt="2022-06-19T11:33:13.220" v="578"/>
          <ac:spMkLst>
            <pc:docMk/>
            <pc:sldMk cId="1360556409" sldId="265"/>
            <ac:spMk id="34" creationId="{AA274328-4774-4DF9-BA53-452565122FBB}"/>
          </ac:spMkLst>
        </pc:spChg>
        <pc:spChg chg="add del">
          <ac:chgData name="Ambika Sharma" userId="S::ambika_2022@iihmrdelhi.edu.in::414c887a-8c25-4566-91c4-e6d03fb0c2e8" providerId="AD" clId="Web-{9B118032-C1CA-4886-8C4F-86A66493352B}" dt="2022-06-19T11:33:13.220" v="578"/>
          <ac:spMkLst>
            <pc:docMk/>
            <pc:sldMk cId="1360556409" sldId="265"/>
            <ac:spMk id="35" creationId="{01C7B46D-2FEF-4FAA-915B-8B21A66BB647}"/>
          </ac:spMkLst>
        </pc:spChg>
        <pc:spChg chg="add del">
          <ac:chgData name="Ambika Sharma" userId="S::ambika_2022@iihmrdelhi.edu.in::414c887a-8c25-4566-91c4-e6d03fb0c2e8" providerId="AD" clId="Web-{9B118032-C1CA-4886-8C4F-86A66493352B}" dt="2022-06-20T04:52:14.172" v="987"/>
          <ac:spMkLst>
            <pc:docMk/>
            <pc:sldMk cId="1360556409" sldId="265"/>
            <ac:spMk id="37" creationId="{799448F2-0E5B-42DA-B2D1-11A14E947BD4}"/>
          </ac:spMkLst>
        </pc:spChg>
        <pc:spChg chg="add del">
          <ac:chgData name="Ambika Sharma" userId="S::ambika_2022@iihmrdelhi.edu.in::414c887a-8c25-4566-91c4-e6d03fb0c2e8" providerId="AD" clId="Web-{9B118032-C1CA-4886-8C4F-86A66493352B}" dt="2022-06-20T04:52:14.172" v="987"/>
          <ac:spMkLst>
            <pc:docMk/>
            <pc:sldMk cId="1360556409" sldId="265"/>
            <ac:spMk id="38" creationId="{4E8A7552-20E1-4F34-ADAB-C1DB6634D47E}"/>
          </ac:spMkLst>
        </pc:spChg>
        <pc:spChg chg="add">
          <ac:chgData name="Ambika Sharma" userId="S::ambika_2022@iihmrdelhi.edu.in::414c887a-8c25-4566-91c4-e6d03fb0c2e8" providerId="AD" clId="Web-{9B118032-C1CA-4886-8C4F-86A66493352B}" dt="2022-06-20T04:52:14.172" v="987"/>
          <ac:spMkLst>
            <pc:docMk/>
            <pc:sldMk cId="1360556409" sldId="265"/>
            <ac:spMk id="43" creationId="{A9F529C3-C941-49FD-8C67-82F134F64BDB}"/>
          </ac:spMkLst>
        </pc:spChg>
        <pc:spChg chg="add">
          <ac:chgData name="Ambika Sharma" userId="S::ambika_2022@iihmrdelhi.edu.in::414c887a-8c25-4566-91c4-e6d03fb0c2e8" providerId="AD" clId="Web-{9B118032-C1CA-4886-8C4F-86A66493352B}" dt="2022-06-20T04:52:14.172" v="987"/>
          <ac:spMkLst>
            <pc:docMk/>
            <pc:sldMk cId="1360556409" sldId="265"/>
            <ac:spMk id="45" creationId="{20586029-32A0-47E5-9AEC-AE3ABA6B94D0}"/>
          </ac:spMkLst>
        </pc:spChg>
        <pc:grpChg chg="add del">
          <ac:chgData name="Ambika Sharma" userId="S::ambika_2022@iihmrdelhi.edu.in::414c887a-8c25-4566-91c4-e6d03fb0c2e8" providerId="AD" clId="Web-{9B118032-C1CA-4886-8C4F-86A66493352B}" dt="2022-06-19T11:33:10.766" v="576"/>
          <ac:grpSpMkLst>
            <pc:docMk/>
            <pc:sldMk cId="1360556409" sldId="265"/>
            <ac:grpSpMk id="25" creationId="{4F4CD6D0-5A87-4BA2-A13A-0E40511C3CFA}"/>
          </ac:grpSpMkLst>
        </pc:grpChg>
        <pc:grpChg chg="add del">
          <ac:chgData name="Ambika Sharma" userId="S::ambika_2022@iihmrdelhi.edu.in::414c887a-8c25-4566-91c4-e6d03fb0c2e8" providerId="AD" clId="Web-{9B118032-C1CA-4886-8C4F-86A66493352B}" dt="2022-06-19T11:33:10.766" v="576"/>
          <ac:grpSpMkLst>
            <pc:docMk/>
            <pc:sldMk cId="1360556409" sldId="265"/>
            <ac:grpSpMk id="27" creationId="{E9537076-EF48-4F72-9164-FD8260D550AC}"/>
          </ac:grpSpMkLst>
        </pc:grpChg>
        <pc:grpChg chg="add del">
          <ac:chgData name="Ambika Sharma" userId="S::ambika_2022@iihmrdelhi.edu.in::414c887a-8c25-4566-91c4-e6d03fb0c2e8" providerId="AD" clId="Web-{9B118032-C1CA-4886-8C4F-86A66493352B}" dt="2022-06-19T11:33:10.766" v="576"/>
          <ac:grpSpMkLst>
            <pc:docMk/>
            <pc:sldMk cId="1360556409" sldId="265"/>
            <ac:grpSpMk id="29" creationId="{6EFC3492-86BD-4D75-B5B4-C2DBFE0BD106}"/>
          </ac:grpSpMkLst>
        </pc:grpChg>
        <pc:picChg chg="add mod ord">
          <ac:chgData name="Ambika Sharma" userId="S::ambika_2022@iihmrdelhi.edu.in::414c887a-8c25-4566-91c4-e6d03fb0c2e8" providerId="AD" clId="Web-{9B118032-C1CA-4886-8C4F-86A66493352B}" dt="2022-06-20T04:52:14.172" v="987"/>
          <ac:picMkLst>
            <pc:docMk/>
            <pc:sldMk cId="1360556409" sldId="265"/>
            <ac:picMk id="4" creationId="{D88CAD12-8AC3-BA34-3945-CE08DCDD7ACF}"/>
          </ac:picMkLst>
        </pc:picChg>
        <pc:picChg chg="add mod">
          <ac:chgData name="Ambika Sharma" userId="S::ambika_2022@iihmrdelhi.edu.in::414c887a-8c25-4566-91c4-e6d03fb0c2e8" providerId="AD" clId="Web-{9B118032-C1CA-4886-8C4F-86A66493352B}" dt="2022-06-20T04:52:14.172" v="987"/>
          <ac:picMkLst>
            <pc:docMk/>
            <pc:sldMk cId="1360556409" sldId="265"/>
            <ac:picMk id="5" creationId="{AC846004-21C3-1DD1-DB35-BC0BBF526BEA}"/>
          </ac:picMkLst>
        </pc:picChg>
        <pc:picChg chg="add del mod">
          <ac:chgData name="Ambika Sharma" userId="S::ambika_2022@iihmrdelhi.edu.in::414c887a-8c25-4566-91c4-e6d03fb0c2e8" providerId="AD" clId="Web-{9B118032-C1CA-4886-8C4F-86A66493352B}" dt="2022-06-20T04:52:11.531" v="986"/>
          <ac:picMkLst>
            <pc:docMk/>
            <pc:sldMk cId="1360556409" sldId="265"/>
            <ac:picMk id="6" creationId="{62B8D3AF-0243-5711-CEF7-FAABAA36218B}"/>
          </ac:picMkLst>
        </pc:picChg>
        <pc:cxnChg chg="add">
          <ac:chgData name="Ambika Sharma" userId="S::ambika_2022@iihmrdelhi.edu.in::414c887a-8c25-4566-91c4-e6d03fb0c2e8" providerId="AD" clId="Web-{9B118032-C1CA-4886-8C4F-86A66493352B}" dt="2022-06-20T04:52:14.172" v="987"/>
          <ac:cxnSpMkLst>
            <pc:docMk/>
            <pc:sldMk cId="1360556409" sldId="265"/>
            <ac:cxnSpMk id="47" creationId="{8C730EAB-A532-4295-A302-FB4B90DB9F5E}"/>
          </ac:cxnSpMkLst>
        </pc:cxnChg>
      </pc:sldChg>
      <pc:sldChg chg="addSp modSp new mod setBg">
        <pc:chgData name="Ambika Sharma" userId="S::ambika_2022@iihmrdelhi.edu.in::414c887a-8c25-4566-91c4-e6d03fb0c2e8" providerId="AD" clId="Web-{9B118032-C1CA-4886-8C4F-86A66493352B}" dt="2022-06-20T04:46:17.379" v="978" actId="20577"/>
        <pc:sldMkLst>
          <pc:docMk/>
          <pc:sldMk cId="2502010851" sldId="266"/>
        </pc:sldMkLst>
        <pc:spChg chg="mod">
          <ac:chgData name="Ambika Sharma" userId="S::ambika_2022@iihmrdelhi.edu.in::414c887a-8c25-4566-91c4-e6d03fb0c2e8" providerId="AD" clId="Web-{9B118032-C1CA-4886-8C4F-86A66493352B}" dt="2022-06-19T11:35:50.145" v="599"/>
          <ac:spMkLst>
            <pc:docMk/>
            <pc:sldMk cId="2502010851" sldId="266"/>
            <ac:spMk id="2" creationId="{66DC2860-5DAF-7E80-91D3-58C85971E76A}"/>
          </ac:spMkLst>
        </pc:spChg>
        <pc:spChg chg="mod">
          <ac:chgData name="Ambika Sharma" userId="S::ambika_2022@iihmrdelhi.edu.in::414c887a-8c25-4566-91c4-e6d03fb0c2e8" providerId="AD" clId="Web-{9B118032-C1CA-4886-8C4F-86A66493352B}" dt="2022-06-20T04:46:17.379" v="978" actId="20577"/>
          <ac:spMkLst>
            <pc:docMk/>
            <pc:sldMk cId="2502010851" sldId="266"/>
            <ac:spMk id="3" creationId="{6038AF0F-48E4-3B90-0533-DB679B663B62}"/>
          </ac:spMkLst>
        </pc:spChg>
        <pc:spChg chg="add">
          <ac:chgData name="Ambika Sharma" userId="S::ambika_2022@iihmrdelhi.edu.in::414c887a-8c25-4566-91c4-e6d03fb0c2e8" providerId="AD" clId="Web-{9B118032-C1CA-4886-8C4F-86A66493352B}" dt="2022-06-19T11:35:50.145" v="599"/>
          <ac:spMkLst>
            <pc:docMk/>
            <pc:sldMk cId="2502010851" sldId="266"/>
            <ac:spMk id="8" creationId="{100EDD19-6802-4EC3-95CE-CFFAB042CFD6}"/>
          </ac:spMkLst>
        </pc:spChg>
        <pc:spChg chg="add">
          <ac:chgData name="Ambika Sharma" userId="S::ambika_2022@iihmrdelhi.edu.in::414c887a-8c25-4566-91c4-e6d03fb0c2e8" providerId="AD" clId="Web-{9B118032-C1CA-4886-8C4F-86A66493352B}" dt="2022-06-19T11:35:50.145" v="599"/>
          <ac:spMkLst>
            <pc:docMk/>
            <pc:sldMk cId="2502010851" sldId="266"/>
            <ac:spMk id="10" creationId="{DB17E863-922E-4C26-BD64-E8FD41D28661}"/>
          </ac:spMkLst>
        </pc:spChg>
      </pc:sldChg>
      <pc:sldChg chg="addSp delSp modSp new mod setBg">
        <pc:chgData name="Ambika Sharma" userId="S::ambika_2022@iihmrdelhi.edu.in::414c887a-8c25-4566-91c4-e6d03fb0c2e8" providerId="AD" clId="Web-{9B118032-C1CA-4886-8C4F-86A66493352B}" dt="2022-06-20T04:22:05.190" v="668"/>
        <pc:sldMkLst>
          <pc:docMk/>
          <pc:sldMk cId="2703821173" sldId="267"/>
        </pc:sldMkLst>
        <pc:spChg chg="mod">
          <ac:chgData name="Ambika Sharma" userId="S::ambika_2022@iihmrdelhi.edu.in::414c887a-8c25-4566-91c4-e6d03fb0c2e8" providerId="AD" clId="Web-{9B118032-C1CA-4886-8C4F-86A66493352B}" dt="2022-06-20T04:22:05.190" v="668"/>
          <ac:spMkLst>
            <pc:docMk/>
            <pc:sldMk cId="2703821173" sldId="267"/>
            <ac:spMk id="2" creationId="{16F18E2A-3308-7043-AF8D-EAACD75F0E96}"/>
          </ac:spMkLst>
        </pc:spChg>
        <pc:spChg chg="del mod">
          <ac:chgData name="Ambika Sharma" userId="S::ambika_2022@iihmrdelhi.edu.in::414c887a-8c25-4566-91c4-e6d03fb0c2e8" providerId="AD" clId="Web-{9B118032-C1CA-4886-8C4F-86A66493352B}" dt="2022-06-20T04:22:05.190" v="668"/>
          <ac:spMkLst>
            <pc:docMk/>
            <pc:sldMk cId="2703821173" sldId="267"/>
            <ac:spMk id="3" creationId="{3CAA4A5B-E0A6-0906-E506-6FA7EEBFD51D}"/>
          </ac:spMkLst>
        </pc:spChg>
        <pc:spChg chg="add">
          <ac:chgData name="Ambika Sharma" userId="S::ambika_2022@iihmrdelhi.edu.in::414c887a-8c25-4566-91c4-e6d03fb0c2e8" providerId="AD" clId="Web-{9B118032-C1CA-4886-8C4F-86A66493352B}" dt="2022-06-20T04:22:05.190" v="668"/>
          <ac:spMkLst>
            <pc:docMk/>
            <pc:sldMk cId="2703821173" sldId="267"/>
            <ac:spMk id="9" creationId="{53B021B3-DE93-4AB7-8A18-CF5F1CED88B8}"/>
          </ac:spMkLst>
        </pc:spChg>
        <pc:spChg chg="add">
          <ac:chgData name="Ambika Sharma" userId="S::ambika_2022@iihmrdelhi.edu.in::414c887a-8c25-4566-91c4-e6d03fb0c2e8" providerId="AD" clId="Web-{9B118032-C1CA-4886-8C4F-86A66493352B}" dt="2022-06-20T04:22:05.190" v="668"/>
          <ac:spMkLst>
            <pc:docMk/>
            <pc:sldMk cId="2703821173" sldId="267"/>
            <ac:spMk id="11" creationId="{52D502E5-F6B4-4D58-B4AE-FC466FF15EE8}"/>
          </ac:spMkLst>
        </pc:spChg>
        <pc:spChg chg="add">
          <ac:chgData name="Ambika Sharma" userId="S::ambika_2022@iihmrdelhi.edu.in::414c887a-8c25-4566-91c4-e6d03fb0c2e8" providerId="AD" clId="Web-{9B118032-C1CA-4886-8C4F-86A66493352B}" dt="2022-06-20T04:22:05.190" v="668"/>
          <ac:spMkLst>
            <pc:docMk/>
            <pc:sldMk cId="2703821173" sldId="267"/>
            <ac:spMk id="13" creationId="{9DECDBF4-02B6-4BB4-B65B-B8107AD6A9E8}"/>
          </ac:spMkLst>
        </pc:spChg>
        <pc:graphicFrameChg chg="add">
          <ac:chgData name="Ambika Sharma" userId="S::ambika_2022@iihmrdelhi.edu.in::414c887a-8c25-4566-91c4-e6d03fb0c2e8" providerId="AD" clId="Web-{9B118032-C1CA-4886-8C4F-86A66493352B}" dt="2022-06-20T04:22:05.190" v="668"/>
          <ac:graphicFrameMkLst>
            <pc:docMk/>
            <pc:sldMk cId="2703821173" sldId="267"/>
            <ac:graphicFrameMk id="5" creationId="{DFC32703-9CC7-0C67-7894-0C2643495762}"/>
          </ac:graphicFrameMkLst>
        </pc:graphicFrameChg>
      </pc:sldChg>
      <pc:sldChg chg="addSp modSp new mod setBg">
        <pc:chgData name="Ambika Sharma" userId="S::ambika_2022@iihmrdelhi.edu.in::414c887a-8c25-4566-91c4-e6d03fb0c2e8" providerId="AD" clId="Web-{9B118032-C1CA-4886-8C4F-86A66493352B}" dt="2022-06-20T04:24:43.180" v="675" actId="20577"/>
        <pc:sldMkLst>
          <pc:docMk/>
          <pc:sldMk cId="40470985" sldId="268"/>
        </pc:sldMkLst>
        <pc:spChg chg="mod">
          <ac:chgData name="Ambika Sharma" userId="S::ambika_2022@iihmrdelhi.edu.in::414c887a-8c25-4566-91c4-e6d03fb0c2e8" providerId="AD" clId="Web-{9B118032-C1CA-4886-8C4F-86A66493352B}" dt="2022-06-20T04:23:42.162" v="673"/>
          <ac:spMkLst>
            <pc:docMk/>
            <pc:sldMk cId="40470985" sldId="268"/>
            <ac:spMk id="2" creationId="{B1AF9FAD-69D4-F7A9-F588-46E94ACB2B04}"/>
          </ac:spMkLst>
        </pc:spChg>
        <pc:spChg chg="mod">
          <ac:chgData name="Ambika Sharma" userId="S::ambika_2022@iihmrdelhi.edu.in::414c887a-8c25-4566-91c4-e6d03fb0c2e8" providerId="AD" clId="Web-{9B118032-C1CA-4886-8C4F-86A66493352B}" dt="2022-06-20T04:24:43.180" v="675" actId="20577"/>
          <ac:spMkLst>
            <pc:docMk/>
            <pc:sldMk cId="40470985" sldId="268"/>
            <ac:spMk id="3" creationId="{B63D960A-46EE-2BCC-2E80-8F6F8D0BCF0D}"/>
          </ac:spMkLst>
        </pc:spChg>
        <pc:spChg chg="add">
          <ac:chgData name="Ambika Sharma" userId="S::ambika_2022@iihmrdelhi.edu.in::414c887a-8c25-4566-91c4-e6d03fb0c2e8" providerId="AD" clId="Web-{9B118032-C1CA-4886-8C4F-86A66493352B}" dt="2022-06-20T04:23:42.162" v="673"/>
          <ac:spMkLst>
            <pc:docMk/>
            <pc:sldMk cId="40470985" sldId="268"/>
            <ac:spMk id="8" creationId="{907EF6B7-1338-4443-8C46-6A318D952DFD}"/>
          </ac:spMkLst>
        </pc:spChg>
        <pc:spChg chg="add">
          <ac:chgData name="Ambika Sharma" userId="S::ambika_2022@iihmrdelhi.edu.in::414c887a-8c25-4566-91c4-e6d03fb0c2e8" providerId="AD" clId="Web-{9B118032-C1CA-4886-8C4F-86A66493352B}" dt="2022-06-20T04:23:42.162" v="673"/>
          <ac:spMkLst>
            <pc:docMk/>
            <pc:sldMk cId="40470985" sldId="268"/>
            <ac:spMk id="10" creationId="{DAAE4CDD-124C-4DCF-9584-B6033B545DD5}"/>
          </ac:spMkLst>
        </pc:spChg>
        <pc:spChg chg="add">
          <ac:chgData name="Ambika Sharma" userId="S::ambika_2022@iihmrdelhi.edu.in::414c887a-8c25-4566-91c4-e6d03fb0c2e8" providerId="AD" clId="Web-{9B118032-C1CA-4886-8C4F-86A66493352B}" dt="2022-06-20T04:23:42.162" v="673"/>
          <ac:spMkLst>
            <pc:docMk/>
            <pc:sldMk cId="40470985" sldId="268"/>
            <ac:spMk id="12" creationId="{081E4A58-353D-44AE-B2FC-2A74E2E400F7}"/>
          </ac:spMkLst>
        </pc:spChg>
      </pc:sldChg>
      <pc:sldChg chg="modSp new">
        <pc:chgData name="Ambika Sharma" userId="S::ambika_2022@iihmrdelhi.edu.in::414c887a-8c25-4566-91c4-e6d03fb0c2e8" providerId="AD" clId="Web-{9B118032-C1CA-4886-8C4F-86A66493352B}" dt="2022-06-19T11:38:17.024" v="623" actId="20577"/>
        <pc:sldMkLst>
          <pc:docMk/>
          <pc:sldMk cId="2886407587" sldId="269"/>
        </pc:sldMkLst>
        <pc:spChg chg="mod">
          <ac:chgData name="Ambika Sharma" userId="S::ambika_2022@iihmrdelhi.edu.in::414c887a-8c25-4566-91c4-e6d03fb0c2e8" providerId="AD" clId="Web-{9B118032-C1CA-4886-8C4F-86A66493352B}" dt="2022-06-19T11:38:17.024" v="623" actId="20577"/>
          <ac:spMkLst>
            <pc:docMk/>
            <pc:sldMk cId="2886407587" sldId="269"/>
            <ac:spMk id="2" creationId="{A940E850-89FD-336C-9B3C-C833C2A24FDC}"/>
          </ac:spMkLst>
        </pc:spChg>
      </pc:sldChg>
      <pc:sldChg chg="addSp delSp modSp new mod setBg setClrOvrMap">
        <pc:chgData name="Ambika Sharma" userId="S::ambika_2022@iihmrdelhi.edu.in::414c887a-8c25-4566-91c4-e6d03fb0c2e8" providerId="AD" clId="Web-{9B118032-C1CA-4886-8C4F-86A66493352B}" dt="2022-06-19T11:39:05.009" v="635"/>
        <pc:sldMkLst>
          <pc:docMk/>
          <pc:sldMk cId="3283073809" sldId="270"/>
        </pc:sldMkLst>
        <pc:spChg chg="del">
          <ac:chgData name="Ambika Sharma" userId="S::ambika_2022@iihmrdelhi.edu.in::414c887a-8c25-4566-91c4-e6d03fb0c2e8" providerId="AD" clId="Web-{9B118032-C1CA-4886-8C4F-86A66493352B}" dt="2022-06-19T11:38:22.914" v="625"/>
          <ac:spMkLst>
            <pc:docMk/>
            <pc:sldMk cId="3283073809" sldId="270"/>
            <ac:spMk id="2" creationId="{B2BF954F-A843-C3BC-37B7-F50E9331A6B4}"/>
          </ac:spMkLst>
        </pc:spChg>
        <pc:spChg chg="mod">
          <ac:chgData name="Ambika Sharma" userId="S::ambika_2022@iihmrdelhi.edu.in::414c887a-8c25-4566-91c4-e6d03fb0c2e8" providerId="AD" clId="Web-{9B118032-C1CA-4886-8C4F-86A66493352B}" dt="2022-06-19T11:39:05.009" v="635"/>
          <ac:spMkLst>
            <pc:docMk/>
            <pc:sldMk cId="3283073809" sldId="270"/>
            <ac:spMk id="3" creationId="{5DCFAFBA-2ACF-D688-EA59-7812DCC604E7}"/>
          </ac:spMkLst>
        </pc:spChg>
        <pc:spChg chg="add del">
          <ac:chgData name="Ambika Sharma" userId="S::ambika_2022@iihmrdelhi.edu.in::414c887a-8c25-4566-91c4-e6d03fb0c2e8" providerId="AD" clId="Web-{9B118032-C1CA-4886-8C4F-86A66493352B}" dt="2022-06-19T11:39:05.009" v="634"/>
          <ac:spMkLst>
            <pc:docMk/>
            <pc:sldMk cId="3283073809" sldId="270"/>
            <ac:spMk id="8" creationId="{09588DA8-065E-4F6F-8EFD-43104AB2E0CF}"/>
          </ac:spMkLst>
        </pc:spChg>
        <pc:spChg chg="add">
          <ac:chgData name="Ambika Sharma" userId="S::ambika_2022@iihmrdelhi.edu.in::414c887a-8c25-4566-91c4-e6d03fb0c2e8" providerId="AD" clId="Web-{9B118032-C1CA-4886-8C4F-86A66493352B}" dt="2022-06-19T11:38:34.321" v="629"/>
          <ac:spMkLst>
            <pc:docMk/>
            <pc:sldMk cId="3283073809" sldId="270"/>
            <ac:spMk id="10" creationId="{EF9B8DF2-C3F5-49A2-94D2-F7B65A0F1F15}"/>
          </ac:spMkLst>
        </pc:spChg>
        <pc:spChg chg="add">
          <ac:chgData name="Ambika Sharma" userId="S::ambika_2022@iihmrdelhi.edu.in::414c887a-8c25-4566-91c4-e6d03fb0c2e8" providerId="AD" clId="Web-{9B118032-C1CA-4886-8C4F-86A66493352B}" dt="2022-06-19T11:38:34.321" v="629"/>
          <ac:spMkLst>
            <pc:docMk/>
            <pc:sldMk cId="3283073809" sldId="270"/>
            <ac:spMk id="12" creationId="{4330B6AC-E6AB-45E4-A303-C8DE90EB2AAC}"/>
          </ac:spMkLst>
        </pc:spChg>
        <pc:spChg chg="add del">
          <ac:chgData name="Ambika Sharma" userId="S::ambika_2022@iihmrdelhi.edu.in::414c887a-8c25-4566-91c4-e6d03fb0c2e8" providerId="AD" clId="Web-{9B118032-C1CA-4886-8C4F-86A66493352B}" dt="2022-06-19T11:39:05.009" v="634"/>
          <ac:spMkLst>
            <pc:docMk/>
            <pc:sldMk cId="3283073809" sldId="270"/>
            <ac:spMk id="14" creationId="{4300840D-0A0B-4512-BACA-B439D5B9C57C}"/>
          </ac:spMkLst>
        </pc:spChg>
        <pc:spChg chg="add del">
          <ac:chgData name="Ambika Sharma" userId="S::ambika_2022@iihmrdelhi.edu.in::414c887a-8c25-4566-91c4-e6d03fb0c2e8" providerId="AD" clId="Web-{9B118032-C1CA-4886-8C4F-86A66493352B}" dt="2022-06-19T11:39:05.009" v="634"/>
          <ac:spMkLst>
            <pc:docMk/>
            <pc:sldMk cId="3283073809" sldId="270"/>
            <ac:spMk id="15" creationId="{C4285719-470E-454C-AF62-8323075F1F5B}"/>
          </ac:spMkLst>
        </pc:spChg>
        <pc:spChg chg="add del">
          <ac:chgData name="Ambika Sharma" userId="S::ambika_2022@iihmrdelhi.edu.in::414c887a-8c25-4566-91c4-e6d03fb0c2e8" providerId="AD" clId="Web-{9B118032-C1CA-4886-8C4F-86A66493352B}" dt="2022-06-19T11:39:05.009" v="634"/>
          <ac:spMkLst>
            <pc:docMk/>
            <pc:sldMk cId="3283073809" sldId="270"/>
            <ac:spMk id="16" creationId="{D2B78728-A580-49A7-84F9-6EF6F583ADE0}"/>
          </ac:spMkLst>
        </pc:spChg>
        <pc:spChg chg="add del">
          <ac:chgData name="Ambika Sharma" userId="S::ambika_2022@iihmrdelhi.edu.in::414c887a-8c25-4566-91c4-e6d03fb0c2e8" providerId="AD" clId="Web-{9B118032-C1CA-4886-8C4F-86A66493352B}" dt="2022-06-19T11:39:05.009" v="634"/>
          <ac:spMkLst>
            <pc:docMk/>
            <pc:sldMk cId="3283073809" sldId="270"/>
            <ac:spMk id="17" creationId="{CD9FE4EF-C4D8-49A0-B2FF-81D8DB7D8A24}"/>
          </ac:spMkLst>
        </pc:spChg>
        <pc:spChg chg="add del">
          <ac:chgData name="Ambika Sharma" userId="S::ambika_2022@iihmrdelhi.edu.in::414c887a-8c25-4566-91c4-e6d03fb0c2e8" providerId="AD" clId="Web-{9B118032-C1CA-4886-8C4F-86A66493352B}" dt="2022-06-19T11:39:05.009" v="634"/>
          <ac:spMkLst>
            <pc:docMk/>
            <pc:sldMk cId="3283073809" sldId="270"/>
            <ac:spMk id="18" creationId="{38FAA1A1-D861-433F-88FA-1E9D6FD31D11}"/>
          </ac:spMkLst>
        </pc:spChg>
        <pc:spChg chg="add del">
          <ac:chgData name="Ambika Sharma" userId="S::ambika_2022@iihmrdelhi.edu.in::414c887a-8c25-4566-91c4-e6d03fb0c2e8" providerId="AD" clId="Web-{9B118032-C1CA-4886-8C4F-86A66493352B}" dt="2022-06-19T11:39:05.009" v="634"/>
          <ac:spMkLst>
            <pc:docMk/>
            <pc:sldMk cId="3283073809" sldId="270"/>
            <ac:spMk id="20" creationId="{8D71EDA1-87BF-4D5D-AB79-F346FD19278A}"/>
          </ac:spMkLst>
        </pc:spChg>
        <pc:spChg chg="add">
          <ac:chgData name="Ambika Sharma" userId="S::ambika_2022@iihmrdelhi.edu.in::414c887a-8c25-4566-91c4-e6d03fb0c2e8" providerId="AD" clId="Web-{9B118032-C1CA-4886-8C4F-86A66493352B}" dt="2022-06-19T11:39:05.009" v="635"/>
          <ac:spMkLst>
            <pc:docMk/>
            <pc:sldMk cId="3283073809" sldId="270"/>
            <ac:spMk id="22" creationId="{1BB867FF-FC45-48F7-8104-F89BE54909F1}"/>
          </ac:spMkLst>
        </pc:spChg>
        <pc:spChg chg="add">
          <ac:chgData name="Ambika Sharma" userId="S::ambika_2022@iihmrdelhi.edu.in::414c887a-8c25-4566-91c4-e6d03fb0c2e8" providerId="AD" clId="Web-{9B118032-C1CA-4886-8C4F-86A66493352B}" dt="2022-06-19T11:39:05.009" v="635"/>
          <ac:spMkLst>
            <pc:docMk/>
            <pc:sldMk cId="3283073809" sldId="270"/>
            <ac:spMk id="23" creationId="{8BB56887-D0D5-4F0C-9E19-7247EB83C8B7}"/>
          </ac:spMkLst>
        </pc:spChg>
        <pc:spChg chg="add">
          <ac:chgData name="Ambika Sharma" userId="S::ambika_2022@iihmrdelhi.edu.in::414c887a-8c25-4566-91c4-e6d03fb0c2e8" providerId="AD" clId="Web-{9B118032-C1CA-4886-8C4F-86A66493352B}" dt="2022-06-19T11:39:05.009" v="635"/>
          <ac:spMkLst>
            <pc:docMk/>
            <pc:sldMk cId="3283073809" sldId="270"/>
            <ac:spMk id="24" creationId="{081E4A58-353D-44AE-B2FC-2A74E2E400F7}"/>
          </ac:spMkLst>
        </pc:spChg>
        <pc:picChg chg="add">
          <ac:chgData name="Ambika Sharma" userId="S::ambika_2022@iihmrdelhi.edu.in::414c887a-8c25-4566-91c4-e6d03fb0c2e8" providerId="AD" clId="Web-{9B118032-C1CA-4886-8C4F-86A66493352B}" dt="2022-06-19T11:38:34.321" v="629"/>
          <ac:picMkLst>
            <pc:docMk/>
            <pc:sldMk cId="3283073809" sldId="270"/>
            <ac:picMk id="7" creationId="{39E88638-0492-DBE8-C24D-0D32C5CBDF77}"/>
          </ac:picMkLst>
        </pc:picChg>
      </pc:sldChg>
      <pc:sldChg chg="addSp delSp modSp new mod setBg">
        <pc:chgData name="Ambika Sharma" userId="S::ambika_2022@iihmrdelhi.edu.in::414c887a-8c25-4566-91c4-e6d03fb0c2e8" providerId="AD" clId="Web-{9B118032-C1CA-4886-8C4F-86A66493352B}" dt="2022-06-20T04:45:20.908" v="973"/>
        <pc:sldMkLst>
          <pc:docMk/>
          <pc:sldMk cId="2978622264" sldId="271"/>
        </pc:sldMkLst>
        <pc:spChg chg="mod">
          <ac:chgData name="Ambika Sharma" userId="S::ambika_2022@iihmrdelhi.edu.in::414c887a-8c25-4566-91c4-e6d03fb0c2e8" providerId="AD" clId="Web-{9B118032-C1CA-4886-8C4F-86A66493352B}" dt="2022-06-20T04:45:20.908" v="973"/>
          <ac:spMkLst>
            <pc:docMk/>
            <pc:sldMk cId="2978622264" sldId="271"/>
            <ac:spMk id="2" creationId="{FD7EB0D8-3A4D-0D10-E063-1210ECCBD01F}"/>
          </ac:spMkLst>
        </pc:spChg>
        <pc:spChg chg="del mod">
          <ac:chgData name="Ambika Sharma" userId="S::ambika_2022@iihmrdelhi.edu.in::414c887a-8c25-4566-91c4-e6d03fb0c2e8" providerId="AD" clId="Web-{9B118032-C1CA-4886-8C4F-86A66493352B}" dt="2022-06-20T04:45:20.908" v="973"/>
          <ac:spMkLst>
            <pc:docMk/>
            <pc:sldMk cId="2978622264" sldId="271"/>
            <ac:spMk id="3" creationId="{B9B2CF0D-F85B-AB6A-18CE-7430F5E0A623}"/>
          </ac:spMkLst>
        </pc:spChg>
        <pc:spChg chg="add del">
          <ac:chgData name="Ambika Sharma" userId="S::ambika_2022@iihmrdelhi.edu.in::414c887a-8c25-4566-91c4-e6d03fb0c2e8" providerId="AD" clId="Web-{9B118032-C1CA-4886-8C4F-86A66493352B}" dt="2022-06-20T04:45:20.908" v="973"/>
          <ac:spMkLst>
            <pc:docMk/>
            <pc:sldMk cId="2978622264" sldId="271"/>
            <ac:spMk id="8" creationId="{DAF1966E-FD40-4A4A-B61B-C4DF7FA05F06}"/>
          </ac:spMkLst>
        </pc:spChg>
        <pc:spChg chg="add del">
          <ac:chgData name="Ambika Sharma" userId="S::ambika_2022@iihmrdelhi.edu.in::414c887a-8c25-4566-91c4-e6d03fb0c2e8" providerId="AD" clId="Web-{9B118032-C1CA-4886-8C4F-86A66493352B}" dt="2022-06-20T04:45:20.908" v="973"/>
          <ac:spMkLst>
            <pc:docMk/>
            <pc:sldMk cId="2978622264" sldId="271"/>
            <ac:spMk id="10" creationId="{047BFA19-D45E-416B-A404-7AF2F3F27017}"/>
          </ac:spMkLst>
        </pc:spChg>
        <pc:spChg chg="add del">
          <ac:chgData name="Ambika Sharma" userId="S::ambika_2022@iihmrdelhi.edu.in::414c887a-8c25-4566-91c4-e6d03fb0c2e8" providerId="AD" clId="Web-{9B118032-C1CA-4886-8C4F-86A66493352B}" dt="2022-06-20T04:45:20.908" v="973"/>
          <ac:spMkLst>
            <pc:docMk/>
            <pc:sldMk cId="2978622264" sldId="271"/>
            <ac:spMk id="12" creationId="{8E0105E7-23DB-4CF2-8258-FF47C7620F6E}"/>
          </ac:spMkLst>
        </pc:spChg>
        <pc:spChg chg="add del">
          <ac:chgData name="Ambika Sharma" userId="S::ambika_2022@iihmrdelhi.edu.in::414c887a-8c25-4566-91c4-e6d03fb0c2e8" providerId="AD" clId="Web-{9B118032-C1CA-4886-8C4F-86A66493352B}" dt="2022-06-20T04:45:20.908" v="973"/>
          <ac:spMkLst>
            <pc:docMk/>
            <pc:sldMk cId="2978622264" sldId="271"/>
            <ac:spMk id="14" creationId="{074B4F7D-14B2-478B-8BF5-01E4E0C5D263}"/>
          </ac:spMkLst>
        </pc:spChg>
        <pc:spChg chg="add">
          <ac:chgData name="Ambika Sharma" userId="S::ambika_2022@iihmrdelhi.edu.in::414c887a-8c25-4566-91c4-e6d03fb0c2e8" providerId="AD" clId="Web-{9B118032-C1CA-4886-8C4F-86A66493352B}" dt="2022-06-20T04:45:20.908" v="973"/>
          <ac:spMkLst>
            <pc:docMk/>
            <pc:sldMk cId="2978622264" sldId="271"/>
            <ac:spMk id="20" creationId="{BACC6370-2D7E-4714-9D71-7542949D7D5D}"/>
          </ac:spMkLst>
        </pc:spChg>
        <pc:spChg chg="add">
          <ac:chgData name="Ambika Sharma" userId="S::ambika_2022@iihmrdelhi.edu.in::414c887a-8c25-4566-91c4-e6d03fb0c2e8" providerId="AD" clId="Web-{9B118032-C1CA-4886-8C4F-86A66493352B}" dt="2022-06-20T04:45:20.908" v="973"/>
          <ac:spMkLst>
            <pc:docMk/>
            <pc:sldMk cId="2978622264" sldId="271"/>
            <ac:spMk id="22" creationId="{F68B3F68-107C-434F-AA38-110D5EA91B85}"/>
          </ac:spMkLst>
        </pc:spChg>
        <pc:spChg chg="add">
          <ac:chgData name="Ambika Sharma" userId="S::ambika_2022@iihmrdelhi.edu.in::414c887a-8c25-4566-91c4-e6d03fb0c2e8" providerId="AD" clId="Web-{9B118032-C1CA-4886-8C4F-86A66493352B}" dt="2022-06-20T04:45:20.908" v="973"/>
          <ac:spMkLst>
            <pc:docMk/>
            <pc:sldMk cId="2978622264" sldId="271"/>
            <ac:spMk id="24" creationId="{AAD0DBB9-1A4B-4391-81D4-CB19F9AB918A}"/>
          </ac:spMkLst>
        </pc:spChg>
        <pc:spChg chg="add">
          <ac:chgData name="Ambika Sharma" userId="S::ambika_2022@iihmrdelhi.edu.in::414c887a-8c25-4566-91c4-e6d03fb0c2e8" providerId="AD" clId="Web-{9B118032-C1CA-4886-8C4F-86A66493352B}" dt="2022-06-20T04:45:20.908" v="973"/>
          <ac:spMkLst>
            <pc:docMk/>
            <pc:sldMk cId="2978622264" sldId="271"/>
            <ac:spMk id="26" creationId="{063BBA22-50EA-4C4D-BE05-F1CE4E63AA56}"/>
          </ac:spMkLst>
        </pc:spChg>
        <pc:graphicFrameChg chg="add">
          <ac:chgData name="Ambika Sharma" userId="S::ambika_2022@iihmrdelhi.edu.in::414c887a-8c25-4566-91c4-e6d03fb0c2e8" providerId="AD" clId="Web-{9B118032-C1CA-4886-8C4F-86A66493352B}" dt="2022-06-20T04:45:20.908" v="973"/>
          <ac:graphicFrameMkLst>
            <pc:docMk/>
            <pc:sldMk cId="2978622264" sldId="271"/>
            <ac:graphicFrameMk id="16" creationId="{4E43BCC6-A869-AB5A-DAC3-E2CA1565BE37}"/>
          </ac:graphicFrameMkLst>
        </pc:graphicFrameChg>
      </pc:sldChg>
      <pc:sldChg chg="addSp delSp modSp new mod setBg">
        <pc:chgData name="Ambika Sharma" userId="S::ambika_2022@iihmrdelhi.edu.in::414c887a-8c25-4566-91c4-e6d03fb0c2e8" providerId="AD" clId="Web-{9B118032-C1CA-4886-8C4F-86A66493352B}" dt="2022-06-20T04:39:36.272" v="904"/>
        <pc:sldMkLst>
          <pc:docMk/>
          <pc:sldMk cId="1856986896" sldId="272"/>
        </pc:sldMkLst>
        <pc:spChg chg="mod">
          <ac:chgData name="Ambika Sharma" userId="S::ambika_2022@iihmrdelhi.edu.in::414c887a-8c25-4566-91c4-e6d03fb0c2e8" providerId="AD" clId="Web-{9B118032-C1CA-4886-8C4F-86A66493352B}" dt="2022-06-20T04:39:36.272" v="904"/>
          <ac:spMkLst>
            <pc:docMk/>
            <pc:sldMk cId="1856986896" sldId="272"/>
            <ac:spMk id="2" creationId="{CA485298-EEF1-2376-6C61-65200EC7B715}"/>
          </ac:spMkLst>
        </pc:spChg>
        <pc:spChg chg="del mod">
          <ac:chgData name="Ambika Sharma" userId="S::ambika_2022@iihmrdelhi.edu.in::414c887a-8c25-4566-91c4-e6d03fb0c2e8" providerId="AD" clId="Web-{9B118032-C1CA-4886-8C4F-86A66493352B}" dt="2022-06-20T04:39:36.272" v="904"/>
          <ac:spMkLst>
            <pc:docMk/>
            <pc:sldMk cId="1856986896" sldId="272"/>
            <ac:spMk id="3" creationId="{CD8D5039-5252-E2A9-3305-915114B8547E}"/>
          </ac:spMkLst>
        </pc:spChg>
        <pc:spChg chg="add">
          <ac:chgData name="Ambika Sharma" userId="S::ambika_2022@iihmrdelhi.edu.in::414c887a-8c25-4566-91c4-e6d03fb0c2e8" providerId="AD" clId="Web-{9B118032-C1CA-4886-8C4F-86A66493352B}" dt="2022-06-20T04:39:36.272" v="904"/>
          <ac:spMkLst>
            <pc:docMk/>
            <pc:sldMk cId="1856986896" sldId="272"/>
            <ac:spMk id="9" creationId="{AE2B703B-46F9-481A-A605-82E2A828C4FA}"/>
          </ac:spMkLst>
        </pc:spChg>
        <pc:spChg chg="add">
          <ac:chgData name="Ambika Sharma" userId="S::ambika_2022@iihmrdelhi.edu.in::414c887a-8c25-4566-91c4-e6d03fb0c2e8" providerId="AD" clId="Web-{9B118032-C1CA-4886-8C4F-86A66493352B}" dt="2022-06-20T04:39:36.272" v="904"/>
          <ac:spMkLst>
            <pc:docMk/>
            <pc:sldMk cId="1856986896" sldId="272"/>
            <ac:spMk id="11" creationId="{F13BE4D7-0C3D-4906-B230-A1C5B4665CCF}"/>
          </ac:spMkLst>
        </pc:spChg>
        <pc:graphicFrameChg chg="add">
          <ac:chgData name="Ambika Sharma" userId="S::ambika_2022@iihmrdelhi.edu.in::414c887a-8c25-4566-91c4-e6d03fb0c2e8" providerId="AD" clId="Web-{9B118032-C1CA-4886-8C4F-86A66493352B}" dt="2022-06-20T04:39:36.272" v="904"/>
          <ac:graphicFrameMkLst>
            <pc:docMk/>
            <pc:sldMk cId="1856986896" sldId="272"/>
            <ac:graphicFrameMk id="5" creationId="{4D75EC45-457F-B493-D64C-AC747EBEADAB}"/>
          </ac:graphicFrameMkLst>
        </pc:graphicFrameChg>
      </pc:sldChg>
    </pc:docChg>
  </pc:docChgLst>
  <pc:docChgLst>
    <pc:chgData name="Ambika Sharma" userId="S::ambika_2022@iihmrdelhi.edu.in::414c887a-8c25-4566-91c4-e6d03fb0c2e8" providerId="AD" clId="Web-{01CC9E59-9FDE-563C-B8E3-E74B2EE518F3}"/>
    <pc:docChg chg="modSld">
      <pc:chgData name="Ambika Sharma" userId="S::ambika_2022@iihmrdelhi.edu.in::414c887a-8c25-4566-91c4-e6d03fb0c2e8" providerId="AD" clId="Web-{01CC9E59-9FDE-563C-B8E3-E74B2EE518F3}" dt="2022-06-22T05:31:48.556" v="14" actId="20577"/>
      <pc:docMkLst>
        <pc:docMk/>
      </pc:docMkLst>
      <pc:sldChg chg="modSp">
        <pc:chgData name="Ambika Sharma" userId="S::ambika_2022@iihmrdelhi.edu.in::414c887a-8c25-4566-91c4-e6d03fb0c2e8" providerId="AD" clId="Web-{01CC9E59-9FDE-563C-B8E3-E74B2EE518F3}" dt="2022-06-22T05:31:48.556" v="14" actId="20577"/>
        <pc:sldMkLst>
          <pc:docMk/>
          <pc:sldMk cId="1606243116" sldId="262"/>
        </pc:sldMkLst>
        <pc:spChg chg="mod">
          <ac:chgData name="Ambika Sharma" userId="S::ambika_2022@iihmrdelhi.edu.in::414c887a-8c25-4566-91c4-e6d03fb0c2e8" providerId="AD" clId="Web-{01CC9E59-9FDE-563C-B8E3-E74B2EE518F3}" dt="2022-06-22T05:31:48.556" v="14" actId="20577"/>
          <ac:spMkLst>
            <pc:docMk/>
            <pc:sldMk cId="1606243116" sldId="262"/>
            <ac:spMk id="34" creationId="{0D5104FA-FAE9-5EAE-51AA-075622F95D4D}"/>
          </ac:spMkLst>
        </pc:spChg>
      </pc:sldChg>
    </pc:docChg>
  </pc:docChgLst>
  <pc:docChgLst>
    <pc:chgData name="Ambika Sharma" userId="S::ambika_2022@iihmrdelhi.edu.in::414c887a-8c25-4566-91c4-e6d03fb0c2e8" providerId="AD" clId="Web-{ACB606C8-3E89-61BA-B8CC-A2ECB1B3AD1A}"/>
    <pc:docChg chg="modSld">
      <pc:chgData name="Ambika Sharma" userId="S::ambika_2022@iihmrdelhi.edu.in::414c887a-8c25-4566-91c4-e6d03fb0c2e8" providerId="AD" clId="Web-{ACB606C8-3E89-61BA-B8CC-A2ECB1B3AD1A}" dt="2022-06-20T17:19:57.630" v="268" actId="1076"/>
      <pc:docMkLst>
        <pc:docMk/>
      </pc:docMkLst>
      <pc:sldChg chg="addSp delSp modSp">
        <pc:chgData name="Ambika Sharma" userId="S::ambika_2022@iihmrdelhi.edu.in::414c887a-8c25-4566-91c4-e6d03fb0c2e8" providerId="AD" clId="Web-{ACB606C8-3E89-61BA-B8CC-A2ECB1B3AD1A}" dt="2022-06-20T17:19:57.630" v="268" actId="1076"/>
        <pc:sldMkLst>
          <pc:docMk/>
          <pc:sldMk cId="3153591755" sldId="263"/>
        </pc:sldMkLst>
        <pc:spChg chg="add mod">
          <ac:chgData name="Ambika Sharma" userId="S::ambika_2022@iihmrdelhi.edu.in::414c887a-8c25-4566-91c4-e6d03fb0c2e8" providerId="AD" clId="Web-{ACB606C8-3E89-61BA-B8CC-A2ECB1B3AD1A}" dt="2022-06-20T17:19:57.630" v="268" actId="1076"/>
          <ac:spMkLst>
            <pc:docMk/>
            <pc:sldMk cId="3153591755" sldId="263"/>
            <ac:spMk id="2" creationId="{7CBD11FF-375B-DC7B-2D3B-FA5DBCB9A08E}"/>
          </ac:spMkLst>
        </pc:spChg>
        <pc:spChg chg="add mod">
          <ac:chgData name="Ambika Sharma" userId="S::ambika_2022@iihmrdelhi.edu.in::414c887a-8c25-4566-91c4-e6d03fb0c2e8" providerId="AD" clId="Web-{ACB606C8-3E89-61BA-B8CC-A2ECB1B3AD1A}" dt="2022-06-20T17:06:45.070" v="61" actId="14100"/>
          <ac:spMkLst>
            <pc:docMk/>
            <pc:sldMk cId="3153591755" sldId="263"/>
            <ac:spMk id="3" creationId="{6F58B83E-14A9-0777-52EF-2DB2A42A8147}"/>
          </ac:spMkLst>
        </pc:spChg>
        <pc:spChg chg="add mod">
          <ac:chgData name="Ambika Sharma" userId="S::ambika_2022@iihmrdelhi.edu.in::414c887a-8c25-4566-91c4-e6d03fb0c2e8" providerId="AD" clId="Web-{ACB606C8-3E89-61BA-B8CC-A2ECB1B3AD1A}" dt="2022-06-20T17:08:27.683" v="86"/>
          <ac:spMkLst>
            <pc:docMk/>
            <pc:sldMk cId="3153591755" sldId="263"/>
            <ac:spMk id="4" creationId="{10B54D7F-1FA1-2B05-2892-7DE2E9E7AA7D}"/>
          </ac:spMkLst>
        </pc:spChg>
        <pc:spChg chg="mod">
          <ac:chgData name="Ambika Sharma" userId="S::ambika_2022@iihmrdelhi.edu.in::414c887a-8c25-4566-91c4-e6d03fb0c2e8" providerId="AD" clId="Web-{ACB606C8-3E89-61BA-B8CC-A2ECB1B3AD1A}" dt="2022-06-20T17:17:46.344" v="223" actId="20577"/>
          <ac:spMkLst>
            <pc:docMk/>
            <pc:sldMk cId="3153591755" sldId="263"/>
            <ac:spMk id="13" creationId="{680BC7CE-4D7C-5F18-27F5-579E83F31197}"/>
          </ac:spMkLst>
        </pc:spChg>
        <pc:picChg chg="del">
          <ac:chgData name="Ambika Sharma" userId="S::ambika_2022@iihmrdelhi.edu.in::414c887a-8c25-4566-91c4-e6d03fb0c2e8" providerId="AD" clId="Web-{ACB606C8-3E89-61BA-B8CC-A2ECB1B3AD1A}" dt="2022-06-20T17:08:51.887" v="87"/>
          <ac:picMkLst>
            <pc:docMk/>
            <pc:sldMk cId="3153591755" sldId="263"/>
            <ac:picMk id="9" creationId="{09AA0425-1C7D-BE9D-9634-CA1710C1D5A0}"/>
          </ac:picMkLst>
        </pc:picChg>
        <pc:picChg chg="mod">
          <ac:chgData name="Ambika Sharma" userId="S::ambika_2022@iihmrdelhi.edu.in::414c887a-8c25-4566-91c4-e6d03fb0c2e8" providerId="AD" clId="Web-{ACB606C8-3E89-61BA-B8CC-A2ECB1B3AD1A}" dt="2022-06-20T17:07:25.571" v="67" actId="1076"/>
          <ac:picMkLst>
            <pc:docMk/>
            <pc:sldMk cId="3153591755" sldId="263"/>
            <ac:picMk id="16" creationId="{BF696513-F7F1-D3D5-341A-21CF872A97D8}"/>
          </ac:picMkLst>
        </pc:picChg>
      </pc:sldChg>
      <pc:sldChg chg="addSp modSp">
        <pc:chgData name="Ambika Sharma" userId="S::ambika_2022@iihmrdelhi.edu.in::414c887a-8c25-4566-91c4-e6d03fb0c2e8" providerId="AD" clId="Web-{ACB606C8-3E89-61BA-B8CC-A2ECB1B3AD1A}" dt="2022-06-20T17:19:06.971" v="256" actId="20577"/>
        <pc:sldMkLst>
          <pc:docMk/>
          <pc:sldMk cId="2543060120" sldId="264"/>
        </pc:sldMkLst>
        <pc:spChg chg="add mod">
          <ac:chgData name="Ambika Sharma" userId="S::ambika_2022@iihmrdelhi.edu.in::414c887a-8c25-4566-91c4-e6d03fb0c2e8" providerId="AD" clId="Web-{ACB606C8-3E89-61BA-B8CC-A2ECB1B3AD1A}" dt="2022-06-20T17:16:24.184" v="189" actId="20577"/>
          <ac:spMkLst>
            <pc:docMk/>
            <pc:sldMk cId="2543060120" sldId="264"/>
            <ac:spMk id="2" creationId="{768F6C25-8379-2D24-6EF6-73FDC64B19B9}"/>
          </ac:spMkLst>
        </pc:spChg>
        <pc:spChg chg="add mod">
          <ac:chgData name="Ambika Sharma" userId="S::ambika_2022@iihmrdelhi.edu.in::414c887a-8c25-4566-91c4-e6d03fb0c2e8" providerId="AD" clId="Web-{ACB606C8-3E89-61BA-B8CC-A2ECB1B3AD1A}" dt="2022-06-20T17:17:23.624" v="222"/>
          <ac:spMkLst>
            <pc:docMk/>
            <pc:sldMk cId="2543060120" sldId="264"/>
            <ac:spMk id="3" creationId="{7669D1A7-3E19-1E52-C939-7B977C58CE5E}"/>
          </ac:spMkLst>
        </pc:spChg>
        <pc:spChg chg="add mod">
          <ac:chgData name="Ambika Sharma" userId="S::ambika_2022@iihmrdelhi.edu.in::414c887a-8c25-4566-91c4-e6d03fb0c2e8" providerId="AD" clId="Web-{ACB606C8-3E89-61BA-B8CC-A2ECB1B3AD1A}" dt="2022-06-20T17:19:06.971" v="256" actId="20577"/>
          <ac:spMkLst>
            <pc:docMk/>
            <pc:sldMk cId="2543060120" sldId="264"/>
            <ac:spMk id="6" creationId="{BB1526FA-3641-5D86-9F91-6BE46CB52189}"/>
          </ac:spMkLst>
        </pc:spChg>
      </pc:sldChg>
      <pc:sldChg chg="addSp modSp">
        <pc:chgData name="Ambika Sharma" userId="S::ambika_2022@iihmrdelhi.edu.in::414c887a-8c25-4566-91c4-e6d03fb0c2e8" providerId="AD" clId="Web-{ACB606C8-3E89-61BA-B8CC-A2ECB1B3AD1A}" dt="2022-06-20T17:18:35.955" v="238" actId="20577"/>
        <pc:sldMkLst>
          <pc:docMk/>
          <pc:sldMk cId="1360556409" sldId="265"/>
        </pc:sldMkLst>
        <pc:spChg chg="add mod">
          <ac:chgData name="Ambika Sharma" userId="S::ambika_2022@iihmrdelhi.edu.in::414c887a-8c25-4566-91c4-e6d03fb0c2e8" providerId="AD" clId="Web-{ACB606C8-3E89-61BA-B8CC-A2ECB1B3AD1A}" dt="2022-06-20T17:13:29.162" v="115"/>
          <ac:spMkLst>
            <pc:docMk/>
            <pc:sldMk cId="1360556409" sldId="265"/>
            <ac:spMk id="2" creationId="{D232049D-2471-F23B-19FC-2242F8A51106}"/>
          </ac:spMkLst>
        </pc:spChg>
        <pc:spChg chg="add mod">
          <ac:chgData name="Ambika Sharma" userId="S::ambika_2022@iihmrdelhi.edu.in::414c887a-8c25-4566-91c4-e6d03fb0c2e8" providerId="AD" clId="Web-{ACB606C8-3E89-61BA-B8CC-A2ECB1B3AD1A}" dt="2022-06-20T17:14:35.899" v="154"/>
          <ac:spMkLst>
            <pc:docMk/>
            <pc:sldMk cId="1360556409" sldId="265"/>
            <ac:spMk id="3" creationId="{D629B6DD-0106-2B05-F96B-4980FA27B745}"/>
          </ac:spMkLst>
        </pc:spChg>
        <pc:spChg chg="add mod">
          <ac:chgData name="Ambika Sharma" userId="S::ambika_2022@iihmrdelhi.edu.in::414c887a-8c25-4566-91c4-e6d03fb0c2e8" providerId="AD" clId="Web-{ACB606C8-3E89-61BA-B8CC-A2ECB1B3AD1A}" dt="2022-06-20T17:18:35.955" v="238" actId="20577"/>
          <ac:spMkLst>
            <pc:docMk/>
            <pc:sldMk cId="1360556409" sldId="265"/>
            <ac:spMk id="6" creationId="{C5DAF473-FB3B-74E6-057C-02AAC3CBDF2D}"/>
          </ac:spMkLst>
        </pc:spChg>
      </pc:sldChg>
    </pc:docChg>
  </pc:docChgLst>
  <pc:docChgLst>
    <pc:chgData name="Ambika Sharma" userId="S::ambika_2022@iihmrdelhi.edu.in::414c887a-8c25-4566-91c4-e6d03fb0c2e8" providerId="AD" clId="Web-{8365D2DA-B0F1-E210-5ED2-F03AF61777DA}"/>
    <pc:docChg chg="modSld">
      <pc:chgData name="Ambika Sharma" userId="S::ambika_2022@iihmrdelhi.edu.in::414c887a-8c25-4566-91c4-e6d03fb0c2e8" providerId="AD" clId="Web-{8365D2DA-B0F1-E210-5ED2-F03AF61777DA}" dt="2022-06-21T18:08:02.437" v="41" actId="20577"/>
      <pc:docMkLst>
        <pc:docMk/>
      </pc:docMkLst>
      <pc:sldChg chg="addSp delSp modSp mod setBg">
        <pc:chgData name="Ambika Sharma" userId="S::ambika_2022@iihmrdelhi.edu.in::414c887a-8c25-4566-91c4-e6d03fb0c2e8" providerId="AD" clId="Web-{8365D2DA-B0F1-E210-5ED2-F03AF61777DA}" dt="2022-06-21T18:08:02.437" v="41" actId="20577"/>
        <pc:sldMkLst>
          <pc:docMk/>
          <pc:sldMk cId="2886407587" sldId="269"/>
        </pc:sldMkLst>
        <pc:spChg chg="mod">
          <ac:chgData name="Ambika Sharma" userId="S::ambika_2022@iihmrdelhi.edu.in::414c887a-8c25-4566-91c4-e6d03fb0c2e8" providerId="AD" clId="Web-{8365D2DA-B0F1-E210-5ED2-F03AF61777DA}" dt="2022-06-21T18:04:29.024" v="14"/>
          <ac:spMkLst>
            <pc:docMk/>
            <pc:sldMk cId="2886407587" sldId="269"/>
            <ac:spMk id="2" creationId="{A940E850-89FD-336C-9B3C-C833C2A24FDC}"/>
          </ac:spMkLst>
        </pc:spChg>
        <pc:spChg chg="add del mod">
          <ac:chgData name="Ambika Sharma" userId="S::ambika_2022@iihmrdelhi.edu.in::414c887a-8c25-4566-91c4-e6d03fb0c2e8" providerId="AD" clId="Web-{8365D2DA-B0F1-E210-5ED2-F03AF61777DA}" dt="2022-06-21T18:04:29.024" v="14"/>
          <ac:spMkLst>
            <pc:docMk/>
            <pc:sldMk cId="2886407587" sldId="269"/>
            <ac:spMk id="3" creationId="{77622345-DD57-295F-489D-E08AA274FDBD}"/>
          </ac:spMkLst>
        </pc:spChg>
        <pc:spChg chg="add del">
          <ac:chgData name="Ambika Sharma" userId="S::ambika_2022@iihmrdelhi.edu.in::414c887a-8c25-4566-91c4-e6d03fb0c2e8" providerId="AD" clId="Web-{8365D2DA-B0F1-E210-5ED2-F03AF61777DA}" dt="2022-06-21T18:04:26.540" v="11"/>
          <ac:spMkLst>
            <pc:docMk/>
            <pc:sldMk cId="2886407587" sldId="269"/>
            <ac:spMk id="8" creationId="{100EDD19-6802-4EC3-95CE-CFFAB042CFD6}"/>
          </ac:spMkLst>
        </pc:spChg>
        <pc:spChg chg="add del">
          <ac:chgData name="Ambika Sharma" userId="S::ambika_2022@iihmrdelhi.edu.in::414c887a-8c25-4566-91c4-e6d03fb0c2e8" providerId="AD" clId="Web-{8365D2DA-B0F1-E210-5ED2-F03AF61777DA}" dt="2022-06-21T18:04:29.009" v="13"/>
          <ac:spMkLst>
            <pc:docMk/>
            <pc:sldMk cId="2886407587" sldId="269"/>
            <ac:spMk id="9" creationId="{2E442304-DDBD-4F7B-8017-36BCC863FB40}"/>
          </ac:spMkLst>
        </pc:spChg>
        <pc:spChg chg="add del">
          <ac:chgData name="Ambika Sharma" userId="S::ambika_2022@iihmrdelhi.edu.in::414c887a-8c25-4566-91c4-e6d03fb0c2e8" providerId="AD" clId="Web-{8365D2DA-B0F1-E210-5ED2-F03AF61777DA}" dt="2022-06-21T18:04:26.540" v="11"/>
          <ac:spMkLst>
            <pc:docMk/>
            <pc:sldMk cId="2886407587" sldId="269"/>
            <ac:spMk id="10" creationId="{DB17E863-922E-4C26-BD64-E8FD41D28661}"/>
          </ac:spMkLst>
        </pc:spChg>
        <pc:spChg chg="add del">
          <ac:chgData name="Ambika Sharma" userId="S::ambika_2022@iihmrdelhi.edu.in::414c887a-8c25-4566-91c4-e6d03fb0c2e8" providerId="AD" clId="Web-{8365D2DA-B0F1-E210-5ED2-F03AF61777DA}" dt="2022-06-21T18:04:29.009" v="13"/>
          <ac:spMkLst>
            <pc:docMk/>
            <pc:sldMk cId="2886407587" sldId="269"/>
            <ac:spMk id="11" creationId="{5E107275-3853-46FD-A241-DE4355A42675}"/>
          </ac:spMkLst>
        </pc:spChg>
        <pc:spChg chg="add">
          <ac:chgData name="Ambika Sharma" userId="S::ambika_2022@iihmrdelhi.edu.in::414c887a-8c25-4566-91c4-e6d03fb0c2e8" providerId="AD" clId="Web-{8365D2DA-B0F1-E210-5ED2-F03AF61777DA}" dt="2022-06-21T18:04:29.024" v="14"/>
          <ac:spMkLst>
            <pc:docMk/>
            <pc:sldMk cId="2886407587" sldId="269"/>
            <ac:spMk id="13" creationId="{100EDD19-6802-4EC3-95CE-CFFAB042CFD6}"/>
          </ac:spMkLst>
        </pc:spChg>
        <pc:spChg chg="add">
          <ac:chgData name="Ambika Sharma" userId="S::ambika_2022@iihmrdelhi.edu.in::414c887a-8c25-4566-91c4-e6d03fb0c2e8" providerId="AD" clId="Web-{8365D2DA-B0F1-E210-5ED2-F03AF61777DA}" dt="2022-06-21T18:04:29.024" v="14"/>
          <ac:spMkLst>
            <pc:docMk/>
            <pc:sldMk cId="2886407587" sldId="269"/>
            <ac:spMk id="14" creationId="{DB17E863-922E-4C26-BD64-E8FD41D28661}"/>
          </ac:spMkLst>
        </pc:spChg>
        <pc:spChg chg="add mod">
          <ac:chgData name="Ambika Sharma" userId="S::ambika_2022@iihmrdelhi.edu.in::414c887a-8c25-4566-91c4-e6d03fb0c2e8" providerId="AD" clId="Web-{8365D2DA-B0F1-E210-5ED2-F03AF61777DA}" dt="2022-06-21T18:08:02.437" v="41" actId="20577"/>
          <ac:spMkLst>
            <pc:docMk/>
            <pc:sldMk cId="2886407587" sldId="269"/>
            <ac:spMk id="15" creationId="{77622345-DD57-295F-489D-E08AA274FDBD}"/>
          </ac:spMkLst>
        </pc:spChg>
        <pc:graphicFrameChg chg="add del">
          <ac:chgData name="Ambika Sharma" userId="S::ambika_2022@iihmrdelhi.edu.in::414c887a-8c25-4566-91c4-e6d03fb0c2e8" providerId="AD" clId="Web-{8365D2DA-B0F1-E210-5ED2-F03AF61777DA}" dt="2022-06-21T18:04:29.009" v="13"/>
          <ac:graphicFrameMkLst>
            <pc:docMk/>
            <pc:sldMk cId="2886407587" sldId="269"/>
            <ac:graphicFrameMk id="5" creationId="{82BCFDA7-3B17-9392-1B90-ADA0DBD8399F}"/>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ata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F113C9-364C-493B-B893-AD66ABB5312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43A5511-9448-4BE3-9251-EB4D89E43CA9}">
      <dgm:prSet/>
      <dgm:spPr/>
      <dgm:t>
        <a:bodyPr/>
        <a:lstStyle/>
        <a:p>
          <a:r>
            <a:rPr lang="en-US"/>
            <a:t>To find out the reasons of low adoption rate of EMR </a:t>
          </a:r>
        </a:p>
      </dgm:t>
    </dgm:pt>
    <dgm:pt modelId="{FECE05A2-8BC9-4B18-97F7-EBED07CCF8E5}" type="parTrans" cxnId="{AA704EE0-6827-432A-8BD5-FFB15EC5B03E}">
      <dgm:prSet/>
      <dgm:spPr/>
      <dgm:t>
        <a:bodyPr/>
        <a:lstStyle/>
        <a:p>
          <a:endParaRPr lang="en-US"/>
        </a:p>
      </dgm:t>
    </dgm:pt>
    <dgm:pt modelId="{A320CC37-B180-458C-8DCA-1516D0FE49E2}" type="sibTrans" cxnId="{AA704EE0-6827-432A-8BD5-FFB15EC5B03E}">
      <dgm:prSet/>
      <dgm:spPr/>
      <dgm:t>
        <a:bodyPr/>
        <a:lstStyle/>
        <a:p>
          <a:endParaRPr lang="en-US"/>
        </a:p>
      </dgm:t>
    </dgm:pt>
    <dgm:pt modelId="{28F62F39-D9A8-4EA9-AE79-1496C445E8BA}">
      <dgm:prSet/>
      <dgm:spPr/>
      <dgm:t>
        <a:bodyPr/>
        <a:lstStyle/>
        <a:p>
          <a:r>
            <a:rPr lang="en-US"/>
            <a:t>To find out whether EMR is cost-effectiveness and efficient or not. </a:t>
          </a:r>
        </a:p>
      </dgm:t>
    </dgm:pt>
    <dgm:pt modelId="{FAC11DEF-2011-4970-8BED-B7C2B98B794D}" type="parTrans" cxnId="{261B37F3-6D08-47F5-8FDA-617C9D0D73C2}">
      <dgm:prSet/>
      <dgm:spPr/>
      <dgm:t>
        <a:bodyPr/>
        <a:lstStyle/>
        <a:p>
          <a:endParaRPr lang="en-US"/>
        </a:p>
      </dgm:t>
    </dgm:pt>
    <dgm:pt modelId="{3054EE4A-6FF7-4060-8EF0-9A3AD0F62A39}" type="sibTrans" cxnId="{261B37F3-6D08-47F5-8FDA-617C9D0D73C2}">
      <dgm:prSet/>
      <dgm:spPr/>
      <dgm:t>
        <a:bodyPr/>
        <a:lstStyle/>
        <a:p>
          <a:endParaRPr lang="en-US"/>
        </a:p>
      </dgm:t>
    </dgm:pt>
    <dgm:pt modelId="{14EA4859-CED5-4982-B945-876B3113C2A0}">
      <dgm:prSet/>
      <dgm:spPr/>
      <dgm:t>
        <a:bodyPr/>
        <a:lstStyle/>
        <a:p>
          <a:r>
            <a:rPr lang="en-US"/>
            <a:t>To find out the biggest challenge in implementing EMR. </a:t>
          </a:r>
        </a:p>
      </dgm:t>
    </dgm:pt>
    <dgm:pt modelId="{FB6BD78D-DCAC-4187-9BE2-F202508B1807}" type="parTrans" cxnId="{F909F0DB-2A16-4172-9AFD-911D923FA058}">
      <dgm:prSet/>
      <dgm:spPr/>
      <dgm:t>
        <a:bodyPr/>
        <a:lstStyle/>
        <a:p>
          <a:endParaRPr lang="en-US"/>
        </a:p>
      </dgm:t>
    </dgm:pt>
    <dgm:pt modelId="{48100684-29D3-4994-9F9E-D77B3C61FAAD}" type="sibTrans" cxnId="{F909F0DB-2A16-4172-9AFD-911D923FA058}">
      <dgm:prSet/>
      <dgm:spPr/>
      <dgm:t>
        <a:bodyPr/>
        <a:lstStyle/>
        <a:p>
          <a:endParaRPr lang="en-US"/>
        </a:p>
      </dgm:t>
    </dgm:pt>
    <dgm:pt modelId="{D7EE812E-E233-4A8C-807C-F453D0685EA0}" type="pres">
      <dgm:prSet presAssocID="{0BF113C9-364C-493B-B893-AD66ABB53129}" presName="root" presStyleCnt="0">
        <dgm:presLayoutVars>
          <dgm:dir/>
          <dgm:resizeHandles val="exact"/>
        </dgm:presLayoutVars>
      </dgm:prSet>
      <dgm:spPr/>
    </dgm:pt>
    <dgm:pt modelId="{8EEA42B2-C473-429D-9434-DC420B182B69}" type="pres">
      <dgm:prSet presAssocID="{A43A5511-9448-4BE3-9251-EB4D89E43CA9}" presName="compNode" presStyleCnt="0"/>
      <dgm:spPr/>
    </dgm:pt>
    <dgm:pt modelId="{B26AEC42-9E80-41A5-8BD4-20A9F481884C}" type="pres">
      <dgm:prSet presAssocID="{A43A5511-9448-4BE3-9251-EB4D89E43CA9}" presName="bgRect" presStyleLbl="bgShp" presStyleIdx="0" presStyleCnt="3"/>
      <dgm:spPr/>
    </dgm:pt>
    <dgm:pt modelId="{BFAF2FEA-5310-4F4E-81C6-1EC4BD2CDC25}" type="pres">
      <dgm:prSet presAssocID="{A43A5511-9448-4BE3-9251-EB4D89E43CA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al"/>
        </a:ext>
      </dgm:extLst>
    </dgm:pt>
    <dgm:pt modelId="{8FFCC85C-937D-427E-A494-864056D2BF62}" type="pres">
      <dgm:prSet presAssocID="{A43A5511-9448-4BE3-9251-EB4D89E43CA9}" presName="spaceRect" presStyleCnt="0"/>
      <dgm:spPr/>
    </dgm:pt>
    <dgm:pt modelId="{C0B61169-5EAD-48BB-B5F0-D2E759D95B7F}" type="pres">
      <dgm:prSet presAssocID="{A43A5511-9448-4BE3-9251-EB4D89E43CA9}" presName="parTx" presStyleLbl="revTx" presStyleIdx="0" presStyleCnt="3">
        <dgm:presLayoutVars>
          <dgm:chMax val="0"/>
          <dgm:chPref val="0"/>
        </dgm:presLayoutVars>
      </dgm:prSet>
      <dgm:spPr/>
    </dgm:pt>
    <dgm:pt modelId="{BD31D351-0286-440E-873C-55619CABA11A}" type="pres">
      <dgm:prSet presAssocID="{A320CC37-B180-458C-8DCA-1516D0FE49E2}" presName="sibTrans" presStyleCnt="0"/>
      <dgm:spPr/>
    </dgm:pt>
    <dgm:pt modelId="{87A59C1E-321A-4E4A-9161-67959448D490}" type="pres">
      <dgm:prSet presAssocID="{28F62F39-D9A8-4EA9-AE79-1496C445E8BA}" presName="compNode" presStyleCnt="0"/>
      <dgm:spPr/>
    </dgm:pt>
    <dgm:pt modelId="{58995498-2AFC-4EF1-8ACC-32D681F9A973}" type="pres">
      <dgm:prSet presAssocID="{28F62F39-D9A8-4EA9-AE79-1496C445E8BA}" presName="bgRect" presStyleLbl="bgShp" presStyleIdx="1" presStyleCnt="3"/>
      <dgm:spPr/>
    </dgm:pt>
    <dgm:pt modelId="{5C0452D5-CA4B-4D7D-9E13-873EA9814DA4}" type="pres">
      <dgm:prSet presAssocID="{28F62F39-D9A8-4EA9-AE79-1496C445E8B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14C6E774-77D8-4133-8A8D-D83A56E5C8EC}" type="pres">
      <dgm:prSet presAssocID="{28F62F39-D9A8-4EA9-AE79-1496C445E8BA}" presName="spaceRect" presStyleCnt="0"/>
      <dgm:spPr/>
    </dgm:pt>
    <dgm:pt modelId="{77DA2B39-4833-468F-9218-5D071055412C}" type="pres">
      <dgm:prSet presAssocID="{28F62F39-D9A8-4EA9-AE79-1496C445E8BA}" presName="parTx" presStyleLbl="revTx" presStyleIdx="1" presStyleCnt="3">
        <dgm:presLayoutVars>
          <dgm:chMax val="0"/>
          <dgm:chPref val="0"/>
        </dgm:presLayoutVars>
      </dgm:prSet>
      <dgm:spPr/>
    </dgm:pt>
    <dgm:pt modelId="{21CE4553-1379-4554-8A20-BF42AFE1B27F}" type="pres">
      <dgm:prSet presAssocID="{3054EE4A-6FF7-4060-8EF0-9A3AD0F62A39}" presName="sibTrans" presStyleCnt="0"/>
      <dgm:spPr/>
    </dgm:pt>
    <dgm:pt modelId="{D17A2A9F-2C43-432F-8FCC-A35DAA61B636}" type="pres">
      <dgm:prSet presAssocID="{14EA4859-CED5-4982-B945-876B3113C2A0}" presName="compNode" presStyleCnt="0"/>
      <dgm:spPr/>
    </dgm:pt>
    <dgm:pt modelId="{83332F92-A0D4-4951-9FB3-EA3388CC42B3}" type="pres">
      <dgm:prSet presAssocID="{14EA4859-CED5-4982-B945-876B3113C2A0}" presName="bgRect" presStyleLbl="bgShp" presStyleIdx="2" presStyleCnt="3"/>
      <dgm:spPr/>
    </dgm:pt>
    <dgm:pt modelId="{52A53FA9-E05A-49C7-9F42-E35D13594A20}" type="pres">
      <dgm:prSet presAssocID="{14EA4859-CED5-4982-B945-876B3113C2A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9F9B31C3-CD1E-48E0-BDD2-A284BCECD9C8}" type="pres">
      <dgm:prSet presAssocID="{14EA4859-CED5-4982-B945-876B3113C2A0}" presName="spaceRect" presStyleCnt="0"/>
      <dgm:spPr/>
    </dgm:pt>
    <dgm:pt modelId="{D6FEA1F1-BFCA-444B-80CD-DC246E96B08E}" type="pres">
      <dgm:prSet presAssocID="{14EA4859-CED5-4982-B945-876B3113C2A0}" presName="parTx" presStyleLbl="revTx" presStyleIdx="2" presStyleCnt="3">
        <dgm:presLayoutVars>
          <dgm:chMax val="0"/>
          <dgm:chPref val="0"/>
        </dgm:presLayoutVars>
      </dgm:prSet>
      <dgm:spPr/>
    </dgm:pt>
  </dgm:ptLst>
  <dgm:cxnLst>
    <dgm:cxn modelId="{7712B90C-7729-44DE-AC93-D7B49D76D3A8}" type="presOf" srcId="{A43A5511-9448-4BE3-9251-EB4D89E43CA9}" destId="{C0B61169-5EAD-48BB-B5F0-D2E759D95B7F}" srcOrd="0" destOrd="0" presId="urn:microsoft.com/office/officeart/2018/2/layout/IconVerticalSolidList"/>
    <dgm:cxn modelId="{D7116B8A-02BC-421F-8EBD-1324A4B417F8}" type="presOf" srcId="{14EA4859-CED5-4982-B945-876B3113C2A0}" destId="{D6FEA1F1-BFCA-444B-80CD-DC246E96B08E}" srcOrd="0" destOrd="0" presId="urn:microsoft.com/office/officeart/2018/2/layout/IconVerticalSolidList"/>
    <dgm:cxn modelId="{91B935A9-6565-4F74-938A-0084A3374AC8}" type="presOf" srcId="{0BF113C9-364C-493B-B893-AD66ABB53129}" destId="{D7EE812E-E233-4A8C-807C-F453D0685EA0}" srcOrd="0" destOrd="0" presId="urn:microsoft.com/office/officeart/2018/2/layout/IconVerticalSolidList"/>
    <dgm:cxn modelId="{DA3A86AD-4A11-45F7-8053-9B0B3AC47147}" type="presOf" srcId="{28F62F39-D9A8-4EA9-AE79-1496C445E8BA}" destId="{77DA2B39-4833-468F-9218-5D071055412C}" srcOrd="0" destOrd="0" presId="urn:microsoft.com/office/officeart/2018/2/layout/IconVerticalSolidList"/>
    <dgm:cxn modelId="{F909F0DB-2A16-4172-9AFD-911D923FA058}" srcId="{0BF113C9-364C-493B-B893-AD66ABB53129}" destId="{14EA4859-CED5-4982-B945-876B3113C2A0}" srcOrd="2" destOrd="0" parTransId="{FB6BD78D-DCAC-4187-9BE2-F202508B1807}" sibTransId="{48100684-29D3-4994-9F9E-D77B3C61FAAD}"/>
    <dgm:cxn modelId="{AA704EE0-6827-432A-8BD5-FFB15EC5B03E}" srcId="{0BF113C9-364C-493B-B893-AD66ABB53129}" destId="{A43A5511-9448-4BE3-9251-EB4D89E43CA9}" srcOrd="0" destOrd="0" parTransId="{FECE05A2-8BC9-4B18-97F7-EBED07CCF8E5}" sibTransId="{A320CC37-B180-458C-8DCA-1516D0FE49E2}"/>
    <dgm:cxn modelId="{261B37F3-6D08-47F5-8FDA-617C9D0D73C2}" srcId="{0BF113C9-364C-493B-B893-AD66ABB53129}" destId="{28F62F39-D9A8-4EA9-AE79-1496C445E8BA}" srcOrd="1" destOrd="0" parTransId="{FAC11DEF-2011-4970-8BED-B7C2B98B794D}" sibTransId="{3054EE4A-6FF7-4060-8EF0-9A3AD0F62A39}"/>
    <dgm:cxn modelId="{AC9CC70A-09DF-4041-96E5-68002006D1CC}" type="presParOf" srcId="{D7EE812E-E233-4A8C-807C-F453D0685EA0}" destId="{8EEA42B2-C473-429D-9434-DC420B182B69}" srcOrd="0" destOrd="0" presId="urn:microsoft.com/office/officeart/2018/2/layout/IconVerticalSolidList"/>
    <dgm:cxn modelId="{13843B5D-0315-4031-ACAF-266D758AA657}" type="presParOf" srcId="{8EEA42B2-C473-429D-9434-DC420B182B69}" destId="{B26AEC42-9E80-41A5-8BD4-20A9F481884C}" srcOrd="0" destOrd="0" presId="urn:microsoft.com/office/officeart/2018/2/layout/IconVerticalSolidList"/>
    <dgm:cxn modelId="{521D518A-79AB-4E58-8730-7518678F32C4}" type="presParOf" srcId="{8EEA42B2-C473-429D-9434-DC420B182B69}" destId="{BFAF2FEA-5310-4F4E-81C6-1EC4BD2CDC25}" srcOrd="1" destOrd="0" presId="urn:microsoft.com/office/officeart/2018/2/layout/IconVerticalSolidList"/>
    <dgm:cxn modelId="{F0E3242D-B3CA-40DC-856A-8AB3A07C06D0}" type="presParOf" srcId="{8EEA42B2-C473-429D-9434-DC420B182B69}" destId="{8FFCC85C-937D-427E-A494-864056D2BF62}" srcOrd="2" destOrd="0" presId="urn:microsoft.com/office/officeart/2018/2/layout/IconVerticalSolidList"/>
    <dgm:cxn modelId="{51573008-2AF6-4B7C-BC86-F08E452BF656}" type="presParOf" srcId="{8EEA42B2-C473-429D-9434-DC420B182B69}" destId="{C0B61169-5EAD-48BB-B5F0-D2E759D95B7F}" srcOrd="3" destOrd="0" presId="urn:microsoft.com/office/officeart/2018/2/layout/IconVerticalSolidList"/>
    <dgm:cxn modelId="{2043F7DC-DE4F-443C-A680-6233C808744D}" type="presParOf" srcId="{D7EE812E-E233-4A8C-807C-F453D0685EA0}" destId="{BD31D351-0286-440E-873C-55619CABA11A}" srcOrd="1" destOrd="0" presId="urn:microsoft.com/office/officeart/2018/2/layout/IconVerticalSolidList"/>
    <dgm:cxn modelId="{D86253C8-229D-4293-95EA-54D5613121E6}" type="presParOf" srcId="{D7EE812E-E233-4A8C-807C-F453D0685EA0}" destId="{87A59C1E-321A-4E4A-9161-67959448D490}" srcOrd="2" destOrd="0" presId="urn:microsoft.com/office/officeart/2018/2/layout/IconVerticalSolidList"/>
    <dgm:cxn modelId="{75D164B5-60E7-471E-B93D-8829B43A6013}" type="presParOf" srcId="{87A59C1E-321A-4E4A-9161-67959448D490}" destId="{58995498-2AFC-4EF1-8ACC-32D681F9A973}" srcOrd="0" destOrd="0" presId="urn:microsoft.com/office/officeart/2018/2/layout/IconVerticalSolidList"/>
    <dgm:cxn modelId="{BC060583-5CED-476A-BD96-F8D9B3463BED}" type="presParOf" srcId="{87A59C1E-321A-4E4A-9161-67959448D490}" destId="{5C0452D5-CA4B-4D7D-9E13-873EA9814DA4}" srcOrd="1" destOrd="0" presId="urn:microsoft.com/office/officeart/2018/2/layout/IconVerticalSolidList"/>
    <dgm:cxn modelId="{268FF6C0-EC0A-4E0E-905F-9F2DF26267C7}" type="presParOf" srcId="{87A59C1E-321A-4E4A-9161-67959448D490}" destId="{14C6E774-77D8-4133-8A8D-D83A56E5C8EC}" srcOrd="2" destOrd="0" presId="urn:microsoft.com/office/officeart/2018/2/layout/IconVerticalSolidList"/>
    <dgm:cxn modelId="{FB1DDE94-8E35-4228-B1A3-8A274A504C11}" type="presParOf" srcId="{87A59C1E-321A-4E4A-9161-67959448D490}" destId="{77DA2B39-4833-468F-9218-5D071055412C}" srcOrd="3" destOrd="0" presId="urn:microsoft.com/office/officeart/2018/2/layout/IconVerticalSolidList"/>
    <dgm:cxn modelId="{6577CEED-499D-4E09-9FD0-A06FEA821C7E}" type="presParOf" srcId="{D7EE812E-E233-4A8C-807C-F453D0685EA0}" destId="{21CE4553-1379-4554-8A20-BF42AFE1B27F}" srcOrd="3" destOrd="0" presId="urn:microsoft.com/office/officeart/2018/2/layout/IconVerticalSolidList"/>
    <dgm:cxn modelId="{3B80CD83-2985-46DA-BB68-2B519AF63FCB}" type="presParOf" srcId="{D7EE812E-E233-4A8C-807C-F453D0685EA0}" destId="{D17A2A9F-2C43-432F-8FCC-A35DAA61B636}" srcOrd="4" destOrd="0" presId="urn:microsoft.com/office/officeart/2018/2/layout/IconVerticalSolidList"/>
    <dgm:cxn modelId="{86DEEACF-F7EC-4EB4-8C38-FA345D2832B3}" type="presParOf" srcId="{D17A2A9F-2C43-432F-8FCC-A35DAA61B636}" destId="{83332F92-A0D4-4951-9FB3-EA3388CC42B3}" srcOrd="0" destOrd="0" presId="urn:microsoft.com/office/officeart/2018/2/layout/IconVerticalSolidList"/>
    <dgm:cxn modelId="{1A3A7161-CAE8-4EE5-BD73-1108946EDC55}" type="presParOf" srcId="{D17A2A9F-2C43-432F-8FCC-A35DAA61B636}" destId="{52A53FA9-E05A-49C7-9F42-E35D13594A20}" srcOrd="1" destOrd="0" presId="urn:microsoft.com/office/officeart/2018/2/layout/IconVerticalSolidList"/>
    <dgm:cxn modelId="{1E5768C2-8DCF-41A6-A6C8-C2260183A5BE}" type="presParOf" srcId="{D17A2A9F-2C43-432F-8FCC-A35DAA61B636}" destId="{9F9B31C3-CD1E-48E0-BDD2-A284BCECD9C8}" srcOrd="2" destOrd="0" presId="urn:microsoft.com/office/officeart/2018/2/layout/IconVerticalSolidList"/>
    <dgm:cxn modelId="{05F11D6B-4094-4603-9BCB-7F2720112769}" type="presParOf" srcId="{D17A2A9F-2C43-432F-8FCC-A35DAA61B636}" destId="{D6FEA1F1-BFCA-444B-80CD-DC246E96B08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0366B4-7BD2-4F57-9353-B1980E37900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97CFC7A-FCBA-49F9-9875-E8916C651523}">
      <dgm:prSet/>
      <dgm:spPr/>
      <dgm:t>
        <a:bodyPr/>
        <a:lstStyle/>
        <a:p>
          <a:r>
            <a:rPr lang="en-GB"/>
            <a:t>1.   Respondents may not be truthful when answering survey questions or may give socially desirable responses.</a:t>
          </a:r>
          <a:endParaRPr lang="en-US"/>
        </a:p>
      </dgm:t>
    </dgm:pt>
    <dgm:pt modelId="{779C54A8-0A9D-47EF-AA40-C26EDD926896}" type="parTrans" cxnId="{34F65D7F-B4E0-4EB4-ADB1-F78EBF3065CA}">
      <dgm:prSet/>
      <dgm:spPr/>
      <dgm:t>
        <a:bodyPr/>
        <a:lstStyle/>
        <a:p>
          <a:endParaRPr lang="en-US"/>
        </a:p>
      </dgm:t>
    </dgm:pt>
    <dgm:pt modelId="{5F7337D1-4AD9-4BBB-B508-FFCA8AC8CAE5}" type="sibTrans" cxnId="{34F65D7F-B4E0-4EB4-ADB1-F78EBF3065CA}">
      <dgm:prSet/>
      <dgm:spPr/>
      <dgm:t>
        <a:bodyPr/>
        <a:lstStyle/>
        <a:p>
          <a:endParaRPr lang="en-US"/>
        </a:p>
      </dgm:t>
    </dgm:pt>
    <dgm:pt modelId="{D3AF580B-0840-4A44-B9EA-7D67C898CEA6}">
      <dgm:prSet/>
      <dgm:spPr/>
      <dgm:t>
        <a:bodyPr/>
        <a:lstStyle/>
        <a:p>
          <a:r>
            <a:rPr lang="en-GB"/>
            <a:t>2.   The collected data may not be robust enough to explain the complex issues.</a:t>
          </a:r>
          <a:endParaRPr lang="en-US"/>
        </a:p>
      </dgm:t>
    </dgm:pt>
    <dgm:pt modelId="{55759C12-6C62-4F1E-8527-711EE10C4E08}" type="parTrans" cxnId="{465CEC69-9523-452D-B275-B1D0443D427D}">
      <dgm:prSet/>
      <dgm:spPr/>
      <dgm:t>
        <a:bodyPr/>
        <a:lstStyle/>
        <a:p>
          <a:endParaRPr lang="en-US"/>
        </a:p>
      </dgm:t>
    </dgm:pt>
    <dgm:pt modelId="{2189D7E9-515E-4A19-8B81-0D7F243AA516}" type="sibTrans" cxnId="{465CEC69-9523-452D-B275-B1D0443D427D}">
      <dgm:prSet/>
      <dgm:spPr/>
      <dgm:t>
        <a:bodyPr/>
        <a:lstStyle/>
        <a:p>
          <a:endParaRPr lang="en-US"/>
        </a:p>
      </dgm:t>
    </dgm:pt>
    <dgm:pt modelId="{97E46702-5E60-42F5-BE81-11C560908F6B}">
      <dgm:prSet/>
      <dgm:spPr/>
      <dgm:t>
        <a:bodyPr/>
        <a:lstStyle/>
        <a:p>
          <a:r>
            <a:rPr lang="en-GB"/>
            <a:t>3.   This study includes structured questionnaire with close ended questions in the research proposal. So, the result may not represent the actual occurring, in a generalised form. Also, the respondent had limited options of responses based on the selection made by the researcher.</a:t>
          </a:r>
          <a:endParaRPr lang="en-US"/>
        </a:p>
      </dgm:t>
    </dgm:pt>
    <dgm:pt modelId="{2B0D925C-A2E9-4AF7-930D-B1C2D0D25E35}" type="parTrans" cxnId="{E52F0991-D66E-4CFF-BF54-5B7BFE329FFC}">
      <dgm:prSet/>
      <dgm:spPr/>
      <dgm:t>
        <a:bodyPr/>
        <a:lstStyle/>
        <a:p>
          <a:endParaRPr lang="en-US"/>
        </a:p>
      </dgm:t>
    </dgm:pt>
    <dgm:pt modelId="{237F6222-59D2-49DE-83C0-C7C167FD95D1}" type="sibTrans" cxnId="{E52F0991-D66E-4CFF-BF54-5B7BFE329FFC}">
      <dgm:prSet/>
      <dgm:spPr/>
      <dgm:t>
        <a:bodyPr/>
        <a:lstStyle/>
        <a:p>
          <a:endParaRPr lang="en-US"/>
        </a:p>
      </dgm:t>
    </dgm:pt>
    <dgm:pt modelId="{B49BE65F-5A34-40B2-AAD0-96331748430F}" type="pres">
      <dgm:prSet presAssocID="{CA0366B4-7BD2-4F57-9353-B1980E379005}" presName="root" presStyleCnt="0">
        <dgm:presLayoutVars>
          <dgm:dir/>
          <dgm:resizeHandles val="exact"/>
        </dgm:presLayoutVars>
      </dgm:prSet>
      <dgm:spPr/>
    </dgm:pt>
    <dgm:pt modelId="{E9FE2918-2CD3-4BD6-9AB9-2FBD350481D2}" type="pres">
      <dgm:prSet presAssocID="{297CFC7A-FCBA-49F9-9875-E8916C651523}" presName="compNode" presStyleCnt="0"/>
      <dgm:spPr/>
    </dgm:pt>
    <dgm:pt modelId="{1C8A94D8-011F-4D5D-ADB5-9729B126D516}" type="pres">
      <dgm:prSet presAssocID="{297CFC7A-FCBA-49F9-9875-E8916C651523}" presName="bgRect" presStyleLbl="bgShp" presStyleIdx="0" presStyleCnt="3"/>
      <dgm:spPr/>
    </dgm:pt>
    <dgm:pt modelId="{D4380575-3D53-49DB-9278-17F27644BBAB}" type="pres">
      <dgm:prSet presAssocID="{297CFC7A-FCBA-49F9-9875-E8916C65152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62428A0B-A5B8-44C6-9301-9E903E4C8C09}" type="pres">
      <dgm:prSet presAssocID="{297CFC7A-FCBA-49F9-9875-E8916C651523}" presName="spaceRect" presStyleCnt="0"/>
      <dgm:spPr/>
    </dgm:pt>
    <dgm:pt modelId="{D0F0D3E0-B8E0-4661-BF66-76CAAB11E350}" type="pres">
      <dgm:prSet presAssocID="{297CFC7A-FCBA-49F9-9875-E8916C651523}" presName="parTx" presStyleLbl="revTx" presStyleIdx="0" presStyleCnt="3">
        <dgm:presLayoutVars>
          <dgm:chMax val="0"/>
          <dgm:chPref val="0"/>
        </dgm:presLayoutVars>
      </dgm:prSet>
      <dgm:spPr/>
    </dgm:pt>
    <dgm:pt modelId="{DDEB931B-AE96-461A-B98B-63D212333CE6}" type="pres">
      <dgm:prSet presAssocID="{5F7337D1-4AD9-4BBB-B508-FFCA8AC8CAE5}" presName="sibTrans" presStyleCnt="0"/>
      <dgm:spPr/>
    </dgm:pt>
    <dgm:pt modelId="{1418E0FA-D4EE-4CA5-9301-56258ED7A96D}" type="pres">
      <dgm:prSet presAssocID="{D3AF580B-0840-4A44-B9EA-7D67C898CEA6}" presName="compNode" presStyleCnt="0"/>
      <dgm:spPr/>
    </dgm:pt>
    <dgm:pt modelId="{33D023EF-FCD9-46CA-BA60-300A10E3B0B2}" type="pres">
      <dgm:prSet presAssocID="{D3AF580B-0840-4A44-B9EA-7D67C898CEA6}" presName="bgRect" presStyleLbl="bgShp" presStyleIdx="1" presStyleCnt="3"/>
      <dgm:spPr/>
    </dgm:pt>
    <dgm:pt modelId="{D2C01A9F-7351-496E-8885-1BECCAA87CA6}" type="pres">
      <dgm:prSet presAssocID="{D3AF580B-0840-4A44-B9EA-7D67C898CEA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94E96917-D928-48E2-86B0-E7A0045362DD}" type="pres">
      <dgm:prSet presAssocID="{D3AF580B-0840-4A44-B9EA-7D67C898CEA6}" presName="spaceRect" presStyleCnt="0"/>
      <dgm:spPr/>
    </dgm:pt>
    <dgm:pt modelId="{D1F2AEAD-79B4-43A6-9C23-2DD8BE4CC808}" type="pres">
      <dgm:prSet presAssocID="{D3AF580B-0840-4A44-B9EA-7D67C898CEA6}" presName="parTx" presStyleLbl="revTx" presStyleIdx="1" presStyleCnt="3">
        <dgm:presLayoutVars>
          <dgm:chMax val="0"/>
          <dgm:chPref val="0"/>
        </dgm:presLayoutVars>
      </dgm:prSet>
      <dgm:spPr/>
    </dgm:pt>
    <dgm:pt modelId="{EAF8FFAA-8E76-4CC1-9ACB-E90210168A4E}" type="pres">
      <dgm:prSet presAssocID="{2189D7E9-515E-4A19-8B81-0D7F243AA516}" presName="sibTrans" presStyleCnt="0"/>
      <dgm:spPr/>
    </dgm:pt>
    <dgm:pt modelId="{B7612BA8-01C8-4B78-A7B1-5377570E491B}" type="pres">
      <dgm:prSet presAssocID="{97E46702-5E60-42F5-BE81-11C560908F6B}" presName="compNode" presStyleCnt="0"/>
      <dgm:spPr/>
    </dgm:pt>
    <dgm:pt modelId="{1D77A66B-8E2C-49FC-BC43-4BD7D9E9D9E6}" type="pres">
      <dgm:prSet presAssocID="{97E46702-5E60-42F5-BE81-11C560908F6B}" presName="bgRect" presStyleLbl="bgShp" presStyleIdx="2" presStyleCnt="3"/>
      <dgm:spPr/>
    </dgm:pt>
    <dgm:pt modelId="{3177DF0D-D5BA-4ABD-83F5-ADB4A81805C3}" type="pres">
      <dgm:prSet presAssocID="{97E46702-5E60-42F5-BE81-11C560908F6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0E1DC423-C1EB-41CD-8A6C-AC8E6AE934DB}" type="pres">
      <dgm:prSet presAssocID="{97E46702-5E60-42F5-BE81-11C560908F6B}" presName="spaceRect" presStyleCnt="0"/>
      <dgm:spPr/>
    </dgm:pt>
    <dgm:pt modelId="{6B734F95-1C76-4489-BC04-BA43F8F928F7}" type="pres">
      <dgm:prSet presAssocID="{97E46702-5E60-42F5-BE81-11C560908F6B}" presName="parTx" presStyleLbl="revTx" presStyleIdx="2" presStyleCnt="3">
        <dgm:presLayoutVars>
          <dgm:chMax val="0"/>
          <dgm:chPref val="0"/>
        </dgm:presLayoutVars>
      </dgm:prSet>
      <dgm:spPr/>
    </dgm:pt>
  </dgm:ptLst>
  <dgm:cxnLst>
    <dgm:cxn modelId="{4770CF19-2F9A-4BA6-9A74-D1B8041DEBB1}" type="presOf" srcId="{CA0366B4-7BD2-4F57-9353-B1980E379005}" destId="{B49BE65F-5A34-40B2-AAD0-96331748430F}" srcOrd="0" destOrd="0" presId="urn:microsoft.com/office/officeart/2018/2/layout/IconVerticalSolidList"/>
    <dgm:cxn modelId="{465CEC69-9523-452D-B275-B1D0443D427D}" srcId="{CA0366B4-7BD2-4F57-9353-B1980E379005}" destId="{D3AF580B-0840-4A44-B9EA-7D67C898CEA6}" srcOrd="1" destOrd="0" parTransId="{55759C12-6C62-4F1E-8527-711EE10C4E08}" sibTransId="{2189D7E9-515E-4A19-8B81-0D7F243AA516}"/>
    <dgm:cxn modelId="{1CEEA87A-4748-473E-A6BC-359463D69F48}" type="presOf" srcId="{D3AF580B-0840-4A44-B9EA-7D67C898CEA6}" destId="{D1F2AEAD-79B4-43A6-9C23-2DD8BE4CC808}" srcOrd="0" destOrd="0" presId="urn:microsoft.com/office/officeart/2018/2/layout/IconVerticalSolidList"/>
    <dgm:cxn modelId="{34F65D7F-B4E0-4EB4-ADB1-F78EBF3065CA}" srcId="{CA0366B4-7BD2-4F57-9353-B1980E379005}" destId="{297CFC7A-FCBA-49F9-9875-E8916C651523}" srcOrd="0" destOrd="0" parTransId="{779C54A8-0A9D-47EF-AA40-C26EDD926896}" sibTransId="{5F7337D1-4AD9-4BBB-B508-FFCA8AC8CAE5}"/>
    <dgm:cxn modelId="{B5AEE187-FDF1-4AD0-8DC2-9BE73F7ECA56}" type="presOf" srcId="{97E46702-5E60-42F5-BE81-11C560908F6B}" destId="{6B734F95-1C76-4489-BC04-BA43F8F928F7}" srcOrd="0" destOrd="0" presId="urn:microsoft.com/office/officeart/2018/2/layout/IconVerticalSolidList"/>
    <dgm:cxn modelId="{E52F0991-D66E-4CFF-BF54-5B7BFE329FFC}" srcId="{CA0366B4-7BD2-4F57-9353-B1980E379005}" destId="{97E46702-5E60-42F5-BE81-11C560908F6B}" srcOrd="2" destOrd="0" parTransId="{2B0D925C-A2E9-4AF7-930D-B1C2D0D25E35}" sibTransId="{237F6222-59D2-49DE-83C0-C7C167FD95D1}"/>
    <dgm:cxn modelId="{EC6FBCBB-3537-4F89-A8D5-265C24E3ED54}" type="presOf" srcId="{297CFC7A-FCBA-49F9-9875-E8916C651523}" destId="{D0F0D3E0-B8E0-4661-BF66-76CAAB11E350}" srcOrd="0" destOrd="0" presId="urn:microsoft.com/office/officeart/2018/2/layout/IconVerticalSolidList"/>
    <dgm:cxn modelId="{F6164EA6-DE20-4FE3-8914-A4F0322B1C06}" type="presParOf" srcId="{B49BE65F-5A34-40B2-AAD0-96331748430F}" destId="{E9FE2918-2CD3-4BD6-9AB9-2FBD350481D2}" srcOrd="0" destOrd="0" presId="urn:microsoft.com/office/officeart/2018/2/layout/IconVerticalSolidList"/>
    <dgm:cxn modelId="{16837F44-10FC-4941-ADE2-C5B3CF51231F}" type="presParOf" srcId="{E9FE2918-2CD3-4BD6-9AB9-2FBD350481D2}" destId="{1C8A94D8-011F-4D5D-ADB5-9729B126D516}" srcOrd="0" destOrd="0" presId="urn:microsoft.com/office/officeart/2018/2/layout/IconVerticalSolidList"/>
    <dgm:cxn modelId="{46C60733-51D4-43A0-9B71-821421D061B2}" type="presParOf" srcId="{E9FE2918-2CD3-4BD6-9AB9-2FBD350481D2}" destId="{D4380575-3D53-49DB-9278-17F27644BBAB}" srcOrd="1" destOrd="0" presId="urn:microsoft.com/office/officeart/2018/2/layout/IconVerticalSolidList"/>
    <dgm:cxn modelId="{20A9EFF4-C343-4434-9D2D-C72DF8704310}" type="presParOf" srcId="{E9FE2918-2CD3-4BD6-9AB9-2FBD350481D2}" destId="{62428A0B-A5B8-44C6-9301-9E903E4C8C09}" srcOrd="2" destOrd="0" presId="urn:microsoft.com/office/officeart/2018/2/layout/IconVerticalSolidList"/>
    <dgm:cxn modelId="{1B868295-FFBB-4EA7-BDC4-F4FB0D6588BB}" type="presParOf" srcId="{E9FE2918-2CD3-4BD6-9AB9-2FBD350481D2}" destId="{D0F0D3E0-B8E0-4661-BF66-76CAAB11E350}" srcOrd="3" destOrd="0" presId="urn:microsoft.com/office/officeart/2018/2/layout/IconVerticalSolidList"/>
    <dgm:cxn modelId="{6F2C4B41-B6E9-4E40-889B-2E068D2729F1}" type="presParOf" srcId="{B49BE65F-5A34-40B2-AAD0-96331748430F}" destId="{DDEB931B-AE96-461A-B98B-63D212333CE6}" srcOrd="1" destOrd="0" presId="urn:microsoft.com/office/officeart/2018/2/layout/IconVerticalSolidList"/>
    <dgm:cxn modelId="{66FE9CA6-9A02-41FC-AB81-419CEEB8F19E}" type="presParOf" srcId="{B49BE65F-5A34-40B2-AAD0-96331748430F}" destId="{1418E0FA-D4EE-4CA5-9301-56258ED7A96D}" srcOrd="2" destOrd="0" presId="urn:microsoft.com/office/officeart/2018/2/layout/IconVerticalSolidList"/>
    <dgm:cxn modelId="{397C958C-5AD3-4A0F-B194-ECA02E6EF301}" type="presParOf" srcId="{1418E0FA-D4EE-4CA5-9301-56258ED7A96D}" destId="{33D023EF-FCD9-46CA-BA60-300A10E3B0B2}" srcOrd="0" destOrd="0" presId="urn:microsoft.com/office/officeart/2018/2/layout/IconVerticalSolidList"/>
    <dgm:cxn modelId="{B703CD90-7519-4A96-A39A-520B9155E78B}" type="presParOf" srcId="{1418E0FA-D4EE-4CA5-9301-56258ED7A96D}" destId="{D2C01A9F-7351-496E-8885-1BECCAA87CA6}" srcOrd="1" destOrd="0" presId="urn:microsoft.com/office/officeart/2018/2/layout/IconVerticalSolidList"/>
    <dgm:cxn modelId="{43B3C2DF-209B-415B-82E4-363F73162ABF}" type="presParOf" srcId="{1418E0FA-D4EE-4CA5-9301-56258ED7A96D}" destId="{94E96917-D928-48E2-86B0-E7A0045362DD}" srcOrd="2" destOrd="0" presId="urn:microsoft.com/office/officeart/2018/2/layout/IconVerticalSolidList"/>
    <dgm:cxn modelId="{94DDD14A-04CC-41DD-8415-454E79A2D980}" type="presParOf" srcId="{1418E0FA-D4EE-4CA5-9301-56258ED7A96D}" destId="{D1F2AEAD-79B4-43A6-9C23-2DD8BE4CC808}" srcOrd="3" destOrd="0" presId="urn:microsoft.com/office/officeart/2018/2/layout/IconVerticalSolidList"/>
    <dgm:cxn modelId="{4BC33368-7E1F-4BF9-AB9F-FC19A365F197}" type="presParOf" srcId="{B49BE65F-5A34-40B2-AAD0-96331748430F}" destId="{EAF8FFAA-8E76-4CC1-9ACB-E90210168A4E}" srcOrd="3" destOrd="0" presId="urn:microsoft.com/office/officeart/2018/2/layout/IconVerticalSolidList"/>
    <dgm:cxn modelId="{2AD2A643-424D-4F60-8EC1-188EE6A92174}" type="presParOf" srcId="{B49BE65F-5A34-40B2-AAD0-96331748430F}" destId="{B7612BA8-01C8-4B78-A7B1-5377570E491B}" srcOrd="4" destOrd="0" presId="urn:microsoft.com/office/officeart/2018/2/layout/IconVerticalSolidList"/>
    <dgm:cxn modelId="{7EE8A1AD-CEEA-456D-B2A7-65C6BCDE931C}" type="presParOf" srcId="{B7612BA8-01C8-4B78-A7B1-5377570E491B}" destId="{1D77A66B-8E2C-49FC-BC43-4BD7D9E9D9E6}" srcOrd="0" destOrd="0" presId="urn:microsoft.com/office/officeart/2018/2/layout/IconVerticalSolidList"/>
    <dgm:cxn modelId="{B3750342-CE69-49F6-9B9B-F404B94F4009}" type="presParOf" srcId="{B7612BA8-01C8-4B78-A7B1-5377570E491B}" destId="{3177DF0D-D5BA-4ABD-83F5-ADB4A81805C3}" srcOrd="1" destOrd="0" presId="urn:microsoft.com/office/officeart/2018/2/layout/IconVerticalSolidList"/>
    <dgm:cxn modelId="{16C717E6-4A92-40CB-B471-816E9631B521}" type="presParOf" srcId="{B7612BA8-01C8-4B78-A7B1-5377570E491B}" destId="{0E1DC423-C1EB-41CD-8A6C-AC8E6AE934DB}" srcOrd="2" destOrd="0" presId="urn:microsoft.com/office/officeart/2018/2/layout/IconVerticalSolidList"/>
    <dgm:cxn modelId="{47D91BC9-9F52-451D-BBB0-6D5CF7740D33}" type="presParOf" srcId="{B7612BA8-01C8-4B78-A7B1-5377570E491B}" destId="{6B734F95-1C76-4489-BC04-BA43F8F928F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2BC61E-88FD-4888-89A7-92AFAB96A851}"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5EEEA6F-CF24-464D-87B6-CBA53B5EAC01}">
      <dgm:prSet/>
      <dgm:spPr/>
      <dgm:t>
        <a:bodyPr/>
        <a:lstStyle/>
        <a:p>
          <a:r>
            <a:rPr lang="en-US"/>
            <a:t>1. They should hire more resources for the training of doctors and hospital staff because the EMR tool is complicated and require proper follow up even after implementation. </a:t>
          </a:r>
        </a:p>
      </dgm:t>
    </dgm:pt>
    <dgm:pt modelId="{1F6EF393-BB8D-4EFB-AA18-77534ACCE36D}" type="parTrans" cxnId="{4B8C783A-6708-46D4-8AAE-EBB7F3F3AAF0}">
      <dgm:prSet/>
      <dgm:spPr/>
      <dgm:t>
        <a:bodyPr/>
        <a:lstStyle/>
        <a:p>
          <a:endParaRPr lang="en-US"/>
        </a:p>
      </dgm:t>
    </dgm:pt>
    <dgm:pt modelId="{3AD77002-BA4E-4ABB-990F-A2AE0FC7F6B7}" type="sibTrans" cxnId="{4B8C783A-6708-46D4-8AAE-EBB7F3F3AAF0}">
      <dgm:prSet/>
      <dgm:spPr/>
      <dgm:t>
        <a:bodyPr/>
        <a:lstStyle/>
        <a:p>
          <a:endParaRPr lang="en-US"/>
        </a:p>
      </dgm:t>
    </dgm:pt>
    <dgm:pt modelId="{64CC74FD-E5D7-49C6-A6C1-26738A2CCBF8}">
      <dgm:prSet/>
      <dgm:spPr/>
      <dgm:t>
        <a:bodyPr/>
        <a:lstStyle/>
        <a:p>
          <a:r>
            <a:rPr lang="en-US"/>
            <a:t>2. Their current EMR tool is quite complex ( made up of several connected parts) and they can try to make it simple. </a:t>
          </a:r>
        </a:p>
      </dgm:t>
    </dgm:pt>
    <dgm:pt modelId="{3AC1A5C3-F9DD-45E4-8617-12A74A531583}" type="parTrans" cxnId="{BE33557A-B08A-470C-B2A6-60E441FC8AAB}">
      <dgm:prSet/>
      <dgm:spPr/>
      <dgm:t>
        <a:bodyPr/>
        <a:lstStyle/>
        <a:p>
          <a:endParaRPr lang="en-US"/>
        </a:p>
      </dgm:t>
    </dgm:pt>
    <dgm:pt modelId="{E3C6D0BC-F8AC-4D69-A618-BD7376DF6157}" type="sibTrans" cxnId="{BE33557A-B08A-470C-B2A6-60E441FC8AAB}">
      <dgm:prSet/>
      <dgm:spPr/>
      <dgm:t>
        <a:bodyPr/>
        <a:lstStyle/>
        <a:p>
          <a:endParaRPr lang="en-US"/>
        </a:p>
      </dgm:t>
    </dgm:pt>
    <dgm:pt modelId="{5E500EBF-176C-4B03-98E3-F441AA159AF4}" type="pres">
      <dgm:prSet presAssocID="{5D2BC61E-88FD-4888-89A7-92AFAB96A851}" presName="root" presStyleCnt="0">
        <dgm:presLayoutVars>
          <dgm:dir/>
          <dgm:resizeHandles val="exact"/>
        </dgm:presLayoutVars>
      </dgm:prSet>
      <dgm:spPr/>
    </dgm:pt>
    <dgm:pt modelId="{74F9547A-A34F-4332-A391-50A14B61213C}" type="pres">
      <dgm:prSet presAssocID="{25EEEA6F-CF24-464D-87B6-CBA53B5EAC01}" presName="compNode" presStyleCnt="0"/>
      <dgm:spPr/>
    </dgm:pt>
    <dgm:pt modelId="{386E0A9F-CAF3-43D6-ABF1-A6B66BEF8E27}" type="pres">
      <dgm:prSet presAssocID="{25EEEA6F-CF24-464D-87B6-CBA53B5EAC0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7AC9F9F9-C3B2-438A-AB90-C211FB9F2478}" type="pres">
      <dgm:prSet presAssocID="{25EEEA6F-CF24-464D-87B6-CBA53B5EAC01}" presName="spaceRect" presStyleCnt="0"/>
      <dgm:spPr/>
    </dgm:pt>
    <dgm:pt modelId="{16160B6F-F59B-4A44-B82A-462D72BEE1B8}" type="pres">
      <dgm:prSet presAssocID="{25EEEA6F-CF24-464D-87B6-CBA53B5EAC01}" presName="textRect" presStyleLbl="revTx" presStyleIdx="0" presStyleCnt="2">
        <dgm:presLayoutVars>
          <dgm:chMax val="1"/>
          <dgm:chPref val="1"/>
        </dgm:presLayoutVars>
      </dgm:prSet>
      <dgm:spPr/>
    </dgm:pt>
    <dgm:pt modelId="{5F969F7F-4E8F-4AB7-8A1E-8366F3D415B7}" type="pres">
      <dgm:prSet presAssocID="{3AD77002-BA4E-4ABB-990F-A2AE0FC7F6B7}" presName="sibTrans" presStyleCnt="0"/>
      <dgm:spPr/>
    </dgm:pt>
    <dgm:pt modelId="{134460E4-9AC1-4916-A517-216FDC87F761}" type="pres">
      <dgm:prSet presAssocID="{64CC74FD-E5D7-49C6-A6C1-26738A2CCBF8}" presName="compNode" presStyleCnt="0"/>
      <dgm:spPr/>
    </dgm:pt>
    <dgm:pt modelId="{DB898911-19F0-415B-A383-10A77FEED0BC}" type="pres">
      <dgm:prSet presAssocID="{64CC74FD-E5D7-49C6-A6C1-26738A2CCBF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ols"/>
        </a:ext>
      </dgm:extLst>
    </dgm:pt>
    <dgm:pt modelId="{E2C92590-B528-4A30-BD47-1CF845C12E66}" type="pres">
      <dgm:prSet presAssocID="{64CC74FD-E5D7-49C6-A6C1-26738A2CCBF8}" presName="spaceRect" presStyleCnt="0"/>
      <dgm:spPr/>
    </dgm:pt>
    <dgm:pt modelId="{D53AF9C5-4D81-4F2A-BF18-0D1067192269}" type="pres">
      <dgm:prSet presAssocID="{64CC74FD-E5D7-49C6-A6C1-26738A2CCBF8}" presName="textRect" presStyleLbl="revTx" presStyleIdx="1" presStyleCnt="2">
        <dgm:presLayoutVars>
          <dgm:chMax val="1"/>
          <dgm:chPref val="1"/>
        </dgm:presLayoutVars>
      </dgm:prSet>
      <dgm:spPr/>
    </dgm:pt>
  </dgm:ptLst>
  <dgm:cxnLst>
    <dgm:cxn modelId="{4B8C783A-6708-46D4-8AAE-EBB7F3F3AAF0}" srcId="{5D2BC61E-88FD-4888-89A7-92AFAB96A851}" destId="{25EEEA6F-CF24-464D-87B6-CBA53B5EAC01}" srcOrd="0" destOrd="0" parTransId="{1F6EF393-BB8D-4EFB-AA18-77534ACCE36D}" sibTransId="{3AD77002-BA4E-4ABB-990F-A2AE0FC7F6B7}"/>
    <dgm:cxn modelId="{3ECA2651-043A-4F76-9C72-69DBA010289B}" type="presOf" srcId="{25EEEA6F-CF24-464D-87B6-CBA53B5EAC01}" destId="{16160B6F-F59B-4A44-B82A-462D72BEE1B8}" srcOrd="0" destOrd="0" presId="urn:microsoft.com/office/officeart/2018/2/layout/IconLabelList"/>
    <dgm:cxn modelId="{37982874-F5EC-48EB-ADF2-BEF7C55580DB}" type="presOf" srcId="{5D2BC61E-88FD-4888-89A7-92AFAB96A851}" destId="{5E500EBF-176C-4B03-98E3-F441AA159AF4}" srcOrd="0" destOrd="0" presId="urn:microsoft.com/office/officeart/2018/2/layout/IconLabelList"/>
    <dgm:cxn modelId="{BE33557A-B08A-470C-B2A6-60E441FC8AAB}" srcId="{5D2BC61E-88FD-4888-89A7-92AFAB96A851}" destId="{64CC74FD-E5D7-49C6-A6C1-26738A2CCBF8}" srcOrd="1" destOrd="0" parTransId="{3AC1A5C3-F9DD-45E4-8617-12A74A531583}" sibTransId="{E3C6D0BC-F8AC-4D69-A618-BD7376DF6157}"/>
    <dgm:cxn modelId="{BBF250E5-51EF-4668-B513-CF3DB0D58154}" type="presOf" srcId="{64CC74FD-E5D7-49C6-A6C1-26738A2CCBF8}" destId="{D53AF9C5-4D81-4F2A-BF18-0D1067192269}" srcOrd="0" destOrd="0" presId="urn:microsoft.com/office/officeart/2018/2/layout/IconLabelList"/>
    <dgm:cxn modelId="{309956DD-1CE0-4435-A414-FAD21FC4667F}" type="presParOf" srcId="{5E500EBF-176C-4B03-98E3-F441AA159AF4}" destId="{74F9547A-A34F-4332-A391-50A14B61213C}" srcOrd="0" destOrd="0" presId="urn:microsoft.com/office/officeart/2018/2/layout/IconLabelList"/>
    <dgm:cxn modelId="{13B1AA3A-C476-4FC1-A5D5-485B6B6A0910}" type="presParOf" srcId="{74F9547A-A34F-4332-A391-50A14B61213C}" destId="{386E0A9F-CAF3-43D6-ABF1-A6B66BEF8E27}" srcOrd="0" destOrd="0" presId="urn:microsoft.com/office/officeart/2018/2/layout/IconLabelList"/>
    <dgm:cxn modelId="{CAD8F265-3808-4C70-BCF6-254F68A5DE33}" type="presParOf" srcId="{74F9547A-A34F-4332-A391-50A14B61213C}" destId="{7AC9F9F9-C3B2-438A-AB90-C211FB9F2478}" srcOrd="1" destOrd="0" presId="urn:microsoft.com/office/officeart/2018/2/layout/IconLabelList"/>
    <dgm:cxn modelId="{99880F6A-38B0-40C6-8C5E-CCD4EB2E0F11}" type="presParOf" srcId="{74F9547A-A34F-4332-A391-50A14B61213C}" destId="{16160B6F-F59B-4A44-B82A-462D72BEE1B8}" srcOrd="2" destOrd="0" presId="urn:microsoft.com/office/officeart/2018/2/layout/IconLabelList"/>
    <dgm:cxn modelId="{255C87F1-EFEE-4A63-9998-67D609067F25}" type="presParOf" srcId="{5E500EBF-176C-4B03-98E3-F441AA159AF4}" destId="{5F969F7F-4E8F-4AB7-8A1E-8366F3D415B7}" srcOrd="1" destOrd="0" presId="urn:microsoft.com/office/officeart/2018/2/layout/IconLabelList"/>
    <dgm:cxn modelId="{B6551598-E876-4A86-BB69-97012614C2F4}" type="presParOf" srcId="{5E500EBF-176C-4B03-98E3-F441AA159AF4}" destId="{134460E4-9AC1-4916-A517-216FDC87F761}" srcOrd="2" destOrd="0" presId="urn:microsoft.com/office/officeart/2018/2/layout/IconLabelList"/>
    <dgm:cxn modelId="{60091C26-D5EC-48DF-B843-C979824205F2}" type="presParOf" srcId="{134460E4-9AC1-4916-A517-216FDC87F761}" destId="{DB898911-19F0-415B-A383-10A77FEED0BC}" srcOrd="0" destOrd="0" presId="urn:microsoft.com/office/officeart/2018/2/layout/IconLabelList"/>
    <dgm:cxn modelId="{371C2133-72D9-400C-BD26-225F0F380406}" type="presParOf" srcId="{134460E4-9AC1-4916-A517-216FDC87F761}" destId="{E2C92590-B528-4A30-BD47-1CF845C12E66}" srcOrd="1" destOrd="0" presId="urn:microsoft.com/office/officeart/2018/2/layout/IconLabelList"/>
    <dgm:cxn modelId="{BCDEE037-7DAB-4487-BBAE-94C56E0FADF9}" type="presParOf" srcId="{134460E4-9AC1-4916-A517-216FDC87F761}" destId="{D53AF9C5-4D81-4F2A-BF18-0D106719226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8DE239-BDA3-4F77-860D-9AF7B7F7769F}"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B784B482-29DF-4AA4-BC18-19C6320D8735}">
      <dgm:prSet/>
      <dgm:spPr/>
      <dgm:t>
        <a:bodyPr/>
        <a:lstStyle/>
        <a:p>
          <a:r>
            <a:rPr lang="en-US"/>
            <a:t>Learned how to interact with client/ client facing skill and client management skill.</a:t>
          </a:r>
        </a:p>
      </dgm:t>
    </dgm:pt>
    <dgm:pt modelId="{5E8E0E0D-8C98-404D-9AFE-AC52530336E6}" type="parTrans" cxnId="{9780A7E6-8281-464F-A4D7-D2A8C3C25147}">
      <dgm:prSet/>
      <dgm:spPr/>
      <dgm:t>
        <a:bodyPr/>
        <a:lstStyle/>
        <a:p>
          <a:endParaRPr lang="en-US"/>
        </a:p>
      </dgm:t>
    </dgm:pt>
    <dgm:pt modelId="{6404DB38-1C9F-45DF-82CB-D8C1D5376253}" type="sibTrans" cxnId="{9780A7E6-8281-464F-A4D7-D2A8C3C25147}">
      <dgm:prSet/>
      <dgm:spPr/>
      <dgm:t>
        <a:bodyPr/>
        <a:lstStyle/>
        <a:p>
          <a:endParaRPr lang="en-US"/>
        </a:p>
      </dgm:t>
    </dgm:pt>
    <dgm:pt modelId="{1E2ED3BB-F65F-49BB-8903-E83A7635CEE0}">
      <dgm:prSet/>
      <dgm:spPr/>
      <dgm:t>
        <a:bodyPr/>
        <a:lstStyle/>
        <a:p>
          <a:r>
            <a:rPr lang="en-US"/>
            <a:t>Built a Problem-solving approach.</a:t>
          </a:r>
        </a:p>
      </dgm:t>
    </dgm:pt>
    <dgm:pt modelId="{7E20018E-F40B-49CF-8424-C8AAF28E921F}" type="parTrans" cxnId="{4DE665E6-93A6-452D-9CEB-6B198190DE98}">
      <dgm:prSet/>
      <dgm:spPr/>
      <dgm:t>
        <a:bodyPr/>
        <a:lstStyle/>
        <a:p>
          <a:endParaRPr lang="en-US"/>
        </a:p>
      </dgm:t>
    </dgm:pt>
    <dgm:pt modelId="{801880F8-4003-413C-8567-165B730AD691}" type="sibTrans" cxnId="{4DE665E6-93A6-452D-9CEB-6B198190DE98}">
      <dgm:prSet/>
      <dgm:spPr/>
      <dgm:t>
        <a:bodyPr/>
        <a:lstStyle/>
        <a:p>
          <a:endParaRPr lang="en-US"/>
        </a:p>
      </dgm:t>
    </dgm:pt>
    <dgm:pt modelId="{CCB39AA3-AAA2-4A85-A270-89FFAB22E1FC}">
      <dgm:prSet/>
      <dgm:spPr/>
      <dgm:t>
        <a:bodyPr/>
        <a:lstStyle/>
        <a:p>
          <a:r>
            <a:rPr lang="en-US"/>
            <a:t>Learned Product planning and strategising </a:t>
          </a:r>
        </a:p>
      </dgm:t>
    </dgm:pt>
    <dgm:pt modelId="{17E12E44-65B4-44C5-A125-3D11B3147D36}" type="parTrans" cxnId="{19AD711E-A7EF-4DD6-BEF0-8D3DD79B83CF}">
      <dgm:prSet/>
      <dgm:spPr/>
      <dgm:t>
        <a:bodyPr/>
        <a:lstStyle/>
        <a:p>
          <a:endParaRPr lang="en-US"/>
        </a:p>
      </dgm:t>
    </dgm:pt>
    <dgm:pt modelId="{E13635BA-644D-4AB7-A426-A697EEE49514}" type="sibTrans" cxnId="{19AD711E-A7EF-4DD6-BEF0-8D3DD79B83CF}">
      <dgm:prSet/>
      <dgm:spPr/>
      <dgm:t>
        <a:bodyPr/>
        <a:lstStyle/>
        <a:p>
          <a:endParaRPr lang="en-US"/>
        </a:p>
      </dgm:t>
    </dgm:pt>
    <dgm:pt modelId="{4DE0DC31-6C28-437A-A9D5-6CA3D8CDFC58}" type="pres">
      <dgm:prSet presAssocID="{5F8DE239-BDA3-4F77-860D-9AF7B7F7769F}" presName="root" presStyleCnt="0">
        <dgm:presLayoutVars>
          <dgm:dir/>
          <dgm:resizeHandles val="exact"/>
        </dgm:presLayoutVars>
      </dgm:prSet>
      <dgm:spPr/>
    </dgm:pt>
    <dgm:pt modelId="{4F9D8937-927A-492A-B523-66F1DDD91CFA}" type="pres">
      <dgm:prSet presAssocID="{B784B482-29DF-4AA4-BC18-19C6320D8735}" presName="compNode" presStyleCnt="0"/>
      <dgm:spPr/>
    </dgm:pt>
    <dgm:pt modelId="{E6165A93-8DB1-4A28-8193-A2C185BD4D82}" type="pres">
      <dgm:prSet presAssocID="{B784B482-29DF-4AA4-BC18-19C6320D873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4FE4F806-FC1C-4715-8D43-25B1949CB536}" type="pres">
      <dgm:prSet presAssocID="{B784B482-29DF-4AA4-BC18-19C6320D8735}" presName="spaceRect" presStyleCnt="0"/>
      <dgm:spPr/>
    </dgm:pt>
    <dgm:pt modelId="{5C30C8AA-665D-4D28-A943-A218BAF77048}" type="pres">
      <dgm:prSet presAssocID="{B784B482-29DF-4AA4-BC18-19C6320D8735}" presName="textRect" presStyleLbl="revTx" presStyleIdx="0" presStyleCnt="3">
        <dgm:presLayoutVars>
          <dgm:chMax val="1"/>
          <dgm:chPref val="1"/>
        </dgm:presLayoutVars>
      </dgm:prSet>
      <dgm:spPr/>
    </dgm:pt>
    <dgm:pt modelId="{C20759FE-01B0-4F99-A2B4-3C518EC12732}" type="pres">
      <dgm:prSet presAssocID="{6404DB38-1C9F-45DF-82CB-D8C1D5376253}" presName="sibTrans" presStyleCnt="0"/>
      <dgm:spPr/>
    </dgm:pt>
    <dgm:pt modelId="{82A4178D-5C31-4719-8AC0-A0400E444236}" type="pres">
      <dgm:prSet presAssocID="{1E2ED3BB-F65F-49BB-8903-E83A7635CEE0}" presName="compNode" presStyleCnt="0"/>
      <dgm:spPr/>
    </dgm:pt>
    <dgm:pt modelId="{B332D0C4-2922-456C-9CC7-0CB76B6B7310}" type="pres">
      <dgm:prSet presAssocID="{1E2ED3BB-F65F-49BB-8903-E83A7635CEE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ze"/>
        </a:ext>
      </dgm:extLst>
    </dgm:pt>
    <dgm:pt modelId="{96E75906-506F-4F67-BEEF-31F1F7C389F7}" type="pres">
      <dgm:prSet presAssocID="{1E2ED3BB-F65F-49BB-8903-E83A7635CEE0}" presName="spaceRect" presStyleCnt="0"/>
      <dgm:spPr/>
    </dgm:pt>
    <dgm:pt modelId="{374A29EE-8062-4895-ADE0-BDF355C84E83}" type="pres">
      <dgm:prSet presAssocID="{1E2ED3BB-F65F-49BB-8903-E83A7635CEE0}" presName="textRect" presStyleLbl="revTx" presStyleIdx="1" presStyleCnt="3">
        <dgm:presLayoutVars>
          <dgm:chMax val="1"/>
          <dgm:chPref val="1"/>
        </dgm:presLayoutVars>
      </dgm:prSet>
      <dgm:spPr/>
    </dgm:pt>
    <dgm:pt modelId="{959C56FB-5F50-4D16-82DA-7A989155F54F}" type="pres">
      <dgm:prSet presAssocID="{801880F8-4003-413C-8567-165B730AD691}" presName="sibTrans" presStyleCnt="0"/>
      <dgm:spPr/>
    </dgm:pt>
    <dgm:pt modelId="{C25BC521-765D-43F3-BC67-927DAFA4E70E}" type="pres">
      <dgm:prSet presAssocID="{CCB39AA3-AAA2-4A85-A270-89FFAB22E1FC}" presName="compNode" presStyleCnt="0"/>
      <dgm:spPr/>
    </dgm:pt>
    <dgm:pt modelId="{3CDD38A2-1129-4E77-978A-0B5D6FB9D5DD}" type="pres">
      <dgm:prSet presAssocID="{CCB39AA3-AAA2-4A85-A270-89FFAB22E1F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320D5341-30D7-4D77-B5E8-8FA714B9EAA6}" type="pres">
      <dgm:prSet presAssocID="{CCB39AA3-AAA2-4A85-A270-89FFAB22E1FC}" presName="spaceRect" presStyleCnt="0"/>
      <dgm:spPr/>
    </dgm:pt>
    <dgm:pt modelId="{2632FF2E-C7C3-4DA2-ABE7-6861C81AEA66}" type="pres">
      <dgm:prSet presAssocID="{CCB39AA3-AAA2-4A85-A270-89FFAB22E1FC}" presName="textRect" presStyleLbl="revTx" presStyleIdx="2" presStyleCnt="3">
        <dgm:presLayoutVars>
          <dgm:chMax val="1"/>
          <dgm:chPref val="1"/>
        </dgm:presLayoutVars>
      </dgm:prSet>
      <dgm:spPr/>
    </dgm:pt>
  </dgm:ptLst>
  <dgm:cxnLst>
    <dgm:cxn modelId="{19AD711E-A7EF-4DD6-BEF0-8D3DD79B83CF}" srcId="{5F8DE239-BDA3-4F77-860D-9AF7B7F7769F}" destId="{CCB39AA3-AAA2-4A85-A270-89FFAB22E1FC}" srcOrd="2" destOrd="0" parTransId="{17E12E44-65B4-44C5-A125-3D11B3147D36}" sibTransId="{E13635BA-644D-4AB7-A426-A697EEE49514}"/>
    <dgm:cxn modelId="{3319DE68-0954-4A14-BAC4-EC1F311A89D9}" type="presOf" srcId="{5F8DE239-BDA3-4F77-860D-9AF7B7F7769F}" destId="{4DE0DC31-6C28-437A-A9D5-6CA3D8CDFC58}" srcOrd="0" destOrd="0" presId="urn:microsoft.com/office/officeart/2018/2/layout/IconLabelList"/>
    <dgm:cxn modelId="{B738798F-51B6-4E7F-9AF9-1AE58D28BBCD}" type="presOf" srcId="{B784B482-29DF-4AA4-BC18-19C6320D8735}" destId="{5C30C8AA-665D-4D28-A943-A218BAF77048}" srcOrd="0" destOrd="0" presId="urn:microsoft.com/office/officeart/2018/2/layout/IconLabelList"/>
    <dgm:cxn modelId="{AADDE999-47DA-421E-80B8-B1297213AB3E}" type="presOf" srcId="{CCB39AA3-AAA2-4A85-A270-89FFAB22E1FC}" destId="{2632FF2E-C7C3-4DA2-ABE7-6861C81AEA66}" srcOrd="0" destOrd="0" presId="urn:microsoft.com/office/officeart/2018/2/layout/IconLabelList"/>
    <dgm:cxn modelId="{4DE665E6-93A6-452D-9CEB-6B198190DE98}" srcId="{5F8DE239-BDA3-4F77-860D-9AF7B7F7769F}" destId="{1E2ED3BB-F65F-49BB-8903-E83A7635CEE0}" srcOrd="1" destOrd="0" parTransId="{7E20018E-F40B-49CF-8424-C8AAF28E921F}" sibTransId="{801880F8-4003-413C-8567-165B730AD691}"/>
    <dgm:cxn modelId="{9780A7E6-8281-464F-A4D7-D2A8C3C25147}" srcId="{5F8DE239-BDA3-4F77-860D-9AF7B7F7769F}" destId="{B784B482-29DF-4AA4-BC18-19C6320D8735}" srcOrd="0" destOrd="0" parTransId="{5E8E0E0D-8C98-404D-9AFE-AC52530336E6}" sibTransId="{6404DB38-1C9F-45DF-82CB-D8C1D5376253}"/>
    <dgm:cxn modelId="{37E4ECE9-B205-4C4E-BFC9-A18FFC971C60}" type="presOf" srcId="{1E2ED3BB-F65F-49BB-8903-E83A7635CEE0}" destId="{374A29EE-8062-4895-ADE0-BDF355C84E83}" srcOrd="0" destOrd="0" presId="urn:microsoft.com/office/officeart/2018/2/layout/IconLabelList"/>
    <dgm:cxn modelId="{F596F324-9440-46A6-B203-FF94B10C6AEA}" type="presParOf" srcId="{4DE0DC31-6C28-437A-A9D5-6CA3D8CDFC58}" destId="{4F9D8937-927A-492A-B523-66F1DDD91CFA}" srcOrd="0" destOrd="0" presId="urn:microsoft.com/office/officeart/2018/2/layout/IconLabelList"/>
    <dgm:cxn modelId="{A3BF4A18-A11D-4D10-8473-DAC7AE23FE2A}" type="presParOf" srcId="{4F9D8937-927A-492A-B523-66F1DDD91CFA}" destId="{E6165A93-8DB1-4A28-8193-A2C185BD4D82}" srcOrd="0" destOrd="0" presId="urn:microsoft.com/office/officeart/2018/2/layout/IconLabelList"/>
    <dgm:cxn modelId="{689F3C69-FE1B-44A5-8673-681911256E69}" type="presParOf" srcId="{4F9D8937-927A-492A-B523-66F1DDD91CFA}" destId="{4FE4F806-FC1C-4715-8D43-25B1949CB536}" srcOrd="1" destOrd="0" presId="urn:microsoft.com/office/officeart/2018/2/layout/IconLabelList"/>
    <dgm:cxn modelId="{065F09DF-2877-48DD-9240-A52658B40CBB}" type="presParOf" srcId="{4F9D8937-927A-492A-B523-66F1DDD91CFA}" destId="{5C30C8AA-665D-4D28-A943-A218BAF77048}" srcOrd="2" destOrd="0" presId="urn:microsoft.com/office/officeart/2018/2/layout/IconLabelList"/>
    <dgm:cxn modelId="{F24D2994-A1AD-4B10-BA01-0A6E24DE83D2}" type="presParOf" srcId="{4DE0DC31-6C28-437A-A9D5-6CA3D8CDFC58}" destId="{C20759FE-01B0-4F99-A2B4-3C518EC12732}" srcOrd="1" destOrd="0" presId="urn:microsoft.com/office/officeart/2018/2/layout/IconLabelList"/>
    <dgm:cxn modelId="{A3384FA4-E31B-4C0B-925E-6BCD5969BF00}" type="presParOf" srcId="{4DE0DC31-6C28-437A-A9D5-6CA3D8CDFC58}" destId="{82A4178D-5C31-4719-8AC0-A0400E444236}" srcOrd="2" destOrd="0" presId="urn:microsoft.com/office/officeart/2018/2/layout/IconLabelList"/>
    <dgm:cxn modelId="{CA2AF18B-AB3E-445F-8B4E-81B7D6461C1F}" type="presParOf" srcId="{82A4178D-5C31-4719-8AC0-A0400E444236}" destId="{B332D0C4-2922-456C-9CC7-0CB76B6B7310}" srcOrd="0" destOrd="0" presId="urn:microsoft.com/office/officeart/2018/2/layout/IconLabelList"/>
    <dgm:cxn modelId="{F5997E88-5B44-49B3-AB91-FF758D153200}" type="presParOf" srcId="{82A4178D-5C31-4719-8AC0-A0400E444236}" destId="{96E75906-506F-4F67-BEEF-31F1F7C389F7}" srcOrd="1" destOrd="0" presId="urn:microsoft.com/office/officeart/2018/2/layout/IconLabelList"/>
    <dgm:cxn modelId="{E8865F86-7714-4B18-8705-6637463B66BA}" type="presParOf" srcId="{82A4178D-5C31-4719-8AC0-A0400E444236}" destId="{374A29EE-8062-4895-ADE0-BDF355C84E83}" srcOrd="2" destOrd="0" presId="urn:microsoft.com/office/officeart/2018/2/layout/IconLabelList"/>
    <dgm:cxn modelId="{30C25D2C-ABAE-45E4-AA52-6C205C2CD073}" type="presParOf" srcId="{4DE0DC31-6C28-437A-A9D5-6CA3D8CDFC58}" destId="{959C56FB-5F50-4D16-82DA-7A989155F54F}" srcOrd="3" destOrd="0" presId="urn:microsoft.com/office/officeart/2018/2/layout/IconLabelList"/>
    <dgm:cxn modelId="{18FF8ACC-0BC6-4D67-9BE6-7EADBD6B61E4}" type="presParOf" srcId="{4DE0DC31-6C28-437A-A9D5-6CA3D8CDFC58}" destId="{C25BC521-765D-43F3-BC67-927DAFA4E70E}" srcOrd="4" destOrd="0" presId="urn:microsoft.com/office/officeart/2018/2/layout/IconLabelList"/>
    <dgm:cxn modelId="{81A1C02D-1604-4049-A522-7195685ACAC8}" type="presParOf" srcId="{C25BC521-765D-43F3-BC67-927DAFA4E70E}" destId="{3CDD38A2-1129-4E77-978A-0B5D6FB9D5DD}" srcOrd="0" destOrd="0" presId="urn:microsoft.com/office/officeart/2018/2/layout/IconLabelList"/>
    <dgm:cxn modelId="{F2024C40-1231-4194-9A2D-FAA8B11AB3D6}" type="presParOf" srcId="{C25BC521-765D-43F3-BC67-927DAFA4E70E}" destId="{320D5341-30D7-4D77-B5E8-8FA714B9EAA6}" srcOrd="1" destOrd="0" presId="urn:microsoft.com/office/officeart/2018/2/layout/IconLabelList"/>
    <dgm:cxn modelId="{20D6C7EB-DAA1-4327-87BC-3847B1FF9327}" type="presParOf" srcId="{C25BC521-765D-43F3-BC67-927DAFA4E70E}" destId="{2632FF2E-C7C3-4DA2-ABE7-6861C81AEA6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AEC42-9E80-41A5-8BD4-20A9F481884C}">
      <dsp:nvSpPr>
        <dsp:cNvPr id="0" name=""/>
        <dsp:cNvSpPr/>
      </dsp:nvSpPr>
      <dsp:spPr>
        <a:xfrm>
          <a:off x="0" y="717"/>
          <a:ext cx="63016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AF2FEA-5310-4F4E-81C6-1EC4BD2CDC25}">
      <dsp:nvSpPr>
        <dsp:cNvPr id="0" name=""/>
        <dsp:cNvSpPr/>
      </dsp:nvSpPr>
      <dsp:spPr>
        <a:xfrm>
          <a:off x="507973" y="378548"/>
          <a:ext cx="923587" cy="9235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B61169-5EAD-48BB-B5F0-D2E759D95B7F}">
      <dsp:nvSpPr>
        <dsp:cNvPr id="0" name=""/>
        <dsp:cNvSpPr/>
      </dsp:nvSpPr>
      <dsp:spPr>
        <a:xfrm>
          <a:off x="1939533" y="717"/>
          <a:ext cx="43620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1111250">
            <a:lnSpc>
              <a:spcPct val="90000"/>
            </a:lnSpc>
            <a:spcBef>
              <a:spcPct val="0"/>
            </a:spcBef>
            <a:spcAft>
              <a:spcPct val="35000"/>
            </a:spcAft>
            <a:buNone/>
          </a:pPr>
          <a:r>
            <a:rPr lang="en-US" sz="2500" kern="1200"/>
            <a:t>To find out the reasons of low adoption rate of EMR </a:t>
          </a:r>
        </a:p>
      </dsp:txBody>
      <dsp:txXfrm>
        <a:off x="1939533" y="717"/>
        <a:ext cx="4362067" cy="1679249"/>
      </dsp:txXfrm>
    </dsp:sp>
    <dsp:sp modelId="{58995498-2AFC-4EF1-8ACC-32D681F9A973}">
      <dsp:nvSpPr>
        <dsp:cNvPr id="0" name=""/>
        <dsp:cNvSpPr/>
      </dsp:nvSpPr>
      <dsp:spPr>
        <a:xfrm>
          <a:off x="0" y="2099779"/>
          <a:ext cx="63016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0452D5-CA4B-4D7D-9E13-873EA9814DA4}">
      <dsp:nvSpPr>
        <dsp:cNvPr id="0" name=""/>
        <dsp:cNvSpPr/>
      </dsp:nvSpPr>
      <dsp:spPr>
        <a:xfrm>
          <a:off x="507973" y="2477610"/>
          <a:ext cx="923587" cy="9235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DA2B39-4833-468F-9218-5D071055412C}">
      <dsp:nvSpPr>
        <dsp:cNvPr id="0" name=""/>
        <dsp:cNvSpPr/>
      </dsp:nvSpPr>
      <dsp:spPr>
        <a:xfrm>
          <a:off x="1939533" y="2099779"/>
          <a:ext cx="43620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1111250">
            <a:lnSpc>
              <a:spcPct val="90000"/>
            </a:lnSpc>
            <a:spcBef>
              <a:spcPct val="0"/>
            </a:spcBef>
            <a:spcAft>
              <a:spcPct val="35000"/>
            </a:spcAft>
            <a:buNone/>
          </a:pPr>
          <a:r>
            <a:rPr lang="en-US" sz="2500" kern="1200"/>
            <a:t>To find out whether EMR is cost-effectiveness and efficient or not. </a:t>
          </a:r>
        </a:p>
      </dsp:txBody>
      <dsp:txXfrm>
        <a:off x="1939533" y="2099779"/>
        <a:ext cx="4362067" cy="1679249"/>
      </dsp:txXfrm>
    </dsp:sp>
    <dsp:sp modelId="{83332F92-A0D4-4951-9FB3-EA3388CC42B3}">
      <dsp:nvSpPr>
        <dsp:cNvPr id="0" name=""/>
        <dsp:cNvSpPr/>
      </dsp:nvSpPr>
      <dsp:spPr>
        <a:xfrm>
          <a:off x="0" y="4198841"/>
          <a:ext cx="63016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A53FA9-E05A-49C7-9F42-E35D13594A20}">
      <dsp:nvSpPr>
        <dsp:cNvPr id="0" name=""/>
        <dsp:cNvSpPr/>
      </dsp:nvSpPr>
      <dsp:spPr>
        <a:xfrm>
          <a:off x="507973" y="4576672"/>
          <a:ext cx="923587" cy="9235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FEA1F1-BFCA-444B-80CD-DC246E96B08E}">
      <dsp:nvSpPr>
        <dsp:cNvPr id="0" name=""/>
        <dsp:cNvSpPr/>
      </dsp:nvSpPr>
      <dsp:spPr>
        <a:xfrm>
          <a:off x="1939533" y="4198841"/>
          <a:ext cx="43620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1111250">
            <a:lnSpc>
              <a:spcPct val="90000"/>
            </a:lnSpc>
            <a:spcBef>
              <a:spcPct val="0"/>
            </a:spcBef>
            <a:spcAft>
              <a:spcPct val="35000"/>
            </a:spcAft>
            <a:buNone/>
          </a:pPr>
          <a:r>
            <a:rPr lang="en-US" sz="2500" kern="1200"/>
            <a:t>To find out the biggest challenge in implementing EMR. </a:t>
          </a:r>
        </a:p>
      </dsp:txBody>
      <dsp:txXfrm>
        <a:off x="1939533" y="4198841"/>
        <a:ext cx="4362067" cy="16792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A94D8-011F-4D5D-ADB5-9729B126D516}">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380575-3D53-49DB-9278-17F27644BBAB}">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F0D3E0-B8E0-4661-BF66-76CAAB11E350}">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00100">
            <a:lnSpc>
              <a:spcPct val="90000"/>
            </a:lnSpc>
            <a:spcBef>
              <a:spcPct val="0"/>
            </a:spcBef>
            <a:spcAft>
              <a:spcPct val="35000"/>
            </a:spcAft>
            <a:buNone/>
          </a:pPr>
          <a:r>
            <a:rPr lang="en-GB" sz="1800" kern="1200"/>
            <a:t>1.   Respondents may not be truthful when answering survey questions or may give socially desirable responses.</a:t>
          </a:r>
          <a:endParaRPr lang="en-US" sz="1800" kern="1200"/>
        </a:p>
      </dsp:txBody>
      <dsp:txXfrm>
        <a:off x="1437631" y="531"/>
        <a:ext cx="9077968" cy="1244702"/>
      </dsp:txXfrm>
    </dsp:sp>
    <dsp:sp modelId="{33D023EF-FCD9-46CA-BA60-300A10E3B0B2}">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C01A9F-7351-496E-8885-1BECCAA87CA6}">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F2AEAD-79B4-43A6-9C23-2DD8BE4CC808}">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00100">
            <a:lnSpc>
              <a:spcPct val="90000"/>
            </a:lnSpc>
            <a:spcBef>
              <a:spcPct val="0"/>
            </a:spcBef>
            <a:spcAft>
              <a:spcPct val="35000"/>
            </a:spcAft>
            <a:buNone/>
          </a:pPr>
          <a:r>
            <a:rPr lang="en-GB" sz="1800" kern="1200"/>
            <a:t>2.   The collected data may not be robust enough to explain the complex issues.</a:t>
          </a:r>
          <a:endParaRPr lang="en-US" sz="1800" kern="1200"/>
        </a:p>
      </dsp:txBody>
      <dsp:txXfrm>
        <a:off x="1437631" y="1556410"/>
        <a:ext cx="9077968" cy="1244702"/>
      </dsp:txXfrm>
    </dsp:sp>
    <dsp:sp modelId="{1D77A66B-8E2C-49FC-BC43-4BD7D9E9D9E6}">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77DF0D-D5BA-4ABD-83F5-ADB4A81805C3}">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734F95-1C76-4489-BC04-BA43F8F928F7}">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00100">
            <a:lnSpc>
              <a:spcPct val="90000"/>
            </a:lnSpc>
            <a:spcBef>
              <a:spcPct val="0"/>
            </a:spcBef>
            <a:spcAft>
              <a:spcPct val="35000"/>
            </a:spcAft>
            <a:buNone/>
          </a:pPr>
          <a:r>
            <a:rPr lang="en-GB" sz="1800" kern="1200"/>
            <a:t>3.   This study includes structured questionnaire with close ended questions in the research proposal. So, the result may not represent the actual occurring, in a generalised form. Also, the respondent had limited options of responses based on the selection made by the researcher.</a:t>
          </a:r>
          <a:endParaRPr lang="en-US" sz="1800" kern="1200"/>
        </a:p>
      </dsp:txBody>
      <dsp:txXfrm>
        <a:off x="1437631" y="3112289"/>
        <a:ext cx="9077968" cy="12447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E0A9F-CAF3-43D6-ABF1-A6B66BEF8E27}">
      <dsp:nvSpPr>
        <dsp:cNvPr id="0" name=""/>
        <dsp:cNvSpPr/>
      </dsp:nvSpPr>
      <dsp:spPr>
        <a:xfrm>
          <a:off x="1953914" y="5292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160B6F-F59B-4A44-B82A-462D72BEE1B8}">
      <dsp:nvSpPr>
        <dsp:cNvPr id="0" name=""/>
        <dsp:cNvSpPr/>
      </dsp:nvSpPr>
      <dsp:spPr>
        <a:xfrm>
          <a:off x="765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a:t>1. They should hire more resources for the training of doctors and hospital staff because the EMR tool is complicated and require proper follow up even after implementation. </a:t>
          </a:r>
        </a:p>
      </dsp:txBody>
      <dsp:txXfrm>
        <a:off x="765914" y="2943510"/>
        <a:ext cx="4320000" cy="720000"/>
      </dsp:txXfrm>
    </dsp:sp>
    <dsp:sp modelId="{DB898911-19F0-415B-A383-10A77FEED0BC}">
      <dsp:nvSpPr>
        <dsp:cNvPr id="0" name=""/>
        <dsp:cNvSpPr/>
      </dsp:nvSpPr>
      <dsp:spPr>
        <a:xfrm>
          <a:off x="7029914" y="5292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3AF9C5-4D81-4F2A-BF18-0D1067192269}">
      <dsp:nvSpPr>
        <dsp:cNvPr id="0" name=""/>
        <dsp:cNvSpPr/>
      </dsp:nvSpPr>
      <dsp:spPr>
        <a:xfrm>
          <a:off x="5841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a:t>2. Their current EMR tool is quite complex ( made up of several connected parts) and they can try to make it simple. </a:t>
          </a:r>
        </a:p>
      </dsp:txBody>
      <dsp:txXfrm>
        <a:off x="5841914" y="2943510"/>
        <a:ext cx="432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65A93-8DB1-4A28-8193-A2C185BD4D82}">
      <dsp:nvSpPr>
        <dsp:cNvPr id="0" name=""/>
        <dsp:cNvSpPr/>
      </dsp:nvSpPr>
      <dsp:spPr>
        <a:xfrm>
          <a:off x="1212569" y="987197"/>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30C8AA-665D-4D28-A943-A218BAF77048}">
      <dsp:nvSpPr>
        <dsp:cNvPr id="0" name=""/>
        <dsp:cNvSpPr/>
      </dsp:nvSpPr>
      <dsp:spPr>
        <a:xfrm>
          <a:off x="417971"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Learned how to interact with client/ client facing skill and client management skill.</a:t>
          </a:r>
        </a:p>
      </dsp:txBody>
      <dsp:txXfrm>
        <a:off x="417971" y="2644140"/>
        <a:ext cx="2889450" cy="720000"/>
      </dsp:txXfrm>
    </dsp:sp>
    <dsp:sp modelId="{B332D0C4-2922-456C-9CC7-0CB76B6B7310}">
      <dsp:nvSpPr>
        <dsp:cNvPr id="0" name=""/>
        <dsp:cNvSpPr/>
      </dsp:nvSpPr>
      <dsp:spPr>
        <a:xfrm>
          <a:off x="4607673" y="987197"/>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4A29EE-8062-4895-ADE0-BDF355C84E83}">
      <dsp:nvSpPr>
        <dsp:cNvPr id="0" name=""/>
        <dsp:cNvSpPr/>
      </dsp:nvSpPr>
      <dsp:spPr>
        <a:xfrm>
          <a:off x="3813075"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Built a Problem-solving approach.</a:t>
          </a:r>
        </a:p>
      </dsp:txBody>
      <dsp:txXfrm>
        <a:off x="3813075" y="2644140"/>
        <a:ext cx="2889450" cy="720000"/>
      </dsp:txXfrm>
    </dsp:sp>
    <dsp:sp modelId="{3CDD38A2-1129-4E77-978A-0B5D6FB9D5DD}">
      <dsp:nvSpPr>
        <dsp:cNvPr id="0" name=""/>
        <dsp:cNvSpPr/>
      </dsp:nvSpPr>
      <dsp:spPr>
        <a:xfrm>
          <a:off x="8002777" y="987197"/>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32FF2E-C7C3-4DA2-ABE7-6861C81AEA66}">
      <dsp:nvSpPr>
        <dsp:cNvPr id="0" name=""/>
        <dsp:cNvSpPr/>
      </dsp:nvSpPr>
      <dsp:spPr>
        <a:xfrm>
          <a:off x="7208178"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Learned Product planning and strategising </a:t>
          </a:r>
        </a:p>
      </dsp:txBody>
      <dsp:txXfrm>
        <a:off x="7208178" y="2644140"/>
        <a:ext cx="28894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dx.doi.org/10.1371/journal.pone.0234108"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56">
            <a:extLst>
              <a:ext uri="{FF2B5EF4-FFF2-40B4-BE49-F238E27FC236}">
                <a16:creationId xmlns:a16="http://schemas.microsoft.com/office/drawing/2014/main" id="{FB33DC6A-1F1C-4A06-834E-CFF88F1C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6" name="Freeform: Shape 58">
            <a:extLst>
              <a:ext uri="{FF2B5EF4-FFF2-40B4-BE49-F238E27FC236}">
                <a16:creationId xmlns:a16="http://schemas.microsoft.com/office/drawing/2014/main" id="{0FE1D5CF-87B8-4A8A-AD3C-01D06A607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08641" cy="6858000"/>
          </a:xfrm>
          <a:custGeom>
            <a:avLst/>
            <a:gdLst>
              <a:gd name="connsiteX0" fmla="*/ 0 w 6208641"/>
              <a:gd name="connsiteY0" fmla="*/ 0 h 6858000"/>
              <a:gd name="connsiteX1" fmla="*/ 5464181 w 6208641"/>
              <a:gd name="connsiteY1" fmla="*/ 0 h 6858000"/>
              <a:gd name="connsiteX2" fmla="*/ 5538086 w 6208641"/>
              <a:gd name="connsiteY2" fmla="*/ 159684 h 6858000"/>
              <a:gd name="connsiteX3" fmla="*/ 6208641 w 6208641"/>
              <a:gd name="connsiteY3" fmla="*/ 3706589 h 6858000"/>
              <a:gd name="connsiteX4" fmla="*/ 5734754 w 6208641"/>
              <a:gd name="connsiteY4" fmla="*/ 6730443 h 6858000"/>
              <a:gd name="connsiteX5" fmla="*/ 5689361 w 6208641"/>
              <a:gd name="connsiteY5" fmla="*/ 6858000 h 6858000"/>
              <a:gd name="connsiteX6" fmla="*/ 0 w 62086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8641" h="6858000">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7" name="Freeform: Shape 60">
            <a:extLst>
              <a:ext uri="{FF2B5EF4-FFF2-40B4-BE49-F238E27FC236}">
                <a16:creationId xmlns:a16="http://schemas.microsoft.com/office/drawing/2014/main" id="{60926200-45C2-41E9-839F-31CD5FE4C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03325" cy="6858000"/>
          </a:xfrm>
          <a:custGeom>
            <a:avLst/>
            <a:gdLst>
              <a:gd name="connsiteX0" fmla="*/ 0 w 6203325"/>
              <a:gd name="connsiteY0" fmla="*/ 0 h 6858000"/>
              <a:gd name="connsiteX1" fmla="*/ 5458865 w 6203325"/>
              <a:gd name="connsiteY1" fmla="*/ 0 h 6858000"/>
              <a:gd name="connsiteX2" fmla="*/ 5532770 w 6203325"/>
              <a:gd name="connsiteY2" fmla="*/ 159684 h 6858000"/>
              <a:gd name="connsiteX3" fmla="*/ 6203325 w 6203325"/>
              <a:gd name="connsiteY3" fmla="*/ 3706589 h 6858000"/>
              <a:gd name="connsiteX4" fmla="*/ 5729438 w 6203325"/>
              <a:gd name="connsiteY4" fmla="*/ 6730443 h 6858000"/>
              <a:gd name="connsiteX5" fmla="*/ 5684045 w 6203325"/>
              <a:gd name="connsiteY5" fmla="*/ 6858000 h 6858000"/>
              <a:gd name="connsiteX6" fmla="*/ 0 w 62033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325" h="6858000">
                <a:moveTo>
                  <a:pt x="0" y="0"/>
                </a:moveTo>
                <a:lnTo>
                  <a:pt x="5458865" y="0"/>
                </a:lnTo>
                <a:lnTo>
                  <a:pt x="5532770" y="159684"/>
                </a:lnTo>
                <a:cubicBezTo>
                  <a:pt x="5956124" y="1172168"/>
                  <a:pt x="6203325" y="2392735"/>
                  <a:pt x="6203325" y="3706589"/>
                </a:cubicBezTo>
                <a:cubicBezTo>
                  <a:pt x="6203325" y="4801467"/>
                  <a:pt x="6031658" y="5831563"/>
                  <a:pt x="5729438" y="6730443"/>
                </a:cubicBezTo>
                <a:lnTo>
                  <a:pt x="568404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89098" y="1106034"/>
            <a:ext cx="5019074" cy="3204134"/>
          </a:xfrm>
        </p:spPr>
        <p:txBody>
          <a:bodyPr anchor="b">
            <a:normAutofit/>
          </a:bodyPr>
          <a:lstStyle/>
          <a:p>
            <a:pPr algn="l"/>
            <a:r>
              <a:rPr lang="en-US" sz="5400" dirty="0">
                <a:cs typeface="Calibri Light"/>
              </a:rPr>
              <a:t>PERCEPTION OF DOCTORS IN INDIA ABOUT USING EMR/EHR</a:t>
            </a:r>
            <a:endParaRPr lang="en-US" sz="5400" dirty="0"/>
          </a:p>
        </p:txBody>
      </p:sp>
      <p:sp>
        <p:nvSpPr>
          <p:cNvPr id="3" name="Subtitle 2"/>
          <p:cNvSpPr>
            <a:spLocks noGrp="1"/>
          </p:cNvSpPr>
          <p:nvPr>
            <p:ph type="subTitle" idx="1"/>
          </p:nvPr>
        </p:nvSpPr>
        <p:spPr>
          <a:xfrm>
            <a:off x="494124" y="4872922"/>
            <a:ext cx="5013698" cy="1208141"/>
          </a:xfrm>
        </p:spPr>
        <p:txBody>
          <a:bodyPr>
            <a:normAutofit/>
          </a:bodyPr>
          <a:lstStyle/>
          <a:p>
            <a:pPr algn="l"/>
            <a:r>
              <a:rPr lang="en-US" sz="2000" dirty="0">
                <a:cs typeface="Calibri"/>
              </a:rPr>
              <a:t>SUBMITTED BY:</a:t>
            </a:r>
          </a:p>
          <a:p>
            <a:pPr algn="l"/>
            <a:r>
              <a:rPr lang="en-US" sz="2000" dirty="0">
                <a:cs typeface="Calibri"/>
              </a:rPr>
              <a:t>DR AMBIKA SHARMA</a:t>
            </a:r>
          </a:p>
          <a:p>
            <a:pPr algn="l"/>
            <a:r>
              <a:rPr lang="en-US" sz="2000" dirty="0">
                <a:cs typeface="Calibri"/>
              </a:rPr>
              <a:t>PG/20/107</a:t>
            </a:r>
          </a:p>
        </p:txBody>
      </p:sp>
      <p:sp>
        <p:nvSpPr>
          <p:cNvPr id="63" name="Rectangle 6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8" name="Picture 8" descr="Logo&#10;&#10;Description automatically generated">
            <a:extLst>
              <a:ext uri="{FF2B5EF4-FFF2-40B4-BE49-F238E27FC236}">
                <a16:creationId xmlns:a16="http://schemas.microsoft.com/office/drawing/2014/main" id="{DAF82BDE-412F-25F3-B345-5C8C96421A09}"/>
              </a:ext>
            </a:extLst>
          </p:cNvPr>
          <p:cNvPicPr>
            <a:picLocks noChangeAspect="1"/>
          </p:cNvPicPr>
          <p:nvPr/>
        </p:nvPicPr>
        <p:blipFill>
          <a:blip r:embed="rId2"/>
          <a:stretch>
            <a:fillRect/>
          </a:stretch>
        </p:blipFill>
        <p:spPr>
          <a:xfrm>
            <a:off x="6994071" y="766911"/>
            <a:ext cx="4708831" cy="2460743"/>
          </a:xfrm>
          <a:prstGeom prst="rect">
            <a:avLst/>
          </a:prstGeom>
        </p:spPr>
      </p:pic>
      <p:sp>
        <p:nvSpPr>
          <p:cNvPr id="65" name="Rectangle 6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546920"/>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7" descr="A picture containing text, clipart&#10;&#10;Description automatically generated">
            <a:extLst>
              <a:ext uri="{FF2B5EF4-FFF2-40B4-BE49-F238E27FC236}">
                <a16:creationId xmlns:a16="http://schemas.microsoft.com/office/drawing/2014/main" id="{B9B67BA7-2B67-C1FA-6FEE-E9CCBFE94682}"/>
              </a:ext>
            </a:extLst>
          </p:cNvPr>
          <p:cNvPicPr>
            <a:picLocks noChangeAspect="1"/>
          </p:cNvPicPr>
          <p:nvPr/>
        </p:nvPicPr>
        <p:blipFill>
          <a:blip r:embed="rId3"/>
          <a:stretch>
            <a:fillRect/>
          </a:stretch>
        </p:blipFill>
        <p:spPr>
          <a:xfrm>
            <a:off x="7705271" y="4872935"/>
            <a:ext cx="3402548" cy="1701776"/>
          </a:xfrm>
          <a:prstGeom prst="rect">
            <a:avLst/>
          </a:prstGeom>
        </p:spPr>
      </p:pic>
      <p:sp>
        <p:nvSpPr>
          <p:cNvPr id="9" name="TextBox 8">
            <a:extLst>
              <a:ext uri="{FF2B5EF4-FFF2-40B4-BE49-F238E27FC236}">
                <a16:creationId xmlns:a16="http://schemas.microsoft.com/office/drawing/2014/main" id="{88C888A7-86B2-CD2A-8739-D8E2997399F8}"/>
              </a:ext>
            </a:extLst>
          </p:cNvPr>
          <p:cNvSpPr txBox="1"/>
          <p:nvPr/>
        </p:nvSpPr>
        <p:spPr>
          <a:xfrm>
            <a:off x="8323943" y="62411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10" name="TextBox 9">
            <a:extLst>
              <a:ext uri="{FF2B5EF4-FFF2-40B4-BE49-F238E27FC236}">
                <a16:creationId xmlns:a16="http://schemas.microsoft.com/office/drawing/2014/main" id="{19ED2C86-3AC1-C7FE-D6E7-74DA07D0130D}"/>
              </a:ext>
            </a:extLst>
          </p:cNvPr>
          <p:cNvSpPr txBox="1"/>
          <p:nvPr/>
        </p:nvSpPr>
        <p:spPr>
          <a:xfrm>
            <a:off x="7247618" y="3844018"/>
            <a:ext cx="31496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Faculty Mentor- Associate Professor Nishikant Bele</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Chart, pie chart&#10;&#10;Description automatically generated">
            <a:extLst>
              <a:ext uri="{FF2B5EF4-FFF2-40B4-BE49-F238E27FC236}">
                <a16:creationId xmlns:a16="http://schemas.microsoft.com/office/drawing/2014/main" id="{B7004DAB-3565-9E82-99CF-9547CB7873E3}"/>
              </a:ext>
            </a:extLst>
          </p:cNvPr>
          <p:cNvPicPr>
            <a:picLocks noChangeAspect="1"/>
          </p:cNvPicPr>
          <p:nvPr/>
        </p:nvPicPr>
        <p:blipFill>
          <a:blip r:embed="rId2"/>
          <a:stretch>
            <a:fillRect/>
          </a:stretch>
        </p:blipFill>
        <p:spPr>
          <a:xfrm>
            <a:off x="643467" y="2317109"/>
            <a:ext cx="5294716" cy="2223780"/>
          </a:xfrm>
          <a:prstGeom prst="rect">
            <a:avLst/>
          </a:prstGeom>
        </p:spPr>
      </p:pic>
      <p:cxnSp>
        <p:nvCxnSpPr>
          <p:cNvPr id="19"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4" name="Picture 4" descr="Chart, bar chart&#10;&#10;Description automatically generated">
            <a:extLst>
              <a:ext uri="{FF2B5EF4-FFF2-40B4-BE49-F238E27FC236}">
                <a16:creationId xmlns:a16="http://schemas.microsoft.com/office/drawing/2014/main" id="{81D293C9-E4CB-68F6-5E55-380A5C51B8A3}"/>
              </a:ext>
            </a:extLst>
          </p:cNvPr>
          <p:cNvPicPr>
            <a:picLocks noGrp="1" noChangeAspect="1"/>
          </p:cNvPicPr>
          <p:nvPr>
            <p:ph idx="1"/>
          </p:nvPr>
        </p:nvPicPr>
        <p:blipFill>
          <a:blip r:embed="rId3"/>
          <a:stretch>
            <a:fillRect/>
          </a:stretch>
        </p:blipFill>
        <p:spPr>
          <a:xfrm>
            <a:off x="6181246" y="1859448"/>
            <a:ext cx="5360029" cy="2544018"/>
          </a:xfrm>
          <a:prstGeom prst="rect">
            <a:avLst/>
          </a:prstGeom>
        </p:spPr>
      </p:pic>
      <p:sp>
        <p:nvSpPr>
          <p:cNvPr id="2" name="TextBox 1">
            <a:extLst>
              <a:ext uri="{FF2B5EF4-FFF2-40B4-BE49-F238E27FC236}">
                <a16:creationId xmlns:a16="http://schemas.microsoft.com/office/drawing/2014/main" id="{768F6C25-8379-2D24-6EF6-73FDC64B19B9}"/>
              </a:ext>
            </a:extLst>
          </p:cNvPr>
          <p:cNvSpPr txBox="1"/>
          <p:nvPr/>
        </p:nvSpPr>
        <p:spPr>
          <a:xfrm>
            <a:off x="791029" y="4724400"/>
            <a:ext cx="4049485" cy="646331"/>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dirty="0"/>
              <a:t>Distribution on the basis of personal preference of doctor </a:t>
            </a:r>
            <a:endParaRPr lang="en-US" b="1" i="1" dirty="0">
              <a:cs typeface="Calibri"/>
            </a:endParaRPr>
          </a:p>
        </p:txBody>
      </p:sp>
      <p:sp>
        <p:nvSpPr>
          <p:cNvPr id="3" name="TextBox 2">
            <a:extLst>
              <a:ext uri="{FF2B5EF4-FFF2-40B4-BE49-F238E27FC236}">
                <a16:creationId xmlns:a16="http://schemas.microsoft.com/office/drawing/2014/main" id="{7669D1A7-3E19-1E52-C939-7B977C58CE5E}"/>
              </a:ext>
            </a:extLst>
          </p:cNvPr>
          <p:cNvSpPr txBox="1"/>
          <p:nvPr/>
        </p:nvSpPr>
        <p:spPr>
          <a:xfrm>
            <a:off x="6884761" y="4678589"/>
            <a:ext cx="3831771" cy="646331"/>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dirty="0">
                <a:cs typeface="Calibri"/>
              </a:rPr>
              <a:t>Distribution of different challenges in implementing EHR in India</a:t>
            </a:r>
          </a:p>
        </p:txBody>
      </p:sp>
      <p:sp>
        <p:nvSpPr>
          <p:cNvPr id="6" name="TextBox 5">
            <a:extLst>
              <a:ext uri="{FF2B5EF4-FFF2-40B4-BE49-F238E27FC236}">
                <a16:creationId xmlns:a16="http://schemas.microsoft.com/office/drawing/2014/main" id="{BB1526FA-3641-5D86-9F91-6BE46CB52189}"/>
              </a:ext>
            </a:extLst>
          </p:cNvPr>
          <p:cNvSpPr txBox="1"/>
          <p:nvPr/>
        </p:nvSpPr>
        <p:spPr>
          <a:xfrm>
            <a:off x="1008743" y="957943"/>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latin typeface="Calibri Light"/>
                <a:ea typeface="+mn-lt"/>
                <a:cs typeface="+mn-lt"/>
              </a:rPr>
              <a:t>RESULTS </a:t>
            </a:r>
            <a:endParaRPr lang="en-US" sz="4000" dirty="0">
              <a:latin typeface="Calibri Light"/>
            </a:endParaRPr>
          </a:p>
        </p:txBody>
      </p:sp>
    </p:spTree>
    <p:extLst>
      <p:ext uri="{BB962C8B-B14F-4D97-AF65-F5344CB8AC3E}">
        <p14:creationId xmlns:p14="http://schemas.microsoft.com/office/powerpoint/2010/main" val="2543060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DC2860-5DAF-7E80-91D3-58C85971E76A}"/>
              </a:ext>
            </a:extLst>
          </p:cNvPr>
          <p:cNvSpPr>
            <a:spLocks noGrp="1"/>
          </p:cNvSpPr>
          <p:nvPr>
            <p:ph type="title"/>
          </p:nvPr>
        </p:nvSpPr>
        <p:spPr>
          <a:xfrm>
            <a:off x="838200" y="365125"/>
            <a:ext cx="10515600" cy="1325563"/>
          </a:xfrm>
        </p:spPr>
        <p:txBody>
          <a:bodyPr>
            <a:normAutofit/>
          </a:bodyPr>
          <a:lstStyle/>
          <a:p>
            <a:r>
              <a:rPr lang="en-US" sz="5400" dirty="0">
                <a:cs typeface="Calibri Light"/>
              </a:rPr>
              <a:t>DISCUSSION</a:t>
            </a:r>
            <a:endParaRPr lang="en-US"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038AF0F-48E4-3B90-0533-DB679B663B62}"/>
              </a:ext>
            </a:extLst>
          </p:cNvPr>
          <p:cNvSpPr>
            <a:spLocks noGrp="1"/>
          </p:cNvSpPr>
          <p:nvPr>
            <p:ph idx="1"/>
          </p:nvPr>
        </p:nvSpPr>
        <p:spPr>
          <a:xfrm>
            <a:off x="838200" y="1929384"/>
            <a:ext cx="10515600" cy="4251960"/>
          </a:xfrm>
        </p:spPr>
        <p:txBody>
          <a:bodyPr vert="horz" lIns="91440" tIns="45720" rIns="91440" bIns="45720" rtlCol="0" anchor="t">
            <a:normAutofit/>
          </a:bodyPr>
          <a:lstStyle/>
          <a:p>
            <a:r>
              <a:rPr lang="en-US" sz="2200" dirty="0">
                <a:ea typeface="+mn-lt"/>
                <a:cs typeface="+mn-lt"/>
              </a:rPr>
              <a:t>Our systematic review have found a variety of barriers regarding adoption of EMR systems in India</a:t>
            </a:r>
          </a:p>
          <a:p>
            <a:r>
              <a:rPr lang="en-US" sz="2200" dirty="0">
                <a:ea typeface="+mn-lt"/>
                <a:cs typeface="+mn-lt"/>
              </a:rPr>
              <a:t>The present review have also found that EMR saves time and it is cost-effective and  promote the security and privacy of health data.</a:t>
            </a:r>
          </a:p>
          <a:p>
            <a:r>
              <a:rPr lang="en-US" sz="2200" dirty="0">
                <a:ea typeface="+mn-lt"/>
                <a:cs typeface="+mn-lt"/>
              </a:rPr>
              <a:t>According to the present study the lack of acceptance by hospital staff is one of the biggest challenge in implementing EHR in India and they need proper training in order to get comfortable with the EMR software. It is the reason why doctors and healthcare professional think EMR has more challenges as compared to benefits.</a:t>
            </a:r>
          </a:p>
          <a:p>
            <a:r>
              <a:rPr lang="en-US" sz="2200" dirty="0">
                <a:ea typeface="+mn-lt"/>
                <a:cs typeface="+mn-lt"/>
              </a:rPr>
              <a:t>Apart from this, implementation cost and Time factor  also came out to be one of the challenge in successfully implementing EHR in India because training of hospital staff takes time and high cost. Majority of population personally prefer paper- based prescription over e-prescription.</a:t>
            </a:r>
            <a:endParaRPr lang="en-US" dirty="0">
              <a:ea typeface="+mn-lt"/>
              <a:cs typeface="+mn-lt"/>
            </a:endParaRPr>
          </a:p>
        </p:txBody>
      </p:sp>
    </p:spTree>
    <p:extLst>
      <p:ext uri="{BB962C8B-B14F-4D97-AF65-F5344CB8AC3E}">
        <p14:creationId xmlns:p14="http://schemas.microsoft.com/office/powerpoint/2010/main" val="2502010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F18E2A-3308-7043-AF8D-EAACD75F0E96}"/>
              </a:ext>
            </a:extLst>
          </p:cNvPr>
          <p:cNvSpPr>
            <a:spLocks noGrp="1"/>
          </p:cNvSpPr>
          <p:nvPr>
            <p:ph type="title"/>
          </p:nvPr>
        </p:nvSpPr>
        <p:spPr>
          <a:xfrm>
            <a:off x="841248" y="256032"/>
            <a:ext cx="10506456" cy="1014984"/>
          </a:xfrm>
        </p:spPr>
        <p:txBody>
          <a:bodyPr anchor="b">
            <a:normAutofit/>
          </a:bodyPr>
          <a:lstStyle/>
          <a:p>
            <a:r>
              <a:rPr lang="en-US" dirty="0">
                <a:cs typeface="Calibri Light"/>
              </a:rPr>
              <a:t>LIMITATION</a:t>
            </a:r>
            <a:endParaRPr lang="en-US" dirty="0"/>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DFC32703-9CC7-0C67-7894-0C2643495762}"/>
              </a:ext>
            </a:extLst>
          </p:cNvPr>
          <p:cNvGraphicFramePr>
            <a:graphicFrameLocks noGrp="1"/>
          </p:cNvGraphicFramePr>
          <p:nvPr>
            <p:ph idx="1"/>
            <p:extLst>
              <p:ext uri="{D42A27DB-BD31-4B8C-83A1-F6EECF244321}">
                <p14:modId xmlns:p14="http://schemas.microsoft.com/office/powerpoint/2010/main" val="2265515884"/>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3821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AF9FAD-69D4-F7A9-F588-46E94ACB2B04}"/>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CONCLUSION</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63D960A-46EE-2BCC-2E80-8F6F8D0BCF0D}"/>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US" sz="2200" dirty="0">
                <a:ea typeface="+mn-lt"/>
                <a:cs typeface="+mn-lt"/>
              </a:rPr>
              <a:t>EMR is the digital technology which have great potential to improve the quality and efficiency of healthcare. However, the health sector is still struggling to implement it in a way that leads to sustained use. Barriers to successful implementation of EMRs include lack of training of hospital staff, high cost and time in implementation. Whereas the enablers of successful implementation include clinician engagement in the design and roll-out of the EMR and training and upskilling of all end-users of the EMR. Although there may be challenges in the usability of EMRs right after its implementation, staff will be encouraged to use it if they perceive improved features of EMR are imminent and has potential benefit to patient care and workflow. However, it is important that continuous supports are provided to ensure buy-in from health professional is not lost.</a:t>
            </a:r>
            <a:endParaRPr lang="en-US" sz="2200" dirty="0">
              <a:cs typeface="Calibri" panose="020F0502020204030204"/>
            </a:endParaRPr>
          </a:p>
        </p:txBody>
      </p:sp>
    </p:spTree>
    <p:extLst>
      <p:ext uri="{BB962C8B-B14F-4D97-AF65-F5344CB8AC3E}">
        <p14:creationId xmlns:p14="http://schemas.microsoft.com/office/powerpoint/2010/main" val="40470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40E850-89FD-336C-9B3C-C833C2A24FDC}"/>
              </a:ext>
            </a:extLst>
          </p:cNvPr>
          <p:cNvSpPr>
            <a:spLocks noGrp="1"/>
          </p:cNvSpPr>
          <p:nvPr>
            <p:ph type="title"/>
          </p:nvPr>
        </p:nvSpPr>
        <p:spPr>
          <a:xfrm>
            <a:off x="838200" y="365125"/>
            <a:ext cx="10515600" cy="1325563"/>
          </a:xfrm>
        </p:spPr>
        <p:txBody>
          <a:bodyPr>
            <a:normAutofit/>
          </a:bodyPr>
          <a:lstStyle/>
          <a:p>
            <a:r>
              <a:rPr lang="en-US" sz="5400">
                <a:cs typeface="Calibri Light"/>
              </a:rPr>
              <a:t>REFRENCES</a:t>
            </a:r>
            <a:endParaRPr lang="en-US" sz="5400"/>
          </a:p>
        </p:txBody>
      </p:sp>
      <p:sp>
        <p:nvSpPr>
          <p:cNvPr id="1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77622345-DD57-295F-489D-E08AA274FDBD}"/>
              </a:ext>
            </a:extLst>
          </p:cNvPr>
          <p:cNvSpPr>
            <a:spLocks noGrp="1"/>
          </p:cNvSpPr>
          <p:nvPr>
            <p:ph idx="1"/>
          </p:nvPr>
        </p:nvSpPr>
        <p:spPr>
          <a:xfrm>
            <a:off x="838200" y="1929384"/>
            <a:ext cx="10515600" cy="4251960"/>
          </a:xfrm>
        </p:spPr>
        <p:txBody>
          <a:bodyPr vert="horz" lIns="91440" tIns="45720" rIns="91440" bIns="45720" rtlCol="0" anchor="t">
            <a:normAutofit fontScale="92500" lnSpcReduction="20000"/>
          </a:bodyPr>
          <a:lstStyle/>
          <a:p>
            <a:r>
              <a:rPr lang="en-US" sz="2200" dirty="0">
                <a:ea typeface="+mn-lt"/>
                <a:cs typeface="+mn-lt"/>
              </a:rPr>
              <a:t>De Benedictis A, Lettieri E, Gastaldi L, Masella C, </a:t>
            </a:r>
            <a:r>
              <a:rPr lang="en-US" sz="2200" dirty="0" err="1">
                <a:ea typeface="+mn-lt"/>
                <a:cs typeface="+mn-lt"/>
              </a:rPr>
              <a:t>Urgu</a:t>
            </a:r>
            <a:r>
              <a:rPr lang="en-US" sz="2200" dirty="0">
                <a:ea typeface="+mn-lt"/>
                <a:cs typeface="+mn-lt"/>
              </a:rPr>
              <a:t> A, </a:t>
            </a:r>
            <a:r>
              <a:rPr lang="en-US" sz="2200" dirty="0" err="1">
                <a:ea typeface="+mn-lt"/>
                <a:cs typeface="+mn-lt"/>
              </a:rPr>
              <a:t>Tartaglini</a:t>
            </a:r>
            <a:r>
              <a:rPr lang="en-US" sz="2200" dirty="0">
                <a:ea typeface="+mn-lt"/>
                <a:cs typeface="+mn-lt"/>
              </a:rPr>
              <a:t> D. Electronic Medical Records implementation in hospital: An empirical investigation of individual and organizational determinants. </a:t>
            </a:r>
            <a:r>
              <a:rPr lang="en-US" sz="2200" dirty="0" err="1">
                <a:ea typeface="+mn-lt"/>
                <a:cs typeface="+mn-lt"/>
              </a:rPr>
              <a:t>PLoS</a:t>
            </a:r>
            <a:r>
              <a:rPr lang="en-US" sz="2200" dirty="0">
                <a:ea typeface="+mn-lt"/>
                <a:cs typeface="+mn-lt"/>
              </a:rPr>
              <a:t> One [Internet]. 2020;15(6):e0234108. Available from: </a:t>
            </a:r>
            <a:r>
              <a:rPr lang="en-US" sz="2200" dirty="0">
                <a:ea typeface="+mn-lt"/>
                <a:cs typeface="+mn-lt"/>
                <a:hlinkClick r:id="rId2"/>
              </a:rPr>
              <a:t>http://dx.doi.org/10.1371/journal.pone.0234108</a:t>
            </a:r>
            <a:endParaRPr lang="en-US">
              <a:ea typeface="+mn-lt"/>
              <a:cs typeface="+mn-lt"/>
            </a:endParaRPr>
          </a:p>
          <a:p>
            <a:r>
              <a:rPr lang="en-US" sz="2200" dirty="0">
                <a:ea typeface="+mn-lt"/>
                <a:cs typeface="+mn-lt"/>
              </a:rPr>
              <a:t>Lim Chee Siang Edmund, Chennupati K. Ramaiah*and Surya Prakash Gulla. Electronic Medical Records Management Systems: An Overview; DESIDOC Journal of Library &amp; Information Technology, Vol. 29, No. 6, November 2009, pp. 3-12© 2009, DESIDOC</a:t>
            </a:r>
            <a:endParaRPr lang="en-US" sz="2200" dirty="0">
              <a:cs typeface="Calibri"/>
            </a:endParaRPr>
          </a:p>
          <a:p>
            <a:r>
              <a:rPr lang="en-US" sz="2200" dirty="0">
                <a:cs typeface="Calibri"/>
              </a:rPr>
              <a:t>Edmund L, Ramaiah C, Gulla S. Electronic Medical Records Management Systems: An Overview. DESIDOC Journal of Library &amp;amp; Information Technology. 2009;29(6):3-12.</a:t>
            </a:r>
            <a:endParaRPr lang="en-US">
              <a:cs typeface="Calibri"/>
            </a:endParaRPr>
          </a:p>
          <a:p>
            <a:r>
              <a:rPr lang="en-US" sz="2200" dirty="0">
                <a:ea typeface="+mn-lt"/>
                <a:cs typeface="+mn-lt"/>
              </a:rPr>
              <a:t>Boonstra A, </a:t>
            </a:r>
            <a:r>
              <a:rPr lang="en-US" sz="2200" dirty="0" err="1">
                <a:ea typeface="+mn-lt"/>
                <a:cs typeface="+mn-lt"/>
              </a:rPr>
              <a:t>Broekhuis</a:t>
            </a:r>
            <a:r>
              <a:rPr lang="en-US" sz="2200" dirty="0">
                <a:ea typeface="+mn-lt"/>
                <a:cs typeface="+mn-lt"/>
              </a:rPr>
              <a:t> M. Barriers to the acceptance of electronic medical records by physicians from systematic review to taxonomy and interventions. BMC Health Services Research. 2010;10(1).</a:t>
            </a:r>
          </a:p>
          <a:p>
            <a:r>
              <a:rPr lang="en-US" sz="2200" dirty="0" err="1">
                <a:ea typeface="+mn-lt"/>
                <a:cs typeface="+mn-lt"/>
              </a:rPr>
              <a:t>Kasambara</a:t>
            </a:r>
            <a:r>
              <a:rPr lang="en-US" sz="2200" dirty="0">
                <a:ea typeface="+mn-lt"/>
                <a:cs typeface="+mn-lt"/>
              </a:rPr>
              <a:t> A, Kumwenda S, Kalulu K, Lungu K, Beattie T, </a:t>
            </a:r>
            <a:r>
              <a:rPr lang="en-US" sz="2200" dirty="0" err="1">
                <a:ea typeface="+mn-lt"/>
                <a:cs typeface="+mn-lt"/>
              </a:rPr>
              <a:t>Masangwi</a:t>
            </a:r>
            <a:r>
              <a:rPr lang="en-US" sz="2200" dirty="0">
                <a:ea typeface="+mn-lt"/>
                <a:cs typeface="+mn-lt"/>
              </a:rPr>
              <a:t> S et al. Assessment of implementation of the health management information system at the district level in southern Malawi. Malawi Medical Journal. 2017;29(3):240.</a:t>
            </a:r>
          </a:p>
          <a:p>
            <a:endParaRPr lang="en-US" sz="2200" dirty="0">
              <a:cs typeface="Calibri"/>
            </a:endParaRPr>
          </a:p>
        </p:txBody>
      </p:sp>
    </p:spTree>
    <p:extLst>
      <p:ext uri="{BB962C8B-B14F-4D97-AF65-F5344CB8AC3E}">
        <p14:creationId xmlns:p14="http://schemas.microsoft.com/office/powerpoint/2010/main" val="2886407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DCFAFBA-2ACF-D688-EA59-7812DCC604E7}"/>
              </a:ext>
            </a:extLst>
          </p:cNvPr>
          <p:cNvSpPr>
            <a:spLocks noGrp="1"/>
          </p:cNvSpPr>
          <p:nvPr>
            <p:ph idx="1"/>
          </p:nvPr>
        </p:nvSpPr>
        <p:spPr>
          <a:xfrm>
            <a:off x="838200" y="1825625"/>
            <a:ext cx="10515600" cy="4351338"/>
          </a:xfrm>
        </p:spPr>
        <p:txBody>
          <a:bodyPr vert="horz" lIns="91440" tIns="45720" rIns="91440" bIns="45720" rtlCol="0">
            <a:normAutofit/>
          </a:bodyPr>
          <a:lstStyle/>
          <a:p>
            <a:r>
              <a:rPr lang="en-US" sz="4000" dirty="0">
                <a:cs typeface="Calibri"/>
              </a:rPr>
              <a:t>THANK YOU</a:t>
            </a:r>
            <a:endParaRPr lang="en-US" sz="4000" dirty="0"/>
          </a:p>
        </p:txBody>
      </p:sp>
      <p:sp>
        <p:nvSpPr>
          <p:cNvPr id="10"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330B6AC-E6AB-45E4-A303-C8DE90EB2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3318" y="760562"/>
            <a:ext cx="5298683" cy="6097438"/>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Smiling Face with No Fill">
            <a:extLst>
              <a:ext uri="{FF2B5EF4-FFF2-40B4-BE49-F238E27FC236}">
                <a16:creationId xmlns:a16="http://schemas.microsoft.com/office/drawing/2014/main" id="{39E88638-0492-DBE8-C24D-0D32C5CBDF7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4800" y="1957050"/>
            <a:ext cx="3945463" cy="3945463"/>
          </a:xfrm>
          <a:prstGeom prst="rect">
            <a:avLst/>
          </a:prstGeom>
        </p:spPr>
      </p:pic>
    </p:spTree>
    <p:extLst>
      <p:ext uri="{BB962C8B-B14F-4D97-AF65-F5344CB8AC3E}">
        <p14:creationId xmlns:p14="http://schemas.microsoft.com/office/powerpoint/2010/main" val="328307380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7EB0D8-3A4D-0D10-E063-1210ECCBD01F}"/>
              </a:ext>
            </a:extLst>
          </p:cNvPr>
          <p:cNvSpPr>
            <a:spLocks noGrp="1"/>
          </p:cNvSpPr>
          <p:nvPr>
            <p:ph type="title"/>
          </p:nvPr>
        </p:nvSpPr>
        <p:spPr>
          <a:xfrm>
            <a:off x="1371597" y="348865"/>
            <a:ext cx="10044023" cy="877729"/>
          </a:xfrm>
        </p:spPr>
        <p:txBody>
          <a:bodyPr anchor="ctr">
            <a:normAutofit/>
          </a:bodyPr>
          <a:lstStyle/>
          <a:p>
            <a:r>
              <a:rPr lang="en-US" sz="2800">
                <a:solidFill>
                  <a:srgbClr val="FFFFFF"/>
                </a:solidFill>
                <a:cs typeface="Calibri Light"/>
              </a:rPr>
              <a:t>SUGGESTIONS TO THE ORGANIZATION WHERE STUDY WAS CONDUCTED </a:t>
            </a:r>
            <a:endParaRPr lang="en-US" sz="2800">
              <a:solidFill>
                <a:srgbClr val="FFFFFF"/>
              </a:solidFill>
            </a:endParaRPr>
          </a:p>
        </p:txBody>
      </p:sp>
      <p:graphicFrame>
        <p:nvGraphicFramePr>
          <p:cNvPr id="16" name="Content Placeholder 2">
            <a:extLst>
              <a:ext uri="{FF2B5EF4-FFF2-40B4-BE49-F238E27FC236}">
                <a16:creationId xmlns:a16="http://schemas.microsoft.com/office/drawing/2014/main" id="{4E43BCC6-A869-AB5A-DAC3-E2CA1565BE37}"/>
              </a:ext>
            </a:extLst>
          </p:cNvPr>
          <p:cNvGraphicFramePr>
            <a:graphicFrameLocks noGrp="1"/>
          </p:cNvGraphicFramePr>
          <p:nvPr>
            <p:ph idx="1"/>
            <p:extLst>
              <p:ext uri="{D42A27DB-BD31-4B8C-83A1-F6EECF244321}">
                <p14:modId xmlns:p14="http://schemas.microsoft.com/office/powerpoint/2010/main" val="185586901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8622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85298-EEF1-2376-6C61-65200EC7B715}"/>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cs typeface="Calibri Light"/>
              </a:rPr>
              <a:t>DESSERTATION EXPERIENCE </a:t>
            </a:r>
            <a:endParaRPr lang="en-US">
              <a:solidFill>
                <a:srgbClr val="FFFFFF"/>
              </a:solidFill>
            </a:endParaRP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D75EC45-457F-B493-D64C-AC747EBEADAB}"/>
              </a:ext>
            </a:extLst>
          </p:cNvPr>
          <p:cNvGraphicFramePr>
            <a:graphicFrameLocks noGrp="1"/>
          </p:cNvGraphicFramePr>
          <p:nvPr>
            <p:ph idx="1"/>
            <p:extLst>
              <p:ext uri="{D42A27DB-BD31-4B8C-83A1-F6EECF244321}">
                <p14:modId xmlns:p14="http://schemas.microsoft.com/office/powerpoint/2010/main" val="1794508169"/>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6986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891D9F-EE71-4768-D6C6-7D78928C9167}"/>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a:solidFill>
                  <a:schemeClr val="bg1"/>
                </a:solidFill>
                <a:latin typeface="+mj-lt"/>
                <a:ea typeface="+mj-ea"/>
                <a:cs typeface="+mj-cs"/>
              </a:rPr>
              <a:t>Pictorial Journey </a:t>
            </a:r>
          </a:p>
        </p:txBody>
      </p:sp>
      <p:cxnSp>
        <p:nvCxnSpPr>
          <p:cNvPr id="13" name="Straight Connector 12">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4">
            <a:extLst>
              <a:ext uri="{FF2B5EF4-FFF2-40B4-BE49-F238E27FC236}">
                <a16:creationId xmlns:a16="http://schemas.microsoft.com/office/drawing/2014/main" id="{9F1D0538-0D59-F1D0-9DD1-01E74A1F811A}"/>
              </a:ext>
            </a:extLst>
          </p:cNvPr>
          <p:cNvPicPr>
            <a:picLocks noGrp="1" noChangeAspect="1"/>
          </p:cNvPicPr>
          <p:nvPr>
            <p:ph idx="1"/>
          </p:nvPr>
        </p:nvPicPr>
        <p:blipFill>
          <a:blip r:embed="rId2"/>
          <a:stretch>
            <a:fillRect/>
          </a:stretch>
        </p:blipFill>
        <p:spPr>
          <a:xfrm>
            <a:off x="1675443" y="2427541"/>
            <a:ext cx="8786015" cy="3997637"/>
          </a:xfrm>
          <a:prstGeom prst="rect">
            <a:avLst/>
          </a:prstGeom>
        </p:spPr>
      </p:pic>
    </p:spTree>
    <p:extLst>
      <p:ext uri="{BB962C8B-B14F-4D97-AF65-F5344CB8AC3E}">
        <p14:creationId xmlns:p14="http://schemas.microsoft.com/office/powerpoint/2010/main" val="2993243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A32795-F2A5-DC08-5CCF-024577DF1CB4}"/>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Screenshot of Approval </a:t>
            </a:r>
          </a:p>
        </p:txBody>
      </p:sp>
      <p:sp>
        <p:nvSpPr>
          <p:cNvPr id="25"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raphical user interface, text, application, email&#10;&#10;Description automatically generated">
            <a:extLst>
              <a:ext uri="{FF2B5EF4-FFF2-40B4-BE49-F238E27FC236}">
                <a16:creationId xmlns:a16="http://schemas.microsoft.com/office/drawing/2014/main" id="{FCA8CFDF-8926-AF12-2F84-730A36B664E8}"/>
              </a:ext>
            </a:extLst>
          </p:cNvPr>
          <p:cNvPicPr>
            <a:picLocks noChangeAspect="1"/>
          </p:cNvPicPr>
          <p:nvPr/>
        </p:nvPicPr>
        <p:blipFill rotWithShape="1">
          <a:blip r:embed="rId2"/>
          <a:srcRect l="19075" r="1823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80635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95B80F7E-22E5-A0EC-2C5C-7CF0E415CE92}"/>
              </a:ext>
            </a:extLst>
          </p:cNvPr>
          <p:cNvSpPr>
            <a:spLocks noGrp="1"/>
          </p:cNvSpPr>
          <p:nvPr>
            <p:ph type="title"/>
          </p:nvPr>
        </p:nvSpPr>
        <p:spPr>
          <a:xfrm>
            <a:off x="838200" y="401221"/>
            <a:ext cx="10515600" cy="1348065"/>
          </a:xfrm>
        </p:spPr>
        <p:txBody>
          <a:bodyPr>
            <a:normAutofit/>
          </a:bodyPr>
          <a:lstStyle/>
          <a:p>
            <a:r>
              <a:rPr lang="en-US" sz="5400">
                <a:solidFill>
                  <a:srgbClr val="FFFFFF"/>
                </a:solidFill>
                <a:cs typeface="Calibri Light"/>
              </a:rPr>
              <a:t>Introduction </a:t>
            </a:r>
            <a:endParaRPr lang="en-US" sz="5400">
              <a:solidFill>
                <a:srgbClr val="FFFFFF"/>
              </a:solidFill>
            </a:endParaRPr>
          </a:p>
        </p:txBody>
      </p:sp>
      <p:sp>
        <p:nvSpPr>
          <p:cNvPr id="3" name="Content Placeholder 2">
            <a:extLst>
              <a:ext uri="{FF2B5EF4-FFF2-40B4-BE49-F238E27FC236}">
                <a16:creationId xmlns:a16="http://schemas.microsoft.com/office/drawing/2014/main" id="{1F43B8F0-18F0-352F-9D60-947A03A72ABA}"/>
              </a:ext>
            </a:extLst>
          </p:cNvPr>
          <p:cNvSpPr>
            <a:spLocks noGrp="1"/>
          </p:cNvSpPr>
          <p:nvPr>
            <p:ph idx="1"/>
          </p:nvPr>
        </p:nvSpPr>
        <p:spPr>
          <a:xfrm>
            <a:off x="838200" y="2586789"/>
            <a:ext cx="10515600" cy="3590174"/>
          </a:xfrm>
        </p:spPr>
        <p:txBody>
          <a:bodyPr vert="horz" lIns="91440" tIns="45720" rIns="91440" bIns="45720" rtlCol="0" anchor="t">
            <a:normAutofit/>
          </a:bodyPr>
          <a:lstStyle/>
          <a:p>
            <a:r>
              <a:rPr lang="en-US" sz="2000" dirty="0">
                <a:ea typeface="+mn-lt"/>
                <a:cs typeface="+mn-lt"/>
              </a:rPr>
              <a:t>Electronic Medical Records (EMRs) have been considered a key factor for improving healthcare quality and efficiency by reducing adverse events for patients, decreasing costs, optimizing processes, improving clinical research and obtaining best clinical performance. </a:t>
            </a:r>
            <a:endParaRPr lang="en-US" sz="2000" dirty="0">
              <a:cs typeface="Calibri" panose="020F0502020204030204"/>
            </a:endParaRPr>
          </a:p>
          <a:p>
            <a:r>
              <a:rPr lang="en-US" sz="2000" dirty="0">
                <a:ea typeface="+mn-lt"/>
                <a:cs typeface="+mn-lt"/>
              </a:rPr>
              <a:t>However, the pace of adoption of EMR in healthcare continues to lag. It has been seen that hospitals continue to experience resistance from professionals to accepting digital technology. </a:t>
            </a:r>
            <a:endParaRPr lang="en-US" sz="2000" dirty="0">
              <a:cs typeface="Calibri" panose="020F0502020204030204"/>
            </a:endParaRPr>
          </a:p>
          <a:p>
            <a:r>
              <a:rPr lang="en-US" sz="2000" dirty="0">
                <a:ea typeface="+mn-lt"/>
                <a:cs typeface="+mn-lt"/>
              </a:rPr>
              <a:t>The Electronic Medical Records was designed to increase the efficiency and reduce documentation errors by streamlining the office workflow </a:t>
            </a:r>
            <a:endParaRPr lang="en-US" sz="2000" dirty="0">
              <a:cs typeface="Calibri"/>
            </a:endParaRPr>
          </a:p>
          <a:p>
            <a:endParaRPr lang="en-US" sz="2000" b="1" dirty="0">
              <a:cs typeface="Calibri"/>
            </a:endParaRPr>
          </a:p>
          <a:p>
            <a:endParaRPr lang="en-US" sz="2000" dirty="0">
              <a:cs typeface="Calibri"/>
            </a:endParaRPr>
          </a:p>
        </p:txBody>
      </p:sp>
    </p:spTree>
    <p:extLst>
      <p:ext uri="{BB962C8B-B14F-4D97-AF65-F5344CB8AC3E}">
        <p14:creationId xmlns:p14="http://schemas.microsoft.com/office/powerpoint/2010/main" val="2081687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90E7B73-9121-199D-1D44-0FF7E3C4A6CC}"/>
              </a:ext>
            </a:extLst>
          </p:cNvPr>
          <p:cNvSpPr txBox="1"/>
          <p:nvPr/>
        </p:nvSpPr>
        <p:spPr>
          <a:xfrm>
            <a:off x="838200" y="1929384"/>
            <a:ext cx="10515600" cy="425196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200" dirty="0"/>
              <a:t>Although EMR has tangible positive outcomes, the adoption rate has been low. The market comprises handful of hospitals using EMR. The usage of EMR is limited to corporate hospitals in the various metro cities of India. As compared to developed nations, the adoption of EMR in India is drastically low. This low adoption rate is due to several reasons. It could be poor training of healthcare professionals or unwillingness of healthcare professionals to learn EMR, high implementation cost, time factor, unaffordability of private hospitals, lack of awareness about benefits of EMR.</a:t>
            </a:r>
            <a:endParaRPr lang="en-US" sz="2200" dirty="0">
              <a:cs typeface="Calibri"/>
            </a:endParaRPr>
          </a:p>
          <a:p>
            <a:pPr indent="-228600">
              <a:lnSpc>
                <a:spcPct val="90000"/>
              </a:lnSpc>
              <a:spcAft>
                <a:spcPts val="600"/>
              </a:spcAft>
              <a:buFont typeface="Arial" panose="020B0604020202020204" pitchFamily="34" charset="0"/>
              <a:buChar char="•"/>
            </a:pPr>
            <a:r>
              <a:rPr lang="en-US" sz="2200" dirty="0"/>
              <a:t> The aim of the study is to find out the effectiveness of EMR as well as the reasons to find out the low adoption rate of EMR in hospitals in India as well as the challenges we are facing in implementing EMR tool in hospitals.</a:t>
            </a:r>
            <a:endParaRPr lang="en-US" sz="2200" dirty="0">
              <a:cs typeface="Calibri"/>
            </a:endParaRPr>
          </a:p>
          <a:p>
            <a:pPr indent="-228600">
              <a:lnSpc>
                <a:spcPct val="90000"/>
              </a:lnSpc>
              <a:spcAft>
                <a:spcPts val="600"/>
              </a:spcAft>
              <a:buFont typeface="Arial" panose="020B0604020202020204" pitchFamily="34" charset="0"/>
              <a:buChar char="•"/>
            </a:pPr>
            <a:r>
              <a:rPr lang="en-US" sz="2200" dirty="0"/>
              <a:t>Through this study , we will be able to know the perception of healthcare professionals about using EMR and what changes EMR can bring in healthcare industry. </a:t>
            </a:r>
            <a:endParaRPr lang="en-US" sz="2200" dirty="0">
              <a:cs typeface="Calibri"/>
            </a:endParaRPr>
          </a:p>
        </p:txBody>
      </p:sp>
      <p:sp>
        <p:nvSpPr>
          <p:cNvPr id="6" name="TextBox 5">
            <a:extLst>
              <a:ext uri="{FF2B5EF4-FFF2-40B4-BE49-F238E27FC236}">
                <a16:creationId xmlns:a16="http://schemas.microsoft.com/office/drawing/2014/main" id="{571A8741-0F44-CE2B-523F-58DCE8C7990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4281622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075DA6-916A-7D40-48C9-9361EC1884D8}"/>
              </a:ext>
            </a:extLst>
          </p:cNvPr>
          <p:cNvSpPr>
            <a:spLocks noGrp="1"/>
          </p:cNvSpPr>
          <p:nvPr>
            <p:ph type="title"/>
          </p:nvPr>
        </p:nvSpPr>
        <p:spPr>
          <a:xfrm>
            <a:off x="838200" y="1195697"/>
            <a:ext cx="3200400" cy="4238118"/>
          </a:xfrm>
        </p:spPr>
        <p:txBody>
          <a:bodyPr>
            <a:normAutofit/>
          </a:bodyPr>
          <a:lstStyle/>
          <a:p>
            <a:r>
              <a:rPr lang="en-US">
                <a:solidFill>
                  <a:schemeClr val="bg1"/>
                </a:solidFill>
                <a:cs typeface="Calibri Light"/>
              </a:rPr>
              <a:t>OBJECTIVES</a:t>
            </a:r>
            <a:endParaRPr lang="en-US">
              <a:solidFill>
                <a:schemeClr val="bg1"/>
              </a:solidFill>
            </a:endParaRPr>
          </a:p>
        </p:txBody>
      </p:sp>
      <p:grpSp>
        <p:nvGrpSpPr>
          <p:cNvPr id="20"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21" name="Freeform: Shape 20">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24" name="Oval 23">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8"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9" name="Freeform: Shape 28">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12" name="Content Placeholder 2">
            <a:extLst>
              <a:ext uri="{FF2B5EF4-FFF2-40B4-BE49-F238E27FC236}">
                <a16:creationId xmlns:a16="http://schemas.microsoft.com/office/drawing/2014/main" id="{617E7144-0499-05EA-F0B6-818D65D5A545}"/>
              </a:ext>
            </a:extLst>
          </p:cNvPr>
          <p:cNvGraphicFramePr>
            <a:graphicFrameLocks noGrp="1"/>
          </p:cNvGraphicFramePr>
          <p:nvPr>
            <p:ph idx="1"/>
            <p:extLst>
              <p:ext uri="{D42A27DB-BD31-4B8C-83A1-F6EECF244321}">
                <p14:modId xmlns:p14="http://schemas.microsoft.com/office/powerpoint/2010/main" val="1315856022"/>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2818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AAAC2310-2517-0F81-FB31-3846CBC09806}"/>
              </a:ext>
            </a:extLst>
          </p:cNvPr>
          <p:cNvSpPr>
            <a:spLocks noGrp="1"/>
          </p:cNvSpPr>
          <p:nvPr>
            <p:ph type="title"/>
          </p:nvPr>
        </p:nvSpPr>
        <p:spPr>
          <a:xfrm>
            <a:off x="838200" y="401221"/>
            <a:ext cx="10515600" cy="1348065"/>
          </a:xfrm>
        </p:spPr>
        <p:txBody>
          <a:bodyPr>
            <a:normAutofit/>
          </a:bodyPr>
          <a:lstStyle/>
          <a:p>
            <a:r>
              <a:rPr lang="en-US" sz="5400">
                <a:solidFill>
                  <a:srgbClr val="FFFFFF"/>
                </a:solidFill>
                <a:cs typeface="Calibri Light"/>
              </a:rPr>
              <a:t>METHODOLOGY</a:t>
            </a:r>
            <a:endParaRPr lang="en-US" sz="5400">
              <a:solidFill>
                <a:srgbClr val="FFFFFF"/>
              </a:solidFill>
            </a:endParaRPr>
          </a:p>
        </p:txBody>
      </p:sp>
      <p:sp>
        <p:nvSpPr>
          <p:cNvPr id="3" name="Content Placeholder 2">
            <a:extLst>
              <a:ext uri="{FF2B5EF4-FFF2-40B4-BE49-F238E27FC236}">
                <a16:creationId xmlns:a16="http://schemas.microsoft.com/office/drawing/2014/main" id="{8C7ECEDE-7FD8-F4EB-B5B8-9AEAA5C6962C}"/>
              </a:ext>
            </a:extLst>
          </p:cNvPr>
          <p:cNvSpPr>
            <a:spLocks noGrp="1"/>
          </p:cNvSpPr>
          <p:nvPr>
            <p:ph idx="1"/>
          </p:nvPr>
        </p:nvSpPr>
        <p:spPr>
          <a:xfrm>
            <a:off x="838200" y="2586789"/>
            <a:ext cx="10515600" cy="3590174"/>
          </a:xfrm>
        </p:spPr>
        <p:txBody>
          <a:bodyPr vert="horz" lIns="91440" tIns="45720" rIns="91440" bIns="45720" rtlCol="0">
            <a:normAutofit/>
          </a:bodyPr>
          <a:lstStyle/>
          <a:p>
            <a:pPr marL="0" indent="0">
              <a:buNone/>
            </a:pPr>
            <a:r>
              <a:rPr lang="en-US" sz="1500" b="1" i="1">
                <a:ea typeface="+mn-lt"/>
                <a:cs typeface="+mn-lt"/>
              </a:rPr>
              <a:t>Materials and Methods- </a:t>
            </a:r>
            <a:endParaRPr lang="en-US" sz="1500">
              <a:cs typeface="Calibri" panose="020F0502020204030204"/>
            </a:endParaRPr>
          </a:p>
          <a:p>
            <a:pPr marL="342900" indent="-342900"/>
            <a:r>
              <a:rPr lang="en-US" sz="1500">
                <a:ea typeface="+mn-lt"/>
                <a:cs typeface="+mn-lt"/>
              </a:rPr>
              <a:t>Google forms was used to make questionaries. </a:t>
            </a:r>
            <a:endParaRPr lang="en-US" sz="1500">
              <a:cs typeface="Calibri" panose="020F0502020204030204"/>
            </a:endParaRPr>
          </a:p>
          <a:p>
            <a:pPr marL="342900" indent="-342900"/>
            <a:r>
              <a:rPr lang="en-US" sz="1500">
                <a:ea typeface="+mn-lt"/>
                <a:cs typeface="+mn-lt"/>
              </a:rPr>
              <a:t>Social platform like LinkedIn, Facebook, WhatsApp was used to reach out the doctors/healthcare professionals. </a:t>
            </a:r>
          </a:p>
          <a:p>
            <a:pPr marL="342900" indent="-342900"/>
            <a:r>
              <a:rPr lang="en-US" sz="1500">
                <a:ea typeface="+mn-lt"/>
                <a:cs typeface="+mn-lt"/>
              </a:rPr>
              <a:t>  Collected data was compiled and used for data analysis. </a:t>
            </a:r>
            <a:endParaRPr lang="en-US" sz="1500"/>
          </a:p>
          <a:p>
            <a:pPr marL="342900" indent="-342900"/>
            <a:r>
              <a:rPr lang="en-US" sz="1500">
                <a:ea typeface="+mn-lt"/>
                <a:cs typeface="+mn-lt"/>
              </a:rPr>
              <a:t>Data was analysed and presented in form of pie charts and graph</a:t>
            </a:r>
          </a:p>
          <a:p>
            <a:pPr marL="342900" indent="-342900"/>
            <a:r>
              <a:rPr lang="en-US" sz="1500">
                <a:ea typeface="+mn-lt"/>
                <a:cs typeface="+mn-lt"/>
              </a:rPr>
              <a:t> The data was used to analyse the gaps and barriers in implementing EMR in India. Also, to know the perception of doctors/Healthcare professionals about using EMR. This research can be used to formulate an action plan to improve EMR in India. </a:t>
            </a:r>
          </a:p>
          <a:p>
            <a:pPr marL="342900" indent="-342900"/>
            <a:endParaRPr lang="en-US" sz="1500">
              <a:ea typeface="+mn-lt"/>
              <a:cs typeface="+mn-lt"/>
            </a:endParaRPr>
          </a:p>
          <a:p>
            <a:pPr marL="0" indent="0">
              <a:buNone/>
            </a:pPr>
            <a:r>
              <a:rPr lang="en-US" sz="1500" b="1" i="1">
                <a:ea typeface="+mn-lt"/>
                <a:cs typeface="+mn-lt"/>
              </a:rPr>
              <a:t>Study Design: </a:t>
            </a:r>
            <a:endParaRPr lang="en-US" sz="1500">
              <a:cs typeface="Calibri"/>
            </a:endParaRPr>
          </a:p>
          <a:p>
            <a:pPr lvl="1"/>
            <a:r>
              <a:rPr lang="en-US" sz="1500">
                <a:ea typeface="+mn-lt"/>
                <a:cs typeface="+mn-lt"/>
              </a:rPr>
              <a:t>This is population based descriptive and quantitative study. </a:t>
            </a:r>
            <a:endParaRPr lang="en-US" sz="1500"/>
          </a:p>
          <a:p>
            <a:pPr lvl="1"/>
            <a:endParaRPr lang="en-US" sz="1500" b="1" i="1">
              <a:cs typeface="Calibri"/>
            </a:endParaRPr>
          </a:p>
          <a:p>
            <a:endParaRPr lang="en-US" sz="1500">
              <a:cs typeface="Calibri"/>
            </a:endParaRPr>
          </a:p>
        </p:txBody>
      </p:sp>
    </p:spTree>
    <p:extLst>
      <p:ext uri="{BB962C8B-B14F-4D97-AF65-F5344CB8AC3E}">
        <p14:creationId xmlns:p14="http://schemas.microsoft.com/office/powerpoint/2010/main" val="117384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14">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16">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Content Placeholder 2">
            <a:extLst>
              <a:ext uri="{FF2B5EF4-FFF2-40B4-BE49-F238E27FC236}">
                <a16:creationId xmlns:a16="http://schemas.microsoft.com/office/drawing/2014/main" id="{0D5104FA-FAE9-5EAE-51AA-075622F95D4D}"/>
              </a:ext>
            </a:extLst>
          </p:cNvPr>
          <p:cNvSpPr>
            <a:spLocks noGrp="1"/>
          </p:cNvSpPr>
          <p:nvPr>
            <p:ph idx="1"/>
          </p:nvPr>
        </p:nvSpPr>
        <p:spPr>
          <a:xfrm>
            <a:off x="838200" y="1825625"/>
            <a:ext cx="5558489" cy="4351338"/>
          </a:xfrm>
        </p:spPr>
        <p:txBody>
          <a:bodyPr vert="horz" lIns="91440" tIns="45720" rIns="91440" bIns="45720" rtlCol="0" anchor="t">
            <a:normAutofit/>
          </a:bodyPr>
          <a:lstStyle/>
          <a:p>
            <a:pPr marL="457200" lvl="1" indent="0">
              <a:buNone/>
            </a:pPr>
            <a:r>
              <a:rPr lang="en-US" sz="1700" b="1" i="1" dirty="0">
                <a:ea typeface="+mn-lt"/>
                <a:cs typeface="+mn-lt"/>
              </a:rPr>
              <a:t>Study Type: </a:t>
            </a:r>
            <a:endParaRPr lang="en-US" sz="1700" dirty="0">
              <a:ea typeface="+mn-lt"/>
              <a:cs typeface="+mn-lt"/>
            </a:endParaRPr>
          </a:p>
          <a:p>
            <a:pPr lvl="1"/>
            <a:r>
              <a:rPr lang="en-US" sz="1700" dirty="0">
                <a:ea typeface="+mn-lt"/>
                <a:cs typeface="+mn-lt"/>
              </a:rPr>
              <a:t>It is primary research. Information has been gathered directly from the target audience.</a:t>
            </a:r>
          </a:p>
          <a:p>
            <a:pPr marL="457200" lvl="1" indent="0">
              <a:buNone/>
            </a:pPr>
            <a:endParaRPr lang="en-US" sz="1700" b="1" i="1">
              <a:ea typeface="+mn-lt"/>
              <a:cs typeface="+mn-lt"/>
            </a:endParaRPr>
          </a:p>
          <a:p>
            <a:pPr lvl="1"/>
            <a:r>
              <a:rPr lang="en-US" sz="1700" b="1" i="1" dirty="0">
                <a:ea typeface="+mn-lt"/>
                <a:cs typeface="+mn-lt"/>
              </a:rPr>
              <a:t>Target Audience:</a:t>
            </a:r>
            <a:br>
              <a:rPr lang="en-US" sz="1700" dirty="0">
                <a:ea typeface="+mn-lt"/>
                <a:cs typeface="+mn-lt"/>
              </a:rPr>
            </a:br>
            <a:r>
              <a:rPr lang="en-US" sz="1700" dirty="0">
                <a:ea typeface="+mn-lt"/>
                <a:cs typeface="+mn-lt"/>
              </a:rPr>
              <a:t>All specialty doctors who are currently doing practice or have used EMR in past. </a:t>
            </a:r>
            <a:endParaRPr lang="en-US" sz="1700" dirty="0">
              <a:cs typeface="Calibri" panose="020F0502020204030204"/>
            </a:endParaRPr>
          </a:p>
          <a:p>
            <a:pPr lvl="1"/>
            <a:endParaRPr lang="en-US" sz="1700">
              <a:ea typeface="+mn-lt"/>
              <a:cs typeface="+mn-lt"/>
            </a:endParaRPr>
          </a:p>
          <a:p>
            <a:pPr lvl="1"/>
            <a:r>
              <a:rPr lang="en-US" sz="1700" b="1" i="1" dirty="0">
                <a:ea typeface="+mn-lt"/>
                <a:cs typeface="+mn-lt"/>
              </a:rPr>
              <a:t>Sample Size and Design: </a:t>
            </a:r>
            <a:endParaRPr lang="en-US" sz="1700" dirty="0">
              <a:ea typeface="+mn-lt"/>
              <a:cs typeface="+mn-lt"/>
            </a:endParaRPr>
          </a:p>
          <a:p>
            <a:pPr marL="457200" lvl="1" indent="0">
              <a:buNone/>
            </a:pPr>
            <a:r>
              <a:rPr lang="en-US" sz="1700">
                <a:ea typeface="+mn-lt"/>
                <a:cs typeface="+mn-lt"/>
              </a:rPr>
              <a:t>    Convenience Sampling </a:t>
            </a:r>
          </a:p>
          <a:p>
            <a:pPr marL="457200" lvl="1" indent="0">
              <a:buNone/>
            </a:pPr>
            <a:endParaRPr lang="en-US" sz="1700">
              <a:ea typeface="+mn-lt"/>
              <a:cs typeface="+mn-lt"/>
            </a:endParaRPr>
          </a:p>
          <a:p>
            <a:pPr lvl="1"/>
            <a:r>
              <a:rPr lang="en-US" sz="1700" b="1" i="1" dirty="0">
                <a:ea typeface="+mn-lt"/>
                <a:cs typeface="+mn-lt"/>
              </a:rPr>
              <a:t>Sample Size: 112</a:t>
            </a:r>
          </a:p>
          <a:p>
            <a:pPr lvl="1"/>
            <a:endParaRPr lang="en-US" sz="1700" b="1" i="1">
              <a:ea typeface="+mn-lt"/>
              <a:cs typeface="+mn-lt"/>
            </a:endParaRPr>
          </a:p>
          <a:p>
            <a:pPr lvl="1"/>
            <a:r>
              <a:rPr lang="en-US" sz="1700" b="1" i="1" dirty="0">
                <a:ea typeface="+mn-lt"/>
                <a:cs typeface="+mn-lt"/>
              </a:rPr>
              <a:t>Duration of Study:  </a:t>
            </a:r>
            <a:r>
              <a:rPr lang="en-US" sz="1700" dirty="0">
                <a:ea typeface="+mn-lt"/>
                <a:cs typeface="+mn-lt"/>
              </a:rPr>
              <a:t>1 Feb 2022-30 April 2022</a:t>
            </a:r>
            <a:endParaRPr lang="en-US" sz="1700" dirty="0"/>
          </a:p>
        </p:txBody>
      </p:sp>
      <p:sp>
        <p:nvSpPr>
          <p:cNvPr id="35" name="Oval 18">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Block Arc 20">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Freeform: Shape 22">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38" name="Straight Connector 24">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9" name="Freeform: Shape 26">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9" name="Arc 28">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6243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F0FAE728-C5A9-4B0F-B89E-F4BED8250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F938B951-7EFC-40A2-B198-E73D39DFB3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5" name="Rectangle 84">
              <a:extLst>
                <a:ext uri="{FF2B5EF4-FFF2-40B4-BE49-F238E27FC236}">
                  <a16:creationId xmlns:a16="http://schemas.microsoft.com/office/drawing/2014/main" id="{92E4506E-6A0E-49A0-BC31-8CADBFF3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EEED4D51-65BF-4AEE-B596-7CB61A70B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2">
            <a:extLst>
              <a:ext uri="{FF2B5EF4-FFF2-40B4-BE49-F238E27FC236}">
                <a16:creationId xmlns:a16="http://schemas.microsoft.com/office/drawing/2014/main" id="{680BC7CE-4D7C-5F18-27F5-579E83F31197}"/>
              </a:ext>
            </a:extLst>
          </p:cNvPr>
          <p:cNvSpPr>
            <a:spLocks noGrp="1"/>
          </p:cNvSpPr>
          <p:nvPr>
            <p:ph type="title"/>
          </p:nvPr>
        </p:nvSpPr>
        <p:spPr>
          <a:xfrm>
            <a:off x="550863" y="366639"/>
            <a:ext cx="11090274" cy="675441"/>
          </a:xfrm>
        </p:spPr>
        <p:txBody>
          <a:bodyPr vert="horz" wrap="square" lIns="91440" tIns="45720" rIns="91440" bIns="45720" rtlCol="0" anchor="t">
            <a:normAutofit/>
          </a:bodyPr>
          <a:lstStyle/>
          <a:p>
            <a:r>
              <a:rPr lang="en-US" sz="4200" b="1" dirty="0"/>
              <a:t>RESULTS </a:t>
            </a:r>
          </a:p>
        </p:txBody>
      </p:sp>
      <p:pic>
        <p:nvPicPr>
          <p:cNvPr id="17" name="Picture 17" descr="Chart, pie chart&#10;&#10;Description automatically generated">
            <a:extLst>
              <a:ext uri="{FF2B5EF4-FFF2-40B4-BE49-F238E27FC236}">
                <a16:creationId xmlns:a16="http://schemas.microsoft.com/office/drawing/2014/main" id="{93AA9B39-E386-CC6F-CBE4-208B54FCA9EB}"/>
              </a:ext>
            </a:extLst>
          </p:cNvPr>
          <p:cNvPicPr>
            <a:picLocks noChangeAspect="1"/>
          </p:cNvPicPr>
          <p:nvPr/>
        </p:nvPicPr>
        <p:blipFill>
          <a:blip r:embed="rId2"/>
          <a:stretch>
            <a:fillRect/>
          </a:stretch>
        </p:blipFill>
        <p:spPr>
          <a:xfrm>
            <a:off x="86406" y="1592957"/>
            <a:ext cx="6022748" cy="2537101"/>
          </a:xfrm>
          <a:prstGeom prst="rect">
            <a:avLst/>
          </a:prstGeom>
          <a:effectLst>
            <a:outerShdw blurRad="508000" dist="101600" dir="5400000" algn="tl" rotWithShape="0">
              <a:prstClr val="black">
                <a:alpha val="10000"/>
              </a:prstClr>
            </a:outerShdw>
          </a:effectLst>
        </p:spPr>
      </p:pic>
      <p:pic>
        <p:nvPicPr>
          <p:cNvPr id="14" name="Picture 15" descr="Chart, pie chart&#10;&#10;Description automatically generated">
            <a:extLst>
              <a:ext uri="{FF2B5EF4-FFF2-40B4-BE49-F238E27FC236}">
                <a16:creationId xmlns:a16="http://schemas.microsoft.com/office/drawing/2014/main" id="{7A4194F9-455E-5093-B4CD-40D93DF11B38}"/>
              </a:ext>
            </a:extLst>
          </p:cNvPr>
          <p:cNvPicPr>
            <a:picLocks noChangeAspect="1"/>
          </p:cNvPicPr>
          <p:nvPr/>
        </p:nvPicPr>
        <p:blipFill>
          <a:blip r:embed="rId3"/>
          <a:stretch>
            <a:fillRect/>
          </a:stretch>
        </p:blipFill>
        <p:spPr>
          <a:xfrm>
            <a:off x="6202067" y="592899"/>
            <a:ext cx="5928927" cy="2492471"/>
          </a:xfrm>
          <a:prstGeom prst="rect">
            <a:avLst/>
          </a:prstGeom>
          <a:effectLst>
            <a:outerShdw blurRad="508000" dist="101600" dir="5400000" algn="tl" rotWithShape="0">
              <a:prstClr val="black">
                <a:alpha val="10000"/>
              </a:prstClr>
            </a:outerShdw>
          </a:effectLst>
        </p:spPr>
      </p:pic>
      <p:pic>
        <p:nvPicPr>
          <p:cNvPr id="16" name="Picture 16" descr="Chart, pie chart&#10;&#10;Description automatically generated">
            <a:extLst>
              <a:ext uri="{FF2B5EF4-FFF2-40B4-BE49-F238E27FC236}">
                <a16:creationId xmlns:a16="http://schemas.microsoft.com/office/drawing/2014/main" id="{BF696513-F7F1-D3D5-341A-21CF872A97D8}"/>
              </a:ext>
            </a:extLst>
          </p:cNvPr>
          <p:cNvPicPr>
            <a:picLocks noChangeAspect="1"/>
          </p:cNvPicPr>
          <p:nvPr/>
        </p:nvPicPr>
        <p:blipFill>
          <a:blip r:embed="rId4"/>
          <a:stretch>
            <a:fillRect/>
          </a:stretch>
        </p:blipFill>
        <p:spPr>
          <a:xfrm>
            <a:off x="6202067" y="3792598"/>
            <a:ext cx="6007657" cy="2528295"/>
          </a:xfrm>
          <a:prstGeom prst="rect">
            <a:avLst/>
          </a:prstGeom>
          <a:effectLst>
            <a:outerShdw blurRad="508000" dist="101600" dir="5400000" algn="tl" rotWithShape="0">
              <a:prstClr val="black">
                <a:alpha val="10000"/>
              </a:prstClr>
            </a:outerShdw>
          </a:effectLst>
        </p:spPr>
      </p:pic>
      <p:sp>
        <p:nvSpPr>
          <p:cNvPr id="2" name="TextBox 1">
            <a:extLst>
              <a:ext uri="{FF2B5EF4-FFF2-40B4-BE49-F238E27FC236}">
                <a16:creationId xmlns:a16="http://schemas.microsoft.com/office/drawing/2014/main" id="{7CBD11FF-375B-DC7B-2D3B-FA5DBCB9A08E}"/>
              </a:ext>
            </a:extLst>
          </p:cNvPr>
          <p:cNvSpPr txBox="1"/>
          <p:nvPr/>
        </p:nvSpPr>
        <p:spPr>
          <a:xfrm>
            <a:off x="2712250" y="3358564"/>
            <a:ext cx="393016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dirty="0">
                <a:highlight>
                  <a:srgbClr val="FFFF00"/>
                </a:highlight>
                <a:cs typeface="Calibri"/>
              </a:rPr>
              <a:t>Distribution on basis of </a:t>
            </a:r>
            <a:endParaRPr lang="en-US"/>
          </a:p>
          <a:p>
            <a:r>
              <a:rPr lang="en-US" b="1" i="1" dirty="0">
                <a:highlight>
                  <a:srgbClr val="FFFF00"/>
                </a:highlight>
                <a:cs typeface="Calibri"/>
              </a:rPr>
              <a:t>Cost-effectiveness in using EMR </a:t>
            </a:r>
            <a:endParaRPr lang="en-US" dirty="0"/>
          </a:p>
        </p:txBody>
      </p:sp>
      <p:sp>
        <p:nvSpPr>
          <p:cNvPr id="3" name="TextBox 2">
            <a:extLst>
              <a:ext uri="{FF2B5EF4-FFF2-40B4-BE49-F238E27FC236}">
                <a16:creationId xmlns:a16="http://schemas.microsoft.com/office/drawing/2014/main" id="{6F58B83E-14A9-0777-52EF-2DB2A42A8147}"/>
              </a:ext>
            </a:extLst>
          </p:cNvPr>
          <p:cNvSpPr txBox="1"/>
          <p:nvPr/>
        </p:nvSpPr>
        <p:spPr>
          <a:xfrm>
            <a:off x="9114304" y="2166657"/>
            <a:ext cx="2989729" cy="646331"/>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dirty="0">
                <a:cs typeface="Calibri"/>
              </a:rPr>
              <a:t>Distribution  of comfortability in using EMR </a:t>
            </a:r>
          </a:p>
        </p:txBody>
      </p:sp>
      <p:sp>
        <p:nvSpPr>
          <p:cNvPr id="4" name="TextBox 3">
            <a:extLst>
              <a:ext uri="{FF2B5EF4-FFF2-40B4-BE49-F238E27FC236}">
                <a16:creationId xmlns:a16="http://schemas.microsoft.com/office/drawing/2014/main" id="{10B54D7F-1FA1-2B05-2892-7DE2E9E7AA7D}"/>
              </a:ext>
            </a:extLst>
          </p:cNvPr>
          <p:cNvSpPr txBox="1"/>
          <p:nvPr/>
        </p:nvSpPr>
        <p:spPr>
          <a:xfrm>
            <a:off x="9111503" y="5531224"/>
            <a:ext cx="2743199" cy="646331"/>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dirty="0">
                <a:cs typeface="Calibri"/>
              </a:rPr>
              <a:t>Distribution on basis of saving time</a:t>
            </a:r>
            <a:r>
              <a:rPr lang="en-US" dirty="0">
                <a:cs typeface="Calibri"/>
              </a:rPr>
              <a:t> </a:t>
            </a:r>
          </a:p>
        </p:txBody>
      </p:sp>
    </p:spTree>
    <p:extLst>
      <p:ext uri="{BB962C8B-B14F-4D97-AF65-F5344CB8AC3E}">
        <p14:creationId xmlns:p14="http://schemas.microsoft.com/office/powerpoint/2010/main" val="3153591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Chart, pie chart&#10;&#10;Description automatically generated">
            <a:extLst>
              <a:ext uri="{FF2B5EF4-FFF2-40B4-BE49-F238E27FC236}">
                <a16:creationId xmlns:a16="http://schemas.microsoft.com/office/drawing/2014/main" id="{AC846004-21C3-1DD1-DB35-BC0BBF526BEA}"/>
              </a:ext>
            </a:extLst>
          </p:cNvPr>
          <p:cNvPicPr>
            <a:picLocks noChangeAspect="1"/>
          </p:cNvPicPr>
          <p:nvPr/>
        </p:nvPicPr>
        <p:blipFill>
          <a:blip r:embed="rId2"/>
          <a:stretch>
            <a:fillRect/>
          </a:stretch>
        </p:blipFill>
        <p:spPr>
          <a:xfrm>
            <a:off x="643467" y="2317109"/>
            <a:ext cx="5294716" cy="2223780"/>
          </a:xfrm>
          <a:prstGeom prst="rect">
            <a:avLst/>
          </a:prstGeom>
        </p:spPr>
      </p:pic>
      <p:cxnSp>
        <p:nvCxnSpPr>
          <p:cNvPr id="47" name="Straight Connector 46">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4" name="Picture 4" descr="Chart, pie chart&#10;&#10;Description automatically generated">
            <a:extLst>
              <a:ext uri="{FF2B5EF4-FFF2-40B4-BE49-F238E27FC236}">
                <a16:creationId xmlns:a16="http://schemas.microsoft.com/office/drawing/2014/main" id="{D88CAD12-8AC3-BA34-3945-CE08DCDD7ACF}"/>
              </a:ext>
            </a:extLst>
          </p:cNvPr>
          <p:cNvPicPr>
            <a:picLocks noChangeAspect="1"/>
          </p:cNvPicPr>
          <p:nvPr/>
        </p:nvPicPr>
        <p:blipFill>
          <a:blip r:embed="rId3"/>
          <a:stretch>
            <a:fillRect/>
          </a:stretch>
        </p:blipFill>
        <p:spPr>
          <a:xfrm>
            <a:off x="6253817" y="2317110"/>
            <a:ext cx="5294715" cy="2223779"/>
          </a:xfrm>
          <a:prstGeom prst="rect">
            <a:avLst/>
          </a:prstGeom>
        </p:spPr>
      </p:pic>
      <p:sp>
        <p:nvSpPr>
          <p:cNvPr id="2" name="TextBox 1">
            <a:extLst>
              <a:ext uri="{FF2B5EF4-FFF2-40B4-BE49-F238E27FC236}">
                <a16:creationId xmlns:a16="http://schemas.microsoft.com/office/drawing/2014/main" id="{D232049D-2471-F23B-19FC-2242F8A51106}"/>
              </a:ext>
            </a:extLst>
          </p:cNvPr>
          <p:cNvSpPr txBox="1"/>
          <p:nvPr/>
        </p:nvSpPr>
        <p:spPr>
          <a:xfrm>
            <a:off x="1124857" y="4709886"/>
            <a:ext cx="4339771" cy="646331"/>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dirty="0">
                <a:cs typeface="Calibri"/>
              </a:rPr>
              <a:t>Distribution on the basis of doing EMR as mandatory in private hospitals</a:t>
            </a:r>
          </a:p>
        </p:txBody>
      </p:sp>
      <p:sp>
        <p:nvSpPr>
          <p:cNvPr id="3" name="TextBox 2">
            <a:extLst>
              <a:ext uri="{FF2B5EF4-FFF2-40B4-BE49-F238E27FC236}">
                <a16:creationId xmlns:a16="http://schemas.microsoft.com/office/drawing/2014/main" id="{D629B6DD-0106-2B05-F96B-4980FA27B745}"/>
              </a:ext>
            </a:extLst>
          </p:cNvPr>
          <p:cNvSpPr txBox="1"/>
          <p:nvPr/>
        </p:nvSpPr>
        <p:spPr>
          <a:xfrm>
            <a:off x="6449332" y="4664075"/>
            <a:ext cx="4622800" cy="647559"/>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dirty="0"/>
              <a:t>Distribution the basis of comfortability of hospital staff in using EMR</a:t>
            </a:r>
            <a:endParaRPr lang="en-US" b="1" i="1" dirty="0">
              <a:cs typeface="Calibri"/>
            </a:endParaRPr>
          </a:p>
        </p:txBody>
      </p:sp>
      <p:sp>
        <p:nvSpPr>
          <p:cNvPr id="6" name="TextBox 5">
            <a:extLst>
              <a:ext uri="{FF2B5EF4-FFF2-40B4-BE49-F238E27FC236}">
                <a16:creationId xmlns:a16="http://schemas.microsoft.com/office/drawing/2014/main" id="{C5DAF473-FB3B-74E6-057C-02AAC3CBDF2D}"/>
              </a:ext>
            </a:extLst>
          </p:cNvPr>
          <p:cNvSpPr txBox="1"/>
          <p:nvPr/>
        </p:nvSpPr>
        <p:spPr>
          <a:xfrm>
            <a:off x="1023257" y="957943"/>
            <a:ext cx="27432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latin typeface="Calibri Light"/>
                <a:ea typeface="+mn-lt"/>
                <a:cs typeface="+mn-lt"/>
              </a:rPr>
              <a:t>RESULTS </a:t>
            </a:r>
            <a:endParaRPr lang="en-US" sz="4400">
              <a:latin typeface="Calibri Light"/>
              <a:cs typeface="Calibri Light"/>
            </a:endParaRPr>
          </a:p>
        </p:txBody>
      </p:sp>
    </p:spTree>
    <p:extLst>
      <p:ext uri="{BB962C8B-B14F-4D97-AF65-F5344CB8AC3E}">
        <p14:creationId xmlns:p14="http://schemas.microsoft.com/office/powerpoint/2010/main" val="13605564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PERCEPTION OF DOCTORS IN INDIA ABOUT USING EMR/EHR</vt:lpstr>
      <vt:lpstr>Screenshot of Approval </vt:lpstr>
      <vt:lpstr>Introduction </vt:lpstr>
      <vt:lpstr>PowerPoint Presentation</vt:lpstr>
      <vt:lpstr>OBJECTIVES</vt:lpstr>
      <vt:lpstr>METHODOLOGY</vt:lpstr>
      <vt:lpstr>PowerPoint Presentation</vt:lpstr>
      <vt:lpstr>RESULTS </vt:lpstr>
      <vt:lpstr>PowerPoint Presentation</vt:lpstr>
      <vt:lpstr>PowerPoint Presentation</vt:lpstr>
      <vt:lpstr>DISCUSSION</vt:lpstr>
      <vt:lpstr>LIMITATION</vt:lpstr>
      <vt:lpstr>CONCLUSION</vt:lpstr>
      <vt:lpstr>REFRENCES</vt:lpstr>
      <vt:lpstr>PowerPoint Presentation</vt:lpstr>
      <vt:lpstr>SUGGESTIONS TO THE ORGANIZATION WHERE STUDY WAS CONDUCTED </vt:lpstr>
      <vt:lpstr>DESSERTATION EXPERIENCE </vt:lpstr>
      <vt:lpstr>Pictorial Journey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PERCEPTION</dc:title>
  <dc:creator/>
  <cp:lastModifiedBy/>
  <cp:revision>479</cp:revision>
  <dcterms:created xsi:type="dcterms:W3CDTF">2022-06-19T09:47:08Z</dcterms:created>
  <dcterms:modified xsi:type="dcterms:W3CDTF">2022-06-22T05:31:52Z</dcterms:modified>
</cp:coreProperties>
</file>