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2"/>
  </p:notesMasterIdLst>
  <p:sldIdLst>
    <p:sldId id="256" r:id="rId2"/>
    <p:sldId id="274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77" r:id="rId12"/>
    <p:sldId id="278" r:id="rId13"/>
    <p:sldId id="279" r:id="rId14"/>
    <p:sldId id="265" r:id="rId15"/>
    <p:sldId id="267" r:id="rId16"/>
    <p:sldId id="273" r:id="rId17"/>
    <p:sldId id="268" r:id="rId18"/>
    <p:sldId id="276" r:id="rId19"/>
    <p:sldId id="270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6" autoAdjust="0"/>
  </p:normalViewPr>
  <p:slideViewPr>
    <p:cSldViewPr snapToGrid="0">
      <p:cViewPr varScale="1">
        <p:scale>
          <a:sx n="79" d="100"/>
          <a:sy n="79" d="100"/>
        </p:scale>
        <p:origin x="8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HIR PRATAP SINGH" userId="0736a3392471b407" providerId="LiveId" clId="{D7F12D82-3237-451E-9E57-D5B2CA930055}"/>
    <pc:docChg chg="undo custSel addSld delSld modSld">
      <pc:chgData name="SUDHIR PRATAP SINGH" userId="0736a3392471b407" providerId="LiveId" clId="{D7F12D82-3237-451E-9E57-D5B2CA930055}" dt="2022-06-20T16:52:37.703" v="1775" actId="478"/>
      <pc:docMkLst>
        <pc:docMk/>
      </pc:docMkLst>
      <pc:sldChg chg="delSp modSp mod">
        <pc:chgData name="SUDHIR PRATAP SINGH" userId="0736a3392471b407" providerId="LiveId" clId="{D7F12D82-3237-451E-9E57-D5B2CA930055}" dt="2022-06-19T17:53:51.378" v="1771" actId="14100"/>
        <pc:sldMkLst>
          <pc:docMk/>
          <pc:sldMk cId="3199225478" sldId="256"/>
        </pc:sldMkLst>
        <pc:spChg chg="mod">
          <ac:chgData name="SUDHIR PRATAP SINGH" userId="0736a3392471b407" providerId="LiveId" clId="{D7F12D82-3237-451E-9E57-D5B2CA930055}" dt="2022-06-19T08:40:32.027" v="1740" actId="1076"/>
          <ac:spMkLst>
            <pc:docMk/>
            <pc:sldMk cId="3199225478" sldId="256"/>
            <ac:spMk id="2" creationId="{6189BD04-9EFD-5298-48E0-BBFFD10429A7}"/>
          </ac:spMkLst>
        </pc:spChg>
        <pc:spChg chg="mod">
          <ac:chgData name="SUDHIR PRATAP SINGH" userId="0736a3392471b407" providerId="LiveId" clId="{D7F12D82-3237-451E-9E57-D5B2CA930055}" dt="2022-06-19T08:39:37.716" v="1724" actId="1076"/>
          <ac:spMkLst>
            <pc:docMk/>
            <pc:sldMk cId="3199225478" sldId="256"/>
            <ac:spMk id="3" creationId="{7673AE62-677A-E7A9-D759-F10B648DEED4}"/>
          </ac:spMkLst>
        </pc:spChg>
        <pc:spChg chg="del">
          <ac:chgData name="SUDHIR PRATAP SINGH" userId="0736a3392471b407" providerId="LiveId" clId="{D7F12D82-3237-451E-9E57-D5B2CA930055}" dt="2022-06-19T08:16:07.417" v="1634" actId="478"/>
          <ac:spMkLst>
            <pc:docMk/>
            <pc:sldMk cId="3199225478" sldId="256"/>
            <ac:spMk id="5" creationId="{D624A4A6-17A9-4392-BB4C-06FEF16CF7A3}"/>
          </ac:spMkLst>
        </pc:spChg>
        <pc:picChg chg="mod">
          <ac:chgData name="SUDHIR PRATAP SINGH" userId="0736a3392471b407" providerId="LiveId" clId="{D7F12D82-3237-451E-9E57-D5B2CA930055}" dt="2022-06-19T17:53:51.378" v="1771" actId="14100"/>
          <ac:picMkLst>
            <pc:docMk/>
            <pc:sldMk cId="3199225478" sldId="256"/>
            <ac:picMk id="7" creationId="{6A5D235C-68B3-B360-0BE2-EE01D32938FF}"/>
          </ac:picMkLst>
        </pc:picChg>
      </pc:sldChg>
      <pc:sldChg chg="delSp modSp mod">
        <pc:chgData name="SUDHIR PRATAP SINGH" userId="0736a3392471b407" providerId="LiveId" clId="{D7F12D82-3237-451E-9E57-D5B2CA930055}" dt="2022-06-20T16:52:37.703" v="1775" actId="478"/>
        <pc:sldMkLst>
          <pc:docMk/>
          <pc:sldMk cId="2339061631" sldId="257"/>
        </pc:sldMkLst>
        <pc:spChg chg="mod">
          <ac:chgData name="SUDHIR PRATAP SINGH" userId="0736a3392471b407" providerId="LiveId" clId="{D7F12D82-3237-451E-9E57-D5B2CA930055}" dt="2022-06-19T06:37:46.568" v="833" actId="14100"/>
          <ac:spMkLst>
            <pc:docMk/>
            <pc:sldMk cId="2339061631" sldId="257"/>
            <ac:spMk id="2" creationId="{E2872094-D36A-007C-818C-6DC4FC39F74F}"/>
          </ac:spMkLst>
        </pc:spChg>
        <pc:spChg chg="mod">
          <ac:chgData name="SUDHIR PRATAP SINGH" userId="0736a3392471b407" providerId="LiveId" clId="{D7F12D82-3237-451E-9E57-D5B2CA930055}" dt="2022-06-19T06:38:16.987" v="846" actId="14100"/>
          <ac:spMkLst>
            <pc:docMk/>
            <pc:sldMk cId="2339061631" sldId="257"/>
            <ac:spMk id="3" creationId="{2DB44169-B653-8FCC-211C-27ABE8FE014A}"/>
          </ac:spMkLst>
        </pc:spChg>
        <pc:spChg chg="del">
          <ac:chgData name="SUDHIR PRATAP SINGH" userId="0736a3392471b407" providerId="LiveId" clId="{D7F12D82-3237-451E-9E57-D5B2CA930055}" dt="2022-06-20T16:52:37.703" v="1775" actId="478"/>
          <ac:spMkLst>
            <pc:docMk/>
            <pc:sldMk cId="2339061631" sldId="257"/>
            <ac:spMk id="5" creationId="{F264D377-7310-FC9A-E728-3B686E1BEA5E}"/>
          </ac:spMkLst>
        </pc:spChg>
      </pc:sldChg>
      <pc:sldChg chg="delSp modSp mod">
        <pc:chgData name="SUDHIR PRATAP SINGH" userId="0736a3392471b407" providerId="LiveId" clId="{D7F12D82-3237-451E-9E57-D5B2CA930055}" dt="2022-06-19T08:16:26.222" v="1636" actId="478"/>
        <pc:sldMkLst>
          <pc:docMk/>
          <pc:sldMk cId="4156150770" sldId="258"/>
        </pc:sldMkLst>
        <pc:spChg chg="mod">
          <ac:chgData name="SUDHIR PRATAP SINGH" userId="0736a3392471b407" providerId="LiveId" clId="{D7F12D82-3237-451E-9E57-D5B2CA930055}" dt="2022-06-19T06:39:00.760" v="857"/>
          <ac:spMkLst>
            <pc:docMk/>
            <pc:sldMk cId="4156150770" sldId="258"/>
            <ac:spMk id="2" creationId="{80351033-92AE-7D44-CA2A-465B196100C4}"/>
          </ac:spMkLst>
        </pc:spChg>
        <pc:spChg chg="mod">
          <ac:chgData name="SUDHIR PRATAP SINGH" userId="0736a3392471b407" providerId="LiveId" clId="{D7F12D82-3237-451E-9E57-D5B2CA930055}" dt="2022-06-19T06:39:13.861" v="858" actId="14100"/>
          <ac:spMkLst>
            <pc:docMk/>
            <pc:sldMk cId="4156150770" sldId="258"/>
            <ac:spMk id="3" creationId="{382ADE59-DDEA-2629-5CE5-2986EE84561F}"/>
          </ac:spMkLst>
        </pc:spChg>
        <pc:spChg chg="del">
          <ac:chgData name="SUDHIR PRATAP SINGH" userId="0736a3392471b407" providerId="LiveId" clId="{D7F12D82-3237-451E-9E57-D5B2CA930055}" dt="2022-06-19T08:16:26.222" v="1636" actId="478"/>
          <ac:spMkLst>
            <pc:docMk/>
            <pc:sldMk cId="4156150770" sldId="258"/>
            <ac:spMk id="5" creationId="{52F928C2-B1A0-B0B5-6B55-B107C607F64A}"/>
          </ac:spMkLst>
        </pc:spChg>
      </pc:sldChg>
      <pc:sldChg chg="delSp modSp mod">
        <pc:chgData name="SUDHIR PRATAP SINGH" userId="0736a3392471b407" providerId="LiveId" clId="{D7F12D82-3237-451E-9E57-D5B2CA930055}" dt="2022-06-19T08:16:42.137" v="1637" actId="478"/>
        <pc:sldMkLst>
          <pc:docMk/>
          <pc:sldMk cId="459109267" sldId="259"/>
        </pc:sldMkLst>
        <pc:spChg chg="mod">
          <ac:chgData name="SUDHIR PRATAP SINGH" userId="0736a3392471b407" providerId="LiveId" clId="{D7F12D82-3237-451E-9E57-D5B2CA930055}" dt="2022-06-19T06:43:17.644" v="935"/>
          <ac:spMkLst>
            <pc:docMk/>
            <pc:sldMk cId="459109267" sldId="259"/>
            <ac:spMk id="2" creationId="{3096DAF6-311E-0255-B1ED-7410C0285961}"/>
          </ac:spMkLst>
        </pc:spChg>
        <pc:spChg chg="mod">
          <ac:chgData name="SUDHIR PRATAP SINGH" userId="0736a3392471b407" providerId="LiveId" clId="{D7F12D82-3237-451E-9E57-D5B2CA930055}" dt="2022-06-19T06:43:50.990" v="944" actId="20577"/>
          <ac:spMkLst>
            <pc:docMk/>
            <pc:sldMk cId="459109267" sldId="259"/>
            <ac:spMk id="3" creationId="{70665C76-273B-9A86-DBC1-54F437B85A44}"/>
          </ac:spMkLst>
        </pc:spChg>
        <pc:spChg chg="del">
          <ac:chgData name="SUDHIR PRATAP SINGH" userId="0736a3392471b407" providerId="LiveId" clId="{D7F12D82-3237-451E-9E57-D5B2CA930055}" dt="2022-06-19T08:16:42.137" v="1637" actId="478"/>
          <ac:spMkLst>
            <pc:docMk/>
            <pc:sldMk cId="459109267" sldId="259"/>
            <ac:spMk id="5" creationId="{13826005-CE28-7D60-D38A-A20359BF8D20}"/>
          </ac:spMkLst>
        </pc:spChg>
      </pc:sldChg>
      <pc:sldChg chg="modSp mod">
        <pc:chgData name="SUDHIR PRATAP SINGH" userId="0736a3392471b407" providerId="LiveId" clId="{D7F12D82-3237-451E-9E57-D5B2CA930055}" dt="2022-06-19T06:42:32.946" v="931" actId="20577"/>
        <pc:sldMkLst>
          <pc:docMk/>
          <pc:sldMk cId="3544687849" sldId="260"/>
        </pc:sldMkLst>
        <pc:spChg chg="mod">
          <ac:chgData name="SUDHIR PRATAP SINGH" userId="0736a3392471b407" providerId="LiveId" clId="{D7F12D82-3237-451E-9E57-D5B2CA930055}" dt="2022-06-19T06:42:32.946" v="931" actId="20577"/>
          <ac:spMkLst>
            <pc:docMk/>
            <pc:sldMk cId="3544687849" sldId="260"/>
            <ac:spMk id="3" creationId="{8C6D7DE2-7518-3B77-F975-509EE81FC92A}"/>
          </ac:spMkLst>
        </pc:spChg>
      </pc:sldChg>
      <pc:sldChg chg="delSp modSp mod">
        <pc:chgData name="SUDHIR PRATAP SINGH" userId="0736a3392471b407" providerId="LiveId" clId="{D7F12D82-3237-451E-9E57-D5B2CA930055}" dt="2022-06-19T08:16:51.630" v="1638" actId="478"/>
        <pc:sldMkLst>
          <pc:docMk/>
          <pc:sldMk cId="1206244218" sldId="261"/>
        </pc:sldMkLst>
        <pc:spChg chg="mod">
          <ac:chgData name="SUDHIR PRATAP SINGH" userId="0736a3392471b407" providerId="LiveId" clId="{D7F12D82-3237-451E-9E57-D5B2CA930055}" dt="2022-06-19T06:44:22.707" v="949"/>
          <ac:spMkLst>
            <pc:docMk/>
            <pc:sldMk cId="1206244218" sldId="261"/>
            <ac:spMk id="2" creationId="{DA9672BA-4BE1-529E-07EC-8F4A53233F03}"/>
          </ac:spMkLst>
        </pc:spChg>
        <pc:spChg chg="mod">
          <ac:chgData name="SUDHIR PRATAP SINGH" userId="0736a3392471b407" providerId="LiveId" clId="{D7F12D82-3237-451E-9E57-D5B2CA930055}" dt="2022-06-19T06:44:29.580" v="951" actId="27636"/>
          <ac:spMkLst>
            <pc:docMk/>
            <pc:sldMk cId="1206244218" sldId="261"/>
            <ac:spMk id="3" creationId="{C69F77E6-6698-55B6-C98F-1338F8539D37}"/>
          </ac:spMkLst>
        </pc:spChg>
        <pc:spChg chg="del">
          <ac:chgData name="SUDHIR PRATAP SINGH" userId="0736a3392471b407" providerId="LiveId" clId="{D7F12D82-3237-451E-9E57-D5B2CA930055}" dt="2022-06-19T08:16:51.630" v="1638" actId="478"/>
          <ac:spMkLst>
            <pc:docMk/>
            <pc:sldMk cId="1206244218" sldId="261"/>
            <ac:spMk id="5" creationId="{6F6DCD10-8A3E-7240-0E8B-DDE634E0B5E4}"/>
          </ac:spMkLst>
        </pc:spChg>
      </pc:sldChg>
      <pc:sldChg chg="delSp modSp mod">
        <pc:chgData name="SUDHIR PRATAP SINGH" userId="0736a3392471b407" providerId="LiveId" clId="{D7F12D82-3237-451E-9E57-D5B2CA930055}" dt="2022-06-19T08:17:02.150" v="1639" actId="478"/>
        <pc:sldMkLst>
          <pc:docMk/>
          <pc:sldMk cId="1373306154" sldId="262"/>
        </pc:sldMkLst>
        <pc:spChg chg="mod">
          <ac:chgData name="SUDHIR PRATAP SINGH" userId="0736a3392471b407" providerId="LiveId" clId="{D7F12D82-3237-451E-9E57-D5B2CA930055}" dt="2022-06-19T06:52:19.024" v="1033" actId="2711"/>
          <ac:spMkLst>
            <pc:docMk/>
            <pc:sldMk cId="1373306154" sldId="262"/>
            <ac:spMk id="2" creationId="{E63E1AFC-9CD1-08C8-0F87-3A71E5733E59}"/>
          </ac:spMkLst>
        </pc:spChg>
        <pc:spChg chg="del">
          <ac:chgData name="SUDHIR PRATAP SINGH" userId="0736a3392471b407" providerId="LiveId" clId="{D7F12D82-3237-451E-9E57-D5B2CA930055}" dt="2022-06-19T08:17:02.150" v="1639" actId="478"/>
          <ac:spMkLst>
            <pc:docMk/>
            <pc:sldMk cId="1373306154" sldId="262"/>
            <ac:spMk id="5" creationId="{606B1AD0-3937-0010-0111-E6BE0A3744C4}"/>
          </ac:spMkLst>
        </pc:spChg>
        <pc:graphicFrameChg chg="modGraphic">
          <ac:chgData name="SUDHIR PRATAP SINGH" userId="0736a3392471b407" providerId="LiveId" clId="{D7F12D82-3237-451E-9E57-D5B2CA930055}" dt="2022-06-19T05:11:29.735" v="741" actId="20577"/>
          <ac:graphicFrameMkLst>
            <pc:docMk/>
            <pc:sldMk cId="1373306154" sldId="262"/>
            <ac:graphicFrameMk id="21" creationId="{BA4A645C-0327-6AC5-998E-75D2E5C73EAD}"/>
          </ac:graphicFrameMkLst>
        </pc:graphicFrameChg>
        <pc:picChg chg="mod">
          <ac:chgData name="SUDHIR PRATAP SINGH" userId="0736a3392471b407" providerId="LiveId" clId="{D7F12D82-3237-451E-9E57-D5B2CA930055}" dt="2022-06-19T06:51:38.989" v="1031" actId="14100"/>
          <ac:picMkLst>
            <pc:docMk/>
            <pc:sldMk cId="1373306154" sldId="262"/>
            <ac:picMk id="6" creationId="{CC7E35C9-8D50-F7CA-E6F1-C10B29E0AEB2}"/>
          </ac:picMkLst>
        </pc:picChg>
      </pc:sldChg>
      <pc:sldChg chg="modSp mod">
        <pc:chgData name="SUDHIR PRATAP SINGH" userId="0736a3392471b407" providerId="LiveId" clId="{D7F12D82-3237-451E-9E57-D5B2CA930055}" dt="2022-06-19T06:45:49.266" v="957" actId="2711"/>
        <pc:sldMkLst>
          <pc:docMk/>
          <pc:sldMk cId="1911276768" sldId="263"/>
        </pc:sldMkLst>
        <pc:spChg chg="mod">
          <ac:chgData name="SUDHIR PRATAP SINGH" userId="0736a3392471b407" providerId="LiveId" clId="{D7F12D82-3237-451E-9E57-D5B2CA930055}" dt="2022-06-19T06:45:49.266" v="957" actId="2711"/>
          <ac:spMkLst>
            <pc:docMk/>
            <pc:sldMk cId="1911276768" sldId="263"/>
            <ac:spMk id="2" creationId="{E63E1AFC-9CD1-08C8-0F87-3A71E5733E59}"/>
          </ac:spMkLst>
        </pc:spChg>
        <pc:graphicFrameChg chg="mod modGraphic">
          <ac:chgData name="SUDHIR PRATAP SINGH" userId="0736a3392471b407" providerId="LiveId" clId="{D7F12D82-3237-451E-9E57-D5B2CA930055}" dt="2022-06-19T05:12:01.112" v="749" actId="20577"/>
          <ac:graphicFrameMkLst>
            <pc:docMk/>
            <pc:sldMk cId="1911276768" sldId="263"/>
            <ac:graphicFrameMk id="11" creationId="{2CE73E70-BE1E-006A-B926-192ED4880557}"/>
          </ac:graphicFrameMkLst>
        </pc:graphicFrameChg>
      </pc:sldChg>
      <pc:sldChg chg="addSp delSp modSp mod">
        <pc:chgData name="SUDHIR PRATAP SINGH" userId="0736a3392471b407" providerId="LiveId" clId="{D7F12D82-3237-451E-9E57-D5B2CA930055}" dt="2022-06-19T07:10:19.210" v="1261" actId="21"/>
        <pc:sldMkLst>
          <pc:docMk/>
          <pc:sldMk cId="1498613200" sldId="264"/>
        </pc:sldMkLst>
        <pc:spChg chg="mod">
          <ac:chgData name="SUDHIR PRATAP SINGH" userId="0736a3392471b407" providerId="LiveId" clId="{D7F12D82-3237-451E-9E57-D5B2CA930055}" dt="2022-06-19T06:46:13.258" v="961"/>
          <ac:spMkLst>
            <pc:docMk/>
            <pc:sldMk cId="1498613200" sldId="264"/>
            <ac:spMk id="2" creationId="{E63E1AFC-9CD1-08C8-0F87-3A71E5733E59}"/>
          </ac:spMkLst>
        </pc:spChg>
        <pc:spChg chg="mod">
          <ac:chgData name="SUDHIR PRATAP SINGH" userId="0736a3392471b407" providerId="LiveId" clId="{D7F12D82-3237-451E-9E57-D5B2CA930055}" dt="2022-06-19T07:10:12.929" v="1260" actId="14100"/>
          <ac:spMkLst>
            <pc:docMk/>
            <pc:sldMk cId="1498613200" sldId="264"/>
            <ac:spMk id="3" creationId="{2DD0E2DC-1F64-6150-E936-2EFC08A56F0F}"/>
          </ac:spMkLst>
        </pc:spChg>
        <pc:spChg chg="del">
          <ac:chgData name="SUDHIR PRATAP SINGH" userId="0736a3392471b407" providerId="LiveId" clId="{D7F12D82-3237-451E-9E57-D5B2CA930055}" dt="2022-06-19T07:10:19.210" v="1261" actId="21"/>
          <ac:spMkLst>
            <pc:docMk/>
            <pc:sldMk cId="1498613200" sldId="264"/>
            <ac:spMk id="5" creationId="{BC6C537E-F258-FF89-BDC8-88EC70E7BEAF}"/>
          </ac:spMkLst>
        </pc:spChg>
        <pc:spChg chg="add del">
          <ac:chgData name="SUDHIR PRATAP SINGH" userId="0736a3392471b407" providerId="LiveId" clId="{D7F12D82-3237-451E-9E57-D5B2CA930055}" dt="2022-06-19T07:09:52.116" v="1259" actId="21"/>
          <ac:spMkLst>
            <pc:docMk/>
            <pc:sldMk cId="1498613200" sldId="264"/>
            <ac:spMk id="8" creationId="{A98DAC55-D8D7-1044-C0BF-B20B336CF374}"/>
          </ac:spMkLst>
        </pc:spChg>
      </pc:sldChg>
      <pc:sldChg chg="delSp modSp mod">
        <pc:chgData name="SUDHIR PRATAP SINGH" userId="0736a3392471b407" providerId="LiveId" clId="{D7F12D82-3237-451E-9E57-D5B2CA930055}" dt="2022-06-19T08:17:51.856" v="1644" actId="478"/>
        <pc:sldMkLst>
          <pc:docMk/>
          <pc:sldMk cId="2616270879" sldId="265"/>
        </pc:sldMkLst>
        <pc:spChg chg="mod">
          <ac:chgData name="SUDHIR PRATAP SINGH" userId="0736a3392471b407" providerId="LiveId" clId="{D7F12D82-3237-451E-9E57-D5B2CA930055}" dt="2022-06-19T07:09:16.734" v="1257" actId="27636"/>
          <ac:spMkLst>
            <pc:docMk/>
            <pc:sldMk cId="2616270879" sldId="265"/>
            <ac:spMk id="2" creationId="{40D59676-68AE-B31D-2B17-777B3CE4CB84}"/>
          </ac:spMkLst>
        </pc:spChg>
        <pc:spChg chg="mod">
          <ac:chgData name="SUDHIR PRATAP SINGH" userId="0736a3392471b407" providerId="LiveId" clId="{D7F12D82-3237-451E-9E57-D5B2CA930055}" dt="2022-06-19T08:17:46.113" v="1642" actId="6549"/>
          <ac:spMkLst>
            <pc:docMk/>
            <pc:sldMk cId="2616270879" sldId="265"/>
            <ac:spMk id="3" creationId="{069AE405-828D-19A8-A3BF-17A9B1F9E370}"/>
          </ac:spMkLst>
        </pc:spChg>
        <pc:spChg chg="del mod">
          <ac:chgData name="SUDHIR PRATAP SINGH" userId="0736a3392471b407" providerId="LiveId" clId="{D7F12D82-3237-451E-9E57-D5B2CA930055}" dt="2022-06-19T08:17:51.856" v="1644" actId="478"/>
          <ac:spMkLst>
            <pc:docMk/>
            <pc:sldMk cId="2616270879" sldId="265"/>
            <ac:spMk id="5" creationId="{DD6E8C70-D405-03BF-6CEE-48677636D9A7}"/>
          </ac:spMkLst>
        </pc:spChg>
      </pc:sldChg>
      <pc:sldChg chg="modSp del mod">
        <pc:chgData name="SUDHIR PRATAP SINGH" userId="0736a3392471b407" providerId="LiveId" clId="{D7F12D82-3237-451E-9E57-D5B2CA930055}" dt="2022-06-19T05:17:01.260" v="763" actId="2696"/>
        <pc:sldMkLst>
          <pc:docMk/>
          <pc:sldMk cId="2388368187" sldId="266"/>
        </pc:sldMkLst>
        <pc:spChg chg="mod">
          <ac:chgData name="SUDHIR PRATAP SINGH" userId="0736a3392471b407" providerId="LiveId" clId="{D7F12D82-3237-451E-9E57-D5B2CA930055}" dt="2022-06-19T05:16:44.415" v="762" actId="5793"/>
          <ac:spMkLst>
            <pc:docMk/>
            <pc:sldMk cId="2388368187" sldId="266"/>
            <ac:spMk id="3" creationId="{069AE405-828D-19A8-A3BF-17A9B1F9E370}"/>
          </ac:spMkLst>
        </pc:spChg>
      </pc:sldChg>
      <pc:sldChg chg="delSp modSp mod">
        <pc:chgData name="SUDHIR PRATAP SINGH" userId="0736a3392471b407" providerId="LiveId" clId="{D7F12D82-3237-451E-9E57-D5B2CA930055}" dt="2022-06-19T08:17:58.287" v="1645" actId="478"/>
        <pc:sldMkLst>
          <pc:docMk/>
          <pc:sldMk cId="1644327927" sldId="267"/>
        </pc:sldMkLst>
        <pc:spChg chg="mod">
          <ac:chgData name="SUDHIR PRATAP SINGH" userId="0736a3392471b407" providerId="LiveId" clId="{D7F12D82-3237-451E-9E57-D5B2CA930055}" dt="2022-06-19T07:13:02.442" v="1300" actId="14100"/>
          <ac:spMkLst>
            <pc:docMk/>
            <pc:sldMk cId="1644327927" sldId="267"/>
            <ac:spMk id="2" creationId="{4D865BDE-C1E4-2068-7ED7-1D9DDC4B3A10}"/>
          </ac:spMkLst>
        </pc:spChg>
        <pc:spChg chg="mod">
          <ac:chgData name="SUDHIR PRATAP SINGH" userId="0736a3392471b407" providerId="LiveId" clId="{D7F12D82-3237-451E-9E57-D5B2CA930055}" dt="2022-06-19T07:13:21.126" v="1303" actId="2711"/>
          <ac:spMkLst>
            <pc:docMk/>
            <pc:sldMk cId="1644327927" sldId="267"/>
            <ac:spMk id="3" creationId="{C37621F9-57FC-03A7-2EE3-925A45765D10}"/>
          </ac:spMkLst>
        </pc:spChg>
        <pc:spChg chg="del">
          <ac:chgData name="SUDHIR PRATAP SINGH" userId="0736a3392471b407" providerId="LiveId" clId="{D7F12D82-3237-451E-9E57-D5B2CA930055}" dt="2022-06-19T08:17:58.287" v="1645" actId="478"/>
          <ac:spMkLst>
            <pc:docMk/>
            <pc:sldMk cId="1644327927" sldId="267"/>
            <ac:spMk id="5" creationId="{48A4B806-E805-17DC-360E-E996C56D4D95}"/>
          </ac:spMkLst>
        </pc:spChg>
      </pc:sldChg>
      <pc:sldChg chg="delSp modSp mod">
        <pc:chgData name="SUDHIR PRATAP SINGH" userId="0736a3392471b407" providerId="LiveId" clId="{D7F12D82-3237-451E-9E57-D5B2CA930055}" dt="2022-06-19T08:15:52.117" v="1633" actId="1076"/>
        <pc:sldMkLst>
          <pc:docMk/>
          <pc:sldMk cId="3675246277" sldId="268"/>
        </pc:sldMkLst>
        <pc:spChg chg="mod">
          <ac:chgData name="SUDHIR PRATAP SINGH" userId="0736a3392471b407" providerId="LiveId" clId="{D7F12D82-3237-451E-9E57-D5B2CA930055}" dt="2022-06-19T08:15:52.117" v="1633" actId="1076"/>
          <ac:spMkLst>
            <pc:docMk/>
            <pc:sldMk cId="3675246277" sldId="268"/>
            <ac:spMk id="2" creationId="{0F7A40DA-CCAF-AA4D-F02C-E8A499F3A7C1}"/>
          </ac:spMkLst>
        </pc:spChg>
        <pc:spChg chg="del mod">
          <ac:chgData name="SUDHIR PRATAP SINGH" userId="0736a3392471b407" providerId="LiveId" clId="{D7F12D82-3237-451E-9E57-D5B2CA930055}" dt="2022-06-19T08:15:42.465" v="1632" actId="478"/>
          <ac:spMkLst>
            <pc:docMk/>
            <pc:sldMk cId="3675246277" sldId="268"/>
            <ac:spMk id="3" creationId="{14362A6F-B772-4C22-FFAA-7F43C56C049B}"/>
          </ac:spMkLst>
        </pc:spChg>
        <pc:spChg chg="del">
          <ac:chgData name="SUDHIR PRATAP SINGH" userId="0736a3392471b407" providerId="LiveId" clId="{D7F12D82-3237-451E-9E57-D5B2CA930055}" dt="2022-06-19T08:15:39.614" v="1631" actId="478"/>
          <ac:spMkLst>
            <pc:docMk/>
            <pc:sldMk cId="3675246277" sldId="268"/>
            <ac:spMk id="5" creationId="{50FC9A4B-7D60-AC6E-3EFB-C49D8A77D0A3}"/>
          </ac:spMkLst>
        </pc:spChg>
      </pc:sldChg>
      <pc:sldChg chg="del">
        <pc:chgData name="SUDHIR PRATAP SINGH" userId="0736a3392471b407" providerId="LiveId" clId="{D7F12D82-3237-451E-9E57-D5B2CA930055}" dt="2022-06-19T06:08:15.999" v="811" actId="2696"/>
        <pc:sldMkLst>
          <pc:docMk/>
          <pc:sldMk cId="478297129" sldId="269"/>
        </pc:sldMkLst>
      </pc:sldChg>
      <pc:sldChg chg="addSp delSp modSp mod">
        <pc:chgData name="SUDHIR PRATAP SINGH" userId="0736a3392471b407" providerId="LiveId" clId="{D7F12D82-3237-451E-9E57-D5B2CA930055}" dt="2022-06-19T17:52:08.179" v="1752" actId="14100"/>
        <pc:sldMkLst>
          <pc:docMk/>
          <pc:sldMk cId="2333934579" sldId="270"/>
        </pc:sldMkLst>
        <pc:spChg chg="mod">
          <ac:chgData name="SUDHIR PRATAP SINGH" userId="0736a3392471b407" providerId="LiveId" clId="{D7F12D82-3237-451E-9E57-D5B2CA930055}" dt="2022-06-19T08:13:55.969" v="1620"/>
          <ac:spMkLst>
            <pc:docMk/>
            <pc:sldMk cId="2333934579" sldId="270"/>
            <ac:spMk id="2" creationId="{BC01393A-C23C-A11B-B552-8F3AB06E5AFD}"/>
          </ac:spMkLst>
        </pc:spChg>
        <pc:spChg chg="del mod">
          <ac:chgData name="SUDHIR PRATAP SINGH" userId="0736a3392471b407" providerId="LiveId" clId="{D7F12D82-3237-451E-9E57-D5B2CA930055}" dt="2022-06-19T07:37:55.232" v="1304"/>
          <ac:spMkLst>
            <pc:docMk/>
            <pc:sldMk cId="2333934579" sldId="270"/>
            <ac:spMk id="3" creationId="{6477814C-6B56-911D-71A3-5D4712507305}"/>
          </ac:spMkLst>
        </pc:spChg>
        <pc:spChg chg="add del">
          <ac:chgData name="SUDHIR PRATAP SINGH" userId="0736a3392471b407" providerId="LiveId" clId="{D7F12D82-3237-451E-9E57-D5B2CA930055}" dt="2022-06-19T07:46:30.800" v="1345"/>
          <ac:spMkLst>
            <pc:docMk/>
            <pc:sldMk cId="2333934579" sldId="270"/>
            <ac:spMk id="18" creationId="{1C3EBAAA-496C-1C19-2EF3-3E7448F371D9}"/>
          </ac:spMkLst>
        </pc:spChg>
        <pc:spChg chg="add del">
          <ac:chgData name="SUDHIR PRATAP SINGH" userId="0736a3392471b407" providerId="LiveId" clId="{D7F12D82-3237-451E-9E57-D5B2CA930055}" dt="2022-06-19T07:46:39.672" v="1347"/>
          <ac:spMkLst>
            <pc:docMk/>
            <pc:sldMk cId="2333934579" sldId="270"/>
            <ac:spMk id="19" creationId="{2E5B14E5-E923-C955-7547-FBE6A6554E62}"/>
          </ac:spMkLst>
        </pc:spChg>
        <pc:spChg chg="add del mod">
          <ac:chgData name="SUDHIR PRATAP SINGH" userId="0736a3392471b407" providerId="LiveId" clId="{D7F12D82-3237-451E-9E57-D5B2CA930055}" dt="2022-06-19T07:55:17.007" v="1506" actId="478"/>
          <ac:spMkLst>
            <pc:docMk/>
            <pc:sldMk cId="2333934579" sldId="270"/>
            <ac:spMk id="23" creationId="{97CFD53C-1DDD-8555-B92C-DEA435D7EF39}"/>
          </ac:spMkLst>
        </pc:spChg>
        <pc:picChg chg="add mod">
          <ac:chgData name="SUDHIR PRATAP SINGH" userId="0736a3392471b407" providerId="LiveId" clId="{D7F12D82-3237-451E-9E57-D5B2CA930055}" dt="2022-06-19T17:52:08.179" v="1752" actId="14100"/>
          <ac:picMkLst>
            <pc:docMk/>
            <pc:sldMk cId="2333934579" sldId="270"/>
            <ac:picMk id="3" creationId="{2CA441D6-0CEF-CDA4-A65A-B78C31248402}"/>
          </ac:picMkLst>
        </pc:picChg>
        <pc:picChg chg="add del mod">
          <ac:chgData name="SUDHIR PRATAP SINGH" userId="0736a3392471b407" providerId="LiveId" clId="{D7F12D82-3237-451E-9E57-D5B2CA930055}" dt="2022-06-19T07:53:25.322" v="1493" actId="478"/>
          <ac:picMkLst>
            <pc:docMk/>
            <pc:sldMk cId="2333934579" sldId="270"/>
            <ac:picMk id="7" creationId="{9AD2A488-DF08-C074-4673-0F4D8C5056B4}"/>
          </ac:picMkLst>
        </pc:picChg>
        <pc:picChg chg="add mod">
          <ac:chgData name="SUDHIR PRATAP SINGH" userId="0736a3392471b407" providerId="LiveId" clId="{D7F12D82-3237-451E-9E57-D5B2CA930055}" dt="2022-06-19T08:14:13.701" v="1622" actId="14100"/>
          <ac:picMkLst>
            <pc:docMk/>
            <pc:sldMk cId="2333934579" sldId="270"/>
            <ac:picMk id="9" creationId="{A287C394-30E1-B243-0DA3-15F159A330C0}"/>
          </ac:picMkLst>
        </pc:picChg>
        <pc:picChg chg="add mod">
          <ac:chgData name="SUDHIR PRATAP SINGH" userId="0736a3392471b407" providerId="LiveId" clId="{D7F12D82-3237-451E-9E57-D5B2CA930055}" dt="2022-06-19T08:03:04.903" v="1555" actId="14100"/>
          <ac:picMkLst>
            <pc:docMk/>
            <pc:sldMk cId="2333934579" sldId="270"/>
            <ac:picMk id="11" creationId="{33460DF2-861A-929E-5955-14E2939ECB38}"/>
          </ac:picMkLst>
        </pc:picChg>
        <pc:picChg chg="add del mod">
          <ac:chgData name="SUDHIR PRATAP SINGH" userId="0736a3392471b407" providerId="LiveId" clId="{D7F12D82-3237-451E-9E57-D5B2CA930055}" dt="2022-06-19T07:46:50.041" v="1351" actId="478"/>
          <ac:picMkLst>
            <pc:docMk/>
            <pc:sldMk cId="2333934579" sldId="270"/>
            <ac:picMk id="13" creationId="{E4EA5569-7C9B-5B33-A7DF-71891ED7C2C9}"/>
          </ac:picMkLst>
        </pc:picChg>
        <pc:picChg chg="add mod">
          <ac:chgData name="SUDHIR PRATAP SINGH" userId="0736a3392471b407" providerId="LiveId" clId="{D7F12D82-3237-451E-9E57-D5B2CA930055}" dt="2022-06-19T08:14:03.301" v="1621" actId="14100"/>
          <ac:picMkLst>
            <pc:docMk/>
            <pc:sldMk cId="2333934579" sldId="270"/>
            <ac:picMk id="15" creationId="{1F21FEF5-8CC8-8271-FF70-9F492B85FFAE}"/>
          </ac:picMkLst>
        </pc:picChg>
        <pc:picChg chg="add del mod">
          <ac:chgData name="SUDHIR PRATAP SINGH" userId="0736a3392471b407" providerId="LiveId" clId="{D7F12D82-3237-451E-9E57-D5B2CA930055}" dt="2022-06-19T08:02:45.012" v="1552" actId="478"/>
          <ac:picMkLst>
            <pc:docMk/>
            <pc:sldMk cId="2333934579" sldId="270"/>
            <ac:picMk id="17" creationId="{8844A79E-22A6-0D1C-AD23-982142A47B2B}"/>
          </ac:picMkLst>
        </pc:picChg>
        <pc:picChg chg="add del mod">
          <ac:chgData name="SUDHIR PRATAP SINGH" userId="0736a3392471b407" providerId="LiveId" clId="{D7F12D82-3237-451E-9E57-D5B2CA930055}" dt="2022-06-19T07:53:49.499" v="1495" actId="478"/>
          <ac:picMkLst>
            <pc:docMk/>
            <pc:sldMk cId="2333934579" sldId="270"/>
            <ac:picMk id="20" creationId="{296B00B7-2092-DF89-4733-11F1DBEB3CDC}"/>
          </ac:picMkLst>
        </pc:picChg>
        <pc:picChg chg="add del">
          <ac:chgData name="SUDHIR PRATAP SINGH" userId="0736a3392471b407" providerId="LiveId" clId="{D7F12D82-3237-451E-9E57-D5B2CA930055}" dt="2022-06-19T07:53:22.508" v="1492" actId="478"/>
          <ac:picMkLst>
            <pc:docMk/>
            <pc:sldMk cId="2333934579" sldId="270"/>
            <ac:picMk id="21" creationId="{FDE5B739-4548-8BCB-B312-8A9905A2FE40}"/>
          </ac:picMkLst>
        </pc:picChg>
        <pc:picChg chg="add del mod">
          <ac:chgData name="SUDHIR PRATAP SINGH" userId="0736a3392471b407" providerId="LiveId" clId="{D7F12D82-3237-451E-9E57-D5B2CA930055}" dt="2022-06-19T07:54:45.417" v="1501"/>
          <ac:picMkLst>
            <pc:docMk/>
            <pc:sldMk cId="2333934579" sldId="270"/>
            <ac:picMk id="24" creationId="{50F412E6-F5A4-3117-D71B-234C44ED14A5}"/>
          </ac:picMkLst>
        </pc:picChg>
        <pc:picChg chg="add mod">
          <ac:chgData name="SUDHIR PRATAP SINGH" userId="0736a3392471b407" providerId="LiveId" clId="{D7F12D82-3237-451E-9E57-D5B2CA930055}" dt="2022-06-19T08:06:41.953" v="1575" actId="1076"/>
          <ac:picMkLst>
            <pc:docMk/>
            <pc:sldMk cId="2333934579" sldId="270"/>
            <ac:picMk id="28" creationId="{DF007B51-BF9E-D588-0CD0-35C3916EE493}"/>
          </ac:picMkLst>
        </pc:picChg>
      </pc:sldChg>
      <pc:sldChg chg="del">
        <pc:chgData name="SUDHIR PRATAP SINGH" userId="0736a3392471b407" providerId="LiveId" clId="{D7F12D82-3237-451E-9E57-D5B2CA930055}" dt="2022-06-19T08:23:19.275" v="1663" actId="47"/>
        <pc:sldMkLst>
          <pc:docMk/>
          <pc:sldMk cId="4112284290" sldId="271"/>
        </pc:sldMkLst>
      </pc:sldChg>
      <pc:sldChg chg="addSp delSp modSp mod">
        <pc:chgData name="SUDHIR PRATAP SINGH" userId="0736a3392471b407" providerId="LiveId" clId="{D7F12D82-3237-451E-9E57-D5B2CA930055}" dt="2022-06-19T17:51:47.417" v="1748" actId="1076"/>
        <pc:sldMkLst>
          <pc:docMk/>
          <pc:sldMk cId="149243798" sldId="273"/>
        </pc:sldMkLst>
        <pc:spChg chg="mod">
          <ac:chgData name="SUDHIR PRATAP SINGH" userId="0736a3392471b407" providerId="LiveId" clId="{D7F12D82-3237-451E-9E57-D5B2CA930055}" dt="2022-06-19T08:37:20.135" v="1700"/>
          <ac:spMkLst>
            <pc:docMk/>
            <pc:sldMk cId="149243798" sldId="273"/>
            <ac:spMk id="2" creationId="{51840CEC-B205-D614-ACFB-9620DEF0A59E}"/>
          </ac:spMkLst>
        </pc:spChg>
        <pc:spChg chg="mod">
          <ac:chgData name="SUDHIR PRATAP SINGH" userId="0736a3392471b407" providerId="LiveId" clId="{D7F12D82-3237-451E-9E57-D5B2CA930055}" dt="2022-06-19T08:36:33.502" v="1676" actId="27636"/>
          <ac:spMkLst>
            <pc:docMk/>
            <pc:sldMk cId="149243798" sldId="273"/>
            <ac:spMk id="3" creationId="{3E6CD5A5-350C-07B1-88E3-70F677EEF1DB}"/>
          </ac:spMkLst>
        </pc:spChg>
        <pc:spChg chg="del">
          <ac:chgData name="SUDHIR PRATAP SINGH" userId="0736a3392471b407" providerId="LiveId" clId="{D7F12D82-3237-451E-9E57-D5B2CA930055}" dt="2022-06-19T08:41:17.858" v="1741" actId="478"/>
          <ac:spMkLst>
            <pc:docMk/>
            <pc:sldMk cId="149243798" sldId="273"/>
            <ac:spMk id="4" creationId="{BA6BC351-F8F3-57C7-6516-D8352B33A9A1}"/>
          </ac:spMkLst>
        </pc:spChg>
        <pc:picChg chg="add mod">
          <ac:chgData name="SUDHIR PRATAP SINGH" userId="0736a3392471b407" providerId="LiveId" clId="{D7F12D82-3237-451E-9E57-D5B2CA930055}" dt="2022-06-19T17:51:47.417" v="1748" actId="1076"/>
          <ac:picMkLst>
            <pc:docMk/>
            <pc:sldMk cId="149243798" sldId="273"/>
            <ac:picMk id="4" creationId="{C85F280D-DCAE-A184-F063-3E32398A8FF3}"/>
          </ac:picMkLst>
        </pc:picChg>
      </pc:sldChg>
      <pc:sldChg chg="addSp delSp modSp mod">
        <pc:chgData name="SUDHIR PRATAP SINGH" userId="0736a3392471b407" providerId="LiveId" clId="{D7F12D82-3237-451E-9E57-D5B2CA930055}" dt="2022-06-19T17:53:28.632" v="1768" actId="14100"/>
        <pc:sldMkLst>
          <pc:docMk/>
          <pc:sldMk cId="106189014" sldId="274"/>
        </pc:sldMkLst>
        <pc:spChg chg="mod">
          <ac:chgData name="SUDHIR PRATAP SINGH" userId="0736a3392471b407" providerId="LiveId" clId="{D7F12D82-3237-451E-9E57-D5B2CA930055}" dt="2022-06-19T06:37:20.299" v="827"/>
          <ac:spMkLst>
            <pc:docMk/>
            <pc:sldMk cId="106189014" sldId="274"/>
            <ac:spMk id="2" creationId="{83A7B543-DD16-00A8-C1EC-FE337C972327}"/>
          </ac:spMkLst>
        </pc:spChg>
        <pc:spChg chg="del">
          <ac:chgData name="SUDHIR PRATAP SINGH" userId="0736a3392471b407" providerId="LiveId" clId="{D7F12D82-3237-451E-9E57-D5B2CA930055}" dt="2022-06-19T16:24:47.499" v="1742"/>
          <ac:spMkLst>
            <pc:docMk/>
            <pc:sldMk cId="106189014" sldId="274"/>
            <ac:spMk id="3" creationId="{5728E9E7-6A48-E082-DDDB-308B7E2BF072}"/>
          </ac:spMkLst>
        </pc:spChg>
        <pc:spChg chg="del">
          <ac:chgData name="SUDHIR PRATAP SINGH" userId="0736a3392471b407" providerId="LiveId" clId="{D7F12D82-3237-451E-9E57-D5B2CA930055}" dt="2022-06-19T08:16:14.841" v="1635" actId="478"/>
          <ac:spMkLst>
            <pc:docMk/>
            <pc:sldMk cId="106189014" sldId="274"/>
            <ac:spMk id="4" creationId="{0A4C53A3-3523-7375-B7CF-8CD9449B1926}"/>
          </ac:spMkLst>
        </pc:spChg>
        <pc:picChg chg="add mod">
          <ac:chgData name="SUDHIR PRATAP SINGH" userId="0736a3392471b407" providerId="LiveId" clId="{D7F12D82-3237-451E-9E57-D5B2CA930055}" dt="2022-06-19T16:25:05.124" v="1745" actId="14100"/>
          <ac:picMkLst>
            <pc:docMk/>
            <pc:sldMk cId="106189014" sldId="274"/>
            <ac:picMk id="6" creationId="{854D0663-88CF-7826-6F55-BA797E30B2ED}"/>
          </ac:picMkLst>
        </pc:picChg>
        <pc:picChg chg="add mod">
          <ac:chgData name="SUDHIR PRATAP SINGH" userId="0736a3392471b407" providerId="LiveId" clId="{D7F12D82-3237-451E-9E57-D5B2CA930055}" dt="2022-06-19T17:53:28.632" v="1768" actId="14100"/>
          <ac:picMkLst>
            <pc:docMk/>
            <pc:sldMk cId="106189014" sldId="274"/>
            <ac:picMk id="7" creationId="{A6F2AFD5-1907-A36F-EEB0-3603C2D4EFAC}"/>
          </ac:picMkLst>
        </pc:picChg>
      </pc:sldChg>
      <pc:sldChg chg="del">
        <pc:chgData name="SUDHIR PRATAP SINGH" userId="0736a3392471b407" providerId="LiveId" clId="{D7F12D82-3237-451E-9E57-D5B2CA930055}" dt="2022-06-19T05:28:17.910" v="775" actId="2696"/>
        <pc:sldMkLst>
          <pc:docMk/>
          <pc:sldMk cId="3192224546" sldId="275"/>
        </pc:sldMkLst>
      </pc:sldChg>
      <pc:sldChg chg="delSp modSp mod">
        <pc:chgData name="SUDHIR PRATAP SINGH" userId="0736a3392471b407" providerId="LiveId" clId="{D7F12D82-3237-451E-9E57-D5B2CA930055}" dt="2022-06-19T08:37:37.419" v="1701" actId="14100"/>
        <pc:sldMkLst>
          <pc:docMk/>
          <pc:sldMk cId="1994112720" sldId="276"/>
        </pc:sldMkLst>
        <pc:spChg chg="mod">
          <ac:chgData name="SUDHIR PRATAP SINGH" userId="0736a3392471b407" providerId="LiveId" clId="{D7F12D82-3237-451E-9E57-D5B2CA930055}" dt="2022-06-19T08:19:14.504" v="1661"/>
          <ac:spMkLst>
            <pc:docMk/>
            <pc:sldMk cId="1994112720" sldId="276"/>
            <ac:spMk id="2" creationId="{668C9A24-5D33-22D2-A375-550512B6729A}"/>
          </ac:spMkLst>
        </pc:spChg>
        <pc:spChg chg="mod">
          <ac:chgData name="SUDHIR PRATAP SINGH" userId="0736a3392471b407" providerId="LiveId" clId="{D7F12D82-3237-451E-9E57-D5B2CA930055}" dt="2022-06-18T09:35:36.945" v="428" actId="20577"/>
          <ac:spMkLst>
            <pc:docMk/>
            <pc:sldMk cId="1994112720" sldId="276"/>
            <ac:spMk id="3" creationId="{EAEF2263-EB9B-760E-4703-663E38DF5A1C}"/>
          </ac:spMkLst>
        </pc:spChg>
        <pc:spChg chg="del">
          <ac:chgData name="SUDHIR PRATAP SINGH" userId="0736a3392471b407" providerId="LiveId" clId="{D7F12D82-3237-451E-9E57-D5B2CA930055}" dt="2022-06-19T08:22:56.326" v="1662" actId="478"/>
          <ac:spMkLst>
            <pc:docMk/>
            <pc:sldMk cId="1994112720" sldId="276"/>
            <ac:spMk id="4" creationId="{DDD9F342-FADC-6100-0362-BEA904E0F6E2}"/>
          </ac:spMkLst>
        </pc:spChg>
        <pc:picChg chg="mod">
          <ac:chgData name="SUDHIR PRATAP SINGH" userId="0736a3392471b407" providerId="LiveId" clId="{D7F12D82-3237-451E-9E57-D5B2CA930055}" dt="2022-06-19T08:37:37.419" v="1701" actId="14100"/>
          <ac:picMkLst>
            <pc:docMk/>
            <pc:sldMk cId="1994112720" sldId="276"/>
            <ac:picMk id="6" creationId="{B482642F-792C-BF57-5B55-1F840240FF70}"/>
          </ac:picMkLst>
        </pc:picChg>
      </pc:sldChg>
      <pc:sldChg chg="modSp mod">
        <pc:chgData name="SUDHIR PRATAP SINGH" userId="0736a3392471b407" providerId="LiveId" clId="{D7F12D82-3237-451E-9E57-D5B2CA930055}" dt="2022-06-19T07:11:59.409" v="1293" actId="313"/>
        <pc:sldMkLst>
          <pc:docMk/>
          <pc:sldMk cId="3409217445" sldId="277"/>
        </pc:sldMkLst>
        <pc:spChg chg="mod">
          <ac:chgData name="SUDHIR PRATAP SINGH" userId="0736a3392471b407" providerId="LiveId" clId="{D7F12D82-3237-451E-9E57-D5B2CA930055}" dt="2022-06-19T06:49:38.693" v="973" actId="255"/>
          <ac:spMkLst>
            <pc:docMk/>
            <pc:sldMk cId="3409217445" sldId="277"/>
            <ac:spMk id="2" creationId="{F46583F2-F60E-5594-95CF-34BC3364CFC8}"/>
          </ac:spMkLst>
        </pc:spChg>
        <pc:spChg chg="mod">
          <ac:chgData name="SUDHIR PRATAP SINGH" userId="0736a3392471b407" providerId="LiveId" clId="{D7F12D82-3237-451E-9E57-D5B2CA930055}" dt="2022-06-19T07:11:59.409" v="1293" actId="313"/>
          <ac:spMkLst>
            <pc:docMk/>
            <pc:sldMk cId="3409217445" sldId="277"/>
            <ac:spMk id="3" creationId="{7EC877E3-5BE3-6FFB-65F9-E5D9668E25FB}"/>
          </ac:spMkLst>
        </pc:spChg>
      </pc:sldChg>
      <pc:sldChg chg="addSp delSp modSp mod">
        <pc:chgData name="SUDHIR PRATAP SINGH" userId="0736a3392471b407" providerId="LiveId" clId="{D7F12D82-3237-451E-9E57-D5B2CA930055}" dt="2022-06-19T17:54:19.237" v="1774" actId="14100"/>
        <pc:sldMkLst>
          <pc:docMk/>
          <pc:sldMk cId="3670019422" sldId="278"/>
        </pc:sldMkLst>
        <pc:spChg chg="mod">
          <ac:chgData name="SUDHIR PRATAP SINGH" userId="0736a3392471b407" providerId="LiveId" clId="{D7F12D82-3237-451E-9E57-D5B2CA930055}" dt="2022-06-19T06:50:04.715" v="976" actId="255"/>
          <ac:spMkLst>
            <pc:docMk/>
            <pc:sldMk cId="3670019422" sldId="278"/>
            <ac:spMk id="2" creationId="{805FE9D6-76A9-91A6-7F1B-EFE18D83103F}"/>
          </ac:spMkLst>
        </pc:spChg>
        <pc:spChg chg="mod">
          <ac:chgData name="SUDHIR PRATAP SINGH" userId="0736a3392471b407" providerId="LiveId" clId="{D7F12D82-3237-451E-9E57-D5B2CA930055}" dt="2022-06-18T09:04:37.396" v="33" actId="1076"/>
          <ac:spMkLst>
            <pc:docMk/>
            <pc:sldMk cId="3670019422" sldId="278"/>
            <ac:spMk id="3" creationId="{8BD6A7DB-85B8-7795-55E3-0790F88ABC6D}"/>
          </ac:spMkLst>
        </pc:spChg>
        <pc:spChg chg="del mod">
          <ac:chgData name="SUDHIR PRATAP SINGH" userId="0736a3392471b407" providerId="LiveId" clId="{D7F12D82-3237-451E-9E57-D5B2CA930055}" dt="2022-06-19T08:17:21.698" v="1640" actId="478"/>
          <ac:spMkLst>
            <pc:docMk/>
            <pc:sldMk cId="3670019422" sldId="278"/>
            <ac:spMk id="4" creationId="{17835262-C0F0-EAC4-A164-A8FC761F272C}"/>
          </ac:spMkLst>
        </pc:spChg>
        <pc:spChg chg="add del mod">
          <ac:chgData name="SUDHIR PRATAP SINGH" userId="0736a3392471b407" providerId="LiveId" clId="{D7F12D82-3237-451E-9E57-D5B2CA930055}" dt="2022-06-18T09:02:03.438" v="15"/>
          <ac:spMkLst>
            <pc:docMk/>
            <pc:sldMk cId="3670019422" sldId="278"/>
            <ac:spMk id="8" creationId="{5BF7CC5B-E6A4-DF5C-5F5F-EFF45A6B79AC}"/>
          </ac:spMkLst>
        </pc:spChg>
        <pc:spChg chg="add del mod">
          <ac:chgData name="SUDHIR PRATAP SINGH" userId="0736a3392471b407" providerId="LiveId" clId="{D7F12D82-3237-451E-9E57-D5B2CA930055}" dt="2022-06-18T09:02:03.438" v="15"/>
          <ac:spMkLst>
            <pc:docMk/>
            <pc:sldMk cId="3670019422" sldId="278"/>
            <ac:spMk id="10" creationId="{0FEEEA71-3110-4FDB-B566-8AD6144492D3}"/>
          </ac:spMkLst>
        </pc:spChg>
        <pc:spChg chg="add mod">
          <ac:chgData name="SUDHIR PRATAP SINGH" userId="0736a3392471b407" providerId="LiveId" clId="{D7F12D82-3237-451E-9E57-D5B2CA930055}" dt="2022-06-18T09:02:57.657" v="24" actId="1076"/>
          <ac:spMkLst>
            <pc:docMk/>
            <pc:sldMk cId="3670019422" sldId="278"/>
            <ac:spMk id="12" creationId="{EFE00E29-79B8-A898-E9AC-7A713BC5BBD3}"/>
          </ac:spMkLst>
        </pc:spChg>
        <pc:spChg chg="add mod">
          <ac:chgData name="SUDHIR PRATAP SINGH" userId="0736a3392471b407" providerId="LiveId" clId="{D7F12D82-3237-451E-9E57-D5B2CA930055}" dt="2022-06-18T09:05:09.892" v="38" actId="1076"/>
          <ac:spMkLst>
            <pc:docMk/>
            <pc:sldMk cId="3670019422" sldId="278"/>
            <ac:spMk id="14" creationId="{5D5B76E6-76D8-58D0-7BD6-41F7B416A9DF}"/>
          </ac:spMkLst>
        </pc:spChg>
        <pc:graphicFrameChg chg="add del mod">
          <ac:chgData name="SUDHIR PRATAP SINGH" userId="0736a3392471b407" providerId="LiveId" clId="{D7F12D82-3237-451E-9E57-D5B2CA930055}" dt="2022-06-18T09:02:03.438" v="15"/>
          <ac:graphicFrameMkLst>
            <pc:docMk/>
            <pc:sldMk cId="3670019422" sldId="278"/>
            <ac:graphicFrameMk id="7" creationId="{491DD205-90FA-75D8-8679-A88D2E2E2506}"/>
          </ac:graphicFrameMkLst>
        </pc:graphicFrameChg>
        <pc:graphicFrameChg chg="add del mod">
          <ac:chgData name="SUDHIR PRATAP SINGH" userId="0736a3392471b407" providerId="LiveId" clId="{D7F12D82-3237-451E-9E57-D5B2CA930055}" dt="2022-06-18T09:02:03.438" v="15"/>
          <ac:graphicFrameMkLst>
            <pc:docMk/>
            <pc:sldMk cId="3670019422" sldId="278"/>
            <ac:graphicFrameMk id="9" creationId="{6E77EFB5-813A-87F7-098B-ABC758766161}"/>
          </ac:graphicFrameMkLst>
        </pc:graphicFrameChg>
        <pc:graphicFrameChg chg="add mod modGraphic">
          <ac:chgData name="SUDHIR PRATAP SINGH" userId="0736a3392471b407" providerId="LiveId" clId="{D7F12D82-3237-451E-9E57-D5B2CA930055}" dt="2022-06-18T09:02:31.003" v="22" actId="14100"/>
          <ac:graphicFrameMkLst>
            <pc:docMk/>
            <pc:sldMk cId="3670019422" sldId="278"/>
            <ac:graphicFrameMk id="11" creationId="{8A69C5F8-BDEA-A91D-F39D-8542F8B3BC9E}"/>
          </ac:graphicFrameMkLst>
        </pc:graphicFrameChg>
        <pc:graphicFrameChg chg="add mod">
          <ac:chgData name="SUDHIR PRATAP SINGH" userId="0736a3392471b407" providerId="LiveId" clId="{D7F12D82-3237-451E-9E57-D5B2CA930055}" dt="2022-06-18T09:05:01.440" v="37" actId="1076"/>
          <ac:graphicFrameMkLst>
            <pc:docMk/>
            <pc:sldMk cId="3670019422" sldId="278"/>
            <ac:graphicFrameMk id="13" creationId="{6E77EFB5-813A-87F7-098B-ABC758766161}"/>
          </ac:graphicFrameMkLst>
        </pc:graphicFrameChg>
        <pc:picChg chg="mod">
          <ac:chgData name="SUDHIR PRATAP SINGH" userId="0736a3392471b407" providerId="LiveId" clId="{D7F12D82-3237-451E-9E57-D5B2CA930055}" dt="2022-06-19T17:54:19.237" v="1774" actId="14100"/>
          <ac:picMkLst>
            <pc:docMk/>
            <pc:sldMk cId="3670019422" sldId="278"/>
            <ac:picMk id="6" creationId="{DA2B45CE-5F96-2C2E-E6A2-B52501FE5313}"/>
          </ac:picMkLst>
        </pc:picChg>
      </pc:sldChg>
      <pc:sldChg chg="modSp new del mod">
        <pc:chgData name="SUDHIR PRATAP SINGH" userId="0736a3392471b407" providerId="LiveId" clId="{D7F12D82-3237-451E-9E57-D5B2CA930055}" dt="2022-06-19T06:48:16.543" v="966" actId="680"/>
        <pc:sldMkLst>
          <pc:docMk/>
          <pc:sldMk cId="1617855167" sldId="279"/>
        </pc:sldMkLst>
        <pc:spChg chg="mod">
          <ac:chgData name="SUDHIR PRATAP SINGH" userId="0736a3392471b407" providerId="LiveId" clId="{D7F12D82-3237-451E-9E57-D5B2CA930055}" dt="2022-06-19T06:48:15.470" v="965" actId="6549"/>
          <ac:spMkLst>
            <pc:docMk/>
            <pc:sldMk cId="1617855167" sldId="279"/>
            <ac:spMk id="4" creationId="{9B58DAB7-370E-98CE-4F5E-6DF0316CD207}"/>
          </ac:spMkLst>
        </pc:spChg>
      </pc:sldChg>
      <pc:sldChg chg="addSp delSp modSp new mod">
        <pc:chgData name="SUDHIR PRATAP SINGH" userId="0736a3392471b407" providerId="LiveId" clId="{D7F12D82-3237-451E-9E57-D5B2CA930055}" dt="2022-06-19T17:53:05.580" v="1764" actId="14100"/>
        <pc:sldMkLst>
          <pc:docMk/>
          <pc:sldMk cId="3521215945" sldId="279"/>
        </pc:sldMkLst>
        <pc:spChg chg="mod">
          <ac:chgData name="SUDHIR PRATAP SINGH" userId="0736a3392471b407" providerId="LiveId" clId="{D7F12D82-3237-451E-9E57-D5B2CA930055}" dt="2022-06-19T07:08:04.326" v="1215" actId="113"/>
          <ac:spMkLst>
            <pc:docMk/>
            <pc:sldMk cId="3521215945" sldId="279"/>
            <ac:spMk id="2" creationId="{B1FD77E8-D93A-D4BE-76D6-8083F0693373}"/>
          </ac:spMkLst>
        </pc:spChg>
        <pc:spChg chg="mod">
          <ac:chgData name="SUDHIR PRATAP SINGH" userId="0736a3392471b407" providerId="LiveId" clId="{D7F12D82-3237-451E-9E57-D5B2CA930055}" dt="2022-06-19T06:55:23.530" v="1077" actId="14100"/>
          <ac:spMkLst>
            <pc:docMk/>
            <pc:sldMk cId="3521215945" sldId="279"/>
            <ac:spMk id="3" creationId="{93211386-097B-F23A-B887-18025244B07E}"/>
          </ac:spMkLst>
        </pc:spChg>
        <pc:spChg chg="add del">
          <ac:chgData name="SUDHIR PRATAP SINGH" userId="0736a3392471b407" providerId="LiveId" clId="{D7F12D82-3237-451E-9E57-D5B2CA930055}" dt="2022-06-19T06:54:45.049" v="1072" actId="478"/>
          <ac:spMkLst>
            <pc:docMk/>
            <pc:sldMk cId="3521215945" sldId="279"/>
            <ac:spMk id="4" creationId="{E8CFF8D9-295B-135C-9B52-B2926EEAC82B}"/>
          </ac:spMkLst>
        </pc:spChg>
        <pc:graphicFrameChg chg="add del mod">
          <ac:chgData name="SUDHIR PRATAP SINGH" userId="0736a3392471b407" providerId="LiveId" clId="{D7F12D82-3237-451E-9E57-D5B2CA930055}" dt="2022-06-19T06:53:56.549" v="1045"/>
          <ac:graphicFrameMkLst>
            <pc:docMk/>
            <pc:sldMk cId="3521215945" sldId="279"/>
            <ac:graphicFrameMk id="6" creationId="{6B1D4CEA-75D8-898F-9D4B-EDA658A997B8}"/>
          </ac:graphicFrameMkLst>
        </pc:graphicFrameChg>
        <pc:graphicFrameChg chg="add del mod">
          <ac:chgData name="SUDHIR PRATAP SINGH" userId="0736a3392471b407" providerId="LiveId" clId="{D7F12D82-3237-451E-9E57-D5B2CA930055}" dt="2022-06-19T06:54:04.238" v="1047"/>
          <ac:graphicFrameMkLst>
            <pc:docMk/>
            <pc:sldMk cId="3521215945" sldId="279"/>
            <ac:graphicFrameMk id="7" creationId="{3BDD4C24-8BEF-FE70-2A91-3C4D13610D49}"/>
          </ac:graphicFrameMkLst>
        </pc:graphicFrameChg>
        <pc:graphicFrameChg chg="add del mod modGraphic">
          <ac:chgData name="SUDHIR PRATAP SINGH" userId="0736a3392471b407" providerId="LiveId" clId="{D7F12D82-3237-451E-9E57-D5B2CA930055}" dt="2022-06-19T06:54:22.509" v="1062"/>
          <ac:graphicFrameMkLst>
            <pc:docMk/>
            <pc:sldMk cId="3521215945" sldId="279"/>
            <ac:graphicFrameMk id="8" creationId="{845A71A3-52BD-3E99-E1C5-13252DF2B35B}"/>
          </ac:graphicFrameMkLst>
        </pc:graphicFrameChg>
        <pc:graphicFrameChg chg="add mod modGraphic">
          <ac:chgData name="SUDHIR PRATAP SINGH" userId="0736a3392471b407" providerId="LiveId" clId="{D7F12D82-3237-451E-9E57-D5B2CA930055}" dt="2022-06-19T07:04:28.171" v="1176" actId="14734"/>
          <ac:graphicFrameMkLst>
            <pc:docMk/>
            <pc:sldMk cId="3521215945" sldId="279"/>
            <ac:graphicFrameMk id="9" creationId="{912E7659-2DBC-346F-F573-DEEF3F49B9D5}"/>
          </ac:graphicFrameMkLst>
        </pc:graphicFrameChg>
        <pc:graphicFrameChg chg="add mod modGraphic">
          <ac:chgData name="SUDHIR PRATAP SINGH" userId="0736a3392471b407" providerId="LiveId" clId="{D7F12D82-3237-451E-9E57-D5B2CA930055}" dt="2022-06-19T07:03:34.537" v="1172" actId="207"/>
          <ac:graphicFrameMkLst>
            <pc:docMk/>
            <pc:sldMk cId="3521215945" sldId="279"/>
            <ac:graphicFrameMk id="10" creationId="{8E335523-0FC1-526B-FF38-37E3206F5C6A}"/>
          </ac:graphicFrameMkLst>
        </pc:graphicFrameChg>
        <pc:picChg chg="add mod">
          <ac:chgData name="SUDHIR PRATAP SINGH" userId="0736a3392471b407" providerId="LiveId" clId="{D7F12D82-3237-451E-9E57-D5B2CA930055}" dt="2022-06-19T17:53:05.580" v="1764" actId="14100"/>
          <ac:picMkLst>
            <pc:docMk/>
            <pc:sldMk cId="3521215945" sldId="279"/>
            <ac:picMk id="7" creationId="{1D999B2B-3CFE-65AB-AD39-A753E56DE22E}"/>
          </ac:picMkLst>
        </pc:picChg>
      </pc:sldChg>
      <pc:sldChg chg="addSp delSp modSp new del mod">
        <pc:chgData name="SUDHIR PRATAP SINGH" userId="0736a3392471b407" providerId="LiveId" clId="{D7F12D82-3237-451E-9E57-D5B2CA930055}" dt="2022-06-19T08:06:28.804" v="1574" actId="47"/>
        <pc:sldMkLst>
          <pc:docMk/>
          <pc:sldMk cId="1251184572" sldId="280"/>
        </pc:sldMkLst>
        <pc:spChg chg="mod">
          <ac:chgData name="SUDHIR PRATAP SINGH" userId="0736a3392471b407" providerId="LiveId" clId="{D7F12D82-3237-451E-9E57-D5B2CA930055}" dt="2022-06-19T07:49:11.148" v="1390" actId="20577"/>
          <ac:spMkLst>
            <pc:docMk/>
            <pc:sldMk cId="1251184572" sldId="280"/>
            <ac:spMk id="2" creationId="{39BA9CDD-2D65-867B-5521-E189D8021CAE}"/>
          </ac:spMkLst>
        </pc:spChg>
        <pc:spChg chg="mod">
          <ac:chgData name="SUDHIR PRATAP SINGH" userId="0736a3392471b407" providerId="LiveId" clId="{D7F12D82-3237-451E-9E57-D5B2CA930055}" dt="2022-06-19T07:51:29.384" v="1440" actId="20577"/>
          <ac:spMkLst>
            <pc:docMk/>
            <pc:sldMk cId="1251184572" sldId="280"/>
            <ac:spMk id="3" creationId="{BA4E9603-753A-E219-E44B-6E235D24F1E0}"/>
          </ac:spMkLst>
        </pc:spChg>
        <pc:spChg chg="mod">
          <ac:chgData name="SUDHIR PRATAP SINGH" userId="0736a3392471b407" providerId="LiveId" clId="{D7F12D82-3237-451E-9E57-D5B2CA930055}" dt="2022-06-19T07:52:15.179" v="1488" actId="20577"/>
          <ac:spMkLst>
            <pc:docMk/>
            <pc:sldMk cId="1251184572" sldId="280"/>
            <ac:spMk id="4" creationId="{09756D77-728B-68D6-40EE-B655329DEB86}"/>
          </ac:spMkLst>
        </pc:spChg>
        <pc:picChg chg="add mod">
          <ac:chgData name="SUDHIR PRATAP SINGH" userId="0736a3392471b407" providerId="LiveId" clId="{D7F12D82-3237-451E-9E57-D5B2CA930055}" dt="2022-06-19T07:51:38.312" v="1444" actId="14100"/>
          <ac:picMkLst>
            <pc:docMk/>
            <pc:sldMk cId="1251184572" sldId="280"/>
            <ac:picMk id="6" creationId="{6A5A4B96-CA3F-D939-C0EE-20195A72ED9A}"/>
          </ac:picMkLst>
        </pc:picChg>
        <pc:picChg chg="add del">
          <ac:chgData name="SUDHIR PRATAP SINGH" userId="0736a3392471b407" providerId="LiveId" clId="{D7F12D82-3237-451E-9E57-D5B2CA930055}" dt="2022-06-19T07:50:24.819" v="1397"/>
          <ac:picMkLst>
            <pc:docMk/>
            <pc:sldMk cId="1251184572" sldId="280"/>
            <ac:picMk id="7" creationId="{A3DEE64A-75B1-2A8E-6E98-E203EDE86F9D}"/>
          </ac:picMkLst>
        </pc:picChg>
        <pc:picChg chg="add del mod">
          <ac:chgData name="SUDHIR PRATAP SINGH" userId="0736a3392471b407" providerId="LiveId" clId="{D7F12D82-3237-451E-9E57-D5B2CA930055}" dt="2022-06-19T07:51:31.249" v="1443"/>
          <ac:picMkLst>
            <pc:docMk/>
            <pc:sldMk cId="1251184572" sldId="280"/>
            <ac:picMk id="8" creationId="{DCA84828-A308-499D-12F5-4D5E7AABFC10}"/>
          </ac:picMkLst>
        </pc:picChg>
        <pc:picChg chg="add mod">
          <ac:chgData name="SUDHIR PRATAP SINGH" userId="0736a3392471b407" providerId="LiveId" clId="{D7F12D82-3237-451E-9E57-D5B2CA930055}" dt="2022-06-19T07:53:08.610" v="1491" actId="1076"/>
          <ac:picMkLst>
            <pc:docMk/>
            <pc:sldMk cId="1251184572" sldId="280"/>
            <ac:picMk id="9" creationId="{E3B35958-CC0C-C30A-255C-9A550281AB7C}"/>
          </ac:picMkLst>
        </pc:picChg>
        <pc:picChg chg="add">
          <ac:chgData name="SUDHIR PRATAP SINGH" userId="0736a3392471b407" providerId="LiveId" clId="{D7F12D82-3237-451E-9E57-D5B2CA930055}" dt="2022-06-19T08:02:41.519" v="1551"/>
          <ac:picMkLst>
            <pc:docMk/>
            <pc:sldMk cId="1251184572" sldId="280"/>
            <ac:picMk id="10" creationId="{8B2E3EAC-3CD6-5181-073E-56F86FEFFE6C}"/>
          </ac:picMkLst>
        </pc:picChg>
        <pc:picChg chg="add mod">
          <ac:chgData name="SUDHIR PRATAP SINGH" userId="0736a3392471b407" providerId="LiveId" clId="{D7F12D82-3237-451E-9E57-D5B2CA930055}" dt="2022-06-19T08:04:16.266" v="1564" actId="1076"/>
          <ac:picMkLst>
            <pc:docMk/>
            <pc:sldMk cId="1251184572" sldId="280"/>
            <ac:picMk id="11" creationId="{DFDEBC7B-3694-6F0C-EA0C-DACAB9E35731}"/>
          </ac:picMkLst>
        </pc:picChg>
        <pc:picChg chg="add">
          <ac:chgData name="SUDHIR PRATAP SINGH" userId="0736a3392471b407" providerId="LiveId" clId="{D7F12D82-3237-451E-9E57-D5B2CA930055}" dt="2022-06-19T08:04:31.392" v="1565"/>
          <ac:picMkLst>
            <pc:docMk/>
            <pc:sldMk cId="1251184572" sldId="280"/>
            <ac:picMk id="12" creationId="{08C72985-0474-1FE1-03C0-CD3C449E98B6}"/>
          </ac:picMkLst>
        </pc:picChg>
        <pc:picChg chg="add del">
          <ac:chgData name="SUDHIR PRATAP SINGH" userId="0736a3392471b407" providerId="LiveId" clId="{D7F12D82-3237-451E-9E57-D5B2CA930055}" dt="2022-06-19T08:04:39.641" v="1567" actId="478"/>
          <ac:picMkLst>
            <pc:docMk/>
            <pc:sldMk cId="1251184572" sldId="280"/>
            <ac:picMk id="13" creationId="{BB61E883-5E6E-5A4C-BF44-14ED4D585A99}"/>
          </ac:picMkLst>
        </pc:picChg>
        <pc:picChg chg="add del">
          <ac:chgData name="SUDHIR PRATAP SINGH" userId="0736a3392471b407" providerId="LiveId" clId="{D7F12D82-3237-451E-9E57-D5B2CA930055}" dt="2022-06-19T08:04:44.048" v="1569" actId="478"/>
          <ac:picMkLst>
            <pc:docMk/>
            <pc:sldMk cId="1251184572" sldId="280"/>
            <ac:picMk id="14" creationId="{B80682EB-B3A1-C9E9-7115-3259F43E5DC8}"/>
          </ac:picMkLst>
        </pc:picChg>
        <pc:picChg chg="add mod">
          <ac:chgData name="SUDHIR PRATAP SINGH" userId="0736a3392471b407" providerId="LiveId" clId="{D7F12D82-3237-451E-9E57-D5B2CA930055}" dt="2022-06-19T08:05:06.256" v="1571" actId="14100"/>
          <ac:picMkLst>
            <pc:docMk/>
            <pc:sldMk cId="1251184572" sldId="280"/>
            <ac:picMk id="15" creationId="{4A48234B-86DE-A846-46FE-AFE37D38D899}"/>
          </ac:picMkLst>
        </pc:picChg>
        <pc:picChg chg="add mod">
          <ac:chgData name="SUDHIR PRATAP SINGH" userId="0736a3392471b407" providerId="LiveId" clId="{D7F12D82-3237-451E-9E57-D5B2CA930055}" dt="2022-06-19T08:06:01.163" v="1573" actId="14100"/>
          <ac:picMkLst>
            <pc:docMk/>
            <pc:sldMk cId="1251184572" sldId="280"/>
            <ac:picMk id="16" creationId="{E847939B-4F72-06C7-45D2-3D5290BBB593}"/>
          </ac:picMkLst>
        </pc:picChg>
      </pc:sldChg>
      <pc:sldChg chg="addSp delSp modSp new mod">
        <pc:chgData name="SUDHIR PRATAP SINGH" userId="0736a3392471b407" providerId="LiveId" clId="{D7F12D82-3237-451E-9E57-D5B2CA930055}" dt="2022-06-19T17:52:41.492" v="1760" actId="14100"/>
        <pc:sldMkLst>
          <pc:docMk/>
          <pc:sldMk cId="1886665074" sldId="280"/>
        </pc:sldMkLst>
        <pc:spChg chg="add del mod">
          <ac:chgData name="SUDHIR PRATAP SINGH" userId="0736a3392471b407" providerId="LiveId" clId="{D7F12D82-3237-451E-9E57-D5B2CA930055}" dt="2022-06-19T08:13:25.278" v="1618" actId="20577"/>
          <ac:spMkLst>
            <pc:docMk/>
            <pc:sldMk cId="1886665074" sldId="280"/>
            <ac:spMk id="2" creationId="{B911BEF4-3E68-BD7A-A472-099899C07687}"/>
          </ac:spMkLst>
        </pc:spChg>
        <pc:spChg chg="del mod">
          <ac:chgData name="SUDHIR PRATAP SINGH" userId="0736a3392471b407" providerId="LiveId" clId="{D7F12D82-3237-451E-9E57-D5B2CA930055}" dt="2022-06-19T08:08:02.957" v="1582"/>
          <ac:spMkLst>
            <pc:docMk/>
            <pc:sldMk cId="1886665074" sldId="280"/>
            <ac:spMk id="3" creationId="{A88619CB-B9A4-C88A-1230-7CB978ABDDC4}"/>
          </ac:spMkLst>
        </pc:spChg>
        <pc:spChg chg="del">
          <ac:chgData name="SUDHIR PRATAP SINGH" userId="0736a3392471b407" providerId="LiveId" clId="{D7F12D82-3237-451E-9E57-D5B2CA930055}" dt="2022-06-19T08:07:12.261" v="1581" actId="478"/>
          <ac:spMkLst>
            <pc:docMk/>
            <pc:sldMk cId="1886665074" sldId="280"/>
            <ac:spMk id="4" creationId="{3CFA9242-3210-5783-B76E-88F5958E4CA2}"/>
          </ac:spMkLst>
        </pc:spChg>
        <pc:spChg chg="add del">
          <ac:chgData name="SUDHIR PRATAP SINGH" userId="0736a3392471b407" providerId="LiveId" clId="{D7F12D82-3237-451E-9E57-D5B2CA930055}" dt="2022-06-19T08:11:37.610" v="1597"/>
          <ac:spMkLst>
            <pc:docMk/>
            <pc:sldMk cId="1886665074" sldId="280"/>
            <ac:spMk id="10" creationId="{DED2CB1B-C13A-0FBA-BE83-4197A8E38146}"/>
          </ac:spMkLst>
        </pc:spChg>
        <pc:spChg chg="add del mod">
          <ac:chgData name="SUDHIR PRATAP SINGH" userId="0736a3392471b407" providerId="LiveId" clId="{D7F12D82-3237-451E-9E57-D5B2CA930055}" dt="2022-06-19T08:12:51.723" v="1612"/>
          <ac:spMkLst>
            <pc:docMk/>
            <pc:sldMk cId="1886665074" sldId="280"/>
            <ac:spMk id="12" creationId="{3A5E4EB7-2693-D9A5-A95D-4C451CDF8B0C}"/>
          </ac:spMkLst>
        </pc:spChg>
        <pc:picChg chg="add mod">
          <ac:chgData name="SUDHIR PRATAP SINGH" userId="0736a3392471b407" providerId="LiveId" clId="{D7F12D82-3237-451E-9E57-D5B2CA930055}" dt="2022-06-19T17:52:41.492" v="1760" actId="14100"/>
          <ac:picMkLst>
            <pc:docMk/>
            <pc:sldMk cId="1886665074" sldId="280"/>
            <ac:picMk id="7" creationId="{3D6A2189-D95B-DD12-AB8B-BCFD734F872B}"/>
          </ac:picMkLst>
        </pc:picChg>
        <pc:picChg chg="add mod">
          <ac:chgData name="SUDHIR PRATAP SINGH" userId="0736a3392471b407" providerId="LiveId" clId="{D7F12D82-3237-451E-9E57-D5B2CA930055}" dt="2022-06-19T17:52:31.146" v="1757" actId="14100"/>
          <ac:picMkLst>
            <pc:docMk/>
            <pc:sldMk cId="1886665074" sldId="280"/>
            <ac:picMk id="8" creationId="{07994129-63DE-850B-9143-067E0549B7E9}"/>
          </ac:picMkLst>
        </pc:picChg>
        <pc:picChg chg="add mod">
          <ac:chgData name="SUDHIR PRATAP SINGH" userId="0736a3392471b407" providerId="LiveId" clId="{D7F12D82-3237-451E-9E57-D5B2CA930055}" dt="2022-06-19T08:12:10.854" v="1605" actId="14100"/>
          <ac:picMkLst>
            <pc:docMk/>
            <pc:sldMk cId="1886665074" sldId="280"/>
            <ac:picMk id="9" creationId="{A7952D39-CF05-0B68-C29B-5A2452C2BA83}"/>
          </ac:picMkLst>
        </pc:picChg>
        <pc:picChg chg="add mod">
          <ac:chgData name="SUDHIR PRATAP SINGH" userId="0736a3392471b407" providerId="LiveId" clId="{D7F12D82-3237-451E-9E57-D5B2CA930055}" dt="2022-06-19T08:12:14.293" v="1606" actId="14100"/>
          <ac:picMkLst>
            <pc:docMk/>
            <pc:sldMk cId="1886665074" sldId="280"/>
            <ac:picMk id="11" creationId="{CBFC0588-7A1E-20E8-40EC-3F8481355771}"/>
          </ac:picMkLst>
        </pc:picChg>
      </pc:sldChg>
    </pc:docChg>
  </pc:docChgLst>
  <pc:docChgLst>
    <pc:chgData name="SUDHIR PRATAP SINGH" userId="0736a3392471b407" providerId="LiveId" clId="{87E497CB-7F65-4D40-92D6-B9E18168285B}"/>
    <pc:docChg chg="undo custSel modSld">
      <pc:chgData name="SUDHIR PRATAP SINGH" userId="0736a3392471b407" providerId="LiveId" clId="{87E497CB-7F65-4D40-92D6-B9E18168285B}" dt="2022-06-17T17:45:28.518" v="1242" actId="478"/>
      <pc:docMkLst>
        <pc:docMk/>
      </pc:docMkLst>
      <pc:sldChg chg="modSp mod">
        <pc:chgData name="SUDHIR PRATAP SINGH" userId="0736a3392471b407" providerId="LiveId" clId="{87E497CB-7F65-4D40-92D6-B9E18168285B}" dt="2022-06-17T17:27:33.316" v="1120" actId="113"/>
        <pc:sldMkLst>
          <pc:docMk/>
          <pc:sldMk cId="3199225478" sldId="256"/>
        </pc:sldMkLst>
        <pc:spChg chg="mod">
          <ac:chgData name="SUDHIR PRATAP SINGH" userId="0736a3392471b407" providerId="LiveId" clId="{87E497CB-7F65-4D40-92D6-B9E18168285B}" dt="2022-06-17T17:27:03.954" v="1117"/>
          <ac:spMkLst>
            <pc:docMk/>
            <pc:sldMk cId="3199225478" sldId="256"/>
            <ac:spMk id="2" creationId="{6189BD04-9EFD-5298-48E0-BBFFD10429A7}"/>
          </ac:spMkLst>
        </pc:spChg>
        <pc:spChg chg="mod">
          <ac:chgData name="SUDHIR PRATAP SINGH" userId="0736a3392471b407" providerId="LiveId" clId="{87E497CB-7F65-4D40-92D6-B9E18168285B}" dt="2022-06-17T17:27:33.316" v="1120" actId="113"/>
          <ac:spMkLst>
            <pc:docMk/>
            <pc:sldMk cId="3199225478" sldId="256"/>
            <ac:spMk id="3" creationId="{7673AE62-677A-E7A9-D759-F10B648DEED4}"/>
          </ac:spMkLst>
        </pc:spChg>
        <pc:spChg chg="mod">
          <ac:chgData name="SUDHIR PRATAP SINGH" userId="0736a3392471b407" providerId="LiveId" clId="{87E497CB-7F65-4D40-92D6-B9E18168285B}" dt="2022-06-17T17:17:46.046" v="55" actId="20577"/>
          <ac:spMkLst>
            <pc:docMk/>
            <pc:sldMk cId="3199225478" sldId="256"/>
            <ac:spMk id="5" creationId="{D624A4A6-17A9-4392-BB4C-06FEF16CF7A3}"/>
          </ac:spMkLst>
        </pc:spChg>
      </pc:sldChg>
      <pc:sldChg chg="modSp mod">
        <pc:chgData name="SUDHIR PRATAP SINGH" userId="0736a3392471b407" providerId="LiveId" clId="{87E497CB-7F65-4D40-92D6-B9E18168285B}" dt="2022-06-17T17:18:16.054" v="110" actId="6549"/>
        <pc:sldMkLst>
          <pc:docMk/>
          <pc:sldMk cId="2339061631" sldId="257"/>
        </pc:sldMkLst>
        <pc:spChg chg="mod">
          <ac:chgData name="SUDHIR PRATAP SINGH" userId="0736a3392471b407" providerId="LiveId" clId="{87E497CB-7F65-4D40-92D6-B9E18168285B}" dt="2022-06-17T17:18:16.054" v="110" actId="6549"/>
          <ac:spMkLst>
            <pc:docMk/>
            <pc:sldMk cId="2339061631" sldId="257"/>
            <ac:spMk id="5" creationId="{F264D377-7310-FC9A-E728-3B686E1BEA5E}"/>
          </ac:spMkLst>
        </pc:spChg>
      </pc:sldChg>
      <pc:sldChg chg="modSp mod">
        <pc:chgData name="SUDHIR PRATAP SINGH" userId="0736a3392471b407" providerId="LiveId" clId="{87E497CB-7F65-4D40-92D6-B9E18168285B}" dt="2022-06-17T17:18:34.035" v="164" actId="20577"/>
        <pc:sldMkLst>
          <pc:docMk/>
          <pc:sldMk cId="4156150770" sldId="258"/>
        </pc:sldMkLst>
        <pc:spChg chg="mod">
          <ac:chgData name="SUDHIR PRATAP SINGH" userId="0736a3392471b407" providerId="LiveId" clId="{87E497CB-7F65-4D40-92D6-B9E18168285B}" dt="2022-06-17T17:18:34.035" v="164" actId="20577"/>
          <ac:spMkLst>
            <pc:docMk/>
            <pc:sldMk cId="4156150770" sldId="258"/>
            <ac:spMk id="5" creationId="{52F928C2-B1A0-B0B5-6B55-B107C607F64A}"/>
          </ac:spMkLst>
        </pc:spChg>
      </pc:sldChg>
      <pc:sldChg chg="modSp mod">
        <pc:chgData name="SUDHIR PRATAP SINGH" userId="0736a3392471b407" providerId="LiveId" clId="{87E497CB-7F65-4D40-92D6-B9E18168285B}" dt="2022-06-17T17:30:08.129" v="1170" actId="20577"/>
        <pc:sldMkLst>
          <pc:docMk/>
          <pc:sldMk cId="459109267" sldId="259"/>
        </pc:sldMkLst>
        <pc:spChg chg="mod">
          <ac:chgData name="SUDHIR PRATAP SINGH" userId="0736a3392471b407" providerId="LiveId" clId="{87E497CB-7F65-4D40-92D6-B9E18168285B}" dt="2022-06-17T17:30:08.129" v="1170" actId="20577"/>
          <ac:spMkLst>
            <pc:docMk/>
            <pc:sldMk cId="459109267" sldId="259"/>
            <ac:spMk id="3" creationId="{70665C76-273B-9A86-DBC1-54F437B85A44}"/>
          </ac:spMkLst>
        </pc:spChg>
        <pc:spChg chg="mod">
          <ac:chgData name="SUDHIR PRATAP SINGH" userId="0736a3392471b407" providerId="LiveId" clId="{87E497CB-7F65-4D40-92D6-B9E18168285B}" dt="2022-06-17T17:18:52.975" v="272" actId="20577"/>
          <ac:spMkLst>
            <pc:docMk/>
            <pc:sldMk cId="459109267" sldId="259"/>
            <ac:spMk id="5" creationId="{13826005-CE28-7D60-D38A-A20359BF8D20}"/>
          </ac:spMkLst>
        </pc:spChg>
      </pc:sldChg>
      <pc:sldChg chg="modSp mod">
        <pc:chgData name="SUDHIR PRATAP SINGH" userId="0736a3392471b407" providerId="LiveId" clId="{87E497CB-7F65-4D40-92D6-B9E18168285B}" dt="2022-06-17T17:28:14.865" v="1144" actId="20577"/>
        <pc:sldMkLst>
          <pc:docMk/>
          <pc:sldMk cId="3544687849" sldId="260"/>
        </pc:sldMkLst>
        <pc:spChg chg="mod">
          <ac:chgData name="SUDHIR PRATAP SINGH" userId="0736a3392471b407" providerId="LiveId" clId="{87E497CB-7F65-4D40-92D6-B9E18168285B}" dt="2022-06-17T17:28:14.865" v="1144" actId="20577"/>
          <ac:spMkLst>
            <pc:docMk/>
            <pc:sldMk cId="3544687849" sldId="260"/>
            <ac:spMk id="3" creationId="{8C6D7DE2-7518-3B77-F975-509EE81FC92A}"/>
          </ac:spMkLst>
        </pc:spChg>
        <pc:spChg chg="mod">
          <ac:chgData name="SUDHIR PRATAP SINGH" userId="0736a3392471b407" providerId="LiveId" clId="{87E497CB-7F65-4D40-92D6-B9E18168285B}" dt="2022-06-17T17:18:44.787" v="218" actId="20577"/>
          <ac:spMkLst>
            <pc:docMk/>
            <pc:sldMk cId="3544687849" sldId="260"/>
            <ac:spMk id="5" creationId="{8844328F-626B-70E2-D0C5-F16A1E592868}"/>
          </ac:spMkLst>
        </pc:spChg>
      </pc:sldChg>
      <pc:sldChg chg="modSp mod">
        <pc:chgData name="SUDHIR PRATAP SINGH" userId="0736a3392471b407" providerId="LiveId" clId="{87E497CB-7F65-4D40-92D6-B9E18168285B}" dt="2022-06-17T17:20:48.190" v="326" actId="20577"/>
        <pc:sldMkLst>
          <pc:docMk/>
          <pc:sldMk cId="1206244218" sldId="261"/>
        </pc:sldMkLst>
        <pc:spChg chg="mod">
          <ac:chgData name="SUDHIR PRATAP SINGH" userId="0736a3392471b407" providerId="LiveId" clId="{87E497CB-7F65-4D40-92D6-B9E18168285B}" dt="2022-06-17T17:20:48.190" v="326" actId="20577"/>
          <ac:spMkLst>
            <pc:docMk/>
            <pc:sldMk cId="1206244218" sldId="261"/>
            <ac:spMk id="5" creationId="{6F6DCD10-8A3E-7240-0E8B-DDE634E0B5E4}"/>
          </ac:spMkLst>
        </pc:spChg>
      </pc:sldChg>
      <pc:sldChg chg="addSp delSp modSp mod">
        <pc:chgData name="SUDHIR PRATAP SINGH" userId="0736a3392471b407" providerId="LiveId" clId="{87E497CB-7F65-4D40-92D6-B9E18168285B}" dt="2022-06-17T17:45:21.472" v="1241" actId="14100"/>
        <pc:sldMkLst>
          <pc:docMk/>
          <pc:sldMk cId="1373306154" sldId="262"/>
        </pc:sldMkLst>
        <pc:spChg chg="mod">
          <ac:chgData name="SUDHIR PRATAP SINGH" userId="0736a3392471b407" providerId="LiveId" clId="{87E497CB-7F65-4D40-92D6-B9E18168285B}" dt="2022-06-17T17:39:49.742" v="1201" actId="14100"/>
          <ac:spMkLst>
            <pc:docMk/>
            <pc:sldMk cId="1373306154" sldId="262"/>
            <ac:spMk id="3" creationId="{2DD0E2DC-1F64-6150-E936-2EFC08A56F0F}"/>
          </ac:spMkLst>
        </pc:spChg>
        <pc:spChg chg="mod">
          <ac:chgData name="SUDHIR PRATAP SINGH" userId="0736a3392471b407" providerId="LiveId" clId="{87E497CB-7F65-4D40-92D6-B9E18168285B}" dt="2022-06-17T17:39:31.140" v="1187" actId="14100"/>
          <ac:spMkLst>
            <pc:docMk/>
            <pc:sldMk cId="1373306154" sldId="262"/>
            <ac:spMk id="5" creationId="{606B1AD0-3937-0010-0111-E6BE0A3744C4}"/>
          </ac:spMkLst>
        </pc:spChg>
        <pc:spChg chg="add del">
          <ac:chgData name="SUDHIR PRATAP SINGH" userId="0736a3392471b407" providerId="LiveId" clId="{87E497CB-7F65-4D40-92D6-B9E18168285B}" dt="2022-06-17T17:38:23.444" v="1172"/>
          <ac:spMkLst>
            <pc:docMk/>
            <pc:sldMk cId="1373306154" sldId="262"/>
            <ac:spMk id="7" creationId="{D84D0348-30D1-7F7C-E951-7F30204A4E6E}"/>
          </ac:spMkLst>
        </pc:spChg>
        <pc:spChg chg="add del">
          <ac:chgData name="SUDHIR PRATAP SINGH" userId="0736a3392471b407" providerId="LiveId" clId="{87E497CB-7F65-4D40-92D6-B9E18168285B}" dt="2022-06-17T17:38:23.444" v="1172"/>
          <ac:spMkLst>
            <pc:docMk/>
            <pc:sldMk cId="1373306154" sldId="262"/>
            <ac:spMk id="9" creationId="{C3F97142-F819-6494-5E29-4682A7EA1821}"/>
          </ac:spMkLst>
        </pc:spChg>
        <pc:spChg chg="add del mod">
          <ac:chgData name="SUDHIR PRATAP SINGH" userId="0736a3392471b407" providerId="LiveId" clId="{87E497CB-7F65-4D40-92D6-B9E18168285B}" dt="2022-06-17T17:38:48.355" v="1179"/>
          <ac:spMkLst>
            <pc:docMk/>
            <pc:sldMk cId="1373306154" sldId="262"/>
            <ac:spMk id="10" creationId="{3A8FECD7-A457-758E-691A-C36BE52B6145}"/>
          </ac:spMkLst>
        </pc:spChg>
        <pc:spChg chg="add del mod">
          <ac:chgData name="SUDHIR PRATAP SINGH" userId="0736a3392471b407" providerId="LiveId" clId="{87E497CB-7F65-4D40-92D6-B9E18168285B}" dt="2022-06-17T17:38:48.355" v="1179"/>
          <ac:spMkLst>
            <pc:docMk/>
            <pc:sldMk cId="1373306154" sldId="262"/>
            <ac:spMk id="12" creationId="{74E51442-B097-AFEE-C4CA-5CC9AED06C53}"/>
          </ac:spMkLst>
        </pc:spChg>
        <pc:spChg chg="add del">
          <ac:chgData name="SUDHIR PRATAP SINGH" userId="0736a3392471b407" providerId="LiveId" clId="{87E497CB-7F65-4D40-92D6-B9E18168285B}" dt="2022-06-17T17:39:30.735" v="1186"/>
          <ac:spMkLst>
            <pc:docMk/>
            <pc:sldMk cId="1373306154" sldId="262"/>
            <ac:spMk id="15" creationId="{C52B328D-2458-D882-F8B9-8DF31A185BD8}"/>
          </ac:spMkLst>
        </pc:spChg>
        <pc:spChg chg="add del">
          <ac:chgData name="SUDHIR PRATAP SINGH" userId="0736a3392471b407" providerId="LiveId" clId="{87E497CB-7F65-4D40-92D6-B9E18168285B}" dt="2022-06-17T17:39:30.735" v="1186"/>
          <ac:spMkLst>
            <pc:docMk/>
            <pc:sldMk cId="1373306154" sldId="262"/>
            <ac:spMk id="17" creationId="{5753024D-5C04-04A2-76BA-0AE3C8F0012F}"/>
          </ac:spMkLst>
        </pc:spChg>
        <pc:spChg chg="add mod">
          <ac:chgData name="SUDHIR PRATAP SINGH" userId="0736a3392471b407" providerId="LiveId" clId="{87E497CB-7F65-4D40-92D6-B9E18168285B}" dt="2022-06-17T17:40:40.626" v="1211" actId="14100"/>
          <ac:spMkLst>
            <pc:docMk/>
            <pc:sldMk cId="1373306154" sldId="262"/>
            <ac:spMk id="18" creationId="{C75D4A8B-6F80-1A06-5E13-309A7EE82E57}"/>
          </ac:spMkLst>
        </pc:spChg>
        <pc:spChg chg="add mod">
          <ac:chgData name="SUDHIR PRATAP SINGH" userId="0736a3392471b407" providerId="LiveId" clId="{87E497CB-7F65-4D40-92D6-B9E18168285B}" dt="2022-06-17T17:42:10.197" v="1224" actId="14100"/>
          <ac:spMkLst>
            <pc:docMk/>
            <pc:sldMk cId="1373306154" sldId="262"/>
            <ac:spMk id="20" creationId="{43079C8B-AFC2-450E-8401-FC35238BC611}"/>
          </ac:spMkLst>
        </pc:spChg>
        <pc:graphicFrameChg chg="add del">
          <ac:chgData name="SUDHIR PRATAP SINGH" userId="0736a3392471b407" providerId="LiveId" clId="{87E497CB-7F65-4D40-92D6-B9E18168285B}" dt="2022-06-17T17:38:23.444" v="1172"/>
          <ac:graphicFrameMkLst>
            <pc:docMk/>
            <pc:sldMk cId="1373306154" sldId="262"/>
            <ac:graphicFrameMk id="8" creationId="{430444CD-F453-D7EC-53F6-71B563CE26C2}"/>
          </ac:graphicFrameMkLst>
        </pc:graphicFrameChg>
        <pc:graphicFrameChg chg="add del mod">
          <ac:chgData name="SUDHIR PRATAP SINGH" userId="0736a3392471b407" providerId="LiveId" clId="{87E497CB-7F65-4D40-92D6-B9E18168285B}" dt="2022-06-17T17:38:48.355" v="1179"/>
          <ac:graphicFrameMkLst>
            <pc:docMk/>
            <pc:sldMk cId="1373306154" sldId="262"/>
            <ac:graphicFrameMk id="11" creationId="{430444CD-F453-D7EC-53F6-71B563CE26C2}"/>
          </ac:graphicFrameMkLst>
        </pc:graphicFrameChg>
        <pc:graphicFrameChg chg="add del mod">
          <ac:chgData name="SUDHIR PRATAP SINGH" userId="0736a3392471b407" providerId="LiveId" clId="{87E497CB-7F65-4D40-92D6-B9E18168285B}" dt="2022-06-17T17:39:30.735" v="1186"/>
          <ac:graphicFrameMkLst>
            <pc:docMk/>
            <pc:sldMk cId="1373306154" sldId="262"/>
            <ac:graphicFrameMk id="16" creationId="{430444CD-F453-D7EC-53F6-71B563CE26C2}"/>
          </ac:graphicFrameMkLst>
        </pc:graphicFrameChg>
        <pc:graphicFrameChg chg="add mod">
          <ac:chgData name="SUDHIR PRATAP SINGH" userId="0736a3392471b407" providerId="LiveId" clId="{87E497CB-7F65-4D40-92D6-B9E18168285B}" dt="2022-06-17T17:45:10.636" v="1240" actId="14100"/>
          <ac:graphicFrameMkLst>
            <pc:docMk/>
            <pc:sldMk cId="1373306154" sldId="262"/>
            <ac:graphicFrameMk id="19" creationId="{430444CD-F453-D7EC-53F6-71B563CE26C2}"/>
          </ac:graphicFrameMkLst>
        </pc:graphicFrameChg>
        <pc:graphicFrameChg chg="add mod modGraphic">
          <ac:chgData name="SUDHIR PRATAP SINGH" userId="0736a3392471b407" providerId="LiveId" clId="{87E497CB-7F65-4D40-92D6-B9E18168285B}" dt="2022-06-17T17:45:21.472" v="1241" actId="14100"/>
          <ac:graphicFrameMkLst>
            <pc:docMk/>
            <pc:sldMk cId="1373306154" sldId="262"/>
            <ac:graphicFrameMk id="21" creationId="{BA4A645C-0327-6AC5-998E-75D2E5C73EAD}"/>
          </ac:graphicFrameMkLst>
        </pc:graphicFrameChg>
      </pc:sldChg>
      <pc:sldChg chg="addSp delSp modSp mod">
        <pc:chgData name="SUDHIR PRATAP SINGH" userId="0736a3392471b407" providerId="LiveId" clId="{87E497CB-7F65-4D40-92D6-B9E18168285B}" dt="2022-06-17T17:45:28.518" v="1242" actId="478"/>
        <pc:sldMkLst>
          <pc:docMk/>
          <pc:sldMk cId="1911276768" sldId="263"/>
        </pc:sldMkLst>
        <pc:spChg chg="del">
          <ac:chgData name="SUDHIR PRATAP SINGH" userId="0736a3392471b407" providerId="LiveId" clId="{87E497CB-7F65-4D40-92D6-B9E18168285B}" dt="2022-06-17T17:43:55.076" v="1229"/>
          <ac:spMkLst>
            <pc:docMk/>
            <pc:sldMk cId="1911276768" sldId="263"/>
            <ac:spMk id="3" creationId="{2DD0E2DC-1F64-6150-E936-2EFC08A56F0F}"/>
          </ac:spMkLst>
        </pc:spChg>
        <pc:spChg chg="mod">
          <ac:chgData name="SUDHIR PRATAP SINGH" userId="0736a3392471b407" providerId="LiveId" clId="{87E497CB-7F65-4D40-92D6-B9E18168285B}" dt="2022-06-17T17:21:16.629" v="434" actId="20577"/>
          <ac:spMkLst>
            <pc:docMk/>
            <pc:sldMk cId="1911276768" sldId="263"/>
            <ac:spMk id="5" creationId="{8EF452A5-4A37-38F4-E86E-331DB996CC6B}"/>
          </ac:spMkLst>
        </pc:spChg>
        <pc:spChg chg="add mod">
          <ac:chgData name="SUDHIR PRATAP SINGH" userId="0736a3392471b407" providerId="LiveId" clId="{87E497CB-7F65-4D40-92D6-B9E18168285B}" dt="2022-06-17T17:45:28.518" v="1242" actId="478"/>
          <ac:spMkLst>
            <pc:docMk/>
            <pc:sldMk cId="1911276768" sldId="263"/>
            <ac:spMk id="9" creationId="{CE9F46C8-467A-DB69-9B26-96340980381E}"/>
          </ac:spMkLst>
        </pc:spChg>
        <pc:graphicFrameChg chg="add del mod">
          <ac:chgData name="SUDHIR PRATAP SINGH" userId="0736a3392471b407" providerId="LiveId" clId="{87E497CB-7F65-4D40-92D6-B9E18168285B}" dt="2022-06-17T17:45:28.518" v="1242" actId="478"/>
          <ac:graphicFrameMkLst>
            <pc:docMk/>
            <pc:sldMk cId="1911276768" sldId="263"/>
            <ac:graphicFrameMk id="7" creationId="{F407632C-86CB-3D14-5301-4B9231981897}"/>
          </ac:graphicFrameMkLst>
        </pc:graphicFrameChg>
      </pc:sldChg>
      <pc:sldChg chg="modSp mod">
        <pc:chgData name="SUDHIR PRATAP SINGH" userId="0736a3392471b407" providerId="LiveId" clId="{87E497CB-7F65-4D40-92D6-B9E18168285B}" dt="2022-06-17T17:21:23.710" v="488" actId="20577"/>
        <pc:sldMkLst>
          <pc:docMk/>
          <pc:sldMk cId="1498613200" sldId="264"/>
        </pc:sldMkLst>
        <pc:spChg chg="mod">
          <ac:chgData name="SUDHIR PRATAP SINGH" userId="0736a3392471b407" providerId="LiveId" clId="{87E497CB-7F65-4D40-92D6-B9E18168285B}" dt="2022-06-17T17:21:23.710" v="488" actId="20577"/>
          <ac:spMkLst>
            <pc:docMk/>
            <pc:sldMk cId="1498613200" sldId="264"/>
            <ac:spMk id="5" creationId="{BC6C537E-F258-FF89-BDC8-88EC70E7BEAF}"/>
          </ac:spMkLst>
        </pc:spChg>
      </pc:sldChg>
      <pc:sldChg chg="modSp mod">
        <pc:chgData name="SUDHIR PRATAP SINGH" userId="0736a3392471b407" providerId="LiveId" clId="{87E497CB-7F65-4D40-92D6-B9E18168285B}" dt="2022-06-17T17:21:36.503" v="542" actId="20577"/>
        <pc:sldMkLst>
          <pc:docMk/>
          <pc:sldMk cId="2616270879" sldId="265"/>
        </pc:sldMkLst>
        <pc:spChg chg="mod">
          <ac:chgData name="SUDHIR PRATAP SINGH" userId="0736a3392471b407" providerId="LiveId" clId="{87E497CB-7F65-4D40-92D6-B9E18168285B}" dt="2022-06-14T07:06:22.990" v="0"/>
          <ac:spMkLst>
            <pc:docMk/>
            <pc:sldMk cId="2616270879" sldId="265"/>
            <ac:spMk id="3" creationId="{069AE405-828D-19A8-A3BF-17A9B1F9E370}"/>
          </ac:spMkLst>
        </pc:spChg>
        <pc:spChg chg="mod">
          <ac:chgData name="SUDHIR PRATAP SINGH" userId="0736a3392471b407" providerId="LiveId" clId="{87E497CB-7F65-4D40-92D6-B9E18168285B}" dt="2022-06-17T17:21:36.503" v="542" actId="20577"/>
          <ac:spMkLst>
            <pc:docMk/>
            <pc:sldMk cId="2616270879" sldId="265"/>
            <ac:spMk id="5" creationId="{DD6E8C70-D405-03BF-6CEE-48677636D9A7}"/>
          </ac:spMkLst>
        </pc:spChg>
      </pc:sldChg>
      <pc:sldChg chg="modSp mod">
        <pc:chgData name="SUDHIR PRATAP SINGH" userId="0736a3392471b407" providerId="LiveId" clId="{87E497CB-7F65-4D40-92D6-B9E18168285B}" dt="2022-06-17T17:21:45.467" v="596" actId="20577"/>
        <pc:sldMkLst>
          <pc:docMk/>
          <pc:sldMk cId="2388368187" sldId="266"/>
        </pc:sldMkLst>
        <pc:spChg chg="mod">
          <ac:chgData name="SUDHIR PRATAP SINGH" userId="0736a3392471b407" providerId="LiveId" clId="{87E497CB-7F65-4D40-92D6-B9E18168285B}" dt="2022-06-14T07:06:43.525" v="1"/>
          <ac:spMkLst>
            <pc:docMk/>
            <pc:sldMk cId="2388368187" sldId="266"/>
            <ac:spMk id="3" creationId="{069AE405-828D-19A8-A3BF-17A9B1F9E370}"/>
          </ac:spMkLst>
        </pc:spChg>
        <pc:spChg chg="mod">
          <ac:chgData name="SUDHIR PRATAP SINGH" userId="0736a3392471b407" providerId="LiveId" clId="{87E497CB-7F65-4D40-92D6-B9E18168285B}" dt="2022-06-17T17:21:45.467" v="596" actId="20577"/>
          <ac:spMkLst>
            <pc:docMk/>
            <pc:sldMk cId="2388368187" sldId="266"/>
            <ac:spMk id="5" creationId="{44604681-6BE2-30DB-6630-A78A118C216E}"/>
          </ac:spMkLst>
        </pc:spChg>
      </pc:sldChg>
      <pc:sldChg chg="modSp mod">
        <pc:chgData name="SUDHIR PRATAP SINGH" userId="0736a3392471b407" providerId="LiveId" clId="{87E497CB-7F65-4D40-92D6-B9E18168285B}" dt="2022-06-17T17:22:03.036" v="704" actId="20577"/>
        <pc:sldMkLst>
          <pc:docMk/>
          <pc:sldMk cId="1644327927" sldId="267"/>
        </pc:sldMkLst>
        <pc:spChg chg="mod">
          <ac:chgData name="SUDHIR PRATAP SINGH" userId="0736a3392471b407" providerId="LiveId" clId="{87E497CB-7F65-4D40-92D6-B9E18168285B}" dt="2022-06-17T17:22:03.036" v="704" actId="20577"/>
          <ac:spMkLst>
            <pc:docMk/>
            <pc:sldMk cId="1644327927" sldId="267"/>
            <ac:spMk id="5" creationId="{48A4B806-E805-17DC-360E-E996C56D4D95}"/>
          </ac:spMkLst>
        </pc:spChg>
      </pc:sldChg>
      <pc:sldChg chg="modSp mod">
        <pc:chgData name="SUDHIR PRATAP SINGH" userId="0736a3392471b407" providerId="LiveId" clId="{87E497CB-7F65-4D40-92D6-B9E18168285B}" dt="2022-06-17T17:22:20.484" v="812" actId="20577"/>
        <pc:sldMkLst>
          <pc:docMk/>
          <pc:sldMk cId="3675246277" sldId="268"/>
        </pc:sldMkLst>
        <pc:spChg chg="mod">
          <ac:chgData name="SUDHIR PRATAP SINGH" userId="0736a3392471b407" providerId="LiveId" clId="{87E497CB-7F65-4D40-92D6-B9E18168285B}" dt="2022-06-17T17:22:20.484" v="812" actId="20577"/>
          <ac:spMkLst>
            <pc:docMk/>
            <pc:sldMk cId="3675246277" sldId="268"/>
            <ac:spMk id="5" creationId="{50FC9A4B-7D60-AC6E-3EFB-C49D8A77D0A3}"/>
          </ac:spMkLst>
        </pc:spChg>
      </pc:sldChg>
      <pc:sldChg chg="modSp mod">
        <pc:chgData name="SUDHIR PRATAP SINGH" userId="0736a3392471b407" providerId="LiveId" clId="{87E497CB-7F65-4D40-92D6-B9E18168285B}" dt="2022-06-17T17:22:47.897" v="920" actId="20577"/>
        <pc:sldMkLst>
          <pc:docMk/>
          <pc:sldMk cId="478297129" sldId="269"/>
        </pc:sldMkLst>
        <pc:spChg chg="mod">
          <ac:chgData name="SUDHIR PRATAP SINGH" userId="0736a3392471b407" providerId="LiveId" clId="{87E497CB-7F65-4D40-92D6-B9E18168285B}" dt="2022-06-17T17:22:47.897" v="920" actId="20577"/>
          <ac:spMkLst>
            <pc:docMk/>
            <pc:sldMk cId="478297129" sldId="269"/>
            <ac:spMk id="8" creationId="{E345CE84-575B-CABF-71BF-1327C578392E}"/>
          </ac:spMkLst>
        </pc:spChg>
      </pc:sldChg>
      <pc:sldChg chg="modSp mod">
        <pc:chgData name="SUDHIR PRATAP SINGH" userId="0736a3392471b407" providerId="LiveId" clId="{87E497CB-7F65-4D40-92D6-B9E18168285B}" dt="2022-06-17T17:22:59.599" v="974" actId="20577"/>
        <pc:sldMkLst>
          <pc:docMk/>
          <pc:sldMk cId="2333934579" sldId="270"/>
        </pc:sldMkLst>
        <pc:spChg chg="mod">
          <ac:chgData name="SUDHIR PRATAP SINGH" userId="0736a3392471b407" providerId="LiveId" clId="{87E497CB-7F65-4D40-92D6-B9E18168285B}" dt="2022-06-17T17:22:59.599" v="974" actId="20577"/>
          <ac:spMkLst>
            <pc:docMk/>
            <pc:sldMk cId="2333934579" sldId="270"/>
            <ac:spMk id="5" creationId="{9B187AAF-6A0B-1393-C469-6E06803B7421}"/>
          </ac:spMkLst>
        </pc:spChg>
      </pc:sldChg>
      <pc:sldChg chg="modSp mod">
        <pc:chgData name="SUDHIR PRATAP SINGH" userId="0736a3392471b407" providerId="LiveId" clId="{87E497CB-7F65-4D40-92D6-B9E18168285B}" dt="2022-06-17T17:23:08.397" v="1028" actId="20577"/>
        <pc:sldMkLst>
          <pc:docMk/>
          <pc:sldMk cId="4112284290" sldId="271"/>
        </pc:sldMkLst>
        <pc:spChg chg="mod">
          <ac:chgData name="SUDHIR PRATAP SINGH" userId="0736a3392471b407" providerId="LiveId" clId="{87E497CB-7F65-4D40-92D6-B9E18168285B}" dt="2022-06-17T17:23:08.397" v="1028" actId="20577"/>
          <ac:spMkLst>
            <pc:docMk/>
            <pc:sldMk cId="4112284290" sldId="271"/>
            <ac:spMk id="5" creationId="{68ABA5A0-C039-E6BF-8014-4934B4E407B2}"/>
          </ac:spMkLst>
        </pc:spChg>
      </pc:sldChg>
      <pc:sldChg chg="modSp mod">
        <pc:chgData name="SUDHIR PRATAP SINGH" userId="0736a3392471b407" providerId="LiveId" clId="{87E497CB-7F65-4D40-92D6-B9E18168285B}" dt="2022-06-17T17:22:10.222" v="758" actId="20577"/>
        <pc:sldMkLst>
          <pc:docMk/>
          <pc:sldMk cId="149243798" sldId="273"/>
        </pc:sldMkLst>
        <pc:spChg chg="mod">
          <ac:chgData name="SUDHIR PRATAP SINGH" userId="0736a3392471b407" providerId="LiveId" clId="{87E497CB-7F65-4D40-92D6-B9E18168285B}" dt="2022-06-17T17:22:10.222" v="758" actId="20577"/>
          <ac:spMkLst>
            <pc:docMk/>
            <pc:sldMk cId="149243798" sldId="273"/>
            <ac:spMk id="4" creationId="{BA6BC351-F8F3-57C7-6516-D8352B33A9A1}"/>
          </ac:spMkLst>
        </pc:spChg>
      </pc:sldChg>
      <pc:sldChg chg="modSp mod">
        <pc:chgData name="SUDHIR PRATAP SINGH" userId="0736a3392471b407" providerId="LiveId" clId="{87E497CB-7F65-4D40-92D6-B9E18168285B}" dt="2022-06-17T17:18:01.895" v="109" actId="20577"/>
        <pc:sldMkLst>
          <pc:docMk/>
          <pc:sldMk cId="106189014" sldId="274"/>
        </pc:sldMkLst>
        <pc:spChg chg="mod">
          <ac:chgData name="SUDHIR PRATAP SINGH" userId="0736a3392471b407" providerId="LiveId" clId="{87E497CB-7F65-4D40-92D6-B9E18168285B}" dt="2022-06-17T17:18:01.895" v="109" actId="20577"/>
          <ac:spMkLst>
            <pc:docMk/>
            <pc:sldMk cId="106189014" sldId="274"/>
            <ac:spMk id="4" creationId="{0A4C53A3-3523-7375-B7CF-8CD9449B1926}"/>
          </ac:spMkLst>
        </pc:spChg>
      </pc:sldChg>
      <pc:sldChg chg="modSp mod">
        <pc:chgData name="SUDHIR PRATAP SINGH" userId="0736a3392471b407" providerId="LiveId" clId="{87E497CB-7F65-4D40-92D6-B9E18168285B}" dt="2022-06-17T17:21:56.131" v="650" actId="20577"/>
        <pc:sldMkLst>
          <pc:docMk/>
          <pc:sldMk cId="3192224546" sldId="275"/>
        </pc:sldMkLst>
        <pc:spChg chg="mod">
          <ac:chgData name="SUDHIR PRATAP SINGH" userId="0736a3392471b407" providerId="LiveId" clId="{87E497CB-7F65-4D40-92D6-B9E18168285B}" dt="2022-06-17T17:21:56.131" v="650" actId="20577"/>
          <ac:spMkLst>
            <pc:docMk/>
            <pc:sldMk cId="3192224546" sldId="275"/>
            <ac:spMk id="4" creationId="{9EF2BD8B-3ADC-D6F0-E221-C8FA6B642C54}"/>
          </ac:spMkLst>
        </pc:spChg>
      </pc:sldChg>
      <pc:sldChg chg="modSp mod">
        <pc:chgData name="SUDHIR PRATAP SINGH" userId="0736a3392471b407" providerId="LiveId" clId="{87E497CB-7F65-4D40-92D6-B9E18168285B}" dt="2022-06-17T17:22:33.490" v="866" actId="20577"/>
        <pc:sldMkLst>
          <pc:docMk/>
          <pc:sldMk cId="1994112720" sldId="276"/>
        </pc:sldMkLst>
        <pc:spChg chg="mod">
          <ac:chgData name="SUDHIR PRATAP SINGH" userId="0736a3392471b407" providerId="LiveId" clId="{87E497CB-7F65-4D40-92D6-B9E18168285B}" dt="2022-06-17T17:22:33.490" v="866" actId="20577"/>
          <ac:spMkLst>
            <pc:docMk/>
            <pc:sldMk cId="1994112720" sldId="276"/>
            <ac:spMk id="4" creationId="{DDD9F342-FADC-6100-0362-BEA904E0F6E2}"/>
          </ac:spMkLst>
        </pc:spChg>
      </pc:sldChg>
    </pc:docChg>
  </pc:docChgLst>
  <pc:docChgLst>
    <pc:chgData name="SUDHIR PRATAP SINGH" userId="0736a3392471b407" providerId="LiveId" clId="{6E38F943-660B-4EA3-B047-48B7D86205BC}"/>
    <pc:docChg chg="undo custSel modSld">
      <pc:chgData name="SUDHIR PRATAP SINGH" userId="0736a3392471b407" providerId="LiveId" clId="{6E38F943-660B-4EA3-B047-48B7D86205BC}" dt="2022-06-07T11:41:10.293" v="338" actId="20577"/>
      <pc:docMkLst>
        <pc:docMk/>
      </pc:docMkLst>
      <pc:sldChg chg="modSp mod">
        <pc:chgData name="SUDHIR PRATAP SINGH" userId="0736a3392471b407" providerId="LiveId" clId="{6E38F943-660B-4EA3-B047-48B7D86205BC}" dt="2022-06-07T11:30:14.991" v="203" actId="14100"/>
        <pc:sldMkLst>
          <pc:docMk/>
          <pc:sldMk cId="3199225478" sldId="256"/>
        </pc:sldMkLst>
        <pc:spChg chg="mod">
          <ac:chgData name="SUDHIR PRATAP SINGH" userId="0736a3392471b407" providerId="LiveId" clId="{6E38F943-660B-4EA3-B047-48B7D86205BC}" dt="2022-06-07T11:30:14.991" v="203" actId="14100"/>
          <ac:spMkLst>
            <pc:docMk/>
            <pc:sldMk cId="3199225478" sldId="256"/>
            <ac:spMk id="2" creationId="{6189BD04-9EFD-5298-48E0-BBFFD10429A7}"/>
          </ac:spMkLst>
        </pc:spChg>
        <pc:spChg chg="mod">
          <ac:chgData name="SUDHIR PRATAP SINGH" userId="0736a3392471b407" providerId="LiveId" clId="{6E38F943-660B-4EA3-B047-48B7D86205BC}" dt="2022-06-07T11:30:04.171" v="202" actId="20577"/>
          <ac:spMkLst>
            <pc:docMk/>
            <pc:sldMk cId="3199225478" sldId="256"/>
            <ac:spMk id="3" creationId="{7673AE62-677A-E7A9-D759-F10B648DEED4}"/>
          </ac:spMkLst>
        </pc:spChg>
        <pc:picChg chg="mod">
          <ac:chgData name="SUDHIR PRATAP SINGH" userId="0736a3392471b407" providerId="LiveId" clId="{6E38F943-660B-4EA3-B047-48B7D86205BC}" dt="2022-06-07T11:28:54.094" v="124" actId="14100"/>
          <ac:picMkLst>
            <pc:docMk/>
            <pc:sldMk cId="3199225478" sldId="256"/>
            <ac:picMk id="7" creationId="{6A5D235C-68B3-B360-0BE2-EE01D32938FF}"/>
          </ac:picMkLst>
        </pc:picChg>
      </pc:sldChg>
      <pc:sldChg chg="modSp mod">
        <pc:chgData name="SUDHIR PRATAP SINGH" userId="0736a3392471b407" providerId="LiveId" clId="{6E38F943-660B-4EA3-B047-48B7D86205BC}" dt="2022-06-07T11:37:16.868" v="287" actId="5793"/>
        <pc:sldMkLst>
          <pc:docMk/>
          <pc:sldMk cId="2339061631" sldId="257"/>
        </pc:sldMkLst>
        <pc:spChg chg="mod">
          <ac:chgData name="SUDHIR PRATAP SINGH" userId="0736a3392471b407" providerId="LiveId" clId="{6E38F943-660B-4EA3-B047-48B7D86205BC}" dt="2022-06-07T11:37:16.868" v="287" actId="5793"/>
          <ac:spMkLst>
            <pc:docMk/>
            <pc:sldMk cId="2339061631" sldId="257"/>
            <ac:spMk id="3" creationId="{2DB44169-B653-8FCC-211C-27ABE8FE014A}"/>
          </ac:spMkLst>
        </pc:spChg>
      </pc:sldChg>
      <pc:sldChg chg="modSp mod">
        <pc:chgData name="SUDHIR PRATAP SINGH" userId="0736a3392471b407" providerId="LiveId" clId="{6E38F943-660B-4EA3-B047-48B7D86205BC}" dt="2022-06-07T11:37:45.050" v="292" actId="20577"/>
        <pc:sldMkLst>
          <pc:docMk/>
          <pc:sldMk cId="4156150770" sldId="258"/>
        </pc:sldMkLst>
        <pc:spChg chg="mod">
          <ac:chgData name="SUDHIR PRATAP SINGH" userId="0736a3392471b407" providerId="LiveId" clId="{6E38F943-660B-4EA3-B047-48B7D86205BC}" dt="2022-06-07T11:37:45.050" v="292" actId="20577"/>
          <ac:spMkLst>
            <pc:docMk/>
            <pc:sldMk cId="4156150770" sldId="258"/>
            <ac:spMk id="3" creationId="{382ADE59-DDEA-2629-5CE5-2986EE84561F}"/>
          </ac:spMkLst>
        </pc:spChg>
      </pc:sldChg>
      <pc:sldChg chg="modSp mod">
        <pc:chgData name="SUDHIR PRATAP SINGH" userId="0736a3392471b407" providerId="LiveId" clId="{6E38F943-660B-4EA3-B047-48B7D86205BC}" dt="2022-06-07T11:41:10.293" v="338" actId="20577"/>
        <pc:sldMkLst>
          <pc:docMk/>
          <pc:sldMk cId="459109267" sldId="259"/>
        </pc:sldMkLst>
        <pc:spChg chg="mod">
          <ac:chgData name="SUDHIR PRATAP SINGH" userId="0736a3392471b407" providerId="LiveId" clId="{6E38F943-660B-4EA3-B047-48B7D86205BC}" dt="2022-06-07T11:41:10.293" v="338" actId="20577"/>
          <ac:spMkLst>
            <pc:docMk/>
            <pc:sldMk cId="459109267" sldId="259"/>
            <ac:spMk id="3" creationId="{70665C76-273B-9A86-DBC1-54F437B85A44}"/>
          </ac:spMkLst>
        </pc:spChg>
      </pc:sldChg>
      <pc:sldChg chg="modSp mod">
        <pc:chgData name="SUDHIR PRATAP SINGH" userId="0736a3392471b407" providerId="LiveId" clId="{6E38F943-660B-4EA3-B047-48B7D86205BC}" dt="2022-06-07T11:39:32.316" v="320" actId="14100"/>
        <pc:sldMkLst>
          <pc:docMk/>
          <pc:sldMk cId="3544687849" sldId="260"/>
        </pc:sldMkLst>
        <pc:spChg chg="mod">
          <ac:chgData name="SUDHIR PRATAP SINGH" userId="0736a3392471b407" providerId="LiveId" clId="{6E38F943-660B-4EA3-B047-48B7D86205BC}" dt="2022-06-07T11:39:17.244" v="319" actId="5793"/>
          <ac:spMkLst>
            <pc:docMk/>
            <pc:sldMk cId="3544687849" sldId="260"/>
            <ac:spMk id="3" creationId="{8C6D7DE2-7518-3B77-F975-509EE81FC92A}"/>
          </ac:spMkLst>
        </pc:spChg>
        <pc:picChg chg="mod">
          <ac:chgData name="SUDHIR PRATAP SINGH" userId="0736a3392471b407" providerId="LiveId" clId="{6E38F943-660B-4EA3-B047-48B7D86205BC}" dt="2022-06-07T11:39:32.316" v="320" actId="14100"/>
          <ac:picMkLst>
            <pc:docMk/>
            <pc:sldMk cId="3544687849" sldId="260"/>
            <ac:picMk id="6" creationId="{59DE848F-23EA-DD10-7CA9-E5A35CA4CEC0}"/>
          </ac:picMkLst>
        </pc:picChg>
      </pc:sldChg>
      <pc:sldChg chg="modSp mod">
        <pc:chgData name="SUDHIR PRATAP SINGH" userId="0736a3392471b407" providerId="LiveId" clId="{6E38F943-660B-4EA3-B047-48B7D86205BC}" dt="2022-06-07T11:40:25.231" v="324" actId="27636"/>
        <pc:sldMkLst>
          <pc:docMk/>
          <pc:sldMk cId="1206244218" sldId="261"/>
        </pc:sldMkLst>
        <pc:spChg chg="mod">
          <ac:chgData name="SUDHIR PRATAP SINGH" userId="0736a3392471b407" providerId="LiveId" clId="{6E38F943-660B-4EA3-B047-48B7D86205BC}" dt="2022-06-07T11:40:25.231" v="324" actId="27636"/>
          <ac:spMkLst>
            <pc:docMk/>
            <pc:sldMk cId="1206244218" sldId="261"/>
            <ac:spMk id="3" creationId="{C69F77E6-6698-55B6-C98F-1338F8539D37}"/>
          </ac:spMkLst>
        </pc:spChg>
      </pc:sldChg>
      <pc:sldChg chg="modSp mod">
        <pc:chgData name="SUDHIR PRATAP SINGH" userId="0736a3392471b407" providerId="LiveId" clId="{6E38F943-660B-4EA3-B047-48B7D86205BC}" dt="2022-06-07T11:36:21.226" v="277"/>
        <pc:sldMkLst>
          <pc:docMk/>
          <pc:sldMk cId="2388368187" sldId="266"/>
        </pc:sldMkLst>
        <pc:spChg chg="mod">
          <ac:chgData name="SUDHIR PRATAP SINGH" userId="0736a3392471b407" providerId="LiveId" clId="{6E38F943-660B-4EA3-B047-48B7D86205BC}" dt="2022-06-07T11:36:21.226" v="277"/>
          <ac:spMkLst>
            <pc:docMk/>
            <pc:sldMk cId="2388368187" sldId="266"/>
            <ac:spMk id="3" creationId="{069AE405-828D-19A8-A3BF-17A9B1F9E3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736a3392471b407/Desktop/data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736a3392471b407/Desktop/data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736a3392471b407/Desktop/data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0A3-45B3-8156-0F0BA53DEF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0A3-45B3-8156-0F0BA53DEF9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'[data analysis.xlsx]Sheet2'!$G$6:$G$7</c:f>
              <c:strCache>
                <c:ptCount val="2"/>
                <c:pt idx="0">
                  <c:v>Government</c:v>
                </c:pt>
                <c:pt idx="1">
                  <c:v>private</c:v>
                </c:pt>
              </c:strCache>
            </c:strRef>
          </c:cat>
          <c:val>
            <c:numRef>
              <c:f>'[data analysis.xlsx]Sheet2'!$H$6:$H$7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A3-45B3-8156-0F0BA53DEF9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241099880322406"/>
          <c:y val="0.73305661126742894"/>
          <c:w val="0.22758901713031993"/>
          <c:h val="0.1278622795186509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Type of system of medicine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'[data analysis.xlsx]Sheet2'!$K$21:$K$25</c:f>
              <c:strCache>
                <c:ptCount val="5"/>
                <c:pt idx="0">
                  <c:v>Allopathy</c:v>
                </c:pt>
                <c:pt idx="1">
                  <c:v>Ayurveda</c:v>
                </c:pt>
                <c:pt idx="2">
                  <c:v>Homeopathic</c:v>
                </c:pt>
                <c:pt idx="3">
                  <c:v>unani</c:v>
                </c:pt>
                <c:pt idx="4">
                  <c:v>Siddha</c:v>
                </c:pt>
              </c:strCache>
            </c:strRef>
          </c:cat>
          <c:val>
            <c:numRef>
              <c:f>'[data analysis.xlsx]Sheet2'!$L$21:$L$25</c:f>
              <c:numCache>
                <c:formatCode>General</c:formatCode>
                <c:ptCount val="5"/>
                <c:pt idx="0">
                  <c:v>65</c:v>
                </c:pt>
                <c:pt idx="1">
                  <c:v>20</c:v>
                </c:pt>
                <c:pt idx="2">
                  <c:v>15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6-4ADC-87E0-239E6C02C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377344"/>
        <c:axId val="144445440"/>
        <c:axId val="84863168"/>
      </c:bar3DChart>
      <c:catAx>
        <c:axId val="12437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45440"/>
        <c:crosses val="autoZero"/>
        <c:auto val="1"/>
        <c:lblAlgn val="ctr"/>
        <c:lblOffset val="100"/>
        <c:noMultiLvlLbl val="0"/>
      </c:catAx>
      <c:valAx>
        <c:axId val="14444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377344"/>
        <c:crosses val="autoZero"/>
        <c:crossBetween val="between"/>
      </c:valAx>
      <c:serAx>
        <c:axId val="84863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45440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Availability</a:t>
            </a:r>
            <a:r>
              <a:rPr lang="en-US" baseline="0"/>
              <a:t> of emergency services</a:t>
            </a:r>
            <a:endParaRPr lang="en-US"/>
          </a:p>
        </c:rich>
      </c:tx>
      <c:layout>
        <c:manualLayout>
          <c:xMode val="edge"/>
          <c:yMode val="edge"/>
          <c:x val="0.13654155730533682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'[data analysis.xlsx]Sheet2'!$J$39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A18-4775-9358-60A4FBDABB52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18-4775-9358-60A4FBDABB5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'[data analysis.xlsx]Sheet2'!$I$40:$I$41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'[data analysis.xlsx]Sheet2'!$J$40:$J$41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18-4775-9358-60A4FBDABB5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Availability of</a:t>
            </a:r>
            <a:r>
              <a:rPr lang="en-US" baseline="0"/>
              <a:t> human resources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468752280881764E-2"/>
          <c:y val="0.19277940954612421"/>
          <c:w val="0.90753124771911819"/>
          <c:h val="0.53892857076338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'[data analysis.xlsx]Sheet2'!$H$56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'[data analysis.xlsx]Sheet2'!$G$57:$G$65</c:f>
              <c:strCache>
                <c:ptCount val="9"/>
                <c:pt idx="0">
                  <c:v>General MBBS</c:v>
                </c:pt>
                <c:pt idx="1">
                  <c:v>Medical specialist</c:v>
                </c:pt>
                <c:pt idx="2">
                  <c:v>Nurse</c:v>
                </c:pt>
                <c:pt idx="3">
                  <c:v>Pharmacists</c:v>
                </c:pt>
                <c:pt idx="4">
                  <c:v>Compounder</c:v>
                </c:pt>
                <c:pt idx="5">
                  <c:v>Lab technicians</c:v>
                </c:pt>
                <c:pt idx="6">
                  <c:v>Health Workers</c:v>
                </c:pt>
                <c:pt idx="7">
                  <c:v>Clerical Staff</c:v>
                </c:pt>
                <c:pt idx="8">
                  <c:v>Cleaning Staff</c:v>
                </c:pt>
              </c:strCache>
            </c:strRef>
          </c:cat>
          <c:val>
            <c:numRef>
              <c:f>'[data analysis.xlsx]Sheet2'!$H$57:$H$65</c:f>
              <c:numCache>
                <c:formatCode>General</c:formatCode>
                <c:ptCount val="9"/>
                <c:pt idx="0">
                  <c:v>65</c:v>
                </c:pt>
                <c:pt idx="1">
                  <c:v>50</c:v>
                </c:pt>
                <c:pt idx="2">
                  <c:v>45</c:v>
                </c:pt>
                <c:pt idx="3">
                  <c:v>60</c:v>
                </c:pt>
                <c:pt idx="4">
                  <c:v>100</c:v>
                </c:pt>
                <c:pt idx="5">
                  <c:v>15</c:v>
                </c:pt>
                <c:pt idx="6">
                  <c:v>15</c:v>
                </c:pt>
                <c:pt idx="7">
                  <c:v>30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7-436F-BFEA-FC9D53624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595776"/>
        <c:axId val="57597312"/>
      </c:barChart>
      <c:catAx>
        <c:axId val="5759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7312"/>
        <c:crosses val="autoZero"/>
        <c:auto val="1"/>
        <c:lblAlgn val="ctr"/>
        <c:lblOffset val="100"/>
        <c:noMultiLvlLbl val="0"/>
      </c:catAx>
      <c:valAx>
        <c:axId val="5759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9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47C0E5-F472-4823-852C-D183FA2F2488}" type="datetime1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19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769F-3E27-4D36-A194-1A84EAEDBFA1}" type="datetime1">
              <a:rPr lang="en-IN" smtClean="0"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298367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769F-3E27-4D36-A194-1A84EAEDBFA1}" type="datetime1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70113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769F-3E27-4D36-A194-1A84EAEDBFA1}" type="datetime1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90975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769F-3E27-4D36-A194-1A84EAEDBFA1}" type="datetime1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1900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769F-3E27-4D36-A194-1A84EAEDBFA1}" type="datetime1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5597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769F-3E27-4D36-A194-1A84EAEDBFA1}" type="datetime1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95221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30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28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561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68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7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t>06-07-2022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t>06-07-2022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43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t>06-07-2022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43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48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042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2769F-3E27-4D36-A194-1A84EAEDBFA1}" type="datetime1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AD20E6-394B-4DF0-96A5-9647FF39C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835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906" y="1389551"/>
            <a:ext cx="8742947" cy="167797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 CARE FACILITY ASSESSMENT IN  GOYLA</a:t>
            </a:r>
            <a:b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DAIRY, DWARKA NEW DELHI </a:t>
            </a:r>
            <a:b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IIHMR DELHI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2731" y="3756577"/>
            <a:ext cx="7461115" cy="1194801"/>
          </a:xfrm>
        </p:spPr>
        <p:txBody>
          <a:bodyPr>
            <a:noAutofit/>
          </a:bodyPr>
          <a:lstStyle/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NAME-SUDHIR PRATAP SINGH</a:t>
            </a:r>
          </a:p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PG/20-22/088</a:t>
            </a:r>
          </a:p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MENTOR-DR. ROHINI RUHIL</a:t>
            </a:r>
          </a:p>
          <a:p>
            <a:r>
              <a:rPr lang="en-I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ORGANIZATION-IIHMR NEW DELHI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97BFF-5EB9-4347-6E13-67AD995E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D235C-68B3-B360-0BE2-EE01D329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74714" cy="12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9" y="565609"/>
            <a:ext cx="9601196" cy="527901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0E2DC-1F64-6150-E936-2EFC08A56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52" y="1131217"/>
            <a:ext cx="10846870" cy="5080740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Table:3 representing the availability of lab services in both government and private health sectors for different tests and diagnosis of the diseases. The maximum of health sectors i.e. 65% are providing hematology tests and very less health sectors provides advanced tests like FNAC, CT scan, MRI etc. with the percentage of only 5%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75EE-F9AD-7ECC-099C-1DECD2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10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73897" cy="111236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4001E8-F8EC-B334-5585-078D774F5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71144"/>
              </p:ext>
            </p:extLst>
          </p:nvPr>
        </p:nvGraphicFramePr>
        <p:xfrm>
          <a:off x="2479249" y="2498105"/>
          <a:ext cx="6363092" cy="3157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1821">
                  <a:extLst>
                    <a:ext uri="{9D8B030D-6E8A-4147-A177-3AD203B41FA5}">
                      <a16:colId xmlns:a16="http://schemas.microsoft.com/office/drawing/2014/main" val="4144397661"/>
                    </a:ext>
                  </a:extLst>
                </a:gridCol>
                <a:gridCol w="1896692">
                  <a:extLst>
                    <a:ext uri="{9D8B030D-6E8A-4147-A177-3AD203B41FA5}">
                      <a16:colId xmlns:a16="http://schemas.microsoft.com/office/drawing/2014/main" val="3569633843"/>
                    </a:ext>
                  </a:extLst>
                </a:gridCol>
                <a:gridCol w="1534579">
                  <a:extLst>
                    <a:ext uri="{9D8B030D-6E8A-4147-A177-3AD203B41FA5}">
                      <a16:colId xmlns:a16="http://schemas.microsoft.com/office/drawing/2014/main" val="4105449843"/>
                    </a:ext>
                  </a:extLst>
                </a:gridCol>
              </a:tblGrid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Availability of lab services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No. of facility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Percentage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47682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 err="1">
                          <a:effectLst/>
                        </a:rPr>
                        <a:t>Haemotology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13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65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58220716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Urine tests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2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0134132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Stool tests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2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9271040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FNAC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1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5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48229454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Angiography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2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06625892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E.C.G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2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5907261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Culture Test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19729084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X-rays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3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6231074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Ultrasonography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19252068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Ct scan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1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256191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MRI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1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5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15039608"/>
                  </a:ext>
                </a:extLst>
              </a:tr>
              <a:tr h="242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Endoscopy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15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9892199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98DAC55-D8D7-1044-C0BF-B20B336CF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287" y="5720646"/>
            <a:ext cx="39237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Table 3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Availability of lab services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583F2-F60E-5594-95CF-34BC3364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017" y="641022"/>
            <a:ext cx="5759777" cy="441315"/>
          </a:xfrm>
        </p:spPr>
        <p:txBody>
          <a:bodyPr>
            <a:noAutofit/>
          </a:bodyPr>
          <a:lstStyle/>
          <a:p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(3/4)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77E3-5BE3-6FFB-65F9-E5D9668E2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5" y="1564849"/>
            <a:ext cx="10293282" cy="431101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Figure:3 is showing the availability of emergency services in health facilities and it is clearly shown that only 20% of the health facilities have emergency services.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=20</a:t>
            </a: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6000B-033A-A851-D2BE-CB01489D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078" y="5667342"/>
            <a:ext cx="4530363" cy="243264"/>
          </a:xfrm>
        </p:spPr>
        <p:txBody>
          <a:bodyPr/>
          <a:lstStyle/>
          <a:p>
            <a:r>
              <a:rPr lang="en-US" sz="18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3: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Availability of Emergency Services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68398-2683-B0E0-51C4-3F6E6471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11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A09FC-226F-BFFD-67BF-30CB4118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1B22EFA-47D8-0153-9076-F7B070901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17892"/>
              </p:ext>
            </p:extLst>
          </p:nvPr>
        </p:nvGraphicFramePr>
        <p:xfrm>
          <a:off x="2903455" y="2453326"/>
          <a:ext cx="5693789" cy="298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921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E9D6-76A9-91A6-7F1B-EFE18D83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333" y="648929"/>
            <a:ext cx="8898116" cy="437382"/>
          </a:xfrm>
        </p:spPr>
        <p:txBody>
          <a:bodyPr>
            <a:noAutofit/>
          </a:bodyPr>
          <a:lstStyle/>
          <a:p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(3/4)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6A7DB-85B8-7795-55E3-0790F88A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76" y="1284584"/>
            <a:ext cx="9563833" cy="98667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Table:5 is showing about the availability of human resources in different health facility with 65% of health facilities have General Physician, 50% of health facilities have medical specialist, 45% of them have nurses, 60% of health facilities have pharmacists.</a:t>
            </a: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F2228-4B4C-8C48-ABE2-F9165EE9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12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B45CE-5F96-2C2E-E6A2-B52501FE5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6" y="-25883"/>
            <a:ext cx="2264552" cy="1109247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A69C5F8-BDEA-A91D-F39D-8542F8B3B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277028"/>
              </p:ext>
            </p:extLst>
          </p:nvPr>
        </p:nvGraphicFramePr>
        <p:xfrm>
          <a:off x="789217" y="2438317"/>
          <a:ext cx="4539528" cy="3205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063">
                  <a:extLst>
                    <a:ext uri="{9D8B030D-6E8A-4147-A177-3AD203B41FA5}">
                      <a16:colId xmlns:a16="http://schemas.microsoft.com/office/drawing/2014/main" val="2462618369"/>
                    </a:ext>
                  </a:extLst>
                </a:gridCol>
                <a:gridCol w="1856746">
                  <a:extLst>
                    <a:ext uri="{9D8B030D-6E8A-4147-A177-3AD203B41FA5}">
                      <a16:colId xmlns:a16="http://schemas.microsoft.com/office/drawing/2014/main" val="4078733929"/>
                    </a:ext>
                  </a:extLst>
                </a:gridCol>
                <a:gridCol w="760871">
                  <a:extLst>
                    <a:ext uri="{9D8B030D-6E8A-4147-A177-3AD203B41FA5}">
                      <a16:colId xmlns:a16="http://schemas.microsoft.com/office/drawing/2014/main" val="4181159964"/>
                    </a:ext>
                  </a:extLst>
                </a:gridCol>
                <a:gridCol w="1140848">
                  <a:extLst>
                    <a:ext uri="{9D8B030D-6E8A-4147-A177-3AD203B41FA5}">
                      <a16:colId xmlns:a16="http://schemas.microsoft.com/office/drawing/2014/main" val="2388256480"/>
                    </a:ext>
                  </a:extLst>
                </a:gridCol>
              </a:tblGrid>
              <a:tr h="759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S.No.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Availability Of human resources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No. of facility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Percentage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2274581"/>
                  </a:ext>
                </a:extLst>
              </a:tr>
              <a:tr h="27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General MBBS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65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49134605"/>
                  </a:ext>
                </a:extLst>
              </a:tr>
              <a:tr h="27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Medical specialist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1474051"/>
                  </a:ext>
                </a:extLst>
              </a:tr>
              <a:tr h="27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Nurse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45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772308"/>
                  </a:ext>
                </a:extLst>
              </a:tr>
              <a:tr h="27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Pharmacists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60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0753305"/>
                  </a:ext>
                </a:extLst>
              </a:tr>
              <a:tr h="27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Compounder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20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100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14290414"/>
                  </a:ext>
                </a:extLst>
              </a:tr>
              <a:tr h="27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Lab technicians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9760490"/>
                  </a:ext>
                </a:extLst>
              </a:tr>
              <a:tr h="27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Health Workers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5103078"/>
                  </a:ext>
                </a:extLst>
              </a:tr>
              <a:tr h="27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Clerical Staff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1474229"/>
                  </a:ext>
                </a:extLst>
              </a:tr>
              <a:tr h="27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Cleaning Staff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20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100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42076804"/>
                  </a:ext>
                </a:extLst>
              </a:tr>
            </a:tbl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EFE00E29-79B8-A898-E9AC-7A713BC5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007" y="25855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77EFB5-813A-87F7-098B-ABC758766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740883"/>
              </p:ext>
            </p:extLst>
          </p:nvPr>
        </p:nvGraphicFramePr>
        <p:xfrm>
          <a:off x="5426220" y="2428228"/>
          <a:ext cx="5900542" cy="310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5D5B76E6-76D8-58D0-7BD6-41F7B416A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826" y="5945054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5: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Availability of Human Resources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1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77E8-D93A-D4BE-76D6-8083F069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932" y="535022"/>
            <a:ext cx="6449438" cy="1342417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 of Hospitals 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11386-097B-F23A-B887-18025244B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170" y="1225485"/>
            <a:ext cx="10624008" cy="4788816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6BDC2-A730-CC7E-8026-47C05D46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13</a:t>
            </a:fld>
            <a:endParaRPr lang="en-IN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2E7659-2DBC-346F-F573-DEEF3F49B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285760"/>
              </p:ext>
            </p:extLst>
          </p:nvPr>
        </p:nvGraphicFramePr>
        <p:xfrm>
          <a:off x="529555" y="1206630"/>
          <a:ext cx="4900284" cy="5149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869">
                  <a:extLst>
                    <a:ext uri="{9D8B030D-6E8A-4147-A177-3AD203B41FA5}">
                      <a16:colId xmlns:a16="http://schemas.microsoft.com/office/drawing/2014/main" val="508009746"/>
                    </a:ext>
                  </a:extLst>
                </a:gridCol>
                <a:gridCol w="1323414">
                  <a:extLst>
                    <a:ext uri="{9D8B030D-6E8A-4147-A177-3AD203B41FA5}">
                      <a16:colId xmlns:a16="http://schemas.microsoft.com/office/drawing/2014/main" val="4272503614"/>
                    </a:ext>
                  </a:extLst>
                </a:gridCol>
                <a:gridCol w="1233593">
                  <a:extLst>
                    <a:ext uri="{9D8B030D-6E8A-4147-A177-3AD203B41FA5}">
                      <a16:colId xmlns:a16="http://schemas.microsoft.com/office/drawing/2014/main" val="1006686639"/>
                    </a:ext>
                  </a:extLst>
                </a:gridCol>
                <a:gridCol w="1290679">
                  <a:extLst>
                    <a:ext uri="{9D8B030D-6E8A-4147-A177-3AD203B41FA5}">
                      <a16:colId xmlns:a16="http://schemas.microsoft.com/office/drawing/2014/main" val="747460234"/>
                    </a:ext>
                  </a:extLst>
                </a:gridCol>
                <a:gridCol w="678729">
                  <a:extLst>
                    <a:ext uri="{9D8B030D-6E8A-4147-A177-3AD203B41FA5}">
                      <a16:colId xmlns:a16="http://schemas.microsoft.com/office/drawing/2014/main" val="992900439"/>
                    </a:ext>
                  </a:extLst>
                </a:gridCol>
              </a:tblGrid>
              <a:tr h="311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S.N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dirty="0">
                          <a:effectLst/>
                        </a:rPr>
                        <a:t>HOSPITAL NAME ,n=20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US" sz="1400" dirty="0">
                          <a:effectLst/>
                        </a:rPr>
                        <a:t>Hospital/Government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Adress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Asha Name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extLst>
                  <a:ext uri="{0D108BD9-81ED-4DB2-BD59-A6C34878D82A}">
                    <a16:rowId xmlns:a16="http://schemas.microsoft.com/office/drawing/2014/main" val="666349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extLst>
                  <a:ext uri="{0D108BD9-81ED-4DB2-BD59-A6C34878D82A}">
                    <a16:rowId xmlns:a16="http://schemas.microsoft.com/office/drawing/2014/main" val="3404102831"/>
                  </a:ext>
                </a:extLst>
              </a:tr>
              <a:tr h="327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Geeta dental care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Clinic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241 main </a:t>
                      </a:r>
                      <a:r>
                        <a:rPr lang="en-IN" sz="1100" b="1" dirty="0" err="1">
                          <a:effectLst/>
                        </a:rPr>
                        <a:t>jhankar</a:t>
                      </a:r>
                      <a:r>
                        <a:rPr lang="en-IN" sz="1100" b="1" dirty="0">
                          <a:effectLst/>
                        </a:rPr>
                        <a:t> road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Kavita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extLst>
                  <a:ext uri="{0D108BD9-81ED-4DB2-BD59-A6C34878D82A}">
                    <a16:rowId xmlns:a16="http://schemas.microsoft.com/office/drawing/2014/main" val="771214592"/>
                  </a:ext>
                </a:extLst>
              </a:tr>
              <a:tr h="208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Samar Hospital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Hospital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Goyla dairy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Kavita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extLst>
                  <a:ext uri="{0D108BD9-81ED-4DB2-BD59-A6C34878D82A}">
                    <a16:rowId xmlns:a16="http://schemas.microsoft.com/office/drawing/2014/main" val="1422048629"/>
                  </a:ext>
                </a:extLst>
              </a:tr>
              <a:tr h="208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Sharma Clinic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clinic 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Goyla dairy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Kavita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extLst>
                  <a:ext uri="{0D108BD9-81ED-4DB2-BD59-A6C34878D82A}">
                    <a16:rowId xmlns:a16="http://schemas.microsoft.com/office/drawing/2014/main" val="736006023"/>
                  </a:ext>
                </a:extLst>
              </a:tr>
              <a:tr h="423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HOMEOPATHIC CLINIC(Clinic)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Clinic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Jhankar road qutub vihar phase-1 Goyla dairy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Kavita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extLst>
                  <a:ext uri="{0D108BD9-81ED-4DB2-BD59-A6C34878D82A}">
                    <a16:rowId xmlns:a16="http://schemas.microsoft.com/office/drawing/2014/main" val="3409991766"/>
                  </a:ext>
                </a:extLst>
              </a:tr>
              <a:tr h="639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GEETA DENTAL CARE &amp; IMPLANT CENTER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Clinic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Qutub vihar Goyla Dairy,Phase -1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Kavita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extLst>
                  <a:ext uri="{0D108BD9-81ED-4DB2-BD59-A6C34878D82A}">
                    <a16:rowId xmlns:a16="http://schemas.microsoft.com/office/drawing/2014/main" val="47604106"/>
                  </a:ext>
                </a:extLst>
              </a:tr>
              <a:tr h="423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MOHALLA CLINIC ( Bhai-Bhai chowk)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Government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Bhai-Bhai Chowk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Kavita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extLst>
                  <a:ext uri="{0D108BD9-81ED-4DB2-BD59-A6C34878D82A}">
                    <a16:rowId xmlns:a16="http://schemas.microsoft.com/office/drawing/2014/main" val="976754765"/>
                  </a:ext>
                </a:extLst>
              </a:tr>
              <a:tr h="423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Mohalla clinic (Hanuman chowk)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Government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Hanuman chowk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Kavita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extLst>
                  <a:ext uri="{0D108BD9-81ED-4DB2-BD59-A6C34878D82A}">
                    <a16:rowId xmlns:a16="http://schemas.microsoft.com/office/drawing/2014/main" val="2961723643"/>
                  </a:ext>
                </a:extLst>
              </a:tr>
              <a:tr h="423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Mohalla clinic  (Qutub Vihar )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Government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Qutub vihar ,Goyla dairy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Kavita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extLst>
                  <a:ext uri="{0D108BD9-81ED-4DB2-BD59-A6C34878D82A}">
                    <a16:rowId xmlns:a16="http://schemas.microsoft.com/office/drawing/2014/main" val="2403463414"/>
                  </a:ext>
                </a:extLst>
              </a:tr>
              <a:tr h="423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Margaret leprosy &amp; T.B Hospital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Hospital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Qutub Vihar phase -1 Goyla Dairy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Kavita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extLst>
                  <a:ext uri="{0D108BD9-81ED-4DB2-BD59-A6C34878D82A}">
                    <a16:rowId xmlns:a16="http://schemas.microsoft.com/office/drawing/2014/main" val="3384277034"/>
                  </a:ext>
                </a:extLst>
              </a:tr>
              <a:tr h="639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>
                          <a:effectLst/>
                        </a:rPr>
                        <a:t>10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DR.DHANAJAY CLINIC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Clinic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>
                          <a:effectLst/>
                        </a:rPr>
                        <a:t>QUTUB VIHAR PHASE -1 F BLOCK PLOT NO-26</a:t>
                      </a:r>
                      <a:endParaRPr lang="en-IN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Kavita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46" marR="67746" marT="0" marB="0" anchor="b"/>
                </a:tc>
                <a:extLst>
                  <a:ext uri="{0D108BD9-81ED-4DB2-BD59-A6C34878D82A}">
                    <a16:rowId xmlns:a16="http://schemas.microsoft.com/office/drawing/2014/main" val="278019414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335523-0FC1-526B-FF38-37E3206F5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93628"/>
              </p:ext>
            </p:extLst>
          </p:nvPr>
        </p:nvGraphicFramePr>
        <p:xfrm>
          <a:off x="5407442" y="1188867"/>
          <a:ext cx="6129561" cy="5173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404">
                  <a:extLst>
                    <a:ext uri="{9D8B030D-6E8A-4147-A177-3AD203B41FA5}">
                      <a16:colId xmlns:a16="http://schemas.microsoft.com/office/drawing/2014/main" val="2634555868"/>
                    </a:ext>
                  </a:extLst>
                </a:gridCol>
                <a:gridCol w="1066036">
                  <a:extLst>
                    <a:ext uri="{9D8B030D-6E8A-4147-A177-3AD203B41FA5}">
                      <a16:colId xmlns:a16="http://schemas.microsoft.com/office/drawing/2014/main" val="4233446722"/>
                    </a:ext>
                  </a:extLst>
                </a:gridCol>
                <a:gridCol w="1008398">
                  <a:extLst>
                    <a:ext uri="{9D8B030D-6E8A-4147-A177-3AD203B41FA5}">
                      <a16:colId xmlns:a16="http://schemas.microsoft.com/office/drawing/2014/main" val="878396942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3246465844"/>
                    </a:ext>
                  </a:extLst>
                </a:gridCol>
                <a:gridCol w="704773">
                  <a:extLst>
                    <a:ext uri="{9D8B030D-6E8A-4147-A177-3AD203B41FA5}">
                      <a16:colId xmlns:a16="http://schemas.microsoft.com/office/drawing/2014/main" val="2500952403"/>
                    </a:ext>
                  </a:extLst>
                </a:gridCol>
              </a:tblGrid>
              <a:tr h="513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dirty="0">
                          <a:effectLst/>
                        </a:rPr>
                        <a:t>11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dirty="0">
                          <a:solidFill>
                            <a:schemeClr val="tx1"/>
                          </a:solidFill>
                          <a:effectLst/>
                        </a:rPr>
                        <a:t>SHRI RAMJI HEALTH CARE CENTRE</a:t>
                      </a:r>
                      <a:endParaRPr lang="en-IN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dirty="0">
                          <a:solidFill>
                            <a:schemeClr val="tx1"/>
                          </a:solidFill>
                          <a:effectLst/>
                        </a:rPr>
                        <a:t>Clinic</a:t>
                      </a:r>
                      <a:endParaRPr lang="en-IN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dirty="0">
                          <a:solidFill>
                            <a:schemeClr val="tx1"/>
                          </a:solidFill>
                          <a:effectLst/>
                        </a:rPr>
                        <a:t>QUTUB VIHAR PHASE -1 JHANKAR ROAD GOYLA DAIRY</a:t>
                      </a:r>
                      <a:endParaRPr lang="en-IN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dirty="0">
                          <a:solidFill>
                            <a:schemeClr val="tx1"/>
                          </a:solidFill>
                          <a:effectLst/>
                        </a:rPr>
                        <a:t>Kavita</a:t>
                      </a:r>
                      <a:endParaRPr lang="en-IN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extLst>
                  <a:ext uri="{0D108BD9-81ED-4DB2-BD59-A6C34878D82A}">
                    <a16:rowId xmlns:a16="http://schemas.microsoft.com/office/drawing/2014/main" val="1060441186"/>
                  </a:ext>
                </a:extLst>
              </a:tr>
              <a:tr h="345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dirty="0">
                          <a:effectLst/>
                        </a:rPr>
                        <a:t>12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UPHC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 FJ+VW6 Qutub </a:t>
                      </a:r>
                      <a:r>
                        <a:rPr lang="en-IN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vihar</a:t>
                      </a: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 D Block Qutub </a:t>
                      </a:r>
                      <a:r>
                        <a:rPr lang="en-IN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vihar</a:t>
                      </a: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Delhi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Kavita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extLst>
                  <a:ext uri="{0D108BD9-81ED-4DB2-BD59-A6C34878D82A}">
                    <a16:rowId xmlns:a16="http://schemas.microsoft.com/office/drawing/2014/main" val="2184093096"/>
                  </a:ext>
                </a:extLst>
              </a:tr>
              <a:tr h="345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>
                          <a:effectLst/>
                        </a:rPr>
                        <a:t>13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A.P Bhatia Clinic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</a:t>
                      </a:r>
                      <a:endParaRPr lang="en-IN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Maharani Laxmi bai marg, Near Goyla Dairy Qutub vihar</a:t>
                      </a:r>
                      <a:endParaRPr lang="en-IN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Kavita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extLst>
                  <a:ext uri="{0D108BD9-81ED-4DB2-BD59-A6C34878D82A}">
                    <a16:rowId xmlns:a16="http://schemas.microsoft.com/office/drawing/2014/main" val="78447620"/>
                  </a:ext>
                </a:extLst>
              </a:tr>
              <a:tr h="663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>
                          <a:effectLst/>
                        </a:rPr>
                        <a:t>14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SHRI DADA DEV EYE CARE CENTRE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</a:t>
                      </a:r>
                      <a:endParaRPr lang="en-IN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 ROAD GALI-NO 2 QUTUB VIHAR</a:t>
                      </a:r>
                      <a:endParaRPr lang="en-IN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Kavita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extLst>
                  <a:ext uri="{0D108BD9-81ED-4DB2-BD59-A6C34878D82A}">
                    <a16:rowId xmlns:a16="http://schemas.microsoft.com/office/drawing/2014/main" val="1588988772"/>
                  </a:ext>
                </a:extLst>
              </a:tr>
              <a:tr h="229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>
                          <a:effectLst/>
                        </a:rPr>
                        <a:t>15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JYOTI CLINIC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</a:t>
                      </a:r>
                      <a:endParaRPr lang="en-IN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NAJAFGARH ROAD QUTUB VIBAR</a:t>
                      </a:r>
                      <a:endParaRPr lang="en-IN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Kavita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extLst>
                  <a:ext uri="{0D108BD9-81ED-4DB2-BD59-A6C34878D82A}">
                    <a16:rowId xmlns:a16="http://schemas.microsoft.com/office/drawing/2014/main" val="326089747"/>
                  </a:ext>
                </a:extLst>
              </a:tr>
              <a:tr h="345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>
                          <a:effectLst/>
                        </a:rPr>
                        <a:t>16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DR.DHANJAY CLINIC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</a:t>
                      </a:r>
                      <a:endParaRPr lang="en-IN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STREET NO-4 QUTUB VIHAR</a:t>
                      </a:r>
                      <a:endParaRPr lang="en-IN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Kavita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extLst>
                  <a:ext uri="{0D108BD9-81ED-4DB2-BD59-A6C34878D82A}">
                    <a16:rowId xmlns:a16="http://schemas.microsoft.com/office/drawing/2014/main" val="4124098876"/>
                  </a:ext>
                </a:extLst>
              </a:tr>
              <a:tr h="46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>
                          <a:effectLst/>
                        </a:rPr>
                        <a:t>17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Mata Sumitra Devi Hospital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Hospital</a:t>
                      </a:r>
                      <a:endParaRPr lang="en-IN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G- 98, </a:t>
                      </a:r>
                      <a:r>
                        <a:rPr lang="en-IN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Jhankar</a:t>
                      </a: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Road, Hospital </a:t>
                      </a:r>
                      <a:r>
                        <a:rPr lang="en-IN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Wali</a:t>
                      </a: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Gali</a:t>
                      </a: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Qutub </a:t>
                      </a:r>
                      <a:r>
                        <a:rPr lang="en-IN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Vihar</a:t>
                      </a: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Phase- 1, Qutub </a:t>
                      </a:r>
                      <a:r>
                        <a:rPr lang="en-IN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Vihar</a:t>
                      </a: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Delhi - 110075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Kavita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extLst>
                  <a:ext uri="{0D108BD9-81ED-4DB2-BD59-A6C34878D82A}">
                    <a16:rowId xmlns:a16="http://schemas.microsoft.com/office/drawing/2014/main" val="2958334230"/>
                  </a:ext>
                </a:extLst>
              </a:tr>
              <a:tr h="495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>
                          <a:effectLst/>
                        </a:rPr>
                        <a:t>18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R.G HEALTH CARE CENTRE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H2FF+X42, Unnamed Road, Qutub Vihar I, Goyla Village, Delhi, 110071</a:t>
                      </a:r>
                      <a:endParaRPr lang="en-IN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Kavita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extLst>
                  <a:ext uri="{0D108BD9-81ED-4DB2-BD59-A6C34878D82A}">
                    <a16:rowId xmlns:a16="http://schemas.microsoft.com/office/drawing/2014/main" val="4218794945"/>
                  </a:ext>
                </a:extLst>
              </a:tr>
              <a:tr h="1310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>
                          <a:effectLst/>
                        </a:rPr>
                        <a:t>19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SHUSRUT MEDICAL CENTRE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2-17/10, 17/9/2-17/10, </a:t>
                      </a:r>
                      <a:r>
                        <a:rPr lang="en-IN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Gali</a:t>
                      </a: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Number 9, Qutub </a:t>
                      </a:r>
                      <a:r>
                        <a:rPr lang="en-IN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Vihar</a:t>
                      </a: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Phase 2, </a:t>
                      </a:r>
                      <a:r>
                        <a:rPr lang="en-IN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Goyla</a:t>
                      </a: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Village, Qutub </a:t>
                      </a:r>
                      <a:r>
                        <a:rPr lang="en-IN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Vihar</a:t>
                      </a: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Phase 1, Delhi - 110071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Kavita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extLst>
                  <a:ext uri="{0D108BD9-81ED-4DB2-BD59-A6C34878D82A}">
                    <a16:rowId xmlns:a16="http://schemas.microsoft.com/office/drawing/2014/main" val="1966889668"/>
                  </a:ext>
                </a:extLst>
              </a:tr>
              <a:tr h="46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>
                          <a:effectLst/>
                        </a:rPr>
                        <a:t>20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Sunteck Healthcare</a:t>
                      </a:r>
                      <a:endParaRPr lang="en-IN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 106, PLOT NO. 8, BLOCK E, near Pradhan Chowk, Qutub </a:t>
                      </a:r>
                      <a:r>
                        <a:rPr lang="en-IN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Vihar</a:t>
                      </a:r>
                      <a:r>
                        <a:rPr lang="en-IN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Delhi, 110075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6780" algn="l"/>
                        </a:tabLst>
                      </a:pPr>
                      <a:r>
                        <a:rPr lang="en-US" sz="1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kavita</a:t>
                      </a:r>
                      <a:endParaRPr lang="en-IN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22" marR="37222" marT="0" marB="0"/>
                </a:tc>
                <a:extLst>
                  <a:ext uri="{0D108BD9-81ED-4DB2-BD59-A6C34878D82A}">
                    <a16:rowId xmlns:a16="http://schemas.microsoft.com/office/drawing/2014/main" val="391060863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D999B2B-3CFE-65AB-AD39-A753E56DE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178996" cy="111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1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676-68AE-B31D-2B17-777B3CE4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0119"/>
            <a:ext cx="9601196" cy="466928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Discussion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E405-828D-19A8-A3BF-17A9B1F9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99617"/>
            <a:ext cx="9601196" cy="40762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study showed that private healthcare providers are outnumbered by government healthcare providers.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Though the distribution of government health sectors fulfilled the government criteria as there are three Mohalla clinics, and one UPHC but use of private providers was high comparatively government providers. 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Mohalla clinics are providing good OPD services to the patients but they lack laboratory services and inpatient services.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Regarding human resources, the private health sector has more specialized doctors than comparatively public sectors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86BD3-7B28-3873-3378-A9DBB9E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61C97-CF15-220B-FFE7-145AE48C1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7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1937"/>
            <a:ext cx="8694904" cy="574294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21F9-57FC-03A7-2EE3-925A4576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48255"/>
            <a:ext cx="9601196" cy="4027613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UPHC is located in the area</a:t>
            </a:r>
            <a:endParaRPr lang="en-IN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Mohalla clinics are a major source of non-emergency services or OPD services in </a:t>
            </a:r>
            <a:r>
              <a:rPr lang="en-IN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Goyla</a:t>
            </a:r>
            <a:r>
              <a:rPr lang="en-IN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dairy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private provider</a:t>
            </a:r>
            <a:r>
              <a:rPr lang="en-IN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(located in the Market) plays a major role in health care delivery in the </a:t>
            </a:r>
            <a:r>
              <a:rPr lang="en-IN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Goyla</a:t>
            </a:r>
            <a:r>
              <a:rPr lang="en-IN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dairy area. </a:t>
            </a:r>
          </a:p>
          <a:p>
            <a:r>
              <a:rPr lang="en-IN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emergency services people (those who have cards)  mostly visited the referred government hospitals or those who can afford visits to nearby private hospitals</a:t>
            </a:r>
            <a:r>
              <a:rPr lang="en-IN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413FC-7659-4BBD-06AF-798C6C1C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15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CF6E8-DCFB-270F-3407-DF7FB0254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57562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r>
              <a:rPr lang="en-IN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D5A5-350C-07B1-88E3-70F677EE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672" y="1964987"/>
            <a:ext cx="9991925" cy="3472775"/>
          </a:xfrm>
        </p:spPr>
        <p:txBody>
          <a:bodyPr>
            <a:normAutofit fontScale="92500" lnSpcReduction="10000"/>
          </a:bodyPr>
          <a:lstStyle/>
          <a:p>
            <a:pPr marL="1143000" marR="319405" lvl="2" indent="-228600">
              <a:buSzPts val="1200"/>
              <a:buFont typeface="Times New Roman" panose="02020603050405020304" pitchFamily="18" charset="0"/>
              <a:buAutoNum type="arabicPeriod"/>
              <a:tabLst>
                <a:tab pos="788035" algn="l"/>
              </a:tabLst>
            </a:pPr>
            <a:r>
              <a:rPr lang="en-US" sz="1800" spc="-25" dirty="0" err="1">
                <a:effectLst/>
                <a:latin typeface="+mj-lt"/>
                <a:ea typeface="Times New Roman" panose="02020603050405020304" pitchFamily="18" charset="0"/>
              </a:rPr>
              <a:t>Møller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spc="-25" dirty="0" err="1">
                <a:effectLst/>
                <a:latin typeface="+mj-lt"/>
                <a:ea typeface="Times New Roman" panose="02020603050405020304" pitchFamily="18" charset="0"/>
              </a:rPr>
              <a:t>Jorunn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, and </a:t>
            </a:r>
            <a:r>
              <a:rPr lang="en-US" sz="1800" spc="-25" dirty="0" err="1">
                <a:effectLst/>
                <a:latin typeface="+mj-lt"/>
                <a:ea typeface="Times New Roman" panose="02020603050405020304" pitchFamily="18" charset="0"/>
              </a:rPr>
              <a:t>Guri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-25" dirty="0" err="1">
                <a:effectLst/>
                <a:latin typeface="+mj-lt"/>
                <a:ea typeface="Times New Roman" panose="02020603050405020304" pitchFamily="18" charset="0"/>
              </a:rPr>
              <a:t>Skedsmo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. 2013. “</a:t>
            </a:r>
            <a:r>
              <a:rPr lang="en-US" sz="1800" spc="-25" dirty="0" err="1">
                <a:effectLst/>
                <a:latin typeface="+mj-lt"/>
                <a:ea typeface="Times New Roman" panose="02020603050405020304" pitchFamily="18" charset="0"/>
              </a:rPr>
              <a:t>Modernising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 Education: New Public Management Reform in the Norwegian Education System.” </a:t>
            </a:r>
            <a:r>
              <a:rPr lang="en-US" sz="1800" i="1" spc="-25" dirty="0">
                <a:effectLst/>
                <a:latin typeface="+mj-lt"/>
                <a:ea typeface="Times New Roman" panose="02020603050405020304" pitchFamily="18" charset="0"/>
              </a:rPr>
              <a:t>Journal of Educational Administration and History 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45(4): 336–53.</a:t>
            </a:r>
            <a:endParaRPr lang="en-IN" sz="1800" spc="-25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marR="497205" lvl="2" indent="-228600">
              <a:buSzPts val="1200"/>
              <a:buFont typeface="Times New Roman" panose="02020603050405020304" pitchFamily="18" charset="0"/>
              <a:buAutoNum type="arabicPeriod"/>
              <a:tabLst>
                <a:tab pos="788035" algn="l"/>
              </a:tabLst>
            </a:pP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Sharma RS, Bhatt GS, Patel BH. 2019. “Client Satisfaction Survey - Gateway of </a:t>
            </a:r>
            <a:r>
              <a:rPr lang="en-US" sz="1800" spc="5" dirty="0">
                <a:effectLst/>
                <a:latin typeface="+mj-lt"/>
                <a:ea typeface="Times New Roman" panose="02020603050405020304" pitchFamily="18" charset="0"/>
              </a:rPr>
              <a:t>Q</a:t>
            </a:r>
            <a:r>
              <a:rPr lang="en-US" sz="1800" spc="15" dirty="0">
                <a:effectLst/>
                <a:latin typeface="+mj-lt"/>
                <a:ea typeface="Times New Roman" panose="02020603050405020304" pitchFamily="18" charset="0"/>
              </a:rPr>
              <a:t>u</a:t>
            </a:r>
            <a:r>
              <a:rPr lang="en-US" sz="1800" spc="-20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li</a:t>
            </a:r>
            <a:r>
              <a:rPr lang="en-US" sz="1800" spc="25" dirty="0">
                <a:effectLst/>
                <a:latin typeface="+mj-lt"/>
                <a:ea typeface="Times New Roman" panose="02020603050405020304" pitchFamily="18" charset="0"/>
              </a:rPr>
              <a:t>t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1800" spc="-5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1800" spc="5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1800" spc="-5" dirty="0">
                <a:effectLst/>
                <a:latin typeface="+mj-lt"/>
                <a:ea typeface="Times New Roman" panose="02020603050405020304" pitchFamily="18" charset="0"/>
              </a:rPr>
              <a:t>re 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:</a:t>
            </a:r>
            <a:r>
              <a:rPr lang="en-US" sz="1800" spc="-1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Mi</a:t>
            </a:r>
            <a:r>
              <a:rPr lang="en-US" sz="1800" spc="20" dirty="0">
                <a:effectLst/>
                <a:latin typeface="+mj-lt"/>
                <a:ea typeface="Times New Roman" panose="02020603050405020304" pitchFamily="18" charset="0"/>
              </a:rPr>
              <a:t>x</a:t>
            </a:r>
            <a:r>
              <a:rPr lang="en-US" sz="1800" spc="-5" dirty="0">
                <a:effectLst/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d </a:t>
            </a:r>
            <a:r>
              <a:rPr lang="en-US" sz="1800" spc="10" dirty="0">
                <a:effectLst/>
                <a:latin typeface="+mj-lt"/>
                <a:ea typeface="Times New Roman" panose="02020603050405020304" pitchFamily="18" charset="0"/>
              </a:rPr>
              <a:t>T</a:t>
            </a:r>
            <a:r>
              <a:rPr lang="en-US" sz="1800" spc="-50" dirty="0">
                <a:effectLst/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1800" spc="10" dirty="0">
                <a:effectLst/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1800" spc="-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Stu</a:t>
            </a:r>
            <a:r>
              <a:rPr lang="en-US" sz="1800" spc="20" dirty="0">
                <a:effectLst/>
                <a:latin typeface="+mj-lt"/>
                <a:ea typeface="Times New Roman" panose="02020603050405020304" pitchFamily="18" charset="0"/>
              </a:rPr>
              <a:t>d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1800" spc="-6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+mj-lt"/>
                <a:ea typeface="Times New Roman" panose="02020603050405020304" pitchFamily="18" charset="0"/>
              </a:rPr>
              <a:t>f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rom</a:t>
            </a:r>
            <a:r>
              <a:rPr lang="en-US" sz="1800" spc="1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1800" spc="-5" dirty="0">
                <a:effectLst/>
                <a:latin typeface="+mj-lt"/>
                <a:ea typeface="Times New Roman" panose="02020603050405020304" pitchFamily="18" charset="0"/>
              </a:rPr>
              <a:t> T</a:t>
            </a:r>
            <a:r>
              <a:rPr lang="en-US" sz="1800" spc="-20" dirty="0">
                <a:effectLst/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rt</a:t>
            </a:r>
            <a:r>
              <a:rPr lang="en-US" sz="1800" spc="10" dirty="0">
                <a:effectLst/>
                <a:latin typeface="+mj-lt"/>
                <a:ea typeface="Times New Roman" panose="02020603050405020304" pitchFamily="18" charset="0"/>
              </a:rPr>
              <a:t>i</a:t>
            </a:r>
            <a:r>
              <a:rPr lang="en-US" sz="1800" spc="-5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1800" spc="30" dirty="0">
                <a:effectLst/>
                <a:latin typeface="+mj-lt"/>
                <a:ea typeface="Times New Roman" panose="02020603050405020304" pitchFamily="18" charset="0"/>
              </a:rPr>
              <a:t>r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y C</a:t>
            </a:r>
            <a:r>
              <a:rPr lang="en-US" sz="1800" spc="-5" dirty="0">
                <a:effectLst/>
                <a:latin typeface="+mj-lt"/>
                <a:ea typeface="Times New Roman" panose="02020603050405020304" pitchFamily="18" charset="0"/>
              </a:rPr>
              <a:t>ar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1800" spc="-2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1800" spc="-5" dirty="0">
                <a:effectLst/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ntre</a:t>
            </a:r>
            <a:r>
              <a:rPr lang="en-US" sz="1800" spc="-2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10" dirty="0">
                <a:effectLst/>
                <a:latin typeface="+mj-lt"/>
                <a:ea typeface="Times New Roman" panose="02020603050405020304" pitchFamily="18" charset="0"/>
              </a:rPr>
              <a:t>o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f</a:t>
            </a:r>
            <a:r>
              <a:rPr lang="en-US" sz="1800" spc="-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-15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h</a:t>
            </a:r>
            <a:r>
              <a:rPr lang="en-US" sz="1800" spc="10" dirty="0">
                <a:effectLst/>
                <a:latin typeface="+mj-lt"/>
                <a:ea typeface="Times New Roman" panose="02020603050405020304" pitchFamily="18" charset="0"/>
              </a:rPr>
              <a:t>m</a:t>
            </a:r>
            <a:r>
              <a:rPr lang="en-US" sz="1800" spc="-5" dirty="0">
                <a:effectLst/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d</a:t>
            </a:r>
            <a:r>
              <a:rPr lang="en-US" sz="1800" spc="-20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effectLst/>
                <a:latin typeface="+mj-lt"/>
                <a:ea typeface="Times New Roman" panose="02020603050405020304" pitchFamily="18" charset="0"/>
              </a:rPr>
              <a:t>b</a:t>
            </a:r>
            <a:r>
              <a:rPr lang="en-US" sz="1800" spc="-5" dirty="0">
                <a:effectLst/>
                <a:latin typeface="+mj-lt"/>
                <a:ea typeface="Times New Roman" panose="02020603050405020304" pitchFamily="18" charset="0"/>
              </a:rPr>
              <a:t>a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d , Gujarat.” 10(November):</a:t>
            </a:r>
            <a:r>
              <a:rPr lang="en-US" sz="1800" spc="1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507–13.</a:t>
            </a:r>
            <a:endParaRPr lang="en-IN" sz="1800" spc="-25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marR="242570" lvl="2" indent="-228600">
              <a:spcBef>
                <a:spcPts val="1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788035" algn="l"/>
              </a:tabLst>
            </a:pP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Joseph, Sindhu. 2021. “Impact Assessment of Accreditation in Primary and Secondary Public Health-Care Institutions in Kerala, India.” </a:t>
            </a:r>
            <a:r>
              <a:rPr lang="en-US" sz="1800" i="1" spc="-25" dirty="0">
                <a:effectLst/>
                <a:latin typeface="+mj-lt"/>
                <a:ea typeface="Times New Roman" panose="02020603050405020304" pitchFamily="18" charset="0"/>
              </a:rPr>
              <a:t>Indian journal of public health 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65(2):</a:t>
            </a:r>
            <a:r>
              <a:rPr lang="en-US" sz="1800" spc="-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110–15.</a:t>
            </a:r>
            <a:endParaRPr lang="en-IN" sz="1800" spc="-25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marR="155575" lvl="2" indent="-228600">
              <a:buSzPts val="1200"/>
              <a:buFont typeface="Times New Roman" panose="02020603050405020304" pitchFamily="18" charset="0"/>
              <a:buAutoNum type="arabicPeriod"/>
              <a:tabLst>
                <a:tab pos="788035" algn="l"/>
              </a:tabLst>
            </a:pP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Fonseca, </a:t>
            </a:r>
            <a:r>
              <a:rPr lang="en-US" sz="1800" spc="-25" dirty="0" err="1">
                <a:effectLst/>
                <a:latin typeface="+mj-lt"/>
                <a:ea typeface="Times New Roman" panose="02020603050405020304" pitchFamily="18" charset="0"/>
              </a:rPr>
              <a:t>Juliany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 Marques Abreu da, Malvina Thais Pacheco Rodrigues, </a:t>
            </a:r>
            <a:r>
              <a:rPr lang="en-US" sz="1800" spc="-25" dirty="0" err="1">
                <a:effectLst/>
                <a:latin typeface="+mj-lt"/>
                <a:ea typeface="Times New Roman" panose="02020603050405020304" pitchFamily="18" charset="0"/>
              </a:rPr>
              <a:t>Márcio</a:t>
            </a:r>
            <a:r>
              <a:rPr lang="en-US" sz="1800" spc="-13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-25" dirty="0" err="1">
                <a:effectLst/>
                <a:latin typeface="+mj-lt"/>
                <a:ea typeface="Times New Roman" panose="02020603050405020304" pitchFamily="18" charset="0"/>
              </a:rPr>
              <a:t>Dênis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 Medeiros </a:t>
            </a:r>
            <a:r>
              <a:rPr lang="en-US" sz="1800" spc="-25" dirty="0" err="1">
                <a:effectLst/>
                <a:latin typeface="+mj-lt"/>
                <a:ea typeface="Times New Roman" panose="02020603050405020304" pitchFamily="18" charset="0"/>
              </a:rPr>
              <a:t>Mascarenhas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, and Luisa Helena de Oliveira Lima. 2016. “Physical Therapy in Primary Health Care: An Integrative Review.” </a:t>
            </a:r>
            <a:r>
              <a:rPr lang="en-US" sz="1800" i="1" spc="-25" dirty="0" err="1">
                <a:effectLst/>
                <a:latin typeface="+mj-lt"/>
                <a:ea typeface="Times New Roman" panose="02020603050405020304" pitchFamily="18" charset="0"/>
              </a:rPr>
              <a:t>Revista</a:t>
            </a:r>
            <a:r>
              <a:rPr lang="en-US" sz="1800" i="1" spc="-2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i="1" spc="-25" dirty="0" err="1">
                <a:effectLst/>
                <a:latin typeface="+mj-lt"/>
                <a:ea typeface="Times New Roman" panose="02020603050405020304" pitchFamily="18" charset="0"/>
              </a:rPr>
              <a:t>Brasileira</a:t>
            </a:r>
            <a:r>
              <a:rPr lang="en-US" sz="1800" i="1" spc="-2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i="1" spc="-25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800" i="1" spc="-2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i="1" spc="-25" dirty="0" err="1">
                <a:effectLst/>
                <a:latin typeface="+mj-lt"/>
                <a:ea typeface="Times New Roman" panose="02020603050405020304" pitchFamily="18" charset="0"/>
              </a:rPr>
              <a:t>Promocao</a:t>
            </a:r>
            <a:r>
              <a:rPr lang="en-US" sz="1800" i="1" spc="-25" dirty="0">
                <a:effectLst/>
                <a:latin typeface="+mj-lt"/>
                <a:ea typeface="Times New Roman" panose="02020603050405020304" pitchFamily="18" charset="0"/>
              </a:rPr>
              <a:t> da </a:t>
            </a:r>
            <a:r>
              <a:rPr lang="en-US" sz="1800" i="1" spc="-25" dirty="0" err="1">
                <a:effectLst/>
                <a:latin typeface="+mj-lt"/>
                <a:ea typeface="Times New Roman" panose="02020603050405020304" pitchFamily="18" charset="0"/>
              </a:rPr>
              <a:t>Saude</a:t>
            </a:r>
            <a:r>
              <a:rPr lang="en-US" sz="1800" i="1" spc="-25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29(2): 288–94. https://search.proquest.com/docview/1957187552?accountid=40699.</a:t>
            </a:r>
            <a:endParaRPr lang="en-IN" sz="1800" spc="-25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143000" marR="306705" lvl="2" indent="-228600">
              <a:buSzPts val="1200"/>
              <a:buFont typeface="Times New Roman" panose="02020603050405020304" pitchFamily="18" charset="0"/>
              <a:buAutoNum type="arabicPeriod"/>
              <a:tabLst>
                <a:tab pos="788035" algn="l"/>
              </a:tabLst>
            </a:pPr>
            <a:r>
              <a:rPr lang="en-US" sz="1800" spc="-25" dirty="0" err="1">
                <a:effectLst/>
                <a:latin typeface="+mj-lt"/>
                <a:ea typeface="Times New Roman" panose="02020603050405020304" pitchFamily="18" charset="0"/>
              </a:rPr>
              <a:t>Carlfjord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spc="-25" dirty="0" err="1">
                <a:effectLst/>
                <a:latin typeface="+mj-lt"/>
                <a:ea typeface="Times New Roman" panose="02020603050405020304" pitchFamily="18" charset="0"/>
              </a:rPr>
              <a:t>Siw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 et al. 2010. “Key Factors Influencing Adoption of an Innovation in Primary Health Care: A Qualitative Study Based on Implementation Theory.” </a:t>
            </a:r>
            <a:r>
              <a:rPr lang="en-US" sz="1800" i="1" spc="-25" dirty="0">
                <a:effectLst/>
                <a:latin typeface="+mj-lt"/>
                <a:ea typeface="Times New Roman" panose="02020603050405020304" pitchFamily="18" charset="0"/>
              </a:rPr>
              <a:t>BMC Family Practice </a:t>
            </a:r>
            <a:r>
              <a:rPr lang="en-US" sz="1800" spc="-25" dirty="0">
                <a:effectLst/>
                <a:latin typeface="+mj-lt"/>
                <a:ea typeface="Times New Roman" panose="02020603050405020304" pitchFamily="18" charset="0"/>
              </a:rPr>
              <a:t>11.</a:t>
            </a:r>
          </a:p>
          <a:p>
            <a:pPr marL="1143000" marR="306705" lvl="2" indent="-228600">
              <a:buSzPts val="1200"/>
              <a:buFont typeface="Times New Roman" panose="02020603050405020304" pitchFamily="18" charset="0"/>
              <a:buAutoNum type="arabicPeriod"/>
              <a:tabLst>
                <a:tab pos="788035" algn="l"/>
              </a:tabLst>
            </a:pPr>
            <a:endParaRPr lang="en-IN" sz="1800" spc="-2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16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F280D-DCAE-A184-F063-3E32398A8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822"/>
            <a:ext cx="2694666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943" y="3116271"/>
            <a:ext cx="6815669" cy="881797"/>
          </a:xfrm>
        </p:spPr>
        <p:txBody>
          <a:bodyPr/>
          <a:lstStyle/>
          <a:p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17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1BA95-363B-4D43-B4A1-2FAE931E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9A24-5D33-22D2-A375-550512B6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38" y="670847"/>
            <a:ext cx="8688419" cy="875851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Suggestions to the Organization where the Study was Conducted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F2263-EB9B-760E-4703-663E38DF5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of facility and services of 20 health facility  will be communicated to person who are having hypertension in the intervention area (area of 4 ASHAs) of ICMR project 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5D74E-6398-A78F-6AAE-7F984A62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18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2642F-792C-BF57-5B55-1F840240F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0085" cy="10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12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393A-C23C-A11B-B552-8F3AB06E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590" y="544749"/>
            <a:ext cx="5326144" cy="447472"/>
          </a:xfrm>
        </p:spPr>
        <p:txBody>
          <a:bodyPr>
            <a:noAutofit/>
          </a:bodyPr>
          <a:lstStyle/>
          <a:p>
            <a:pPr algn="ctr"/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Pictorial Journey (1/1)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87AAF-6A0B-1393-C469-6E06803B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7019A-DBE3-DD9F-379F-7EBC515D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19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87C394-30E1-B243-0DA3-15F159A33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34" y="3667328"/>
            <a:ext cx="5194570" cy="2665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460DF2-861A-929E-5955-14E2939EC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7" y="1128408"/>
            <a:ext cx="5671227" cy="2538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21FEF5-8CC8-8271-FF70-9F492B85F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63" y="1157590"/>
            <a:ext cx="5389123" cy="25097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007B51-BF9E-D588-0CD0-35C3916EE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1" y="3725694"/>
            <a:ext cx="5826867" cy="2645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A441D6-0CEF-CDA4-A65A-B78C312484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2071991" cy="114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3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B543-DD16-00A8-C1EC-FE337C97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2170"/>
            <a:ext cx="9601196" cy="791852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Screenshot of Approval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4D0663-88CF-7826-6F55-BA797E30B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9" y="1274323"/>
            <a:ext cx="10038944" cy="460101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DD3CD-7AAF-DDBA-4AB5-4451EC07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F2AFD5-1907-A36F-EEB0-3603C2D4E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59540" cy="111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BEF4-3E68-BD7A-A472-099899C0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32298"/>
            <a:ext cx="9601196" cy="544749"/>
          </a:xfrm>
        </p:spPr>
        <p:txBody>
          <a:bodyPr>
            <a:normAutofit/>
          </a:bodyPr>
          <a:lstStyle/>
          <a:p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Pictorial Journey (1/2)</a:t>
            </a:r>
            <a:endParaRPr lang="e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6A2189-D95B-DD12-AB8B-BCFD734F8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5" y="1361873"/>
            <a:ext cx="3822970" cy="50389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BE72F-278C-B220-A5D8-808C99CE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20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952D39-CF05-0B68-C29B-5A2452C2B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49" y="1313234"/>
            <a:ext cx="3297676" cy="4922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FC0588-7A1E-20E8-40EC-3F8481355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992" y="1342417"/>
            <a:ext cx="3978612" cy="4967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994129-63DE-850B-9143-067E0549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819072" cy="111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6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094-D36A-007C-818C-6DC4FC39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4" y="480768"/>
            <a:ext cx="10256363" cy="707010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4169-B653-8FCC-211C-27ABE8FE0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450" y="1649691"/>
            <a:ext cx="10158165" cy="423560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modern and the present lifestyle has thrown various health-related challenges for people across the globe and the healthcare-related issues and proactive measures to be taken to improve the healthcare scenario.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Globally the healthcare expenditure is rising twice as fast as overall economic growth and at the same time, the global healthcare industry is moving from a volume-based model to a quality-based business model.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IN" sz="1800" dirty="0">
                <a:solidFill>
                  <a:srgbClr val="3C42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9F59A-EE54-15E1-6F90-F1AB79C0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3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EA6A3-2D9E-C718-EBF4-5B7AFD95B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6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1033-92AE-7D44-CA2A-465B1961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75035"/>
            <a:ext cx="9601196" cy="697584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ADE59-DDEA-2629-5CE5-2986EE845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81666"/>
            <a:ext cx="9997910" cy="4094202"/>
          </a:xfrm>
        </p:spPr>
        <p:txBody>
          <a:bodyPr>
            <a:normAutofit/>
          </a:bodyPr>
          <a:lstStyle/>
          <a:p>
            <a:pPr algn="just"/>
            <a:r>
              <a:rPr lang="en-IN" sz="2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 facilities are places that provide health care. They include hospitals, clinics, outpatient care </a:t>
            </a:r>
            <a:r>
              <a:rPr lang="en-IN" sz="260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centers</a:t>
            </a:r>
            <a:r>
              <a:rPr lang="en-IN" sz="2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specialized care </a:t>
            </a:r>
            <a:r>
              <a:rPr lang="en-IN" sz="260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centers</a:t>
            </a:r>
            <a:r>
              <a:rPr lang="en-IN" sz="2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such as birthing </a:t>
            </a:r>
            <a:r>
              <a:rPr lang="en-IN" sz="260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centers</a:t>
            </a:r>
            <a:r>
              <a:rPr lang="en-IN" sz="2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psychiatric care </a:t>
            </a:r>
            <a:r>
              <a:rPr lang="en-IN" sz="260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centers</a:t>
            </a:r>
            <a:r>
              <a:rPr lang="en-IN" sz="26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IN" sz="2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 .</a:t>
            </a:r>
            <a:r>
              <a:rPr lang="en-IN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IN" sz="26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are various </a:t>
            </a:r>
            <a:r>
              <a:rPr lang="en-I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types of health facilities like hospitals, healthcare </a:t>
            </a:r>
            <a:r>
              <a:rPr lang="en-I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centers</a:t>
            </a:r>
            <a:r>
              <a:rPr lang="en-I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clinics, medical nursing homes, pharmacies and drug stores, medical laboratories, and research. Health facility surveys </a:t>
            </a:r>
            <a:r>
              <a:rPr lang="en-IN" sz="2600" dirty="0">
                <a:solidFill>
                  <a:srgbClr val="3C42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 the availability of health facility services and the capacities of facilities to provide services at required standards of quality</a:t>
            </a:r>
            <a:endParaRPr lang="en-I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DBDCD-BFFD-B18E-0A9A-B5A0A5A5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4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830A4-8A9B-0EBD-A18C-FE6C0AF2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5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250" y="348793"/>
            <a:ext cx="6815579" cy="867266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7DE2-7518-3B77-F975-509EE81F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32874"/>
            <a:ext cx="9601196" cy="4442994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assess the availability and distribution of all Health facilities in  </a:t>
            </a:r>
            <a:r>
              <a:rPr lang="en-IN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Goyla</a:t>
            </a:r>
            <a:r>
              <a:rPr lang="en-IN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dairy New Delhi.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assess the potential for participation of private providers including allopathy as well as the </a:t>
            </a:r>
            <a:r>
              <a:rPr lang="en-IN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r>
              <a:rPr lang="en-IN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IN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AYUSH (Ayurveda, Yoga, Unani, Siddha, and Homeopathy)</a:t>
            </a:r>
            <a:r>
              <a:rPr lang="en-IN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public health care programs.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5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E848F-23EA-DD10-7CA9-E5A35CA4C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121031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DAF6-311E-0255-B1ED-7410C028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719" y="114866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Methodology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65C76-273B-9A86-DBC1-54F437B85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936" y="1809946"/>
            <a:ext cx="10152667" cy="406592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design</a:t>
            </a:r>
            <a:r>
              <a:rPr lang="en-IN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Mapping and facility assessment of all the health facilities in the vicinity of </a:t>
            </a:r>
            <a:r>
              <a:rPr lang="en-IN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Qutub </a:t>
            </a:r>
            <a:r>
              <a:rPr lang="en-IN" sz="24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Vihar</a:t>
            </a:r>
            <a:r>
              <a:rPr lang="en-IN" sz="2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Goyla</a:t>
            </a:r>
            <a:r>
              <a:rPr lang="en-IN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dairy Dwarka New Delhi.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Period</a:t>
            </a:r>
            <a:r>
              <a:rPr lang="en-IN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-The study should be conducted from 1</a:t>
            </a:r>
            <a:r>
              <a:rPr lang="en-IN" sz="2400" baseline="30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IN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April to 30 June 2022.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area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mapping of qualified health facility-public and private </a:t>
            </a: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carried out in Goyla dairy, Qutub 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Vihar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Dwarka New Delhi.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Sampling Technique and Sample Size </a:t>
            </a:r>
            <a:r>
              <a:rPr lang="en-IN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N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the health facilities </a:t>
            </a:r>
            <a:r>
              <a:rPr lang="en-IN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IN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mapped and studied in the area of </a:t>
            </a:r>
            <a:r>
              <a:rPr lang="en-IN" sz="24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Goyla</a:t>
            </a:r>
            <a:r>
              <a:rPr lang="en-IN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Dairy</a:t>
            </a:r>
            <a:r>
              <a:rPr lang="en-IN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Tool</a:t>
            </a:r>
            <a:r>
              <a:rPr lang="en-IN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 digital questionnaire </a:t>
            </a:r>
            <a:r>
              <a:rPr lang="en-IN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IN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made on Kobo Toolbox.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49770-9203-2BD7-A999-EDFBD11B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6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6665F7-D441-D56F-3223-09638E62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72BA-4BE1-529E-07EC-8F4A5323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744" y="341110"/>
            <a:ext cx="10073324" cy="846668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Methodology (2/2)</a:t>
            </a:r>
            <a:endParaRPr lang="e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77E6-6698-55B6-C98F-1338F853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8" y="1414021"/>
            <a:ext cx="10463753" cy="4461847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r>
              <a:rPr lang="en-I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-Data </a:t>
            </a:r>
            <a:r>
              <a:rPr lang="en-IN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I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collected through questionnaire and data analysis was done on SPSS.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Ethical consideration-</a:t>
            </a:r>
            <a:r>
              <a:rPr lang="en-I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Informed Consent from manager and doctors of health facility was taken. The study involves no risk as the patients </a:t>
            </a:r>
            <a:r>
              <a:rPr lang="en-IN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I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involved in the survey. Moreover, the study </a:t>
            </a:r>
            <a:r>
              <a:rPr lang="en-IN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I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 conduct any intervention/ experiment on human subjects.</a:t>
            </a:r>
            <a:r>
              <a:rPr lang="en-IN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study was submitted for ethical review to the IIHMR student research review board The tools and protocol was cleared through this committee.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0905-61DD-7573-FB83-64447E29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7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07901-579C-BFCC-7D89-A24BBE44C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4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170" y="641022"/>
            <a:ext cx="3261676" cy="480767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0E2DC-1F64-6150-E936-2EFC08A56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170" y="3839253"/>
            <a:ext cx="7896629" cy="2337710"/>
          </a:xfrm>
        </p:spPr>
        <p:txBody>
          <a:bodyPr>
            <a:normAutofit/>
          </a:bodyPr>
          <a:lstStyle/>
          <a:p>
            <a:r>
              <a:rPr lang="en-US" sz="1200" dirty="0"/>
              <a:t> 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kj</a:t>
            </a:r>
            <a:endParaRPr lang="en-US" sz="1200" dirty="0"/>
          </a:p>
          <a:p>
            <a:endParaRPr lang="en-IN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8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384981" cy="1268959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C75D4A8B-6F80-1A06-5E13-309A7EE82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5" y="1697090"/>
            <a:ext cx="819083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 shows that there is total of 80% private health facilities and only 20% government facilities in the vicinity of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Goyla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dairy.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30444CD-F453-D7EC-53F6-71B563CE2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879409"/>
              </p:ext>
            </p:extLst>
          </p:nvPr>
        </p:nvGraphicFramePr>
        <p:xfrm>
          <a:off x="749030" y="2551354"/>
          <a:ext cx="4698459" cy="362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2">
            <a:extLst>
              <a:ext uri="{FF2B5EF4-FFF2-40B4-BE49-F238E27FC236}">
                <a16:creationId xmlns:a16="http://schemas.microsoft.com/office/drawing/2014/main" id="{43079C8B-AFC2-450E-8401-FC35238BC61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73949" y="3521072"/>
            <a:ext cx="5068112" cy="232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A4A645C-0327-6AC5-998E-75D2E5C73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872017"/>
              </p:ext>
            </p:extLst>
          </p:nvPr>
        </p:nvGraphicFramePr>
        <p:xfrm>
          <a:off x="5768502" y="2571247"/>
          <a:ext cx="5651769" cy="3615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2955">
                  <a:extLst>
                    <a:ext uri="{9D8B030D-6E8A-4147-A177-3AD203B41FA5}">
                      <a16:colId xmlns:a16="http://schemas.microsoft.com/office/drawing/2014/main" val="3661443425"/>
                    </a:ext>
                  </a:extLst>
                </a:gridCol>
                <a:gridCol w="1636004">
                  <a:extLst>
                    <a:ext uri="{9D8B030D-6E8A-4147-A177-3AD203B41FA5}">
                      <a16:colId xmlns:a16="http://schemas.microsoft.com/office/drawing/2014/main" val="1522582526"/>
                    </a:ext>
                  </a:extLst>
                </a:gridCol>
                <a:gridCol w="2082810">
                  <a:extLst>
                    <a:ext uri="{9D8B030D-6E8A-4147-A177-3AD203B41FA5}">
                      <a16:colId xmlns:a16="http://schemas.microsoft.com/office/drawing/2014/main" val="680404729"/>
                    </a:ext>
                  </a:extLst>
                </a:gridCol>
              </a:tblGrid>
              <a:tr h="4939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type of health facility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number of medical facility (n=20)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Percentage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9154940"/>
                  </a:ext>
                </a:extLst>
              </a:tr>
              <a:tr h="257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6174501"/>
                  </a:ext>
                </a:extLst>
              </a:tr>
              <a:tr h="594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UPHC/Dispensary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5.0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34728856"/>
                  </a:ext>
                </a:extLst>
              </a:tr>
              <a:tr h="7133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mohalla clinic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15.0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6521608"/>
                  </a:ext>
                </a:extLst>
              </a:tr>
              <a:tr h="8304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Hospital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15.0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7062851"/>
                  </a:ext>
                </a:extLst>
              </a:tr>
              <a:tr h="7258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private clinic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13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65.0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439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81" y="609600"/>
            <a:ext cx="9429135" cy="560439"/>
          </a:xfrm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(2/3)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9F46C8-467A-DB69-9B26-96340980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284" y="1288026"/>
            <a:ext cx="10515600" cy="5706331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2 representing the ownership distribution and showing   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Figure 2 is showing that there is maximum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20% of healthcare facilities are government in their           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use of an allopathic system of  medicine in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Ownership and majority are sole proprietorship with                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both government and private sector with the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45% and 30% are in partnership and 5% comes under trust.     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percentage of 65% in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Goyla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dairy 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t>9</a:t>
            </a:fld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40078" cy="126895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E73E70-BE1E-006A-B926-192ED4880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55633"/>
              </p:ext>
            </p:extLst>
          </p:nvPr>
        </p:nvGraphicFramePr>
        <p:xfrm>
          <a:off x="961492" y="2910349"/>
          <a:ext cx="4495412" cy="2982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384">
                  <a:extLst>
                    <a:ext uri="{9D8B030D-6E8A-4147-A177-3AD203B41FA5}">
                      <a16:colId xmlns:a16="http://schemas.microsoft.com/office/drawing/2014/main" val="3783538576"/>
                    </a:ext>
                  </a:extLst>
                </a:gridCol>
                <a:gridCol w="1316330">
                  <a:extLst>
                    <a:ext uri="{9D8B030D-6E8A-4147-A177-3AD203B41FA5}">
                      <a16:colId xmlns:a16="http://schemas.microsoft.com/office/drawing/2014/main" val="474808938"/>
                    </a:ext>
                  </a:extLst>
                </a:gridCol>
                <a:gridCol w="1626698">
                  <a:extLst>
                    <a:ext uri="{9D8B030D-6E8A-4147-A177-3AD203B41FA5}">
                      <a16:colId xmlns:a16="http://schemas.microsoft.com/office/drawing/2014/main" val="47842267"/>
                    </a:ext>
                  </a:extLst>
                </a:gridCol>
              </a:tblGrid>
              <a:tr h="390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Type of Ownership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No. of facility (n=20)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Percentage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5460516"/>
                  </a:ext>
                </a:extLst>
              </a:tr>
              <a:tr h="50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sole Proprietorship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9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45.0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2109612"/>
                  </a:ext>
                </a:extLst>
              </a:tr>
              <a:tr h="475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Partnership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6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30.0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9748335"/>
                  </a:ext>
                </a:extLst>
              </a:tr>
              <a:tr h="457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Trust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1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5.0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27382520"/>
                  </a:ext>
                </a:extLst>
              </a:tr>
              <a:tr h="441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Corporate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0.0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6370485"/>
                  </a:ext>
                </a:extLst>
              </a:tr>
              <a:tr h="711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Government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>
                          <a:effectLst/>
                        </a:rPr>
                        <a:t>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dirty="0">
                          <a:effectLst/>
                        </a:rPr>
                        <a:t>20.0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27256096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E2D84AD5-5A53-5771-39B7-8858A64A6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2820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8B06707-07A1-582B-8D40-3453FBBAA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970880"/>
              </p:ext>
            </p:extLst>
          </p:nvPr>
        </p:nvGraphicFramePr>
        <p:xfrm>
          <a:off x="5767478" y="2969342"/>
          <a:ext cx="5657605" cy="2866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1688</Words>
  <Application>Microsoft Office PowerPoint</Application>
  <PresentationFormat>Widescreen</PresentationFormat>
  <Paragraphs>320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Georgia</vt:lpstr>
      <vt:lpstr>Symbol</vt:lpstr>
      <vt:lpstr>Times New Roman</vt:lpstr>
      <vt:lpstr>Organic</vt:lpstr>
      <vt:lpstr>HEALTH CARE FACILITY ASSESSMENT IN  GOYLA   DAIRY, DWARKA NEW DELHI    IIHMR DELHI</vt:lpstr>
      <vt:lpstr>Screenshot of Approval</vt:lpstr>
      <vt:lpstr>Introduction (1/2)</vt:lpstr>
      <vt:lpstr>Introduction (2/2)</vt:lpstr>
      <vt:lpstr>Objectives of the Study</vt:lpstr>
      <vt:lpstr>Methodology (1/2)</vt:lpstr>
      <vt:lpstr>Methodology (2/2)</vt:lpstr>
      <vt:lpstr>Results (1/3)</vt:lpstr>
      <vt:lpstr>Results (2/3)</vt:lpstr>
      <vt:lpstr>Results (3/3)</vt:lpstr>
      <vt:lpstr>Results (3/4)</vt:lpstr>
      <vt:lpstr>Results (3/4)</vt:lpstr>
      <vt:lpstr>List of Hospitals  </vt:lpstr>
      <vt:lpstr>Discussion (1/2)</vt:lpstr>
      <vt:lpstr>Conclusion</vt:lpstr>
      <vt:lpstr>References </vt:lpstr>
      <vt:lpstr>Thank You</vt:lpstr>
      <vt:lpstr>Suggestions to the Organization where the Study was Conducted </vt:lpstr>
      <vt:lpstr>Pictorial Journey (1/1)</vt:lpstr>
      <vt:lpstr>Pictorial Journey (1/2)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SUDHIR PRATAP SINGH</cp:lastModifiedBy>
  <cp:revision>25</cp:revision>
  <dcterms:created xsi:type="dcterms:W3CDTF">2022-05-20T15:11:38Z</dcterms:created>
  <dcterms:modified xsi:type="dcterms:W3CDTF">2022-07-06T17:18:27Z</dcterms:modified>
</cp:coreProperties>
</file>