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4" r:id="rId3"/>
    <p:sldId id="257" r:id="rId4"/>
    <p:sldId id="281" r:id="rId5"/>
    <p:sldId id="258" r:id="rId6"/>
    <p:sldId id="260" r:id="rId7"/>
    <p:sldId id="259" r:id="rId8"/>
    <p:sldId id="261" r:id="rId9"/>
    <p:sldId id="262" r:id="rId10"/>
    <p:sldId id="263" r:id="rId11"/>
    <p:sldId id="264" r:id="rId12"/>
    <p:sldId id="277" r:id="rId13"/>
    <p:sldId id="278" r:id="rId14"/>
    <p:sldId id="280" r:id="rId15"/>
    <p:sldId id="266" r:id="rId16"/>
    <p:sldId id="265" r:id="rId17"/>
    <p:sldId id="275" r:id="rId18"/>
    <p:sldId id="267" r:id="rId19"/>
    <p:sldId id="276" r:id="rId20"/>
    <p:sldId id="273"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Shruti\Desktop\pivot%20table%20for%20desertation%20waiting%20time.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file:///C:\Users\Shruti\Desktop\pivot%20table%202%20for%20desertation.xlsx" TargetMode="External" /><Relationship Id="rId2" Type="http://schemas.microsoft.com/office/2011/relationships/chartColorStyle" Target="colors2.xml" /><Relationship Id="rId1" Type="http://schemas.microsoft.com/office/2011/relationships/chartStyle" Target="style2.xml" /></Relationships>
</file>

<file path=ppt/charts/_rels/chart3.xml.rels><?xml version="1.0" encoding="UTF-8" standalone="yes"?>
<Relationships xmlns="http://schemas.openxmlformats.org/package/2006/relationships"><Relationship Id="rId3" Type="http://schemas.openxmlformats.org/officeDocument/2006/relationships/oleObject" Target="file:///C:\Users\Shruti\Desktop\pivot%20table%202%20for%20desertation.xlsx" TargetMode="External" /><Relationship Id="rId2" Type="http://schemas.microsoft.com/office/2011/relationships/chartColorStyle" Target="colors3.xml" /><Relationship Id="rId1" Type="http://schemas.microsoft.com/office/2011/relationships/chartStyle" Target="style3.xml" /></Relationships>
</file>

<file path=ppt/charts/_rels/chart4.xml.rels><?xml version="1.0" encoding="UTF-8" standalone="yes"?>
<Relationships xmlns="http://schemas.openxmlformats.org/package/2006/relationships"><Relationship Id="rId3" Type="http://schemas.openxmlformats.org/officeDocument/2006/relationships/oleObject" Target="file:///C:\Users\Shruti\Desktop\pivot%20table%202%20for%20desertation.xlsx" TargetMode="External" /><Relationship Id="rId2" Type="http://schemas.microsoft.com/office/2011/relationships/chartColorStyle" Target="colors4.xml" /><Relationship Id="rId1" Type="http://schemas.microsoft.com/office/2011/relationships/chartStyle" Target="style4.xml" /></Relationships>
</file>

<file path=ppt/charts/_rels/chart5.xml.rels><?xml version="1.0" encoding="UTF-8" standalone="yes"?>
<Relationships xmlns="http://schemas.openxmlformats.org/package/2006/relationships"><Relationship Id="rId3" Type="http://schemas.openxmlformats.org/officeDocument/2006/relationships/oleObject" Target="file:///C:\Users\Shruti\Desktop\pivot%20table%202%20for%20desertation.xlsx" TargetMode="External" /><Relationship Id="rId2" Type="http://schemas.microsoft.com/office/2011/relationships/chartColorStyle" Target="colors5.xml" /><Relationship Id="rId1" Type="http://schemas.microsoft.com/office/2011/relationships/chartStyle" Target="style5.xml" /></Relationships>
</file>

<file path=ppt/charts/_rels/chart6.xml.rels><?xml version="1.0" encoding="UTF-8" standalone="yes"?>
<Relationships xmlns="http://schemas.openxmlformats.org/package/2006/relationships"><Relationship Id="rId3" Type="http://schemas.openxmlformats.org/officeDocument/2006/relationships/oleObject" Target="file:///C:\Users\Shruti\Desktop\pivot%20table%202%20for%20desertation.xlsx" TargetMode="External" /><Relationship Id="rId2" Type="http://schemas.microsoft.com/office/2011/relationships/chartColorStyle" Target="colors6.xml" /><Relationship Id="rId1" Type="http://schemas.microsoft.com/office/2011/relationships/chartStyle" Target="style6.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for desertation waiting time.xlsx]VARIOUS PATIENTS CHART!PivotTable7</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VARIOUS</a:t>
            </a:r>
            <a:r>
              <a:rPr lang="en-US" baseline="0"/>
              <a:t> TYPES OF PATIENTS.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pivotFmt>
    </c:pivotFmts>
    <c:plotArea>
      <c:layout/>
      <c:ofPieChart>
        <c:ofPieType val="pie"/>
        <c:varyColors val="1"/>
        <c:ser>
          <c:idx val="0"/>
          <c:order val="0"/>
          <c:tx>
            <c:strRef>
              <c:f>'VARIOUS PATIENTS CHART'!$B$3</c:f>
              <c:strCache>
                <c:ptCount val="1"/>
                <c:pt idx="0">
                  <c:v>Count of Dilation Status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3C-43D4-9C01-B44A5589253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03C-43D4-9C01-B44A5589253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03C-43D4-9C01-B44A5589253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03C-43D4-9C01-B44A5589253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03C-43D4-9C01-B44A5589253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multiLvlStrRef>
              <c:f>'VARIOUS PATIENTS CHART'!$A$4:$A$10</c:f>
              <c:multiLvlStrCache>
                <c:ptCount val="4"/>
                <c:lvl>
                  <c:pt idx="0">
                    <c:v>New</c:v>
                  </c:pt>
                  <c:pt idx="1">
                    <c:v>Post-Op</c:v>
                  </c:pt>
                  <c:pt idx="2">
                    <c:v>New</c:v>
                  </c:pt>
                  <c:pt idx="3">
                    <c:v>Post-Op</c:v>
                  </c:pt>
                </c:lvl>
                <c:lvl>
                  <c:pt idx="0">
                    <c:v>Dilated</c:v>
                  </c:pt>
                  <c:pt idx="2">
                    <c:v>Undilated</c:v>
                  </c:pt>
                </c:lvl>
              </c:multiLvlStrCache>
            </c:multiLvlStrRef>
          </c:cat>
          <c:val>
            <c:numRef>
              <c:f>'VARIOUS PATIENTS CHART'!$B$4:$B$10</c:f>
              <c:numCache>
                <c:formatCode>0.00%</c:formatCode>
                <c:ptCount val="4"/>
                <c:pt idx="0">
                  <c:v>0.25</c:v>
                </c:pt>
                <c:pt idx="1">
                  <c:v>0.25</c:v>
                </c:pt>
                <c:pt idx="2">
                  <c:v>0.25</c:v>
                </c:pt>
                <c:pt idx="3">
                  <c:v>0.25</c:v>
                </c:pt>
              </c:numCache>
            </c:numRef>
          </c:val>
          <c:extLst>
            <c:ext xmlns:c16="http://schemas.microsoft.com/office/drawing/2014/chart" uri="{C3380CC4-5D6E-409C-BE32-E72D297353CC}">
              <c16:uniqueId val="{0000000A-503C-43D4-9C01-B44A55892532}"/>
            </c:ext>
          </c:extLst>
        </c:ser>
        <c:ser>
          <c:idx val="1"/>
          <c:order val="1"/>
          <c:tx>
            <c:strRef>
              <c:f>'VARIOUS PATIENTS CHART'!$C$3</c:f>
              <c:strCache>
                <c:ptCount val="1"/>
                <c:pt idx="0">
                  <c:v>Count of Type of Patient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C-503C-43D4-9C01-B44A5589253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E-503C-43D4-9C01-B44A5589253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0-503C-43D4-9C01-B44A5589253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2-503C-43D4-9C01-B44A5589253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4-503C-43D4-9C01-B44A55892532}"/>
              </c:ext>
            </c:extLst>
          </c:dPt>
          <c:cat>
            <c:multiLvlStrRef>
              <c:f>'VARIOUS PATIENTS CHART'!$A$4:$A$10</c:f>
              <c:multiLvlStrCache>
                <c:ptCount val="4"/>
                <c:lvl>
                  <c:pt idx="0">
                    <c:v>New</c:v>
                  </c:pt>
                  <c:pt idx="1">
                    <c:v>Post-Op</c:v>
                  </c:pt>
                  <c:pt idx="2">
                    <c:v>New</c:v>
                  </c:pt>
                  <c:pt idx="3">
                    <c:v>Post-Op</c:v>
                  </c:pt>
                </c:lvl>
                <c:lvl>
                  <c:pt idx="0">
                    <c:v>Dilated</c:v>
                  </c:pt>
                  <c:pt idx="2">
                    <c:v>Undilated</c:v>
                  </c:pt>
                </c:lvl>
              </c:multiLvlStrCache>
            </c:multiLvlStrRef>
          </c:cat>
          <c:val>
            <c:numRef>
              <c:f>'VARIOUS PATIENTS CHART'!$C$4:$C$10</c:f>
              <c:numCache>
                <c:formatCode>0.00%</c:formatCode>
                <c:ptCount val="4"/>
                <c:pt idx="0">
                  <c:v>0.25</c:v>
                </c:pt>
                <c:pt idx="1">
                  <c:v>0.25</c:v>
                </c:pt>
                <c:pt idx="2">
                  <c:v>0.25</c:v>
                </c:pt>
                <c:pt idx="3">
                  <c:v>0.25</c:v>
                </c:pt>
              </c:numCache>
            </c:numRef>
          </c:val>
          <c:extLst>
            <c:ext xmlns:c16="http://schemas.microsoft.com/office/drawing/2014/chart" uri="{C3380CC4-5D6E-409C-BE32-E72D297353CC}">
              <c16:uniqueId val="{00000015-503C-43D4-9C01-B44A55892532}"/>
            </c:ext>
          </c:extLst>
        </c:ser>
        <c:dLbls>
          <c:showLegendKey val="0"/>
          <c:showVal val="0"/>
          <c:showCatName val="0"/>
          <c:showSerName val="0"/>
          <c:showPercent val="0"/>
          <c:showBubbleSize val="0"/>
          <c:showLeaderLines val="1"/>
        </c:dLbls>
        <c:gapWidth val="15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2 for desertation.xlsx]DILATED TAT1.!PivotTable8</c:name>
    <c:fmtId val="-1"/>
  </c:pivotSource>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N"/>
              <a:t>DIALTED TAT1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'DILATED TAT1.'!$C$3:$C$4</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'DILATED TAT1.'!$A$5:$B$16</c:f>
              <c:multiLvlStrCache>
                <c:ptCount val="7"/>
                <c:lvl>
                  <c:pt idx="0">
                    <c:v>New</c:v>
                  </c:pt>
                  <c:pt idx="1">
                    <c:v>Post-Op</c:v>
                  </c:pt>
                  <c:pt idx="2">
                    <c:v>New</c:v>
                  </c:pt>
                  <c:pt idx="3">
                    <c:v>Post-Op</c:v>
                  </c:pt>
                  <c:pt idx="4">
                    <c:v>New</c:v>
                  </c:pt>
                  <c:pt idx="5">
                    <c:v>Post-Op</c:v>
                  </c:pt>
                  <c:pt idx="6">
                    <c:v>Post-Op</c:v>
                  </c:pt>
                </c:lvl>
                <c:lvl>
                  <c:pt idx="0">
                    <c:v>between 15-30 min</c:v>
                  </c:pt>
                  <c:pt idx="2">
                    <c:v>between 30-45 min</c:v>
                  </c:pt>
                  <c:pt idx="4">
                    <c:v>less than 15 min</c:v>
                  </c:pt>
                  <c:pt idx="6">
                    <c:v>more than 1 hr</c:v>
                  </c:pt>
                </c:lvl>
              </c:multiLvlStrCache>
            </c:multiLvlStrRef>
          </c:cat>
          <c:val>
            <c:numRef>
              <c:f>'DILATED TAT1.'!$C$5:$C$16</c:f>
              <c:numCache>
                <c:formatCode>0.00%</c:formatCode>
                <c:ptCount val="7"/>
                <c:pt idx="0">
                  <c:v>0.19</c:v>
                </c:pt>
                <c:pt idx="1">
                  <c:v>0.2</c:v>
                </c:pt>
                <c:pt idx="2">
                  <c:v>0.11</c:v>
                </c:pt>
                <c:pt idx="3">
                  <c:v>0.19</c:v>
                </c:pt>
                <c:pt idx="4">
                  <c:v>0.2</c:v>
                </c:pt>
                <c:pt idx="5">
                  <c:v>0.1</c:v>
                </c:pt>
                <c:pt idx="6">
                  <c:v>0.01</c:v>
                </c:pt>
              </c:numCache>
            </c:numRef>
          </c:val>
          <c:extLst>
            <c:ext xmlns:c16="http://schemas.microsoft.com/office/drawing/2014/chart" uri="{C3380CC4-5D6E-409C-BE32-E72D297353CC}">
              <c16:uniqueId val="{00000000-0B59-4307-A270-D6C6405DE3C0}"/>
            </c:ext>
          </c:extLst>
        </c:ser>
        <c:dLbls>
          <c:showLegendKey val="0"/>
          <c:showVal val="0"/>
          <c:showCatName val="0"/>
          <c:showSerName val="0"/>
          <c:showPercent val="0"/>
          <c:showBubbleSize val="0"/>
        </c:dLbls>
        <c:gapWidth val="219"/>
        <c:overlap val="-27"/>
        <c:axId val="1432720512"/>
        <c:axId val="1432720928"/>
      </c:barChart>
      <c:catAx>
        <c:axId val="1432720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2720928"/>
        <c:crosses val="autoZero"/>
        <c:auto val="1"/>
        <c:lblAlgn val="ctr"/>
        <c:lblOffset val="100"/>
        <c:noMultiLvlLbl val="0"/>
      </c:catAx>
      <c:valAx>
        <c:axId val="143272092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27205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2 for desertation.xlsx]UNDILATED TAT1.!PivotTable1</c:name>
    <c:fmtId val="9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t>UNDILATED</a:t>
            </a:r>
            <a:r>
              <a:rPr lang="en-US" sz="1800" b="1" baseline="0" dirty="0"/>
              <a:t> TAT1</a:t>
            </a:r>
            <a:endParaRPr lang="en-US" sz="1800" b="1" dirty="0"/>
          </a:p>
        </c:rich>
      </c:tx>
      <c:layout>
        <c:manualLayout>
          <c:xMode val="edge"/>
          <c:yMode val="edge"/>
          <c:x val="0.40548108596931909"/>
          <c:y val="2.664988866152158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'UNDILATED TAT1.'!$B$3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'UNDILATED TAT1.'!$A$4:$A$16</c:f>
              <c:multiLvlStrCache>
                <c:ptCount val="8"/>
                <c:lvl>
                  <c:pt idx="0">
                    <c:v>New</c:v>
                  </c:pt>
                  <c:pt idx="1">
                    <c:v>Post-Op</c:v>
                  </c:pt>
                  <c:pt idx="2">
                    <c:v>New</c:v>
                  </c:pt>
                  <c:pt idx="3">
                    <c:v>Post-Op</c:v>
                  </c:pt>
                  <c:pt idx="4">
                    <c:v>New</c:v>
                  </c:pt>
                  <c:pt idx="5">
                    <c:v>Post-Op</c:v>
                  </c:pt>
                  <c:pt idx="6">
                    <c:v>New</c:v>
                  </c:pt>
                  <c:pt idx="7">
                    <c:v>Post-Op</c:v>
                  </c:pt>
                </c:lvl>
                <c:lvl>
                  <c:pt idx="0">
                    <c:v>between 15-30 min</c:v>
                  </c:pt>
                  <c:pt idx="2">
                    <c:v>between 30-45 min</c:v>
                  </c:pt>
                  <c:pt idx="4">
                    <c:v>between 45-1 hr</c:v>
                  </c:pt>
                  <c:pt idx="6">
                    <c:v>less than 15 min</c:v>
                  </c:pt>
                </c:lvl>
              </c:multiLvlStrCache>
            </c:multiLvlStrRef>
          </c:cat>
          <c:val>
            <c:numRef>
              <c:f>'UNDILATED TAT1.'!$B$4:$B$16</c:f>
              <c:numCache>
                <c:formatCode>0.00%</c:formatCode>
                <c:ptCount val="8"/>
                <c:pt idx="0">
                  <c:v>0.2</c:v>
                </c:pt>
                <c:pt idx="1">
                  <c:v>0.23</c:v>
                </c:pt>
                <c:pt idx="2">
                  <c:v>0.09</c:v>
                </c:pt>
                <c:pt idx="3">
                  <c:v>7.0000000000000007E-2</c:v>
                </c:pt>
                <c:pt idx="4">
                  <c:v>0.02</c:v>
                </c:pt>
                <c:pt idx="5">
                  <c:v>0.02</c:v>
                </c:pt>
                <c:pt idx="6">
                  <c:v>0.19</c:v>
                </c:pt>
                <c:pt idx="7">
                  <c:v>0.18</c:v>
                </c:pt>
              </c:numCache>
            </c:numRef>
          </c:val>
          <c:extLst>
            <c:ext xmlns:c16="http://schemas.microsoft.com/office/drawing/2014/chart" uri="{C3380CC4-5D6E-409C-BE32-E72D297353CC}">
              <c16:uniqueId val="{00000000-348F-40A6-9CB0-3687A92E3275}"/>
            </c:ext>
          </c:extLst>
        </c:ser>
        <c:dLbls>
          <c:showLegendKey val="0"/>
          <c:showVal val="0"/>
          <c:showCatName val="0"/>
          <c:showSerName val="0"/>
          <c:showPercent val="0"/>
          <c:showBubbleSize val="0"/>
        </c:dLbls>
        <c:gapWidth val="150"/>
        <c:axId val="1715968304"/>
        <c:axId val="1715949584"/>
      </c:barChart>
      <c:catAx>
        <c:axId val="17159683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949584"/>
        <c:crosses val="autoZero"/>
        <c:auto val="1"/>
        <c:lblAlgn val="ctr"/>
        <c:lblOffset val="100"/>
        <c:noMultiLvlLbl val="0"/>
      </c:catAx>
      <c:valAx>
        <c:axId val="17159495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96830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2 for desertation.xlsx]UNDILATED TAT2.!PivotTable3</c:name>
    <c:fmtId val="10"/>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UNDILATED</a:t>
            </a:r>
            <a:r>
              <a:rPr lang="en-US" b="1" baseline="0" dirty="0"/>
              <a:t> TAT2</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'UNDILATED TAT2.'!$B$3</c:f>
              <c:strCache>
                <c:ptCount val="1"/>
                <c:pt idx="0">
                  <c:v>Total</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'UNDILATED TAT2.'!$A$4:$A$19</c:f>
              <c:multiLvlStrCache>
                <c:ptCount val="10"/>
                <c:lvl>
                  <c:pt idx="0">
                    <c:v>New</c:v>
                  </c:pt>
                  <c:pt idx="1">
                    <c:v>Post-Op</c:v>
                  </c:pt>
                  <c:pt idx="2">
                    <c:v>New</c:v>
                  </c:pt>
                  <c:pt idx="3">
                    <c:v>Post-Op</c:v>
                  </c:pt>
                  <c:pt idx="4">
                    <c:v>New</c:v>
                  </c:pt>
                  <c:pt idx="5">
                    <c:v>Post-Op</c:v>
                  </c:pt>
                  <c:pt idx="6">
                    <c:v>New</c:v>
                  </c:pt>
                  <c:pt idx="7">
                    <c:v>Post-Op</c:v>
                  </c:pt>
                  <c:pt idx="8">
                    <c:v>New</c:v>
                  </c:pt>
                  <c:pt idx="9">
                    <c:v>Post-Op</c:v>
                  </c:pt>
                </c:lvl>
                <c:lvl>
                  <c:pt idx="0">
                    <c:v>between 1:00-1:30hr</c:v>
                  </c:pt>
                  <c:pt idx="2">
                    <c:v>between 15-30 min</c:v>
                  </c:pt>
                  <c:pt idx="4">
                    <c:v>between 30-45 min</c:v>
                  </c:pt>
                  <c:pt idx="6">
                    <c:v>between 45-1 hr</c:v>
                  </c:pt>
                  <c:pt idx="8">
                    <c:v>less than 15 min</c:v>
                  </c:pt>
                </c:lvl>
              </c:multiLvlStrCache>
            </c:multiLvlStrRef>
          </c:cat>
          <c:val>
            <c:numRef>
              <c:f>'UNDILATED TAT2.'!$B$4:$B$19</c:f>
              <c:numCache>
                <c:formatCode>0.00%</c:formatCode>
                <c:ptCount val="10"/>
                <c:pt idx="0">
                  <c:v>0.06</c:v>
                </c:pt>
                <c:pt idx="1">
                  <c:v>0.06</c:v>
                </c:pt>
                <c:pt idx="2">
                  <c:v>0.08</c:v>
                </c:pt>
                <c:pt idx="3">
                  <c:v>0.17</c:v>
                </c:pt>
                <c:pt idx="4">
                  <c:v>0.2</c:v>
                </c:pt>
                <c:pt idx="5">
                  <c:v>0.14000000000000001</c:v>
                </c:pt>
                <c:pt idx="6">
                  <c:v>0.15</c:v>
                </c:pt>
                <c:pt idx="7">
                  <c:v>7.0000000000000007E-2</c:v>
                </c:pt>
                <c:pt idx="8">
                  <c:v>0.01</c:v>
                </c:pt>
                <c:pt idx="9">
                  <c:v>0.06</c:v>
                </c:pt>
              </c:numCache>
            </c:numRef>
          </c:val>
          <c:extLst>
            <c:ext xmlns:c16="http://schemas.microsoft.com/office/drawing/2014/chart" uri="{C3380CC4-5D6E-409C-BE32-E72D297353CC}">
              <c16:uniqueId val="{00000000-31B9-41CF-9C5D-402D0D262117}"/>
            </c:ext>
          </c:extLst>
        </c:ser>
        <c:dLbls>
          <c:showLegendKey val="0"/>
          <c:showVal val="1"/>
          <c:showCatName val="0"/>
          <c:showSerName val="0"/>
          <c:showPercent val="0"/>
          <c:showBubbleSize val="0"/>
        </c:dLbls>
        <c:gapWidth val="150"/>
        <c:shape val="box"/>
        <c:axId val="1643608688"/>
        <c:axId val="1643600368"/>
        <c:axId val="0"/>
      </c:bar3DChart>
      <c:catAx>
        <c:axId val="16436086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3600368"/>
        <c:crosses val="autoZero"/>
        <c:auto val="1"/>
        <c:lblAlgn val="ctr"/>
        <c:lblOffset val="100"/>
        <c:noMultiLvlLbl val="0"/>
      </c:catAx>
      <c:valAx>
        <c:axId val="16436003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360868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2 for desertation.xlsx]DILATED TAT2.!PivotTable2</c:name>
    <c:fmtId val="34"/>
  </c:pivotSource>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IN" b="1"/>
              <a:t>DIALTED</a:t>
            </a:r>
            <a:r>
              <a:rPr lang="en-IN" b="1" baseline="0"/>
              <a:t> TAT2</a:t>
            </a:r>
            <a:endParaRPr lang="en-IN"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'DILATED TAT2.'!$B$3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'DILATED TAT2.'!$A$4:$A$22</c:f>
              <c:multiLvlStrCache>
                <c:ptCount val="11"/>
                <c:lvl>
                  <c:pt idx="0">
                    <c:v>Post-Op</c:v>
                  </c:pt>
                  <c:pt idx="1">
                    <c:v>Post-Op</c:v>
                  </c:pt>
                  <c:pt idx="2">
                    <c:v>New</c:v>
                  </c:pt>
                  <c:pt idx="3">
                    <c:v>Post-Op</c:v>
                  </c:pt>
                  <c:pt idx="4">
                    <c:v>New</c:v>
                  </c:pt>
                  <c:pt idx="5">
                    <c:v>Post-Op</c:v>
                  </c:pt>
                  <c:pt idx="6">
                    <c:v>New</c:v>
                  </c:pt>
                  <c:pt idx="7">
                    <c:v>Post-Op</c:v>
                  </c:pt>
                  <c:pt idx="8">
                    <c:v>New</c:v>
                  </c:pt>
                  <c:pt idx="9">
                    <c:v>Post-Op</c:v>
                  </c:pt>
                  <c:pt idx="10">
                    <c:v>Post-Op</c:v>
                  </c:pt>
                </c:lvl>
                <c:lvl>
                  <c:pt idx="0">
                    <c:v>between 1:00-1:30hr</c:v>
                  </c:pt>
                  <c:pt idx="1">
                    <c:v>between 1:30-2:00hr</c:v>
                  </c:pt>
                  <c:pt idx="2">
                    <c:v>between 15-30 min</c:v>
                  </c:pt>
                  <c:pt idx="4">
                    <c:v>between 30-45 min</c:v>
                  </c:pt>
                  <c:pt idx="6">
                    <c:v>between 45-1 hr</c:v>
                  </c:pt>
                  <c:pt idx="8">
                    <c:v>less than 15 min</c:v>
                  </c:pt>
                  <c:pt idx="10">
                    <c:v>more than 2 hrs</c:v>
                  </c:pt>
                </c:lvl>
              </c:multiLvlStrCache>
            </c:multiLvlStrRef>
          </c:cat>
          <c:val>
            <c:numRef>
              <c:f>'DILATED TAT2.'!$B$4:$B$22</c:f>
              <c:numCache>
                <c:formatCode>0.00%</c:formatCode>
                <c:ptCount val="11"/>
                <c:pt idx="0">
                  <c:v>0.09</c:v>
                </c:pt>
                <c:pt idx="1">
                  <c:v>0.02</c:v>
                </c:pt>
                <c:pt idx="2">
                  <c:v>0.11</c:v>
                </c:pt>
                <c:pt idx="3">
                  <c:v>0.15</c:v>
                </c:pt>
                <c:pt idx="4">
                  <c:v>0.18</c:v>
                </c:pt>
                <c:pt idx="5">
                  <c:v>7.0000000000000007E-2</c:v>
                </c:pt>
                <c:pt idx="6">
                  <c:v>0.19</c:v>
                </c:pt>
                <c:pt idx="7">
                  <c:v>0.15</c:v>
                </c:pt>
                <c:pt idx="8">
                  <c:v>0.02</c:v>
                </c:pt>
                <c:pt idx="9">
                  <c:v>0.01</c:v>
                </c:pt>
                <c:pt idx="10">
                  <c:v>0.01</c:v>
                </c:pt>
              </c:numCache>
            </c:numRef>
          </c:val>
          <c:extLst>
            <c:ext xmlns:c16="http://schemas.microsoft.com/office/drawing/2014/chart" uri="{C3380CC4-5D6E-409C-BE32-E72D297353CC}">
              <c16:uniqueId val="{00000000-9949-4D00-8C7B-A132EFAE3126}"/>
            </c:ext>
          </c:extLst>
        </c:ser>
        <c:dLbls>
          <c:showLegendKey val="0"/>
          <c:showVal val="0"/>
          <c:showCatName val="0"/>
          <c:showSerName val="0"/>
          <c:showPercent val="0"/>
          <c:showBubbleSize val="0"/>
        </c:dLbls>
        <c:gapWidth val="219"/>
        <c:overlap val="-27"/>
        <c:axId val="1715927952"/>
        <c:axId val="1715935024"/>
      </c:barChart>
      <c:catAx>
        <c:axId val="1715927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935024"/>
        <c:crosses val="autoZero"/>
        <c:auto val="1"/>
        <c:lblAlgn val="ctr"/>
        <c:lblOffset val="100"/>
        <c:noMultiLvlLbl val="0"/>
      </c:catAx>
      <c:valAx>
        <c:axId val="171593502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9279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[pivot table 2 for desertation.xlsx]DILATED OVERALL TAT.!PivotTable5</c:name>
    <c:fmtId val="10"/>
  </c:pivotSource>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Overall time taken by the patient</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ivotFmts>
      <c:pivotFmt>
        <c:idx val="0"/>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'DILATED OVERALL TAT.'!$B$3</c:f>
              <c:strCache>
                <c:ptCount val="1"/>
                <c:pt idx="0">
                  <c:v>Total</c:v>
                </c:pt>
              </c:strCache>
            </c:strRef>
          </c:tx>
          <c:spPr>
            <a:solidFill>
              <a:schemeClr val="accent1"/>
            </a:solidFill>
            <a:ln>
              <a:noFill/>
            </a:ln>
            <a:effectLst/>
            <a:sp3d/>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highlight>
                          <a:srgbClr val="FFFF00"/>
                        </a:highlight>
                        <a:latin typeface="+mn-lt"/>
                        <a:ea typeface="+mn-ea"/>
                        <a:cs typeface="+mn-cs"/>
                      </a:defRPr>
                    </a:pPr>
                    <a:fld id="{1AF0EC64-125D-4699-AC7A-ED0A3D77C52A}" type="VALUE">
                      <a:rPr lang="en-US">
                        <a:highlight>
                          <a:srgbClr val="00FFFF"/>
                        </a:highlight>
                      </a:rPr>
                      <a:pPr>
                        <a:defRPr>
                          <a:highlight>
                            <a:srgbClr val="FFFF00"/>
                          </a:highlight>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highlight>
                        <a:srgbClr val="FFFF00"/>
                      </a:highlight>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1DC-4AE0-8300-74B31BB0650D}"/>
                </c:ext>
              </c:extLst>
            </c:dLbl>
            <c:dLbl>
              <c:idx val="3"/>
              <c:tx>
                <c:rich>
                  <a:bodyPr/>
                  <a:lstStyle/>
                  <a:p>
                    <a:fld id="{71202A7C-9C5F-4F72-BA7C-CB6DAE2B8FAE}" type="VALUE">
                      <a:rPr lang="en-US">
                        <a:highlight>
                          <a:srgbClr val="FFFF00"/>
                        </a:highlight>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31DC-4AE0-8300-74B31BB0650D}"/>
                </c:ext>
              </c:extLst>
            </c:dLbl>
            <c:dLbl>
              <c:idx val="4"/>
              <c:tx>
                <c:rich>
                  <a:bodyPr/>
                  <a:lstStyle/>
                  <a:p>
                    <a:fld id="{D9817F39-F4BB-4269-8C7A-1DA2C6D568FE}" type="VALUE">
                      <a:rPr lang="en-US">
                        <a:highlight>
                          <a:srgbClr val="FFFF00"/>
                        </a:highlight>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1DC-4AE0-8300-74B31BB0650D}"/>
                </c:ext>
              </c:extLst>
            </c:dLbl>
            <c:dLbl>
              <c:idx val="8"/>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highlight>
                        <a:srgbClr val="FFFF00"/>
                      </a:highlight>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31DC-4AE0-8300-74B31BB0650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multiLvlStrRef>
              <c:f>'DILATED OVERALL TAT.'!$A$4:$A$20</c:f>
              <c:multiLvlStrCache>
                <c:ptCount val="9"/>
                <c:lvl>
                  <c:pt idx="0">
                    <c:v>New</c:v>
                  </c:pt>
                  <c:pt idx="1">
                    <c:v>Post-Op</c:v>
                  </c:pt>
                  <c:pt idx="2">
                    <c:v>Post-Op</c:v>
                  </c:pt>
                  <c:pt idx="3">
                    <c:v>Post-Op</c:v>
                  </c:pt>
                  <c:pt idx="4">
                    <c:v>Post-Op</c:v>
                  </c:pt>
                  <c:pt idx="5">
                    <c:v>Post-Op</c:v>
                  </c:pt>
                  <c:pt idx="6">
                    <c:v>New</c:v>
                  </c:pt>
                  <c:pt idx="7">
                    <c:v>Post-Op</c:v>
                  </c:pt>
                  <c:pt idx="8">
                    <c:v>Post-Op</c:v>
                  </c:pt>
                </c:lvl>
                <c:lvl>
                  <c:pt idx="0">
                    <c:v>between 1:00-1:30hr</c:v>
                  </c:pt>
                  <c:pt idx="2">
                    <c:v>between 1:30-2:00hr</c:v>
                  </c:pt>
                  <c:pt idx="3">
                    <c:v>between 2:00-2:30</c:v>
                  </c:pt>
                  <c:pt idx="4">
                    <c:v>between 2:30 -3:00hr</c:v>
                  </c:pt>
                  <c:pt idx="5">
                    <c:v>between 30-45 min</c:v>
                  </c:pt>
                  <c:pt idx="6">
                    <c:v>between 45-1 hr</c:v>
                  </c:pt>
                  <c:pt idx="8">
                    <c:v>more than 3:00 hr</c:v>
                  </c:pt>
                </c:lvl>
              </c:multiLvlStrCache>
            </c:multiLvlStrRef>
          </c:cat>
          <c:val>
            <c:numRef>
              <c:f>'DILATED OVERALL TAT.'!$B$4:$B$20</c:f>
              <c:numCache>
                <c:formatCode>0.00%</c:formatCode>
                <c:ptCount val="9"/>
                <c:pt idx="0">
                  <c:v>0.42</c:v>
                </c:pt>
                <c:pt idx="1">
                  <c:v>0.14000000000000001</c:v>
                </c:pt>
                <c:pt idx="2">
                  <c:v>0.14000000000000001</c:v>
                </c:pt>
                <c:pt idx="3">
                  <c:v>0.08</c:v>
                </c:pt>
                <c:pt idx="4">
                  <c:v>0.02</c:v>
                </c:pt>
                <c:pt idx="5">
                  <c:v>0.01</c:v>
                </c:pt>
                <c:pt idx="6">
                  <c:v>0.08</c:v>
                </c:pt>
                <c:pt idx="7">
                  <c:v>0.1</c:v>
                </c:pt>
                <c:pt idx="8">
                  <c:v>0.01</c:v>
                </c:pt>
              </c:numCache>
            </c:numRef>
          </c:val>
          <c:extLst>
            <c:ext xmlns:c16="http://schemas.microsoft.com/office/drawing/2014/chart" uri="{C3380CC4-5D6E-409C-BE32-E72D297353CC}">
              <c16:uniqueId val="{00000000-31DC-4AE0-8300-74B31BB0650D}"/>
            </c:ext>
          </c:extLst>
        </c:ser>
        <c:dLbls>
          <c:showLegendKey val="0"/>
          <c:showVal val="0"/>
          <c:showCatName val="0"/>
          <c:showSerName val="0"/>
          <c:showPercent val="0"/>
          <c:showBubbleSize val="0"/>
        </c:dLbls>
        <c:gapWidth val="150"/>
        <c:shape val="box"/>
        <c:axId val="1643603280"/>
        <c:axId val="1643608272"/>
        <c:axId val="0"/>
      </c:bar3DChart>
      <c:catAx>
        <c:axId val="1643603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1643608272"/>
        <c:crosses val="autoZero"/>
        <c:auto val="1"/>
        <c:lblAlgn val="ctr"/>
        <c:lblOffset val="100"/>
        <c:noMultiLvlLbl val="0"/>
      </c:catAx>
      <c:valAx>
        <c:axId val="164360827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3603280"/>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F8CED9-FEB0-4079-BAAE-D0E030545E0F}"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IN"/>
        </a:p>
      </dgm:t>
    </dgm:pt>
    <dgm:pt modelId="{50CA2560-E421-4D9D-994D-64BDA6EFBE89}">
      <dgm:prSet phldrT="[Text]"/>
      <dgm:spPr/>
      <dgm:t>
        <a:bodyPr/>
        <a:lstStyle/>
        <a:p>
          <a:r>
            <a:rPr lang="en-IN" dirty="0">
              <a:latin typeface="+mj-lt"/>
            </a:rPr>
            <a:t>. As the burden of diseases or morbidities are getting escalated, the amount of patient at any healthcare facility are exceeding too</a:t>
          </a:r>
          <a:endParaRPr lang="en-IN" dirty="0"/>
        </a:p>
      </dgm:t>
    </dgm:pt>
    <dgm:pt modelId="{B7DDF32F-EB50-44FA-BD1D-4BC004EBF19B}" type="parTrans" cxnId="{861B5A8E-7EBA-4238-846C-95A882A4C915}">
      <dgm:prSet/>
      <dgm:spPr/>
      <dgm:t>
        <a:bodyPr/>
        <a:lstStyle/>
        <a:p>
          <a:endParaRPr lang="en-IN"/>
        </a:p>
      </dgm:t>
    </dgm:pt>
    <dgm:pt modelId="{E448D79A-1D92-477D-B5A1-27A1F6C5EEE3}" type="sibTrans" cxnId="{861B5A8E-7EBA-4238-846C-95A882A4C915}">
      <dgm:prSet/>
      <dgm:spPr/>
      <dgm:t>
        <a:bodyPr/>
        <a:lstStyle/>
        <a:p>
          <a:endParaRPr lang="en-IN"/>
        </a:p>
      </dgm:t>
    </dgm:pt>
    <dgm:pt modelId="{A0595ADB-385D-4C96-86C3-8118A516A7E1}">
      <dgm:prSet phldrT="[Text]"/>
      <dgm:spPr/>
      <dgm:t>
        <a:bodyPr/>
        <a:lstStyle/>
        <a:p>
          <a:r>
            <a:rPr lang="en-IN" dirty="0">
              <a:latin typeface="+mj-lt"/>
            </a:rPr>
            <a:t>it directly hinders the process flow and lead to crowdedness in the waiting area which sometime lead to panic situations, inadequate service delivery and all this lead to patient dissatisfaction which affect the hospital capability to tempt more patients</a:t>
          </a:r>
          <a:endParaRPr lang="en-IN" dirty="0"/>
        </a:p>
      </dgm:t>
    </dgm:pt>
    <dgm:pt modelId="{2AD9124C-A67F-41AB-9EE3-E64EE3C2ECD1}" type="parTrans" cxnId="{ED3B75EB-870E-42AA-97ED-D3453A5FDC74}">
      <dgm:prSet/>
      <dgm:spPr/>
      <dgm:t>
        <a:bodyPr/>
        <a:lstStyle/>
        <a:p>
          <a:endParaRPr lang="en-IN"/>
        </a:p>
      </dgm:t>
    </dgm:pt>
    <dgm:pt modelId="{7043E3DA-6C3D-4871-82D4-A51A12F6C2DB}" type="sibTrans" cxnId="{ED3B75EB-870E-42AA-97ED-D3453A5FDC74}">
      <dgm:prSet/>
      <dgm:spPr/>
      <dgm:t>
        <a:bodyPr/>
        <a:lstStyle/>
        <a:p>
          <a:endParaRPr lang="en-IN"/>
        </a:p>
      </dgm:t>
    </dgm:pt>
    <dgm:pt modelId="{94782C75-2232-4D82-BFB6-19E51A75BAB3}">
      <dgm:prSet phldrT="[Text]"/>
      <dgm:spPr/>
      <dgm:t>
        <a:bodyPr/>
        <a:lstStyle/>
        <a:p>
          <a:r>
            <a:rPr lang="en-IN" dirty="0">
              <a:latin typeface="+mj-lt"/>
            </a:rPr>
            <a:t>revenue will eventually be affected. </a:t>
          </a:r>
          <a:endParaRPr lang="en-IN" dirty="0"/>
        </a:p>
      </dgm:t>
    </dgm:pt>
    <dgm:pt modelId="{A5F57C66-6C52-44CB-B3BF-6ED165570472}" type="parTrans" cxnId="{CA877190-F95F-4412-85F3-C5AA3764B008}">
      <dgm:prSet/>
      <dgm:spPr/>
      <dgm:t>
        <a:bodyPr/>
        <a:lstStyle/>
        <a:p>
          <a:endParaRPr lang="en-IN"/>
        </a:p>
      </dgm:t>
    </dgm:pt>
    <dgm:pt modelId="{6B88268C-97CA-4501-A31F-A5FF2FA02C90}" type="sibTrans" cxnId="{CA877190-F95F-4412-85F3-C5AA3764B008}">
      <dgm:prSet/>
      <dgm:spPr/>
      <dgm:t>
        <a:bodyPr/>
        <a:lstStyle/>
        <a:p>
          <a:endParaRPr lang="en-IN"/>
        </a:p>
      </dgm:t>
    </dgm:pt>
    <dgm:pt modelId="{FD6985C0-5072-4212-A4FD-8A8A2D6E176A}">
      <dgm:prSet phldrT="[Text]"/>
      <dgm:spPr/>
      <dgm:t>
        <a:bodyPr/>
        <a:lstStyle/>
        <a:p>
          <a:pPr>
            <a:buNone/>
          </a:pPr>
          <a:r>
            <a:rPr lang="en-IN">
              <a:latin typeface="+mj-lt"/>
            </a:rPr>
            <a:t>As waiting time is the key indicator for any organization of patient satisfaction which directly or indirectly could fluctuate the footfall of the patients and in order to provide quality services “waiting time” should be as minimum as possible.</a:t>
          </a:r>
          <a:endParaRPr lang="en-IN" dirty="0"/>
        </a:p>
      </dgm:t>
    </dgm:pt>
    <dgm:pt modelId="{831FA7C8-AA74-4E41-98D1-669B810AA6D5}" type="parTrans" cxnId="{ACECB899-1ED8-4DF5-933C-7EB924BB0028}">
      <dgm:prSet/>
      <dgm:spPr/>
      <dgm:t>
        <a:bodyPr/>
        <a:lstStyle/>
        <a:p>
          <a:endParaRPr lang="en-IN"/>
        </a:p>
      </dgm:t>
    </dgm:pt>
    <dgm:pt modelId="{92949179-4537-41E3-8B45-CA8FC615FCC5}" type="sibTrans" cxnId="{ACECB899-1ED8-4DF5-933C-7EB924BB0028}">
      <dgm:prSet/>
      <dgm:spPr/>
      <dgm:t>
        <a:bodyPr/>
        <a:lstStyle/>
        <a:p>
          <a:endParaRPr lang="en-IN"/>
        </a:p>
      </dgm:t>
    </dgm:pt>
    <dgm:pt modelId="{C697ABDB-9D6E-49BD-8DCB-95EFBEAF03BD}" type="pres">
      <dgm:prSet presAssocID="{C2F8CED9-FEB0-4079-BAAE-D0E030545E0F}" presName="arrowDiagram" presStyleCnt="0">
        <dgm:presLayoutVars>
          <dgm:chMax val="5"/>
          <dgm:dir/>
          <dgm:resizeHandles val="exact"/>
        </dgm:presLayoutVars>
      </dgm:prSet>
      <dgm:spPr/>
    </dgm:pt>
    <dgm:pt modelId="{F409CD1E-5945-44C9-B519-AAD2C51ED0DF}" type="pres">
      <dgm:prSet presAssocID="{C2F8CED9-FEB0-4079-BAAE-D0E030545E0F}" presName="arrow" presStyleLbl="bgShp" presStyleIdx="0" presStyleCnt="1"/>
      <dgm:spPr/>
    </dgm:pt>
    <dgm:pt modelId="{46BC07E2-739A-4C86-8885-740A1B0CCDEF}" type="pres">
      <dgm:prSet presAssocID="{C2F8CED9-FEB0-4079-BAAE-D0E030545E0F}" presName="arrowDiagram4" presStyleCnt="0"/>
      <dgm:spPr/>
    </dgm:pt>
    <dgm:pt modelId="{2A62E84A-7207-4CD0-82A2-BC58999C4AE0}" type="pres">
      <dgm:prSet presAssocID="{50CA2560-E421-4D9D-994D-64BDA6EFBE89}" presName="bullet4a" presStyleLbl="node1" presStyleIdx="0" presStyleCnt="4"/>
      <dgm:spPr/>
    </dgm:pt>
    <dgm:pt modelId="{B22E803F-F4B6-4EE6-9414-7A444D3D6B7B}" type="pres">
      <dgm:prSet presAssocID="{50CA2560-E421-4D9D-994D-64BDA6EFBE89}" presName="textBox4a" presStyleLbl="revTx" presStyleIdx="0" presStyleCnt="4">
        <dgm:presLayoutVars>
          <dgm:bulletEnabled val="1"/>
        </dgm:presLayoutVars>
      </dgm:prSet>
      <dgm:spPr/>
    </dgm:pt>
    <dgm:pt modelId="{1CDC2094-879D-4758-B6F4-F6567C6876E4}" type="pres">
      <dgm:prSet presAssocID="{A0595ADB-385D-4C96-86C3-8118A516A7E1}" presName="bullet4b" presStyleLbl="node1" presStyleIdx="1" presStyleCnt="4"/>
      <dgm:spPr/>
    </dgm:pt>
    <dgm:pt modelId="{40CEC1C7-8B97-450F-A2EC-27F2937157BC}" type="pres">
      <dgm:prSet presAssocID="{A0595ADB-385D-4C96-86C3-8118A516A7E1}" presName="textBox4b" presStyleLbl="revTx" presStyleIdx="1" presStyleCnt="4">
        <dgm:presLayoutVars>
          <dgm:bulletEnabled val="1"/>
        </dgm:presLayoutVars>
      </dgm:prSet>
      <dgm:spPr/>
    </dgm:pt>
    <dgm:pt modelId="{0C74F0F3-E333-4D53-A21B-FB0E84D95680}" type="pres">
      <dgm:prSet presAssocID="{94782C75-2232-4D82-BFB6-19E51A75BAB3}" presName="bullet4c" presStyleLbl="node1" presStyleIdx="2" presStyleCnt="4"/>
      <dgm:spPr/>
    </dgm:pt>
    <dgm:pt modelId="{1D47E14C-6029-454B-9467-5D93D20EF582}" type="pres">
      <dgm:prSet presAssocID="{94782C75-2232-4D82-BFB6-19E51A75BAB3}" presName="textBox4c" presStyleLbl="revTx" presStyleIdx="2" presStyleCnt="4">
        <dgm:presLayoutVars>
          <dgm:bulletEnabled val="1"/>
        </dgm:presLayoutVars>
      </dgm:prSet>
      <dgm:spPr/>
    </dgm:pt>
    <dgm:pt modelId="{6A093E79-C833-47CE-B39D-7F847F09860A}" type="pres">
      <dgm:prSet presAssocID="{FD6985C0-5072-4212-A4FD-8A8A2D6E176A}" presName="bullet4d" presStyleLbl="node1" presStyleIdx="3" presStyleCnt="4"/>
      <dgm:spPr/>
    </dgm:pt>
    <dgm:pt modelId="{55C19841-1530-49D1-8F3C-7A4F5B43A3EA}" type="pres">
      <dgm:prSet presAssocID="{FD6985C0-5072-4212-A4FD-8A8A2D6E176A}" presName="textBox4d" presStyleLbl="revTx" presStyleIdx="3" presStyleCnt="4">
        <dgm:presLayoutVars>
          <dgm:bulletEnabled val="1"/>
        </dgm:presLayoutVars>
      </dgm:prSet>
      <dgm:spPr/>
    </dgm:pt>
  </dgm:ptLst>
  <dgm:cxnLst>
    <dgm:cxn modelId="{350A9D72-8610-45AC-821E-9B9E8B544769}" type="presOf" srcId="{50CA2560-E421-4D9D-994D-64BDA6EFBE89}" destId="{B22E803F-F4B6-4EE6-9414-7A444D3D6B7B}" srcOrd="0" destOrd="0" presId="urn:microsoft.com/office/officeart/2005/8/layout/arrow2"/>
    <dgm:cxn modelId="{DE23D572-CB0F-40B3-B2F6-32259113E401}" type="presOf" srcId="{94782C75-2232-4D82-BFB6-19E51A75BAB3}" destId="{1D47E14C-6029-454B-9467-5D93D20EF582}" srcOrd="0" destOrd="0" presId="urn:microsoft.com/office/officeart/2005/8/layout/arrow2"/>
    <dgm:cxn modelId="{84269F56-3206-4D2A-9628-297DC2B166DC}" type="presOf" srcId="{C2F8CED9-FEB0-4079-BAAE-D0E030545E0F}" destId="{C697ABDB-9D6E-49BD-8DCB-95EFBEAF03BD}" srcOrd="0" destOrd="0" presId="urn:microsoft.com/office/officeart/2005/8/layout/arrow2"/>
    <dgm:cxn modelId="{861B5A8E-7EBA-4238-846C-95A882A4C915}" srcId="{C2F8CED9-FEB0-4079-BAAE-D0E030545E0F}" destId="{50CA2560-E421-4D9D-994D-64BDA6EFBE89}" srcOrd="0" destOrd="0" parTransId="{B7DDF32F-EB50-44FA-BD1D-4BC004EBF19B}" sibTransId="{E448D79A-1D92-477D-B5A1-27A1F6C5EEE3}"/>
    <dgm:cxn modelId="{CA877190-F95F-4412-85F3-C5AA3764B008}" srcId="{C2F8CED9-FEB0-4079-BAAE-D0E030545E0F}" destId="{94782C75-2232-4D82-BFB6-19E51A75BAB3}" srcOrd="2" destOrd="0" parTransId="{A5F57C66-6C52-44CB-B3BF-6ED165570472}" sibTransId="{6B88268C-97CA-4501-A31F-A5FF2FA02C90}"/>
    <dgm:cxn modelId="{ACECB899-1ED8-4DF5-933C-7EB924BB0028}" srcId="{C2F8CED9-FEB0-4079-BAAE-D0E030545E0F}" destId="{FD6985C0-5072-4212-A4FD-8A8A2D6E176A}" srcOrd="3" destOrd="0" parTransId="{831FA7C8-AA74-4E41-98D1-669B810AA6D5}" sibTransId="{92949179-4537-41E3-8B45-CA8FC615FCC5}"/>
    <dgm:cxn modelId="{56DFC89A-BD25-4308-B048-B1933E4804A2}" type="presOf" srcId="{A0595ADB-385D-4C96-86C3-8118A516A7E1}" destId="{40CEC1C7-8B97-450F-A2EC-27F2937157BC}" srcOrd="0" destOrd="0" presId="urn:microsoft.com/office/officeart/2005/8/layout/arrow2"/>
    <dgm:cxn modelId="{ED3B75EB-870E-42AA-97ED-D3453A5FDC74}" srcId="{C2F8CED9-FEB0-4079-BAAE-D0E030545E0F}" destId="{A0595ADB-385D-4C96-86C3-8118A516A7E1}" srcOrd="1" destOrd="0" parTransId="{2AD9124C-A67F-41AB-9EE3-E64EE3C2ECD1}" sibTransId="{7043E3DA-6C3D-4871-82D4-A51A12F6C2DB}"/>
    <dgm:cxn modelId="{3FDA36F4-0B06-4B77-9CBC-A825F4796745}" type="presOf" srcId="{FD6985C0-5072-4212-A4FD-8A8A2D6E176A}" destId="{55C19841-1530-49D1-8F3C-7A4F5B43A3EA}" srcOrd="0" destOrd="0" presId="urn:microsoft.com/office/officeart/2005/8/layout/arrow2"/>
    <dgm:cxn modelId="{50861DC2-A0D2-4FAF-BD3F-6D7CE82642AB}" type="presParOf" srcId="{C697ABDB-9D6E-49BD-8DCB-95EFBEAF03BD}" destId="{F409CD1E-5945-44C9-B519-AAD2C51ED0DF}" srcOrd="0" destOrd="0" presId="urn:microsoft.com/office/officeart/2005/8/layout/arrow2"/>
    <dgm:cxn modelId="{5E857369-E072-41FB-9F3D-DAA2CD68B7C2}" type="presParOf" srcId="{C697ABDB-9D6E-49BD-8DCB-95EFBEAF03BD}" destId="{46BC07E2-739A-4C86-8885-740A1B0CCDEF}" srcOrd="1" destOrd="0" presId="urn:microsoft.com/office/officeart/2005/8/layout/arrow2"/>
    <dgm:cxn modelId="{86560464-20BA-4A42-87C2-9635C9B502E1}" type="presParOf" srcId="{46BC07E2-739A-4C86-8885-740A1B0CCDEF}" destId="{2A62E84A-7207-4CD0-82A2-BC58999C4AE0}" srcOrd="0" destOrd="0" presId="urn:microsoft.com/office/officeart/2005/8/layout/arrow2"/>
    <dgm:cxn modelId="{01C2D75F-7687-4484-9CC0-9C7E4D000221}" type="presParOf" srcId="{46BC07E2-739A-4C86-8885-740A1B0CCDEF}" destId="{B22E803F-F4B6-4EE6-9414-7A444D3D6B7B}" srcOrd="1" destOrd="0" presId="urn:microsoft.com/office/officeart/2005/8/layout/arrow2"/>
    <dgm:cxn modelId="{381162B8-1F29-4E06-BA31-BACC888121F6}" type="presParOf" srcId="{46BC07E2-739A-4C86-8885-740A1B0CCDEF}" destId="{1CDC2094-879D-4758-B6F4-F6567C6876E4}" srcOrd="2" destOrd="0" presId="urn:microsoft.com/office/officeart/2005/8/layout/arrow2"/>
    <dgm:cxn modelId="{F4FDAF0E-2751-4594-B788-565DFAD0B560}" type="presParOf" srcId="{46BC07E2-739A-4C86-8885-740A1B0CCDEF}" destId="{40CEC1C7-8B97-450F-A2EC-27F2937157BC}" srcOrd="3" destOrd="0" presId="urn:microsoft.com/office/officeart/2005/8/layout/arrow2"/>
    <dgm:cxn modelId="{1992D497-3478-4373-9FEE-0D33F80B2705}" type="presParOf" srcId="{46BC07E2-739A-4C86-8885-740A1B0CCDEF}" destId="{0C74F0F3-E333-4D53-A21B-FB0E84D95680}" srcOrd="4" destOrd="0" presId="urn:microsoft.com/office/officeart/2005/8/layout/arrow2"/>
    <dgm:cxn modelId="{7611A468-A323-438A-9F58-BAAE613F4C92}" type="presParOf" srcId="{46BC07E2-739A-4C86-8885-740A1B0CCDEF}" destId="{1D47E14C-6029-454B-9467-5D93D20EF582}" srcOrd="5" destOrd="0" presId="urn:microsoft.com/office/officeart/2005/8/layout/arrow2"/>
    <dgm:cxn modelId="{B0501F44-1BC5-4B21-B9ED-2FBDF9A4CD9B}" type="presParOf" srcId="{46BC07E2-739A-4C86-8885-740A1B0CCDEF}" destId="{6A093E79-C833-47CE-B39D-7F847F09860A}" srcOrd="6" destOrd="0" presId="urn:microsoft.com/office/officeart/2005/8/layout/arrow2"/>
    <dgm:cxn modelId="{49D175C5-909E-4A52-A7B5-2FE44D2AF16A}" type="presParOf" srcId="{46BC07E2-739A-4C86-8885-740A1B0CCDEF}" destId="{55C19841-1530-49D1-8F3C-7A4F5B43A3EA}"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A8E7D9-4DA8-43FA-AA5B-0F73529E89ED}" type="doc">
      <dgm:prSet loTypeId="urn:microsoft.com/office/officeart/2005/8/layout/hProcess3" loCatId="process" qsTypeId="urn:microsoft.com/office/officeart/2005/8/quickstyle/simple3" qsCatId="simple" csTypeId="urn:microsoft.com/office/officeart/2005/8/colors/accent1_2" csCatId="accent1" phldr="1"/>
      <dgm:spPr/>
    </dgm:pt>
    <dgm:pt modelId="{2384E3AD-58F2-42AD-AFFD-8CA02F6B25DD}">
      <dgm:prSet phldrT="[Text]"/>
      <dgm:spPr/>
      <dgm:t>
        <a:bodyPr/>
        <a:lstStyle/>
        <a:p>
          <a:pPr algn="just"/>
          <a:r>
            <a:rPr lang="en-IN" dirty="0">
              <a:latin typeface="+mj-lt"/>
            </a:rPr>
            <a:t>This study mainly focusses on tracking the patient waiting time </a:t>
          </a:r>
          <a:r>
            <a:rPr lang="en-IN" b="1" dirty="0">
              <a:latin typeface="+mj-lt"/>
            </a:rPr>
            <a:t>and providing appropriate recommendations in Centre for sight </a:t>
          </a:r>
          <a:r>
            <a:rPr lang="en-IN" dirty="0">
              <a:latin typeface="+mj-lt"/>
            </a:rPr>
            <a:t>which proves to be the most critical factor as far as patient satisfaction is concern </a:t>
          </a:r>
          <a:endParaRPr lang="en-IN" dirty="0"/>
        </a:p>
      </dgm:t>
    </dgm:pt>
    <dgm:pt modelId="{86A30262-F816-40A7-A577-F6739FD3AC20}" type="parTrans" cxnId="{3F513359-355B-4957-BD79-24CA322019F2}">
      <dgm:prSet/>
      <dgm:spPr/>
      <dgm:t>
        <a:bodyPr/>
        <a:lstStyle/>
        <a:p>
          <a:endParaRPr lang="en-IN"/>
        </a:p>
      </dgm:t>
    </dgm:pt>
    <dgm:pt modelId="{F0F25BFA-B455-4EAA-A364-B2C063DA0B28}" type="sibTrans" cxnId="{3F513359-355B-4957-BD79-24CA322019F2}">
      <dgm:prSet/>
      <dgm:spPr/>
      <dgm:t>
        <a:bodyPr/>
        <a:lstStyle/>
        <a:p>
          <a:endParaRPr lang="en-IN"/>
        </a:p>
      </dgm:t>
    </dgm:pt>
    <dgm:pt modelId="{09719C29-0CE3-4665-80C1-AC51BE27E403}">
      <dgm:prSet phldrT="[Text]"/>
      <dgm:spPr/>
      <dgm:t>
        <a:bodyPr/>
        <a:lstStyle/>
        <a:p>
          <a:pPr algn="just">
            <a:buNone/>
          </a:pPr>
          <a:r>
            <a:rPr lang="en-IN" dirty="0">
              <a:latin typeface="+mj-lt"/>
            </a:rPr>
            <a:t>This study include the </a:t>
          </a:r>
          <a:r>
            <a:rPr lang="en-IN" b="1" dirty="0">
              <a:latin typeface="+mj-lt"/>
            </a:rPr>
            <a:t>detailed digging of whole process flow and finding the gaps for prolonged waiting time.</a:t>
          </a:r>
        </a:p>
        <a:p>
          <a:pPr algn="just">
            <a:buNone/>
          </a:pPr>
          <a:r>
            <a:rPr lang="en-IN" b="1" dirty="0">
              <a:latin typeface="+mj-lt"/>
            </a:rPr>
            <a:t> </a:t>
          </a:r>
          <a:r>
            <a:rPr lang="en-IN" dirty="0">
              <a:latin typeface="+mj-lt"/>
            </a:rPr>
            <a:t>The </a:t>
          </a:r>
          <a:r>
            <a:rPr lang="en-IN" b="1" dirty="0">
              <a:latin typeface="+mj-lt"/>
            </a:rPr>
            <a:t>data is collected from the patient coordinating slip which include various check-in times. </a:t>
          </a:r>
          <a:endParaRPr lang="en-IN" b="1" dirty="0"/>
        </a:p>
      </dgm:t>
    </dgm:pt>
    <dgm:pt modelId="{42A60347-0E9B-459F-B267-8F62CA5A19A8}" type="parTrans" cxnId="{21F8789F-AA55-4A15-802A-D5FCBCE1E4E8}">
      <dgm:prSet/>
      <dgm:spPr/>
      <dgm:t>
        <a:bodyPr/>
        <a:lstStyle/>
        <a:p>
          <a:endParaRPr lang="en-IN"/>
        </a:p>
      </dgm:t>
    </dgm:pt>
    <dgm:pt modelId="{C15BB74F-1DF8-4F50-8185-5A98B05215D5}" type="sibTrans" cxnId="{21F8789F-AA55-4A15-802A-D5FCBCE1E4E8}">
      <dgm:prSet/>
      <dgm:spPr/>
      <dgm:t>
        <a:bodyPr/>
        <a:lstStyle/>
        <a:p>
          <a:endParaRPr lang="en-IN"/>
        </a:p>
      </dgm:t>
    </dgm:pt>
    <dgm:pt modelId="{F1C61C60-6CD8-49DC-ADF1-1D952EECD5C5}">
      <dgm:prSet phldrT="[Text]"/>
      <dgm:spPr/>
      <dgm:t>
        <a:bodyPr/>
        <a:lstStyle/>
        <a:p>
          <a:pPr algn="just">
            <a:buNone/>
          </a:pPr>
          <a:r>
            <a:rPr lang="en-IN" dirty="0">
              <a:latin typeface="+mj-lt"/>
            </a:rPr>
            <a:t>Lengthy outpatient waiting time has imposed a </a:t>
          </a:r>
          <a:r>
            <a:rPr lang="en-IN" b="1" dirty="0">
              <a:latin typeface="+mj-lt"/>
            </a:rPr>
            <a:t>negative impact on patient satisfaction and cause anxiety and frustration among patient and their attendant</a:t>
          </a:r>
          <a:r>
            <a:rPr lang="en-IN" dirty="0">
              <a:latin typeface="+mj-lt"/>
            </a:rPr>
            <a:t>s. </a:t>
          </a:r>
        </a:p>
        <a:p>
          <a:pPr algn="just">
            <a:buNone/>
          </a:pPr>
          <a:r>
            <a:rPr lang="en-IN" dirty="0">
              <a:latin typeface="+mj-lt"/>
            </a:rPr>
            <a:t>Especially in eye centre, since eye is such an sensitive part of the body . if any </a:t>
          </a:r>
          <a:r>
            <a:rPr lang="en-IN" dirty="0" err="1">
              <a:latin typeface="+mj-lt"/>
            </a:rPr>
            <a:t>uncomfort</a:t>
          </a:r>
          <a:r>
            <a:rPr lang="en-IN" dirty="0">
              <a:latin typeface="+mj-lt"/>
            </a:rPr>
            <a:t> happen in eye ( etching, redness) increased waiting time cause.</a:t>
          </a:r>
          <a:endParaRPr lang="en-IN" dirty="0"/>
        </a:p>
      </dgm:t>
    </dgm:pt>
    <dgm:pt modelId="{67255741-5430-4ACD-AA97-229FB25EAA38}" type="parTrans" cxnId="{F92F925F-274B-4751-ABB5-02E64A838E10}">
      <dgm:prSet/>
      <dgm:spPr/>
      <dgm:t>
        <a:bodyPr/>
        <a:lstStyle/>
        <a:p>
          <a:endParaRPr lang="en-IN"/>
        </a:p>
      </dgm:t>
    </dgm:pt>
    <dgm:pt modelId="{72248090-E491-4CDC-A413-321C0EA0396F}" type="sibTrans" cxnId="{F92F925F-274B-4751-ABB5-02E64A838E10}">
      <dgm:prSet/>
      <dgm:spPr/>
      <dgm:t>
        <a:bodyPr/>
        <a:lstStyle/>
        <a:p>
          <a:endParaRPr lang="en-IN"/>
        </a:p>
      </dgm:t>
    </dgm:pt>
    <dgm:pt modelId="{04EC3222-0378-463C-BB61-CD7333433FB0}" type="pres">
      <dgm:prSet presAssocID="{1CA8E7D9-4DA8-43FA-AA5B-0F73529E89ED}" presName="Name0" presStyleCnt="0">
        <dgm:presLayoutVars>
          <dgm:dir/>
          <dgm:animLvl val="lvl"/>
          <dgm:resizeHandles val="exact"/>
        </dgm:presLayoutVars>
      </dgm:prSet>
      <dgm:spPr/>
    </dgm:pt>
    <dgm:pt modelId="{EFD64BBC-92EF-48F2-8F22-2EC998CAA477}" type="pres">
      <dgm:prSet presAssocID="{1CA8E7D9-4DA8-43FA-AA5B-0F73529E89ED}" presName="dummy" presStyleCnt="0"/>
      <dgm:spPr/>
    </dgm:pt>
    <dgm:pt modelId="{BD247619-82EB-4DC9-8B75-5259E5037AD7}" type="pres">
      <dgm:prSet presAssocID="{1CA8E7D9-4DA8-43FA-AA5B-0F73529E89ED}" presName="linH" presStyleCnt="0"/>
      <dgm:spPr/>
    </dgm:pt>
    <dgm:pt modelId="{BD1BF029-DB5C-42DD-BAB2-A3922BD470CF}" type="pres">
      <dgm:prSet presAssocID="{1CA8E7D9-4DA8-43FA-AA5B-0F73529E89ED}" presName="padding1" presStyleCnt="0"/>
      <dgm:spPr/>
    </dgm:pt>
    <dgm:pt modelId="{690A87AA-F866-4B24-A79B-1A4987EE9856}" type="pres">
      <dgm:prSet presAssocID="{2384E3AD-58F2-42AD-AFFD-8CA02F6B25DD}" presName="linV" presStyleCnt="0"/>
      <dgm:spPr/>
    </dgm:pt>
    <dgm:pt modelId="{32BDCDCA-740D-40EB-B48D-CC83EA2506D7}" type="pres">
      <dgm:prSet presAssocID="{2384E3AD-58F2-42AD-AFFD-8CA02F6B25DD}" presName="spVertical1" presStyleCnt="0"/>
      <dgm:spPr/>
    </dgm:pt>
    <dgm:pt modelId="{D922FB07-8439-4FC6-B6A2-314F31BADB09}" type="pres">
      <dgm:prSet presAssocID="{2384E3AD-58F2-42AD-AFFD-8CA02F6B25DD}" presName="parTx" presStyleLbl="revTx" presStyleIdx="0" presStyleCnt="3">
        <dgm:presLayoutVars>
          <dgm:chMax val="0"/>
          <dgm:chPref val="0"/>
          <dgm:bulletEnabled val="1"/>
        </dgm:presLayoutVars>
      </dgm:prSet>
      <dgm:spPr/>
    </dgm:pt>
    <dgm:pt modelId="{522A06FF-B3CE-4ABC-8DA0-8314058EE730}" type="pres">
      <dgm:prSet presAssocID="{2384E3AD-58F2-42AD-AFFD-8CA02F6B25DD}" presName="spVertical2" presStyleCnt="0"/>
      <dgm:spPr/>
    </dgm:pt>
    <dgm:pt modelId="{2678441A-770D-440B-8337-09BDF36A925A}" type="pres">
      <dgm:prSet presAssocID="{2384E3AD-58F2-42AD-AFFD-8CA02F6B25DD}" presName="spVertical3" presStyleCnt="0"/>
      <dgm:spPr/>
    </dgm:pt>
    <dgm:pt modelId="{E7A4EC96-A0DD-4028-B33A-615FAB5BD633}" type="pres">
      <dgm:prSet presAssocID="{F0F25BFA-B455-4EAA-A364-B2C063DA0B28}" presName="space" presStyleCnt="0"/>
      <dgm:spPr/>
    </dgm:pt>
    <dgm:pt modelId="{5201CF7D-29FA-46E4-B685-DBF176F263C8}" type="pres">
      <dgm:prSet presAssocID="{09719C29-0CE3-4665-80C1-AC51BE27E403}" presName="linV" presStyleCnt="0"/>
      <dgm:spPr/>
    </dgm:pt>
    <dgm:pt modelId="{45A3C390-8E1F-478E-B4ED-1923BEDD8862}" type="pres">
      <dgm:prSet presAssocID="{09719C29-0CE3-4665-80C1-AC51BE27E403}" presName="spVertical1" presStyleCnt="0"/>
      <dgm:spPr/>
    </dgm:pt>
    <dgm:pt modelId="{01CCC69F-E7E1-4E4F-AB7C-69D5D52160BF}" type="pres">
      <dgm:prSet presAssocID="{09719C29-0CE3-4665-80C1-AC51BE27E403}" presName="parTx" presStyleLbl="revTx" presStyleIdx="1" presStyleCnt="3">
        <dgm:presLayoutVars>
          <dgm:chMax val="0"/>
          <dgm:chPref val="0"/>
          <dgm:bulletEnabled val="1"/>
        </dgm:presLayoutVars>
      </dgm:prSet>
      <dgm:spPr/>
    </dgm:pt>
    <dgm:pt modelId="{7E9AC3E2-2B28-4474-BEBC-0848D63C534B}" type="pres">
      <dgm:prSet presAssocID="{09719C29-0CE3-4665-80C1-AC51BE27E403}" presName="spVertical2" presStyleCnt="0"/>
      <dgm:spPr/>
    </dgm:pt>
    <dgm:pt modelId="{A6C85D2B-1DFA-4A4E-A51E-9EED916B907A}" type="pres">
      <dgm:prSet presAssocID="{09719C29-0CE3-4665-80C1-AC51BE27E403}" presName="spVertical3" presStyleCnt="0"/>
      <dgm:spPr/>
    </dgm:pt>
    <dgm:pt modelId="{1DF86805-DA61-4A3E-91AD-B910A9F4CC10}" type="pres">
      <dgm:prSet presAssocID="{C15BB74F-1DF8-4F50-8185-5A98B05215D5}" presName="space" presStyleCnt="0"/>
      <dgm:spPr/>
    </dgm:pt>
    <dgm:pt modelId="{A9C259CD-7328-487B-9073-174152A39EF2}" type="pres">
      <dgm:prSet presAssocID="{F1C61C60-6CD8-49DC-ADF1-1D952EECD5C5}" presName="linV" presStyleCnt="0"/>
      <dgm:spPr/>
    </dgm:pt>
    <dgm:pt modelId="{0C93601B-5FD6-47E1-BFEE-BC81AECF96DF}" type="pres">
      <dgm:prSet presAssocID="{F1C61C60-6CD8-49DC-ADF1-1D952EECD5C5}" presName="spVertical1" presStyleCnt="0"/>
      <dgm:spPr/>
    </dgm:pt>
    <dgm:pt modelId="{C1433B0A-573A-4084-97DE-4D1E88D42B34}" type="pres">
      <dgm:prSet presAssocID="{F1C61C60-6CD8-49DC-ADF1-1D952EECD5C5}" presName="parTx" presStyleLbl="revTx" presStyleIdx="2" presStyleCnt="3" custScaleX="104723" custScaleY="103966">
        <dgm:presLayoutVars>
          <dgm:chMax val="0"/>
          <dgm:chPref val="0"/>
          <dgm:bulletEnabled val="1"/>
        </dgm:presLayoutVars>
      </dgm:prSet>
      <dgm:spPr/>
    </dgm:pt>
    <dgm:pt modelId="{46C745ED-E5E3-4D28-BB88-2099E5FEDEF8}" type="pres">
      <dgm:prSet presAssocID="{F1C61C60-6CD8-49DC-ADF1-1D952EECD5C5}" presName="spVertical2" presStyleCnt="0"/>
      <dgm:spPr/>
    </dgm:pt>
    <dgm:pt modelId="{5251EF1E-CDF5-4B8B-B08D-12D29E947806}" type="pres">
      <dgm:prSet presAssocID="{F1C61C60-6CD8-49DC-ADF1-1D952EECD5C5}" presName="spVertical3" presStyleCnt="0"/>
      <dgm:spPr/>
    </dgm:pt>
    <dgm:pt modelId="{3C781170-BCAF-4C3A-B765-1A21149CFBDC}" type="pres">
      <dgm:prSet presAssocID="{1CA8E7D9-4DA8-43FA-AA5B-0F73529E89ED}" presName="padding2" presStyleCnt="0"/>
      <dgm:spPr/>
    </dgm:pt>
    <dgm:pt modelId="{93320E6E-CA80-47C5-8B08-5382A0713571}" type="pres">
      <dgm:prSet presAssocID="{1CA8E7D9-4DA8-43FA-AA5B-0F73529E89ED}" presName="negArrow" presStyleCnt="0"/>
      <dgm:spPr/>
    </dgm:pt>
    <dgm:pt modelId="{246BAFD1-8558-4986-9D1E-049019BD8644}" type="pres">
      <dgm:prSet presAssocID="{1CA8E7D9-4DA8-43FA-AA5B-0F73529E89ED}" presName="backgroundArrow" presStyleLbl="node1" presStyleIdx="0" presStyleCnt="1"/>
      <dgm:spPr/>
    </dgm:pt>
  </dgm:ptLst>
  <dgm:cxnLst>
    <dgm:cxn modelId="{73BBD700-1542-4595-81F0-0A005BE9AAA4}" type="presOf" srcId="{09719C29-0CE3-4665-80C1-AC51BE27E403}" destId="{01CCC69F-E7E1-4E4F-AB7C-69D5D52160BF}" srcOrd="0" destOrd="0" presId="urn:microsoft.com/office/officeart/2005/8/layout/hProcess3"/>
    <dgm:cxn modelId="{F92F925F-274B-4751-ABB5-02E64A838E10}" srcId="{1CA8E7D9-4DA8-43FA-AA5B-0F73529E89ED}" destId="{F1C61C60-6CD8-49DC-ADF1-1D952EECD5C5}" srcOrd="2" destOrd="0" parTransId="{67255741-5430-4ACD-AA97-229FB25EAA38}" sibTransId="{72248090-E491-4CDC-A413-321C0EA0396F}"/>
    <dgm:cxn modelId="{FBD40541-51E5-47F3-BA54-9B83243183A4}" type="presOf" srcId="{1CA8E7D9-4DA8-43FA-AA5B-0F73529E89ED}" destId="{04EC3222-0378-463C-BB61-CD7333433FB0}" srcOrd="0" destOrd="0" presId="urn:microsoft.com/office/officeart/2005/8/layout/hProcess3"/>
    <dgm:cxn modelId="{3F513359-355B-4957-BD79-24CA322019F2}" srcId="{1CA8E7D9-4DA8-43FA-AA5B-0F73529E89ED}" destId="{2384E3AD-58F2-42AD-AFFD-8CA02F6B25DD}" srcOrd="0" destOrd="0" parTransId="{86A30262-F816-40A7-A577-F6739FD3AC20}" sibTransId="{F0F25BFA-B455-4EAA-A364-B2C063DA0B28}"/>
    <dgm:cxn modelId="{21F8789F-AA55-4A15-802A-D5FCBCE1E4E8}" srcId="{1CA8E7D9-4DA8-43FA-AA5B-0F73529E89ED}" destId="{09719C29-0CE3-4665-80C1-AC51BE27E403}" srcOrd="1" destOrd="0" parTransId="{42A60347-0E9B-459F-B267-8F62CA5A19A8}" sibTransId="{C15BB74F-1DF8-4F50-8185-5A98B05215D5}"/>
    <dgm:cxn modelId="{D4498BE0-F74D-4821-9351-98FD2F20469A}" type="presOf" srcId="{2384E3AD-58F2-42AD-AFFD-8CA02F6B25DD}" destId="{D922FB07-8439-4FC6-B6A2-314F31BADB09}" srcOrd="0" destOrd="0" presId="urn:microsoft.com/office/officeart/2005/8/layout/hProcess3"/>
    <dgm:cxn modelId="{96EC25ED-729F-47B5-B27F-3BCE50FFE5B0}" type="presOf" srcId="{F1C61C60-6CD8-49DC-ADF1-1D952EECD5C5}" destId="{C1433B0A-573A-4084-97DE-4D1E88D42B34}" srcOrd="0" destOrd="0" presId="urn:microsoft.com/office/officeart/2005/8/layout/hProcess3"/>
    <dgm:cxn modelId="{9B8F4F75-E00B-4065-93A1-58FA93FDED58}" type="presParOf" srcId="{04EC3222-0378-463C-BB61-CD7333433FB0}" destId="{EFD64BBC-92EF-48F2-8F22-2EC998CAA477}" srcOrd="0" destOrd="0" presId="urn:microsoft.com/office/officeart/2005/8/layout/hProcess3"/>
    <dgm:cxn modelId="{59ED112C-76F0-44FE-919A-A1E471802735}" type="presParOf" srcId="{04EC3222-0378-463C-BB61-CD7333433FB0}" destId="{BD247619-82EB-4DC9-8B75-5259E5037AD7}" srcOrd="1" destOrd="0" presId="urn:microsoft.com/office/officeart/2005/8/layout/hProcess3"/>
    <dgm:cxn modelId="{15BEE7C0-AEF6-49F7-8647-2C89552F0641}" type="presParOf" srcId="{BD247619-82EB-4DC9-8B75-5259E5037AD7}" destId="{BD1BF029-DB5C-42DD-BAB2-A3922BD470CF}" srcOrd="0" destOrd="0" presId="urn:microsoft.com/office/officeart/2005/8/layout/hProcess3"/>
    <dgm:cxn modelId="{14804685-1358-4589-8807-C3E13F93D66A}" type="presParOf" srcId="{BD247619-82EB-4DC9-8B75-5259E5037AD7}" destId="{690A87AA-F866-4B24-A79B-1A4987EE9856}" srcOrd="1" destOrd="0" presId="urn:microsoft.com/office/officeart/2005/8/layout/hProcess3"/>
    <dgm:cxn modelId="{E22AD6FD-2CF4-4839-80A4-D30EBC66AA8D}" type="presParOf" srcId="{690A87AA-F866-4B24-A79B-1A4987EE9856}" destId="{32BDCDCA-740D-40EB-B48D-CC83EA2506D7}" srcOrd="0" destOrd="0" presId="urn:microsoft.com/office/officeart/2005/8/layout/hProcess3"/>
    <dgm:cxn modelId="{39FE0186-3C34-46B3-8E28-19BDBD579CB8}" type="presParOf" srcId="{690A87AA-F866-4B24-A79B-1A4987EE9856}" destId="{D922FB07-8439-4FC6-B6A2-314F31BADB09}" srcOrd="1" destOrd="0" presId="urn:microsoft.com/office/officeart/2005/8/layout/hProcess3"/>
    <dgm:cxn modelId="{0EE79640-A913-418F-A906-8277481BDE3E}" type="presParOf" srcId="{690A87AA-F866-4B24-A79B-1A4987EE9856}" destId="{522A06FF-B3CE-4ABC-8DA0-8314058EE730}" srcOrd="2" destOrd="0" presId="urn:microsoft.com/office/officeart/2005/8/layout/hProcess3"/>
    <dgm:cxn modelId="{5CCA7B46-07A9-4898-A8A3-339EAB81E6F2}" type="presParOf" srcId="{690A87AA-F866-4B24-A79B-1A4987EE9856}" destId="{2678441A-770D-440B-8337-09BDF36A925A}" srcOrd="3" destOrd="0" presId="urn:microsoft.com/office/officeart/2005/8/layout/hProcess3"/>
    <dgm:cxn modelId="{30460CA2-88B5-40FD-A127-8AC8DA561791}" type="presParOf" srcId="{BD247619-82EB-4DC9-8B75-5259E5037AD7}" destId="{E7A4EC96-A0DD-4028-B33A-615FAB5BD633}" srcOrd="2" destOrd="0" presId="urn:microsoft.com/office/officeart/2005/8/layout/hProcess3"/>
    <dgm:cxn modelId="{07E62ABF-458A-4A9C-9D0A-74821CC1B420}" type="presParOf" srcId="{BD247619-82EB-4DC9-8B75-5259E5037AD7}" destId="{5201CF7D-29FA-46E4-B685-DBF176F263C8}" srcOrd="3" destOrd="0" presId="urn:microsoft.com/office/officeart/2005/8/layout/hProcess3"/>
    <dgm:cxn modelId="{3DCCD405-85DE-4A5B-88E8-D82A44525EC2}" type="presParOf" srcId="{5201CF7D-29FA-46E4-B685-DBF176F263C8}" destId="{45A3C390-8E1F-478E-B4ED-1923BEDD8862}" srcOrd="0" destOrd="0" presId="urn:microsoft.com/office/officeart/2005/8/layout/hProcess3"/>
    <dgm:cxn modelId="{CDFCA120-268B-412C-9285-CF92C28E20B2}" type="presParOf" srcId="{5201CF7D-29FA-46E4-B685-DBF176F263C8}" destId="{01CCC69F-E7E1-4E4F-AB7C-69D5D52160BF}" srcOrd="1" destOrd="0" presId="urn:microsoft.com/office/officeart/2005/8/layout/hProcess3"/>
    <dgm:cxn modelId="{D6CCEF7B-6F89-4E7A-B662-DC2BBD5BF3F9}" type="presParOf" srcId="{5201CF7D-29FA-46E4-B685-DBF176F263C8}" destId="{7E9AC3E2-2B28-4474-BEBC-0848D63C534B}" srcOrd="2" destOrd="0" presId="urn:microsoft.com/office/officeart/2005/8/layout/hProcess3"/>
    <dgm:cxn modelId="{7072B637-C2D4-4BEC-8147-ECBBD53CB662}" type="presParOf" srcId="{5201CF7D-29FA-46E4-B685-DBF176F263C8}" destId="{A6C85D2B-1DFA-4A4E-A51E-9EED916B907A}" srcOrd="3" destOrd="0" presId="urn:microsoft.com/office/officeart/2005/8/layout/hProcess3"/>
    <dgm:cxn modelId="{3DF9F162-E34F-48E5-8B6F-1104DCE5D7B0}" type="presParOf" srcId="{BD247619-82EB-4DC9-8B75-5259E5037AD7}" destId="{1DF86805-DA61-4A3E-91AD-B910A9F4CC10}" srcOrd="4" destOrd="0" presId="urn:microsoft.com/office/officeart/2005/8/layout/hProcess3"/>
    <dgm:cxn modelId="{A0DC049D-462F-488D-B990-191F1B995671}" type="presParOf" srcId="{BD247619-82EB-4DC9-8B75-5259E5037AD7}" destId="{A9C259CD-7328-487B-9073-174152A39EF2}" srcOrd="5" destOrd="0" presId="urn:microsoft.com/office/officeart/2005/8/layout/hProcess3"/>
    <dgm:cxn modelId="{34B4F096-C3DD-404B-B3E1-E119509EA9B1}" type="presParOf" srcId="{A9C259CD-7328-487B-9073-174152A39EF2}" destId="{0C93601B-5FD6-47E1-BFEE-BC81AECF96DF}" srcOrd="0" destOrd="0" presId="urn:microsoft.com/office/officeart/2005/8/layout/hProcess3"/>
    <dgm:cxn modelId="{E13897E8-9A78-4E75-B679-0AAC6AF9531D}" type="presParOf" srcId="{A9C259CD-7328-487B-9073-174152A39EF2}" destId="{C1433B0A-573A-4084-97DE-4D1E88D42B34}" srcOrd="1" destOrd="0" presId="urn:microsoft.com/office/officeart/2005/8/layout/hProcess3"/>
    <dgm:cxn modelId="{8784AEA5-EA04-4178-8C29-144A4C65880D}" type="presParOf" srcId="{A9C259CD-7328-487B-9073-174152A39EF2}" destId="{46C745ED-E5E3-4D28-BB88-2099E5FEDEF8}" srcOrd="2" destOrd="0" presId="urn:microsoft.com/office/officeart/2005/8/layout/hProcess3"/>
    <dgm:cxn modelId="{D84109A5-5C29-4918-9F0A-3BEBAFFE5ABA}" type="presParOf" srcId="{A9C259CD-7328-487B-9073-174152A39EF2}" destId="{5251EF1E-CDF5-4B8B-B08D-12D29E947806}" srcOrd="3" destOrd="0" presId="urn:microsoft.com/office/officeart/2005/8/layout/hProcess3"/>
    <dgm:cxn modelId="{B84C36A4-4082-41B1-874F-63919A935EB6}" type="presParOf" srcId="{BD247619-82EB-4DC9-8B75-5259E5037AD7}" destId="{3C781170-BCAF-4C3A-B765-1A21149CFBDC}" srcOrd="6" destOrd="0" presId="urn:microsoft.com/office/officeart/2005/8/layout/hProcess3"/>
    <dgm:cxn modelId="{7478287E-8503-47F8-A618-6516ECE0992D}" type="presParOf" srcId="{BD247619-82EB-4DC9-8B75-5259E5037AD7}" destId="{93320E6E-CA80-47C5-8B08-5382A0713571}" srcOrd="7" destOrd="0" presId="urn:microsoft.com/office/officeart/2005/8/layout/hProcess3"/>
    <dgm:cxn modelId="{64BCD300-0062-4D78-8C08-FF354BFF2A8E}" type="presParOf" srcId="{BD247619-82EB-4DC9-8B75-5259E5037AD7}" destId="{246BAFD1-8558-4986-9D1E-049019BD8644}"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1211EF-1979-49B8-B55C-1DA94A36CFE4}" type="doc">
      <dgm:prSet loTypeId="urn:microsoft.com/office/officeart/2005/8/layout/orgChart1" loCatId="hierarchy" qsTypeId="urn:microsoft.com/office/officeart/2005/8/quickstyle/simple1" qsCatId="simple" csTypeId="urn:microsoft.com/office/officeart/2005/8/colors/accent5_4" csCatId="accent5" phldr="1"/>
      <dgm:spPr/>
      <dgm:t>
        <a:bodyPr/>
        <a:lstStyle/>
        <a:p>
          <a:endParaRPr lang="en-IN"/>
        </a:p>
      </dgm:t>
    </dgm:pt>
    <dgm:pt modelId="{6684FFE9-BE50-49DD-9C52-17A2D632936C}">
      <dgm:prSet phldrT="[Text]" custT="1"/>
      <dgm:spPr/>
      <dgm:t>
        <a:bodyPr anchor="t"/>
        <a:lstStyle/>
        <a:p>
          <a:pPr algn="just"/>
          <a:r>
            <a:rPr lang="en-IN" sz="1100" b="0" dirty="0"/>
            <a:t>PATIENT WALKS IN AT RECEPION</a:t>
          </a:r>
        </a:p>
      </dgm:t>
    </dgm:pt>
    <dgm:pt modelId="{987488BA-A142-43D0-8F11-806986520BF0}" type="parTrans" cxnId="{CCDDC8E6-6404-44ED-B253-B8EA62F22065}">
      <dgm:prSet/>
      <dgm:spPr/>
      <dgm:t>
        <a:bodyPr/>
        <a:lstStyle/>
        <a:p>
          <a:endParaRPr lang="en-IN" sz="1050" b="0"/>
        </a:p>
      </dgm:t>
    </dgm:pt>
    <dgm:pt modelId="{05556B17-D441-4B8A-8DDD-CF969ED94280}" type="sibTrans" cxnId="{CCDDC8E6-6404-44ED-B253-B8EA62F22065}">
      <dgm:prSet/>
      <dgm:spPr/>
      <dgm:t>
        <a:bodyPr/>
        <a:lstStyle/>
        <a:p>
          <a:endParaRPr lang="en-IN" sz="1050" b="0"/>
        </a:p>
      </dgm:t>
    </dgm:pt>
    <dgm:pt modelId="{A5514BE9-1159-45CB-8AAA-E0FADF37B75A}">
      <dgm:prSet phldrT="[Text]" custT="1"/>
      <dgm:spPr/>
      <dgm:t>
        <a:bodyPr/>
        <a:lstStyle/>
        <a:p>
          <a:r>
            <a:rPr lang="en-US" sz="1100" b="0" dirty="0"/>
            <a:t>NEW PATIENT</a:t>
          </a:r>
          <a:endParaRPr lang="en-IN" sz="1100" b="0" dirty="0"/>
        </a:p>
      </dgm:t>
    </dgm:pt>
    <dgm:pt modelId="{8B4CA080-87C6-4ACB-89CF-2DA00172B915}" type="parTrans" cxnId="{F227E396-2C02-41E8-B027-85BB545EE16B}">
      <dgm:prSet/>
      <dgm:spPr/>
      <dgm:t>
        <a:bodyPr/>
        <a:lstStyle/>
        <a:p>
          <a:endParaRPr lang="en-IN" sz="1100" b="0"/>
        </a:p>
      </dgm:t>
    </dgm:pt>
    <dgm:pt modelId="{F6BBC485-9C2F-4728-95A0-C8A6C114F473}" type="sibTrans" cxnId="{F227E396-2C02-41E8-B027-85BB545EE16B}">
      <dgm:prSet/>
      <dgm:spPr/>
      <dgm:t>
        <a:bodyPr/>
        <a:lstStyle/>
        <a:p>
          <a:endParaRPr lang="en-IN" sz="1050" b="0"/>
        </a:p>
      </dgm:t>
    </dgm:pt>
    <dgm:pt modelId="{E80B43A8-899A-49F6-990C-8C0B9A0BFED6}">
      <dgm:prSet phldrT="[Text]" custT="1"/>
      <dgm:spPr/>
      <dgm:t>
        <a:bodyPr/>
        <a:lstStyle/>
        <a:p>
          <a:r>
            <a:rPr lang="en-US" sz="1100" b="0" dirty="0" err="1"/>
            <a:t>Followup</a:t>
          </a:r>
          <a:r>
            <a:rPr lang="en-US" sz="1100" b="0" dirty="0"/>
            <a:t> Patient</a:t>
          </a:r>
          <a:endParaRPr lang="en-IN" sz="1100" b="0" dirty="0"/>
        </a:p>
      </dgm:t>
    </dgm:pt>
    <dgm:pt modelId="{AF6C976E-1D0E-4D1D-955A-E7513CA7A0E1}" type="parTrans" cxnId="{A742E6CC-E6AB-4F55-B84E-20C565704E46}">
      <dgm:prSet/>
      <dgm:spPr/>
      <dgm:t>
        <a:bodyPr/>
        <a:lstStyle/>
        <a:p>
          <a:endParaRPr lang="en-IN" sz="1050" b="0"/>
        </a:p>
      </dgm:t>
    </dgm:pt>
    <dgm:pt modelId="{EF068553-5B5A-4A15-8078-32DD7C71E6AF}" type="sibTrans" cxnId="{A742E6CC-E6AB-4F55-B84E-20C565704E46}">
      <dgm:prSet/>
      <dgm:spPr/>
      <dgm:t>
        <a:bodyPr/>
        <a:lstStyle/>
        <a:p>
          <a:endParaRPr lang="en-IN" sz="1050" b="0"/>
        </a:p>
      </dgm:t>
    </dgm:pt>
    <dgm:pt modelId="{AD3D11DE-CC4F-466A-984E-3D171B4DBF11}">
      <dgm:prSet phldrT="[Text]" custT="1"/>
      <dgm:spPr/>
      <dgm:t>
        <a:bodyPr/>
        <a:lstStyle/>
        <a:p>
          <a:r>
            <a:rPr lang="en-US" sz="1100" b="0" dirty="0"/>
            <a:t>Post-Operative patient</a:t>
          </a:r>
          <a:endParaRPr lang="en-IN" sz="1100" b="0" dirty="0"/>
        </a:p>
      </dgm:t>
    </dgm:pt>
    <dgm:pt modelId="{AF04F309-977D-4FBC-8690-6D4C8BF4EF20}" type="parTrans" cxnId="{F0447341-0CFC-4CBC-BECB-3AA79DB0DCE3}">
      <dgm:prSet/>
      <dgm:spPr/>
      <dgm:t>
        <a:bodyPr/>
        <a:lstStyle/>
        <a:p>
          <a:endParaRPr lang="en-IN" sz="1050" b="0"/>
        </a:p>
      </dgm:t>
    </dgm:pt>
    <dgm:pt modelId="{26DBF51A-AFD2-4AD2-84DB-F48CD2F041F3}" type="sibTrans" cxnId="{F0447341-0CFC-4CBC-BECB-3AA79DB0DCE3}">
      <dgm:prSet/>
      <dgm:spPr/>
      <dgm:t>
        <a:bodyPr/>
        <a:lstStyle/>
        <a:p>
          <a:endParaRPr lang="en-IN" sz="1050" b="0"/>
        </a:p>
      </dgm:t>
    </dgm:pt>
    <dgm:pt modelId="{5614BD97-C7FC-4445-9948-169F7F56097F}">
      <dgm:prSet custT="1"/>
      <dgm:spPr/>
      <dgm:t>
        <a:bodyPr/>
        <a:lstStyle/>
        <a:p>
          <a:r>
            <a:rPr lang="en-IN" sz="1050" b="0" dirty="0"/>
            <a:t>After registration Patient sent for Initial assessment (AR and NCT)</a:t>
          </a:r>
        </a:p>
      </dgm:t>
    </dgm:pt>
    <dgm:pt modelId="{4E7403C5-54B8-41FA-8B76-6477AEAAAC7E}" type="parTrans" cxnId="{D4B3AC26-AFB4-45FA-BD4D-72FDE1C5713E}">
      <dgm:prSet/>
      <dgm:spPr/>
      <dgm:t>
        <a:bodyPr/>
        <a:lstStyle/>
        <a:p>
          <a:endParaRPr lang="en-IN" sz="1100" b="0"/>
        </a:p>
      </dgm:t>
    </dgm:pt>
    <dgm:pt modelId="{EDE00FF5-A62B-45C6-B560-BF15F175A1BB}" type="sibTrans" cxnId="{D4B3AC26-AFB4-45FA-BD4D-72FDE1C5713E}">
      <dgm:prSet/>
      <dgm:spPr/>
      <dgm:t>
        <a:bodyPr/>
        <a:lstStyle/>
        <a:p>
          <a:endParaRPr lang="en-IN" sz="1050" b="0"/>
        </a:p>
      </dgm:t>
    </dgm:pt>
    <dgm:pt modelId="{3E46B8F6-F253-4D77-A0B6-CE39E45DEB48}">
      <dgm:prSet custT="1"/>
      <dgm:spPr/>
      <dgm:t>
        <a:bodyPr/>
        <a:lstStyle/>
        <a:p>
          <a:r>
            <a:rPr lang="en-IN" sz="1000" b="0" dirty="0"/>
            <a:t>Refraction done by </a:t>
          </a:r>
          <a:r>
            <a:rPr lang="en-IN" sz="1000" b="0" dirty="0" err="1"/>
            <a:t>optoms</a:t>
          </a:r>
          <a:endParaRPr lang="en-IN" sz="1000" b="0" dirty="0"/>
        </a:p>
        <a:p>
          <a:r>
            <a:rPr lang="en-IN" sz="1000" b="0" dirty="0"/>
            <a:t>(</a:t>
          </a:r>
          <a:r>
            <a:rPr lang="en-IN" sz="1000" b="0" dirty="0" err="1"/>
            <a:t>Dialation</a:t>
          </a:r>
          <a:r>
            <a:rPr lang="en-IN" sz="1000" b="0" dirty="0"/>
            <a:t>/ without </a:t>
          </a:r>
          <a:r>
            <a:rPr lang="en-IN" sz="1000" b="0" dirty="0" err="1"/>
            <a:t>dialation</a:t>
          </a:r>
          <a:r>
            <a:rPr lang="en-IN" sz="1000" b="0" dirty="0"/>
            <a:t>)</a:t>
          </a:r>
        </a:p>
      </dgm:t>
    </dgm:pt>
    <dgm:pt modelId="{BB11BAEE-4565-4E3A-97D3-044535D9F53F}" type="parTrans" cxnId="{11ED751F-28E7-4681-850E-0CC189F63251}">
      <dgm:prSet/>
      <dgm:spPr/>
      <dgm:t>
        <a:bodyPr/>
        <a:lstStyle/>
        <a:p>
          <a:endParaRPr lang="en-IN" sz="1100" b="0"/>
        </a:p>
      </dgm:t>
    </dgm:pt>
    <dgm:pt modelId="{23C8EF96-732B-4964-B731-303400069580}" type="sibTrans" cxnId="{11ED751F-28E7-4681-850E-0CC189F63251}">
      <dgm:prSet/>
      <dgm:spPr/>
      <dgm:t>
        <a:bodyPr/>
        <a:lstStyle/>
        <a:p>
          <a:endParaRPr lang="en-IN" sz="1050" b="0"/>
        </a:p>
      </dgm:t>
    </dgm:pt>
    <dgm:pt modelId="{57D07FCE-8753-4DF4-9163-69476BF02973}">
      <dgm:prSet custT="1"/>
      <dgm:spPr/>
      <dgm:t>
        <a:bodyPr/>
        <a:lstStyle/>
        <a:p>
          <a:r>
            <a:rPr lang="en-IN" sz="1100" b="0" dirty="0"/>
            <a:t>Doctor consultation</a:t>
          </a:r>
        </a:p>
      </dgm:t>
    </dgm:pt>
    <dgm:pt modelId="{C970363B-1A43-4717-9D83-0C49A3CB25B8}" type="parTrans" cxnId="{294C5624-D139-4B21-B58D-8FA5DC70482A}">
      <dgm:prSet/>
      <dgm:spPr/>
      <dgm:t>
        <a:bodyPr/>
        <a:lstStyle/>
        <a:p>
          <a:endParaRPr lang="en-IN" sz="1100" b="0"/>
        </a:p>
      </dgm:t>
    </dgm:pt>
    <dgm:pt modelId="{4F712A79-E2BE-4A71-BD45-3909C99EB671}" type="sibTrans" cxnId="{294C5624-D139-4B21-B58D-8FA5DC70482A}">
      <dgm:prSet/>
      <dgm:spPr/>
      <dgm:t>
        <a:bodyPr/>
        <a:lstStyle/>
        <a:p>
          <a:endParaRPr lang="en-IN" sz="1050" b="0"/>
        </a:p>
      </dgm:t>
    </dgm:pt>
    <dgm:pt modelId="{C40258FC-F661-4220-A824-24993A9BE619}">
      <dgm:prSet custT="1"/>
      <dgm:spPr/>
      <dgm:t>
        <a:bodyPr/>
        <a:lstStyle/>
        <a:p>
          <a:r>
            <a:rPr lang="en-IN" sz="1000" b="0" dirty="0"/>
            <a:t>Procedures( workups of LASIK, CATARACT, etc.) If suggested.</a:t>
          </a:r>
        </a:p>
      </dgm:t>
    </dgm:pt>
    <dgm:pt modelId="{0D68124C-12E5-440A-B46D-D10EF0733428}" type="parTrans" cxnId="{A9A8F04C-1EBA-4336-924C-722756E7C3A4}">
      <dgm:prSet/>
      <dgm:spPr/>
      <dgm:t>
        <a:bodyPr/>
        <a:lstStyle/>
        <a:p>
          <a:endParaRPr lang="en-IN" sz="1100" b="0"/>
        </a:p>
      </dgm:t>
    </dgm:pt>
    <dgm:pt modelId="{55DF6B22-A5FE-45E3-8376-9DBED42297D6}" type="sibTrans" cxnId="{A9A8F04C-1EBA-4336-924C-722756E7C3A4}">
      <dgm:prSet/>
      <dgm:spPr/>
      <dgm:t>
        <a:bodyPr/>
        <a:lstStyle/>
        <a:p>
          <a:endParaRPr lang="en-IN" sz="1050" b="0"/>
        </a:p>
      </dgm:t>
    </dgm:pt>
    <dgm:pt modelId="{7A3F7DF7-9FF9-466A-A9A7-C326B5885202}">
      <dgm:prSet custT="1"/>
      <dgm:spPr/>
      <dgm:t>
        <a:bodyPr/>
        <a:lstStyle/>
        <a:p>
          <a:pPr algn="ctr">
            <a:buNone/>
          </a:pPr>
          <a:r>
            <a:rPr lang="en-IN" sz="1000" b="0" dirty="0"/>
            <a:t>Patient sent to:  </a:t>
          </a:r>
        </a:p>
        <a:p>
          <a:pPr algn="l">
            <a:buFont typeface="+mj-lt"/>
            <a:buNone/>
          </a:pPr>
          <a:r>
            <a:rPr lang="en-IN" sz="1000" b="0" dirty="0"/>
            <a:t>*</a:t>
          </a:r>
          <a:r>
            <a:rPr lang="en-IN" sz="1000" b="0" i="1" dirty="0" err="1"/>
            <a:t>OPTICALS</a:t>
          </a:r>
          <a:endParaRPr lang="en-IN" sz="1000" b="0" i="1" dirty="0"/>
        </a:p>
        <a:p>
          <a:pPr algn="l">
            <a:buFont typeface="+mj-lt"/>
            <a:buNone/>
          </a:pPr>
          <a:r>
            <a:rPr lang="en-IN" sz="1000" b="0" i="1" dirty="0"/>
            <a:t>*PHARMACY </a:t>
          </a:r>
        </a:p>
        <a:p>
          <a:pPr algn="l">
            <a:buFont typeface="+mj-lt"/>
            <a:buNone/>
          </a:pPr>
          <a:r>
            <a:rPr lang="en-IN" sz="1000" b="0" i="1" dirty="0"/>
            <a:t>*</a:t>
          </a:r>
          <a:r>
            <a:rPr lang="en-IN" sz="1000" b="0" i="1" dirty="0" err="1"/>
            <a:t>COUNCELLING</a:t>
          </a:r>
          <a:r>
            <a:rPr lang="en-IN" sz="1000" b="0" i="1" dirty="0"/>
            <a:t>( IF DOCTOR SUGGESTS SURGERY)</a:t>
          </a:r>
        </a:p>
      </dgm:t>
    </dgm:pt>
    <dgm:pt modelId="{47065AA6-A7FF-46D3-AC58-ADBB0F06B472}" type="parTrans" cxnId="{827EFF17-E5E7-40EF-ABA1-4AA1A6F9AB2D}">
      <dgm:prSet/>
      <dgm:spPr/>
      <dgm:t>
        <a:bodyPr/>
        <a:lstStyle/>
        <a:p>
          <a:endParaRPr lang="en-IN" sz="1100" b="0"/>
        </a:p>
      </dgm:t>
    </dgm:pt>
    <dgm:pt modelId="{4DF4EA19-0B0D-4B02-BF28-8F5B84922ADF}" type="sibTrans" cxnId="{827EFF17-E5E7-40EF-ABA1-4AA1A6F9AB2D}">
      <dgm:prSet/>
      <dgm:spPr/>
      <dgm:t>
        <a:bodyPr/>
        <a:lstStyle/>
        <a:p>
          <a:endParaRPr lang="en-IN" sz="1050" b="0"/>
        </a:p>
      </dgm:t>
    </dgm:pt>
    <dgm:pt modelId="{23283FF5-F233-4EF9-AE5D-4953ADC8367E}">
      <dgm:prSet phldrT="[Text]" custT="1"/>
      <dgm:spPr/>
      <dgm:t>
        <a:bodyPr/>
        <a:lstStyle/>
        <a:p>
          <a:r>
            <a:rPr lang="en-US" sz="1100" b="0" dirty="0"/>
            <a:t>Directly goes for consultation.</a:t>
          </a:r>
          <a:endParaRPr lang="en-IN" sz="1100" b="0" dirty="0"/>
        </a:p>
      </dgm:t>
    </dgm:pt>
    <dgm:pt modelId="{A25F2658-81F3-4A13-B056-50C0AA3F2E7A}" type="parTrans" cxnId="{5314AE74-A0C5-46BE-8E10-B5F9EFD09963}">
      <dgm:prSet/>
      <dgm:spPr/>
      <dgm:t>
        <a:bodyPr/>
        <a:lstStyle/>
        <a:p>
          <a:endParaRPr lang="en-IN" sz="1100" b="0"/>
        </a:p>
      </dgm:t>
    </dgm:pt>
    <dgm:pt modelId="{53D833A4-E1CA-4869-B80C-40C654989655}" type="sibTrans" cxnId="{5314AE74-A0C5-46BE-8E10-B5F9EFD09963}">
      <dgm:prSet/>
      <dgm:spPr/>
      <dgm:t>
        <a:bodyPr/>
        <a:lstStyle/>
        <a:p>
          <a:endParaRPr lang="en-IN" sz="1050" b="0"/>
        </a:p>
      </dgm:t>
    </dgm:pt>
    <dgm:pt modelId="{0DB799FD-924D-42F7-ADEF-0F875E6FA954}">
      <dgm:prSet phldrT="[Text]" custT="1"/>
      <dgm:spPr/>
      <dgm:t>
        <a:bodyPr anchor="b"/>
        <a:lstStyle/>
        <a:p>
          <a:pPr algn="ctr"/>
          <a:endParaRPr lang="en-US" sz="1050" b="0" dirty="0"/>
        </a:p>
        <a:p>
          <a:pPr algn="ctr"/>
          <a:r>
            <a:rPr lang="en-IN" sz="1050" b="0" dirty="0"/>
            <a:t>Goes to Pharmacy for medicine.</a:t>
          </a:r>
        </a:p>
      </dgm:t>
    </dgm:pt>
    <dgm:pt modelId="{526452F0-E54D-4593-8108-DC1E087D8309}" type="parTrans" cxnId="{3B095B7D-E798-424B-BB1E-B9EC35938D41}">
      <dgm:prSet/>
      <dgm:spPr/>
      <dgm:t>
        <a:bodyPr/>
        <a:lstStyle/>
        <a:p>
          <a:endParaRPr lang="en-IN" sz="1100" b="0"/>
        </a:p>
      </dgm:t>
    </dgm:pt>
    <dgm:pt modelId="{06AA39EF-AC3E-4D2C-8128-6882EA291D3E}" type="sibTrans" cxnId="{3B095B7D-E798-424B-BB1E-B9EC35938D41}">
      <dgm:prSet/>
      <dgm:spPr/>
      <dgm:t>
        <a:bodyPr/>
        <a:lstStyle/>
        <a:p>
          <a:endParaRPr lang="en-IN" sz="1050" b="0"/>
        </a:p>
      </dgm:t>
    </dgm:pt>
    <dgm:pt modelId="{553502A6-0E57-424B-BC2A-239FA02F34FD}">
      <dgm:prSet custT="1"/>
      <dgm:spPr/>
      <dgm:t>
        <a:bodyPr/>
        <a:lstStyle/>
        <a:p>
          <a:pPr algn="ctr">
            <a:buNone/>
          </a:pPr>
          <a:r>
            <a:rPr lang="en-IN" sz="1000" b="0" dirty="0"/>
            <a:t>  </a:t>
          </a:r>
          <a:r>
            <a:rPr lang="en-IN" sz="1000" b="0" dirty="0" err="1"/>
            <a:t>councellors</a:t>
          </a:r>
          <a:r>
            <a:rPr lang="en-IN" sz="1000" b="0" dirty="0"/>
            <a:t> give surgery time to the patient thereafter surgery gets done by the doctor.</a:t>
          </a:r>
        </a:p>
      </dgm:t>
    </dgm:pt>
    <dgm:pt modelId="{58A9EBE7-2CCE-4074-82C6-AF2EE86F4098}" type="parTrans" cxnId="{7029BD12-4851-4FCC-97A9-16C8ABA0BF09}">
      <dgm:prSet/>
      <dgm:spPr/>
      <dgm:t>
        <a:bodyPr/>
        <a:lstStyle/>
        <a:p>
          <a:endParaRPr lang="en-IN" sz="1100" b="0"/>
        </a:p>
      </dgm:t>
    </dgm:pt>
    <dgm:pt modelId="{0D071D42-BBB5-4AE3-A8FC-2A84E1E04A8F}" type="sibTrans" cxnId="{7029BD12-4851-4FCC-97A9-16C8ABA0BF09}">
      <dgm:prSet/>
      <dgm:spPr/>
      <dgm:t>
        <a:bodyPr/>
        <a:lstStyle/>
        <a:p>
          <a:endParaRPr lang="en-IN" sz="1050" b="0"/>
        </a:p>
      </dgm:t>
    </dgm:pt>
    <dgm:pt modelId="{51FDB196-4564-4D29-82F4-73936B65FF2E}">
      <dgm:prSet phldrT="[Text]" custT="1"/>
      <dgm:spPr/>
      <dgm:t>
        <a:bodyPr/>
        <a:lstStyle/>
        <a:p>
          <a:r>
            <a:rPr lang="en-US" sz="1050" b="0" dirty="0"/>
            <a:t>If the patient gets the </a:t>
          </a:r>
          <a:r>
            <a:rPr lang="en-US" sz="1050" b="0" dirty="0" err="1"/>
            <a:t>Catrarct</a:t>
          </a:r>
          <a:r>
            <a:rPr lang="en-US" sz="1050" b="0" dirty="0"/>
            <a:t> , he/she will sent to </a:t>
          </a:r>
          <a:r>
            <a:rPr lang="en-US" sz="1050" b="0" dirty="0" err="1"/>
            <a:t>opticals</a:t>
          </a:r>
          <a:r>
            <a:rPr lang="en-US" sz="1050" b="0" dirty="0"/>
            <a:t> to gets the final power glass. </a:t>
          </a:r>
          <a:endParaRPr lang="en-IN" sz="1050" b="0" dirty="0"/>
        </a:p>
      </dgm:t>
    </dgm:pt>
    <dgm:pt modelId="{0B221F19-E5E9-466B-9C4C-2E025723FCE3}" type="parTrans" cxnId="{AE48F132-08B0-4061-B37D-801B0B70E699}">
      <dgm:prSet/>
      <dgm:spPr/>
      <dgm:t>
        <a:bodyPr/>
        <a:lstStyle/>
        <a:p>
          <a:endParaRPr lang="en-IN" sz="1100" b="0"/>
        </a:p>
      </dgm:t>
    </dgm:pt>
    <dgm:pt modelId="{3860A84C-BBAE-46C3-9D03-F6253A7D5B83}" type="sibTrans" cxnId="{AE48F132-08B0-4061-B37D-801B0B70E699}">
      <dgm:prSet/>
      <dgm:spPr/>
      <dgm:t>
        <a:bodyPr/>
        <a:lstStyle/>
        <a:p>
          <a:endParaRPr lang="en-IN" sz="1050" b="0"/>
        </a:p>
      </dgm:t>
    </dgm:pt>
    <dgm:pt modelId="{8FC295D7-C27B-4F55-B60E-4384ED45713F}">
      <dgm:prSet phldrT="[Text]" custT="1"/>
      <dgm:spPr/>
      <dgm:t>
        <a:bodyPr/>
        <a:lstStyle/>
        <a:p>
          <a:r>
            <a:rPr lang="en-US" sz="1100" b="0" dirty="0"/>
            <a:t>Directly goes for consultation.</a:t>
          </a:r>
          <a:endParaRPr lang="en-IN" sz="1100" b="0" dirty="0"/>
        </a:p>
      </dgm:t>
    </dgm:pt>
    <dgm:pt modelId="{BE102363-6E55-47E1-8B17-E5ADC767753E}" type="parTrans" cxnId="{8605FCA3-54A7-414E-98F6-230780F10808}">
      <dgm:prSet/>
      <dgm:spPr/>
      <dgm:t>
        <a:bodyPr/>
        <a:lstStyle/>
        <a:p>
          <a:endParaRPr lang="en-IN" sz="1100" b="0"/>
        </a:p>
      </dgm:t>
    </dgm:pt>
    <dgm:pt modelId="{394EEC2E-8F31-4E61-AF08-27010F1E5272}" type="sibTrans" cxnId="{8605FCA3-54A7-414E-98F6-230780F10808}">
      <dgm:prSet/>
      <dgm:spPr/>
      <dgm:t>
        <a:bodyPr/>
        <a:lstStyle/>
        <a:p>
          <a:endParaRPr lang="en-IN" sz="1050" b="0"/>
        </a:p>
      </dgm:t>
    </dgm:pt>
    <dgm:pt modelId="{781A7ED9-AE92-465D-A3B0-CA82CC895260}">
      <dgm:prSet phldrT="[Text]" custT="1"/>
      <dgm:spPr/>
      <dgm:t>
        <a:bodyPr/>
        <a:lstStyle/>
        <a:p>
          <a:r>
            <a:rPr lang="en-IN" sz="1100" b="0" dirty="0"/>
            <a:t>Goes to Pharmacy for medicine.</a:t>
          </a:r>
        </a:p>
      </dgm:t>
    </dgm:pt>
    <dgm:pt modelId="{C04F994E-86B5-409A-BF91-842DFF43421F}" type="sibTrans" cxnId="{7735A1B1-B3A1-4932-8F58-6938027901F6}">
      <dgm:prSet/>
      <dgm:spPr/>
      <dgm:t>
        <a:bodyPr/>
        <a:lstStyle/>
        <a:p>
          <a:endParaRPr lang="en-IN" sz="1050" b="0"/>
        </a:p>
      </dgm:t>
    </dgm:pt>
    <dgm:pt modelId="{8028F657-5F0F-49E6-BD25-9906AF00FD6B}" type="parTrans" cxnId="{7735A1B1-B3A1-4932-8F58-6938027901F6}">
      <dgm:prSet/>
      <dgm:spPr/>
      <dgm:t>
        <a:bodyPr/>
        <a:lstStyle/>
        <a:p>
          <a:endParaRPr lang="en-IN" sz="1100" b="0"/>
        </a:p>
      </dgm:t>
    </dgm:pt>
    <dgm:pt modelId="{9AF2C8FC-7685-48E8-99E5-C1CC95359E64}">
      <dgm:prSet custT="1"/>
      <dgm:spPr/>
      <dgm:t>
        <a:bodyPr/>
        <a:lstStyle/>
        <a:p>
          <a:pPr algn="ctr">
            <a:buNone/>
          </a:pPr>
          <a:r>
            <a:rPr lang="en-US" sz="1050" b="0" dirty="0"/>
            <a:t>Patient walks out of the facility , after discharge formalities.</a:t>
          </a:r>
          <a:endParaRPr lang="en-IN" sz="1050" b="0" dirty="0"/>
        </a:p>
      </dgm:t>
    </dgm:pt>
    <dgm:pt modelId="{7F7B3406-8507-4407-81BB-1A03A1823E49}" type="parTrans" cxnId="{660EF7F0-2578-4284-A2F2-680EFDCF0084}">
      <dgm:prSet/>
      <dgm:spPr/>
      <dgm:t>
        <a:bodyPr/>
        <a:lstStyle/>
        <a:p>
          <a:endParaRPr lang="en-IN" sz="1100" b="0"/>
        </a:p>
      </dgm:t>
    </dgm:pt>
    <dgm:pt modelId="{0CB0034C-4B41-4DF7-83FF-7EC29F472418}" type="sibTrans" cxnId="{660EF7F0-2578-4284-A2F2-680EFDCF0084}">
      <dgm:prSet/>
      <dgm:spPr/>
      <dgm:t>
        <a:bodyPr/>
        <a:lstStyle/>
        <a:p>
          <a:endParaRPr lang="en-IN" sz="1050" b="0"/>
        </a:p>
      </dgm:t>
    </dgm:pt>
    <dgm:pt modelId="{9EC1D018-F772-486E-8EFF-B3A19B34F736}">
      <dgm:prSet phldrT="[Text]" custT="1"/>
      <dgm:spPr/>
      <dgm:t>
        <a:bodyPr/>
        <a:lstStyle/>
        <a:p>
          <a:r>
            <a:rPr lang="en-US" sz="1100" b="0" dirty="0"/>
            <a:t>Patient walks out of the health facility</a:t>
          </a:r>
          <a:endParaRPr lang="en-IN" sz="1100" b="0" dirty="0"/>
        </a:p>
      </dgm:t>
    </dgm:pt>
    <dgm:pt modelId="{C40E9AAC-8EE3-4DAF-AA65-B97D73B99650}" type="parTrans" cxnId="{0E60CF09-9B7D-400F-AE41-FF585D003080}">
      <dgm:prSet/>
      <dgm:spPr/>
      <dgm:t>
        <a:bodyPr/>
        <a:lstStyle/>
        <a:p>
          <a:endParaRPr lang="en-IN" sz="1100" b="0"/>
        </a:p>
      </dgm:t>
    </dgm:pt>
    <dgm:pt modelId="{890A4BC3-EA43-43A6-93EF-AED3459D897D}" type="sibTrans" cxnId="{0E60CF09-9B7D-400F-AE41-FF585D003080}">
      <dgm:prSet/>
      <dgm:spPr/>
      <dgm:t>
        <a:bodyPr/>
        <a:lstStyle/>
        <a:p>
          <a:endParaRPr lang="en-IN" sz="1050" b="0"/>
        </a:p>
      </dgm:t>
    </dgm:pt>
    <dgm:pt modelId="{ED1F3C21-C617-496C-A132-7B225093F6BF}">
      <dgm:prSet phldrT="[Text]" custT="1"/>
      <dgm:spPr/>
      <dgm:t>
        <a:bodyPr/>
        <a:lstStyle/>
        <a:p>
          <a:r>
            <a:rPr lang="en-US" sz="1100" b="0"/>
            <a:t>Patient walks out of the health facility</a:t>
          </a:r>
          <a:endParaRPr lang="en-IN" sz="1100" b="0" dirty="0"/>
        </a:p>
      </dgm:t>
    </dgm:pt>
    <dgm:pt modelId="{81E86D2E-6F0C-4ABC-B364-61FD44943DAA}" type="parTrans" cxnId="{16366675-C38A-48DE-8620-D9525DDE6213}">
      <dgm:prSet/>
      <dgm:spPr/>
      <dgm:t>
        <a:bodyPr/>
        <a:lstStyle/>
        <a:p>
          <a:endParaRPr lang="en-IN" sz="1100" b="0"/>
        </a:p>
      </dgm:t>
    </dgm:pt>
    <dgm:pt modelId="{978495B9-D64B-4A31-8760-61D1641FA108}" type="sibTrans" cxnId="{16366675-C38A-48DE-8620-D9525DDE6213}">
      <dgm:prSet/>
      <dgm:spPr/>
      <dgm:t>
        <a:bodyPr/>
        <a:lstStyle/>
        <a:p>
          <a:endParaRPr lang="en-IN" sz="1050" b="0"/>
        </a:p>
      </dgm:t>
    </dgm:pt>
    <dgm:pt modelId="{3B10DC75-22B0-4875-890E-37FE7DA02915}" type="pres">
      <dgm:prSet presAssocID="{F41211EF-1979-49B8-B55C-1DA94A36CFE4}" presName="hierChild1" presStyleCnt="0">
        <dgm:presLayoutVars>
          <dgm:orgChart val="1"/>
          <dgm:chPref val="1"/>
          <dgm:dir/>
          <dgm:animOne val="branch"/>
          <dgm:animLvl val="lvl"/>
          <dgm:resizeHandles/>
        </dgm:presLayoutVars>
      </dgm:prSet>
      <dgm:spPr/>
    </dgm:pt>
    <dgm:pt modelId="{DCDE2D40-F033-4B3F-96D5-31DE40191850}" type="pres">
      <dgm:prSet presAssocID="{6684FFE9-BE50-49DD-9C52-17A2D632936C}" presName="hierRoot1" presStyleCnt="0">
        <dgm:presLayoutVars>
          <dgm:hierBranch val="init"/>
        </dgm:presLayoutVars>
      </dgm:prSet>
      <dgm:spPr/>
    </dgm:pt>
    <dgm:pt modelId="{5EBB7A65-82FF-4039-B12E-E824704AD966}" type="pres">
      <dgm:prSet presAssocID="{6684FFE9-BE50-49DD-9C52-17A2D632936C}" presName="rootComposite1" presStyleCnt="0"/>
      <dgm:spPr/>
    </dgm:pt>
    <dgm:pt modelId="{C8CFD5D6-BBC4-4753-946B-3B5E001F946D}" type="pres">
      <dgm:prSet presAssocID="{6684FFE9-BE50-49DD-9C52-17A2D632936C}" presName="rootText1" presStyleLbl="node0" presStyleIdx="0" presStyleCnt="3">
        <dgm:presLayoutVars>
          <dgm:chPref val="3"/>
        </dgm:presLayoutVars>
      </dgm:prSet>
      <dgm:spPr/>
    </dgm:pt>
    <dgm:pt modelId="{07FE85D6-4141-4C90-9611-5BFC1B91E6E6}" type="pres">
      <dgm:prSet presAssocID="{6684FFE9-BE50-49DD-9C52-17A2D632936C}" presName="rootConnector1" presStyleLbl="node1" presStyleIdx="0" presStyleCnt="0"/>
      <dgm:spPr/>
    </dgm:pt>
    <dgm:pt modelId="{FA1FDBCD-C86C-4B98-A08E-1CC1310BDFE3}" type="pres">
      <dgm:prSet presAssocID="{6684FFE9-BE50-49DD-9C52-17A2D632936C}" presName="hierChild2" presStyleCnt="0"/>
      <dgm:spPr/>
    </dgm:pt>
    <dgm:pt modelId="{30BD8F7E-45AB-4021-A324-2B2F08B30EAE}" type="pres">
      <dgm:prSet presAssocID="{8B4CA080-87C6-4ACB-89CF-2DA00172B915}" presName="Name37" presStyleLbl="parChTrans1D2" presStyleIdx="0" presStyleCnt="3"/>
      <dgm:spPr/>
    </dgm:pt>
    <dgm:pt modelId="{AA1D8CDA-D4D1-45B9-9DBE-5DC903818FCE}" type="pres">
      <dgm:prSet presAssocID="{A5514BE9-1159-45CB-8AAA-E0FADF37B75A}" presName="hierRoot2" presStyleCnt="0">
        <dgm:presLayoutVars>
          <dgm:hierBranch val="init"/>
        </dgm:presLayoutVars>
      </dgm:prSet>
      <dgm:spPr/>
    </dgm:pt>
    <dgm:pt modelId="{C1F98832-4D40-4C1C-9187-6D0F3036377E}" type="pres">
      <dgm:prSet presAssocID="{A5514BE9-1159-45CB-8AAA-E0FADF37B75A}" presName="rootComposite" presStyleCnt="0"/>
      <dgm:spPr/>
    </dgm:pt>
    <dgm:pt modelId="{7331E842-8201-4227-BEC7-BFFF075782EC}" type="pres">
      <dgm:prSet presAssocID="{A5514BE9-1159-45CB-8AAA-E0FADF37B75A}" presName="rootText" presStyleLbl="node2" presStyleIdx="0" presStyleCnt="3">
        <dgm:presLayoutVars>
          <dgm:chPref val="3"/>
        </dgm:presLayoutVars>
      </dgm:prSet>
      <dgm:spPr/>
    </dgm:pt>
    <dgm:pt modelId="{83414148-BCE2-466D-8CAB-69B0337A312A}" type="pres">
      <dgm:prSet presAssocID="{A5514BE9-1159-45CB-8AAA-E0FADF37B75A}" presName="rootConnector" presStyleLbl="node2" presStyleIdx="0" presStyleCnt="3"/>
      <dgm:spPr/>
    </dgm:pt>
    <dgm:pt modelId="{4694A678-36AB-4AC7-938A-2D76B820B23B}" type="pres">
      <dgm:prSet presAssocID="{A5514BE9-1159-45CB-8AAA-E0FADF37B75A}" presName="hierChild4" presStyleCnt="0"/>
      <dgm:spPr/>
    </dgm:pt>
    <dgm:pt modelId="{0183945E-95EA-4ACD-8D89-0D82F567651F}" type="pres">
      <dgm:prSet presAssocID="{4E7403C5-54B8-41FA-8B76-6477AEAAAC7E}" presName="Name37" presStyleLbl="parChTrans1D3" presStyleIdx="0" presStyleCnt="12"/>
      <dgm:spPr/>
    </dgm:pt>
    <dgm:pt modelId="{DDC443A9-F8DC-4859-AC99-7EE78C8C7D74}" type="pres">
      <dgm:prSet presAssocID="{5614BD97-C7FC-4445-9948-169F7F56097F}" presName="hierRoot2" presStyleCnt="0">
        <dgm:presLayoutVars>
          <dgm:hierBranch val="init"/>
        </dgm:presLayoutVars>
      </dgm:prSet>
      <dgm:spPr/>
    </dgm:pt>
    <dgm:pt modelId="{9BF9A734-8B00-4A2C-A0D4-E4D97439D1A0}" type="pres">
      <dgm:prSet presAssocID="{5614BD97-C7FC-4445-9948-169F7F56097F}" presName="rootComposite" presStyleCnt="0"/>
      <dgm:spPr/>
    </dgm:pt>
    <dgm:pt modelId="{926F1FEE-05CE-431C-8B1D-7DA4EE57AA5C}" type="pres">
      <dgm:prSet presAssocID="{5614BD97-C7FC-4445-9948-169F7F56097F}" presName="rootText" presStyleLbl="node3" presStyleIdx="0" presStyleCnt="12" custScaleX="107995" custScaleY="131522">
        <dgm:presLayoutVars>
          <dgm:chPref val="3"/>
        </dgm:presLayoutVars>
      </dgm:prSet>
      <dgm:spPr/>
    </dgm:pt>
    <dgm:pt modelId="{50B8D01E-1344-4AC1-BED2-905E1156E238}" type="pres">
      <dgm:prSet presAssocID="{5614BD97-C7FC-4445-9948-169F7F56097F}" presName="rootConnector" presStyleLbl="node3" presStyleIdx="0" presStyleCnt="12"/>
      <dgm:spPr/>
    </dgm:pt>
    <dgm:pt modelId="{DE8056DD-F62C-4069-B3B9-9F7E362778AC}" type="pres">
      <dgm:prSet presAssocID="{5614BD97-C7FC-4445-9948-169F7F56097F}" presName="hierChild4" presStyleCnt="0"/>
      <dgm:spPr/>
    </dgm:pt>
    <dgm:pt modelId="{93842252-6B87-4AF1-8D07-B8082A0B9882}" type="pres">
      <dgm:prSet presAssocID="{5614BD97-C7FC-4445-9948-169F7F56097F}" presName="hierChild5" presStyleCnt="0"/>
      <dgm:spPr/>
    </dgm:pt>
    <dgm:pt modelId="{94699086-F45D-43B4-90D9-16E466637A31}" type="pres">
      <dgm:prSet presAssocID="{BB11BAEE-4565-4E3A-97D3-044535D9F53F}" presName="Name37" presStyleLbl="parChTrans1D3" presStyleIdx="1" presStyleCnt="12"/>
      <dgm:spPr/>
    </dgm:pt>
    <dgm:pt modelId="{04F8967E-0128-4EB2-8317-C7BDA777BE5F}" type="pres">
      <dgm:prSet presAssocID="{3E46B8F6-F253-4D77-A0B6-CE39E45DEB48}" presName="hierRoot2" presStyleCnt="0">
        <dgm:presLayoutVars>
          <dgm:hierBranch val="init"/>
        </dgm:presLayoutVars>
      </dgm:prSet>
      <dgm:spPr/>
    </dgm:pt>
    <dgm:pt modelId="{5994F82E-BE22-4C5B-AEA6-AD9FF8930B2A}" type="pres">
      <dgm:prSet presAssocID="{3E46B8F6-F253-4D77-A0B6-CE39E45DEB48}" presName="rootComposite" presStyleCnt="0"/>
      <dgm:spPr/>
    </dgm:pt>
    <dgm:pt modelId="{8BCC447B-8381-43E1-893B-C7A34996ADC5}" type="pres">
      <dgm:prSet presAssocID="{3E46B8F6-F253-4D77-A0B6-CE39E45DEB48}" presName="rootText" presStyleLbl="node3" presStyleIdx="1" presStyleCnt="12" custScaleX="103441" custScaleY="131205">
        <dgm:presLayoutVars>
          <dgm:chPref val="3"/>
        </dgm:presLayoutVars>
      </dgm:prSet>
      <dgm:spPr/>
    </dgm:pt>
    <dgm:pt modelId="{4175364A-8E77-4EE4-BACA-1598B4214E68}" type="pres">
      <dgm:prSet presAssocID="{3E46B8F6-F253-4D77-A0B6-CE39E45DEB48}" presName="rootConnector" presStyleLbl="node3" presStyleIdx="1" presStyleCnt="12"/>
      <dgm:spPr/>
    </dgm:pt>
    <dgm:pt modelId="{0A00C491-7853-4067-82B4-25F46C8994AD}" type="pres">
      <dgm:prSet presAssocID="{3E46B8F6-F253-4D77-A0B6-CE39E45DEB48}" presName="hierChild4" presStyleCnt="0"/>
      <dgm:spPr/>
    </dgm:pt>
    <dgm:pt modelId="{89B78C31-D311-4051-8FD3-4AE8A58546AB}" type="pres">
      <dgm:prSet presAssocID="{3E46B8F6-F253-4D77-A0B6-CE39E45DEB48}" presName="hierChild5" presStyleCnt="0"/>
      <dgm:spPr/>
    </dgm:pt>
    <dgm:pt modelId="{E27E8E56-900C-4327-A10A-944D09CEB5C8}" type="pres">
      <dgm:prSet presAssocID="{C970363B-1A43-4717-9D83-0C49A3CB25B8}" presName="Name37" presStyleLbl="parChTrans1D3" presStyleIdx="2" presStyleCnt="12"/>
      <dgm:spPr/>
    </dgm:pt>
    <dgm:pt modelId="{CEA3656A-8877-4571-9F5A-6EA104159DC4}" type="pres">
      <dgm:prSet presAssocID="{57D07FCE-8753-4DF4-9163-69476BF02973}" presName="hierRoot2" presStyleCnt="0">
        <dgm:presLayoutVars>
          <dgm:hierBranch val="init"/>
        </dgm:presLayoutVars>
      </dgm:prSet>
      <dgm:spPr/>
    </dgm:pt>
    <dgm:pt modelId="{EAE5D1A7-72B0-4163-926E-DEE43B284676}" type="pres">
      <dgm:prSet presAssocID="{57D07FCE-8753-4DF4-9163-69476BF02973}" presName="rootComposite" presStyleCnt="0"/>
      <dgm:spPr/>
    </dgm:pt>
    <dgm:pt modelId="{5C5A99B8-2EA5-4E63-A89E-9E56A783B4DD}" type="pres">
      <dgm:prSet presAssocID="{57D07FCE-8753-4DF4-9163-69476BF02973}" presName="rootText" presStyleLbl="node3" presStyleIdx="2" presStyleCnt="12">
        <dgm:presLayoutVars>
          <dgm:chPref val="3"/>
        </dgm:presLayoutVars>
      </dgm:prSet>
      <dgm:spPr/>
    </dgm:pt>
    <dgm:pt modelId="{6115A428-99DE-493B-88F7-8B5A3B81B9F5}" type="pres">
      <dgm:prSet presAssocID="{57D07FCE-8753-4DF4-9163-69476BF02973}" presName="rootConnector" presStyleLbl="node3" presStyleIdx="2" presStyleCnt="12"/>
      <dgm:spPr/>
    </dgm:pt>
    <dgm:pt modelId="{63BD193A-E8E0-47EC-B773-851DBC24E935}" type="pres">
      <dgm:prSet presAssocID="{57D07FCE-8753-4DF4-9163-69476BF02973}" presName="hierChild4" presStyleCnt="0"/>
      <dgm:spPr/>
    </dgm:pt>
    <dgm:pt modelId="{742D4C7A-3328-4A92-8936-E3C27DE093DC}" type="pres">
      <dgm:prSet presAssocID="{57D07FCE-8753-4DF4-9163-69476BF02973}" presName="hierChild5" presStyleCnt="0"/>
      <dgm:spPr/>
    </dgm:pt>
    <dgm:pt modelId="{B447CABB-9927-41B1-B1B0-805E349BA2E8}" type="pres">
      <dgm:prSet presAssocID="{0D68124C-12E5-440A-B46D-D10EF0733428}" presName="Name37" presStyleLbl="parChTrans1D3" presStyleIdx="3" presStyleCnt="12"/>
      <dgm:spPr/>
    </dgm:pt>
    <dgm:pt modelId="{970BCB8D-8DAD-4870-955A-7D3352E3E455}" type="pres">
      <dgm:prSet presAssocID="{C40258FC-F661-4220-A824-24993A9BE619}" presName="hierRoot2" presStyleCnt="0">
        <dgm:presLayoutVars>
          <dgm:hierBranch val="init"/>
        </dgm:presLayoutVars>
      </dgm:prSet>
      <dgm:spPr/>
    </dgm:pt>
    <dgm:pt modelId="{4B772241-012F-434E-A0DF-28207F35F954}" type="pres">
      <dgm:prSet presAssocID="{C40258FC-F661-4220-A824-24993A9BE619}" presName="rootComposite" presStyleCnt="0"/>
      <dgm:spPr/>
    </dgm:pt>
    <dgm:pt modelId="{368F72BA-BDE3-424D-A2C1-5B2872E1C662}" type="pres">
      <dgm:prSet presAssocID="{C40258FC-F661-4220-A824-24993A9BE619}" presName="rootText" presStyleLbl="node3" presStyleIdx="3" presStyleCnt="12" custScaleX="105603" custScaleY="132722">
        <dgm:presLayoutVars>
          <dgm:chPref val="3"/>
        </dgm:presLayoutVars>
      </dgm:prSet>
      <dgm:spPr/>
    </dgm:pt>
    <dgm:pt modelId="{0F4B8394-E90C-42E4-9182-E79E84BD5A75}" type="pres">
      <dgm:prSet presAssocID="{C40258FC-F661-4220-A824-24993A9BE619}" presName="rootConnector" presStyleLbl="node3" presStyleIdx="3" presStyleCnt="12"/>
      <dgm:spPr/>
    </dgm:pt>
    <dgm:pt modelId="{DCE8A1E3-1FA9-494F-AD51-67F35EBB9CA5}" type="pres">
      <dgm:prSet presAssocID="{C40258FC-F661-4220-A824-24993A9BE619}" presName="hierChild4" presStyleCnt="0"/>
      <dgm:spPr/>
    </dgm:pt>
    <dgm:pt modelId="{9B271F34-3FF2-4027-A9A0-FEA506F32F31}" type="pres">
      <dgm:prSet presAssocID="{C40258FC-F661-4220-A824-24993A9BE619}" presName="hierChild5" presStyleCnt="0"/>
      <dgm:spPr/>
    </dgm:pt>
    <dgm:pt modelId="{2A4DB079-5ECC-4B04-AD9A-8B156A16BD25}" type="pres">
      <dgm:prSet presAssocID="{47065AA6-A7FF-46D3-AC58-ADBB0F06B472}" presName="Name37" presStyleLbl="parChTrans1D3" presStyleIdx="4" presStyleCnt="12"/>
      <dgm:spPr/>
    </dgm:pt>
    <dgm:pt modelId="{8DA5AD9B-5DD8-4FAE-B566-1F0D4004A48A}" type="pres">
      <dgm:prSet presAssocID="{7A3F7DF7-9FF9-466A-A9A7-C326B5885202}" presName="hierRoot2" presStyleCnt="0">
        <dgm:presLayoutVars>
          <dgm:hierBranch val="init"/>
        </dgm:presLayoutVars>
      </dgm:prSet>
      <dgm:spPr/>
    </dgm:pt>
    <dgm:pt modelId="{0024C09B-5A03-4B24-B311-9A32711482A2}" type="pres">
      <dgm:prSet presAssocID="{7A3F7DF7-9FF9-466A-A9A7-C326B5885202}" presName="rootComposite" presStyleCnt="0"/>
      <dgm:spPr/>
    </dgm:pt>
    <dgm:pt modelId="{FC2B3387-0345-43FA-A729-6FD632F26FC4}" type="pres">
      <dgm:prSet presAssocID="{7A3F7DF7-9FF9-466A-A9A7-C326B5885202}" presName="rootText" presStyleLbl="node3" presStyleIdx="4" presStyleCnt="12" custScaleX="163677" custScaleY="185150">
        <dgm:presLayoutVars>
          <dgm:chPref val="3"/>
        </dgm:presLayoutVars>
      </dgm:prSet>
      <dgm:spPr/>
    </dgm:pt>
    <dgm:pt modelId="{59DCDF08-3E0B-4BC6-A9AC-11A2793D8495}" type="pres">
      <dgm:prSet presAssocID="{7A3F7DF7-9FF9-466A-A9A7-C326B5885202}" presName="rootConnector" presStyleLbl="node3" presStyleIdx="4" presStyleCnt="12"/>
      <dgm:spPr/>
    </dgm:pt>
    <dgm:pt modelId="{096074B4-1F13-4983-83CA-292D6533A1E1}" type="pres">
      <dgm:prSet presAssocID="{7A3F7DF7-9FF9-466A-A9A7-C326B5885202}" presName="hierChild4" presStyleCnt="0"/>
      <dgm:spPr/>
    </dgm:pt>
    <dgm:pt modelId="{AAC64889-A2E6-4D55-B3DC-0C5239DA2991}" type="pres">
      <dgm:prSet presAssocID="{7A3F7DF7-9FF9-466A-A9A7-C326B5885202}" presName="hierChild5" presStyleCnt="0"/>
      <dgm:spPr/>
    </dgm:pt>
    <dgm:pt modelId="{A3DF788F-511A-43C8-84AE-EC51D288C689}" type="pres">
      <dgm:prSet presAssocID="{58A9EBE7-2CCE-4074-82C6-AF2EE86F4098}" presName="Name37" presStyleLbl="parChTrans1D3" presStyleIdx="5" presStyleCnt="12"/>
      <dgm:spPr/>
    </dgm:pt>
    <dgm:pt modelId="{9B70481C-6B57-4248-BB58-009A31408714}" type="pres">
      <dgm:prSet presAssocID="{553502A6-0E57-424B-BC2A-239FA02F34FD}" presName="hierRoot2" presStyleCnt="0">
        <dgm:presLayoutVars>
          <dgm:hierBranch val="init"/>
        </dgm:presLayoutVars>
      </dgm:prSet>
      <dgm:spPr/>
    </dgm:pt>
    <dgm:pt modelId="{ECEA3BAE-D88C-4785-8550-058556C64E4A}" type="pres">
      <dgm:prSet presAssocID="{553502A6-0E57-424B-BC2A-239FA02F34FD}" presName="rootComposite" presStyleCnt="0"/>
      <dgm:spPr/>
    </dgm:pt>
    <dgm:pt modelId="{F50D30D7-FDD7-4CE8-8D7D-4C49FA11B58B}" type="pres">
      <dgm:prSet presAssocID="{553502A6-0E57-424B-BC2A-239FA02F34FD}" presName="rootText" presStyleLbl="node3" presStyleIdx="5" presStyleCnt="12" custScaleX="151226" custScaleY="127478">
        <dgm:presLayoutVars>
          <dgm:chPref val="3"/>
        </dgm:presLayoutVars>
      </dgm:prSet>
      <dgm:spPr/>
    </dgm:pt>
    <dgm:pt modelId="{24CA99AE-9399-4BD7-9E6F-E3AC8B71121B}" type="pres">
      <dgm:prSet presAssocID="{553502A6-0E57-424B-BC2A-239FA02F34FD}" presName="rootConnector" presStyleLbl="node3" presStyleIdx="5" presStyleCnt="12"/>
      <dgm:spPr/>
    </dgm:pt>
    <dgm:pt modelId="{5C4B0ACD-D9D3-45BE-AE7B-5B0953636A90}" type="pres">
      <dgm:prSet presAssocID="{553502A6-0E57-424B-BC2A-239FA02F34FD}" presName="hierChild4" presStyleCnt="0"/>
      <dgm:spPr/>
    </dgm:pt>
    <dgm:pt modelId="{A80D0516-4EAB-4644-BF30-BB5FB9FFD966}" type="pres">
      <dgm:prSet presAssocID="{553502A6-0E57-424B-BC2A-239FA02F34FD}" presName="hierChild5" presStyleCnt="0"/>
      <dgm:spPr/>
    </dgm:pt>
    <dgm:pt modelId="{B5634A49-B73F-4A2F-938B-A0946C420960}" type="pres">
      <dgm:prSet presAssocID="{7F7B3406-8507-4407-81BB-1A03A1823E49}" presName="Name37" presStyleLbl="parChTrans1D3" presStyleIdx="6" presStyleCnt="12"/>
      <dgm:spPr/>
    </dgm:pt>
    <dgm:pt modelId="{B7F1D9B8-5DC5-4583-B3BB-13D0E0A0F55E}" type="pres">
      <dgm:prSet presAssocID="{9AF2C8FC-7685-48E8-99E5-C1CC95359E64}" presName="hierRoot2" presStyleCnt="0">
        <dgm:presLayoutVars>
          <dgm:hierBranch val="init"/>
        </dgm:presLayoutVars>
      </dgm:prSet>
      <dgm:spPr/>
    </dgm:pt>
    <dgm:pt modelId="{CBFC2BD7-214D-4980-8789-D8A7DBF39D04}" type="pres">
      <dgm:prSet presAssocID="{9AF2C8FC-7685-48E8-99E5-C1CC95359E64}" presName="rootComposite" presStyleCnt="0"/>
      <dgm:spPr/>
    </dgm:pt>
    <dgm:pt modelId="{9CBDFEC3-5AFB-424F-8E55-F5561B400EC8}" type="pres">
      <dgm:prSet presAssocID="{9AF2C8FC-7685-48E8-99E5-C1CC95359E64}" presName="rootText" presStyleLbl="node3" presStyleIdx="6" presStyleCnt="12" custScaleX="105954" custScaleY="126572">
        <dgm:presLayoutVars>
          <dgm:chPref val="3"/>
        </dgm:presLayoutVars>
      </dgm:prSet>
      <dgm:spPr/>
    </dgm:pt>
    <dgm:pt modelId="{51CC3957-359C-413F-8675-2C1D6ACDF30B}" type="pres">
      <dgm:prSet presAssocID="{9AF2C8FC-7685-48E8-99E5-C1CC95359E64}" presName="rootConnector" presStyleLbl="node3" presStyleIdx="6" presStyleCnt="12"/>
      <dgm:spPr/>
    </dgm:pt>
    <dgm:pt modelId="{92343C2B-5413-460D-8DB2-7EA0C7F94E4E}" type="pres">
      <dgm:prSet presAssocID="{9AF2C8FC-7685-48E8-99E5-C1CC95359E64}" presName="hierChild4" presStyleCnt="0"/>
      <dgm:spPr/>
    </dgm:pt>
    <dgm:pt modelId="{AFD25EE4-0C5A-46F7-B42C-2DA929598503}" type="pres">
      <dgm:prSet presAssocID="{9AF2C8FC-7685-48E8-99E5-C1CC95359E64}" presName="hierChild5" presStyleCnt="0"/>
      <dgm:spPr/>
    </dgm:pt>
    <dgm:pt modelId="{8E1B5490-60D9-44E8-B051-771437E72240}" type="pres">
      <dgm:prSet presAssocID="{A5514BE9-1159-45CB-8AAA-E0FADF37B75A}" presName="hierChild5" presStyleCnt="0"/>
      <dgm:spPr/>
    </dgm:pt>
    <dgm:pt modelId="{7B3B614E-0EFF-4CB1-BDC2-C372C707309C}" type="pres">
      <dgm:prSet presAssocID="{6684FFE9-BE50-49DD-9C52-17A2D632936C}" presName="hierChild3" presStyleCnt="0"/>
      <dgm:spPr/>
    </dgm:pt>
    <dgm:pt modelId="{DAB65AC2-B9C6-4305-A9F3-445B616FCC99}" type="pres">
      <dgm:prSet presAssocID="{E80B43A8-899A-49F6-990C-8C0B9A0BFED6}" presName="hierRoot1" presStyleCnt="0">
        <dgm:presLayoutVars>
          <dgm:hierBranch val="init"/>
        </dgm:presLayoutVars>
      </dgm:prSet>
      <dgm:spPr/>
    </dgm:pt>
    <dgm:pt modelId="{7C4CC97A-7ACF-4FA4-A294-3990E733A8EB}" type="pres">
      <dgm:prSet presAssocID="{E80B43A8-899A-49F6-990C-8C0B9A0BFED6}" presName="rootComposite1" presStyleCnt="0"/>
      <dgm:spPr/>
    </dgm:pt>
    <dgm:pt modelId="{0BDAB377-1E5D-4F88-9114-C83E7BCBEF79}" type="pres">
      <dgm:prSet presAssocID="{E80B43A8-899A-49F6-990C-8C0B9A0BFED6}" presName="rootText1" presStyleLbl="node0" presStyleIdx="1" presStyleCnt="3">
        <dgm:presLayoutVars>
          <dgm:chPref val="3"/>
        </dgm:presLayoutVars>
      </dgm:prSet>
      <dgm:spPr/>
    </dgm:pt>
    <dgm:pt modelId="{A5471DE2-FA80-497B-AC2A-FD9ACE7C7F2B}" type="pres">
      <dgm:prSet presAssocID="{E80B43A8-899A-49F6-990C-8C0B9A0BFED6}" presName="rootConnector1" presStyleLbl="node1" presStyleIdx="0" presStyleCnt="0"/>
      <dgm:spPr/>
    </dgm:pt>
    <dgm:pt modelId="{9A443C2E-FA03-407B-9F85-A2C0C8EC3BA7}" type="pres">
      <dgm:prSet presAssocID="{E80B43A8-899A-49F6-990C-8C0B9A0BFED6}" presName="hierChild2" presStyleCnt="0"/>
      <dgm:spPr/>
    </dgm:pt>
    <dgm:pt modelId="{96DA6248-91FE-4D7A-80CE-4A87BD87D2B3}" type="pres">
      <dgm:prSet presAssocID="{A25F2658-81F3-4A13-B056-50C0AA3F2E7A}" presName="Name37" presStyleLbl="parChTrans1D2" presStyleIdx="1" presStyleCnt="3"/>
      <dgm:spPr/>
    </dgm:pt>
    <dgm:pt modelId="{BAFD2956-68C8-485D-BE62-49B7218E5261}" type="pres">
      <dgm:prSet presAssocID="{23283FF5-F233-4EF9-AE5D-4953ADC8367E}" presName="hierRoot2" presStyleCnt="0">
        <dgm:presLayoutVars>
          <dgm:hierBranch val="init"/>
        </dgm:presLayoutVars>
      </dgm:prSet>
      <dgm:spPr/>
    </dgm:pt>
    <dgm:pt modelId="{C9C0BB95-3373-4E5C-89EE-1E6E509EB021}" type="pres">
      <dgm:prSet presAssocID="{23283FF5-F233-4EF9-AE5D-4953ADC8367E}" presName="rootComposite" presStyleCnt="0"/>
      <dgm:spPr/>
    </dgm:pt>
    <dgm:pt modelId="{3EC33231-FE15-41B1-B606-0C9A3CA6C7D9}" type="pres">
      <dgm:prSet presAssocID="{23283FF5-F233-4EF9-AE5D-4953ADC8367E}" presName="rootText" presStyleLbl="node2" presStyleIdx="1" presStyleCnt="3">
        <dgm:presLayoutVars>
          <dgm:chPref val="3"/>
        </dgm:presLayoutVars>
      </dgm:prSet>
      <dgm:spPr/>
    </dgm:pt>
    <dgm:pt modelId="{CFC80FE4-E3C9-43C0-8759-089CB73E0E82}" type="pres">
      <dgm:prSet presAssocID="{23283FF5-F233-4EF9-AE5D-4953ADC8367E}" presName="rootConnector" presStyleLbl="node2" presStyleIdx="1" presStyleCnt="3"/>
      <dgm:spPr/>
    </dgm:pt>
    <dgm:pt modelId="{E9998FE8-538B-410F-8E97-2E8825B76570}" type="pres">
      <dgm:prSet presAssocID="{23283FF5-F233-4EF9-AE5D-4953ADC8367E}" presName="hierChild4" presStyleCnt="0"/>
      <dgm:spPr/>
    </dgm:pt>
    <dgm:pt modelId="{712AB1D8-1F43-450F-AAB9-8FA03D5D4808}" type="pres">
      <dgm:prSet presAssocID="{526452F0-E54D-4593-8108-DC1E087D8309}" presName="Name37" presStyleLbl="parChTrans1D3" presStyleIdx="7" presStyleCnt="12"/>
      <dgm:spPr/>
    </dgm:pt>
    <dgm:pt modelId="{68F47695-5690-49B4-B055-D39C3678FE0E}" type="pres">
      <dgm:prSet presAssocID="{0DB799FD-924D-42F7-ADEF-0F875E6FA954}" presName="hierRoot2" presStyleCnt="0">
        <dgm:presLayoutVars>
          <dgm:hierBranch val="init"/>
        </dgm:presLayoutVars>
      </dgm:prSet>
      <dgm:spPr/>
    </dgm:pt>
    <dgm:pt modelId="{BB5C74C2-D1F0-40B6-A28A-BC3A8E2C82F2}" type="pres">
      <dgm:prSet presAssocID="{0DB799FD-924D-42F7-ADEF-0F875E6FA954}" presName="rootComposite" presStyleCnt="0"/>
      <dgm:spPr/>
    </dgm:pt>
    <dgm:pt modelId="{77861323-1595-49E1-AE3C-EE03298E0910}" type="pres">
      <dgm:prSet presAssocID="{0DB799FD-924D-42F7-ADEF-0F875E6FA954}" presName="rootText" presStyleLbl="node3" presStyleIdx="7" presStyleCnt="12" custScaleX="106613" custScaleY="112236">
        <dgm:presLayoutVars>
          <dgm:chPref val="3"/>
        </dgm:presLayoutVars>
      </dgm:prSet>
      <dgm:spPr/>
    </dgm:pt>
    <dgm:pt modelId="{9965B7A1-407C-4458-8BE7-6EE3734198A8}" type="pres">
      <dgm:prSet presAssocID="{0DB799FD-924D-42F7-ADEF-0F875E6FA954}" presName="rootConnector" presStyleLbl="node3" presStyleIdx="7" presStyleCnt="12"/>
      <dgm:spPr/>
    </dgm:pt>
    <dgm:pt modelId="{5770CF3F-73F7-42F9-8B24-39B688B688B7}" type="pres">
      <dgm:prSet presAssocID="{0DB799FD-924D-42F7-ADEF-0F875E6FA954}" presName="hierChild4" presStyleCnt="0"/>
      <dgm:spPr/>
    </dgm:pt>
    <dgm:pt modelId="{D4993DED-D8BB-4B5A-BF31-213306292147}" type="pres">
      <dgm:prSet presAssocID="{0DB799FD-924D-42F7-ADEF-0F875E6FA954}" presName="hierChild5" presStyleCnt="0"/>
      <dgm:spPr/>
    </dgm:pt>
    <dgm:pt modelId="{485EEF53-B115-4510-ACC0-3C2F56CC20E5}" type="pres">
      <dgm:prSet presAssocID="{C40E9AAC-8EE3-4DAF-AA65-B97D73B99650}" presName="Name37" presStyleLbl="parChTrans1D3" presStyleIdx="8" presStyleCnt="12"/>
      <dgm:spPr/>
    </dgm:pt>
    <dgm:pt modelId="{283B87FD-68B7-4FBC-92D5-A64F9EC91602}" type="pres">
      <dgm:prSet presAssocID="{9EC1D018-F772-486E-8EFF-B3A19B34F736}" presName="hierRoot2" presStyleCnt="0">
        <dgm:presLayoutVars>
          <dgm:hierBranch val="init"/>
        </dgm:presLayoutVars>
      </dgm:prSet>
      <dgm:spPr/>
    </dgm:pt>
    <dgm:pt modelId="{84F75741-D28D-4692-B554-6AD6712D5C66}" type="pres">
      <dgm:prSet presAssocID="{9EC1D018-F772-486E-8EFF-B3A19B34F736}" presName="rootComposite" presStyleCnt="0"/>
      <dgm:spPr/>
    </dgm:pt>
    <dgm:pt modelId="{9A2CB306-E6DA-4A1A-8D5D-919A2B13CAE3}" type="pres">
      <dgm:prSet presAssocID="{9EC1D018-F772-486E-8EFF-B3A19B34F736}" presName="rootText" presStyleLbl="node3" presStyleIdx="8" presStyleCnt="12">
        <dgm:presLayoutVars>
          <dgm:chPref val="3"/>
        </dgm:presLayoutVars>
      </dgm:prSet>
      <dgm:spPr/>
    </dgm:pt>
    <dgm:pt modelId="{B7C5AB5E-416B-4846-8354-22B42878AFFA}" type="pres">
      <dgm:prSet presAssocID="{9EC1D018-F772-486E-8EFF-B3A19B34F736}" presName="rootConnector" presStyleLbl="node3" presStyleIdx="8" presStyleCnt="12"/>
      <dgm:spPr/>
    </dgm:pt>
    <dgm:pt modelId="{E80EF4D9-372F-4665-AF41-713430E13536}" type="pres">
      <dgm:prSet presAssocID="{9EC1D018-F772-486E-8EFF-B3A19B34F736}" presName="hierChild4" presStyleCnt="0"/>
      <dgm:spPr/>
    </dgm:pt>
    <dgm:pt modelId="{DF418083-D7FB-4678-B7A3-75FDA5C7AAE8}" type="pres">
      <dgm:prSet presAssocID="{9EC1D018-F772-486E-8EFF-B3A19B34F736}" presName="hierChild5" presStyleCnt="0"/>
      <dgm:spPr/>
    </dgm:pt>
    <dgm:pt modelId="{F2E83899-525C-468B-BCCE-1D2A111FABEB}" type="pres">
      <dgm:prSet presAssocID="{23283FF5-F233-4EF9-AE5D-4953ADC8367E}" presName="hierChild5" presStyleCnt="0"/>
      <dgm:spPr/>
    </dgm:pt>
    <dgm:pt modelId="{69E1AECC-DB81-4533-BD26-105BF00C1D2B}" type="pres">
      <dgm:prSet presAssocID="{E80B43A8-899A-49F6-990C-8C0B9A0BFED6}" presName="hierChild3" presStyleCnt="0"/>
      <dgm:spPr/>
    </dgm:pt>
    <dgm:pt modelId="{4A2E3BA6-F36A-480F-9A99-919020426E11}" type="pres">
      <dgm:prSet presAssocID="{AD3D11DE-CC4F-466A-984E-3D171B4DBF11}" presName="hierRoot1" presStyleCnt="0">
        <dgm:presLayoutVars>
          <dgm:hierBranch val="init"/>
        </dgm:presLayoutVars>
      </dgm:prSet>
      <dgm:spPr/>
    </dgm:pt>
    <dgm:pt modelId="{9C5A4367-AA96-4E5A-9886-0C9C3C80783E}" type="pres">
      <dgm:prSet presAssocID="{AD3D11DE-CC4F-466A-984E-3D171B4DBF11}" presName="rootComposite1" presStyleCnt="0"/>
      <dgm:spPr/>
    </dgm:pt>
    <dgm:pt modelId="{8B1C795D-D940-41F2-A715-9DC5181122B2}" type="pres">
      <dgm:prSet presAssocID="{AD3D11DE-CC4F-466A-984E-3D171B4DBF11}" presName="rootText1" presStyleLbl="node0" presStyleIdx="2" presStyleCnt="3">
        <dgm:presLayoutVars>
          <dgm:chPref val="3"/>
        </dgm:presLayoutVars>
      </dgm:prSet>
      <dgm:spPr/>
    </dgm:pt>
    <dgm:pt modelId="{D59D1552-107F-4452-8BE4-9F3631780A70}" type="pres">
      <dgm:prSet presAssocID="{AD3D11DE-CC4F-466A-984E-3D171B4DBF11}" presName="rootConnector1" presStyleLbl="node1" presStyleIdx="0" presStyleCnt="0"/>
      <dgm:spPr/>
    </dgm:pt>
    <dgm:pt modelId="{36ADBC0E-792D-47D3-8726-3E2C4BC902C3}" type="pres">
      <dgm:prSet presAssocID="{AD3D11DE-CC4F-466A-984E-3D171B4DBF11}" presName="hierChild2" presStyleCnt="0"/>
      <dgm:spPr/>
    </dgm:pt>
    <dgm:pt modelId="{392CFC15-72A7-4E09-96FA-C29D9986113A}" type="pres">
      <dgm:prSet presAssocID="{BE102363-6E55-47E1-8B17-E5ADC767753E}" presName="Name37" presStyleLbl="parChTrans1D2" presStyleIdx="2" presStyleCnt="3"/>
      <dgm:spPr/>
    </dgm:pt>
    <dgm:pt modelId="{FC82D72A-8DBB-4954-B220-3DFE5D4F55FE}" type="pres">
      <dgm:prSet presAssocID="{8FC295D7-C27B-4F55-B60E-4384ED45713F}" presName="hierRoot2" presStyleCnt="0">
        <dgm:presLayoutVars>
          <dgm:hierBranch val="init"/>
        </dgm:presLayoutVars>
      </dgm:prSet>
      <dgm:spPr/>
    </dgm:pt>
    <dgm:pt modelId="{630046D8-8DB6-415E-9A23-E9512DAC62E9}" type="pres">
      <dgm:prSet presAssocID="{8FC295D7-C27B-4F55-B60E-4384ED45713F}" presName="rootComposite" presStyleCnt="0"/>
      <dgm:spPr/>
    </dgm:pt>
    <dgm:pt modelId="{DBA8A4B5-A1AE-4C33-9457-9E246EF675EF}" type="pres">
      <dgm:prSet presAssocID="{8FC295D7-C27B-4F55-B60E-4384ED45713F}" presName="rootText" presStyleLbl="node2" presStyleIdx="2" presStyleCnt="3">
        <dgm:presLayoutVars>
          <dgm:chPref val="3"/>
        </dgm:presLayoutVars>
      </dgm:prSet>
      <dgm:spPr/>
    </dgm:pt>
    <dgm:pt modelId="{93EA85E2-6899-4881-BE0E-D7CCC69ED335}" type="pres">
      <dgm:prSet presAssocID="{8FC295D7-C27B-4F55-B60E-4384ED45713F}" presName="rootConnector" presStyleLbl="node2" presStyleIdx="2" presStyleCnt="3"/>
      <dgm:spPr/>
    </dgm:pt>
    <dgm:pt modelId="{51EC3A38-DAAF-42D5-80BA-5467BF47D30F}" type="pres">
      <dgm:prSet presAssocID="{8FC295D7-C27B-4F55-B60E-4384ED45713F}" presName="hierChild4" presStyleCnt="0"/>
      <dgm:spPr/>
    </dgm:pt>
    <dgm:pt modelId="{A51F6EA7-4A11-403C-9E88-3072EA27B4BC}" type="pres">
      <dgm:prSet presAssocID="{8028F657-5F0F-49E6-BD25-9906AF00FD6B}" presName="Name37" presStyleLbl="parChTrans1D3" presStyleIdx="9" presStyleCnt="12"/>
      <dgm:spPr/>
    </dgm:pt>
    <dgm:pt modelId="{EB0D406F-0D02-4EE7-A341-38C860DC5F87}" type="pres">
      <dgm:prSet presAssocID="{781A7ED9-AE92-465D-A3B0-CA82CC895260}" presName="hierRoot2" presStyleCnt="0">
        <dgm:presLayoutVars>
          <dgm:hierBranch val="init"/>
        </dgm:presLayoutVars>
      </dgm:prSet>
      <dgm:spPr/>
    </dgm:pt>
    <dgm:pt modelId="{70FB547E-5215-462C-A428-7CE2B4D437FC}" type="pres">
      <dgm:prSet presAssocID="{781A7ED9-AE92-465D-A3B0-CA82CC895260}" presName="rootComposite" presStyleCnt="0"/>
      <dgm:spPr/>
    </dgm:pt>
    <dgm:pt modelId="{1F6F6672-3BE2-4CFE-8E05-1ED240723720}" type="pres">
      <dgm:prSet presAssocID="{781A7ED9-AE92-465D-A3B0-CA82CC895260}" presName="rootText" presStyleLbl="node3" presStyleIdx="9" presStyleCnt="12">
        <dgm:presLayoutVars>
          <dgm:chPref val="3"/>
        </dgm:presLayoutVars>
      </dgm:prSet>
      <dgm:spPr/>
    </dgm:pt>
    <dgm:pt modelId="{0C97FC79-A991-4632-8BFC-4FCBF2860789}" type="pres">
      <dgm:prSet presAssocID="{781A7ED9-AE92-465D-A3B0-CA82CC895260}" presName="rootConnector" presStyleLbl="node3" presStyleIdx="9" presStyleCnt="12"/>
      <dgm:spPr/>
    </dgm:pt>
    <dgm:pt modelId="{8B91D0FF-8863-4CA4-8476-5603AD2CA349}" type="pres">
      <dgm:prSet presAssocID="{781A7ED9-AE92-465D-A3B0-CA82CC895260}" presName="hierChild4" presStyleCnt="0"/>
      <dgm:spPr/>
    </dgm:pt>
    <dgm:pt modelId="{1BAA1D90-CF04-4F02-882D-9109B5C986BC}" type="pres">
      <dgm:prSet presAssocID="{781A7ED9-AE92-465D-A3B0-CA82CC895260}" presName="hierChild5" presStyleCnt="0"/>
      <dgm:spPr/>
    </dgm:pt>
    <dgm:pt modelId="{0D6C5CA1-48CB-4B98-9B6C-7741F01CF975}" type="pres">
      <dgm:prSet presAssocID="{0B221F19-E5E9-466B-9C4C-2E025723FCE3}" presName="Name37" presStyleLbl="parChTrans1D3" presStyleIdx="10" presStyleCnt="12"/>
      <dgm:spPr/>
    </dgm:pt>
    <dgm:pt modelId="{9870F368-0485-4FA5-BF9A-BA10FD3CB833}" type="pres">
      <dgm:prSet presAssocID="{51FDB196-4564-4D29-82F4-73936B65FF2E}" presName="hierRoot2" presStyleCnt="0">
        <dgm:presLayoutVars>
          <dgm:hierBranch val="init"/>
        </dgm:presLayoutVars>
      </dgm:prSet>
      <dgm:spPr/>
    </dgm:pt>
    <dgm:pt modelId="{90063D42-F44D-49F0-83B7-099DCA3B6E84}" type="pres">
      <dgm:prSet presAssocID="{51FDB196-4564-4D29-82F4-73936B65FF2E}" presName="rootComposite" presStyleCnt="0"/>
      <dgm:spPr/>
    </dgm:pt>
    <dgm:pt modelId="{A66BA48B-81A5-491D-BCEB-4D8ED96F01B4}" type="pres">
      <dgm:prSet presAssocID="{51FDB196-4564-4D29-82F4-73936B65FF2E}" presName="rootText" presStyleLbl="node3" presStyleIdx="10" presStyleCnt="12" custScaleX="125587" custScaleY="159169">
        <dgm:presLayoutVars>
          <dgm:chPref val="3"/>
        </dgm:presLayoutVars>
      </dgm:prSet>
      <dgm:spPr/>
    </dgm:pt>
    <dgm:pt modelId="{E03849F1-4A4F-4336-9DC6-8035E662FDC2}" type="pres">
      <dgm:prSet presAssocID="{51FDB196-4564-4D29-82F4-73936B65FF2E}" presName="rootConnector" presStyleLbl="node3" presStyleIdx="10" presStyleCnt="12"/>
      <dgm:spPr/>
    </dgm:pt>
    <dgm:pt modelId="{89036072-8962-44E1-9407-E72FA137D1BD}" type="pres">
      <dgm:prSet presAssocID="{51FDB196-4564-4D29-82F4-73936B65FF2E}" presName="hierChild4" presStyleCnt="0"/>
      <dgm:spPr/>
    </dgm:pt>
    <dgm:pt modelId="{A6C90332-2DAF-4F90-8F0C-6A731D878C3D}" type="pres">
      <dgm:prSet presAssocID="{51FDB196-4564-4D29-82F4-73936B65FF2E}" presName="hierChild5" presStyleCnt="0"/>
      <dgm:spPr/>
    </dgm:pt>
    <dgm:pt modelId="{6DFA09DA-3B35-49E5-9CAB-8BBBEB504C80}" type="pres">
      <dgm:prSet presAssocID="{81E86D2E-6F0C-4ABC-B364-61FD44943DAA}" presName="Name37" presStyleLbl="parChTrans1D3" presStyleIdx="11" presStyleCnt="12"/>
      <dgm:spPr/>
    </dgm:pt>
    <dgm:pt modelId="{15912C91-4500-417B-8FA5-96686B9213A0}" type="pres">
      <dgm:prSet presAssocID="{ED1F3C21-C617-496C-A132-7B225093F6BF}" presName="hierRoot2" presStyleCnt="0">
        <dgm:presLayoutVars>
          <dgm:hierBranch val="init"/>
        </dgm:presLayoutVars>
      </dgm:prSet>
      <dgm:spPr/>
    </dgm:pt>
    <dgm:pt modelId="{A7CAEB9C-4FB0-4582-B8D4-1CF3520B88F9}" type="pres">
      <dgm:prSet presAssocID="{ED1F3C21-C617-496C-A132-7B225093F6BF}" presName="rootComposite" presStyleCnt="0"/>
      <dgm:spPr/>
    </dgm:pt>
    <dgm:pt modelId="{93F2D702-1F9E-45ED-886A-CF703F1F97B5}" type="pres">
      <dgm:prSet presAssocID="{ED1F3C21-C617-496C-A132-7B225093F6BF}" presName="rootText" presStyleLbl="node3" presStyleIdx="11" presStyleCnt="12">
        <dgm:presLayoutVars>
          <dgm:chPref val="3"/>
        </dgm:presLayoutVars>
      </dgm:prSet>
      <dgm:spPr/>
    </dgm:pt>
    <dgm:pt modelId="{A4BB7339-5381-4AFF-A9A0-A23FE5731275}" type="pres">
      <dgm:prSet presAssocID="{ED1F3C21-C617-496C-A132-7B225093F6BF}" presName="rootConnector" presStyleLbl="node3" presStyleIdx="11" presStyleCnt="12"/>
      <dgm:spPr/>
    </dgm:pt>
    <dgm:pt modelId="{453A73E7-A204-4059-A19D-6A115E192B0A}" type="pres">
      <dgm:prSet presAssocID="{ED1F3C21-C617-496C-A132-7B225093F6BF}" presName="hierChild4" presStyleCnt="0"/>
      <dgm:spPr/>
    </dgm:pt>
    <dgm:pt modelId="{EC16AF8B-7855-4BB4-A0A5-059F8D5A6A74}" type="pres">
      <dgm:prSet presAssocID="{ED1F3C21-C617-496C-A132-7B225093F6BF}" presName="hierChild5" presStyleCnt="0"/>
      <dgm:spPr/>
    </dgm:pt>
    <dgm:pt modelId="{03A635FA-C720-4D6B-B149-652E396C1208}" type="pres">
      <dgm:prSet presAssocID="{8FC295D7-C27B-4F55-B60E-4384ED45713F}" presName="hierChild5" presStyleCnt="0"/>
      <dgm:spPr/>
    </dgm:pt>
    <dgm:pt modelId="{ABF9B343-C227-4B39-9564-AEC867108E12}" type="pres">
      <dgm:prSet presAssocID="{AD3D11DE-CC4F-466A-984E-3D171B4DBF11}" presName="hierChild3" presStyleCnt="0"/>
      <dgm:spPr/>
    </dgm:pt>
  </dgm:ptLst>
  <dgm:cxnLst>
    <dgm:cxn modelId="{50AF7E00-1706-4EC5-8E17-1954262A2AD2}" type="presOf" srcId="{57D07FCE-8753-4DF4-9163-69476BF02973}" destId="{5C5A99B8-2EA5-4E63-A89E-9E56A783B4DD}" srcOrd="0" destOrd="0" presId="urn:microsoft.com/office/officeart/2005/8/layout/orgChart1"/>
    <dgm:cxn modelId="{A831F400-DA24-4377-9889-E1F8E442A3F8}" type="presOf" srcId="{781A7ED9-AE92-465D-A3B0-CA82CC895260}" destId="{1F6F6672-3BE2-4CFE-8E05-1ED240723720}" srcOrd="0" destOrd="0" presId="urn:microsoft.com/office/officeart/2005/8/layout/orgChart1"/>
    <dgm:cxn modelId="{1429D203-0275-4BFB-B3F9-A7F18EA66D0C}" type="presOf" srcId="{57D07FCE-8753-4DF4-9163-69476BF02973}" destId="{6115A428-99DE-493B-88F7-8B5A3B81B9F5}" srcOrd="1" destOrd="0" presId="urn:microsoft.com/office/officeart/2005/8/layout/orgChart1"/>
    <dgm:cxn modelId="{7E0D0A06-6AC0-4991-AB4E-CE65C82A6A5A}" type="presOf" srcId="{6684FFE9-BE50-49DD-9C52-17A2D632936C}" destId="{07FE85D6-4141-4C90-9611-5BFC1B91E6E6}" srcOrd="1" destOrd="0" presId="urn:microsoft.com/office/officeart/2005/8/layout/orgChart1"/>
    <dgm:cxn modelId="{0E60CF09-9B7D-400F-AE41-FF585D003080}" srcId="{23283FF5-F233-4EF9-AE5D-4953ADC8367E}" destId="{9EC1D018-F772-486E-8EFF-B3A19B34F736}" srcOrd="1" destOrd="0" parTransId="{C40E9AAC-8EE3-4DAF-AA65-B97D73B99650}" sibTransId="{890A4BC3-EA43-43A6-93EF-AED3459D897D}"/>
    <dgm:cxn modelId="{09CFCB10-8B75-4F8B-BCF4-181DFCBE5497}" type="presOf" srcId="{A25F2658-81F3-4A13-B056-50C0AA3F2E7A}" destId="{96DA6248-91FE-4D7A-80CE-4A87BD87D2B3}" srcOrd="0" destOrd="0" presId="urn:microsoft.com/office/officeart/2005/8/layout/orgChart1"/>
    <dgm:cxn modelId="{FAA1AC11-D38E-4DA8-BC4E-154E52965496}" type="presOf" srcId="{23283FF5-F233-4EF9-AE5D-4953ADC8367E}" destId="{CFC80FE4-E3C9-43C0-8759-089CB73E0E82}" srcOrd="1" destOrd="0" presId="urn:microsoft.com/office/officeart/2005/8/layout/orgChart1"/>
    <dgm:cxn modelId="{67B6B512-1D0D-4E28-8B6C-3881BCBC8D48}" type="presOf" srcId="{ED1F3C21-C617-496C-A132-7B225093F6BF}" destId="{93F2D702-1F9E-45ED-886A-CF703F1F97B5}" srcOrd="0" destOrd="0" presId="urn:microsoft.com/office/officeart/2005/8/layout/orgChart1"/>
    <dgm:cxn modelId="{7029BD12-4851-4FCC-97A9-16C8ABA0BF09}" srcId="{A5514BE9-1159-45CB-8AAA-E0FADF37B75A}" destId="{553502A6-0E57-424B-BC2A-239FA02F34FD}" srcOrd="5" destOrd="0" parTransId="{58A9EBE7-2CCE-4074-82C6-AF2EE86F4098}" sibTransId="{0D071D42-BBB5-4AE3-A8FC-2A84E1E04A8F}"/>
    <dgm:cxn modelId="{827EFF17-E5E7-40EF-ABA1-4AA1A6F9AB2D}" srcId="{A5514BE9-1159-45CB-8AAA-E0FADF37B75A}" destId="{7A3F7DF7-9FF9-466A-A9A7-C326B5885202}" srcOrd="4" destOrd="0" parTransId="{47065AA6-A7FF-46D3-AC58-ADBB0F06B472}" sibTransId="{4DF4EA19-0B0D-4B02-BF28-8F5B84922ADF}"/>
    <dgm:cxn modelId="{6984DA1E-28FE-4915-B8F1-04D1CEE22A09}" type="presOf" srcId="{BE102363-6E55-47E1-8B17-E5ADC767753E}" destId="{392CFC15-72A7-4E09-96FA-C29D9986113A}" srcOrd="0" destOrd="0" presId="urn:microsoft.com/office/officeart/2005/8/layout/orgChart1"/>
    <dgm:cxn modelId="{11ED751F-28E7-4681-850E-0CC189F63251}" srcId="{A5514BE9-1159-45CB-8AAA-E0FADF37B75A}" destId="{3E46B8F6-F253-4D77-A0B6-CE39E45DEB48}" srcOrd="1" destOrd="0" parTransId="{BB11BAEE-4565-4E3A-97D3-044535D9F53F}" sibTransId="{23C8EF96-732B-4964-B731-303400069580}"/>
    <dgm:cxn modelId="{FA0D2920-77C0-4A58-8EA1-080A008E5CC8}" type="presOf" srcId="{5614BD97-C7FC-4445-9948-169F7F56097F}" destId="{926F1FEE-05CE-431C-8B1D-7DA4EE57AA5C}" srcOrd="0" destOrd="0" presId="urn:microsoft.com/office/officeart/2005/8/layout/orgChart1"/>
    <dgm:cxn modelId="{294C5624-D139-4B21-B58D-8FA5DC70482A}" srcId="{A5514BE9-1159-45CB-8AAA-E0FADF37B75A}" destId="{57D07FCE-8753-4DF4-9163-69476BF02973}" srcOrd="2" destOrd="0" parTransId="{C970363B-1A43-4717-9D83-0C49A3CB25B8}" sibTransId="{4F712A79-E2BE-4A71-BD45-3909C99EB671}"/>
    <dgm:cxn modelId="{52269326-004D-4094-978C-FFC2415782F5}" type="presOf" srcId="{3E46B8F6-F253-4D77-A0B6-CE39E45DEB48}" destId="{4175364A-8E77-4EE4-BACA-1598B4214E68}" srcOrd="1" destOrd="0" presId="urn:microsoft.com/office/officeart/2005/8/layout/orgChart1"/>
    <dgm:cxn modelId="{D4B3AC26-AFB4-45FA-BD4D-72FDE1C5713E}" srcId="{A5514BE9-1159-45CB-8AAA-E0FADF37B75A}" destId="{5614BD97-C7FC-4445-9948-169F7F56097F}" srcOrd="0" destOrd="0" parTransId="{4E7403C5-54B8-41FA-8B76-6477AEAAAC7E}" sibTransId="{EDE00FF5-A62B-45C6-B560-BF15F175A1BB}"/>
    <dgm:cxn modelId="{846D0A28-8E35-4071-8C53-6D7901F88AF9}" type="presOf" srcId="{9AF2C8FC-7685-48E8-99E5-C1CC95359E64}" destId="{51CC3957-359C-413F-8675-2C1D6ACDF30B}" srcOrd="1" destOrd="0" presId="urn:microsoft.com/office/officeart/2005/8/layout/orgChart1"/>
    <dgm:cxn modelId="{9221492A-26FA-4A1E-A884-94DCEC72D9A7}" type="presOf" srcId="{9EC1D018-F772-486E-8EFF-B3A19B34F736}" destId="{9A2CB306-E6DA-4A1A-8D5D-919A2B13CAE3}" srcOrd="0" destOrd="0" presId="urn:microsoft.com/office/officeart/2005/8/layout/orgChart1"/>
    <dgm:cxn modelId="{9FEA8A30-5093-49A9-AFDC-26844EDB1DC7}" type="presOf" srcId="{5614BD97-C7FC-4445-9948-169F7F56097F}" destId="{50B8D01E-1344-4AC1-BED2-905E1156E238}" srcOrd="1" destOrd="0" presId="urn:microsoft.com/office/officeart/2005/8/layout/orgChart1"/>
    <dgm:cxn modelId="{AE48F132-08B0-4061-B37D-801B0B70E699}" srcId="{8FC295D7-C27B-4F55-B60E-4384ED45713F}" destId="{51FDB196-4564-4D29-82F4-73936B65FF2E}" srcOrd="1" destOrd="0" parTransId="{0B221F19-E5E9-466B-9C4C-2E025723FCE3}" sibTransId="{3860A84C-BBAE-46C3-9D03-F6253A7D5B83}"/>
    <dgm:cxn modelId="{046EEE33-FC84-44CB-A078-9520296C9C74}" type="presOf" srcId="{51FDB196-4564-4D29-82F4-73936B65FF2E}" destId="{E03849F1-4A4F-4336-9DC6-8035E662FDC2}" srcOrd="1" destOrd="0" presId="urn:microsoft.com/office/officeart/2005/8/layout/orgChart1"/>
    <dgm:cxn modelId="{6C066E3A-9290-4E3E-8AFC-D6803590ACEF}" type="presOf" srcId="{ED1F3C21-C617-496C-A132-7B225093F6BF}" destId="{A4BB7339-5381-4AFF-A9A0-A23FE5731275}" srcOrd="1" destOrd="0" presId="urn:microsoft.com/office/officeart/2005/8/layout/orgChart1"/>
    <dgm:cxn modelId="{CD90393B-7140-4003-9D45-70E9D9C79D7F}" type="presOf" srcId="{7A3F7DF7-9FF9-466A-A9A7-C326B5885202}" destId="{FC2B3387-0345-43FA-A729-6FD632F26FC4}" srcOrd="0" destOrd="0" presId="urn:microsoft.com/office/officeart/2005/8/layout/orgChart1"/>
    <dgm:cxn modelId="{F0447341-0CFC-4CBC-BECB-3AA79DB0DCE3}" srcId="{F41211EF-1979-49B8-B55C-1DA94A36CFE4}" destId="{AD3D11DE-CC4F-466A-984E-3D171B4DBF11}" srcOrd="2" destOrd="0" parTransId="{AF04F309-977D-4FBC-8690-6D4C8BF4EF20}" sibTransId="{26DBF51A-AFD2-4AD2-84DB-F48CD2F041F3}"/>
    <dgm:cxn modelId="{1C175343-F382-45C5-A642-BAA9CB5946AC}" type="presOf" srcId="{E80B43A8-899A-49F6-990C-8C0B9A0BFED6}" destId="{A5471DE2-FA80-497B-AC2A-FD9ACE7C7F2B}" srcOrd="1" destOrd="0" presId="urn:microsoft.com/office/officeart/2005/8/layout/orgChart1"/>
    <dgm:cxn modelId="{D8775463-0192-40BC-A1BE-1D14E3A2E410}" type="presOf" srcId="{8FC295D7-C27B-4F55-B60E-4384ED45713F}" destId="{93EA85E2-6899-4881-BE0E-D7CCC69ED335}" srcOrd="1" destOrd="0" presId="urn:microsoft.com/office/officeart/2005/8/layout/orgChart1"/>
    <dgm:cxn modelId="{3E15DD63-643D-4207-9BCF-9E678552E1B6}" type="presOf" srcId="{81E86D2E-6F0C-4ABC-B364-61FD44943DAA}" destId="{6DFA09DA-3B35-49E5-9CAB-8BBBEB504C80}" srcOrd="0" destOrd="0" presId="urn:microsoft.com/office/officeart/2005/8/layout/orgChart1"/>
    <dgm:cxn modelId="{C982A246-3268-4D54-9F48-47ADE83B6BDA}" type="presOf" srcId="{23283FF5-F233-4EF9-AE5D-4953ADC8367E}" destId="{3EC33231-FE15-41B1-B606-0C9A3CA6C7D9}" srcOrd="0" destOrd="0" presId="urn:microsoft.com/office/officeart/2005/8/layout/orgChart1"/>
    <dgm:cxn modelId="{A9A8F04C-1EBA-4336-924C-722756E7C3A4}" srcId="{A5514BE9-1159-45CB-8AAA-E0FADF37B75A}" destId="{C40258FC-F661-4220-A824-24993A9BE619}" srcOrd="3" destOrd="0" parTransId="{0D68124C-12E5-440A-B46D-D10EF0733428}" sibTransId="{55DF6B22-A5FE-45E3-8376-9DBED42297D6}"/>
    <dgm:cxn modelId="{5314AE74-A0C5-46BE-8E10-B5F9EFD09963}" srcId="{E80B43A8-899A-49F6-990C-8C0B9A0BFED6}" destId="{23283FF5-F233-4EF9-AE5D-4953ADC8367E}" srcOrd="0" destOrd="0" parTransId="{A25F2658-81F3-4A13-B056-50C0AA3F2E7A}" sibTransId="{53D833A4-E1CA-4869-B80C-40C654989655}"/>
    <dgm:cxn modelId="{6434E474-BBC3-49A1-8AB5-E469371DC412}" type="presOf" srcId="{F41211EF-1979-49B8-B55C-1DA94A36CFE4}" destId="{3B10DC75-22B0-4875-890E-37FE7DA02915}" srcOrd="0" destOrd="0" presId="urn:microsoft.com/office/officeart/2005/8/layout/orgChart1"/>
    <dgm:cxn modelId="{BE3A5B75-C701-42CB-A291-57D0D5C325BF}" type="presOf" srcId="{9AF2C8FC-7685-48E8-99E5-C1CC95359E64}" destId="{9CBDFEC3-5AFB-424F-8E55-F5561B400EC8}" srcOrd="0" destOrd="0" presId="urn:microsoft.com/office/officeart/2005/8/layout/orgChart1"/>
    <dgm:cxn modelId="{16366675-C38A-48DE-8620-D9525DDE6213}" srcId="{8FC295D7-C27B-4F55-B60E-4384ED45713F}" destId="{ED1F3C21-C617-496C-A132-7B225093F6BF}" srcOrd="2" destOrd="0" parTransId="{81E86D2E-6F0C-4ABC-B364-61FD44943DAA}" sibTransId="{978495B9-D64B-4A31-8760-61D1641FA108}"/>
    <dgm:cxn modelId="{5EE90A58-5083-4E18-AB4C-1772BFDB0940}" type="presOf" srcId="{553502A6-0E57-424B-BC2A-239FA02F34FD}" destId="{F50D30D7-FDD7-4CE8-8D7D-4C49FA11B58B}" srcOrd="0" destOrd="0" presId="urn:microsoft.com/office/officeart/2005/8/layout/orgChart1"/>
    <dgm:cxn modelId="{43C02B78-1408-46B9-A73E-68D031FAA4F6}" type="presOf" srcId="{C970363B-1A43-4717-9D83-0C49A3CB25B8}" destId="{E27E8E56-900C-4327-A10A-944D09CEB5C8}" srcOrd="0" destOrd="0" presId="urn:microsoft.com/office/officeart/2005/8/layout/orgChart1"/>
    <dgm:cxn modelId="{E0F89658-F312-4B1B-9D60-6B16FBA0B5F2}" type="presOf" srcId="{0B221F19-E5E9-466B-9C4C-2E025723FCE3}" destId="{0D6C5CA1-48CB-4B98-9B6C-7741F01CF975}" srcOrd="0" destOrd="0" presId="urn:microsoft.com/office/officeart/2005/8/layout/orgChart1"/>
    <dgm:cxn modelId="{9E4D1A7C-956D-4F37-8DE0-D6B6370E3D5C}" type="presOf" srcId="{47065AA6-A7FF-46D3-AC58-ADBB0F06B472}" destId="{2A4DB079-5ECC-4B04-AD9A-8B156A16BD25}" srcOrd="0" destOrd="0" presId="urn:microsoft.com/office/officeart/2005/8/layout/orgChart1"/>
    <dgm:cxn modelId="{3B095B7D-E798-424B-BB1E-B9EC35938D41}" srcId="{23283FF5-F233-4EF9-AE5D-4953ADC8367E}" destId="{0DB799FD-924D-42F7-ADEF-0F875E6FA954}" srcOrd="0" destOrd="0" parTransId="{526452F0-E54D-4593-8108-DC1E087D8309}" sibTransId="{06AA39EF-AC3E-4D2C-8128-6882EA291D3E}"/>
    <dgm:cxn modelId="{597BD27F-48ED-4B4A-AE26-C2BC31C7964D}" type="presOf" srcId="{AD3D11DE-CC4F-466A-984E-3D171B4DBF11}" destId="{D59D1552-107F-4452-8BE4-9F3631780A70}" srcOrd="1" destOrd="0" presId="urn:microsoft.com/office/officeart/2005/8/layout/orgChart1"/>
    <dgm:cxn modelId="{D3846D85-E3B1-4DD0-95A3-F7FA8C664BD3}" type="presOf" srcId="{A5514BE9-1159-45CB-8AAA-E0FADF37B75A}" destId="{7331E842-8201-4227-BEC7-BFFF075782EC}" srcOrd="0" destOrd="0" presId="urn:microsoft.com/office/officeart/2005/8/layout/orgChart1"/>
    <dgm:cxn modelId="{A60C4B87-9E29-4C0E-A47B-8DAFA7909667}" type="presOf" srcId="{58A9EBE7-2CCE-4074-82C6-AF2EE86F4098}" destId="{A3DF788F-511A-43C8-84AE-EC51D288C689}" srcOrd="0" destOrd="0" presId="urn:microsoft.com/office/officeart/2005/8/layout/orgChart1"/>
    <dgm:cxn modelId="{82E74C93-BA56-4289-9E2B-5119029F446A}" type="presOf" srcId="{A5514BE9-1159-45CB-8AAA-E0FADF37B75A}" destId="{83414148-BCE2-466D-8CAB-69B0337A312A}" srcOrd="1" destOrd="0" presId="urn:microsoft.com/office/officeart/2005/8/layout/orgChart1"/>
    <dgm:cxn modelId="{45AD1A95-7B85-41E7-87EA-BC7F408AAAF7}" type="presOf" srcId="{C40E9AAC-8EE3-4DAF-AA65-B97D73B99650}" destId="{485EEF53-B115-4510-ACC0-3C2F56CC20E5}" srcOrd="0" destOrd="0" presId="urn:microsoft.com/office/officeart/2005/8/layout/orgChart1"/>
    <dgm:cxn modelId="{F227E396-2C02-41E8-B027-85BB545EE16B}" srcId="{6684FFE9-BE50-49DD-9C52-17A2D632936C}" destId="{A5514BE9-1159-45CB-8AAA-E0FADF37B75A}" srcOrd="0" destOrd="0" parTransId="{8B4CA080-87C6-4ACB-89CF-2DA00172B915}" sibTransId="{F6BBC485-9C2F-4728-95A0-C8A6C114F473}"/>
    <dgm:cxn modelId="{104FAC9A-510D-4983-AB66-E4AC4961A1B0}" type="presOf" srcId="{4E7403C5-54B8-41FA-8B76-6477AEAAAC7E}" destId="{0183945E-95EA-4ACD-8D89-0D82F567651F}" srcOrd="0" destOrd="0" presId="urn:microsoft.com/office/officeart/2005/8/layout/orgChart1"/>
    <dgm:cxn modelId="{8BC3909B-25EF-4B07-90FF-E9195D02756B}" type="presOf" srcId="{51FDB196-4564-4D29-82F4-73936B65FF2E}" destId="{A66BA48B-81A5-491D-BCEB-4D8ED96F01B4}" srcOrd="0" destOrd="0" presId="urn:microsoft.com/office/officeart/2005/8/layout/orgChart1"/>
    <dgm:cxn modelId="{14B9079D-832D-48C0-AAAA-E45ADCCA75DE}" type="presOf" srcId="{526452F0-E54D-4593-8108-DC1E087D8309}" destId="{712AB1D8-1F43-450F-AAB9-8FA03D5D4808}" srcOrd="0" destOrd="0" presId="urn:microsoft.com/office/officeart/2005/8/layout/orgChart1"/>
    <dgm:cxn modelId="{38B9A7A3-F09E-45C0-A710-F4657B1DF307}" type="presOf" srcId="{7F7B3406-8507-4407-81BB-1A03A1823E49}" destId="{B5634A49-B73F-4A2F-938B-A0946C420960}" srcOrd="0" destOrd="0" presId="urn:microsoft.com/office/officeart/2005/8/layout/orgChart1"/>
    <dgm:cxn modelId="{8605FCA3-54A7-414E-98F6-230780F10808}" srcId="{AD3D11DE-CC4F-466A-984E-3D171B4DBF11}" destId="{8FC295D7-C27B-4F55-B60E-4384ED45713F}" srcOrd="0" destOrd="0" parTransId="{BE102363-6E55-47E1-8B17-E5ADC767753E}" sibTransId="{394EEC2E-8F31-4E61-AF08-27010F1E5272}"/>
    <dgm:cxn modelId="{126518A8-6BDE-4F86-BC03-82D37A38CBAE}" type="presOf" srcId="{0D68124C-12E5-440A-B46D-D10EF0733428}" destId="{B447CABB-9927-41B1-B1B0-805E349BA2E8}" srcOrd="0" destOrd="0" presId="urn:microsoft.com/office/officeart/2005/8/layout/orgChart1"/>
    <dgm:cxn modelId="{398E11AD-48E0-4FEA-AC6E-DF4091B65463}" type="presOf" srcId="{7A3F7DF7-9FF9-466A-A9A7-C326B5885202}" destId="{59DCDF08-3E0B-4BC6-A9AC-11A2793D8495}" srcOrd="1" destOrd="0" presId="urn:microsoft.com/office/officeart/2005/8/layout/orgChart1"/>
    <dgm:cxn modelId="{7735A1B1-B3A1-4932-8F58-6938027901F6}" srcId="{8FC295D7-C27B-4F55-B60E-4384ED45713F}" destId="{781A7ED9-AE92-465D-A3B0-CA82CC895260}" srcOrd="0" destOrd="0" parTransId="{8028F657-5F0F-49E6-BD25-9906AF00FD6B}" sibTransId="{C04F994E-86B5-409A-BF91-842DFF43421F}"/>
    <dgm:cxn modelId="{3FF990B2-B8BA-4D78-B5DE-1AE163B62A03}" type="presOf" srcId="{9EC1D018-F772-486E-8EFF-B3A19B34F736}" destId="{B7C5AB5E-416B-4846-8354-22B42878AFFA}" srcOrd="1" destOrd="0" presId="urn:microsoft.com/office/officeart/2005/8/layout/orgChart1"/>
    <dgm:cxn modelId="{579477B7-353E-4BD3-9B51-FBF8752B50D4}" type="presOf" srcId="{8B4CA080-87C6-4ACB-89CF-2DA00172B915}" destId="{30BD8F7E-45AB-4021-A324-2B2F08B30EAE}" srcOrd="0" destOrd="0" presId="urn:microsoft.com/office/officeart/2005/8/layout/orgChart1"/>
    <dgm:cxn modelId="{39E4A7B8-BDBA-4E6A-9AAD-BB06938140B2}" type="presOf" srcId="{3E46B8F6-F253-4D77-A0B6-CE39E45DEB48}" destId="{8BCC447B-8381-43E1-893B-C7A34996ADC5}" srcOrd="0" destOrd="0" presId="urn:microsoft.com/office/officeart/2005/8/layout/orgChart1"/>
    <dgm:cxn modelId="{ACFA2BBA-D4CB-469C-B4CC-995973A1E0B8}" type="presOf" srcId="{0DB799FD-924D-42F7-ADEF-0F875E6FA954}" destId="{77861323-1595-49E1-AE3C-EE03298E0910}" srcOrd="0" destOrd="0" presId="urn:microsoft.com/office/officeart/2005/8/layout/orgChart1"/>
    <dgm:cxn modelId="{4262DDBD-B17B-4405-882C-BA45CBC0920C}" type="presOf" srcId="{C40258FC-F661-4220-A824-24993A9BE619}" destId="{0F4B8394-E90C-42E4-9182-E79E84BD5A75}" srcOrd="1" destOrd="0" presId="urn:microsoft.com/office/officeart/2005/8/layout/orgChart1"/>
    <dgm:cxn modelId="{77CD32CA-5B4A-495B-BA3B-E269D1332513}" type="presOf" srcId="{C40258FC-F661-4220-A824-24993A9BE619}" destId="{368F72BA-BDE3-424D-A2C1-5B2872E1C662}" srcOrd="0" destOrd="0" presId="urn:microsoft.com/office/officeart/2005/8/layout/orgChart1"/>
    <dgm:cxn modelId="{A742E6CC-E6AB-4F55-B84E-20C565704E46}" srcId="{F41211EF-1979-49B8-B55C-1DA94A36CFE4}" destId="{E80B43A8-899A-49F6-990C-8C0B9A0BFED6}" srcOrd="1" destOrd="0" parTransId="{AF6C976E-1D0E-4D1D-955A-E7513CA7A0E1}" sibTransId="{EF068553-5B5A-4A15-8078-32DD7C71E6AF}"/>
    <dgm:cxn modelId="{17982FD0-E256-4B9D-BD3E-9DA179CE39F5}" type="presOf" srcId="{BB11BAEE-4565-4E3A-97D3-044535D9F53F}" destId="{94699086-F45D-43B4-90D9-16E466637A31}" srcOrd="0" destOrd="0" presId="urn:microsoft.com/office/officeart/2005/8/layout/orgChart1"/>
    <dgm:cxn modelId="{38408ED1-0925-44ED-8440-70A29B026F51}" type="presOf" srcId="{E80B43A8-899A-49F6-990C-8C0B9A0BFED6}" destId="{0BDAB377-1E5D-4F88-9114-C83E7BCBEF79}" srcOrd="0" destOrd="0" presId="urn:microsoft.com/office/officeart/2005/8/layout/orgChart1"/>
    <dgm:cxn modelId="{160F7FD5-01F1-4C64-AC15-8AFB49B3CFCD}" type="presOf" srcId="{8FC295D7-C27B-4F55-B60E-4384ED45713F}" destId="{DBA8A4B5-A1AE-4C33-9457-9E246EF675EF}" srcOrd="0" destOrd="0" presId="urn:microsoft.com/office/officeart/2005/8/layout/orgChart1"/>
    <dgm:cxn modelId="{4C7852D7-B9A2-4D03-8098-236CB2A0A003}" type="presOf" srcId="{553502A6-0E57-424B-BC2A-239FA02F34FD}" destId="{24CA99AE-9399-4BD7-9E6F-E3AC8B71121B}" srcOrd="1" destOrd="0" presId="urn:microsoft.com/office/officeart/2005/8/layout/orgChart1"/>
    <dgm:cxn modelId="{834ED9D7-02BE-458B-87AD-7136855664DD}" type="presOf" srcId="{0DB799FD-924D-42F7-ADEF-0F875E6FA954}" destId="{9965B7A1-407C-4458-8BE7-6EE3734198A8}" srcOrd="1" destOrd="0" presId="urn:microsoft.com/office/officeart/2005/8/layout/orgChart1"/>
    <dgm:cxn modelId="{09E0FCDB-CF6E-40FA-A336-44B31BB98C5E}" type="presOf" srcId="{781A7ED9-AE92-465D-A3B0-CA82CC895260}" destId="{0C97FC79-A991-4632-8BFC-4FCBF2860789}" srcOrd="1" destOrd="0" presId="urn:microsoft.com/office/officeart/2005/8/layout/orgChart1"/>
    <dgm:cxn modelId="{CCDDC8E6-6404-44ED-B253-B8EA62F22065}" srcId="{F41211EF-1979-49B8-B55C-1DA94A36CFE4}" destId="{6684FFE9-BE50-49DD-9C52-17A2D632936C}" srcOrd="0" destOrd="0" parTransId="{987488BA-A142-43D0-8F11-806986520BF0}" sibTransId="{05556B17-D441-4B8A-8DDD-CF969ED94280}"/>
    <dgm:cxn modelId="{86CE9CF0-765C-42F3-A9EA-D84F030958B7}" type="presOf" srcId="{AD3D11DE-CC4F-466A-984E-3D171B4DBF11}" destId="{8B1C795D-D940-41F2-A715-9DC5181122B2}" srcOrd="0" destOrd="0" presId="urn:microsoft.com/office/officeart/2005/8/layout/orgChart1"/>
    <dgm:cxn modelId="{660EF7F0-2578-4284-A2F2-680EFDCF0084}" srcId="{A5514BE9-1159-45CB-8AAA-E0FADF37B75A}" destId="{9AF2C8FC-7685-48E8-99E5-C1CC95359E64}" srcOrd="6" destOrd="0" parTransId="{7F7B3406-8507-4407-81BB-1A03A1823E49}" sibTransId="{0CB0034C-4B41-4DF7-83FF-7EC29F472418}"/>
    <dgm:cxn modelId="{C6AD92FA-0B6B-4396-89DA-7F2D42D8E18A}" type="presOf" srcId="{8028F657-5F0F-49E6-BD25-9906AF00FD6B}" destId="{A51F6EA7-4A11-403C-9E88-3072EA27B4BC}" srcOrd="0" destOrd="0" presId="urn:microsoft.com/office/officeart/2005/8/layout/orgChart1"/>
    <dgm:cxn modelId="{5A5331FF-D312-4598-A49C-D193BE8D5185}" type="presOf" srcId="{6684FFE9-BE50-49DD-9C52-17A2D632936C}" destId="{C8CFD5D6-BBC4-4753-946B-3B5E001F946D}" srcOrd="0" destOrd="0" presId="urn:microsoft.com/office/officeart/2005/8/layout/orgChart1"/>
    <dgm:cxn modelId="{AC769AE3-213A-4AC5-8A51-AA2DA63C2859}" type="presParOf" srcId="{3B10DC75-22B0-4875-890E-37FE7DA02915}" destId="{DCDE2D40-F033-4B3F-96D5-31DE40191850}" srcOrd="0" destOrd="0" presId="urn:microsoft.com/office/officeart/2005/8/layout/orgChart1"/>
    <dgm:cxn modelId="{C585D93F-A111-4B9C-8AC9-0925040071DD}" type="presParOf" srcId="{DCDE2D40-F033-4B3F-96D5-31DE40191850}" destId="{5EBB7A65-82FF-4039-B12E-E824704AD966}" srcOrd="0" destOrd="0" presId="urn:microsoft.com/office/officeart/2005/8/layout/orgChart1"/>
    <dgm:cxn modelId="{9E08617B-0861-4CB8-9FBB-8710E4CA91ED}" type="presParOf" srcId="{5EBB7A65-82FF-4039-B12E-E824704AD966}" destId="{C8CFD5D6-BBC4-4753-946B-3B5E001F946D}" srcOrd="0" destOrd="0" presId="urn:microsoft.com/office/officeart/2005/8/layout/orgChart1"/>
    <dgm:cxn modelId="{8503C527-21A6-43A3-8310-8C18883E3EE0}" type="presParOf" srcId="{5EBB7A65-82FF-4039-B12E-E824704AD966}" destId="{07FE85D6-4141-4C90-9611-5BFC1B91E6E6}" srcOrd="1" destOrd="0" presId="urn:microsoft.com/office/officeart/2005/8/layout/orgChart1"/>
    <dgm:cxn modelId="{7C6EEC16-2A2A-43E7-B431-F0FDD7F3D448}" type="presParOf" srcId="{DCDE2D40-F033-4B3F-96D5-31DE40191850}" destId="{FA1FDBCD-C86C-4B98-A08E-1CC1310BDFE3}" srcOrd="1" destOrd="0" presId="urn:microsoft.com/office/officeart/2005/8/layout/orgChart1"/>
    <dgm:cxn modelId="{DB2A0579-7623-4793-BFD8-A31C1F384045}" type="presParOf" srcId="{FA1FDBCD-C86C-4B98-A08E-1CC1310BDFE3}" destId="{30BD8F7E-45AB-4021-A324-2B2F08B30EAE}" srcOrd="0" destOrd="0" presId="urn:microsoft.com/office/officeart/2005/8/layout/orgChart1"/>
    <dgm:cxn modelId="{84898532-1AF0-4D76-9784-ED8A0BA91FC5}" type="presParOf" srcId="{FA1FDBCD-C86C-4B98-A08E-1CC1310BDFE3}" destId="{AA1D8CDA-D4D1-45B9-9DBE-5DC903818FCE}" srcOrd="1" destOrd="0" presId="urn:microsoft.com/office/officeart/2005/8/layout/orgChart1"/>
    <dgm:cxn modelId="{894587D4-5941-4B27-AEE3-55ABF880D19B}" type="presParOf" srcId="{AA1D8CDA-D4D1-45B9-9DBE-5DC903818FCE}" destId="{C1F98832-4D40-4C1C-9187-6D0F3036377E}" srcOrd="0" destOrd="0" presId="urn:microsoft.com/office/officeart/2005/8/layout/orgChart1"/>
    <dgm:cxn modelId="{B7BBA84E-CBEB-46EC-88B0-01E0D02A1DDB}" type="presParOf" srcId="{C1F98832-4D40-4C1C-9187-6D0F3036377E}" destId="{7331E842-8201-4227-BEC7-BFFF075782EC}" srcOrd="0" destOrd="0" presId="urn:microsoft.com/office/officeart/2005/8/layout/orgChart1"/>
    <dgm:cxn modelId="{1625B220-D545-445F-80B9-8FA9D329BBFB}" type="presParOf" srcId="{C1F98832-4D40-4C1C-9187-6D0F3036377E}" destId="{83414148-BCE2-466D-8CAB-69B0337A312A}" srcOrd="1" destOrd="0" presId="urn:microsoft.com/office/officeart/2005/8/layout/orgChart1"/>
    <dgm:cxn modelId="{391ED6A3-7370-41B7-848B-E64D3AE89834}" type="presParOf" srcId="{AA1D8CDA-D4D1-45B9-9DBE-5DC903818FCE}" destId="{4694A678-36AB-4AC7-938A-2D76B820B23B}" srcOrd="1" destOrd="0" presId="urn:microsoft.com/office/officeart/2005/8/layout/orgChart1"/>
    <dgm:cxn modelId="{CECEF141-77AC-4F7D-A34D-D58C19B3BCFE}" type="presParOf" srcId="{4694A678-36AB-4AC7-938A-2D76B820B23B}" destId="{0183945E-95EA-4ACD-8D89-0D82F567651F}" srcOrd="0" destOrd="0" presId="urn:microsoft.com/office/officeart/2005/8/layout/orgChart1"/>
    <dgm:cxn modelId="{C7C13F15-B678-4658-9F53-96600423FE9A}" type="presParOf" srcId="{4694A678-36AB-4AC7-938A-2D76B820B23B}" destId="{DDC443A9-F8DC-4859-AC99-7EE78C8C7D74}" srcOrd="1" destOrd="0" presId="urn:microsoft.com/office/officeart/2005/8/layout/orgChart1"/>
    <dgm:cxn modelId="{56558C75-5821-4BF5-A1D1-47EBB269F1D7}" type="presParOf" srcId="{DDC443A9-F8DC-4859-AC99-7EE78C8C7D74}" destId="{9BF9A734-8B00-4A2C-A0D4-E4D97439D1A0}" srcOrd="0" destOrd="0" presId="urn:microsoft.com/office/officeart/2005/8/layout/orgChart1"/>
    <dgm:cxn modelId="{0E02752A-0175-416E-B429-E259DD575082}" type="presParOf" srcId="{9BF9A734-8B00-4A2C-A0D4-E4D97439D1A0}" destId="{926F1FEE-05CE-431C-8B1D-7DA4EE57AA5C}" srcOrd="0" destOrd="0" presId="urn:microsoft.com/office/officeart/2005/8/layout/orgChart1"/>
    <dgm:cxn modelId="{86AFCF9B-C290-4FC5-AA32-03C2063DB792}" type="presParOf" srcId="{9BF9A734-8B00-4A2C-A0D4-E4D97439D1A0}" destId="{50B8D01E-1344-4AC1-BED2-905E1156E238}" srcOrd="1" destOrd="0" presId="urn:microsoft.com/office/officeart/2005/8/layout/orgChart1"/>
    <dgm:cxn modelId="{2AE83F6F-CEE3-482C-9A43-FD7DBF3E54BC}" type="presParOf" srcId="{DDC443A9-F8DC-4859-AC99-7EE78C8C7D74}" destId="{DE8056DD-F62C-4069-B3B9-9F7E362778AC}" srcOrd="1" destOrd="0" presId="urn:microsoft.com/office/officeart/2005/8/layout/orgChart1"/>
    <dgm:cxn modelId="{6E74C013-CD07-4ED8-A79B-5E92BCE62629}" type="presParOf" srcId="{DDC443A9-F8DC-4859-AC99-7EE78C8C7D74}" destId="{93842252-6B87-4AF1-8D07-B8082A0B9882}" srcOrd="2" destOrd="0" presId="urn:microsoft.com/office/officeart/2005/8/layout/orgChart1"/>
    <dgm:cxn modelId="{6C1412FA-AA26-4D99-8E98-F81A1AC1564F}" type="presParOf" srcId="{4694A678-36AB-4AC7-938A-2D76B820B23B}" destId="{94699086-F45D-43B4-90D9-16E466637A31}" srcOrd="2" destOrd="0" presId="urn:microsoft.com/office/officeart/2005/8/layout/orgChart1"/>
    <dgm:cxn modelId="{A08F6575-667D-4BDC-81F0-99312794575C}" type="presParOf" srcId="{4694A678-36AB-4AC7-938A-2D76B820B23B}" destId="{04F8967E-0128-4EB2-8317-C7BDA777BE5F}" srcOrd="3" destOrd="0" presId="urn:microsoft.com/office/officeart/2005/8/layout/orgChart1"/>
    <dgm:cxn modelId="{10908E29-EFAB-4EEE-A5DA-0DA54C91C122}" type="presParOf" srcId="{04F8967E-0128-4EB2-8317-C7BDA777BE5F}" destId="{5994F82E-BE22-4C5B-AEA6-AD9FF8930B2A}" srcOrd="0" destOrd="0" presId="urn:microsoft.com/office/officeart/2005/8/layout/orgChart1"/>
    <dgm:cxn modelId="{F5E959FA-33FF-4913-A068-2BB7AF7659D2}" type="presParOf" srcId="{5994F82E-BE22-4C5B-AEA6-AD9FF8930B2A}" destId="{8BCC447B-8381-43E1-893B-C7A34996ADC5}" srcOrd="0" destOrd="0" presId="urn:microsoft.com/office/officeart/2005/8/layout/orgChart1"/>
    <dgm:cxn modelId="{2C3BE370-C727-4ECB-A71B-D3CDB45D3151}" type="presParOf" srcId="{5994F82E-BE22-4C5B-AEA6-AD9FF8930B2A}" destId="{4175364A-8E77-4EE4-BACA-1598B4214E68}" srcOrd="1" destOrd="0" presId="urn:microsoft.com/office/officeart/2005/8/layout/orgChart1"/>
    <dgm:cxn modelId="{BF324E54-80E8-4A2D-B44E-42F513CC8B84}" type="presParOf" srcId="{04F8967E-0128-4EB2-8317-C7BDA777BE5F}" destId="{0A00C491-7853-4067-82B4-25F46C8994AD}" srcOrd="1" destOrd="0" presId="urn:microsoft.com/office/officeart/2005/8/layout/orgChart1"/>
    <dgm:cxn modelId="{32379AA3-0506-4CB8-B1D3-56F7B771DCCC}" type="presParOf" srcId="{04F8967E-0128-4EB2-8317-C7BDA777BE5F}" destId="{89B78C31-D311-4051-8FD3-4AE8A58546AB}" srcOrd="2" destOrd="0" presId="urn:microsoft.com/office/officeart/2005/8/layout/orgChart1"/>
    <dgm:cxn modelId="{BFF2F705-5FC9-4C35-BD76-3D43B15371D8}" type="presParOf" srcId="{4694A678-36AB-4AC7-938A-2D76B820B23B}" destId="{E27E8E56-900C-4327-A10A-944D09CEB5C8}" srcOrd="4" destOrd="0" presId="urn:microsoft.com/office/officeart/2005/8/layout/orgChart1"/>
    <dgm:cxn modelId="{A5F7002D-147F-4E84-BE5C-C554F0BD1D63}" type="presParOf" srcId="{4694A678-36AB-4AC7-938A-2D76B820B23B}" destId="{CEA3656A-8877-4571-9F5A-6EA104159DC4}" srcOrd="5" destOrd="0" presId="urn:microsoft.com/office/officeart/2005/8/layout/orgChart1"/>
    <dgm:cxn modelId="{09937F97-9942-44C6-9DB9-5B4A8A65D28F}" type="presParOf" srcId="{CEA3656A-8877-4571-9F5A-6EA104159DC4}" destId="{EAE5D1A7-72B0-4163-926E-DEE43B284676}" srcOrd="0" destOrd="0" presId="urn:microsoft.com/office/officeart/2005/8/layout/orgChart1"/>
    <dgm:cxn modelId="{BA8B5315-AAFE-4FAE-9B92-675E83E630AC}" type="presParOf" srcId="{EAE5D1A7-72B0-4163-926E-DEE43B284676}" destId="{5C5A99B8-2EA5-4E63-A89E-9E56A783B4DD}" srcOrd="0" destOrd="0" presId="urn:microsoft.com/office/officeart/2005/8/layout/orgChart1"/>
    <dgm:cxn modelId="{89A1E563-8AF5-48EB-A585-6D6F566D756D}" type="presParOf" srcId="{EAE5D1A7-72B0-4163-926E-DEE43B284676}" destId="{6115A428-99DE-493B-88F7-8B5A3B81B9F5}" srcOrd="1" destOrd="0" presId="urn:microsoft.com/office/officeart/2005/8/layout/orgChart1"/>
    <dgm:cxn modelId="{E338E177-7232-4836-B1C2-DC0CD2B80ABF}" type="presParOf" srcId="{CEA3656A-8877-4571-9F5A-6EA104159DC4}" destId="{63BD193A-E8E0-47EC-B773-851DBC24E935}" srcOrd="1" destOrd="0" presId="urn:microsoft.com/office/officeart/2005/8/layout/orgChart1"/>
    <dgm:cxn modelId="{076CD21C-A229-4326-A5C7-99B3CA7A248B}" type="presParOf" srcId="{CEA3656A-8877-4571-9F5A-6EA104159DC4}" destId="{742D4C7A-3328-4A92-8936-E3C27DE093DC}" srcOrd="2" destOrd="0" presId="urn:microsoft.com/office/officeart/2005/8/layout/orgChart1"/>
    <dgm:cxn modelId="{C75D9237-A3C6-472D-AE04-9AE2142C9752}" type="presParOf" srcId="{4694A678-36AB-4AC7-938A-2D76B820B23B}" destId="{B447CABB-9927-41B1-B1B0-805E349BA2E8}" srcOrd="6" destOrd="0" presId="urn:microsoft.com/office/officeart/2005/8/layout/orgChart1"/>
    <dgm:cxn modelId="{DBEEE3C2-E39E-4463-930F-B6E691A1FEF2}" type="presParOf" srcId="{4694A678-36AB-4AC7-938A-2D76B820B23B}" destId="{970BCB8D-8DAD-4870-955A-7D3352E3E455}" srcOrd="7" destOrd="0" presId="urn:microsoft.com/office/officeart/2005/8/layout/orgChart1"/>
    <dgm:cxn modelId="{5AAA314B-D33A-4590-B501-12A635384EFF}" type="presParOf" srcId="{970BCB8D-8DAD-4870-955A-7D3352E3E455}" destId="{4B772241-012F-434E-A0DF-28207F35F954}" srcOrd="0" destOrd="0" presId="urn:microsoft.com/office/officeart/2005/8/layout/orgChart1"/>
    <dgm:cxn modelId="{6FC7595F-A133-486F-B962-77526FE259CE}" type="presParOf" srcId="{4B772241-012F-434E-A0DF-28207F35F954}" destId="{368F72BA-BDE3-424D-A2C1-5B2872E1C662}" srcOrd="0" destOrd="0" presId="urn:microsoft.com/office/officeart/2005/8/layout/orgChart1"/>
    <dgm:cxn modelId="{C186247E-0A79-4D59-9DC1-C69B23F6BD35}" type="presParOf" srcId="{4B772241-012F-434E-A0DF-28207F35F954}" destId="{0F4B8394-E90C-42E4-9182-E79E84BD5A75}" srcOrd="1" destOrd="0" presId="urn:microsoft.com/office/officeart/2005/8/layout/orgChart1"/>
    <dgm:cxn modelId="{923BF09F-32A2-4B5C-979E-980A9A059B9C}" type="presParOf" srcId="{970BCB8D-8DAD-4870-955A-7D3352E3E455}" destId="{DCE8A1E3-1FA9-494F-AD51-67F35EBB9CA5}" srcOrd="1" destOrd="0" presId="urn:microsoft.com/office/officeart/2005/8/layout/orgChart1"/>
    <dgm:cxn modelId="{2ED0F9D5-45B6-436E-9B98-D025495E0D0E}" type="presParOf" srcId="{970BCB8D-8DAD-4870-955A-7D3352E3E455}" destId="{9B271F34-3FF2-4027-A9A0-FEA506F32F31}" srcOrd="2" destOrd="0" presId="urn:microsoft.com/office/officeart/2005/8/layout/orgChart1"/>
    <dgm:cxn modelId="{2B0B7851-9C07-4398-9E0F-85EAAE25755A}" type="presParOf" srcId="{4694A678-36AB-4AC7-938A-2D76B820B23B}" destId="{2A4DB079-5ECC-4B04-AD9A-8B156A16BD25}" srcOrd="8" destOrd="0" presId="urn:microsoft.com/office/officeart/2005/8/layout/orgChart1"/>
    <dgm:cxn modelId="{FCB39004-9504-4FEB-AC63-ECF7B7683DE7}" type="presParOf" srcId="{4694A678-36AB-4AC7-938A-2D76B820B23B}" destId="{8DA5AD9B-5DD8-4FAE-B566-1F0D4004A48A}" srcOrd="9" destOrd="0" presId="urn:microsoft.com/office/officeart/2005/8/layout/orgChart1"/>
    <dgm:cxn modelId="{E2807753-AC1F-4251-9EAE-9FA61F5072E6}" type="presParOf" srcId="{8DA5AD9B-5DD8-4FAE-B566-1F0D4004A48A}" destId="{0024C09B-5A03-4B24-B311-9A32711482A2}" srcOrd="0" destOrd="0" presId="urn:microsoft.com/office/officeart/2005/8/layout/orgChart1"/>
    <dgm:cxn modelId="{BF7AAD63-38F1-41C6-A8D1-7E29C6235F08}" type="presParOf" srcId="{0024C09B-5A03-4B24-B311-9A32711482A2}" destId="{FC2B3387-0345-43FA-A729-6FD632F26FC4}" srcOrd="0" destOrd="0" presId="urn:microsoft.com/office/officeart/2005/8/layout/orgChart1"/>
    <dgm:cxn modelId="{8FD10D9B-A859-4652-B7AF-6A5CC0349324}" type="presParOf" srcId="{0024C09B-5A03-4B24-B311-9A32711482A2}" destId="{59DCDF08-3E0B-4BC6-A9AC-11A2793D8495}" srcOrd="1" destOrd="0" presId="urn:microsoft.com/office/officeart/2005/8/layout/orgChart1"/>
    <dgm:cxn modelId="{63C5A27B-9739-4C07-92D7-EB056AF08879}" type="presParOf" srcId="{8DA5AD9B-5DD8-4FAE-B566-1F0D4004A48A}" destId="{096074B4-1F13-4983-83CA-292D6533A1E1}" srcOrd="1" destOrd="0" presId="urn:microsoft.com/office/officeart/2005/8/layout/orgChart1"/>
    <dgm:cxn modelId="{0C8E11FD-DD1C-4652-B08C-0112111BCFCB}" type="presParOf" srcId="{8DA5AD9B-5DD8-4FAE-B566-1F0D4004A48A}" destId="{AAC64889-A2E6-4D55-B3DC-0C5239DA2991}" srcOrd="2" destOrd="0" presId="urn:microsoft.com/office/officeart/2005/8/layout/orgChart1"/>
    <dgm:cxn modelId="{002F209E-B01F-422E-B712-F51A13A631BD}" type="presParOf" srcId="{4694A678-36AB-4AC7-938A-2D76B820B23B}" destId="{A3DF788F-511A-43C8-84AE-EC51D288C689}" srcOrd="10" destOrd="0" presId="urn:microsoft.com/office/officeart/2005/8/layout/orgChart1"/>
    <dgm:cxn modelId="{DB5AFE05-7648-4DC4-9542-1FDC679B603A}" type="presParOf" srcId="{4694A678-36AB-4AC7-938A-2D76B820B23B}" destId="{9B70481C-6B57-4248-BB58-009A31408714}" srcOrd="11" destOrd="0" presId="urn:microsoft.com/office/officeart/2005/8/layout/orgChart1"/>
    <dgm:cxn modelId="{A9AB82CB-F3CE-4595-A8F7-763BA673B454}" type="presParOf" srcId="{9B70481C-6B57-4248-BB58-009A31408714}" destId="{ECEA3BAE-D88C-4785-8550-058556C64E4A}" srcOrd="0" destOrd="0" presId="urn:microsoft.com/office/officeart/2005/8/layout/orgChart1"/>
    <dgm:cxn modelId="{0FE064B9-E39C-4890-A05E-B7D8D380379C}" type="presParOf" srcId="{ECEA3BAE-D88C-4785-8550-058556C64E4A}" destId="{F50D30D7-FDD7-4CE8-8D7D-4C49FA11B58B}" srcOrd="0" destOrd="0" presId="urn:microsoft.com/office/officeart/2005/8/layout/orgChart1"/>
    <dgm:cxn modelId="{FB2BB6A1-F337-44CC-96B9-095AF3171573}" type="presParOf" srcId="{ECEA3BAE-D88C-4785-8550-058556C64E4A}" destId="{24CA99AE-9399-4BD7-9E6F-E3AC8B71121B}" srcOrd="1" destOrd="0" presId="urn:microsoft.com/office/officeart/2005/8/layout/orgChart1"/>
    <dgm:cxn modelId="{924B3500-CA60-4D1A-B067-6AB91E76CA2F}" type="presParOf" srcId="{9B70481C-6B57-4248-BB58-009A31408714}" destId="{5C4B0ACD-D9D3-45BE-AE7B-5B0953636A90}" srcOrd="1" destOrd="0" presId="urn:microsoft.com/office/officeart/2005/8/layout/orgChart1"/>
    <dgm:cxn modelId="{0F18E0A5-439D-4FD8-A29F-A2BEEDCAC96B}" type="presParOf" srcId="{9B70481C-6B57-4248-BB58-009A31408714}" destId="{A80D0516-4EAB-4644-BF30-BB5FB9FFD966}" srcOrd="2" destOrd="0" presId="urn:microsoft.com/office/officeart/2005/8/layout/orgChart1"/>
    <dgm:cxn modelId="{0671986E-76CC-4A32-9A3A-3655AF3A4CB8}" type="presParOf" srcId="{4694A678-36AB-4AC7-938A-2D76B820B23B}" destId="{B5634A49-B73F-4A2F-938B-A0946C420960}" srcOrd="12" destOrd="0" presId="urn:microsoft.com/office/officeart/2005/8/layout/orgChart1"/>
    <dgm:cxn modelId="{5A8A8355-507F-44A5-970D-EA3196905D36}" type="presParOf" srcId="{4694A678-36AB-4AC7-938A-2D76B820B23B}" destId="{B7F1D9B8-5DC5-4583-B3BB-13D0E0A0F55E}" srcOrd="13" destOrd="0" presId="urn:microsoft.com/office/officeart/2005/8/layout/orgChart1"/>
    <dgm:cxn modelId="{1BE49557-DE0B-4FE2-9A4F-49C6587CE146}" type="presParOf" srcId="{B7F1D9B8-5DC5-4583-B3BB-13D0E0A0F55E}" destId="{CBFC2BD7-214D-4980-8789-D8A7DBF39D04}" srcOrd="0" destOrd="0" presId="urn:microsoft.com/office/officeart/2005/8/layout/orgChart1"/>
    <dgm:cxn modelId="{44726AE1-8281-41FB-8C3A-E85719DA4C19}" type="presParOf" srcId="{CBFC2BD7-214D-4980-8789-D8A7DBF39D04}" destId="{9CBDFEC3-5AFB-424F-8E55-F5561B400EC8}" srcOrd="0" destOrd="0" presId="urn:microsoft.com/office/officeart/2005/8/layout/orgChart1"/>
    <dgm:cxn modelId="{633F371F-B839-406F-8ED4-36A7F0B35B29}" type="presParOf" srcId="{CBFC2BD7-214D-4980-8789-D8A7DBF39D04}" destId="{51CC3957-359C-413F-8675-2C1D6ACDF30B}" srcOrd="1" destOrd="0" presId="urn:microsoft.com/office/officeart/2005/8/layout/orgChart1"/>
    <dgm:cxn modelId="{4F43825A-5241-4EA2-8716-4BA05BECDD95}" type="presParOf" srcId="{B7F1D9B8-5DC5-4583-B3BB-13D0E0A0F55E}" destId="{92343C2B-5413-460D-8DB2-7EA0C7F94E4E}" srcOrd="1" destOrd="0" presId="urn:microsoft.com/office/officeart/2005/8/layout/orgChart1"/>
    <dgm:cxn modelId="{55A954C1-63AE-4AE8-A823-CDB37ACBC4EA}" type="presParOf" srcId="{B7F1D9B8-5DC5-4583-B3BB-13D0E0A0F55E}" destId="{AFD25EE4-0C5A-46F7-B42C-2DA929598503}" srcOrd="2" destOrd="0" presId="urn:microsoft.com/office/officeart/2005/8/layout/orgChart1"/>
    <dgm:cxn modelId="{B0EEAE36-0D53-4322-9315-80C30B830481}" type="presParOf" srcId="{AA1D8CDA-D4D1-45B9-9DBE-5DC903818FCE}" destId="{8E1B5490-60D9-44E8-B051-771437E72240}" srcOrd="2" destOrd="0" presId="urn:microsoft.com/office/officeart/2005/8/layout/orgChart1"/>
    <dgm:cxn modelId="{8F8114BD-301F-4795-90D6-7228BF0F4B58}" type="presParOf" srcId="{DCDE2D40-F033-4B3F-96D5-31DE40191850}" destId="{7B3B614E-0EFF-4CB1-BDC2-C372C707309C}" srcOrd="2" destOrd="0" presId="urn:microsoft.com/office/officeart/2005/8/layout/orgChart1"/>
    <dgm:cxn modelId="{53E7713B-03A7-47EA-B07A-05B5E9F5F3C5}" type="presParOf" srcId="{3B10DC75-22B0-4875-890E-37FE7DA02915}" destId="{DAB65AC2-B9C6-4305-A9F3-445B616FCC99}" srcOrd="1" destOrd="0" presId="urn:microsoft.com/office/officeart/2005/8/layout/orgChart1"/>
    <dgm:cxn modelId="{C0414727-CCA9-41D2-B8B3-98F3BBC75C5F}" type="presParOf" srcId="{DAB65AC2-B9C6-4305-A9F3-445B616FCC99}" destId="{7C4CC97A-7ACF-4FA4-A294-3990E733A8EB}" srcOrd="0" destOrd="0" presId="urn:microsoft.com/office/officeart/2005/8/layout/orgChart1"/>
    <dgm:cxn modelId="{78A4CE06-C55A-4CAE-AE76-1D65786C0982}" type="presParOf" srcId="{7C4CC97A-7ACF-4FA4-A294-3990E733A8EB}" destId="{0BDAB377-1E5D-4F88-9114-C83E7BCBEF79}" srcOrd="0" destOrd="0" presId="urn:microsoft.com/office/officeart/2005/8/layout/orgChart1"/>
    <dgm:cxn modelId="{CB70B84F-965D-43F9-8C83-F5D86BB1EE4D}" type="presParOf" srcId="{7C4CC97A-7ACF-4FA4-A294-3990E733A8EB}" destId="{A5471DE2-FA80-497B-AC2A-FD9ACE7C7F2B}" srcOrd="1" destOrd="0" presId="urn:microsoft.com/office/officeart/2005/8/layout/orgChart1"/>
    <dgm:cxn modelId="{46758443-720E-4E59-BF57-A0BDB7B0D25A}" type="presParOf" srcId="{DAB65AC2-B9C6-4305-A9F3-445B616FCC99}" destId="{9A443C2E-FA03-407B-9F85-A2C0C8EC3BA7}" srcOrd="1" destOrd="0" presId="urn:microsoft.com/office/officeart/2005/8/layout/orgChart1"/>
    <dgm:cxn modelId="{0BBDCE80-3E33-4C13-8BF0-E42B2D579385}" type="presParOf" srcId="{9A443C2E-FA03-407B-9F85-A2C0C8EC3BA7}" destId="{96DA6248-91FE-4D7A-80CE-4A87BD87D2B3}" srcOrd="0" destOrd="0" presId="urn:microsoft.com/office/officeart/2005/8/layout/orgChart1"/>
    <dgm:cxn modelId="{486ED43B-4C52-483F-8BDC-CA68BC706166}" type="presParOf" srcId="{9A443C2E-FA03-407B-9F85-A2C0C8EC3BA7}" destId="{BAFD2956-68C8-485D-BE62-49B7218E5261}" srcOrd="1" destOrd="0" presId="urn:microsoft.com/office/officeart/2005/8/layout/orgChart1"/>
    <dgm:cxn modelId="{81817763-9B69-47DC-890C-4C033B2E7F2E}" type="presParOf" srcId="{BAFD2956-68C8-485D-BE62-49B7218E5261}" destId="{C9C0BB95-3373-4E5C-89EE-1E6E509EB021}" srcOrd="0" destOrd="0" presId="urn:microsoft.com/office/officeart/2005/8/layout/orgChart1"/>
    <dgm:cxn modelId="{567A8CDC-E296-47E7-A548-4FA402534024}" type="presParOf" srcId="{C9C0BB95-3373-4E5C-89EE-1E6E509EB021}" destId="{3EC33231-FE15-41B1-B606-0C9A3CA6C7D9}" srcOrd="0" destOrd="0" presId="urn:microsoft.com/office/officeart/2005/8/layout/orgChart1"/>
    <dgm:cxn modelId="{FA2C0FDD-1D7C-4071-A001-FD99239D6565}" type="presParOf" srcId="{C9C0BB95-3373-4E5C-89EE-1E6E509EB021}" destId="{CFC80FE4-E3C9-43C0-8759-089CB73E0E82}" srcOrd="1" destOrd="0" presId="urn:microsoft.com/office/officeart/2005/8/layout/orgChart1"/>
    <dgm:cxn modelId="{D3496F5A-0BDE-4821-BA7E-82506AD30739}" type="presParOf" srcId="{BAFD2956-68C8-485D-BE62-49B7218E5261}" destId="{E9998FE8-538B-410F-8E97-2E8825B76570}" srcOrd="1" destOrd="0" presId="urn:microsoft.com/office/officeart/2005/8/layout/orgChart1"/>
    <dgm:cxn modelId="{380589ED-83C7-47F8-BFF1-CB35162DBEEA}" type="presParOf" srcId="{E9998FE8-538B-410F-8E97-2E8825B76570}" destId="{712AB1D8-1F43-450F-AAB9-8FA03D5D4808}" srcOrd="0" destOrd="0" presId="urn:microsoft.com/office/officeart/2005/8/layout/orgChart1"/>
    <dgm:cxn modelId="{C8E54961-8285-4437-944D-09B02D4FD558}" type="presParOf" srcId="{E9998FE8-538B-410F-8E97-2E8825B76570}" destId="{68F47695-5690-49B4-B055-D39C3678FE0E}" srcOrd="1" destOrd="0" presId="urn:microsoft.com/office/officeart/2005/8/layout/orgChart1"/>
    <dgm:cxn modelId="{4F9FF715-86B4-43F0-A082-03007A769CFE}" type="presParOf" srcId="{68F47695-5690-49B4-B055-D39C3678FE0E}" destId="{BB5C74C2-D1F0-40B6-A28A-BC3A8E2C82F2}" srcOrd="0" destOrd="0" presId="urn:microsoft.com/office/officeart/2005/8/layout/orgChart1"/>
    <dgm:cxn modelId="{E4A0B8EE-E5DA-44FC-AB59-A0BDDBFA065D}" type="presParOf" srcId="{BB5C74C2-D1F0-40B6-A28A-BC3A8E2C82F2}" destId="{77861323-1595-49E1-AE3C-EE03298E0910}" srcOrd="0" destOrd="0" presId="urn:microsoft.com/office/officeart/2005/8/layout/orgChart1"/>
    <dgm:cxn modelId="{15CE0748-C80A-4579-80CB-C55A998BF043}" type="presParOf" srcId="{BB5C74C2-D1F0-40B6-A28A-BC3A8E2C82F2}" destId="{9965B7A1-407C-4458-8BE7-6EE3734198A8}" srcOrd="1" destOrd="0" presId="urn:microsoft.com/office/officeart/2005/8/layout/orgChart1"/>
    <dgm:cxn modelId="{9E893807-7CD5-49C1-8EE5-B058C24BD254}" type="presParOf" srcId="{68F47695-5690-49B4-B055-D39C3678FE0E}" destId="{5770CF3F-73F7-42F9-8B24-39B688B688B7}" srcOrd="1" destOrd="0" presId="urn:microsoft.com/office/officeart/2005/8/layout/orgChart1"/>
    <dgm:cxn modelId="{33FD242E-908E-4D26-9F69-CC6C654ECA56}" type="presParOf" srcId="{68F47695-5690-49B4-B055-D39C3678FE0E}" destId="{D4993DED-D8BB-4B5A-BF31-213306292147}" srcOrd="2" destOrd="0" presId="urn:microsoft.com/office/officeart/2005/8/layout/orgChart1"/>
    <dgm:cxn modelId="{608C7320-C95C-49FF-B040-5FAB8F3BC72D}" type="presParOf" srcId="{E9998FE8-538B-410F-8E97-2E8825B76570}" destId="{485EEF53-B115-4510-ACC0-3C2F56CC20E5}" srcOrd="2" destOrd="0" presId="urn:microsoft.com/office/officeart/2005/8/layout/orgChart1"/>
    <dgm:cxn modelId="{E47FE577-F6EA-4D6D-A0B4-EBA91B64F742}" type="presParOf" srcId="{E9998FE8-538B-410F-8E97-2E8825B76570}" destId="{283B87FD-68B7-4FBC-92D5-A64F9EC91602}" srcOrd="3" destOrd="0" presId="urn:microsoft.com/office/officeart/2005/8/layout/orgChart1"/>
    <dgm:cxn modelId="{76FBF33A-918F-4C53-93C0-6D2354AC5AEA}" type="presParOf" srcId="{283B87FD-68B7-4FBC-92D5-A64F9EC91602}" destId="{84F75741-D28D-4692-B554-6AD6712D5C66}" srcOrd="0" destOrd="0" presId="urn:microsoft.com/office/officeart/2005/8/layout/orgChart1"/>
    <dgm:cxn modelId="{906B4A01-3661-4D12-AF6F-5F868EEC9F7F}" type="presParOf" srcId="{84F75741-D28D-4692-B554-6AD6712D5C66}" destId="{9A2CB306-E6DA-4A1A-8D5D-919A2B13CAE3}" srcOrd="0" destOrd="0" presId="urn:microsoft.com/office/officeart/2005/8/layout/orgChart1"/>
    <dgm:cxn modelId="{2A3DD7E7-8553-4A20-86F0-9E374BA03394}" type="presParOf" srcId="{84F75741-D28D-4692-B554-6AD6712D5C66}" destId="{B7C5AB5E-416B-4846-8354-22B42878AFFA}" srcOrd="1" destOrd="0" presId="urn:microsoft.com/office/officeart/2005/8/layout/orgChart1"/>
    <dgm:cxn modelId="{2D1E906A-8ED0-4C70-82A7-98490B43E8E7}" type="presParOf" srcId="{283B87FD-68B7-4FBC-92D5-A64F9EC91602}" destId="{E80EF4D9-372F-4665-AF41-713430E13536}" srcOrd="1" destOrd="0" presId="urn:microsoft.com/office/officeart/2005/8/layout/orgChart1"/>
    <dgm:cxn modelId="{9E77927E-02B7-4B49-8AE6-E1833D14E562}" type="presParOf" srcId="{283B87FD-68B7-4FBC-92D5-A64F9EC91602}" destId="{DF418083-D7FB-4678-B7A3-75FDA5C7AAE8}" srcOrd="2" destOrd="0" presId="urn:microsoft.com/office/officeart/2005/8/layout/orgChart1"/>
    <dgm:cxn modelId="{E5059EC5-296B-473F-A617-11502A8A173E}" type="presParOf" srcId="{BAFD2956-68C8-485D-BE62-49B7218E5261}" destId="{F2E83899-525C-468B-BCCE-1D2A111FABEB}" srcOrd="2" destOrd="0" presId="urn:microsoft.com/office/officeart/2005/8/layout/orgChart1"/>
    <dgm:cxn modelId="{7FB677B3-889B-4031-9A27-D412F8621334}" type="presParOf" srcId="{DAB65AC2-B9C6-4305-A9F3-445B616FCC99}" destId="{69E1AECC-DB81-4533-BD26-105BF00C1D2B}" srcOrd="2" destOrd="0" presId="urn:microsoft.com/office/officeart/2005/8/layout/orgChart1"/>
    <dgm:cxn modelId="{482DC785-A5F2-4577-ADEB-30A6BA8AE82E}" type="presParOf" srcId="{3B10DC75-22B0-4875-890E-37FE7DA02915}" destId="{4A2E3BA6-F36A-480F-9A99-919020426E11}" srcOrd="2" destOrd="0" presId="urn:microsoft.com/office/officeart/2005/8/layout/orgChart1"/>
    <dgm:cxn modelId="{0267924B-CA93-4B78-998D-7DED2C0A8213}" type="presParOf" srcId="{4A2E3BA6-F36A-480F-9A99-919020426E11}" destId="{9C5A4367-AA96-4E5A-9886-0C9C3C80783E}" srcOrd="0" destOrd="0" presId="urn:microsoft.com/office/officeart/2005/8/layout/orgChart1"/>
    <dgm:cxn modelId="{998B276C-43C7-4909-934C-6365E20798AD}" type="presParOf" srcId="{9C5A4367-AA96-4E5A-9886-0C9C3C80783E}" destId="{8B1C795D-D940-41F2-A715-9DC5181122B2}" srcOrd="0" destOrd="0" presId="urn:microsoft.com/office/officeart/2005/8/layout/orgChart1"/>
    <dgm:cxn modelId="{6D2AA612-456F-427D-B8C4-7427F3926AC4}" type="presParOf" srcId="{9C5A4367-AA96-4E5A-9886-0C9C3C80783E}" destId="{D59D1552-107F-4452-8BE4-9F3631780A70}" srcOrd="1" destOrd="0" presId="urn:microsoft.com/office/officeart/2005/8/layout/orgChart1"/>
    <dgm:cxn modelId="{F7BBBECC-3D31-456B-B076-A6941D850FBC}" type="presParOf" srcId="{4A2E3BA6-F36A-480F-9A99-919020426E11}" destId="{36ADBC0E-792D-47D3-8726-3E2C4BC902C3}" srcOrd="1" destOrd="0" presId="urn:microsoft.com/office/officeart/2005/8/layout/orgChart1"/>
    <dgm:cxn modelId="{3CB883BD-C7C8-4B7F-8B1B-DEA312B8D0C1}" type="presParOf" srcId="{36ADBC0E-792D-47D3-8726-3E2C4BC902C3}" destId="{392CFC15-72A7-4E09-96FA-C29D9986113A}" srcOrd="0" destOrd="0" presId="urn:microsoft.com/office/officeart/2005/8/layout/orgChart1"/>
    <dgm:cxn modelId="{53426E80-53FA-4776-8573-79BBCF0B6793}" type="presParOf" srcId="{36ADBC0E-792D-47D3-8726-3E2C4BC902C3}" destId="{FC82D72A-8DBB-4954-B220-3DFE5D4F55FE}" srcOrd="1" destOrd="0" presId="urn:microsoft.com/office/officeart/2005/8/layout/orgChart1"/>
    <dgm:cxn modelId="{9C1F1B49-A722-4B3B-87FE-4392B65F7E8E}" type="presParOf" srcId="{FC82D72A-8DBB-4954-B220-3DFE5D4F55FE}" destId="{630046D8-8DB6-415E-9A23-E9512DAC62E9}" srcOrd="0" destOrd="0" presId="urn:microsoft.com/office/officeart/2005/8/layout/orgChart1"/>
    <dgm:cxn modelId="{6EE12379-5C63-47C4-88B5-2ECA2EF92D0B}" type="presParOf" srcId="{630046D8-8DB6-415E-9A23-E9512DAC62E9}" destId="{DBA8A4B5-A1AE-4C33-9457-9E246EF675EF}" srcOrd="0" destOrd="0" presId="urn:microsoft.com/office/officeart/2005/8/layout/orgChart1"/>
    <dgm:cxn modelId="{0FBCD789-73B6-4D79-AD51-8022CDD6B76D}" type="presParOf" srcId="{630046D8-8DB6-415E-9A23-E9512DAC62E9}" destId="{93EA85E2-6899-4881-BE0E-D7CCC69ED335}" srcOrd="1" destOrd="0" presId="urn:microsoft.com/office/officeart/2005/8/layout/orgChart1"/>
    <dgm:cxn modelId="{58DEC88F-58A4-4514-9C52-D2FC80F51B2B}" type="presParOf" srcId="{FC82D72A-8DBB-4954-B220-3DFE5D4F55FE}" destId="{51EC3A38-DAAF-42D5-80BA-5467BF47D30F}" srcOrd="1" destOrd="0" presId="urn:microsoft.com/office/officeart/2005/8/layout/orgChart1"/>
    <dgm:cxn modelId="{A1B50B06-F372-4F09-904C-154B4D9F1649}" type="presParOf" srcId="{51EC3A38-DAAF-42D5-80BA-5467BF47D30F}" destId="{A51F6EA7-4A11-403C-9E88-3072EA27B4BC}" srcOrd="0" destOrd="0" presId="urn:microsoft.com/office/officeart/2005/8/layout/orgChart1"/>
    <dgm:cxn modelId="{FC4AB59B-52D2-4677-89B3-0623F82C6BC1}" type="presParOf" srcId="{51EC3A38-DAAF-42D5-80BA-5467BF47D30F}" destId="{EB0D406F-0D02-4EE7-A341-38C860DC5F87}" srcOrd="1" destOrd="0" presId="urn:microsoft.com/office/officeart/2005/8/layout/orgChart1"/>
    <dgm:cxn modelId="{D113C00A-A2DD-4DF5-AF3B-F7822790F14C}" type="presParOf" srcId="{EB0D406F-0D02-4EE7-A341-38C860DC5F87}" destId="{70FB547E-5215-462C-A428-7CE2B4D437FC}" srcOrd="0" destOrd="0" presId="urn:microsoft.com/office/officeart/2005/8/layout/orgChart1"/>
    <dgm:cxn modelId="{56F821ED-4E8B-4570-AF28-830305EF89AA}" type="presParOf" srcId="{70FB547E-5215-462C-A428-7CE2B4D437FC}" destId="{1F6F6672-3BE2-4CFE-8E05-1ED240723720}" srcOrd="0" destOrd="0" presId="urn:microsoft.com/office/officeart/2005/8/layout/orgChart1"/>
    <dgm:cxn modelId="{EA9368CA-CA74-499A-939F-170C0CB3892F}" type="presParOf" srcId="{70FB547E-5215-462C-A428-7CE2B4D437FC}" destId="{0C97FC79-A991-4632-8BFC-4FCBF2860789}" srcOrd="1" destOrd="0" presId="urn:microsoft.com/office/officeart/2005/8/layout/orgChart1"/>
    <dgm:cxn modelId="{8E133F39-76DD-422A-B981-F33A5B4F136E}" type="presParOf" srcId="{EB0D406F-0D02-4EE7-A341-38C860DC5F87}" destId="{8B91D0FF-8863-4CA4-8476-5603AD2CA349}" srcOrd="1" destOrd="0" presId="urn:microsoft.com/office/officeart/2005/8/layout/orgChart1"/>
    <dgm:cxn modelId="{641C667B-4596-40BB-914F-FA9F5CC337A1}" type="presParOf" srcId="{EB0D406F-0D02-4EE7-A341-38C860DC5F87}" destId="{1BAA1D90-CF04-4F02-882D-9109B5C986BC}" srcOrd="2" destOrd="0" presId="urn:microsoft.com/office/officeart/2005/8/layout/orgChart1"/>
    <dgm:cxn modelId="{F1187CA4-EB09-49F2-A061-AD1E3D7615B4}" type="presParOf" srcId="{51EC3A38-DAAF-42D5-80BA-5467BF47D30F}" destId="{0D6C5CA1-48CB-4B98-9B6C-7741F01CF975}" srcOrd="2" destOrd="0" presId="urn:microsoft.com/office/officeart/2005/8/layout/orgChart1"/>
    <dgm:cxn modelId="{D18B59FC-6511-4237-BB64-6A06B113C46F}" type="presParOf" srcId="{51EC3A38-DAAF-42D5-80BA-5467BF47D30F}" destId="{9870F368-0485-4FA5-BF9A-BA10FD3CB833}" srcOrd="3" destOrd="0" presId="urn:microsoft.com/office/officeart/2005/8/layout/orgChart1"/>
    <dgm:cxn modelId="{81D2F287-0E50-47D4-9F15-0BD216437D5A}" type="presParOf" srcId="{9870F368-0485-4FA5-BF9A-BA10FD3CB833}" destId="{90063D42-F44D-49F0-83B7-099DCA3B6E84}" srcOrd="0" destOrd="0" presId="urn:microsoft.com/office/officeart/2005/8/layout/orgChart1"/>
    <dgm:cxn modelId="{E30881E4-F1E3-40DA-A027-37F783A0322C}" type="presParOf" srcId="{90063D42-F44D-49F0-83B7-099DCA3B6E84}" destId="{A66BA48B-81A5-491D-BCEB-4D8ED96F01B4}" srcOrd="0" destOrd="0" presId="urn:microsoft.com/office/officeart/2005/8/layout/orgChart1"/>
    <dgm:cxn modelId="{37069256-A7F1-4F84-9626-8F0EE7474841}" type="presParOf" srcId="{90063D42-F44D-49F0-83B7-099DCA3B6E84}" destId="{E03849F1-4A4F-4336-9DC6-8035E662FDC2}" srcOrd="1" destOrd="0" presId="urn:microsoft.com/office/officeart/2005/8/layout/orgChart1"/>
    <dgm:cxn modelId="{E3CAED14-0F21-417E-87EE-7D8D6649976D}" type="presParOf" srcId="{9870F368-0485-4FA5-BF9A-BA10FD3CB833}" destId="{89036072-8962-44E1-9407-E72FA137D1BD}" srcOrd="1" destOrd="0" presId="urn:microsoft.com/office/officeart/2005/8/layout/orgChart1"/>
    <dgm:cxn modelId="{8CD052AB-951C-465B-9CC4-9085B26F2F0A}" type="presParOf" srcId="{9870F368-0485-4FA5-BF9A-BA10FD3CB833}" destId="{A6C90332-2DAF-4F90-8F0C-6A731D878C3D}" srcOrd="2" destOrd="0" presId="urn:microsoft.com/office/officeart/2005/8/layout/orgChart1"/>
    <dgm:cxn modelId="{EDDED4B0-3E02-4187-B9C2-648641F466F1}" type="presParOf" srcId="{51EC3A38-DAAF-42D5-80BA-5467BF47D30F}" destId="{6DFA09DA-3B35-49E5-9CAB-8BBBEB504C80}" srcOrd="4" destOrd="0" presId="urn:microsoft.com/office/officeart/2005/8/layout/orgChart1"/>
    <dgm:cxn modelId="{BD7DE6D2-9345-4812-B79D-47DE295ABDE4}" type="presParOf" srcId="{51EC3A38-DAAF-42D5-80BA-5467BF47D30F}" destId="{15912C91-4500-417B-8FA5-96686B9213A0}" srcOrd="5" destOrd="0" presId="urn:microsoft.com/office/officeart/2005/8/layout/orgChart1"/>
    <dgm:cxn modelId="{D7C96A68-7CFE-447B-AD8C-E8FF56FFD73D}" type="presParOf" srcId="{15912C91-4500-417B-8FA5-96686B9213A0}" destId="{A7CAEB9C-4FB0-4582-B8D4-1CF3520B88F9}" srcOrd="0" destOrd="0" presId="urn:microsoft.com/office/officeart/2005/8/layout/orgChart1"/>
    <dgm:cxn modelId="{2A55091A-2F55-4A0C-A411-13D49664D170}" type="presParOf" srcId="{A7CAEB9C-4FB0-4582-B8D4-1CF3520B88F9}" destId="{93F2D702-1F9E-45ED-886A-CF703F1F97B5}" srcOrd="0" destOrd="0" presId="urn:microsoft.com/office/officeart/2005/8/layout/orgChart1"/>
    <dgm:cxn modelId="{B97512A9-1F55-4996-8947-4459A176A0A7}" type="presParOf" srcId="{A7CAEB9C-4FB0-4582-B8D4-1CF3520B88F9}" destId="{A4BB7339-5381-4AFF-A9A0-A23FE5731275}" srcOrd="1" destOrd="0" presId="urn:microsoft.com/office/officeart/2005/8/layout/orgChart1"/>
    <dgm:cxn modelId="{241605CC-E367-4E4F-BEBB-88B7C17ADAFC}" type="presParOf" srcId="{15912C91-4500-417B-8FA5-96686B9213A0}" destId="{453A73E7-A204-4059-A19D-6A115E192B0A}" srcOrd="1" destOrd="0" presId="urn:microsoft.com/office/officeart/2005/8/layout/orgChart1"/>
    <dgm:cxn modelId="{B9BEECBB-031F-4CA3-BEEE-B3E4F703F7F1}" type="presParOf" srcId="{15912C91-4500-417B-8FA5-96686B9213A0}" destId="{EC16AF8B-7855-4BB4-A0A5-059F8D5A6A74}" srcOrd="2" destOrd="0" presId="urn:microsoft.com/office/officeart/2005/8/layout/orgChart1"/>
    <dgm:cxn modelId="{03966C94-22C3-4183-A301-9E67E478E3E3}" type="presParOf" srcId="{FC82D72A-8DBB-4954-B220-3DFE5D4F55FE}" destId="{03A635FA-C720-4D6B-B149-652E396C1208}" srcOrd="2" destOrd="0" presId="urn:microsoft.com/office/officeart/2005/8/layout/orgChart1"/>
    <dgm:cxn modelId="{7D650506-508C-4C18-B4D4-617537A122A2}" type="presParOf" srcId="{4A2E3BA6-F36A-480F-9A99-919020426E11}" destId="{ABF9B343-C227-4B39-9564-AEC867108E1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F9389C-BF50-43CD-9D15-A1FEAA213BD4}"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IN"/>
        </a:p>
      </dgm:t>
    </dgm:pt>
    <dgm:pt modelId="{F085F911-9A73-4E7D-AF8C-3ADD05CEF27A}">
      <dgm:prSet phldrT="[Text]" custT="1"/>
      <dgm:spPr/>
      <dgm:t>
        <a:bodyPr/>
        <a:lstStyle/>
        <a:p>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analyse the following types of TAT (TURN AROUND TIME) of patient time, which are as follows:</a:t>
          </a:r>
          <a:endParaRPr lang="en-IN" sz="2000" dirty="0"/>
        </a:p>
      </dgm:t>
    </dgm:pt>
    <dgm:pt modelId="{9D99CFFF-1523-419A-9D75-213879DF5BC7}" type="parTrans" cxnId="{1CFD7A07-CE77-49DC-8D20-36E5D13D298B}">
      <dgm:prSet/>
      <dgm:spPr/>
      <dgm:t>
        <a:bodyPr/>
        <a:lstStyle/>
        <a:p>
          <a:endParaRPr lang="en-IN"/>
        </a:p>
      </dgm:t>
    </dgm:pt>
    <dgm:pt modelId="{F4BA8DE9-E216-4C5B-B5BB-8A2F7B070ED6}" type="sibTrans" cxnId="{1CFD7A07-CE77-49DC-8D20-36E5D13D298B}">
      <dgm:prSet/>
      <dgm:spPr/>
      <dgm:t>
        <a:bodyPr/>
        <a:lstStyle/>
        <a:p>
          <a:endParaRPr lang="en-IN"/>
        </a:p>
      </dgm:t>
    </dgm:pt>
    <dgm:pt modelId="{C9CDB13D-95A7-4F18-BB9F-9DF681F4B34B}">
      <dgm:prSet phldrT="[Text]"/>
      <dgm:spPr/>
      <dgm:t>
        <a:bodyPr/>
        <a:lstStyle/>
        <a:p>
          <a:r>
            <a:rPr lang="en-IN" b="1" dirty="0">
              <a:effectLst/>
              <a:latin typeface="Times New Roman" panose="02020603050405020304" pitchFamily="18" charset="0"/>
              <a:ea typeface="Calibri" panose="020F0502020204030204" pitchFamily="34" charset="0"/>
              <a:cs typeface="Times New Roman" panose="02020603050405020304" pitchFamily="18" charset="0"/>
            </a:rPr>
            <a:t>TAT 1- [patient check-in time] </a:t>
          </a:r>
          <a:r>
            <a:rPr lang="en-IN" dirty="0">
              <a:effectLst/>
              <a:latin typeface="Times New Roman" panose="02020603050405020304" pitchFamily="18" charset="0"/>
              <a:ea typeface="Calibri" panose="020F0502020204030204" pitchFamily="34" charset="0"/>
              <a:cs typeface="Times New Roman" panose="02020603050405020304" pitchFamily="18" charset="0"/>
            </a:rPr>
            <a:t>it is the time when patient check in at the reception till the time he/she is sent to </a:t>
          </a:r>
          <a:r>
            <a:rPr lang="en-IN" dirty="0" err="1">
              <a:effectLst/>
              <a:latin typeface="Times New Roman" panose="02020603050405020304" pitchFamily="18" charset="0"/>
              <a:ea typeface="Calibri" panose="020F0502020204030204" pitchFamily="34" charset="0"/>
              <a:cs typeface="Times New Roman" panose="02020603050405020304" pitchFamily="18" charset="0"/>
            </a:rPr>
            <a:t>optom</a:t>
          </a:r>
          <a:r>
            <a:rPr lang="en-IN" dirty="0">
              <a:effectLst/>
              <a:latin typeface="Times New Roman" panose="02020603050405020304" pitchFamily="18" charset="0"/>
              <a:ea typeface="Calibri" panose="020F0502020204030204" pitchFamily="34" charset="0"/>
              <a:cs typeface="Times New Roman" panose="02020603050405020304" pitchFamily="18" charset="0"/>
            </a:rPr>
            <a:t> chamber for initial assessment. </a:t>
          </a:r>
          <a:endParaRPr lang="en-IN" dirty="0"/>
        </a:p>
      </dgm:t>
    </dgm:pt>
    <dgm:pt modelId="{2153AB0D-D190-4212-9327-B22C37A79CFA}" type="parTrans" cxnId="{88EC0E08-4AB6-4529-8B79-CB336A8C798D}">
      <dgm:prSet/>
      <dgm:spPr/>
      <dgm:t>
        <a:bodyPr/>
        <a:lstStyle/>
        <a:p>
          <a:endParaRPr lang="en-IN"/>
        </a:p>
      </dgm:t>
    </dgm:pt>
    <dgm:pt modelId="{8ABB6AF2-9ED4-4552-9A65-CC10BEEFFCE6}" type="sibTrans" cxnId="{88EC0E08-4AB6-4529-8B79-CB336A8C798D}">
      <dgm:prSet/>
      <dgm:spPr/>
      <dgm:t>
        <a:bodyPr/>
        <a:lstStyle/>
        <a:p>
          <a:endParaRPr lang="en-IN"/>
        </a:p>
      </dgm:t>
    </dgm:pt>
    <dgm:pt modelId="{02B0BF79-AB5B-4B67-AA67-A9703C247221}">
      <dgm:prSet phldrT="[Text]" custT="1"/>
      <dgm:spPr/>
      <dgm:t>
        <a:bodyPr/>
        <a:lstStyle/>
        <a:p>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recommend various interventions to reduce the long waiting hours. </a:t>
          </a:r>
          <a:endParaRPr lang="en-IN" sz="2000" dirty="0"/>
        </a:p>
      </dgm:t>
    </dgm:pt>
    <dgm:pt modelId="{2661B8AD-5D09-41BD-844B-A497CA0D7310}" type="parTrans" cxnId="{EDF6EADC-E4F3-426E-B0BC-BE479E176A50}">
      <dgm:prSet/>
      <dgm:spPr/>
      <dgm:t>
        <a:bodyPr/>
        <a:lstStyle/>
        <a:p>
          <a:endParaRPr lang="en-IN"/>
        </a:p>
      </dgm:t>
    </dgm:pt>
    <dgm:pt modelId="{73B9D115-5C2D-47B1-A94F-FBC8083F98C4}" type="sibTrans" cxnId="{EDF6EADC-E4F3-426E-B0BC-BE479E176A50}">
      <dgm:prSet/>
      <dgm:spPr/>
      <dgm:t>
        <a:bodyPr/>
        <a:lstStyle/>
        <a:p>
          <a:endParaRPr lang="en-IN"/>
        </a:p>
      </dgm:t>
    </dgm:pt>
    <dgm:pt modelId="{0295B463-0E28-4702-9C0B-2E0D52A89047}">
      <dgm:prSet phldrT="[Text]"/>
      <dgm:spPr/>
      <dgm:t>
        <a:bodyPr/>
        <a:lstStyle/>
        <a:p>
          <a:r>
            <a:rPr lang="en-IN" b="1">
              <a:effectLst/>
              <a:latin typeface="Times New Roman" panose="02020603050405020304" pitchFamily="18" charset="0"/>
              <a:ea typeface="Calibri" panose="020F0502020204030204" pitchFamily="34" charset="0"/>
              <a:cs typeface="Times New Roman" panose="02020603050405020304" pitchFamily="18" charset="0"/>
            </a:rPr>
            <a:t>TAT 2- [doctor check-in time] </a:t>
          </a:r>
          <a:r>
            <a:rPr lang="en-IN">
              <a:effectLst/>
              <a:latin typeface="Times New Roman" panose="02020603050405020304" pitchFamily="18" charset="0"/>
              <a:ea typeface="Calibri" panose="020F0502020204030204" pitchFamily="34" charset="0"/>
              <a:cs typeface="Times New Roman" panose="02020603050405020304" pitchFamily="18" charset="0"/>
            </a:rPr>
            <a:t>it is the time when patient is ready (dilated/ non- dilated) till he/she is sent to doctor’s consultation room. </a:t>
          </a:r>
          <a:endParaRPr lang="en-IN" dirty="0"/>
        </a:p>
      </dgm:t>
    </dgm:pt>
    <dgm:pt modelId="{C87C953D-51AE-407F-A22E-ADBC806806A8}" type="parTrans" cxnId="{33AAEBCA-8831-45A4-9C82-BEDC34ED4578}">
      <dgm:prSet/>
      <dgm:spPr/>
      <dgm:t>
        <a:bodyPr/>
        <a:lstStyle/>
        <a:p>
          <a:endParaRPr lang="en-IN"/>
        </a:p>
      </dgm:t>
    </dgm:pt>
    <dgm:pt modelId="{B2051E25-30CC-4855-852A-6219D00537D0}" type="sibTrans" cxnId="{33AAEBCA-8831-45A4-9C82-BEDC34ED4578}">
      <dgm:prSet/>
      <dgm:spPr/>
      <dgm:t>
        <a:bodyPr/>
        <a:lstStyle/>
        <a:p>
          <a:endParaRPr lang="en-IN"/>
        </a:p>
      </dgm:t>
    </dgm:pt>
    <dgm:pt modelId="{A4E88380-1670-4AF3-AA05-BD8F9E57FC07}" type="pres">
      <dgm:prSet presAssocID="{AEF9389C-BF50-43CD-9D15-A1FEAA213BD4}" presName="Name0" presStyleCnt="0">
        <dgm:presLayoutVars>
          <dgm:chMax val="7"/>
          <dgm:dir/>
          <dgm:animLvl val="lvl"/>
          <dgm:resizeHandles val="exact"/>
        </dgm:presLayoutVars>
      </dgm:prSet>
      <dgm:spPr/>
    </dgm:pt>
    <dgm:pt modelId="{E9BC2723-FBA7-447F-955B-8E99FB030BED}" type="pres">
      <dgm:prSet presAssocID="{F085F911-9A73-4E7D-AF8C-3ADD05CEF27A}" presName="circle1" presStyleLbl="node1" presStyleIdx="0" presStyleCnt="2"/>
      <dgm:spPr/>
    </dgm:pt>
    <dgm:pt modelId="{935459D0-1D4F-4A5B-88A0-B23B4CDFD2C1}" type="pres">
      <dgm:prSet presAssocID="{F085F911-9A73-4E7D-AF8C-3ADD05CEF27A}" presName="space" presStyleCnt="0"/>
      <dgm:spPr/>
    </dgm:pt>
    <dgm:pt modelId="{1CEB2026-4A63-4807-A824-A643181329E2}" type="pres">
      <dgm:prSet presAssocID="{F085F911-9A73-4E7D-AF8C-3ADD05CEF27A}" presName="rect1" presStyleLbl="alignAcc1" presStyleIdx="0" presStyleCnt="2"/>
      <dgm:spPr/>
    </dgm:pt>
    <dgm:pt modelId="{0E2586A1-A4A0-4E04-841F-A25731ABA65F}" type="pres">
      <dgm:prSet presAssocID="{02B0BF79-AB5B-4B67-AA67-A9703C247221}" presName="vertSpace2" presStyleLbl="node1" presStyleIdx="0" presStyleCnt="2"/>
      <dgm:spPr/>
    </dgm:pt>
    <dgm:pt modelId="{77DDE79F-5E29-465C-9E73-7297929E1A52}" type="pres">
      <dgm:prSet presAssocID="{02B0BF79-AB5B-4B67-AA67-A9703C247221}" presName="circle2" presStyleLbl="node1" presStyleIdx="1" presStyleCnt="2"/>
      <dgm:spPr/>
    </dgm:pt>
    <dgm:pt modelId="{18C76158-E6E1-4775-A479-8685558A4EB6}" type="pres">
      <dgm:prSet presAssocID="{02B0BF79-AB5B-4B67-AA67-A9703C247221}" presName="rect2" presStyleLbl="alignAcc1" presStyleIdx="1" presStyleCnt="2"/>
      <dgm:spPr/>
    </dgm:pt>
    <dgm:pt modelId="{202EDFAD-1B5B-457D-BBAE-2CD46D12A946}" type="pres">
      <dgm:prSet presAssocID="{F085F911-9A73-4E7D-AF8C-3ADD05CEF27A}" presName="rect1ParTx" presStyleLbl="alignAcc1" presStyleIdx="1" presStyleCnt="2">
        <dgm:presLayoutVars>
          <dgm:chMax val="1"/>
          <dgm:bulletEnabled val="1"/>
        </dgm:presLayoutVars>
      </dgm:prSet>
      <dgm:spPr/>
    </dgm:pt>
    <dgm:pt modelId="{32D3E878-6D17-4800-89F1-EBC00E0B0938}" type="pres">
      <dgm:prSet presAssocID="{F085F911-9A73-4E7D-AF8C-3ADD05CEF27A}" presName="rect1ChTx" presStyleLbl="alignAcc1" presStyleIdx="1" presStyleCnt="2">
        <dgm:presLayoutVars>
          <dgm:bulletEnabled val="1"/>
        </dgm:presLayoutVars>
      </dgm:prSet>
      <dgm:spPr/>
    </dgm:pt>
    <dgm:pt modelId="{00EC56E1-5B87-487C-A03F-C300E5635D97}" type="pres">
      <dgm:prSet presAssocID="{02B0BF79-AB5B-4B67-AA67-A9703C247221}" presName="rect2ParTx" presStyleLbl="alignAcc1" presStyleIdx="1" presStyleCnt="2">
        <dgm:presLayoutVars>
          <dgm:chMax val="1"/>
          <dgm:bulletEnabled val="1"/>
        </dgm:presLayoutVars>
      </dgm:prSet>
      <dgm:spPr/>
    </dgm:pt>
    <dgm:pt modelId="{CA931859-CD31-4E37-A6E7-90BF31342052}" type="pres">
      <dgm:prSet presAssocID="{02B0BF79-AB5B-4B67-AA67-A9703C247221}" presName="rect2ChTx" presStyleLbl="alignAcc1" presStyleIdx="1" presStyleCnt="2">
        <dgm:presLayoutVars>
          <dgm:bulletEnabled val="1"/>
        </dgm:presLayoutVars>
      </dgm:prSet>
      <dgm:spPr/>
    </dgm:pt>
  </dgm:ptLst>
  <dgm:cxnLst>
    <dgm:cxn modelId="{1CFD7A07-CE77-49DC-8D20-36E5D13D298B}" srcId="{AEF9389C-BF50-43CD-9D15-A1FEAA213BD4}" destId="{F085F911-9A73-4E7D-AF8C-3ADD05CEF27A}" srcOrd="0" destOrd="0" parTransId="{9D99CFFF-1523-419A-9D75-213879DF5BC7}" sibTransId="{F4BA8DE9-E216-4C5B-B5BB-8A2F7B070ED6}"/>
    <dgm:cxn modelId="{88EC0E08-4AB6-4529-8B79-CB336A8C798D}" srcId="{F085F911-9A73-4E7D-AF8C-3ADD05CEF27A}" destId="{C9CDB13D-95A7-4F18-BB9F-9DF681F4B34B}" srcOrd="0" destOrd="0" parTransId="{2153AB0D-D190-4212-9327-B22C37A79CFA}" sibTransId="{8ABB6AF2-9ED4-4552-9A65-CC10BEEFFCE6}"/>
    <dgm:cxn modelId="{3129B31D-983C-49BC-A1C1-68FAE3FEAA69}" type="presOf" srcId="{F085F911-9A73-4E7D-AF8C-3ADD05CEF27A}" destId="{1CEB2026-4A63-4807-A824-A643181329E2}" srcOrd="0" destOrd="0" presId="urn:microsoft.com/office/officeart/2005/8/layout/target3"/>
    <dgm:cxn modelId="{B377CE2A-F6A8-4C47-9DB1-96831A4A1798}" type="presOf" srcId="{0295B463-0E28-4702-9C0B-2E0D52A89047}" destId="{32D3E878-6D17-4800-89F1-EBC00E0B0938}" srcOrd="0" destOrd="1" presId="urn:microsoft.com/office/officeart/2005/8/layout/target3"/>
    <dgm:cxn modelId="{CF4BEE5B-7D45-4A27-862D-4D2441D6904B}" type="presOf" srcId="{02B0BF79-AB5B-4B67-AA67-A9703C247221}" destId="{18C76158-E6E1-4775-A479-8685558A4EB6}" srcOrd="0" destOrd="0" presId="urn:microsoft.com/office/officeart/2005/8/layout/target3"/>
    <dgm:cxn modelId="{5F0C6648-4913-4FB4-AB16-3D60AE01BA96}" type="presOf" srcId="{AEF9389C-BF50-43CD-9D15-A1FEAA213BD4}" destId="{A4E88380-1670-4AF3-AA05-BD8F9E57FC07}" srcOrd="0" destOrd="0" presId="urn:microsoft.com/office/officeart/2005/8/layout/target3"/>
    <dgm:cxn modelId="{B049AFC4-079F-439F-AD81-5B60110D5126}" type="presOf" srcId="{C9CDB13D-95A7-4F18-BB9F-9DF681F4B34B}" destId="{32D3E878-6D17-4800-89F1-EBC00E0B0938}" srcOrd="0" destOrd="0" presId="urn:microsoft.com/office/officeart/2005/8/layout/target3"/>
    <dgm:cxn modelId="{33AAEBCA-8831-45A4-9C82-BEDC34ED4578}" srcId="{F085F911-9A73-4E7D-AF8C-3ADD05CEF27A}" destId="{0295B463-0E28-4702-9C0B-2E0D52A89047}" srcOrd="1" destOrd="0" parTransId="{C87C953D-51AE-407F-A22E-ADBC806806A8}" sibTransId="{B2051E25-30CC-4855-852A-6219D00537D0}"/>
    <dgm:cxn modelId="{E1D263CD-917B-4053-97A9-FD1667CC9084}" type="presOf" srcId="{02B0BF79-AB5B-4B67-AA67-A9703C247221}" destId="{00EC56E1-5B87-487C-A03F-C300E5635D97}" srcOrd="1" destOrd="0" presId="urn:microsoft.com/office/officeart/2005/8/layout/target3"/>
    <dgm:cxn modelId="{EDF6EADC-E4F3-426E-B0BC-BE479E176A50}" srcId="{AEF9389C-BF50-43CD-9D15-A1FEAA213BD4}" destId="{02B0BF79-AB5B-4B67-AA67-A9703C247221}" srcOrd="1" destOrd="0" parTransId="{2661B8AD-5D09-41BD-844B-A497CA0D7310}" sibTransId="{73B9D115-5C2D-47B1-A94F-FBC8083F98C4}"/>
    <dgm:cxn modelId="{2F5415F4-4EBF-4EF3-953E-4416850C741B}" type="presOf" srcId="{F085F911-9A73-4E7D-AF8C-3ADD05CEF27A}" destId="{202EDFAD-1B5B-457D-BBAE-2CD46D12A946}" srcOrd="1" destOrd="0" presId="urn:microsoft.com/office/officeart/2005/8/layout/target3"/>
    <dgm:cxn modelId="{893392CA-238D-4C6B-BD7A-DD042FF1329B}" type="presParOf" srcId="{A4E88380-1670-4AF3-AA05-BD8F9E57FC07}" destId="{E9BC2723-FBA7-447F-955B-8E99FB030BED}" srcOrd="0" destOrd="0" presId="urn:microsoft.com/office/officeart/2005/8/layout/target3"/>
    <dgm:cxn modelId="{0F90E7EC-DE23-4B45-B54B-7BFD581810A1}" type="presParOf" srcId="{A4E88380-1670-4AF3-AA05-BD8F9E57FC07}" destId="{935459D0-1D4F-4A5B-88A0-B23B4CDFD2C1}" srcOrd="1" destOrd="0" presId="urn:microsoft.com/office/officeart/2005/8/layout/target3"/>
    <dgm:cxn modelId="{58730285-775A-4A5D-843C-8E552FDE6747}" type="presParOf" srcId="{A4E88380-1670-4AF3-AA05-BD8F9E57FC07}" destId="{1CEB2026-4A63-4807-A824-A643181329E2}" srcOrd="2" destOrd="0" presId="urn:microsoft.com/office/officeart/2005/8/layout/target3"/>
    <dgm:cxn modelId="{831771AA-84D7-4966-928C-4463F43CFF07}" type="presParOf" srcId="{A4E88380-1670-4AF3-AA05-BD8F9E57FC07}" destId="{0E2586A1-A4A0-4E04-841F-A25731ABA65F}" srcOrd="3" destOrd="0" presId="urn:microsoft.com/office/officeart/2005/8/layout/target3"/>
    <dgm:cxn modelId="{686FB61B-F305-4937-95F6-05AA3D3DED80}" type="presParOf" srcId="{A4E88380-1670-4AF3-AA05-BD8F9E57FC07}" destId="{77DDE79F-5E29-465C-9E73-7297929E1A52}" srcOrd="4" destOrd="0" presId="urn:microsoft.com/office/officeart/2005/8/layout/target3"/>
    <dgm:cxn modelId="{B064028F-5A7B-44C6-A8F6-AFD6F751E5F4}" type="presParOf" srcId="{A4E88380-1670-4AF3-AA05-BD8F9E57FC07}" destId="{18C76158-E6E1-4775-A479-8685558A4EB6}" srcOrd="5" destOrd="0" presId="urn:microsoft.com/office/officeart/2005/8/layout/target3"/>
    <dgm:cxn modelId="{A0B7216C-74B5-4D04-AA46-DDF1FF788D49}" type="presParOf" srcId="{A4E88380-1670-4AF3-AA05-BD8F9E57FC07}" destId="{202EDFAD-1B5B-457D-BBAE-2CD46D12A946}" srcOrd="6" destOrd="0" presId="urn:microsoft.com/office/officeart/2005/8/layout/target3"/>
    <dgm:cxn modelId="{B51A97B1-D2F4-4787-8F2E-51AFBE05C162}" type="presParOf" srcId="{A4E88380-1670-4AF3-AA05-BD8F9E57FC07}" destId="{32D3E878-6D17-4800-89F1-EBC00E0B0938}" srcOrd="7" destOrd="0" presId="urn:microsoft.com/office/officeart/2005/8/layout/target3"/>
    <dgm:cxn modelId="{EFA108C7-3815-4164-A67A-3EC15938E096}" type="presParOf" srcId="{A4E88380-1670-4AF3-AA05-BD8F9E57FC07}" destId="{00EC56E1-5B87-487C-A03F-C300E5635D97}" srcOrd="8" destOrd="0" presId="urn:microsoft.com/office/officeart/2005/8/layout/target3"/>
    <dgm:cxn modelId="{4EF65173-0221-4AE4-9B03-4E1EDA1D4DC8}" type="presParOf" srcId="{A4E88380-1670-4AF3-AA05-BD8F9E57FC07}" destId="{CA931859-CD31-4E37-A6E7-90BF31342052}"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72760A-8C8B-416B-9FFA-126B116DCE85}" type="doc">
      <dgm:prSet loTypeId="urn:microsoft.com/office/officeart/2005/8/layout/matrix1" loCatId="matrix" qsTypeId="urn:microsoft.com/office/officeart/2005/8/quickstyle/3d4" qsCatId="3D" csTypeId="urn:microsoft.com/office/officeart/2005/8/colors/accent1_2" csCatId="accent1" phldr="1"/>
      <dgm:spPr/>
      <dgm:t>
        <a:bodyPr/>
        <a:lstStyle/>
        <a:p>
          <a:endParaRPr lang="en-IN"/>
        </a:p>
      </dgm:t>
    </dgm:pt>
    <dgm:pt modelId="{78B7DC71-F52A-43C7-944D-96002FF2C87E}">
      <dgm:prSet phldrT="[Text]"/>
      <dgm:spPr/>
      <dgm:t>
        <a:bodyPr/>
        <a:lstStyle/>
        <a:p>
          <a:r>
            <a:rPr lang="en-IN" b="1" dirty="0"/>
            <a:t>DISCUSSION </a:t>
          </a:r>
          <a:endParaRPr lang="en-IN" dirty="0"/>
        </a:p>
      </dgm:t>
    </dgm:pt>
    <dgm:pt modelId="{B198E77B-2ADC-490A-9B25-B02ACB4BB069}" type="parTrans" cxnId="{4C143F54-79CD-4497-839D-071D7546A836}">
      <dgm:prSet/>
      <dgm:spPr/>
      <dgm:t>
        <a:bodyPr/>
        <a:lstStyle/>
        <a:p>
          <a:endParaRPr lang="en-IN"/>
        </a:p>
      </dgm:t>
    </dgm:pt>
    <dgm:pt modelId="{32E0E6D6-E8BE-4634-AEDB-7E77D7DD441D}" type="sibTrans" cxnId="{4C143F54-79CD-4497-839D-071D7546A836}">
      <dgm:prSet/>
      <dgm:spPr/>
      <dgm:t>
        <a:bodyPr/>
        <a:lstStyle/>
        <a:p>
          <a:endParaRPr lang="en-IN"/>
        </a:p>
      </dgm:t>
    </dgm:pt>
    <dgm:pt modelId="{8E7BABFA-8078-40BB-BB26-A0BF3008BA77}">
      <dgm:prSet phldrT="[Text]"/>
      <dgm:spPr/>
      <dgm: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Max Overall time taken by the patient is longest in post operated dilated patient being more than 3 </a:t>
          </a:r>
          <a:r>
            <a:rPr lang="en-US" dirty="0" err="1">
              <a:effectLst/>
              <a:latin typeface="Calibri" panose="020F0502020204030204" pitchFamily="34" charset="0"/>
              <a:ea typeface="Calibri" panose="020F0502020204030204" pitchFamily="34" charset="0"/>
              <a:cs typeface="Times New Roman" panose="02020603050405020304" pitchFamily="18" charset="0"/>
            </a:rPr>
            <a:t>hr</a:t>
          </a:r>
          <a:r>
            <a:rPr lang="en-US" dirty="0">
              <a:effectLst/>
              <a:latin typeface="Calibri" panose="020F0502020204030204" pitchFamily="34" charset="0"/>
              <a:ea typeface="Calibri" panose="020F0502020204030204" pitchFamily="34" charset="0"/>
              <a:cs typeface="Times New Roman" panose="02020603050405020304" pitchFamily="18" charset="0"/>
            </a:rPr>
            <a:t> is quite shocking .</a:t>
          </a:r>
          <a:endParaRPr lang="en-IN" dirty="0"/>
        </a:p>
      </dgm:t>
    </dgm:pt>
    <dgm:pt modelId="{1E88943F-E771-45B4-8A5E-EF35C977D870}" type="parTrans" cxnId="{C40A9315-6EDC-4A32-85A8-1E6A5374955B}">
      <dgm:prSet/>
      <dgm:spPr/>
      <dgm:t>
        <a:bodyPr/>
        <a:lstStyle/>
        <a:p>
          <a:endParaRPr lang="en-IN"/>
        </a:p>
      </dgm:t>
    </dgm:pt>
    <dgm:pt modelId="{12F12DA2-E68A-4773-9DA5-2436C573F235}" type="sibTrans" cxnId="{C40A9315-6EDC-4A32-85A8-1E6A5374955B}">
      <dgm:prSet/>
      <dgm:spPr/>
      <dgm:t>
        <a:bodyPr/>
        <a:lstStyle/>
        <a:p>
          <a:endParaRPr lang="en-IN"/>
        </a:p>
      </dgm:t>
    </dgm:pt>
    <dgm:pt modelId="{6DDA7AC7-5257-44A7-88AD-B2EAA6B8F53C}">
      <dgm:prSet phldrT="[Text]"/>
      <dgm:spPr/>
      <dgm:t>
        <a:bodyPr/>
        <a:lstStyle/>
        <a:p>
          <a:r>
            <a:rPr lang="en-US" dirty="0"/>
            <a:t>The study population consist of 200 patients which  is filtered from 325 samples taken from ‘daily operations report’. Each patient was tracked at each check point and time was noted very timely and accurately. </a:t>
          </a:r>
          <a:endParaRPr lang="en-IN" dirty="0"/>
        </a:p>
      </dgm:t>
    </dgm:pt>
    <dgm:pt modelId="{38B3E6BD-ACC2-4F1A-93CE-A854AA29393A}" type="parTrans" cxnId="{B9ECE922-07E7-41CA-88A0-71E8B924BF06}">
      <dgm:prSet/>
      <dgm:spPr/>
      <dgm:t>
        <a:bodyPr/>
        <a:lstStyle/>
        <a:p>
          <a:endParaRPr lang="en-IN"/>
        </a:p>
      </dgm:t>
    </dgm:pt>
    <dgm:pt modelId="{FBE5CBB1-6BB2-44EC-BDFA-4CB0E5ECF301}" type="sibTrans" cxnId="{B9ECE922-07E7-41CA-88A0-71E8B924BF06}">
      <dgm:prSet/>
      <dgm:spPr/>
      <dgm:t>
        <a:bodyPr/>
        <a:lstStyle/>
        <a:p>
          <a:endParaRPr lang="en-IN"/>
        </a:p>
      </dgm:t>
    </dgm:pt>
    <dgm:pt modelId="{1FE95F85-4990-4016-9188-2A5AD09F976A}">
      <dgm:prSet phldrT="[Text]"/>
      <dgm:spPr/>
      <dgm:t>
        <a:bodyPr/>
        <a:lstStyle/>
        <a:p>
          <a:pPr>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It is quite alarming that the max. time taken for first call in </a:t>
          </a:r>
          <a:r>
            <a:rPr lang="en-US" dirty="0" err="1">
              <a:effectLst/>
              <a:latin typeface="Calibri" panose="020F0502020204030204" pitchFamily="34" charset="0"/>
              <a:ea typeface="Calibri" panose="020F0502020204030204" pitchFamily="34" charset="0"/>
              <a:cs typeface="Times New Roman" panose="02020603050405020304" pitchFamily="18" charset="0"/>
            </a:rPr>
            <a:t>optom</a:t>
          </a:r>
          <a:r>
            <a:rPr lang="en-US" dirty="0">
              <a:effectLst/>
              <a:latin typeface="Calibri" panose="020F0502020204030204" pitchFamily="34" charset="0"/>
              <a:ea typeface="Calibri" panose="020F0502020204030204" pitchFamily="34" charset="0"/>
              <a:cs typeface="Times New Roman" panose="02020603050405020304" pitchFamily="18" charset="0"/>
            </a:rPr>
            <a:t> room took around 45 minutes for each category except post- operated dilated patients. </a:t>
          </a:r>
          <a:endParaRPr lang="en-IN" dirty="0"/>
        </a:p>
      </dgm:t>
    </dgm:pt>
    <dgm:pt modelId="{07DC8DA4-9F3B-47BE-86E4-D203F704B73D}" type="parTrans" cxnId="{FE45E210-4BFD-4F61-B641-FE02A58315B4}">
      <dgm:prSet/>
      <dgm:spPr/>
      <dgm:t>
        <a:bodyPr/>
        <a:lstStyle/>
        <a:p>
          <a:endParaRPr lang="en-IN"/>
        </a:p>
      </dgm:t>
    </dgm:pt>
    <dgm:pt modelId="{9F3AFE26-1816-48C8-805B-D59C98270EE2}" type="sibTrans" cxnId="{FE45E210-4BFD-4F61-B641-FE02A58315B4}">
      <dgm:prSet/>
      <dgm:spPr/>
      <dgm:t>
        <a:bodyPr/>
        <a:lstStyle/>
        <a:p>
          <a:endParaRPr lang="en-IN"/>
        </a:p>
      </dgm:t>
    </dgm:pt>
    <dgm:pt modelId="{3304E3D3-5A3A-435D-BD52-7A12939D998F}">
      <dgm:prSet phldrT="[Text]"/>
      <dgm:spPr/>
      <dgm:t>
        <a:bodyPr/>
        <a:lstStyle/>
        <a:p>
          <a:pPr>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highlight of the study was interestingly the results shows the post operative patients took more time than the new patients  in both cases dilated and non dilated being more than  1 </a:t>
          </a:r>
          <a:r>
            <a:rPr lang="en-US" dirty="0" err="1">
              <a:effectLst/>
              <a:latin typeface="Calibri" panose="020F0502020204030204" pitchFamily="34" charset="0"/>
              <a:ea typeface="Calibri" panose="020F0502020204030204" pitchFamily="34" charset="0"/>
              <a:cs typeface="Times New Roman" panose="02020603050405020304" pitchFamily="18" charset="0"/>
            </a:rPr>
            <a:t>hr</a:t>
          </a:r>
          <a:r>
            <a:rPr lang="en-US" dirty="0">
              <a:effectLst/>
              <a:latin typeface="Calibri" panose="020F0502020204030204" pitchFamily="34" charset="0"/>
              <a:ea typeface="Calibri" panose="020F0502020204030204" pitchFamily="34" charset="0"/>
              <a:cs typeface="Times New Roman" panose="02020603050405020304" pitchFamily="18" charset="0"/>
            </a:rPr>
            <a:t> for both. </a:t>
          </a:r>
          <a:endParaRPr lang="en-IN" dirty="0"/>
        </a:p>
      </dgm:t>
    </dgm:pt>
    <dgm:pt modelId="{46E99CB5-7430-4414-9B24-6AAC4CE2AF72}" type="parTrans" cxnId="{B83E9ED2-9D29-495F-9CFC-E14C2F215360}">
      <dgm:prSet/>
      <dgm:spPr/>
      <dgm:t>
        <a:bodyPr/>
        <a:lstStyle/>
        <a:p>
          <a:endParaRPr lang="en-IN"/>
        </a:p>
      </dgm:t>
    </dgm:pt>
    <dgm:pt modelId="{DE690670-4AF6-4A21-8CD8-8AAD60AABF5E}" type="sibTrans" cxnId="{B83E9ED2-9D29-495F-9CFC-E14C2F215360}">
      <dgm:prSet/>
      <dgm:spPr/>
      <dgm:t>
        <a:bodyPr/>
        <a:lstStyle/>
        <a:p>
          <a:endParaRPr lang="en-IN"/>
        </a:p>
      </dgm:t>
    </dgm:pt>
    <dgm:pt modelId="{ED216082-35E3-4FF9-BC2D-9E605E406CF3}" type="pres">
      <dgm:prSet presAssocID="{9172760A-8C8B-416B-9FFA-126B116DCE85}" presName="diagram" presStyleCnt="0">
        <dgm:presLayoutVars>
          <dgm:chMax val="1"/>
          <dgm:dir/>
          <dgm:animLvl val="ctr"/>
          <dgm:resizeHandles val="exact"/>
        </dgm:presLayoutVars>
      </dgm:prSet>
      <dgm:spPr/>
    </dgm:pt>
    <dgm:pt modelId="{4E3F43CE-B9AD-4DBB-A7D6-B7C2022CB495}" type="pres">
      <dgm:prSet presAssocID="{9172760A-8C8B-416B-9FFA-126B116DCE85}" presName="matrix" presStyleCnt="0"/>
      <dgm:spPr/>
    </dgm:pt>
    <dgm:pt modelId="{D5C5B3AF-8673-484B-BBBB-9990A4392B2C}" type="pres">
      <dgm:prSet presAssocID="{9172760A-8C8B-416B-9FFA-126B116DCE85}" presName="tile1" presStyleLbl="node1" presStyleIdx="0" presStyleCnt="4" custLinFactNeighborX="0"/>
      <dgm:spPr/>
    </dgm:pt>
    <dgm:pt modelId="{C06ECB01-E4D7-4CA2-8BA0-C89A4CDE7FBB}" type="pres">
      <dgm:prSet presAssocID="{9172760A-8C8B-416B-9FFA-126B116DCE85}" presName="tile1text" presStyleLbl="node1" presStyleIdx="0" presStyleCnt="4">
        <dgm:presLayoutVars>
          <dgm:chMax val="0"/>
          <dgm:chPref val="0"/>
          <dgm:bulletEnabled val="1"/>
        </dgm:presLayoutVars>
      </dgm:prSet>
      <dgm:spPr/>
    </dgm:pt>
    <dgm:pt modelId="{7F525721-4CC2-44F1-8515-A2F5A1AE08A6}" type="pres">
      <dgm:prSet presAssocID="{9172760A-8C8B-416B-9FFA-126B116DCE85}" presName="tile2" presStyleLbl="node1" presStyleIdx="1" presStyleCnt="4"/>
      <dgm:spPr/>
    </dgm:pt>
    <dgm:pt modelId="{C86F5FA0-697A-4492-B105-0FED84CA7825}" type="pres">
      <dgm:prSet presAssocID="{9172760A-8C8B-416B-9FFA-126B116DCE85}" presName="tile2text" presStyleLbl="node1" presStyleIdx="1" presStyleCnt="4">
        <dgm:presLayoutVars>
          <dgm:chMax val="0"/>
          <dgm:chPref val="0"/>
          <dgm:bulletEnabled val="1"/>
        </dgm:presLayoutVars>
      </dgm:prSet>
      <dgm:spPr/>
    </dgm:pt>
    <dgm:pt modelId="{0F83CA46-5B1C-46E4-926A-AC78EC147AB3}" type="pres">
      <dgm:prSet presAssocID="{9172760A-8C8B-416B-9FFA-126B116DCE85}" presName="tile3" presStyleLbl="node1" presStyleIdx="2" presStyleCnt="4"/>
      <dgm:spPr/>
    </dgm:pt>
    <dgm:pt modelId="{6EC28602-F1B7-4B0F-9B43-FC6921244B1B}" type="pres">
      <dgm:prSet presAssocID="{9172760A-8C8B-416B-9FFA-126B116DCE85}" presName="tile3text" presStyleLbl="node1" presStyleIdx="2" presStyleCnt="4">
        <dgm:presLayoutVars>
          <dgm:chMax val="0"/>
          <dgm:chPref val="0"/>
          <dgm:bulletEnabled val="1"/>
        </dgm:presLayoutVars>
      </dgm:prSet>
      <dgm:spPr/>
    </dgm:pt>
    <dgm:pt modelId="{6E59B056-5D64-4B86-8A7C-8D05F004AD8F}" type="pres">
      <dgm:prSet presAssocID="{9172760A-8C8B-416B-9FFA-126B116DCE85}" presName="tile4" presStyleLbl="node1" presStyleIdx="3" presStyleCnt="4"/>
      <dgm:spPr/>
    </dgm:pt>
    <dgm:pt modelId="{9EE37277-5837-4E7B-8918-189937E4F570}" type="pres">
      <dgm:prSet presAssocID="{9172760A-8C8B-416B-9FFA-126B116DCE85}" presName="tile4text" presStyleLbl="node1" presStyleIdx="3" presStyleCnt="4">
        <dgm:presLayoutVars>
          <dgm:chMax val="0"/>
          <dgm:chPref val="0"/>
          <dgm:bulletEnabled val="1"/>
        </dgm:presLayoutVars>
      </dgm:prSet>
      <dgm:spPr/>
    </dgm:pt>
    <dgm:pt modelId="{B02BADCA-D8EA-4431-9936-5F54093EE707}" type="pres">
      <dgm:prSet presAssocID="{9172760A-8C8B-416B-9FFA-126B116DCE85}" presName="centerTile" presStyleLbl="fgShp" presStyleIdx="0" presStyleCnt="1">
        <dgm:presLayoutVars>
          <dgm:chMax val="0"/>
          <dgm:chPref val="0"/>
        </dgm:presLayoutVars>
      </dgm:prSet>
      <dgm:spPr/>
    </dgm:pt>
  </dgm:ptLst>
  <dgm:cxnLst>
    <dgm:cxn modelId="{6E4EF301-425A-4490-92CE-33EF33B3ECFB}" type="presOf" srcId="{6DDA7AC7-5257-44A7-88AD-B2EAA6B8F53C}" destId="{7F525721-4CC2-44F1-8515-A2F5A1AE08A6}" srcOrd="0" destOrd="0" presId="urn:microsoft.com/office/officeart/2005/8/layout/matrix1"/>
    <dgm:cxn modelId="{FE45E210-4BFD-4F61-B641-FE02A58315B4}" srcId="{78B7DC71-F52A-43C7-944D-96002FF2C87E}" destId="{1FE95F85-4990-4016-9188-2A5AD09F976A}" srcOrd="2" destOrd="0" parTransId="{07DC8DA4-9F3B-47BE-86E4-D203F704B73D}" sibTransId="{9F3AFE26-1816-48C8-805B-D59C98270EE2}"/>
    <dgm:cxn modelId="{C40A9315-6EDC-4A32-85A8-1E6A5374955B}" srcId="{78B7DC71-F52A-43C7-944D-96002FF2C87E}" destId="{8E7BABFA-8078-40BB-BB26-A0BF3008BA77}" srcOrd="0" destOrd="0" parTransId="{1E88943F-E771-45B4-8A5E-EF35C977D870}" sibTransId="{12F12DA2-E68A-4773-9DA5-2436C573F235}"/>
    <dgm:cxn modelId="{B9ECE922-07E7-41CA-88A0-71E8B924BF06}" srcId="{78B7DC71-F52A-43C7-944D-96002FF2C87E}" destId="{6DDA7AC7-5257-44A7-88AD-B2EAA6B8F53C}" srcOrd="1" destOrd="0" parTransId="{38B3E6BD-ACC2-4F1A-93CE-A854AA29393A}" sibTransId="{FBE5CBB1-6BB2-44EC-BDFA-4CB0E5ECF301}"/>
    <dgm:cxn modelId="{7F47DC39-3E8A-4B74-BF71-BDBDAAA30A23}" type="presOf" srcId="{3304E3D3-5A3A-435D-BD52-7A12939D998F}" destId="{6E59B056-5D64-4B86-8A7C-8D05F004AD8F}" srcOrd="0" destOrd="0" presId="urn:microsoft.com/office/officeart/2005/8/layout/matrix1"/>
    <dgm:cxn modelId="{E55ABE3B-31B9-4CF3-A891-E8F032D65D7D}" type="presOf" srcId="{6DDA7AC7-5257-44A7-88AD-B2EAA6B8F53C}" destId="{C86F5FA0-697A-4492-B105-0FED84CA7825}" srcOrd="1" destOrd="0" presId="urn:microsoft.com/office/officeart/2005/8/layout/matrix1"/>
    <dgm:cxn modelId="{AF96C742-1666-449A-8C19-728686B6216C}" type="presOf" srcId="{9172760A-8C8B-416B-9FFA-126B116DCE85}" destId="{ED216082-35E3-4FF9-BC2D-9E605E406CF3}" srcOrd="0" destOrd="0" presId="urn:microsoft.com/office/officeart/2005/8/layout/matrix1"/>
    <dgm:cxn modelId="{4C143F54-79CD-4497-839D-071D7546A836}" srcId="{9172760A-8C8B-416B-9FFA-126B116DCE85}" destId="{78B7DC71-F52A-43C7-944D-96002FF2C87E}" srcOrd="0" destOrd="0" parTransId="{B198E77B-2ADC-490A-9B25-B02ACB4BB069}" sibTransId="{32E0E6D6-E8BE-4634-AEDB-7E77D7DD441D}"/>
    <dgm:cxn modelId="{305DCBA3-2E8C-48B2-ABD6-8E985C75B982}" type="presOf" srcId="{8E7BABFA-8078-40BB-BB26-A0BF3008BA77}" destId="{C06ECB01-E4D7-4CA2-8BA0-C89A4CDE7FBB}" srcOrd="1" destOrd="0" presId="urn:microsoft.com/office/officeart/2005/8/layout/matrix1"/>
    <dgm:cxn modelId="{97F0C5B5-814A-41AD-A11D-251062C41304}" type="presOf" srcId="{8E7BABFA-8078-40BB-BB26-A0BF3008BA77}" destId="{D5C5B3AF-8673-484B-BBBB-9990A4392B2C}" srcOrd="0" destOrd="0" presId="urn:microsoft.com/office/officeart/2005/8/layout/matrix1"/>
    <dgm:cxn modelId="{0A1125BD-D80E-4B97-872E-D9E121E98AD6}" type="presOf" srcId="{78B7DC71-F52A-43C7-944D-96002FF2C87E}" destId="{B02BADCA-D8EA-4431-9936-5F54093EE707}" srcOrd="0" destOrd="0" presId="urn:microsoft.com/office/officeart/2005/8/layout/matrix1"/>
    <dgm:cxn modelId="{584967C5-2709-484F-AF97-A75AB2903E5A}" type="presOf" srcId="{1FE95F85-4990-4016-9188-2A5AD09F976A}" destId="{0F83CA46-5B1C-46E4-926A-AC78EC147AB3}" srcOrd="0" destOrd="0" presId="urn:microsoft.com/office/officeart/2005/8/layout/matrix1"/>
    <dgm:cxn modelId="{B83E9ED2-9D29-495F-9CFC-E14C2F215360}" srcId="{78B7DC71-F52A-43C7-944D-96002FF2C87E}" destId="{3304E3D3-5A3A-435D-BD52-7A12939D998F}" srcOrd="3" destOrd="0" parTransId="{46E99CB5-7430-4414-9B24-6AAC4CE2AF72}" sibTransId="{DE690670-4AF6-4A21-8CD8-8AAD60AABF5E}"/>
    <dgm:cxn modelId="{798C19E0-A085-4D88-A249-2CD663F294A2}" type="presOf" srcId="{3304E3D3-5A3A-435D-BD52-7A12939D998F}" destId="{9EE37277-5837-4E7B-8918-189937E4F570}" srcOrd="1" destOrd="0" presId="urn:microsoft.com/office/officeart/2005/8/layout/matrix1"/>
    <dgm:cxn modelId="{14A9AFE5-F290-4BAE-82D8-3824D6D3A5CD}" type="presOf" srcId="{1FE95F85-4990-4016-9188-2A5AD09F976A}" destId="{6EC28602-F1B7-4B0F-9B43-FC6921244B1B}" srcOrd="1" destOrd="0" presId="urn:microsoft.com/office/officeart/2005/8/layout/matrix1"/>
    <dgm:cxn modelId="{444A74AC-7D65-4635-922C-03492778D621}" type="presParOf" srcId="{ED216082-35E3-4FF9-BC2D-9E605E406CF3}" destId="{4E3F43CE-B9AD-4DBB-A7D6-B7C2022CB495}" srcOrd="0" destOrd="0" presId="urn:microsoft.com/office/officeart/2005/8/layout/matrix1"/>
    <dgm:cxn modelId="{F4137D22-3E77-47F1-9BE0-34A1608B2442}" type="presParOf" srcId="{4E3F43CE-B9AD-4DBB-A7D6-B7C2022CB495}" destId="{D5C5B3AF-8673-484B-BBBB-9990A4392B2C}" srcOrd="0" destOrd="0" presId="urn:microsoft.com/office/officeart/2005/8/layout/matrix1"/>
    <dgm:cxn modelId="{735F2FF0-3B55-4BE3-B1D4-05155CC0D475}" type="presParOf" srcId="{4E3F43CE-B9AD-4DBB-A7D6-B7C2022CB495}" destId="{C06ECB01-E4D7-4CA2-8BA0-C89A4CDE7FBB}" srcOrd="1" destOrd="0" presId="urn:microsoft.com/office/officeart/2005/8/layout/matrix1"/>
    <dgm:cxn modelId="{1A3E351C-0E3C-4D81-8173-E00C2424D108}" type="presParOf" srcId="{4E3F43CE-B9AD-4DBB-A7D6-B7C2022CB495}" destId="{7F525721-4CC2-44F1-8515-A2F5A1AE08A6}" srcOrd="2" destOrd="0" presId="urn:microsoft.com/office/officeart/2005/8/layout/matrix1"/>
    <dgm:cxn modelId="{614F1548-F519-41F6-A68F-B127AF67FCD5}" type="presParOf" srcId="{4E3F43CE-B9AD-4DBB-A7D6-B7C2022CB495}" destId="{C86F5FA0-697A-4492-B105-0FED84CA7825}" srcOrd="3" destOrd="0" presId="urn:microsoft.com/office/officeart/2005/8/layout/matrix1"/>
    <dgm:cxn modelId="{857F01EC-7B83-4333-9A94-200CC53BB705}" type="presParOf" srcId="{4E3F43CE-B9AD-4DBB-A7D6-B7C2022CB495}" destId="{0F83CA46-5B1C-46E4-926A-AC78EC147AB3}" srcOrd="4" destOrd="0" presId="urn:microsoft.com/office/officeart/2005/8/layout/matrix1"/>
    <dgm:cxn modelId="{AA34C49E-FABE-4E49-8A91-B95C62196688}" type="presParOf" srcId="{4E3F43CE-B9AD-4DBB-A7D6-B7C2022CB495}" destId="{6EC28602-F1B7-4B0F-9B43-FC6921244B1B}" srcOrd="5" destOrd="0" presId="urn:microsoft.com/office/officeart/2005/8/layout/matrix1"/>
    <dgm:cxn modelId="{3FDE0881-164D-4CC8-9C04-7EF21D32E726}" type="presParOf" srcId="{4E3F43CE-B9AD-4DBB-A7D6-B7C2022CB495}" destId="{6E59B056-5D64-4B86-8A7C-8D05F004AD8F}" srcOrd="6" destOrd="0" presId="urn:microsoft.com/office/officeart/2005/8/layout/matrix1"/>
    <dgm:cxn modelId="{54B55BB5-8E58-4940-89E6-4C5B1221A569}" type="presParOf" srcId="{4E3F43CE-B9AD-4DBB-A7D6-B7C2022CB495}" destId="{9EE37277-5837-4E7B-8918-189937E4F570}" srcOrd="7" destOrd="0" presId="urn:microsoft.com/office/officeart/2005/8/layout/matrix1"/>
    <dgm:cxn modelId="{8FB10E0A-1A39-44E6-8E76-7BDCC161C006}" type="presParOf" srcId="{ED216082-35E3-4FF9-BC2D-9E605E406CF3}" destId="{B02BADCA-D8EA-4431-9936-5F54093EE70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3294AE-DBAC-44F2-9D13-A40FE1AB2EF4}" type="doc">
      <dgm:prSet loTypeId="urn:microsoft.com/office/officeart/2011/layout/HexagonRadial" loCatId="cycle" qsTypeId="urn:microsoft.com/office/officeart/2005/8/quickstyle/simple1" qsCatId="simple" csTypeId="urn:microsoft.com/office/officeart/2005/8/colors/accent1_1" csCatId="accent1" phldr="1"/>
      <dgm:spPr/>
      <dgm:t>
        <a:bodyPr/>
        <a:lstStyle/>
        <a:p>
          <a:endParaRPr lang="en-IN"/>
        </a:p>
      </dgm:t>
    </dgm:pt>
    <dgm:pt modelId="{F68D397E-BBF6-4D01-8AF2-FF2D5C8AE0E6}">
      <dgm:prSet phldrT="[Text]"/>
      <dgm:spPr/>
      <dgm:t>
        <a:bodyPr/>
        <a:lstStyle/>
        <a:p>
          <a:r>
            <a:rPr lang="en-US" dirty="0"/>
            <a:t>ROOT CAUSE ANALYSIS: FOR PROLONGED WAITING TIME.</a:t>
          </a:r>
          <a:endParaRPr lang="en-IN" dirty="0"/>
        </a:p>
      </dgm:t>
    </dgm:pt>
    <dgm:pt modelId="{688AECD3-0ABA-48F2-BF18-0EC307BA6661}" type="parTrans" cxnId="{2A1C3289-A143-496A-B747-F4DFA0B9E5EA}">
      <dgm:prSet/>
      <dgm:spPr/>
      <dgm:t>
        <a:bodyPr/>
        <a:lstStyle/>
        <a:p>
          <a:endParaRPr lang="en-IN"/>
        </a:p>
      </dgm:t>
    </dgm:pt>
    <dgm:pt modelId="{4464C85B-EF46-456D-B799-C557931938F3}" type="sibTrans" cxnId="{2A1C3289-A143-496A-B747-F4DFA0B9E5EA}">
      <dgm:prSet/>
      <dgm:spPr/>
      <dgm:t>
        <a:bodyPr/>
        <a:lstStyle/>
        <a:p>
          <a:endParaRPr lang="en-IN"/>
        </a:p>
      </dgm:t>
    </dgm:pt>
    <dgm:pt modelId="{F3D2209D-360F-4D34-94F0-0636F3BF500D}">
      <dgm:prSet phldrT="[Text]" custT="1"/>
      <dgm:spPr/>
      <dgm:t>
        <a:bodyPr/>
        <a:lstStyle/>
        <a:p>
          <a:r>
            <a:rPr lang="en-US" sz="1200" dirty="0"/>
            <a:t>ENVIRONMENT:</a:t>
          </a:r>
        </a:p>
        <a:p>
          <a:endParaRPr lang="en-IN" sz="1200" dirty="0"/>
        </a:p>
      </dgm:t>
    </dgm:pt>
    <dgm:pt modelId="{9BCC566A-FA2F-4A25-AB8A-4482D014CDB2}" type="parTrans" cxnId="{6B666933-7E9C-4414-9EB9-7AF032D9278B}">
      <dgm:prSet/>
      <dgm:spPr/>
      <dgm:t>
        <a:bodyPr/>
        <a:lstStyle/>
        <a:p>
          <a:endParaRPr lang="en-IN"/>
        </a:p>
      </dgm:t>
    </dgm:pt>
    <dgm:pt modelId="{98312C2E-320A-45E2-BB4B-30B05D00802B}" type="sibTrans" cxnId="{6B666933-7E9C-4414-9EB9-7AF032D9278B}">
      <dgm:prSet/>
      <dgm:spPr/>
      <dgm:t>
        <a:bodyPr/>
        <a:lstStyle/>
        <a:p>
          <a:endParaRPr lang="en-IN"/>
        </a:p>
      </dgm:t>
    </dgm:pt>
    <dgm:pt modelId="{677E48DF-943C-451D-BB9A-CBA8EEB20D3C}">
      <dgm:prSet phldrT="[Text]" custT="1"/>
      <dgm:spPr/>
      <dgm:t>
        <a:bodyPr/>
        <a:lstStyle/>
        <a:p>
          <a:r>
            <a:rPr lang="en-US" sz="1200" dirty="0"/>
            <a:t>PEOPLE:</a:t>
          </a:r>
          <a:endParaRPr lang="en-IN" sz="1200" dirty="0"/>
        </a:p>
      </dgm:t>
    </dgm:pt>
    <dgm:pt modelId="{663852D1-00BE-4351-BE71-D03B37D3AFF7}" type="parTrans" cxnId="{E8A39B94-6610-43A5-87F7-9D411B2A481C}">
      <dgm:prSet/>
      <dgm:spPr/>
      <dgm:t>
        <a:bodyPr/>
        <a:lstStyle/>
        <a:p>
          <a:endParaRPr lang="en-IN"/>
        </a:p>
      </dgm:t>
    </dgm:pt>
    <dgm:pt modelId="{6646C113-0DBF-43B3-BFC3-CE360D5ABFFD}" type="sibTrans" cxnId="{E8A39B94-6610-43A5-87F7-9D411B2A481C}">
      <dgm:prSet/>
      <dgm:spPr/>
      <dgm:t>
        <a:bodyPr/>
        <a:lstStyle/>
        <a:p>
          <a:endParaRPr lang="en-IN"/>
        </a:p>
      </dgm:t>
    </dgm:pt>
    <dgm:pt modelId="{058AFC99-A935-4F11-AF6A-B2DF3433019C}">
      <dgm:prSet phldrT="[Text]" custT="1"/>
      <dgm:spPr/>
      <dgm:t>
        <a:bodyPr/>
        <a:lstStyle/>
        <a:p>
          <a:r>
            <a:rPr lang="en-US" sz="1050" dirty="0"/>
            <a:t>Booking of majority of the patients in same time slots by the front office. </a:t>
          </a:r>
          <a:endParaRPr lang="en-IN" sz="1050" dirty="0"/>
        </a:p>
      </dgm:t>
    </dgm:pt>
    <dgm:pt modelId="{AA7AC826-3151-4C67-91DF-4DAECA4F1ED4}" type="parTrans" cxnId="{AA1434DE-119E-4CC1-8D57-BC6FFCC8E3D2}">
      <dgm:prSet/>
      <dgm:spPr/>
      <dgm:t>
        <a:bodyPr/>
        <a:lstStyle/>
        <a:p>
          <a:endParaRPr lang="en-IN"/>
        </a:p>
      </dgm:t>
    </dgm:pt>
    <dgm:pt modelId="{05646E42-CF08-4773-8A56-4BD9637796B5}" type="sibTrans" cxnId="{AA1434DE-119E-4CC1-8D57-BC6FFCC8E3D2}">
      <dgm:prSet/>
      <dgm:spPr/>
      <dgm:t>
        <a:bodyPr/>
        <a:lstStyle/>
        <a:p>
          <a:endParaRPr lang="en-IN"/>
        </a:p>
      </dgm:t>
    </dgm:pt>
    <dgm:pt modelId="{06A85A42-5BB2-495F-99AB-0DF8DD124656}">
      <dgm:prSet phldrT="[Text]" custT="1"/>
      <dgm:spPr/>
      <dgm:t>
        <a:bodyPr/>
        <a:lstStyle/>
        <a:p>
          <a:r>
            <a:rPr lang="en-US" sz="1050" dirty="0"/>
            <a:t>Lack of skilled OPD </a:t>
          </a:r>
          <a:r>
            <a:rPr lang="en-US" sz="1050" dirty="0" err="1"/>
            <a:t>Attandants</a:t>
          </a:r>
          <a:r>
            <a:rPr lang="en-US" sz="1050" dirty="0"/>
            <a:t>. </a:t>
          </a:r>
          <a:endParaRPr lang="en-IN" sz="1050" dirty="0"/>
        </a:p>
      </dgm:t>
    </dgm:pt>
    <dgm:pt modelId="{BFA7F808-42EC-41E1-B67C-2797F20DC402}" type="parTrans" cxnId="{00485764-E94E-4236-9EB2-6FDBD95D5E07}">
      <dgm:prSet/>
      <dgm:spPr/>
      <dgm:t>
        <a:bodyPr/>
        <a:lstStyle/>
        <a:p>
          <a:endParaRPr lang="en-IN"/>
        </a:p>
      </dgm:t>
    </dgm:pt>
    <dgm:pt modelId="{9D953E7B-D990-4C02-B79E-01BA7675E7FF}" type="sibTrans" cxnId="{00485764-E94E-4236-9EB2-6FDBD95D5E07}">
      <dgm:prSet/>
      <dgm:spPr/>
      <dgm:t>
        <a:bodyPr/>
        <a:lstStyle/>
        <a:p>
          <a:endParaRPr lang="en-IN"/>
        </a:p>
      </dgm:t>
    </dgm:pt>
    <dgm:pt modelId="{7D41173C-8DE0-4051-81FD-7223301F3509}">
      <dgm:prSet phldrT="[Text]" custT="1"/>
      <dgm:spPr/>
      <dgm:t>
        <a:bodyPr/>
        <a:lstStyle/>
        <a:p>
          <a:r>
            <a:rPr lang="en-US" sz="1050" dirty="0"/>
            <a:t>Lack of manpower especially PCC ( at each floor)</a:t>
          </a:r>
          <a:endParaRPr lang="en-IN" sz="1050" dirty="0"/>
        </a:p>
      </dgm:t>
    </dgm:pt>
    <dgm:pt modelId="{FCD977D5-5600-4FBD-8185-B9EBB3A711C5}" type="parTrans" cxnId="{DBF50227-827B-4D15-A3F8-7D3F62E17AE0}">
      <dgm:prSet/>
      <dgm:spPr/>
      <dgm:t>
        <a:bodyPr/>
        <a:lstStyle/>
        <a:p>
          <a:endParaRPr lang="en-IN"/>
        </a:p>
      </dgm:t>
    </dgm:pt>
    <dgm:pt modelId="{232BC76B-B1EC-45D5-942B-2437C8DCCB94}" type="sibTrans" cxnId="{DBF50227-827B-4D15-A3F8-7D3F62E17AE0}">
      <dgm:prSet/>
      <dgm:spPr/>
      <dgm:t>
        <a:bodyPr/>
        <a:lstStyle/>
        <a:p>
          <a:endParaRPr lang="en-IN"/>
        </a:p>
      </dgm:t>
    </dgm:pt>
    <dgm:pt modelId="{80168DBC-D9DA-4AE0-A597-4495F973F8B2}">
      <dgm:prSet phldrT="[Text]" custT="1"/>
      <dgm:spPr/>
      <dgm:t>
        <a:bodyPr/>
        <a:lstStyle/>
        <a:p>
          <a:endParaRPr lang="en-US" sz="1200" dirty="0"/>
        </a:p>
        <a:p>
          <a:r>
            <a:rPr lang="en-US" sz="1200" dirty="0"/>
            <a:t>PROCEDURE</a:t>
          </a:r>
          <a:endParaRPr lang="en-IN" sz="1200" dirty="0"/>
        </a:p>
      </dgm:t>
    </dgm:pt>
    <dgm:pt modelId="{C2C2D233-1B93-43DB-A7AE-86417507E857}" type="sibTrans" cxnId="{EC5B711A-85E7-435C-8A84-64D24F60BAB7}">
      <dgm:prSet/>
      <dgm:spPr/>
      <dgm:t>
        <a:bodyPr/>
        <a:lstStyle/>
        <a:p>
          <a:endParaRPr lang="en-IN"/>
        </a:p>
      </dgm:t>
    </dgm:pt>
    <dgm:pt modelId="{D1BFD41D-0408-4B2A-AB9C-32090BB14A58}" type="parTrans" cxnId="{EC5B711A-85E7-435C-8A84-64D24F60BAB7}">
      <dgm:prSet/>
      <dgm:spPr/>
      <dgm:t>
        <a:bodyPr/>
        <a:lstStyle/>
        <a:p>
          <a:endParaRPr lang="en-IN"/>
        </a:p>
      </dgm:t>
    </dgm:pt>
    <dgm:pt modelId="{314C7472-D6F3-41B2-9751-CA18423929C6}">
      <dgm:prSet phldrT="[Text]" custT="1"/>
      <dgm:spPr/>
      <dgm:t>
        <a:bodyPr/>
        <a:lstStyle/>
        <a:p>
          <a:r>
            <a:rPr lang="en-US" sz="1050" dirty="0"/>
            <a:t>As seniors </a:t>
          </a:r>
          <a:r>
            <a:rPr lang="en-US" sz="1050" dirty="0" err="1"/>
            <a:t>drs</a:t>
          </a:r>
          <a:r>
            <a:rPr lang="en-US" sz="1050" dirty="0"/>
            <a:t> present for specific no. of days, rush in OPD automatically exceeds. </a:t>
          </a:r>
          <a:endParaRPr lang="en-IN" sz="1050" dirty="0"/>
        </a:p>
      </dgm:t>
    </dgm:pt>
    <dgm:pt modelId="{53307694-3A96-49CF-B369-7B886D92AE5A}" type="parTrans" cxnId="{0BDFD3E8-BC2A-4375-8AD9-E10898DF1759}">
      <dgm:prSet/>
      <dgm:spPr/>
      <dgm:t>
        <a:bodyPr/>
        <a:lstStyle/>
        <a:p>
          <a:endParaRPr lang="en-IN"/>
        </a:p>
      </dgm:t>
    </dgm:pt>
    <dgm:pt modelId="{FC2C2E94-7DC5-4AC3-8BC0-F1A388B3F62F}" type="sibTrans" cxnId="{0BDFD3E8-BC2A-4375-8AD9-E10898DF1759}">
      <dgm:prSet/>
      <dgm:spPr/>
      <dgm:t>
        <a:bodyPr/>
        <a:lstStyle/>
        <a:p>
          <a:endParaRPr lang="en-IN"/>
        </a:p>
      </dgm:t>
    </dgm:pt>
    <dgm:pt modelId="{04156082-0E72-47FE-ABBD-DD9356920A6E}">
      <dgm:prSet phldrT="[Text]" custT="1"/>
      <dgm:spPr/>
      <dgm:t>
        <a:bodyPr/>
        <a:lstStyle/>
        <a:p>
          <a:r>
            <a:rPr lang="en-US" sz="1050" dirty="0"/>
            <a:t>Delay in diagnostics and initial checkups by the </a:t>
          </a:r>
          <a:r>
            <a:rPr lang="en-US" sz="1050" dirty="0" err="1"/>
            <a:t>optoms</a:t>
          </a:r>
          <a:r>
            <a:rPr lang="en-US" sz="1050" dirty="0"/>
            <a:t> due to unnecessarily short breaks. </a:t>
          </a:r>
          <a:endParaRPr lang="en-IN" sz="1050" dirty="0"/>
        </a:p>
      </dgm:t>
    </dgm:pt>
    <dgm:pt modelId="{7DCAC578-63B0-430A-848D-0EE0AD44822C}" type="parTrans" cxnId="{E8DBDBDE-8EF4-4B3A-A67E-73B8335684F9}">
      <dgm:prSet/>
      <dgm:spPr/>
      <dgm:t>
        <a:bodyPr/>
        <a:lstStyle/>
        <a:p>
          <a:endParaRPr lang="en-IN"/>
        </a:p>
      </dgm:t>
    </dgm:pt>
    <dgm:pt modelId="{6811901C-1916-44B2-8E6F-AA56B3EC4BAC}" type="sibTrans" cxnId="{E8DBDBDE-8EF4-4B3A-A67E-73B8335684F9}">
      <dgm:prSet/>
      <dgm:spPr/>
      <dgm:t>
        <a:bodyPr/>
        <a:lstStyle/>
        <a:p>
          <a:endParaRPr lang="en-IN"/>
        </a:p>
      </dgm:t>
    </dgm:pt>
    <dgm:pt modelId="{888ADE77-1BB6-4F75-8C92-808081EE6628}">
      <dgm:prSet phldrT="[Text]" custT="1"/>
      <dgm:spPr/>
      <dgm:t>
        <a:bodyPr/>
        <a:lstStyle/>
        <a:p>
          <a:r>
            <a:rPr lang="en-US" sz="1050" dirty="0"/>
            <a:t>Staff including optometrist and OPD Attendants go on frequent leaves , left the routine process disturb. </a:t>
          </a:r>
          <a:endParaRPr lang="en-IN" sz="1050" dirty="0"/>
        </a:p>
      </dgm:t>
    </dgm:pt>
    <dgm:pt modelId="{A692366F-32B7-47F6-B435-044F5489EFB0}" type="parTrans" cxnId="{1BEBA680-F13D-44E0-9D58-295688744EE6}">
      <dgm:prSet/>
      <dgm:spPr/>
      <dgm:t>
        <a:bodyPr/>
        <a:lstStyle/>
        <a:p>
          <a:endParaRPr lang="en-IN"/>
        </a:p>
      </dgm:t>
    </dgm:pt>
    <dgm:pt modelId="{F0993D80-AB21-48F4-93E8-37A0C43081EF}" type="sibTrans" cxnId="{1BEBA680-F13D-44E0-9D58-295688744EE6}">
      <dgm:prSet/>
      <dgm:spPr/>
      <dgm:t>
        <a:bodyPr/>
        <a:lstStyle/>
        <a:p>
          <a:endParaRPr lang="en-IN"/>
        </a:p>
      </dgm:t>
    </dgm:pt>
    <dgm:pt modelId="{BD449DF2-C566-4116-A201-542091FAE4D0}">
      <dgm:prSet phldrT="[Text]" custT="1"/>
      <dgm:spPr/>
      <dgm:t>
        <a:bodyPr/>
        <a:lstStyle/>
        <a:p>
          <a:r>
            <a:rPr lang="en-US" sz="1200" dirty="0"/>
            <a:t>EQUIPMENTS:</a:t>
          </a:r>
          <a:endParaRPr lang="en-IN" sz="1200" dirty="0"/>
        </a:p>
      </dgm:t>
    </dgm:pt>
    <dgm:pt modelId="{7071C31D-80DD-4148-875A-96AB55530AA0}" type="parTrans" cxnId="{F8518508-163E-458F-B276-18D254C246F6}">
      <dgm:prSet/>
      <dgm:spPr/>
      <dgm:t>
        <a:bodyPr/>
        <a:lstStyle/>
        <a:p>
          <a:endParaRPr lang="en-IN"/>
        </a:p>
      </dgm:t>
    </dgm:pt>
    <dgm:pt modelId="{28DF0BF7-3536-4F62-90F9-49110D868F4E}" type="sibTrans" cxnId="{F8518508-163E-458F-B276-18D254C246F6}">
      <dgm:prSet/>
      <dgm:spPr/>
      <dgm:t>
        <a:bodyPr/>
        <a:lstStyle/>
        <a:p>
          <a:endParaRPr lang="en-IN"/>
        </a:p>
      </dgm:t>
    </dgm:pt>
    <dgm:pt modelId="{1BEBED6F-E933-4EA0-BDE5-1B582AD49AF1}">
      <dgm:prSet phldrT="[Text]" custT="1"/>
      <dgm:spPr/>
      <dgm:t>
        <a:bodyPr/>
        <a:lstStyle/>
        <a:p>
          <a:r>
            <a:rPr lang="en-US" sz="1050" dirty="0"/>
            <a:t>There is a quite shortage of Dr. consultation rooms , making the crowd accumulate in the waiting area. </a:t>
          </a:r>
          <a:endParaRPr lang="en-IN" sz="1050" dirty="0"/>
        </a:p>
      </dgm:t>
    </dgm:pt>
    <dgm:pt modelId="{B710E589-89F8-4EA8-9990-13DEB3282E87}" type="parTrans" cxnId="{DAFB6D53-AA40-4830-956A-8AB4C2DA3C8E}">
      <dgm:prSet/>
      <dgm:spPr/>
      <dgm:t>
        <a:bodyPr/>
        <a:lstStyle/>
        <a:p>
          <a:endParaRPr lang="en-IN"/>
        </a:p>
      </dgm:t>
    </dgm:pt>
    <dgm:pt modelId="{C02CA16B-9CC8-45C0-8B40-1B4656D12B51}" type="sibTrans" cxnId="{DAFB6D53-AA40-4830-956A-8AB4C2DA3C8E}">
      <dgm:prSet/>
      <dgm:spPr/>
      <dgm:t>
        <a:bodyPr/>
        <a:lstStyle/>
        <a:p>
          <a:endParaRPr lang="en-IN"/>
        </a:p>
      </dgm:t>
    </dgm:pt>
    <dgm:pt modelId="{48245D2C-6D48-4248-B65D-C5D0E3372C8A}">
      <dgm:prSet phldrT="[Text]" custT="1"/>
      <dgm:spPr/>
      <dgm:t>
        <a:bodyPr/>
        <a:lstStyle/>
        <a:p>
          <a:r>
            <a:rPr lang="en-US" sz="1050" dirty="0"/>
            <a:t>There is a shortage of AR and NCT machine ( as there is one pair of AR, NCT machine per 5 </a:t>
          </a:r>
          <a:r>
            <a:rPr lang="en-US" sz="1050" dirty="0" err="1"/>
            <a:t>optom</a:t>
          </a:r>
          <a:r>
            <a:rPr lang="en-US" sz="1050" dirty="0"/>
            <a:t> chambers left both  </a:t>
          </a:r>
          <a:r>
            <a:rPr lang="en-US" sz="1050" dirty="0" err="1"/>
            <a:t>optoms</a:t>
          </a:r>
          <a:r>
            <a:rPr lang="en-US" sz="1050" dirty="0"/>
            <a:t> and patients  waiting. </a:t>
          </a:r>
        </a:p>
        <a:p>
          <a:endParaRPr lang="en-IN" sz="1050" dirty="0"/>
        </a:p>
        <a:p>
          <a:endParaRPr lang="en-IN" sz="1050" dirty="0"/>
        </a:p>
        <a:p>
          <a:endParaRPr lang="en-IN" sz="1050" dirty="0"/>
        </a:p>
      </dgm:t>
    </dgm:pt>
    <dgm:pt modelId="{5CF6D9F0-3524-47D2-AA2A-7EE867DECC1C}" type="parTrans" cxnId="{B9C85554-A75C-4423-9EA4-674A85FBFC09}">
      <dgm:prSet/>
      <dgm:spPr/>
      <dgm:t>
        <a:bodyPr/>
        <a:lstStyle/>
        <a:p>
          <a:endParaRPr lang="en-IN"/>
        </a:p>
      </dgm:t>
    </dgm:pt>
    <dgm:pt modelId="{B8654426-7432-40A5-BFE8-02431E2263E4}" type="sibTrans" cxnId="{B9C85554-A75C-4423-9EA4-674A85FBFC09}">
      <dgm:prSet/>
      <dgm:spPr/>
      <dgm:t>
        <a:bodyPr/>
        <a:lstStyle/>
        <a:p>
          <a:endParaRPr lang="en-IN"/>
        </a:p>
      </dgm:t>
    </dgm:pt>
    <dgm:pt modelId="{75ADB786-5816-4528-BD3E-7DC8F23CD60A}" type="pres">
      <dgm:prSet presAssocID="{A73294AE-DBAC-44F2-9D13-A40FE1AB2EF4}" presName="Name0" presStyleCnt="0">
        <dgm:presLayoutVars>
          <dgm:chMax val="1"/>
          <dgm:chPref val="1"/>
          <dgm:dir/>
          <dgm:animOne val="branch"/>
          <dgm:animLvl val="lvl"/>
        </dgm:presLayoutVars>
      </dgm:prSet>
      <dgm:spPr/>
    </dgm:pt>
    <dgm:pt modelId="{C72E2B03-DF82-4F35-B480-D9A079881BF9}" type="pres">
      <dgm:prSet presAssocID="{F68D397E-BBF6-4D01-8AF2-FF2D5C8AE0E6}" presName="Parent" presStyleLbl="node0" presStyleIdx="0" presStyleCnt="1">
        <dgm:presLayoutVars>
          <dgm:chMax val="6"/>
          <dgm:chPref val="6"/>
        </dgm:presLayoutVars>
      </dgm:prSet>
      <dgm:spPr/>
    </dgm:pt>
    <dgm:pt modelId="{ECF8BBCE-B4E2-47BA-BD12-7787C9758405}" type="pres">
      <dgm:prSet presAssocID="{F3D2209D-360F-4D34-94F0-0636F3BF500D}" presName="Accent1" presStyleCnt="0"/>
      <dgm:spPr/>
    </dgm:pt>
    <dgm:pt modelId="{D05F953E-AA7C-4FE3-AEB7-0B06A8114816}" type="pres">
      <dgm:prSet presAssocID="{F3D2209D-360F-4D34-94F0-0636F3BF500D}" presName="Accent" presStyleLbl="bgShp" presStyleIdx="0" presStyleCnt="4"/>
      <dgm:spPr/>
    </dgm:pt>
    <dgm:pt modelId="{043DE4B8-B682-43A7-A5D0-8A310283176E}" type="pres">
      <dgm:prSet presAssocID="{F3D2209D-360F-4D34-94F0-0636F3BF500D}" presName="Child1" presStyleLbl="node1" presStyleIdx="0" presStyleCnt="4" custScaleX="122665" custScaleY="108756">
        <dgm:presLayoutVars>
          <dgm:chMax val="0"/>
          <dgm:chPref val="0"/>
          <dgm:bulletEnabled val="1"/>
        </dgm:presLayoutVars>
      </dgm:prSet>
      <dgm:spPr/>
    </dgm:pt>
    <dgm:pt modelId="{DD271AE9-C2FD-45B1-864C-623051723E71}" type="pres">
      <dgm:prSet presAssocID="{BD449DF2-C566-4116-A201-542091FAE4D0}" presName="Accent2" presStyleCnt="0"/>
      <dgm:spPr/>
    </dgm:pt>
    <dgm:pt modelId="{EDBF645C-698D-40BE-A532-B26E0AEE5709}" type="pres">
      <dgm:prSet presAssocID="{BD449DF2-C566-4116-A201-542091FAE4D0}" presName="Accent" presStyleLbl="bgShp" presStyleIdx="1" presStyleCnt="4"/>
      <dgm:spPr/>
    </dgm:pt>
    <dgm:pt modelId="{92115B27-343A-4131-9140-4FBCBEA60655}" type="pres">
      <dgm:prSet presAssocID="{BD449DF2-C566-4116-A201-542091FAE4D0}" presName="Child2" presStyleLbl="node1" presStyleIdx="1" presStyleCnt="4" custScaleX="137003" custScaleY="136303">
        <dgm:presLayoutVars>
          <dgm:chMax val="0"/>
          <dgm:chPref val="0"/>
          <dgm:bulletEnabled val="1"/>
        </dgm:presLayoutVars>
      </dgm:prSet>
      <dgm:spPr/>
    </dgm:pt>
    <dgm:pt modelId="{CA889C9F-3DE5-4DED-A7C1-8DB0E66EFA74}" type="pres">
      <dgm:prSet presAssocID="{677E48DF-943C-451D-BB9A-CBA8EEB20D3C}" presName="Accent3" presStyleCnt="0"/>
      <dgm:spPr/>
    </dgm:pt>
    <dgm:pt modelId="{721A0002-92E3-4B6A-B26A-886A63457279}" type="pres">
      <dgm:prSet presAssocID="{677E48DF-943C-451D-BB9A-CBA8EEB20D3C}" presName="Accent" presStyleLbl="bgShp" presStyleIdx="2" presStyleCnt="4"/>
      <dgm:spPr/>
    </dgm:pt>
    <dgm:pt modelId="{4CA0CCC3-69A5-4138-9DBE-ABFD937554CA}" type="pres">
      <dgm:prSet presAssocID="{677E48DF-943C-451D-BB9A-CBA8EEB20D3C}" presName="Child3" presStyleLbl="node1" presStyleIdx="2" presStyleCnt="4">
        <dgm:presLayoutVars>
          <dgm:chMax val="0"/>
          <dgm:chPref val="0"/>
          <dgm:bulletEnabled val="1"/>
        </dgm:presLayoutVars>
      </dgm:prSet>
      <dgm:spPr/>
    </dgm:pt>
    <dgm:pt modelId="{82C4B613-BE6E-45A4-B4F6-64B0BE865050}" type="pres">
      <dgm:prSet presAssocID="{80168DBC-D9DA-4AE0-A597-4495F973F8B2}" presName="Accent4" presStyleCnt="0"/>
      <dgm:spPr/>
    </dgm:pt>
    <dgm:pt modelId="{EDCB076F-4BB0-430E-9B86-22A5501AC2E7}" type="pres">
      <dgm:prSet presAssocID="{80168DBC-D9DA-4AE0-A597-4495F973F8B2}" presName="Accent" presStyleLbl="bgShp" presStyleIdx="3" presStyleCnt="4"/>
      <dgm:spPr/>
    </dgm:pt>
    <dgm:pt modelId="{A2035D41-9EDC-41D4-ADC6-C41005EAFE78}" type="pres">
      <dgm:prSet presAssocID="{80168DBC-D9DA-4AE0-A597-4495F973F8B2}" presName="Child4" presStyleLbl="node1" presStyleIdx="3" presStyleCnt="4">
        <dgm:presLayoutVars>
          <dgm:chMax val="0"/>
          <dgm:chPref val="0"/>
          <dgm:bulletEnabled val="1"/>
        </dgm:presLayoutVars>
      </dgm:prSet>
      <dgm:spPr/>
    </dgm:pt>
  </dgm:ptLst>
  <dgm:cxnLst>
    <dgm:cxn modelId="{F8518508-163E-458F-B276-18D254C246F6}" srcId="{F68D397E-BBF6-4D01-8AF2-FF2D5C8AE0E6}" destId="{BD449DF2-C566-4116-A201-542091FAE4D0}" srcOrd="1" destOrd="0" parTransId="{7071C31D-80DD-4148-875A-96AB55530AA0}" sibTransId="{28DF0BF7-3536-4F62-90F9-49110D868F4E}"/>
    <dgm:cxn modelId="{39EE9C08-68E9-4A2A-B734-94395636944B}" type="presOf" srcId="{677E48DF-943C-451D-BB9A-CBA8EEB20D3C}" destId="{4CA0CCC3-69A5-4138-9DBE-ABFD937554CA}" srcOrd="0" destOrd="0" presId="urn:microsoft.com/office/officeart/2011/layout/HexagonRadial"/>
    <dgm:cxn modelId="{EC5B711A-85E7-435C-8A84-64D24F60BAB7}" srcId="{F68D397E-BBF6-4D01-8AF2-FF2D5C8AE0E6}" destId="{80168DBC-D9DA-4AE0-A597-4495F973F8B2}" srcOrd="3" destOrd="0" parTransId="{D1BFD41D-0408-4B2A-AB9C-32090BB14A58}" sibTransId="{C2C2D233-1B93-43DB-A7AE-86417507E857}"/>
    <dgm:cxn modelId="{DBF50227-827B-4D15-A3F8-7D3F62E17AE0}" srcId="{677E48DF-943C-451D-BB9A-CBA8EEB20D3C}" destId="{7D41173C-8DE0-4051-81FD-7223301F3509}" srcOrd="1" destOrd="0" parTransId="{FCD977D5-5600-4FBD-8185-B9EBB3A711C5}" sibTransId="{232BC76B-B1EC-45D5-942B-2437C8DCCB94}"/>
    <dgm:cxn modelId="{27F9002C-976D-4EF5-B0D1-A9F86F61CFF8}" type="presOf" srcId="{888ADE77-1BB6-4F75-8C92-808081EE6628}" destId="{043DE4B8-B682-43A7-A5D0-8A310283176E}" srcOrd="0" destOrd="2" presId="urn:microsoft.com/office/officeart/2011/layout/HexagonRadial"/>
    <dgm:cxn modelId="{6B666933-7E9C-4414-9EB9-7AF032D9278B}" srcId="{F68D397E-BBF6-4D01-8AF2-FF2D5C8AE0E6}" destId="{F3D2209D-360F-4D34-94F0-0636F3BF500D}" srcOrd="0" destOrd="0" parTransId="{9BCC566A-FA2F-4A25-AB8A-4482D014CDB2}" sibTransId="{98312C2E-320A-45E2-BB4B-30B05D00802B}"/>
    <dgm:cxn modelId="{00485764-E94E-4236-9EB2-6FDBD95D5E07}" srcId="{677E48DF-943C-451D-BB9A-CBA8EEB20D3C}" destId="{06A85A42-5BB2-495F-99AB-0DF8DD124656}" srcOrd="0" destOrd="0" parTransId="{BFA7F808-42EC-41E1-B67C-2797F20DC402}" sibTransId="{9D953E7B-D990-4C02-B79E-01BA7675E7FF}"/>
    <dgm:cxn modelId="{72F26D67-C466-406A-AA09-153B8D22C868}" type="presOf" srcId="{BD449DF2-C566-4116-A201-542091FAE4D0}" destId="{92115B27-343A-4131-9140-4FBCBEA60655}" srcOrd="0" destOrd="0" presId="urn:microsoft.com/office/officeart/2011/layout/HexagonRadial"/>
    <dgm:cxn modelId="{5DA4A84C-7F84-42B5-8A86-E847EA3C5BD6}" type="presOf" srcId="{F3D2209D-360F-4D34-94F0-0636F3BF500D}" destId="{043DE4B8-B682-43A7-A5D0-8A310283176E}" srcOrd="0" destOrd="0" presId="urn:microsoft.com/office/officeart/2011/layout/HexagonRadial"/>
    <dgm:cxn modelId="{DAFB6D53-AA40-4830-956A-8AB4C2DA3C8E}" srcId="{BD449DF2-C566-4116-A201-542091FAE4D0}" destId="{1BEBED6F-E933-4EA0-BDE5-1B582AD49AF1}" srcOrd="0" destOrd="0" parTransId="{B710E589-89F8-4EA8-9990-13DEB3282E87}" sibTransId="{C02CA16B-9CC8-45C0-8B40-1B4656D12B51}"/>
    <dgm:cxn modelId="{B9C85554-A75C-4423-9EA4-674A85FBFC09}" srcId="{BD449DF2-C566-4116-A201-542091FAE4D0}" destId="{48245D2C-6D48-4248-B65D-C5D0E3372C8A}" srcOrd="1" destOrd="0" parTransId="{5CF6D9F0-3524-47D2-AA2A-7EE867DECC1C}" sibTransId="{B8654426-7432-40A5-BFE8-02431E2263E4}"/>
    <dgm:cxn modelId="{C0284C7D-CC57-453B-9727-9360ADEEA4C2}" type="presOf" srcId="{04156082-0E72-47FE-ABBD-DD9356920A6E}" destId="{043DE4B8-B682-43A7-A5D0-8A310283176E}" srcOrd="0" destOrd="1" presId="urn:microsoft.com/office/officeart/2011/layout/HexagonRadial"/>
    <dgm:cxn modelId="{1BEBA680-F13D-44E0-9D58-295688744EE6}" srcId="{F3D2209D-360F-4D34-94F0-0636F3BF500D}" destId="{888ADE77-1BB6-4F75-8C92-808081EE6628}" srcOrd="1" destOrd="0" parTransId="{A692366F-32B7-47F6-B435-044F5489EFB0}" sibTransId="{F0993D80-AB21-48F4-93E8-37A0C43081EF}"/>
    <dgm:cxn modelId="{2A1C3289-A143-496A-B747-F4DFA0B9E5EA}" srcId="{A73294AE-DBAC-44F2-9D13-A40FE1AB2EF4}" destId="{F68D397E-BBF6-4D01-8AF2-FF2D5C8AE0E6}" srcOrd="0" destOrd="0" parTransId="{688AECD3-0ABA-48F2-BF18-0EC307BA6661}" sibTransId="{4464C85B-EF46-456D-B799-C557931938F3}"/>
    <dgm:cxn modelId="{E8A39B94-6610-43A5-87F7-9D411B2A481C}" srcId="{F68D397E-BBF6-4D01-8AF2-FF2D5C8AE0E6}" destId="{677E48DF-943C-451D-BB9A-CBA8EEB20D3C}" srcOrd="2" destOrd="0" parTransId="{663852D1-00BE-4351-BE71-D03B37D3AFF7}" sibTransId="{6646C113-0DBF-43B3-BFC3-CE360D5ABFFD}"/>
    <dgm:cxn modelId="{F79980A1-6FCE-4845-BB12-2B09F440841A}" type="presOf" srcId="{1BEBED6F-E933-4EA0-BDE5-1B582AD49AF1}" destId="{92115B27-343A-4131-9140-4FBCBEA60655}" srcOrd="0" destOrd="1" presId="urn:microsoft.com/office/officeart/2011/layout/HexagonRadial"/>
    <dgm:cxn modelId="{ECD3D6BC-776B-42E0-844D-215C05E0819C}" type="presOf" srcId="{06A85A42-5BB2-495F-99AB-0DF8DD124656}" destId="{4CA0CCC3-69A5-4138-9DBE-ABFD937554CA}" srcOrd="0" destOrd="1" presId="urn:microsoft.com/office/officeart/2011/layout/HexagonRadial"/>
    <dgm:cxn modelId="{9A0640BE-1718-41DE-BC16-A844C140F0C4}" type="presOf" srcId="{058AFC99-A935-4F11-AF6A-B2DF3433019C}" destId="{A2035D41-9EDC-41D4-ADC6-C41005EAFE78}" srcOrd="0" destOrd="1" presId="urn:microsoft.com/office/officeart/2011/layout/HexagonRadial"/>
    <dgm:cxn modelId="{F666A1C1-D027-4D76-B5FB-34C587543129}" type="presOf" srcId="{A73294AE-DBAC-44F2-9D13-A40FE1AB2EF4}" destId="{75ADB786-5816-4528-BD3E-7DC8F23CD60A}" srcOrd="0" destOrd="0" presId="urn:microsoft.com/office/officeart/2011/layout/HexagonRadial"/>
    <dgm:cxn modelId="{F54174C2-8222-4737-9A51-7BA457BC7D3D}" type="presOf" srcId="{48245D2C-6D48-4248-B65D-C5D0E3372C8A}" destId="{92115B27-343A-4131-9140-4FBCBEA60655}" srcOrd="0" destOrd="2" presId="urn:microsoft.com/office/officeart/2011/layout/HexagonRadial"/>
    <dgm:cxn modelId="{489E15CF-7DF8-4B81-B1BC-FBB268E57A1B}" type="presOf" srcId="{80168DBC-D9DA-4AE0-A597-4495F973F8B2}" destId="{A2035D41-9EDC-41D4-ADC6-C41005EAFE78}" srcOrd="0" destOrd="0" presId="urn:microsoft.com/office/officeart/2011/layout/HexagonRadial"/>
    <dgm:cxn modelId="{B19CFDDB-FBDB-449B-8E4A-72C0BEF25537}" type="presOf" srcId="{7D41173C-8DE0-4051-81FD-7223301F3509}" destId="{4CA0CCC3-69A5-4138-9DBE-ABFD937554CA}" srcOrd="0" destOrd="2" presId="urn:microsoft.com/office/officeart/2011/layout/HexagonRadial"/>
    <dgm:cxn modelId="{AA1434DE-119E-4CC1-8D57-BC6FFCC8E3D2}" srcId="{80168DBC-D9DA-4AE0-A597-4495F973F8B2}" destId="{058AFC99-A935-4F11-AF6A-B2DF3433019C}" srcOrd="0" destOrd="0" parTransId="{AA7AC826-3151-4C67-91DF-4DAECA4F1ED4}" sibTransId="{05646E42-CF08-4773-8A56-4BD9637796B5}"/>
    <dgm:cxn modelId="{E8DBDBDE-8EF4-4B3A-A67E-73B8335684F9}" srcId="{F3D2209D-360F-4D34-94F0-0636F3BF500D}" destId="{04156082-0E72-47FE-ABBD-DD9356920A6E}" srcOrd="0" destOrd="0" parTransId="{7DCAC578-63B0-430A-848D-0EE0AD44822C}" sibTransId="{6811901C-1916-44B2-8E6F-AA56B3EC4BAC}"/>
    <dgm:cxn modelId="{0BDFD3E8-BC2A-4375-8AD9-E10898DF1759}" srcId="{80168DBC-D9DA-4AE0-A597-4495F973F8B2}" destId="{314C7472-D6F3-41B2-9751-CA18423929C6}" srcOrd="1" destOrd="0" parTransId="{53307694-3A96-49CF-B369-7B886D92AE5A}" sibTransId="{FC2C2E94-7DC5-4AC3-8BC0-F1A388B3F62F}"/>
    <dgm:cxn modelId="{F6B8A4EB-6F3E-4A32-9E45-DD72AB1289A6}" type="presOf" srcId="{F68D397E-BBF6-4D01-8AF2-FF2D5C8AE0E6}" destId="{C72E2B03-DF82-4F35-B480-D9A079881BF9}" srcOrd="0" destOrd="0" presId="urn:microsoft.com/office/officeart/2011/layout/HexagonRadial"/>
    <dgm:cxn modelId="{8C7476F2-4FE6-4E9E-8057-CDF5BB90F109}" type="presOf" srcId="{314C7472-D6F3-41B2-9751-CA18423929C6}" destId="{A2035D41-9EDC-41D4-ADC6-C41005EAFE78}" srcOrd="0" destOrd="2" presId="urn:microsoft.com/office/officeart/2011/layout/HexagonRadial"/>
    <dgm:cxn modelId="{50E0A9E4-FC9C-4C95-96A0-E8D44FC328FB}" type="presParOf" srcId="{75ADB786-5816-4528-BD3E-7DC8F23CD60A}" destId="{C72E2B03-DF82-4F35-B480-D9A079881BF9}" srcOrd="0" destOrd="0" presId="urn:microsoft.com/office/officeart/2011/layout/HexagonRadial"/>
    <dgm:cxn modelId="{985F2040-2A30-4C31-9C35-01F9E4C0DC1E}" type="presParOf" srcId="{75ADB786-5816-4528-BD3E-7DC8F23CD60A}" destId="{ECF8BBCE-B4E2-47BA-BD12-7787C9758405}" srcOrd="1" destOrd="0" presId="urn:microsoft.com/office/officeart/2011/layout/HexagonRadial"/>
    <dgm:cxn modelId="{F99DA651-91DB-4649-9AB1-12F4664E030B}" type="presParOf" srcId="{ECF8BBCE-B4E2-47BA-BD12-7787C9758405}" destId="{D05F953E-AA7C-4FE3-AEB7-0B06A8114816}" srcOrd="0" destOrd="0" presId="urn:microsoft.com/office/officeart/2011/layout/HexagonRadial"/>
    <dgm:cxn modelId="{D66AE130-B48E-400A-A3C0-271E275B5DB2}" type="presParOf" srcId="{75ADB786-5816-4528-BD3E-7DC8F23CD60A}" destId="{043DE4B8-B682-43A7-A5D0-8A310283176E}" srcOrd="2" destOrd="0" presId="urn:microsoft.com/office/officeart/2011/layout/HexagonRadial"/>
    <dgm:cxn modelId="{80385D44-225A-4B02-811D-3E8029A1EE3E}" type="presParOf" srcId="{75ADB786-5816-4528-BD3E-7DC8F23CD60A}" destId="{DD271AE9-C2FD-45B1-864C-623051723E71}" srcOrd="3" destOrd="0" presId="urn:microsoft.com/office/officeart/2011/layout/HexagonRadial"/>
    <dgm:cxn modelId="{1A9F20BE-6752-4F6B-87C7-A30B7DC44E71}" type="presParOf" srcId="{DD271AE9-C2FD-45B1-864C-623051723E71}" destId="{EDBF645C-698D-40BE-A532-B26E0AEE5709}" srcOrd="0" destOrd="0" presId="urn:microsoft.com/office/officeart/2011/layout/HexagonRadial"/>
    <dgm:cxn modelId="{72FDF39F-F2F9-449D-8662-D0DB5BE37267}" type="presParOf" srcId="{75ADB786-5816-4528-BD3E-7DC8F23CD60A}" destId="{92115B27-343A-4131-9140-4FBCBEA60655}" srcOrd="4" destOrd="0" presId="urn:microsoft.com/office/officeart/2011/layout/HexagonRadial"/>
    <dgm:cxn modelId="{BBA5AE93-263D-447D-AD26-358D507A080F}" type="presParOf" srcId="{75ADB786-5816-4528-BD3E-7DC8F23CD60A}" destId="{CA889C9F-3DE5-4DED-A7C1-8DB0E66EFA74}" srcOrd="5" destOrd="0" presId="urn:microsoft.com/office/officeart/2011/layout/HexagonRadial"/>
    <dgm:cxn modelId="{41CE13AF-A889-4505-B181-FD5687996D30}" type="presParOf" srcId="{CA889C9F-3DE5-4DED-A7C1-8DB0E66EFA74}" destId="{721A0002-92E3-4B6A-B26A-886A63457279}" srcOrd="0" destOrd="0" presId="urn:microsoft.com/office/officeart/2011/layout/HexagonRadial"/>
    <dgm:cxn modelId="{F3F25376-2051-4867-8FF0-E64F6DDF0EDA}" type="presParOf" srcId="{75ADB786-5816-4528-BD3E-7DC8F23CD60A}" destId="{4CA0CCC3-69A5-4138-9DBE-ABFD937554CA}" srcOrd="6" destOrd="0" presId="urn:microsoft.com/office/officeart/2011/layout/HexagonRadial"/>
    <dgm:cxn modelId="{CCC76B5F-C4C1-4DFE-B603-1BAA68F9A615}" type="presParOf" srcId="{75ADB786-5816-4528-BD3E-7DC8F23CD60A}" destId="{82C4B613-BE6E-45A4-B4F6-64B0BE865050}" srcOrd="7" destOrd="0" presId="urn:microsoft.com/office/officeart/2011/layout/HexagonRadial"/>
    <dgm:cxn modelId="{AD7A99A6-E289-46A8-8785-02ABB08FB49C}" type="presParOf" srcId="{82C4B613-BE6E-45A4-B4F6-64B0BE865050}" destId="{EDCB076F-4BB0-430E-9B86-22A5501AC2E7}" srcOrd="0" destOrd="0" presId="urn:microsoft.com/office/officeart/2011/layout/HexagonRadial"/>
    <dgm:cxn modelId="{01EE1E3F-41A2-420F-B8E4-0C05501B678C}" type="presParOf" srcId="{75ADB786-5816-4528-BD3E-7DC8F23CD60A}" destId="{A2035D41-9EDC-41D4-ADC6-C41005EAFE78}" srcOrd="8"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097FD4-AF99-432F-8009-7558E2F0AC70}"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IN"/>
        </a:p>
      </dgm:t>
    </dgm:pt>
    <dgm:pt modelId="{6F379CF8-F803-4ED7-93FB-65B148EAD9F0}">
      <dgm:prSet phldrT="[Text]"/>
      <dgm:spPr/>
      <dgm:t>
        <a:bodyPr/>
        <a:lstStyle/>
        <a:p>
          <a:r>
            <a:rPr lang="en-US" dirty="0"/>
            <a:t>LIMITATIONS</a:t>
          </a:r>
          <a:endParaRPr lang="en-IN" dirty="0"/>
        </a:p>
      </dgm:t>
    </dgm:pt>
    <dgm:pt modelId="{6DE85BE7-AB63-420B-9844-01F3B6F4FEA6}" type="parTrans" cxnId="{4E5B5603-0F57-4D8D-9E8C-BA3CCBA0EE72}">
      <dgm:prSet/>
      <dgm:spPr/>
      <dgm:t>
        <a:bodyPr/>
        <a:lstStyle/>
        <a:p>
          <a:endParaRPr lang="en-IN"/>
        </a:p>
      </dgm:t>
    </dgm:pt>
    <dgm:pt modelId="{3D543655-AB42-4570-9A47-5B55B65C5B07}" type="sibTrans" cxnId="{4E5B5603-0F57-4D8D-9E8C-BA3CCBA0EE72}">
      <dgm:prSet/>
      <dgm:spPr/>
      <dgm:t>
        <a:bodyPr/>
        <a:lstStyle/>
        <a:p>
          <a:endParaRPr lang="en-IN"/>
        </a:p>
      </dgm:t>
    </dgm:pt>
    <dgm:pt modelId="{4DE1CAA7-CA07-44F5-BBA6-61881984E86F}">
      <dgm:prSet phldrT="[Text]"/>
      <dgm:spPr/>
      <dgm:t>
        <a:bodyPr/>
        <a:lstStyle/>
        <a:p>
          <a:pPr>
            <a:buFont typeface="Wingdings" panose="05000000000000000000" pitchFamily="2" charset="2"/>
            <a:buChar char="Ø"/>
          </a:pPr>
          <a:r>
            <a:rPr lang="en-IN" dirty="0">
              <a:effectLst/>
              <a:latin typeface="+mj-lt"/>
              <a:ea typeface="Calibri" panose="020F0502020204030204" pitchFamily="34" charset="0"/>
              <a:cs typeface="Times New Roman" panose="02020603050405020304" pitchFamily="18" charset="0"/>
            </a:rPr>
            <a:t>Patients those who are considered for the study are taken from Monday to Saturday, not involving patients coming on Sunday.</a:t>
          </a:r>
          <a:endParaRPr lang="en-IN" dirty="0"/>
        </a:p>
      </dgm:t>
    </dgm:pt>
    <dgm:pt modelId="{453AD354-8A36-4E66-9728-37B926E173EB}" type="parTrans" cxnId="{37E6B33A-A049-4835-A044-F2BB882B9801}">
      <dgm:prSet/>
      <dgm:spPr/>
      <dgm:t>
        <a:bodyPr/>
        <a:lstStyle/>
        <a:p>
          <a:endParaRPr lang="en-IN"/>
        </a:p>
      </dgm:t>
    </dgm:pt>
    <dgm:pt modelId="{54AF53EC-F157-4E4C-946B-33E4B78AC08C}" type="sibTrans" cxnId="{37E6B33A-A049-4835-A044-F2BB882B9801}">
      <dgm:prSet/>
      <dgm:spPr/>
      <dgm:t>
        <a:bodyPr/>
        <a:lstStyle/>
        <a:p>
          <a:endParaRPr lang="en-IN"/>
        </a:p>
      </dgm:t>
    </dgm:pt>
    <dgm:pt modelId="{601D2BDE-90F0-4343-BF9D-28FF3D0493F0}">
      <dgm:prSet phldrT="[Text]"/>
      <dgm:spPr/>
      <dgm:t>
        <a:bodyPr/>
        <a:lstStyle/>
        <a:p>
          <a:pPr>
            <a:buFont typeface="Wingdings" panose="05000000000000000000" pitchFamily="2" charset="2"/>
            <a:buChar char="Ø"/>
          </a:pPr>
          <a:r>
            <a:rPr lang="en-IN" dirty="0">
              <a:effectLst/>
              <a:latin typeface="+mj-lt"/>
              <a:ea typeface="Calibri" panose="020F0502020204030204" pitchFamily="34" charset="0"/>
              <a:cs typeface="Times New Roman" panose="02020603050405020304" pitchFamily="18" charset="0"/>
            </a:rPr>
            <a:t>Follow-up patients are not taking into consideration.</a:t>
          </a:r>
          <a:endParaRPr lang="en-IN" dirty="0"/>
        </a:p>
      </dgm:t>
    </dgm:pt>
    <dgm:pt modelId="{4C86014C-BB55-4CB5-8720-791E681B0F62}" type="parTrans" cxnId="{D11B082B-0FF7-4614-B7E6-728CC2060EC0}">
      <dgm:prSet/>
      <dgm:spPr/>
      <dgm:t>
        <a:bodyPr/>
        <a:lstStyle/>
        <a:p>
          <a:endParaRPr lang="en-IN"/>
        </a:p>
      </dgm:t>
    </dgm:pt>
    <dgm:pt modelId="{63151106-6C91-4CC8-BD03-2138F5A31DF2}" type="sibTrans" cxnId="{D11B082B-0FF7-4614-B7E6-728CC2060EC0}">
      <dgm:prSet/>
      <dgm:spPr/>
      <dgm:t>
        <a:bodyPr/>
        <a:lstStyle/>
        <a:p>
          <a:endParaRPr lang="en-IN"/>
        </a:p>
      </dgm:t>
    </dgm:pt>
    <dgm:pt modelId="{2928735B-1732-4617-9C85-A779112B22FD}">
      <dgm:prSet phldrT="[Text]"/>
      <dgm:spPr/>
      <dgm:t>
        <a:bodyPr/>
        <a:lstStyle/>
        <a:p>
          <a:pPr>
            <a:buFont typeface="Wingdings" panose="05000000000000000000" pitchFamily="2" charset="2"/>
            <a:buChar char="Ø"/>
          </a:pPr>
          <a:r>
            <a:rPr lang="en-IN" dirty="0">
              <a:effectLst/>
              <a:latin typeface="+mj-lt"/>
              <a:ea typeface="Calibri" panose="020F0502020204030204" pitchFamily="34" charset="0"/>
            </a:rPr>
            <a:t>Day care centre.</a:t>
          </a:r>
          <a:endParaRPr lang="en-IN" dirty="0"/>
        </a:p>
      </dgm:t>
    </dgm:pt>
    <dgm:pt modelId="{1728D4AF-CE33-49DA-8769-90B312D68DFB}" type="parTrans" cxnId="{931AE25B-CB4A-4674-807C-CA733EE1B015}">
      <dgm:prSet/>
      <dgm:spPr/>
      <dgm:t>
        <a:bodyPr/>
        <a:lstStyle/>
        <a:p>
          <a:endParaRPr lang="en-IN"/>
        </a:p>
      </dgm:t>
    </dgm:pt>
    <dgm:pt modelId="{0B6BE457-0E12-4354-ACE6-A3C9B6BDE371}" type="sibTrans" cxnId="{931AE25B-CB4A-4674-807C-CA733EE1B015}">
      <dgm:prSet/>
      <dgm:spPr/>
      <dgm:t>
        <a:bodyPr/>
        <a:lstStyle/>
        <a:p>
          <a:endParaRPr lang="en-IN"/>
        </a:p>
      </dgm:t>
    </dgm:pt>
    <dgm:pt modelId="{948941E4-4B89-4617-AE62-F5AF504FA481}" type="pres">
      <dgm:prSet presAssocID="{0D097FD4-AF99-432F-8009-7558E2F0AC70}" presName="layout" presStyleCnt="0">
        <dgm:presLayoutVars>
          <dgm:chMax/>
          <dgm:chPref/>
          <dgm:dir/>
          <dgm:resizeHandles/>
        </dgm:presLayoutVars>
      </dgm:prSet>
      <dgm:spPr/>
    </dgm:pt>
    <dgm:pt modelId="{12494848-B3BB-47BE-9FFA-AA7CE3B07336}" type="pres">
      <dgm:prSet presAssocID="{6F379CF8-F803-4ED7-93FB-65B148EAD9F0}" presName="root" presStyleCnt="0">
        <dgm:presLayoutVars>
          <dgm:chMax/>
          <dgm:chPref/>
        </dgm:presLayoutVars>
      </dgm:prSet>
      <dgm:spPr/>
    </dgm:pt>
    <dgm:pt modelId="{1F2EDFBA-F8B5-4EDA-9F09-327AE13E90E3}" type="pres">
      <dgm:prSet presAssocID="{6F379CF8-F803-4ED7-93FB-65B148EAD9F0}" presName="rootComposite" presStyleCnt="0">
        <dgm:presLayoutVars/>
      </dgm:prSet>
      <dgm:spPr/>
    </dgm:pt>
    <dgm:pt modelId="{75006A36-3F76-4FC2-8F06-6D0B3FC4BFCE}" type="pres">
      <dgm:prSet presAssocID="{6F379CF8-F803-4ED7-93FB-65B148EAD9F0}" presName="ParentAccent" presStyleLbl="alignNode1" presStyleIdx="0" presStyleCnt="1"/>
      <dgm:spPr/>
    </dgm:pt>
    <dgm:pt modelId="{B71CCC27-396B-4CF3-A864-40532F1997C3}" type="pres">
      <dgm:prSet presAssocID="{6F379CF8-F803-4ED7-93FB-65B148EAD9F0}" presName="ParentSmallAccent" presStyleLbl="fgAcc1" presStyleIdx="0" presStyleCnt="1"/>
      <dgm:spPr/>
    </dgm:pt>
    <dgm:pt modelId="{8E7B85EF-92AA-4F8B-BE22-75A024038B75}" type="pres">
      <dgm:prSet presAssocID="{6F379CF8-F803-4ED7-93FB-65B148EAD9F0}" presName="Parent" presStyleLbl="revTx" presStyleIdx="0" presStyleCnt="4">
        <dgm:presLayoutVars>
          <dgm:chMax/>
          <dgm:chPref val="4"/>
          <dgm:bulletEnabled val="1"/>
        </dgm:presLayoutVars>
      </dgm:prSet>
      <dgm:spPr/>
    </dgm:pt>
    <dgm:pt modelId="{CB68D606-20C9-406F-8717-A986D3AF642C}" type="pres">
      <dgm:prSet presAssocID="{6F379CF8-F803-4ED7-93FB-65B148EAD9F0}" presName="childShape" presStyleCnt="0">
        <dgm:presLayoutVars>
          <dgm:chMax val="0"/>
          <dgm:chPref val="0"/>
        </dgm:presLayoutVars>
      </dgm:prSet>
      <dgm:spPr/>
    </dgm:pt>
    <dgm:pt modelId="{B6167657-46B4-4E1E-8879-ED91858B0A82}" type="pres">
      <dgm:prSet presAssocID="{4DE1CAA7-CA07-44F5-BBA6-61881984E86F}" presName="childComposite" presStyleCnt="0">
        <dgm:presLayoutVars>
          <dgm:chMax val="0"/>
          <dgm:chPref val="0"/>
        </dgm:presLayoutVars>
      </dgm:prSet>
      <dgm:spPr/>
    </dgm:pt>
    <dgm:pt modelId="{F59EDFF0-2D98-409B-BD10-5E262B49D350}" type="pres">
      <dgm:prSet presAssocID="{4DE1CAA7-CA07-44F5-BBA6-61881984E86F}" presName="ChildAccent" presStyleLbl="solidFgAcc1" presStyleIdx="0" presStyleCnt="3"/>
      <dgm:spPr/>
    </dgm:pt>
    <dgm:pt modelId="{7A008933-00E0-4957-A77B-2049F9E34268}" type="pres">
      <dgm:prSet presAssocID="{4DE1CAA7-CA07-44F5-BBA6-61881984E86F}" presName="Child" presStyleLbl="revTx" presStyleIdx="1" presStyleCnt="4">
        <dgm:presLayoutVars>
          <dgm:chMax val="0"/>
          <dgm:chPref val="0"/>
          <dgm:bulletEnabled val="1"/>
        </dgm:presLayoutVars>
      </dgm:prSet>
      <dgm:spPr/>
    </dgm:pt>
    <dgm:pt modelId="{2916FF75-4842-4D95-9D3B-6FD6C13B6628}" type="pres">
      <dgm:prSet presAssocID="{601D2BDE-90F0-4343-BF9D-28FF3D0493F0}" presName="childComposite" presStyleCnt="0">
        <dgm:presLayoutVars>
          <dgm:chMax val="0"/>
          <dgm:chPref val="0"/>
        </dgm:presLayoutVars>
      </dgm:prSet>
      <dgm:spPr/>
    </dgm:pt>
    <dgm:pt modelId="{F5359C5F-D46E-4B98-8E78-C88484B7331C}" type="pres">
      <dgm:prSet presAssocID="{601D2BDE-90F0-4343-BF9D-28FF3D0493F0}" presName="ChildAccent" presStyleLbl="solidFgAcc1" presStyleIdx="1" presStyleCnt="3"/>
      <dgm:spPr/>
    </dgm:pt>
    <dgm:pt modelId="{51175615-B2FF-4557-A097-4F3613CDD779}" type="pres">
      <dgm:prSet presAssocID="{601D2BDE-90F0-4343-BF9D-28FF3D0493F0}" presName="Child" presStyleLbl="revTx" presStyleIdx="2" presStyleCnt="4">
        <dgm:presLayoutVars>
          <dgm:chMax val="0"/>
          <dgm:chPref val="0"/>
          <dgm:bulletEnabled val="1"/>
        </dgm:presLayoutVars>
      </dgm:prSet>
      <dgm:spPr/>
    </dgm:pt>
    <dgm:pt modelId="{36E3DC16-286F-4FC7-842B-0D9BF4D9A864}" type="pres">
      <dgm:prSet presAssocID="{2928735B-1732-4617-9C85-A779112B22FD}" presName="childComposite" presStyleCnt="0">
        <dgm:presLayoutVars>
          <dgm:chMax val="0"/>
          <dgm:chPref val="0"/>
        </dgm:presLayoutVars>
      </dgm:prSet>
      <dgm:spPr/>
    </dgm:pt>
    <dgm:pt modelId="{F89E2A81-FA61-466A-A54B-FABE5CD417FF}" type="pres">
      <dgm:prSet presAssocID="{2928735B-1732-4617-9C85-A779112B22FD}" presName="ChildAccent" presStyleLbl="solidFgAcc1" presStyleIdx="2" presStyleCnt="3"/>
      <dgm:spPr/>
    </dgm:pt>
    <dgm:pt modelId="{2D300235-D0A9-4938-BE18-A7F1016C1505}" type="pres">
      <dgm:prSet presAssocID="{2928735B-1732-4617-9C85-A779112B22FD}" presName="Child" presStyleLbl="revTx" presStyleIdx="3" presStyleCnt="4">
        <dgm:presLayoutVars>
          <dgm:chMax val="0"/>
          <dgm:chPref val="0"/>
          <dgm:bulletEnabled val="1"/>
        </dgm:presLayoutVars>
      </dgm:prSet>
      <dgm:spPr/>
    </dgm:pt>
  </dgm:ptLst>
  <dgm:cxnLst>
    <dgm:cxn modelId="{4E5B5603-0F57-4D8D-9E8C-BA3CCBA0EE72}" srcId="{0D097FD4-AF99-432F-8009-7558E2F0AC70}" destId="{6F379CF8-F803-4ED7-93FB-65B148EAD9F0}" srcOrd="0" destOrd="0" parTransId="{6DE85BE7-AB63-420B-9844-01F3B6F4FEA6}" sibTransId="{3D543655-AB42-4570-9A47-5B55B65C5B07}"/>
    <dgm:cxn modelId="{0F5EFD10-0743-414A-A2EC-FFD4CD8203DF}" type="presOf" srcId="{4DE1CAA7-CA07-44F5-BBA6-61881984E86F}" destId="{7A008933-00E0-4957-A77B-2049F9E34268}" srcOrd="0" destOrd="0" presId="urn:microsoft.com/office/officeart/2008/layout/SquareAccentList"/>
    <dgm:cxn modelId="{E43DAE13-6B95-4FC0-BE04-C7F43BE8F04A}" type="presOf" srcId="{6F379CF8-F803-4ED7-93FB-65B148EAD9F0}" destId="{8E7B85EF-92AA-4F8B-BE22-75A024038B75}" srcOrd="0" destOrd="0" presId="urn:microsoft.com/office/officeart/2008/layout/SquareAccentList"/>
    <dgm:cxn modelId="{D11B082B-0FF7-4614-B7E6-728CC2060EC0}" srcId="{6F379CF8-F803-4ED7-93FB-65B148EAD9F0}" destId="{601D2BDE-90F0-4343-BF9D-28FF3D0493F0}" srcOrd="1" destOrd="0" parTransId="{4C86014C-BB55-4CB5-8720-791E681B0F62}" sibTransId="{63151106-6C91-4CC8-BD03-2138F5A31DF2}"/>
    <dgm:cxn modelId="{37E6B33A-A049-4835-A044-F2BB882B9801}" srcId="{6F379CF8-F803-4ED7-93FB-65B148EAD9F0}" destId="{4DE1CAA7-CA07-44F5-BBA6-61881984E86F}" srcOrd="0" destOrd="0" parTransId="{453AD354-8A36-4E66-9728-37B926E173EB}" sibTransId="{54AF53EC-F157-4E4C-946B-33E4B78AC08C}"/>
    <dgm:cxn modelId="{931AE25B-CB4A-4674-807C-CA733EE1B015}" srcId="{6F379CF8-F803-4ED7-93FB-65B148EAD9F0}" destId="{2928735B-1732-4617-9C85-A779112B22FD}" srcOrd="2" destOrd="0" parTransId="{1728D4AF-CE33-49DA-8769-90B312D68DFB}" sibTransId="{0B6BE457-0E12-4354-ACE6-A3C9B6BDE371}"/>
    <dgm:cxn modelId="{26ABAF62-67DC-4EB6-9E50-A338D2030D49}" type="presOf" srcId="{2928735B-1732-4617-9C85-A779112B22FD}" destId="{2D300235-D0A9-4938-BE18-A7F1016C1505}" srcOrd="0" destOrd="0" presId="urn:microsoft.com/office/officeart/2008/layout/SquareAccentList"/>
    <dgm:cxn modelId="{FCDD1544-175F-4CD7-AA50-941AAF21AFB4}" type="presOf" srcId="{601D2BDE-90F0-4343-BF9D-28FF3D0493F0}" destId="{51175615-B2FF-4557-A097-4F3613CDD779}" srcOrd="0" destOrd="0" presId="urn:microsoft.com/office/officeart/2008/layout/SquareAccentList"/>
    <dgm:cxn modelId="{ECB7FDE6-206A-442D-BA76-D2995FF0CFFA}" type="presOf" srcId="{0D097FD4-AF99-432F-8009-7558E2F0AC70}" destId="{948941E4-4B89-4617-AE62-F5AF504FA481}" srcOrd="0" destOrd="0" presId="urn:microsoft.com/office/officeart/2008/layout/SquareAccentList"/>
    <dgm:cxn modelId="{2366A6CF-DE0B-4BE4-BC0B-313D8EC17E2B}" type="presParOf" srcId="{948941E4-4B89-4617-AE62-F5AF504FA481}" destId="{12494848-B3BB-47BE-9FFA-AA7CE3B07336}" srcOrd="0" destOrd="0" presId="urn:microsoft.com/office/officeart/2008/layout/SquareAccentList"/>
    <dgm:cxn modelId="{E639C7F4-FC1F-4F86-B6E0-8187AF82DB08}" type="presParOf" srcId="{12494848-B3BB-47BE-9FFA-AA7CE3B07336}" destId="{1F2EDFBA-F8B5-4EDA-9F09-327AE13E90E3}" srcOrd="0" destOrd="0" presId="urn:microsoft.com/office/officeart/2008/layout/SquareAccentList"/>
    <dgm:cxn modelId="{BC7443F3-04DF-4614-B721-BD98C66ACB8E}" type="presParOf" srcId="{1F2EDFBA-F8B5-4EDA-9F09-327AE13E90E3}" destId="{75006A36-3F76-4FC2-8F06-6D0B3FC4BFCE}" srcOrd="0" destOrd="0" presId="urn:microsoft.com/office/officeart/2008/layout/SquareAccentList"/>
    <dgm:cxn modelId="{2E5C4938-2375-4692-A29B-5305C46B3F1F}" type="presParOf" srcId="{1F2EDFBA-F8B5-4EDA-9F09-327AE13E90E3}" destId="{B71CCC27-396B-4CF3-A864-40532F1997C3}" srcOrd="1" destOrd="0" presId="urn:microsoft.com/office/officeart/2008/layout/SquareAccentList"/>
    <dgm:cxn modelId="{A4FF1761-2BA8-4CAF-9D18-ED68F943B681}" type="presParOf" srcId="{1F2EDFBA-F8B5-4EDA-9F09-327AE13E90E3}" destId="{8E7B85EF-92AA-4F8B-BE22-75A024038B75}" srcOrd="2" destOrd="0" presId="urn:microsoft.com/office/officeart/2008/layout/SquareAccentList"/>
    <dgm:cxn modelId="{B721CF98-5B06-4835-BF97-FC5BDB4CEB10}" type="presParOf" srcId="{12494848-B3BB-47BE-9FFA-AA7CE3B07336}" destId="{CB68D606-20C9-406F-8717-A986D3AF642C}" srcOrd="1" destOrd="0" presId="urn:microsoft.com/office/officeart/2008/layout/SquareAccentList"/>
    <dgm:cxn modelId="{A9A4564A-CC37-437D-A2EB-22228B07E9FC}" type="presParOf" srcId="{CB68D606-20C9-406F-8717-A986D3AF642C}" destId="{B6167657-46B4-4E1E-8879-ED91858B0A82}" srcOrd="0" destOrd="0" presId="urn:microsoft.com/office/officeart/2008/layout/SquareAccentList"/>
    <dgm:cxn modelId="{7A1C3DB1-42F1-4910-985A-3D0FA2037758}" type="presParOf" srcId="{B6167657-46B4-4E1E-8879-ED91858B0A82}" destId="{F59EDFF0-2D98-409B-BD10-5E262B49D350}" srcOrd="0" destOrd="0" presId="urn:microsoft.com/office/officeart/2008/layout/SquareAccentList"/>
    <dgm:cxn modelId="{A1AD159E-ACB5-4287-8F44-4FE4EDFBD8B9}" type="presParOf" srcId="{B6167657-46B4-4E1E-8879-ED91858B0A82}" destId="{7A008933-00E0-4957-A77B-2049F9E34268}" srcOrd="1" destOrd="0" presId="urn:microsoft.com/office/officeart/2008/layout/SquareAccentList"/>
    <dgm:cxn modelId="{3F4BBC63-ACB1-476F-9702-49F586CE53DC}" type="presParOf" srcId="{CB68D606-20C9-406F-8717-A986D3AF642C}" destId="{2916FF75-4842-4D95-9D3B-6FD6C13B6628}" srcOrd="1" destOrd="0" presId="urn:microsoft.com/office/officeart/2008/layout/SquareAccentList"/>
    <dgm:cxn modelId="{2AD53752-BD83-4D7B-92F8-3854C20A3205}" type="presParOf" srcId="{2916FF75-4842-4D95-9D3B-6FD6C13B6628}" destId="{F5359C5F-D46E-4B98-8E78-C88484B7331C}" srcOrd="0" destOrd="0" presId="urn:microsoft.com/office/officeart/2008/layout/SquareAccentList"/>
    <dgm:cxn modelId="{CD5ECAC7-7E8D-46B4-B700-F24917E470AE}" type="presParOf" srcId="{2916FF75-4842-4D95-9D3B-6FD6C13B6628}" destId="{51175615-B2FF-4557-A097-4F3613CDD779}" srcOrd="1" destOrd="0" presId="urn:microsoft.com/office/officeart/2008/layout/SquareAccentList"/>
    <dgm:cxn modelId="{3C2188EA-1FB4-42A2-B9B4-0B6075F06B48}" type="presParOf" srcId="{CB68D606-20C9-406F-8717-A986D3AF642C}" destId="{36E3DC16-286F-4FC7-842B-0D9BF4D9A864}" srcOrd="2" destOrd="0" presId="urn:microsoft.com/office/officeart/2008/layout/SquareAccentList"/>
    <dgm:cxn modelId="{F2736F5F-57EB-47AB-953B-A0A1A0791C25}" type="presParOf" srcId="{36E3DC16-286F-4FC7-842B-0D9BF4D9A864}" destId="{F89E2A81-FA61-466A-A54B-FABE5CD417FF}" srcOrd="0" destOrd="0" presId="urn:microsoft.com/office/officeart/2008/layout/SquareAccentList"/>
    <dgm:cxn modelId="{0F525B5B-5ABD-4104-91C9-F4FD53692956}" type="presParOf" srcId="{36E3DC16-286F-4FC7-842B-0D9BF4D9A864}" destId="{2D300235-D0A9-4938-BE18-A7F1016C1505}"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FB39DD-F8CE-4CD3-9281-B58291AC16E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IN"/>
        </a:p>
      </dgm:t>
    </dgm:pt>
    <dgm:pt modelId="{148A469D-7290-4705-AE9F-00837E73397C}">
      <dgm:prSet phldrT="[Text]"/>
      <dgm:spPr/>
      <dgm:t>
        <a:bodyPr/>
        <a:lstStyle/>
        <a:p>
          <a:r>
            <a:rPr lang="en-US" dirty="0"/>
            <a:t>CONCLUSION:</a:t>
          </a:r>
        </a:p>
        <a:p>
          <a:r>
            <a:rPr lang="en-US" dirty="0">
              <a:latin typeface="+mj-lt"/>
            </a:rPr>
            <a:t>Based on the study , it has been concluded that there is an immediate need of implementation of certain interventions </a:t>
          </a:r>
          <a:endParaRPr lang="en-IN" b="1" dirty="0"/>
        </a:p>
      </dgm:t>
    </dgm:pt>
    <dgm:pt modelId="{BAA05ABD-4F87-4A56-9FF7-7B0B523F4EC3}" type="parTrans" cxnId="{C8411675-D1E7-4BF6-BCBB-D7FF57269959}">
      <dgm:prSet/>
      <dgm:spPr/>
      <dgm:t>
        <a:bodyPr/>
        <a:lstStyle/>
        <a:p>
          <a:endParaRPr lang="en-IN"/>
        </a:p>
      </dgm:t>
    </dgm:pt>
    <dgm:pt modelId="{5090FEDD-A3BE-4638-ADCE-220EDBD91C7E}" type="sibTrans" cxnId="{C8411675-D1E7-4BF6-BCBB-D7FF57269959}">
      <dgm:prSet/>
      <dgm:spPr/>
      <dgm:t>
        <a:bodyPr/>
        <a:lstStyle/>
        <a:p>
          <a:endParaRPr lang="en-IN"/>
        </a:p>
      </dgm:t>
    </dgm:pt>
    <dgm:pt modelId="{7043F117-D4B2-4084-BF2E-94E9E8DA632E}">
      <dgm:prSet phldrT="[Text]"/>
      <dgm:spPr/>
      <dgm:t>
        <a:bodyPr/>
        <a:lstStyle/>
        <a:p>
          <a:r>
            <a:rPr lang="en-US" dirty="0">
              <a:latin typeface="+mj-lt"/>
            </a:rPr>
            <a:t>appropriate skilled man power needs to hired as majority of the patient irrespectively of there dilation status has to wait between 30-1hr for merely 10-12 mins of doctor consultations. </a:t>
          </a:r>
          <a:endParaRPr lang="en-IN" dirty="0"/>
        </a:p>
      </dgm:t>
    </dgm:pt>
    <dgm:pt modelId="{0AA5713A-0EA3-445B-9B49-5EC0FDF0BEBD}" type="parTrans" cxnId="{3835312E-EA15-4A5C-AEF6-8FF1407F6D87}">
      <dgm:prSet/>
      <dgm:spPr/>
      <dgm:t>
        <a:bodyPr/>
        <a:lstStyle/>
        <a:p>
          <a:endParaRPr lang="en-IN"/>
        </a:p>
      </dgm:t>
    </dgm:pt>
    <dgm:pt modelId="{087A5B0C-8985-4C70-8333-407AB7F26566}" type="sibTrans" cxnId="{3835312E-EA15-4A5C-AEF6-8FF1407F6D87}">
      <dgm:prSet/>
      <dgm:spPr/>
      <dgm:t>
        <a:bodyPr/>
        <a:lstStyle/>
        <a:p>
          <a:endParaRPr lang="en-IN"/>
        </a:p>
      </dgm:t>
    </dgm:pt>
    <dgm:pt modelId="{ED71102B-641D-456B-9198-EC3980534CF4}">
      <dgm:prSet phldrT="[Text]"/>
      <dgm:spPr/>
      <dgm:t>
        <a:bodyPr/>
        <a:lstStyle/>
        <a:p>
          <a:r>
            <a:rPr lang="en-IN">
              <a:latin typeface="+mj-lt"/>
            </a:rPr>
            <a:t>Proper scheduling should be there so that patient don’t need to wait when doctor is performing surgical procedures. </a:t>
          </a:r>
          <a:endParaRPr lang="en-IN" dirty="0"/>
        </a:p>
      </dgm:t>
    </dgm:pt>
    <dgm:pt modelId="{3DE945F7-76E2-4830-94EB-D05D4F4C5971}" type="parTrans" cxnId="{B555A875-0085-4CD2-BA92-EEA4CB04B5B4}">
      <dgm:prSet/>
      <dgm:spPr/>
      <dgm:t>
        <a:bodyPr/>
        <a:lstStyle/>
        <a:p>
          <a:endParaRPr lang="en-IN"/>
        </a:p>
      </dgm:t>
    </dgm:pt>
    <dgm:pt modelId="{67D0E3ED-CC15-4B8E-B293-B03E3C070E33}" type="sibTrans" cxnId="{B555A875-0085-4CD2-BA92-EEA4CB04B5B4}">
      <dgm:prSet/>
      <dgm:spPr/>
      <dgm:t>
        <a:bodyPr/>
        <a:lstStyle/>
        <a:p>
          <a:endParaRPr lang="en-IN"/>
        </a:p>
      </dgm:t>
    </dgm:pt>
    <dgm:pt modelId="{A7DF61D8-3C4C-40DD-AAAC-C5A1DBB58D40}">
      <dgm:prSet phldrT="[Text]"/>
      <dgm:spPr/>
      <dgm:t>
        <a:bodyPr/>
        <a:lstStyle/>
        <a:p>
          <a:r>
            <a:rPr lang="en-US" dirty="0">
              <a:latin typeface="+mj-lt"/>
            </a:rPr>
            <a:t>designating a particular time slot given to post –op patients preferable in evening. </a:t>
          </a:r>
          <a:endParaRPr lang="en-IN" dirty="0"/>
        </a:p>
      </dgm:t>
    </dgm:pt>
    <dgm:pt modelId="{23C1431B-2A59-46A7-BCE9-61B6F25120E6}" type="parTrans" cxnId="{3CC79745-AC0F-40DC-8EEB-E2F7C3D5E0A7}">
      <dgm:prSet/>
      <dgm:spPr/>
      <dgm:t>
        <a:bodyPr/>
        <a:lstStyle/>
        <a:p>
          <a:endParaRPr lang="en-IN"/>
        </a:p>
      </dgm:t>
    </dgm:pt>
    <dgm:pt modelId="{DC4B2C76-FC98-4F8B-98BC-7C559DFACAD9}" type="sibTrans" cxnId="{3CC79745-AC0F-40DC-8EEB-E2F7C3D5E0A7}">
      <dgm:prSet/>
      <dgm:spPr/>
      <dgm:t>
        <a:bodyPr/>
        <a:lstStyle/>
        <a:p>
          <a:endParaRPr lang="en-IN"/>
        </a:p>
      </dgm:t>
    </dgm:pt>
    <dgm:pt modelId="{7FCD3461-78FD-4568-8D4D-38B918E725AF}">
      <dgm:prSet phldrT="[Text]"/>
      <dgm:spPr/>
      <dgm:t>
        <a:bodyPr/>
        <a:lstStyle/>
        <a:p>
          <a:pPr>
            <a:buNone/>
          </a:pPr>
          <a:r>
            <a:rPr lang="en-US">
              <a:latin typeface="+mj-lt"/>
            </a:rPr>
            <a:t>At last be adopting recommendations, there could be possible improvement might be seen in the prolonged waiting time.</a:t>
          </a:r>
          <a:endParaRPr lang="en-IN"/>
        </a:p>
      </dgm:t>
    </dgm:pt>
    <dgm:pt modelId="{4389E607-8A65-47DF-9C6D-A9EF6F82884E}" type="parTrans" cxnId="{61311DCC-C7DC-445E-B360-F99D221ADDB8}">
      <dgm:prSet/>
      <dgm:spPr/>
      <dgm:t>
        <a:bodyPr/>
        <a:lstStyle/>
        <a:p>
          <a:endParaRPr lang="en-IN"/>
        </a:p>
      </dgm:t>
    </dgm:pt>
    <dgm:pt modelId="{448AEEDD-1B45-4D7A-99C8-2F146AAF4A2D}" type="sibTrans" cxnId="{61311DCC-C7DC-445E-B360-F99D221ADDB8}">
      <dgm:prSet/>
      <dgm:spPr/>
      <dgm:t>
        <a:bodyPr/>
        <a:lstStyle/>
        <a:p>
          <a:endParaRPr lang="en-IN"/>
        </a:p>
      </dgm:t>
    </dgm:pt>
    <dgm:pt modelId="{EB87A6BA-73EE-4FC5-93CB-4CEE7F7E1B49}" type="pres">
      <dgm:prSet presAssocID="{B8FB39DD-F8CE-4CD3-9281-B58291AC16E0}" presName="Name0" presStyleCnt="0">
        <dgm:presLayoutVars>
          <dgm:chMax val="1"/>
          <dgm:dir/>
          <dgm:animLvl val="ctr"/>
          <dgm:resizeHandles val="exact"/>
        </dgm:presLayoutVars>
      </dgm:prSet>
      <dgm:spPr/>
    </dgm:pt>
    <dgm:pt modelId="{3318E453-CB62-4360-AD1E-BC4933DBE5C5}" type="pres">
      <dgm:prSet presAssocID="{148A469D-7290-4705-AE9F-00837E73397C}" presName="centerShape" presStyleLbl="node0" presStyleIdx="0" presStyleCnt="1"/>
      <dgm:spPr/>
    </dgm:pt>
    <dgm:pt modelId="{ABC8B863-20FF-40DD-8D40-8CA19BC56BAE}" type="pres">
      <dgm:prSet presAssocID="{7043F117-D4B2-4084-BF2E-94E9E8DA632E}" presName="node" presStyleLbl="node1" presStyleIdx="0" presStyleCnt="4">
        <dgm:presLayoutVars>
          <dgm:bulletEnabled val="1"/>
        </dgm:presLayoutVars>
      </dgm:prSet>
      <dgm:spPr/>
    </dgm:pt>
    <dgm:pt modelId="{8298498B-9439-4FA6-9BF8-DBF34957EF88}" type="pres">
      <dgm:prSet presAssocID="{7043F117-D4B2-4084-BF2E-94E9E8DA632E}" presName="dummy" presStyleCnt="0"/>
      <dgm:spPr/>
    </dgm:pt>
    <dgm:pt modelId="{4DCEDE09-B4B0-4AD2-95E9-B627DD19CE1D}" type="pres">
      <dgm:prSet presAssocID="{087A5B0C-8985-4C70-8333-407AB7F26566}" presName="sibTrans" presStyleLbl="sibTrans2D1" presStyleIdx="0" presStyleCnt="4"/>
      <dgm:spPr/>
    </dgm:pt>
    <dgm:pt modelId="{CF4C4B33-740B-4AAA-9582-DBC16ADBCFF4}" type="pres">
      <dgm:prSet presAssocID="{ED71102B-641D-456B-9198-EC3980534CF4}" presName="node" presStyleLbl="node1" presStyleIdx="1" presStyleCnt="4" custRadScaleRad="99456" custRadScaleInc="-3895">
        <dgm:presLayoutVars>
          <dgm:bulletEnabled val="1"/>
        </dgm:presLayoutVars>
      </dgm:prSet>
      <dgm:spPr/>
    </dgm:pt>
    <dgm:pt modelId="{9727212B-5BF6-4E6D-860A-52A62A4BD2E7}" type="pres">
      <dgm:prSet presAssocID="{ED71102B-641D-456B-9198-EC3980534CF4}" presName="dummy" presStyleCnt="0"/>
      <dgm:spPr/>
    </dgm:pt>
    <dgm:pt modelId="{2EB26B8A-2CBA-46AC-96C5-0F3288696BB4}" type="pres">
      <dgm:prSet presAssocID="{67D0E3ED-CC15-4B8E-B293-B03E3C070E33}" presName="sibTrans" presStyleLbl="sibTrans2D1" presStyleIdx="1" presStyleCnt="4"/>
      <dgm:spPr/>
    </dgm:pt>
    <dgm:pt modelId="{EB02BE88-E347-41C4-AB15-8A6FB5323B0A}" type="pres">
      <dgm:prSet presAssocID="{A7DF61D8-3C4C-40DD-AAAC-C5A1DBB58D40}" presName="node" presStyleLbl="node1" presStyleIdx="2" presStyleCnt="4">
        <dgm:presLayoutVars>
          <dgm:bulletEnabled val="1"/>
        </dgm:presLayoutVars>
      </dgm:prSet>
      <dgm:spPr/>
    </dgm:pt>
    <dgm:pt modelId="{BCD6DA68-BC87-4187-B082-CD4413AC8D58}" type="pres">
      <dgm:prSet presAssocID="{A7DF61D8-3C4C-40DD-AAAC-C5A1DBB58D40}" presName="dummy" presStyleCnt="0"/>
      <dgm:spPr/>
    </dgm:pt>
    <dgm:pt modelId="{5BF02753-2209-44CE-8FFD-CFB94B92F392}" type="pres">
      <dgm:prSet presAssocID="{DC4B2C76-FC98-4F8B-98BC-7C559DFACAD9}" presName="sibTrans" presStyleLbl="sibTrans2D1" presStyleIdx="2" presStyleCnt="4"/>
      <dgm:spPr/>
    </dgm:pt>
    <dgm:pt modelId="{E810D56F-ECF3-43C5-87F5-256DD9B2F562}" type="pres">
      <dgm:prSet presAssocID="{7FCD3461-78FD-4568-8D4D-38B918E725AF}" presName="node" presStyleLbl="node1" presStyleIdx="3" presStyleCnt="4">
        <dgm:presLayoutVars>
          <dgm:bulletEnabled val="1"/>
        </dgm:presLayoutVars>
      </dgm:prSet>
      <dgm:spPr/>
    </dgm:pt>
    <dgm:pt modelId="{29664AC9-D694-40CF-B762-E6C8FAC93B5F}" type="pres">
      <dgm:prSet presAssocID="{7FCD3461-78FD-4568-8D4D-38B918E725AF}" presName="dummy" presStyleCnt="0"/>
      <dgm:spPr/>
    </dgm:pt>
    <dgm:pt modelId="{A881B56C-714A-4DC2-B182-8ED899C8F741}" type="pres">
      <dgm:prSet presAssocID="{448AEEDD-1B45-4D7A-99C8-2F146AAF4A2D}" presName="sibTrans" presStyleLbl="sibTrans2D1" presStyleIdx="3" presStyleCnt="4"/>
      <dgm:spPr/>
    </dgm:pt>
  </dgm:ptLst>
  <dgm:cxnLst>
    <dgm:cxn modelId="{3084030E-5948-4F9B-8DBF-8BE9D2ECE0B1}" type="presOf" srcId="{A7DF61D8-3C4C-40DD-AAAC-C5A1DBB58D40}" destId="{EB02BE88-E347-41C4-AB15-8A6FB5323B0A}" srcOrd="0" destOrd="0" presId="urn:microsoft.com/office/officeart/2005/8/layout/radial6"/>
    <dgm:cxn modelId="{3835312E-EA15-4A5C-AEF6-8FF1407F6D87}" srcId="{148A469D-7290-4705-AE9F-00837E73397C}" destId="{7043F117-D4B2-4084-BF2E-94E9E8DA632E}" srcOrd="0" destOrd="0" parTransId="{0AA5713A-0EA3-445B-9B49-5EC0FDF0BEBD}" sibTransId="{087A5B0C-8985-4C70-8333-407AB7F26566}"/>
    <dgm:cxn modelId="{BF565F38-4568-43E2-B725-76AFF6C47561}" type="presOf" srcId="{087A5B0C-8985-4C70-8333-407AB7F26566}" destId="{4DCEDE09-B4B0-4AD2-95E9-B627DD19CE1D}" srcOrd="0" destOrd="0" presId="urn:microsoft.com/office/officeart/2005/8/layout/radial6"/>
    <dgm:cxn modelId="{4C0AAB60-225A-4E2B-ABA5-9DC402C070BA}" type="presOf" srcId="{B8FB39DD-F8CE-4CD3-9281-B58291AC16E0}" destId="{EB87A6BA-73EE-4FC5-93CB-4CEE7F7E1B49}" srcOrd="0" destOrd="0" presId="urn:microsoft.com/office/officeart/2005/8/layout/radial6"/>
    <dgm:cxn modelId="{3CC79745-AC0F-40DC-8EEB-E2F7C3D5E0A7}" srcId="{148A469D-7290-4705-AE9F-00837E73397C}" destId="{A7DF61D8-3C4C-40DD-AAAC-C5A1DBB58D40}" srcOrd="2" destOrd="0" parTransId="{23C1431B-2A59-46A7-BCE9-61B6F25120E6}" sibTransId="{DC4B2C76-FC98-4F8B-98BC-7C559DFACAD9}"/>
    <dgm:cxn modelId="{C8411675-D1E7-4BF6-BCBB-D7FF57269959}" srcId="{B8FB39DD-F8CE-4CD3-9281-B58291AC16E0}" destId="{148A469D-7290-4705-AE9F-00837E73397C}" srcOrd="0" destOrd="0" parTransId="{BAA05ABD-4F87-4A56-9FF7-7B0B523F4EC3}" sibTransId="{5090FEDD-A3BE-4638-ADCE-220EDBD91C7E}"/>
    <dgm:cxn modelId="{B555A875-0085-4CD2-BA92-EEA4CB04B5B4}" srcId="{148A469D-7290-4705-AE9F-00837E73397C}" destId="{ED71102B-641D-456B-9198-EC3980534CF4}" srcOrd="1" destOrd="0" parTransId="{3DE945F7-76E2-4830-94EB-D05D4F4C5971}" sibTransId="{67D0E3ED-CC15-4B8E-B293-B03E3C070E33}"/>
    <dgm:cxn modelId="{2D3E4158-DA51-41C5-A340-D9FF5CA3C8B9}" type="presOf" srcId="{67D0E3ED-CC15-4B8E-B293-B03E3C070E33}" destId="{2EB26B8A-2CBA-46AC-96C5-0F3288696BB4}" srcOrd="0" destOrd="0" presId="urn:microsoft.com/office/officeart/2005/8/layout/radial6"/>
    <dgm:cxn modelId="{93057078-7CDB-424C-9D28-4A380978860E}" type="presOf" srcId="{7043F117-D4B2-4084-BF2E-94E9E8DA632E}" destId="{ABC8B863-20FF-40DD-8D40-8CA19BC56BAE}" srcOrd="0" destOrd="0" presId="urn:microsoft.com/office/officeart/2005/8/layout/radial6"/>
    <dgm:cxn modelId="{77599D59-F475-4083-B2A0-2098E98CAC13}" type="presOf" srcId="{448AEEDD-1B45-4D7A-99C8-2F146AAF4A2D}" destId="{A881B56C-714A-4DC2-B182-8ED899C8F741}" srcOrd="0" destOrd="0" presId="urn:microsoft.com/office/officeart/2005/8/layout/radial6"/>
    <dgm:cxn modelId="{CF89D8A6-D0F2-4C6E-B549-729D31703C9F}" type="presOf" srcId="{148A469D-7290-4705-AE9F-00837E73397C}" destId="{3318E453-CB62-4360-AD1E-BC4933DBE5C5}" srcOrd="0" destOrd="0" presId="urn:microsoft.com/office/officeart/2005/8/layout/radial6"/>
    <dgm:cxn modelId="{A3B247A9-64A9-4F34-AE58-7204D87F492B}" type="presOf" srcId="{7FCD3461-78FD-4568-8D4D-38B918E725AF}" destId="{E810D56F-ECF3-43C5-87F5-256DD9B2F562}" srcOrd="0" destOrd="0" presId="urn:microsoft.com/office/officeart/2005/8/layout/radial6"/>
    <dgm:cxn modelId="{9027FFC5-A02D-4D1A-9EBA-627F388F3398}" type="presOf" srcId="{ED71102B-641D-456B-9198-EC3980534CF4}" destId="{CF4C4B33-740B-4AAA-9582-DBC16ADBCFF4}" srcOrd="0" destOrd="0" presId="urn:microsoft.com/office/officeart/2005/8/layout/radial6"/>
    <dgm:cxn modelId="{61311DCC-C7DC-445E-B360-F99D221ADDB8}" srcId="{148A469D-7290-4705-AE9F-00837E73397C}" destId="{7FCD3461-78FD-4568-8D4D-38B918E725AF}" srcOrd="3" destOrd="0" parTransId="{4389E607-8A65-47DF-9C6D-A9EF6F82884E}" sibTransId="{448AEEDD-1B45-4D7A-99C8-2F146AAF4A2D}"/>
    <dgm:cxn modelId="{081825D6-7B2D-4E33-BDBD-AB4B43D36D37}" type="presOf" srcId="{DC4B2C76-FC98-4F8B-98BC-7C559DFACAD9}" destId="{5BF02753-2209-44CE-8FFD-CFB94B92F392}" srcOrd="0" destOrd="0" presId="urn:microsoft.com/office/officeart/2005/8/layout/radial6"/>
    <dgm:cxn modelId="{77BFE086-F526-4EA5-A6ED-9F20A6F9A210}" type="presParOf" srcId="{EB87A6BA-73EE-4FC5-93CB-4CEE7F7E1B49}" destId="{3318E453-CB62-4360-AD1E-BC4933DBE5C5}" srcOrd="0" destOrd="0" presId="urn:microsoft.com/office/officeart/2005/8/layout/radial6"/>
    <dgm:cxn modelId="{EF0AE4DF-9D3C-4683-A316-8136E05EDCAE}" type="presParOf" srcId="{EB87A6BA-73EE-4FC5-93CB-4CEE7F7E1B49}" destId="{ABC8B863-20FF-40DD-8D40-8CA19BC56BAE}" srcOrd="1" destOrd="0" presId="urn:microsoft.com/office/officeart/2005/8/layout/radial6"/>
    <dgm:cxn modelId="{697962DD-49BF-4B48-8F0F-38092EE6A8D4}" type="presParOf" srcId="{EB87A6BA-73EE-4FC5-93CB-4CEE7F7E1B49}" destId="{8298498B-9439-4FA6-9BF8-DBF34957EF88}" srcOrd="2" destOrd="0" presId="urn:microsoft.com/office/officeart/2005/8/layout/radial6"/>
    <dgm:cxn modelId="{755DBD70-3B0B-491A-8333-B177077ECDFA}" type="presParOf" srcId="{EB87A6BA-73EE-4FC5-93CB-4CEE7F7E1B49}" destId="{4DCEDE09-B4B0-4AD2-95E9-B627DD19CE1D}" srcOrd="3" destOrd="0" presId="urn:microsoft.com/office/officeart/2005/8/layout/radial6"/>
    <dgm:cxn modelId="{E3AF1B80-43AB-4268-AE7C-41E662310F72}" type="presParOf" srcId="{EB87A6BA-73EE-4FC5-93CB-4CEE7F7E1B49}" destId="{CF4C4B33-740B-4AAA-9582-DBC16ADBCFF4}" srcOrd="4" destOrd="0" presId="urn:microsoft.com/office/officeart/2005/8/layout/radial6"/>
    <dgm:cxn modelId="{C1C40A9B-914F-4117-9DCE-C0F5AB24B2ED}" type="presParOf" srcId="{EB87A6BA-73EE-4FC5-93CB-4CEE7F7E1B49}" destId="{9727212B-5BF6-4E6D-860A-52A62A4BD2E7}" srcOrd="5" destOrd="0" presId="urn:microsoft.com/office/officeart/2005/8/layout/radial6"/>
    <dgm:cxn modelId="{14F85E3C-E27F-4B20-A6AF-209B48480EE8}" type="presParOf" srcId="{EB87A6BA-73EE-4FC5-93CB-4CEE7F7E1B49}" destId="{2EB26B8A-2CBA-46AC-96C5-0F3288696BB4}" srcOrd="6" destOrd="0" presId="urn:microsoft.com/office/officeart/2005/8/layout/radial6"/>
    <dgm:cxn modelId="{9ED33909-4BD0-430E-90EF-309444452BDC}" type="presParOf" srcId="{EB87A6BA-73EE-4FC5-93CB-4CEE7F7E1B49}" destId="{EB02BE88-E347-41C4-AB15-8A6FB5323B0A}" srcOrd="7" destOrd="0" presId="urn:microsoft.com/office/officeart/2005/8/layout/radial6"/>
    <dgm:cxn modelId="{88426B45-A83A-44CD-B3F1-CE7E18E8B1DC}" type="presParOf" srcId="{EB87A6BA-73EE-4FC5-93CB-4CEE7F7E1B49}" destId="{BCD6DA68-BC87-4187-B082-CD4413AC8D58}" srcOrd="8" destOrd="0" presId="urn:microsoft.com/office/officeart/2005/8/layout/radial6"/>
    <dgm:cxn modelId="{79875524-78C1-4568-85C6-C50D973A1214}" type="presParOf" srcId="{EB87A6BA-73EE-4FC5-93CB-4CEE7F7E1B49}" destId="{5BF02753-2209-44CE-8FFD-CFB94B92F392}" srcOrd="9" destOrd="0" presId="urn:microsoft.com/office/officeart/2005/8/layout/radial6"/>
    <dgm:cxn modelId="{E9D2E52B-AA8D-4826-A36B-A54A6513551C}" type="presParOf" srcId="{EB87A6BA-73EE-4FC5-93CB-4CEE7F7E1B49}" destId="{E810D56F-ECF3-43C5-87F5-256DD9B2F562}" srcOrd="10" destOrd="0" presId="urn:microsoft.com/office/officeart/2005/8/layout/radial6"/>
    <dgm:cxn modelId="{6A87964C-A734-498A-B871-BA7017589302}" type="presParOf" srcId="{EB87A6BA-73EE-4FC5-93CB-4CEE7F7E1B49}" destId="{29664AC9-D694-40CF-B762-E6C8FAC93B5F}" srcOrd="11" destOrd="0" presId="urn:microsoft.com/office/officeart/2005/8/layout/radial6"/>
    <dgm:cxn modelId="{453712E1-D7FE-41D5-8ECA-86177B4F5819}" type="presParOf" srcId="{EB87A6BA-73EE-4FC5-93CB-4CEE7F7E1B49}" destId="{A881B56C-714A-4DC2-B182-8ED899C8F741}"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6F446A-779A-46F0-A19B-DE0586352909}" type="doc">
      <dgm:prSet loTypeId="urn:microsoft.com/office/officeart/2008/layout/VerticalAccentList" loCatId="list" qsTypeId="urn:microsoft.com/office/officeart/2005/8/quickstyle/3d2" qsCatId="3D" csTypeId="urn:microsoft.com/office/officeart/2005/8/colors/accent1_2" csCatId="accent1" phldr="1"/>
      <dgm:spPr/>
      <dgm:t>
        <a:bodyPr/>
        <a:lstStyle/>
        <a:p>
          <a:endParaRPr lang="en-IN"/>
        </a:p>
      </dgm:t>
    </dgm:pt>
    <dgm:pt modelId="{C8F4310D-820F-49C1-8B13-B28B5BBE6994}">
      <dgm:prSet phldrT="[Text]" custT="1"/>
      <dgm:spPr/>
      <dgm:t>
        <a:bodyPr/>
        <a:lstStyle/>
        <a:p>
          <a:pPr>
            <a:buFont typeface="Wingdings" panose="05000000000000000000" pitchFamily="2" charset="2"/>
            <a:buChar char="ü"/>
          </a:pPr>
          <a:r>
            <a:rPr lang="en-US" sz="1200" dirty="0"/>
            <a:t>Certain  queuing models should be adopted such as FIFO , appointment model ( 15min leverage should be given to the appointment patient as compared to walking patient), etc. </a:t>
          </a:r>
          <a:endParaRPr lang="en-IN" sz="1200" dirty="0"/>
        </a:p>
      </dgm:t>
    </dgm:pt>
    <dgm:pt modelId="{0A04F123-FC89-496B-907F-1F5F60716864}" type="parTrans" cxnId="{7EE65631-DFFB-4CF0-AD57-33DB567C03A4}">
      <dgm:prSet/>
      <dgm:spPr/>
      <dgm:t>
        <a:bodyPr/>
        <a:lstStyle/>
        <a:p>
          <a:endParaRPr lang="en-IN"/>
        </a:p>
      </dgm:t>
    </dgm:pt>
    <dgm:pt modelId="{64E70FAC-3F2C-4557-80A1-8616201FAC43}" type="sibTrans" cxnId="{7EE65631-DFFB-4CF0-AD57-33DB567C03A4}">
      <dgm:prSet/>
      <dgm:spPr/>
      <dgm:t>
        <a:bodyPr/>
        <a:lstStyle/>
        <a:p>
          <a:endParaRPr lang="en-IN"/>
        </a:p>
      </dgm:t>
    </dgm:pt>
    <dgm:pt modelId="{4D1B7F6C-D1C6-4EF2-90D4-CB9F4F8A4E1C}">
      <dgm:prSet phldrT="[Text]" custT="1"/>
      <dgm:spPr/>
      <dgm:t>
        <a:bodyPr/>
        <a:lstStyle/>
        <a:p>
          <a:r>
            <a:rPr lang="en-US" sz="1200" dirty="0"/>
            <a:t>There must be proper time scheduled for leaves of the staff especially PCC and OPD </a:t>
          </a:r>
          <a:r>
            <a:rPr lang="en-US" sz="1200" dirty="0" err="1"/>
            <a:t>attandants</a:t>
          </a:r>
          <a:endParaRPr lang="en-US" sz="1200" dirty="0"/>
        </a:p>
      </dgm:t>
    </dgm:pt>
    <dgm:pt modelId="{F5DDA39E-D480-4352-AB97-38A265A9E620}" type="parTrans" cxnId="{26A41712-49F5-47E5-B445-CFE744915A39}">
      <dgm:prSet/>
      <dgm:spPr/>
      <dgm:t>
        <a:bodyPr/>
        <a:lstStyle/>
        <a:p>
          <a:endParaRPr lang="en-IN"/>
        </a:p>
      </dgm:t>
    </dgm:pt>
    <dgm:pt modelId="{FF973AC7-0223-4549-93D5-EB7A665032E8}" type="sibTrans" cxnId="{26A41712-49F5-47E5-B445-CFE744915A39}">
      <dgm:prSet/>
      <dgm:spPr/>
      <dgm:t>
        <a:bodyPr/>
        <a:lstStyle/>
        <a:p>
          <a:endParaRPr lang="en-IN"/>
        </a:p>
      </dgm:t>
    </dgm:pt>
    <dgm:pt modelId="{C83BF016-C27D-46D1-AA95-F2EEB61AB041}">
      <dgm:prSet phldrT="[Text]" custT="1"/>
      <dgm:spPr/>
      <dgm:t>
        <a:bodyPr/>
        <a:lstStyle/>
        <a:p>
          <a:pPr>
            <a:buFont typeface="Wingdings" panose="05000000000000000000" pitchFamily="2" charset="2"/>
            <a:buChar char="ü"/>
          </a:pPr>
          <a:r>
            <a:rPr lang="en-US" sz="1200" dirty="0"/>
            <a:t>The shorts breaks need to be managed in a certain way to avoid piling up of patients. </a:t>
          </a:r>
          <a:endParaRPr lang="en-IN" sz="1200" dirty="0"/>
        </a:p>
      </dgm:t>
    </dgm:pt>
    <dgm:pt modelId="{87204F4E-FAFA-4D9D-AA21-2B83441656C0}" type="parTrans" cxnId="{6D63D5A4-67BA-4863-BE4E-B2DCEDD59641}">
      <dgm:prSet/>
      <dgm:spPr/>
      <dgm:t>
        <a:bodyPr/>
        <a:lstStyle/>
        <a:p>
          <a:endParaRPr lang="en-IN"/>
        </a:p>
      </dgm:t>
    </dgm:pt>
    <dgm:pt modelId="{D0B6F777-B301-4B9D-AE99-4AF4881B8763}" type="sibTrans" cxnId="{6D63D5A4-67BA-4863-BE4E-B2DCEDD59641}">
      <dgm:prSet/>
      <dgm:spPr/>
      <dgm:t>
        <a:bodyPr/>
        <a:lstStyle/>
        <a:p>
          <a:endParaRPr lang="en-IN"/>
        </a:p>
      </dgm:t>
    </dgm:pt>
    <dgm:pt modelId="{4BF68DDD-975B-40DE-BF6F-7F0932D5B7F0}">
      <dgm:prSet phldrT="[Text]" custT="1"/>
      <dgm:spPr/>
      <dgm:t>
        <a:bodyPr/>
        <a:lstStyle/>
        <a:p>
          <a:r>
            <a:rPr lang="en-US" sz="1200" dirty="0"/>
            <a:t>Miscommunication needs to avoided among the patients, </a:t>
          </a:r>
          <a:r>
            <a:rPr lang="en-US" sz="1200" dirty="0" err="1"/>
            <a:t>oftenly</a:t>
          </a:r>
          <a:r>
            <a:rPr lang="en-US" sz="1200" dirty="0"/>
            <a:t> doctors needs to go to OT for the surgeries, and patients is unaware, so proper message should be sent to the patients and accordingly appointments should be given </a:t>
          </a:r>
          <a:endParaRPr lang="en-IN" sz="1200" dirty="0"/>
        </a:p>
      </dgm:t>
    </dgm:pt>
    <dgm:pt modelId="{28271546-ABA6-48B7-AF23-84D1215F09F9}" type="parTrans" cxnId="{710A2EB6-7109-4861-B28B-381BFEE3987B}">
      <dgm:prSet/>
      <dgm:spPr/>
      <dgm:t>
        <a:bodyPr/>
        <a:lstStyle/>
        <a:p>
          <a:endParaRPr lang="en-IN"/>
        </a:p>
      </dgm:t>
    </dgm:pt>
    <dgm:pt modelId="{8F568AAA-C905-44B3-A159-53A9B07896CE}" type="sibTrans" cxnId="{710A2EB6-7109-4861-B28B-381BFEE3987B}">
      <dgm:prSet/>
      <dgm:spPr/>
      <dgm:t>
        <a:bodyPr/>
        <a:lstStyle/>
        <a:p>
          <a:endParaRPr lang="en-IN"/>
        </a:p>
      </dgm:t>
    </dgm:pt>
    <dgm:pt modelId="{99624801-D018-4BF8-907A-908DB4E94EC7}">
      <dgm:prSet phldrT="[Text]" custT="1"/>
      <dgm:spPr/>
      <dgm:t>
        <a:bodyPr/>
        <a:lstStyle/>
        <a:p>
          <a:r>
            <a:rPr lang="en-US" sz="1200" dirty="0"/>
            <a:t>In case of overcrowding , there are quite a lot of chances that patient files are lost, so to minimize this proper handling of files should be there. </a:t>
          </a:r>
          <a:endParaRPr lang="en-IN" sz="1200" dirty="0"/>
        </a:p>
      </dgm:t>
    </dgm:pt>
    <dgm:pt modelId="{CEAC2A46-9E4F-47D0-8C1E-EB924BD3081D}" type="parTrans" cxnId="{CEC4A3EB-4346-4E6A-9054-A20B3B6E3B58}">
      <dgm:prSet/>
      <dgm:spPr/>
      <dgm:t>
        <a:bodyPr/>
        <a:lstStyle/>
        <a:p>
          <a:endParaRPr lang="en-IN"/>
        </a:p>
      </dgm:t>
    </dgm:pt>
    <dgm:pt modelId="{93B3AD10-A9BD-4D20-B095-F810BEA73469}" type="sibTrans" cxnId="{CEC4A3EB-4346-4E6A-9054-A20B3B6E3B58}">
      <dgm:prSet/>
      <dgm:spPr/>
      <dgm:t>
        <a:bodyPr/>
        <a:lstStyle/>
        <a:p>
          <a:endParaRPr lang="en-IN"/>
        </a:p>
      </dgm:t>
    </dgm:pt>
    <dgm:pt modelId="{24D56CA7-A814-4C27-9701-F68551FC3B70}">
      <dgm:prSet phldrT="[Text]" custT="1"/>
      <dgm:spPr/>
      <dgm:t>
        <a:bodyPr/>
        <a:lstStyle/>
        <a:p>
          <a:r>
            <a:rPr lang="en-US" sz="1200" dirty="0"/>
            <a:t>Shifting of doctors could be done , under the same specialty to avoid waiting for specific doctor. </a:t>
          </a:r>
          <a:endParaRPr lang="en-IN" sz="1200" dirty="0"/>
        </a:p>
      </dgm:t>
    </dgm:pt>
    <dgm:pt modelId="{5986DFA5-6F8A-4C96-A8B0-71ED7F793131}" type="parTrans" cxnId="{E441689E-D834-476C-B715-EDE5231CA63C}">
      <dgm:prSet/>
      <dgm:spPr/>
      <dgm:t>
        <a:bodyPr/>
        <a:lstStyle/>
        <a:p>
          <a:endParaRPr lang="en-IN"/>
        </a:p>
      </dgm:t>
    </dgm:pt>
    <dgm:pt modelId="{24C09399-F555-4D9B-8DA8-255367A0D930}" type="sibTrans" cxnId="{E441689E-D834-476C-B715-EDE5231CA63C}">
      <dgm:prSet/>
      <dgm:spPr/>
      <dgm:t>
        <a:bodyPr/>
        <a:lstStyle/>
        <a:p>
          <a:endParaRPr lang="en-IN"/>
        </a:p>
      </dgm:t>
    </dgm:pt>
    <dgm:pt modelId="{80972784-92C6-4ED2-A54A-137CFD3601CB}">
      <dgm:prSet phldrT="[Text]" custT="1"/>
      <dgm:spPr/>
      <dgm:t>
        <a:bodyPr/>
        <a:lstStyle/>
        <a:p>
          <a:pPr>
            <a:buFont typeface="Wingdings" panose="05000000000000000000" pitchFamily="2" charset="2"/>
            <a:buChar char="ü"/>
          </a:pPr>
          <a:r>
            <a:rPr lang="en-US" sz="1200"/>
            <a:t>An evening time slot should be allocated for all the post –op patients , as to avoid mixing it with new patients . </a:t>
          </a:r>
          <a:endParaRPr lang="en-US" sz="1200" dirty="0"/>
        </a:p>
      </dgm:t>
    </dgm:pt>
    <dgm:pt modelId="{DAAD2E3C-794C-458F-97AB-64E431900147}" type="parTrans" cxnId="{95994F71-C92F-46A9-99BA-F864061D1534}">
      <dgm:prSet/>
      <dgm:spPr/>
      <dgm:t>
        <a:bodyPr/>
        <a:lstStyle/>
        <a:p>
          <a:endParaRPr lang="en-IN"/>
        </a:p>
      </dgm:t>
    </dgm:pt>
    <dgm:pt modelId="{471691E6-F295-4B45-970E-7C91417C1B2F}" type="sibTrans" cxnId="{95994F71-C92F-46A9-99BA-F864061D1534}">
      <dgm:prSet/>
      <dgm:spPr/>
      <dgm:t>
        <a:bodyPr/>
        <a:lstStyle/>
        <a:p>
          <a:endParaRPr lang="en-IN"/>
        </a:p>
      </dgm:t>
    </dgm:pt>
    <dgm:pt modelId="{58970105-F973-4BF7-A075-1FF1530CCC82}" type="pres">
      <dgm:prSet presAssocID="{AD6F446A-779A-46F0-A19B-DE0586352909}" presName="Name0" presStyleCnt="0">
        <dgm:presLayoutVars>
          <dgm:chMax/>
          <dgm:chPref/>
          <dgm:dir/>
        </dgm:presLayoutVars>
      </dgm:prSet>
      <dgm:spPr/>
    </dgm:pt>
    <dgm:pt modelId="{139119ED-83DC-4519-89F0-E118A61C8122}" type="pres">
      <dgm:prSet presAssocID="{C8F4310D-820F-49C1-8B13-B28B5BBE6994}" presName="parenttextcomposite" presStyleCnt="0"/>
      <dgm:spPr/>
    </dgm:pt>
    <dgm:pt modelId="{05665FAE-24FD-4219-9C52-E21A6AA8BF29}" type="pres">
      <dgm:prSet presAssocID="{C8F4310D-820F-49C1-8B13-B28B5BBE6994}" presName="parenttext" presStyleLbl="revTx" presStyleIdx="0" presStyleCnt="3">
        <dgm:presLayoutVars>
          <dgm:chMax/>
          <dgm:chPref val="2"/>
          <dgm:bulletEnabled val="1"/>
        </dgm:presLayoutVars>
      </dgm:prSet>
      <dgm:spPr>
        <a:xfrm>
          <a:off x="2414208" y="3546"/>
          <a:ext cx="5277311" cy="479755"/>
        </a:xfrm>
        <a:prstGeom prst="rect">
          <a:avLst/>
        </a:prstGeom>
      </dgm:spPr>
    </dgm:pt>
    <dgm:pt modelId="{935716E0-D369-426F-8D9F-51B7D0B6FA2D}" type="pres">
      <dgm:prSet presAssocID="{C8F4310D-820F-49C1-8B13-B28B5BBE6994}" presName="composite" presStyleCnt="0"/>
      <dgm:spPr/>
    </dgm:pt>
    <dgm:pt modelId="{DE167289-45C8-49ED-B093-72142C8CBD42}" type="pres">
      <dgm:prSet presAssocID="{C8F4310D-820F-49C1-8B13-B28B5BBE6994}" presName="chevron1" presStyleLbl="alignNode1" presStyleIdx="0" presStyleCnt="21"/>
      <dgm:spPr/>
    </dgm:pt>
    <dgm:pt modelId="{DE73DBDA-7388-4B49-AE0C-4D7782A18408}" type="pres">
      <dgm:prSet presAssocID="{C8F4310D-820F-49C1-8B13-B28B5BBE6994}" presName="chevron2" presStyleLbl="alignNode1" presStyleIdx="1" presStyleCnt="21"/>
      <dgm:spPr/>
    </dgm:pt>
    <dgm:pt modelId="{BCFA7646-5D2D-4EB6-8364-D591742BF2DD}" type="pres">
      <dgm:prSet presAssocID="{C8F4310D-820F-49C1-8B13-B28B5BBE6994}" presName="chevron3" presStyleLbl="alignNode1" presStyleIdx="2" presStyleCnt="21"/>
      <dgm:spPr/>
    </dgm:pt>
    <dgm:pt modelId="{A1AFB6AE-A872-43D0-BCA5-CCFC196B497E}" type="pres">
      <dgm:prSet presAssocID="{C8F4310D-820F-49C1-8B13-B28B5BBE6994}" presName="chevron4" presStyleLbl="alignNode1" presStyleIdx="3" presStyleCnt="21"/>
      <dgm:spPr/>
    </dgm:pt>
    <dgm:pt modelId="{7F5C773C-CA0C-43A3-872E-F56EA6F6EC0B}" type="pres">
      <dgm:prSet presAssocID="{C8F4310D-820F-49C1-8B13-B28B5BBE6994}" presName="chevron5" presStyleLbl="alignNode1" presStyleIdx="4" presStyleCnt="21"/>
      <dgm:spPr/>
    </dgm:pt>
    <dgm:pt modelId="{A04710B4-FF2F-4CFF-96CF-63E650F8CBCD}" type="pres">
      <dgm:prSet presAssocID="{C8F4310D-820F-49C1-8B13-B28B5BBE6994}" presName="chevron6" presStyleLbl="alignNode1" presStyleIdx="5" presStyleCnt="21"/>
      <dgm:spPr/>
    </dgm:pt>
    <dgm:pt modelId="{996A6470-285A-45F8-835C-5AA997473FEF}" type="pres">
      <dgm:prSet presAssocID="{C8F4310D-820F-49C1-8B13-B28B5BBE6994}" presName="chevron7" presStyleLbl="alignNode1" presStyleIdx="6" presStyleCnt="21"/>
      <dgm:spPr/>
    </dgm:pt>
    <dgm:pt modelId="{7D851466-C0DA-4C80-8DEE-4677E98BE6C8}" type="pres">
      <dgm:prSet presAssocID="{C8F4310D-820F-49C1-8B13-B28B5BBE6994}" presName="childtext" presStyleLbl="solidFgAcc1" presStyleIdx="0" presStyleCnt="3">
        <dgm:presLayoutVars>
          <dgm:chMax/>
          <dgm:chPref val="0"/>
          <dgm:bulletEnabled val="1"/>
        </dgm:presLayoutVars>
      </dgm:prSet>
      <dgm:spPr/>
    </dgm:pt>
    <dgm:pt modelId="{1130CE07-DBCB-46E1-A790-0E108CA74C7D}" type="pres">
      <dgm:prSet presAssocID="{64E70FAC-3F2C-4557-80A1-8616201FAC43}" presName="sibTrans" presStyleCnt="0"/>
      <dgm:spPr/>
    </dgm:pt>
    <dgm:pt modelId="{C6F99AD0-9C7A-460B-B70C-E0D5AEAE0D32}" type="pres">
      <dgm:prSet presAssocID="{C83BF016-C27D-46D1-AA95-F2EEB61AB041}" presName="parenttextcomposite" presStyleCnt="0"/>
      <dgm:spPr/>
    </dgm:pt>
    <dgm:pt modelId="{DDBBF73F-E079-47EF-954E-F7C5C4B48E53}" type="pres">
      <dgm:prSet presAssocID="{C83BF016-C27D-46D1-AA95-F2EEB61AB041}" presName="parenttext" presStyleLbl="revTx" presStyleIdx="1" presStyleCnt="3">
        <dgm:presLayoutVars>
          <dgm:chMax/>
          <dgm:chPref val="2"/>
          <dgm:bulletEnabled val="1"/>
        </dgm:presLayoutVars>
      </dgm:prSet>
      <dgm:spPr/>
    </dgm:pt>
    <dgm:pt modelId="{3E5B3E19-E9FF-4677-9B7A-8FCAFE69AF5B}" type="pres">
      <dgm:prSet presAssocID="{C83BF016-C27D-46D1-AA95-F2EEB61AB041}" presName="composite" presStyleCnt="0"/>
      <dgm:spPr/>
    </dgm:pt>
    <dgm:pt modelId="{49502AE9-2DC9-4F64-BC4F-52CADACBE8E1}" type="pres">
      <dgm:prSet presAssocID="{C83BF016-C27D-46D1-AA95-F2EEB61AB041}" presName="chevron1" presStyleLbl="alignNode1" presStyleIdx="7" presStyleCnt="21"/>
      <dgm:spPr/>
    </dgm:pt>
    <dgm:pt modelId="{F9C09215-FF04-45C2-B8CE-4B3F397A786C}" type="pres">
      <dgm:prSet presAssocID="{C83BF016-C27D-46D1-AA95-F2EEB61AB041}" presName="chevron2" presStyleLbl="alignNode1" presStyleIdx="8" presStyleCnt="21"/>
      <dgm:spPr/>
    </dgm:pt>
    <dgm:pt modelId="{8770DF98-9817-4CF9-8605-3E2004405CD8}" type="pres">
      <dgm:prSet presAssocID="{C83BF016-C27D-46D1-AA95-F2EEB61AB041}" presName="chevron3" presStyleLbl="alignNode1" presStyleIdx="9" presStyleCnt="21"/>
      <dgm:spPr/>
    </dgm:pt>
    <dgm:pt modelId="{185527B0-E5F2-4986-A3FE-8BC38FB05CD2}" type="pres">
      <dgm:prSet presAssocID="{C83BF016-C27D-46D1-AA95-F2EEB61AB041}" presName="chevron4" presStyleLbl="alignNode1" presStyleIdx="10" presStyleCnt="21"/>
      <dgm:spPr/>
    </dgm:pt>
    <dgm:pt modelId="{878E259B-F1D3-4527-A344-1C0BEA163B16}" type="pres">
      <dgm:prSet presAssocID="{C83BF016-C27D-46D1-AA95-F2EEB61AB041}" presName="chevron5" presStyleLbl="alignNode1" presStyleIdx="11" presStyleCnt="21"/>
      <dgm:spPr/>
    </dgm:pt>
    <dgm:pt modelId="{8C25F233-A39A-43C5-8077-0F7D5FC9B695}" type="pres">
      <dgm:prSet presAssocID="{C83BF016-C27D-46D1-AA95-F2EEB61AB041}" presName="chevron6" presStyleLbl="alignNode1" presStyleIdx="12" presStyleCnt="21"/>
      <dgm:spPr/>
    </dgm:pt>
    <dgm:pt modelId="{80DBD5C2-E805-415C-AF4E-8A09DA60AA62}" type="pres">
      <dgm:prSet presAssocID="{C83BF016-C27D-46D1-AA95-F2EEB61AB041}" presName="chevron7" presStyleLbl="alignNode1" presStyleIdx="13" presStyleCnt="21"/>
      <dgm:spPr/>
    </dgm:pt>
    <dgm:pt modelId="{CC985496-7902-4B2C-9C90-F9A840BC64BA}" type="pres">
      <dgm:prSet presAssocID="{C83BF016-C27D-46D1-AA95-F2EEB61AB041}" presName="childtext" presStyleLbl="solidFgAcc1" presStyleIdx="1" presStyleCnt="3">
        <dgm:presLayoutVars>
          <dgm:chMax/>
          <dgm:chPref val="0"/>
          <dgm:bulletEnabled val="1"/>
        </dgm:presLayoutVars>
      </dgm:prSet>
      <dgm:spPr/>
    </dgm:pt>
    <dgm:pt modelId="{AE48F3A7-10C3-4C0D-93E1-161A3D260F56}" type="pres">
      <dgm:prSet presAssocID="{D0B6F777-B301-4B9D-AE99-4AF4881B8763}" presName="sibTrans" presStyleCnt="0"/>
      <dgm:spPr/>
    </dgm:pt>
    <dgm:pt modelId="{4B408409-DDF5-40BF-B525-AD1B84126107}" type="pres">
      <dgm:prSet presAssocID="{99624801-D018-4BF8-907A-908DB4E94EC7}" presName="parenttextcomposite" presStyleCnt="0"/>
      <dgm:spPr/>
    </dgm:pt>
    <dgm:pt modelId="{2281B552-DB85-4D14-B14F-8AB9EDAAD4B2}" type="pres">
      <dgm:prSet presAssocID="{99624801-D018-4BF8-907A-908DB4E94EC7}" presName="parenttext" presStyleLbl="revTx" presStyleIdx="2" presStyleCnt="3">
        <dgm:presLayoutVars>
          <dgm:chMax/>
          <dgm:chPref val="2"/>
          <dgm:bulletEnabled val="1"/>
        </dgm:presLayoutVars>
      </dgm:prSet>
      <dgm:spPr/>
    </dgm:pt>
    <dgm:pt modelId="{EE1DDCE0-FE20-48FC-A1AF-58C8E57A15F2}" type="pres">
      <dgm:prSet presAssocID="{99624801-D018-4BF8-907A-908DB4E94EC7}" presName="composite" presStyleCnt="0"/>
      <dgm:spPr/>
    </dgm:pt>
    <dgm:pt modelId="{BE6FC843-C0D7-4BA8-A25C-C485A248598E}" type="pres">
      <dgm:prSet presAssocID="{99624801-D018-4BF8-907A-908DB4E94EC7}" presName="chevron1" presStyleLbl="alignNode1" presStyleIdx="14" presStyleCnt="21"/>
      <dgm:spPr/>
    </dgm:pt>
    <dgm:pt modelId="{5AB3EC19-F130-4DDF-8A83-1BEFEE0527B7}" type="pres">
      <dgm:prSet presAssocID="{99624801-D018-4BF8-907A-908DB4E94EC7}" presName="chevron2" presStyleLbl="alignNode1" presStyleIdx="15" presStyleCnt="21"/>
      <dgm:spPr/>
    </dgm:pt>
    <dgm:pt modelId="{53AB3EAA-4DD5-49F4-B53E-2024FE62460E}" type="pres">
      <dgm:prSet presAssocID="{99624801-D018-4BF8-907A-908DB4E94EC7}" presName="chevron3" presStyleLbl="alignNode1" presStyleIdx="16" presStyleCnt="21"/>
      <dgm:spPr/>
    </dgm:pt>
    <dgm:pt modelId="{20558FD2-6153-4CF0-AB27-13560C0D9209}" type="pres">
      <dgm:prSet presAssocID="{99624801-D018-4BF8-907A-908DB4E94EC7}" presName="chevron4" presStyleLbl="alignNode1" presStyleIdx="17" presStyleCnt="21"/>
      <dgm:spPr/>
    </dgm:pt>
    <dgm:pt modelId="{4936E453-90A8-4A25-93F2-70FB2C00766B}" type="pres">
      <dgm:prSet presAssocID="{99624801-D018-4BF8-907A-908DB4E94EC7}" presName="chevron5" presStyleLbl="alignNode1" presStyleIdx="18" presStyleCnt="21"/>
      <dgm:spPr/>
    </dgm:pt>
    <dgm:pt modelId="{B2D14DCB-B144-4889-A232-0EE163BB6886}" type="pres">
      <dgm:prSet presAssocID="{99624801-D018-4BF8-907A-908DB4E94EC7}" presName="chevron6" presStyleLbl="alignNode1" presStyleIdx="19" presStyleCnt="21"/>
      <dgm:spPr/>
    </dgm:pt>
    <dgm:pt modelId="{9A165DBB-E9EE-4CBD-AEF9-FB7DAA754888}" type="pres">
      <dgm:prSet presAssocID="{99624801-D018-4BF8-907A-908DB4E94EC7}" presName="chevron7" presStyleLbl="alignNode1" presStyleIdx="20" presStyleCnt="21"/>
      <dgm:spPr/>
    </dgm:pt>
    <dgm:pt modelId="{D321A8A3-9A8D-45BA-9489-14D016BF69DD}" type="pres">
      <dgm:prSet presAssocID="{99624801-D018-4BF8-907A-908DB4E94EC7}" presName="childtext" presStyleLbl="solidFgAcc1" presStyleIdx="2" presStyleCnt="3">
        <dgm:presLayoutVars>
          <dgm:chMax/>
          <dgm:chPref val="0"/>
          <dgm:bulletEnabled val="1"/>
        </dgm:presLayoutVars>
      </dgm:prSet>
      <dgm:spPr/>
    </dgm:pt>
  </dgm:ptLst>
  <dgm:cxnLst>
    <dgm:cxn modelId="{26A41712-49F5-47E5-B445-CFE744915A39}" srcId="{C8F4310D-820F-49C1-8B13-B28B5BBE6994}" destId="{4D1B7F6C-D1C6-4EF2-90D4-CB9F4F8A4E1C}" srcOrd="0" destOrd="0" parTransId="{F5DDA39E-D480-4352-AB97-38A265A9E620}" sibTransId="{FF973AC7-0223-4549-93D5-EB7A665032E8}"/>
    <dgm:cxn modelId="{7EE65631-DFFB-4CF0-AD57-33DB567C03A4}" srcId="{AD6F446A-779A-46F0-A19B-DE0586352909}" destId="{C8F4310D-820F-49C1-8B13-B28B5BBE6994}" srcOrd="0" destOrd="0" parTransId="{0A04F123-FC89-496B-907F-1F5F60716864}" sibTransId="{64E70FAC-3F2C-4557-80A1-8616201FAC43}"/>
    <dgm:cxn modelId="{02B4C43F-1D8B-4728-96D2-4B9049EC3AB0}" type="presOf" srcId="{80972784-92C6-4ED2-A54A-137CFD3601CB}" destId="{7D851466-C0DA-4C80-8DEE-4677E98BE6C8}" srcOrd="0" destOrd="1" presId="urn:microsoft.com/office/officeart/2008/layout/VerticalAccentList"/>
    <dgm:cxn modelId="{8073216B-D773-4482-8D7F-388E58D9F047}" type="presOf" srcId="{4BF68DDD-975B-40DE-BF6F-7F0932D5B7F0}" destId="{CC985496-7902-4B2C-9C90-F9A840BC64BA}" srcOrd="0" destOrd="0" presId="urn:microsoft.com/office/officeart/2008/layout/VerticalAccentList"/>
    <dgm:cxn modelId="{95994F71-C92F-46A9-99BA-F864061D1534}" srcId="{C8F4310D-820F-49C1-8B13-B28B5BBE6994}" destId="{80972784-92C6-4ED2-A54A-137CFD3601CB}" srcOrd="1" destOrd="0" parTransId="{DAAD2E3C-794C-458F-97AB-64E431900147}" sibTransId="{471691E6-F295-4B45-970E-7C91417C1B2F}"/>
    <dgm:cxn modelId="{F417E852-C51B-4F27-A203-DECAF13DDC2E}" type="presOf" srcId="{C83BF016-C27D-46D1-AA95-F2EEB61AB041}" destId="{DDBBF73F-E079-47EF-954E-F7C5C4B48E53}" srcOrd="0" destOrd="0" presId="urn:microsoft.com/office/officeart/2008/layout/VerticalAccentList"/>
    <dgm:cxn modelId="{E441689E-D834-476C-B715-EDE5231CA63C}" srcId="{99624801-D018-4BF8-907A-908DB4E94EC7}" destId="{24D56CA7-A814-4C27-9701-F68551FC3B70}" srcOrd="0" destOrd="0" parTransId="{5986DFA5-6F8A-4C96-A8B0-71ED7F793131}" sibTransId="{24C09399-F555-4D9B-8DA8-255367A0D930}"/>
    <dgm:cxn modelId="{6D63D5A4-67BA-4863-BE4E-B2DCEDD59641}" srcId="{AD6F446A-779A-46F0-A19B-DE0586352909}" destId="{C83BF016-C27D-46D1-AA95-F2EEB61AB041}" srcOrd="1" destOrd="0" parTransId="{87204F4E-FAFA-4D9D-AA21-2B83441656C0}" sibTransId="{D0B6F777-B301-4B9D-AE99-4AF4881B8763}"/>
    <dgm:cxn modelId="{58375CB1-2636-4CDD-939B-C1EAF723AF97}" type="presOf" srcId="{99624801-D018-4BF8-907A-908DB4E94EC7}" destId="{2281B552-DB85-4D14-B14F-8AB9EDAAD4B2}" srcOrd="0" destOrd="0" presId="urn:microsoft.com/office/officeart/2008/layout/VerticalAccentList"/>
    <dgm:cxn modelId="{710A2EB6-7109-4861-B28B-381BFEE3987B}" srcId="{C83BF016-C27D-46D1-AA95-F2EEB61AB041}" destId="{4BF68DDD-975B-40DE-BF6F-7F0932D5B7F0}" srcOrd="0" destOrd="0" parTransId="{28271546-ABA6-48B7-AF23-84D1215F09F9}" sibTransId="{8F568AAA-C905-44B3-A159-53A9B07896CE}"/>
    <dgm:cxn modelId="{126888BD-35A8-4480-87E5-29DD61F55364}" type="presOf" srcId="{24D56CA7-A814-4C27-9701-F68551FC3B70}" destId="{D321A8A3-9A8D-45BA-9489-14D016BF69DD}" srcOrd="0" destOrd="0" presId="urn:microsoft.com/office/officeart/2008/layout/VerticalAccentList"/>
    <dgm:cxn modelId="{514662BF-1491-4C5D-91E1-492E4A6C6AD6}" type="presOf" srcId="{C8F4310D-820F-49C1-8B13-B28B5BBE6994}" destId="{05665FAE-24FD-4219-9C52-E21A6AA8BF29}" srcOrd="0" destOrd="0" presId="urn:microsoft.com/office/officeart/2008/layout/VerticalAccentList"/>
    <dgm:cxn modelId="{34F076E1-7EAC-49B0-BA30-F038D0C56943}" type="presOf" srcId="{4D1B7F6C-D1C6-4EF2-90D4-CB9F4F8A4E1C}" destId="{7D851466-C0DA-4C80-8DEE-4677E98BE6C8}" srcOrd="0" destOrd="0" presId="urn:microsoft.com/office/officeart/2008/layout/VerticalAccentList"/>
    <dgm:cxn modelId="{CEC4A3EB-4346-4E6A-9054-A20B3B6E3B58}" srcId="{AD6F446A-779A-46F0-A19B-DE0586352909}" destId="{99624801-D018-4BF8-907A-908DB4E94EC7}" srcOrd="2" destOrd="0" parTransId="{CEAC2A46-9E4F-47D0-8C1E-EB924BD3081D}" sibTransId="{93B3AD10-A9BD-4D20-B095-F810BEA73469}"/>
    <dgm:cxn modelId="{C836BFFE-9C63-4D35-A5E9-0F519DFEE76F}" type="presOf" srcId="{AD6F446A-779A-46F0-A19B-DE0586352909}" destId="{58970105-F973-4BF7-A075-1FF1530CCC82}" srcOrd="0" destOrd="0" presId="urn:microsoft.com/office/officeart/2008/layout/VerticalAccentList"/>
    <dgm:cxn modelId="{6560417C-89D8-44A9-8690-BDA1563E85D0}" type="presParOf" srcId="{58970105-F973-4BF7-A075-1FF1530CCC82}" destId="{139119ED-83DC-4519-89F0-E118A61C8122}" srcOrd="0" destOrd="0" presId="urn:microsoft.com/office/officeart/2008/layout/VerticalAccentList"/>
    <dgm:cxn modelId="{CEE208CA-D5AB-40A8-9994-4CB54795BB79}" type="presParOf" srcId="{139119ED-83DC-4519-89F0-E118A61C8122}" destId="{05665FAE-24FD-4219-9C52-E21A6AA8BF29}" srcOrd="0" destOrd="0" presId="urn:microsoft.com/office/officeart/2008/layout/VerticalAccentList"/>
    <dgm:cxn modelId="{B25DE3F6-F956-4DBE-94F9-495EA8C03DF8}" type="presParOf" srcId="{58970105-F973-4BF7-A075-1FF1530CCC82}" destId="{935716E0-D369-426F-8D9F-51B7D0B6FA2D}" srcOrd="1" destOrd="0" presId="urn:microsoft.com/office/officeart/2008/layout/VerticalAccentList"/>
    <dgm:cxn modelId="{4B7B36E9-9537-4EBB-9F3A-3A8E4D2C483B}" type="presParOf" srcId="{935716E0-D369-426F-8D9F-51B7D0B6FA2D}" destId="{DE167289-45C8-49ED-B093-72142C8CBD42}" srcOrd="0" destOrd="0" presId="urn:microsoft.com/office/officeart/2008/layout/VerticalAccentList"/>
    <dgm:cxn modelId="{3DC3172E-21FB-49E4-85DC-92BA7FD7097D}" type="presParOf" srcId="{935716E0-D369-426F-8D9F-51B7D0B6FA2D}" destId="{DE73DBDA-7388-4B49-AE0C-4D7782A18408}" srcOrd="1" destOrd="0" presId="urn:microsoft.com/office/officeart/2008/layout/VerticalAccentList"/>
    <dgm:cxn modelId="{287D7030-F092-49DA-8BEA-5CA422A7998B}" type="presParOf" srcId="{935716E0-D369-426F-8D9F-51B7D0B6FA2D}" destId="{BCFA7646-5D2D-4EB6-8364-D591742BF2DD}" srcOrd="2" destOrd="0" presId="urn:microsoft.com/office/officeart/2008/layout/VerticalAccentList"/>
    <dgm:cxn modelId="{9D562AF3-69E7-48AF-A221-2FE3782724F1}" type="presParOf" srcId="{935716E0-D369-426F-8D9F-51B7D0B6FA2D}" destId="{A1AFB6AE-A872-43D0-BCA5-CCFC196B497E}" srcOrd="3" destOrd="0" presId="urn:microsoft.com/office/officeart/2008/layout/VerticalAccentList"/>
    <dgm:cxn modelId="{CEFB60B0-D8D9-489A-A33C-201A73EF8FE6}" type="presParOf" srcId="{935716E0-D369-426F-8D9F-51B7D0B6FA2D}" destId="{7F5C773C-CA0C-43A3-872E-F56EA6F6EC0B}" srcOrd="4" destOrd="0" presId="urn:microsoft.com/office/officeart/2008/layout/VerticalAccentList"/>
    <dgm:cxn modelId="{11429ECC-3224-4C64-BD24-5A5E7CF9BD2D}" type="presParOf" srcId="{935716E0-D369-426F-8D9F-51B7D0B6FA2D}" destId="{A04710B4-FF2F-4CFF-96CF-63E650F8CBCD}" srcOrd="5" destOrd="0" presId="urn:microsoft.com/office/officeart/2008/layout/VerticalAccentList"/>
    <dgm:cxn modelId="{BC69EA58-420F-4778-8CCC-6766F041106A}" type="presParOf" srcId="{935716E0-D369-426F-8D9F-51B7D0B6FA2D}" destId="{996A6470-285A-45F8-835C-5AA997473FEF}" srcOrd="6" destOrd="0" presId="urn:microsoft.com/office/officeart/2008/layout/VerticalAccentList"/>
    <dgm:cxn modelId="{33BAA913-2CB5-4B7A-9FC4-7762EAC9E391}" type="presParOf" srcId="{935716E0-D369-426F-8D9F-51B7D0B6FA2D}" destId="{7D851466-C0DA-4C80-8DEE-4677E98BE6C8}" srcOrd="7" destOrd="0" presId="urn:microsoft.com/office/officeart/2008/layout/VerticalAccentList"/>
    <dgm:cxn modelId="{9D6156E2-5836-436F-802E-F99841C86F75}" type="presParOf" srcId="{58970105-F973-4BF7-A075-1FF1530CCC82}" destId="{1130CE07-DBCB-46E1-A790-0E108CA74C7D}" srcOrd="2" destOrd="0" presId="urn:microsoft.com/office/officeart/2008/layout/VerticalAccentList"/>
    <dgm:cxn modelId="{9B094B10-AD3F-4D65-AFFE-00840C962147}" type="presParOf" srcId="{58970105-F973-4BF7-A075-1FF1530CCC82}" destId="{C6F99AD0-9C7A-460B-B70C-E0D5AEAE0D32}" srcOrd="3" destOrd="0" presId="urn:microsoft.com/office/officeart/2008/layout/VerticalAccentList"/>
    <dgm:cxn modelId="{44D7DCB6-F524-4D63-A723-3676A070ABCA}" type="presParOf" srcId="{C6F99AD0-9C7A-460B-B70C-E0D5AEAE0D32}" destId="{DDBBF73F-E079-47EF-954E-F7C5C4B48E53}" srcOrd="0" destOrd="0" presId="urn:microsoft.com/office/officeart/2008/layout/VerticalAccentList"/>
    <dgm:cxn modelId="{8F17D8C7-FB1B-4E6E-B8CB-0E199A1C2FE2}" type="presParOf" srcId="{58970105-F973-4BF7-A075-1FF1530CCC82}" destId="{3E5B3E19-E9FF-4677-9B7A-8FCAFE69AF5B}" srcOrd="4" destOrd="0" presId="urn:microsoft.com/office/officeart/2008/layout/VerticalAccentList"/>
    <dgm:cxn modelId="{6C5BBC5D-16FC-445F-9B8A-49C0013CCDF7}" type="presParOf" srcId="{3E5B3E19-E9FF-4677-9B7A-8FCAFE69AF5B}" destId="{49502AE9-2DC9-4F64-BC4F-52CADACBE8E1}" srcOrd="0" destOrd="0" presId="urn:microsoft.com/office/officeart/2008/layout/VerticalAccentList"/>
    <dgm:cxn modelId="{F2254CB9-304D-47E0-A53E-05CD9865CD99}" type="presParOf" srcId="{3E5B3E19-E9FF-4677-9B7A-8FCAFE69AF5B}" destId="{F9C09215-FF04-45C2-B8CE-4B3F397A786C}" srcOrd="1" destOrd="0" presId="urn:microsoft.com/office/officeart/2008/layout/VerticalAccentList"/>
    <dgm:cxn modelId="{947668F8-983D-4AE4-ACB8-86B594B3C6E0}" type="presParOf" srcId="{3E5B3E19-E9FF-4677-9B7A-8FCAFE69AF5B}" destId="{8770DF98-9817-4CF9-8605-3E2004405CD8}" srcOrd="2" destOrd="0" presId="urn:microsoft.com/office/officeart/2008/layout/VerticalAccentList"/>
    <dgm:cxn modelId="{74D355E3-17B3-4C15-8DC4-DB713155CC2D}" type="presParOf" srcId="{3E5B3E19-E9FF-4677-9B7A-8FCAFE69AF5B}" destId="{185527B0-E5F2-4986-A3FE-8BC38FB05CD2}" srcOrd="3" destOrd="0" presId="urn:microsoft.com/office/officeart/2008/layout/VerticalAccentList"/>
    <dgm:cxn modelId="{3CD783D8-9344-4461-BD2E-73939BC7D3A6}" type="presParOf" srcId="{3E5B3E19-E9FF-4677-9B7A-8FCAFE69AF5B}" destId="{878E259B-F1D3-4527-A344-1C0BEA163B16}" srcOrd="4" destOrd="0" presId="urn:microsoft.com/office/officeart/2008/layout/VerticalAccentList"/>
    <dgm:cxn modelId="{D35528FC-21BC-4FB7-A192-CBD1809A554A}" type="presParOf" srcId="{3E5B3E19-E9FF-4677-9B7A-8FCAFE69AF5B}" destId="{8C25F233-A39A-43C5-8077-0F7D5FC9B695}" srcOrd="5" destOrd="0" presId="urn:microsoft.com/office/officeart/2008/layout/VerticalAccentList"/>
    <dgm:cxn modelId="{09F0F35E-663D-4F6B-868B-9D989D209D76}" type="presParOf" srcId="{3E5B3E19-E9FF-4677-9B7A-8FCAFE69AF5B}" destId="{80DBD5C2-E805-415C-AF4E-8A09DA60AA62}" srcOrd="6" destOrd="0" presId="urn:microsoft.com/office/officeart/2008/layout/VerticalAccentList"/>
    <dgm:cxn modelId="{287C6EF1-C7C6-432B-871F-B1337D3E4859}" type="presParOf" srcId="{3E5B3E19-E9FF-4677-9B7A-8FCAFE69AF5B}" destId="{CC985496-7902-4B2C-9C90-F9A840BC64BA}" srcOrd="7" destOrd="0" presId="urn:microsoft.com/office/officeart/2008/layout/VerticalAccentList"/>
    <dgm:cxn modelId="{E18930F2-38FA-4232-8889-C368CC9BF14B}" type="presParOf" srcId="{58970105-F973-4BF7-A075-1FF1530CCC82}" destId="{AE48F3A7-10C3-4C0D-93E1-161A3D260F56}" srcOrd="5" destOrd="0" presId="urn:microsoft.com/office/officeart/2008/layout/VerticalAccentList"/>
    <dgm:cxn modelId="{8DAF38C2-3641-4CBA-ABCA-69025D761453}" type="presParOf" srcId="{58970105-F973-4BF7-A075-1FF1530CCC82}" destId="{4B408409-DDF5-40BF-B525-AD1B84126107}" srcOrd="6" destOrd="0" presId="urn:microsoft.com/office/officeart/2008/layout/VerticalAccentList"/>
    <dgm:cxn modelId="{7E915528-32A4-480B-844C-B9319B09C837}" type="presParOf" srcId="{4B408409-DDF5-40BF-B525-AD1B84126107}" destId="{2281B552-DB85-4D14-B14F-8AB9EDAAD4B2}" srcOrd="0" destOrd="0" presId="urn:microsoft.com/office/officeart/2008/layout/VerticalAccentList"/>
    <dgm:cxn modelId="{21C4475F-B1DA-4AC3-A313-71C3DFCD472B}" type="presParOf" srcId="{58970105-F973-4BF7-A075-1FF1530CCC82}" destId="{EE1DDCE0-FE20-48FC-A1AF-58C8E57A15F2}" srcOrd="7" destOrd="0" presId="urn:microsoft.com/office/officeart/2008/layout/VerticalAccentList"/>
    <dgm:cxn modelId="{6E58B536-1B92-4BDF-90D9-C795E73D748B}" type="presParOf" srcId="{EE1DDCE0-FE20-48FC-A1AF-58C8E57A15F2}" destId="{BE6FC843-C0D7-4BA8-A25C-C485A248598E}" srcOrd="0" destOrd="0" presId="urn:microsoft.com/office/officeart/2008/layout/VerticalAccentList"/>
    <dgm:cxn modelId="{2CD498AC-C409-4C1E-AC28-1D2656E84F0D}" type="presParOf" srcId="{EE1DDCE0-FE20-48FC-A1AF-58C8E57A15F2}" destId="{5AB3EC19-F130-4DDF-8A83-1BEFEE0527B7}" srcOrd="1" destOrd="0" presId="urn:microsoft.com/office/officeart/2008/layout/VerticalAccentList"/>
    <dgm:cxn modelId="{6F629649-9984-4803-9067-FA55B02907FC}" type="presParOf" srcId="{EE1DDCE0-FE20-48FC-A1AF-58C8E57A15F2}" destId="{53AB3EAA-4DD5-49F4-B53E-2024FE62460E}" srcOrd="2" destOrd="0" presId="urn:microsoft.com/office/officeart/2008/layout/VerticalAccentList"/>
    <dgm:cxn modelId="{43C78D2F-8486-434B-AAD3-D24B6E4DE8DC}" type="presParOf" srcId="{EE1DDCE0-FE20-48FC-A1AF-58C8E57A15F2}" destId="{20558FD2-6153-4CF0-AB27-13560C0D9209}" srcOrd="3" destOrd="0" presId="urn:microsoft.com/office/officeart/2008/layout/VerticalAccentList"/>
    <dgm:cxn modelId="{FAC678E2-C43C-4F6A-B28F-EA9B15167C7C}" type="presParOf" srcId="{EE1DDCE0-FE20-48FC-A1AF-58C8E57A15F2}" destId="{4936E453-90A8-4A25-93F2-70FB2C00766B}" srcOrd="4" destOrd="0" presId="urn:microsoft.com/office/officeart/2008/layout/VerticalAccentList"/>
    <dgm:cxn modelId="{EEE6B027-D96C-443B-90B6-517DCAD03373}" type="presParOf" srcId="{EE1DDCE0-FE20-48FC-A1AF-58C8E57A15F2}" destId="{B2D14DCB-B144-4889-A232-0EE163BB6886}" srcOrd="5" destOrd="0" presId="urn:microsoft.com/office/officeart/2008/layout/VerticalAccentList"/>
    <dgm:cxn modelId="{D3FC2CE1-07F6-45DF-B025-812F35607BB8}" type="presParOf" srcId="{EE1DDCE0-FE20-48FC-A1AF-58C8E57A15F2}" destId="{9A165DBB-E9EE-4CBD-AEF9-FB7DAA754888}" srcOrd="6" destOrd="0" presId="urn:microsoft.com/office/officeart/2008/layout/VerticalAccentList"/>
    <dgm:cxn modelId="{21884764-3743-4A39-8191-CA147ED1A7D0}" type="presParOf" srcId="{EE1DDCE0-FE20-48FC-A1AF-58C8E57A15F2}" destId="{D321A8A3-9A8D-45BA-9489-14D016BF69DD}"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9CD1E-5945-44C9-B519-AAD2C51ED0DF}">
      <dsp:nvSpPr>
        <dsp:cNvPr id="0" name=""/>
        <dsp:cNvSpPr/>
      </dsp:nvSpPr>
      <dsp:spPr>
        <a:xfrm>
          <a:off x="0" y="968663"/>
          <a:ext cx="7333673" cy="458354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62E84A-7207-4CD0-82A2-BC58999C4AE0}">
      <dsp:nvSpPr>
        <dsp:cNvPr id="0" name=""/>
        <dsp:cNvSpPr/>
      </dsp:nvSpPr>
      <dsp:spPr>
        <a:xfrm>
          <a:off x="722366" y="4376987"/>
          <a:ext cx="168674" cy="1686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2E803F-F4B6-4EE6-9414-7A444D3D6B7B}">
      <dsp:nvSpPr>
        <dsp:cNvPr id="0" name=""/>
        <dsp:cNvSpPr/>
      </dsp:nvSpPr>
      <dsp:spPr>
        <a:xfrm>
          <a:off x="806704" y="4461324"/>
          <a:ext cx="1254058" cy="1090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377" tIns="0" rIns="0" bIns="0" numCol="1" spcCol="1270" anchor="t" anchorCtr="0">
          <a:noAutofit/>
        </a:bodyPr>
        <a:lstStyle/>
        <a:p>
          <a:pPr marL="0" lvl="0" indent="0" algn="l" defTabSz="444500">
            <a:lnSpc>
              <a:spcPct val="90000"/>
            </a:lnSpc>
            <a:spcBef>
              <a:spcPct val="0"/>
            </a:spcBef>
            <a:spcAft>
              <a:spcPct val="35000"/>
            </a:spcAft>
            <a:buNone/>
          </a:pPr>
          <a:r>
            <a:rPr lang="en-IN" sz="1000" kern="1200" dirty="0">
              <a:latin typeface="+mj-lt"/>
            </a:rPr>
            <a:t>. As the burden of diseases or morbidities are getting escalated, the amount of patient at any healthcare facility are exceeding too</a:t>
          </a:r>
          <a:endParaRPr lang="en-IN" sz="1000" kern="1200" dirty="0"/>
        </a:p>
      </dsp:txBody>
      <dsp:txXfrm>
        <a:off x="806704" y="4461324"/>
        <a:ext cx="1254058" cy="1090883"/>
      </dsp:txXfrm>
    </dsp:sp>
    <dsp:sp modelId="{1CDC2094-879D-4758-B6F4-F6567C6876E4}">
      <dsp:nvSpPr>
        <dsp:cNvPr id="0" name=""/>
        <dsp:cNvSpPr/>
      </dsp:nvSpPr>
      <dsp:spPr>
        <a:xfrm>
          <a:off x="1914088" y="3310855"/>
          <a:ext cx="293346" cy="2933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CEC1C7-8B97-450F-A2EC-27F2937157BC}">
      <dsp:nvSpPr>
        <dsp:cNvPr id="0" name=""/>
        <dsp:cNvSpPr/>
      </dsp:nvSpPr>
      <dsp:spPr>
        <a:xfrm>
          <a:off x="2060762" y="3457528"/>
          <a:ext cx="1540071" cy="2094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38" tIns="0" rIns="0" bIns="0" numCol="1" spcCol="1270" anchor="t" anchorCtr="0">
          <a:noAutofit/>
        </a:bodyPr>
        <a:lstStyle/>
        <a:p>
          <a:pPr marL="0" lvl="0" indent="0" algn="l" defTabSz="444500">
            <a:lnSpc>
              <a:spcPct val="90000"/>
            </a:lnSpc>
            <a:spcBef>
              <a:spcPct val="0"/>
            </a:spcBef>
            <a:spcAft>
              <a:spcPct val="35000"/>
            </a:spcAft>
            <a:buNone/>
          </a:pPr>
          <a:r>
            <a:rPr lang="en-IN" sz="1000" kern="1200" dirty="0">
              <a:latin typeface="+mj-lt"/>
            </a:rPr>
            <a:t>it directly hinders the process flow and lead to crowdedness in the waiting area which sometime lead to panic situations, inadequate service delivery and all this lead to patient dissatisfaction which affect the hospital capability to tempt more patients</a:t>
          </a:r>
          <a:endParaRPr lang="en-IN" sz="1000" kern="1200" dirty="0"/>
        </a:p>
      </dsp:txBody>
      <dsp:txXfrm>
        <a:off x="2060762" y="3457528"/>
        <a:ext cx="1540071" cy="2094680"/>
      </dsp:txXfrm>
    </dsp:sp>
    <dsp:sp modelId="{0C74F0F3-E333-4D53-A21B-FB0E84D95680}">
      <dsp:nvSpPr>
        <dsp:cNvPr id="0" name=""/>
        <dsp:cNvSpPr/>
      </dsp:nvSpPr>
      <dsp:spPr>
        <a:xfrm>
          <a:off x="3435825" y="2525235"/>
          <a:ext cx="388684" cy="3886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7E14C-6029-454B-9467-5D93D20EF582}">
      <dsp:nvSpPr>
        <dsp:cNvPr id="0" name=""/>
        <dsp:cNvSpPr/>
      </dsp:nvSpPr>
      <dsp:spPr>
        <a:xfrm>
          <a:off x="3630168" y="2719577"/>
          <a:ext cx="1540071" cy="2832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956" tIns="0" rIns="0" bIns="0" numCol="1" spcCol="1270" anchor="t" anchorCtr="0">
          <a:noAutofit/>
        </a:bodyPr>
        <a:lstStyle/>
        <a:p>
          <a:pPr marL="0" lvl="0" indent="0" algn="l" defTabSz="444500">
            <a:lnSpc>
              <a:spcPct val="90000"/>
            </a:lnSpc>
            <a:spcBef>
              <a:spcPct val="0"/>
            </a:spcBef>
            <a:spcAft>
              <a:spcPct val="35000"/>
            </a:spcAft>
            <a:buNone/>
          </a:pPr>
          <a:r>
            <a:rPr lang="en-IN" sz="1000" kern="1200" dirty="0">
              <a:latin typeface="+mj-lt"/>
            </a:rPr>
            <a:t>revenue will eventually be affected. </a:t>
          </a:r>
          <a:endParaRPr lang="en-IN" sz="1000" kern="1200" dirty="0"/>
        </a:p>
      </dsp:txBody>
      <dsp:txXfrm>
        <a:off x="3630168" y="2719577"/>
        <a:ext cx="1540071" cy="2832631"/>
      </dsp:txXfrm>
    </dsp:sp>
    <dsp:sp modelId="{6A093E79-C833-47CE-B39D-7F847F09860A}">
      <dsp:nvSpPr>
        <dsp:cNvPr id="0" name=""/>
        <dsp:cNvSpPr/>
      </dsp:nvSpPr>
      <dsp:spPr>
        <a:xfrm>
          <a:off x="5093235" y="2005461"/>
          <a:ext cx="520690" cy="52069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C19841-1530-49D1-8F3C-7A4F5B43A3EA}">
      <dsp:nvSpPr>
        <dsp:cNvPr id="0" name=""/>
        <dsp:cNvSpPr/>
      </dsp:nvSpPr>
      <dsp:spPr>
        <a:xfrm>
          <a:off x="5353581" y="2265806"/>
          <a:ext cx="1540071" cy="3286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5903" tIns="0" rIns="0" bIns="0" numCol="1" spcCol="1270" anchor="t" anchorCtr="0">
          <a:noAutofit/>
        </a:bodyPr>
        <a:lstStyle/>
        <a:p>
          <a:pPr marL="0" lvl="0" indent="0" algn="l" defTabSz="444500">
            <a:lnSpc>
              <a:spcPct val="90000"/>
            </a:lnSpc>
            <a:spcBef>
              <a:spcPct val="0"/>
            </a:spcBef>
            <a:spcAft>
              <a:spcPct val="35000"/>
            </a:spcAft>
            <a:buNone/>
          </a:pPr>
          <a:r>
            <a:rPr lang="en-IN" sz="1000" kern="1200">
              <a:latin typeface="+mj-lt"/>
            </a:rPr>
            <a:t>As waiting time is the key indicator for any organization of patient satisfaction which directly or indirectly could fluctuate the footfall of the patients and in order to provide quality services “waiting time” should be as minimum as possible.</a:t>
          </a:r>
          <a:endParaRPr lang="en-IN" sz="1000" kern="1200" dirty="0"/>
        </a:p>
      </dsp:txBody>
      <dsp:txXfrm>
        <a:off x="5353581" y="2265806"/>
        <a:ext cx="1540071" cy="32864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BAFD1-8558-4986-9D1E-049019BD8644}">
      <dsp:nvSpPr>
        <dsp:cNvPr id="0" name=""/>
        <dsp:cNvSpPr/>
      </dsp:nvSpPr>
      <dsp:spPr>
        <a:xfrm>
          <a:off x="0" y="739667"/>
          <a:ext cx="10515600" cy="3960333"/>
        </a:xfrm>
        <a:prstGeom prst="rightArrow">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1433B0A-573A-4084-97DE-4D1E88D42B34}">
      <dsp:nvSpPr>
        <dsp:cNvPr id="0" name=""/>
        <dsp:cNvSpPr/>
      </dsp:nvSpPr>
      <dsp:spPr>
        <a:xfrm>
          <a:off x="6845403" y="1729750"/>
          <a:ext cx="2618636" cy="205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just" defTabSz="577850">
            <a:lnSpc>
              <a:spcPct val="90000"/>
            </a:lnSpc>
            <a:spcBef>
              <a:spcPct val="0"/>
            </a:spcBef>
            <a:spcAft>
              <a:spcPct val="35000"/>
            </a:spcAft>
            <a:buNone/>
          </a:pPr>
          <a:r>
            <a:rPr lang="en-IN" sz="1300" kern="1200" dirty="0">
              <a:latin typeface="+mj-lt"/>
            </a:rPr>
            <a:t>Lengthy outpatient waiting time has imposed a </a:t>
          </a:r>
          <a:r>
            <a:rPr lang="en-IN" sz="1300" b="1" kern="1200" dirty="0">
              <a:latin typeface="+mj-lt"/>
            </a:rPr>
            <a:t>negative impact on patient satisfaction and cause anxiety and frustration among patient and their attendant</a:t>
          </a:r>
          <a:r>
            <a:rPr lang="en-IN" sz="1300" kern="1200" dirty="0">
              <a:latin typeface="+mj-lt"/>
            </a:rPr>
            <a:t>s. </a:t>
          </a:r>
        </a:p>
        <a:p>
          <a:pPr marL="0" lvl="0" indent="0" algn="just" defTabSz="577850">
            <a:lnSpc>
              <a:spcPct val="90000"/>
            </a:lnSpc>
            <a:spcBef>
              <a:spcPct val="0"/>
            </a:spcBef>
            <a:spcAft>
              <a:spcPct val="35000"/>
            </a:spcAft>
            <a:buNone/>
          </a:pPr>
          <a:r>
            <a:rPr lang="en-IN" sz="1300" kern="1200" dirty="0">
              <a:latin typeface="+mj-lt"/>
            </a:rPr>
            <a:t>Especially in eye centre, since eye is such an sensitive part of the body . if any </a:t>
          </a:r>
          <a:r>
            <a:rPr lang="en-IN" sz="1300" kern="1200" dirty="0" err="1">
              <a:latin typeface="+mj-lt"/>
            </a:rPr>
            <a:t>uncomfort</a:t>
          </a:r>
          <a:r>
            <a:rPr lang="en-IN" sz="1300" kern="1200" dirty="0">
              <a:latin typeface="+mj-lt"/>
            </a:rPr>
            <a:t> happen in eye ( etching, redness) increased waiting time cause.</a:t>
          </a:r>
          <a:endParaRPr lang="en-IN" sz="1300" kern="1200" dirty="0"/>
        </a:p>
      </dsp:txBody>
      <dsp:txXfrm>
        <a:off x="6845403" y="1729750"/>
        <a:ext cx="2618636" cy="2058700"/>
      </dsp:txXfrm>
    </dsp:sp>
    <dsp:sp modelId="{01CCC69F-E7E1-4E4F-AB7C-69D5D52160BF}">
      <dsp:nvSpPr>
        <dsp:cNvPr id="0" name=""/>
        <dsp:cNvSpPr/>
      </dsp:nvSpPr>
      <dsp:spPr>
        <a:xfrm>
          <a:off x="3844761" y="1729750"/>
          <a:ext cx="2500535" cy="1980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just" defTabSz="577850">
            <a:lnSpc>
              <a:spcPct val="90000"/>
            </a:lnSpc>
            <a:spcBef>
              <a:spcPct val="0"/>
            </a:spcBef>
            <a:spcAft>
              <a:spcPct val="35000"/>
            </a:spcAft>
            <a:buNone/>
          </a:pPr>
          <a:r>
            <a:rPr lang="en-IN" sz="1300" kern="1200" dirty="0">
              <a:latin typeface="+mj-lt"/>
            </a:rPr>
            <a:t>This study include the </a:t>
          </a:r>
          <a:r>
            <a:rPr lang="en-IN" sz="1300" b="1" kern="1200" dirty="0">
              <a:latin typeface="+mj-lt"/>
            </a:rPr>
            <a:t>detailed digging of whole process flow and finding the gaps for prolonged waiting time.</a:t>
          </a:r>
        </a:p>
        <a:p>
          <a:pPr marL="0" lvl="0" indent="0" algn="just" defTabSz="577850">
            <a:lnSpc>
              <a:spcPct val="90000"/>
            </a:lnSpc>
            <a:spcBef>
              <a:spcPct val="0"/>
            </a:spcBef>
            <a:spcAft>
              <a:spcPct val="35000"/>
            </a:spcAft>
            <a:buNone/>
          </a:pPr>
          <a:r>
            <a:rPr lang="en-IN" sz="1300" b="1" kern="1200" dirty="0">
              <a:latin typeface="+mj-lt"/>
            </a:rPr>
            <a:t> </a:t>
          </a:r>
          <a:r>
            <a:rPr lang="en-IN" sz="1300" kern="1200" dirty="0">
              <a:latin typeface="+mj-lt"/>
            </a:rPr>
            <a:t>The </a:t>
          </a:r>
          <a:r>
            <a:rPr lang="en-IN" sz="1300" b="1" kern="1200" dirty="0">
              <a:latin typeface="+mj-lt"/>
            </a:rPr>
            <a:t>data is collected from the patient coordinating slip which include various check-in times. </a:t>
          </a:r>
          <a:endParaRPr lang="en-IN" sz="1300" b="1" kern="1200" dirty="0"/>
        </a:p>
      </dsp:txBody>
      <dsp:txXfrm>
        <a:off x="3844761" y="1729750"/>
        <a:ext cx="2500535" cy="1980166"/>
      </dsp:txXfrm>
    </dsp:sp>
    <dsp:sp modelId="{D922FB07-8439-4FC6-B6A2-314F31BADB09}">
      <dsp:nvSpPr>
        <dsp:cNvPr id="0" name=""/>
        <dsp:cNvSpPr/>
      </dsp:nvSpPr>
      <dsp:spPr>
        <a:xfrm>
          <a:off x="844118" y="1729750"/>
          <a:ext cx="2500535" cy="1980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just" defTabSz="577850">
            <a:lnSpc>
              <a:spcPct val="90000"/>
            </a:lnSpc>
            <a:spcBef>
              <a:spcPct val="0"/>
            </a:spcBef>
            <a:spcAft>
              <a:spcPct val="35000"/>
            </a:spcAft>
            <a:buNone/>
          </a:pPr>
          <a:r>
            <a:rPr lang="en-IN" sz="1300" kern="1200" dirty="0">
              <a:latin typeface="+mj-lt"/>
            </a:rPr>
            <a:t>This study mainly focusses on tracking the patient waiting time </a:t>
          </a:r>
          <a:r>
            <a:rPr lang="en-IN" sz="1300" b="1" kern="1200" dirty="0">
              <a:latin typeface="+mj-lt"/>
            </a:rPr>
            <a:t>and providing appropriate recommendations in Centre for sight </a:t>
          </a:r>
          <a:r>
            <a:rPr lang="en-IN" sz="1300" kern="1200" dirty="0">
              <a:latin typeface="+mj-lt"/>
            </a:rPr>
            <a:t>which proves to be the most critical factor as far as patient satisfaction is concern </a:t>
          </a:r>
          <a:endParaRPr lang="en-IN" sz="1300" kern="1200" dirty="0"/>
        </a:p>
      </dsp:txBody>
      <dsp:txXfrm>
        <a:off x="844118" y="1729750"/>
        <a:ext cx="2500535" cy="1980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A09DA-3B35-49E5-9CAB-8BBBEB504C80}">
      <dsp:nvSpPr>
        <dsp:cNvPr id="0" name=""/>
        <dsp:cNvSpPr/>
      </dsp:nvSpPr>
      <dsp:spPr>
        <a:xfrm>
          <a:off x="2924061" y="1108334"/>
          <a:ext cx="136972" cy="1986878"/>
        </a:xfrm>
        <a:custGeom>
          <a:avLst/>
          <a:gdLst/>
          <a:ahLst/>
          <a:cxnLst/>
          <a:rect l="0" t="0" r="0" b="0"/>
          <a:pathLst>
            <a:path>
              <a:moveTo>
                <a:pt x="0" y="0"/>
              </a:moveTo>
              <a:lnTo>
                <a:pt x="0" y="1986878"/>
              </a:lnTo>
              <a:lnTo>
                <a:pt x="136972" y="1986878"/>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6C5CA1-48CB-4B98-9B6C-7741F01CF975}">
      <dsp:nvSpPr>
        <dsp:cNvPr id="0" name=""/>
        <dsp:cNvSpPr/>
      </dsp:nvSpPr>
      <dsp:spPr>
        <a:xfrm>
          <a:off x="2924061" y="1108334"/>
          <a:ext cx="136972" cy="1203464"/>
        </a:xfrm>
        <a:custGeom>
          <a:avLst/>
          <a:gdLst/>
          <a:ahLst/>
          <a:cxnLst/>
          <a:rect l="0" t="0" r="0" b="0"/>
          <a:pathLst>
            <a:path>
              <a:moveTo>
                <a:pt x="0" y="0"/>
              </a:moveTo>
              <a:lnTo>
                <a:pt x="0" y="1203464"/>
              </a:lnTo>
              <a:lnTo>
                <a:pt x="136972" y="1203464"/>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1F6EA7-4A11-403C-9E88-3072EA27B4BC}">
      <dsp:nvSpPr>
        <dsp:cNvPr id="0" name=""/>
        <dsp:cNvSpPr/>
      </dsp:nvSpPr>
      <dsp:spPr>
        <a:xfrm>
          <a:off x="2924061" y="1108334"/>
          <a:ext cx="136972" cy="420050"/>
        </a:xfrm>
        <a:custGeom>
          <a:avLst/>
          <a:gdLst/>
          <a:ahLst/>
          <a:cxnLst/>
          <a:rect l="0" t="0" r="0" b="0"/>
          <a:pathLst>
            <a:path>
              <a:moveTo>
                <a:pt x="0" y="0"/>
              </a:moveTo>
              <a:lnTo>
                <a:pt x="0" y="420050"/>
              </a:lnTo>
              <a:lnTo>
                <a:pt x="136972" y="420050"/>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2CFC15-72A7-4E09-96FA-C29D9986113A}">
      <dsp:nvSpPr>
        <dsp:cNvPr id="0" name=""/>
        <dsp:cNvSpPr/>
      </dsp:nvSpPr>
      <dsp:spPr>
        <a:xfrm>
          <a:off x="3243603" y="459996"/>
          <a:ext cx="91440" cy="191762"/>
        </a:xfrm>
        <a:custGeom>
          <a:avLst/>
          <a:gdLst/>
          <a:ahLst/>
          <a:cxnLst/>
          <a:rect l="0" t="0" r="0" b="0"/>
          <a:pathLst>
            <a:path>
              <a:moveTo>
                <a:pt x="45720" y="0"/>
              </a:moveTo>
              <a:lnTo>
                <a:pt x="45720" y="191762"/>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5EEF53-B115-4510-ACC0-3C2F56CC20E5}">
      <dsp:nvSpPr>
        <dsp:cNvPr id="0" name=""/>
        <dsp:cNvSpPr/>
      </dsp:nvSpPr>
      <dsp:spPr>
        <a:xfrm>
          <a:off x="1758760" y="1108334"/>
          <a:ext cx="136972" cy="1124255"/>
        </a:xfrm>
        <a:custGeom>
          <a:avLst/>
          <a:gdLst/>
          <a:ahLst/>
          <a:cxnLst/>
          <a:rect l="0" t="0" r="0" b="0"/>
          <a:pathLst>
            <a:path>
              <a:moveTo>
                <a:pt x="0" y="0"/>
              </a:moveTo>
              <a:lnTo>
                <a:pt x="0" y="1124255"/>
              </a:lnTo>
              <a:lnTo>
                <a:pt x="136972" y="1124255"/>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2AB1D8-1F43-450F-AAB9-8FA03D5D4808}">
      <dsp:nvSpPr>
        <dsp:cNvPr id="0" name=""/>
        <dsp:cNvSpPr/>
      </dsp:nvSpPr>
      <dsp:spPr>
        <a:xfrm>
          <a:off x="1758760" y="1108334"/>
          <a:ext cx="136972" cy="447983"/>
        </a:xfrm>
        <a:custGeom>
          <a:avLst/>
          <a:gdLst/>
          <a:ahLst/>
          <a:cxnLst/>
          <a:rect l="0" t="0" r="0" b="0"/>
          <a:pathLst>
            <a:path>
              <a:moveTo>
                <a:pt x="0" y="0"/>
              </a:moveTo>
              <a:lnTo>
                <a:pt x="0" y="447983"/>
              </a:lnTo>
              <a:lnTo>
                <a:pt x="136972" y="447983"/>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DA6248-91FE-4D7A-80CE-4A87BD87D2B3}">
      <dsp:nvSpPr>
        <dsp:cNvPr id="0" name=""/>
        <dsp:cNvSpPr/>
      </dsp:nvSpPr>
      <dsp:spPr>
        <a:xfrm>
          <a:off x="2078301" y="459996"/>
          <a:ext cx="91440" cy="191762"/>
        </a:xfrm>
        <a:custGeom>
          <a:avLst/>
          <a:gdLst/>
          <a:ahLst/>
          <a:cxnLst/>
          <a:rect l="0" t="0" r="0" b="0"/>
          <a:pathLst>
            <a:path>
              <a:moveTo>
                <a:pt x="45720" y="0"/>
              </a:moveTo>
              <a:lnTo>
                <a:pt x="45720" y="191762"/>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634A49-B73F-4A2F-938B-A0946C420960}">
      <dsp:nvSpPr>
        <dsp:cNvPr id="0" name=""/>
        <dsp:cNvSpPr/>
      </dsp:nvSpPr>
      <dsp:spPr>
        <a:xfrm>
          <a:off x="580839" y="1108334"/>
          <a:ext cx="136972" cy="5320771"/>
        </a:xfrm>
        <a:custGeom>
          <a:avLst/>
          <a:gdLst/>
          <a:ahLst/>
          <a:cxnLst/>
          <a:rect l="0" t="0" r="0" b="0"/>
          <a:pathLst>
            <a:path>
              <a:moveTo>
                <a:pt x="0" y="0"/>
              </a:moveTo>
              <a:lnTo>
                <a:pt x="0" y="5320771"/>
              </a:lnTo>
              <a:lnTo>
                <a:pt x="136972" y="5320771"/>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DF788F-511A-43C8-84AE-EC51D288C689}">
      <dsp:nvSpPr>
        <dsp:cNvPr id="0" name=""/>
        <dsp:cNvSpPr/>
      </dsp:nvSpPr>
      <dsp:spPr>
        <a:xfrm>
          <a:off x="580839" y="1108334"/>
          <a:ext cx="136972" cy="4549042"/>
        </a:xfrm>
        <a:custGeom>
          <a:avLst/>
          <a:gdLst/>
          <a:ahLst/>
          <a:cxnLst/>
          <a:rect l="0" t="0" r="0" b="0"/>
          <a:pathLst>
            <a:path>
              <a:moveTo>
                <a:pt x="0" y="0"/>
              </a:moveTo>
              <a:lnTo>
                <a:pt x="0" y="4549042"/>
              </a:lnTo>
              <a:lnTo>
                <a:pt x="136972" y="4549042"/>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4DB079-5ECC-4B04-AD9A-8B156A16BD25}">
      <dsp:nvSpPr>
        <dsp:cNvPr id="0" name=""/>
        <dsp:cNvSpPr/>
      </dsp:nvSpPr>
      <dsp:spPr>
        <a:xfrm>
          <a:off x="580839" y="1108334"/>
          <a:ext cx="136972" cy="3643588"/>
        </a:xfrm>
        <a:custGeom>
          <a:avLst/>
          <a:gdLst/>
          <a:ahLst/>
          <a:cxnLst/>
          <a:rect l="0" t="0" r="0" b="0"/>
          <a:pathLst>
            <a:path>
              <a:moveTo>
                <a:pt x="0" y="0"/>
              </a:moveTo>
              <a:lnTo>
                <a:pt x="0" y="3643588"/>
              </a:lnTo>
              <a:lnTo>
                <a:pt x="136972" y="3643588"/>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47CABB-9927-41B1-B1B0-805E349BA2E8}">
      <dsp:nvSpPr>
        <dsp:cNvPr id="0" name=""/>
        <dsp:cNvSpPr/>
      </dsp:nvSpPr>
      <dsp:spPr>
        <a:xfrm>
          <a:off x="580839" y="1108334"/>
          <a:ext cx="136972" cy="2726162"/>
        </a:xfrm>
        <a:custGeom>
          <a:avLst/>
          <a:gdLst/>
          <a:ahLst/>
          <a:cxnLst/>
          <a:rect l="0" t="0" r="0" b="0"/>
          <a:pathLst>
            <a:path>
              <a:moveTo>
                <a:pt x="0" y="0"/>
              </a:moveTo>
              <a:lnTo>
                <a:pt x="0" y="2726162"/>
              </a:lnTo>
              <a:lnTo>
                <a:pt x="136972" y="2726162"/>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7E8E56-900C-4327-A10A-944D09CEB5C8}">
      <dsp:nvSpPr>
        <dsp:cNvPr id="0" name=""/>
        <dsp:cNvSpPr/>
      </dsp:nvSpPr>
      <dsp:spPr>
        <a:xfrm>
          <a:off x="580839" y="1108334"/>
          <a:ext cx="136972" cy="2003123"/>
        </a:xfrm>
        <a:custGeom>
          <a:avLst/>
          <a:gdLst/>
          <a:ahLst/>
          <a:cxnLst/>
          <a:rect l="0" t="0" r="0" b="0"/>
          <a:pathLst>
            <a:path>
              <a:moveTo>
                <a:pt x="0" y="0"/>
              </a:moveTo>
              <a:lnTo>
                <a:pt x="0" y="2003123"/>
              </a:lnTo>
              <a:lnTo>
                <a:pt x="136972" y="2003123"/>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699086-F45D-43B4-90D9-16E466637A31}">
      <dsp:nvSpPr>
        <dsp:cNvPr id="0" name=""/>
        <dsp:cNvSpPr/>
      </dsp:nvSpPr>
      <dsp:spPr>
        <a:xfrm>
          <a:off x="580839" y="1108334"/>
          <a:ext cx="136972" cy="1283547"/>
        </a:xfrm>
        <a:custGeom>
          <a:avLst/>
          <a:gdLst/>
          <a:ahLst/>
          <a:cxnLst/>
          <a:rect l="0" t="0" r="0" b="0"/>
          <a:pathLst>
            <a:path>
              <a:moveTo>
                <a:pt x="0" y="0"/>
              </a:moveTo>
              <a:lnTo>
                <a:pt x="0" y="1283547"/>
              </a:lnTo>
              <a:lnTo>
                <a:pt x="136972" y="1283547"/>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83945E-95EA-4ACD-8D89-0D82F567651F}">
      <dsp:nvSpPr>
        <dsp:cNvPr id="0" name=""/>
        <dsp:cNvSpPr/>
      </dsp:nvSpPr>
      <dsp:spPr>
        <a:xfrm>
          <a:off x="580839" y="1108334"/>
          <a:ext cx="136972" cy="492011"/>
        </a:xfrm>
        <a:custGeom>
          <a:avLst/>
          <a:gdLst/>
          <a:ahLst/>
          <a:cxnLst/>
          <a:rect l="0" t="0" r="0" b="0"/>
          <a:pathLst>
            <a:path>
              <a:moveTo>
                <a:pt x="0" y="0"/>
              </a:moveTo>
              <a:lnTo>
                <a:pt x="0" y="492011"/>
              </a:lnTo>
              <a:lnTo>
                <a:pt x="136972" y="492011"/>
              </a:lnTo>
            </a:path>
          </a:pathLst>
        </a:custGeom>
        <a:noFill/>
        <a:ln w="12700" cap="flat" cmpd="sng" algn="ctr">
          <a:solidFill>
            <a:schemeClr val="accent5">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D8F7E-45AB-4021-A324-2B2F08B30EAE}">
      <dsp:nvSpPr>
        <dsp:cNvPr id="0" name=""/>
        <dsp:cNvSpPr/>
      </dsp:nvSpPr>
      <dsp:spPr>
        <a:xfrm>
          <a:off x="900380" y="459996"/>
          <a:ext cx="91440" cy="191762"/>
        </a:xfrm>
        <a:custGeom>
          <a:avLst/>
          <a:gdLst/>
          <a:ahLst/>
          <a:cxnLst/>
          <a:rect l="0" t="0" r="0" b="0"/>
          <a:pathLst>
            <a:path>
              <a:moveTo>
                <a:pt x="45720" y="0"/>
              </a:moveTo>
              <a:lnTo>
                <a:pt x="45720" y="191762"/>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CFD5D6-BBC4-4753-946B-3B5E001F946D}">
      <dsp:nvSpPr>
        <dsp:cNvPr id="0" name=""/>
        <dsp:cNvSpPr/>
      </dsp:nvSpPr>
      <dsp:spPr>
        <a:xfrm>
          <a:off x="489524" y="3419"/>
          <a:ext cx="913152" cy="456576"/>
        </a:xfrm>
        <a:prstGeom prst="rect">
          <a:avLst/>
        </a:prstGeom>
        <a:solidFill>
          <a:schemeClr val="accent5">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t" anchorCtr="0">
          <a:noAutofit/>
        </a:bodyPr>
        <a:lstStyle/>
        <a:p>
          <a:pPr marL="0" lvl="0" indent="0" algn="just" defTabSz="488950">
            <a:lnSpc>
              <a:spcPct val="90000"/>
            </a:lnSpc>
            <a:spcBef>
              <a:spcPct val="0"/>
            </a:spcBef>
            <a:spcAft>
              <a:spcPct val="35000"/>
            </a:spcAft>
            <a:buNone/>
          </a:pPr>
          <a:r>
            <a:rPr lang="en-IN" sz="1100" b="0" kern="1200" dirty="0"/>
            <a:t>PATIENT WALKS IN AT RECEPION</a:t>
          </a:r>
        </a:p>
      </dsp:txBody>
      <dsp:txXfrm>
        <a:off x="489524" y="3419"/>
        <a:ext cx="913152" cy="456576"/>
      </dsp:txXfrm>
    </dsp:sp>
    <dsp:sp modelId="{7331E842-8201-4227-BEC7-BFFF075782EC}">
      <dsp:nvSpPr>
        <dsp:cNvPr id="0" name=""/>
        <dsp:cNvSpPr/>
      </dsp:nvSpPr>
      <dsp:spPr>
        <a:xfrm>
          <a:off x="489524" y="651758"/>
          <a:ext cx="913152" cy="456576"/>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a:t>NEW PATIENT</a:t>
          </a:r>
          <a:endParaRPr lang="en-IN" sz="1100" b="0" kern="1200" dirty="0"/>
        </a:p>
      </dsp:txBody>
      <dsp:txXfrm>
        <a:off x="489524" y="651758"/>
        <a:ext cx="913152" cy="456576"/>
      </dsp:txXfrm>
    </dsp:sp>
    <dsp:sp modelId="{926F1FEE-05CE-431C-8B1D-7DA4EE57AA5C}">
      <dsp:nvSpPr>
        <dsp:cNvPr id="0" name=""/>
        <dsp:cNvSpPr/>
      </dsp:nvSpPr>
      <dsp:spPr>
        <a:xfrm>
          <a:off x="717812" y="1300096"/>
          <a:ext cx="986159" cy="600498"/>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IN" sz="1050" b="0" kern="1200" dirty="0"/>
            <a:t>After registration Patient sent for Initial assessment (AR and NCT)</a:t>
          </a:r>
        </a:p>
      </dsp:txBody>
      <dsp:txXfrm>
        <a:off x="717812" y="1300096"/>
        <a:ext cx="986159" cy="600498"/>
      </dsp:txXfrm>
    </dsp:sp>
    <dsp:sp modelId="{8BCC447B-8381-43E1-893B-C7A34996ADC5}">
      <dsp:nvSpPr>
        <dsp:cNvPr id="0" name=""/>
        <dsp:cNvSpPr/>
      </dsp:nvSpPr>
      <dsp:spPr>
        <a:xfrm>
          <a:off x="717812" y="2092356"/>
          <a:ext cx="944574" cy="599050"/>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b="0" kern="1200" dirty="0"/>
            <a:t>Refraction done by </a:t>
          </a:r>
          <a:r>
            <a:rPr lang="en-IN" sz="1000" b="0" kern="1200" dirty="0" err="1"/>
            <a:t>optoms</a:t>
          </a:r>
          <a:endParaRPr lang="en-IN" sz="1000" b="0" kern="1200" dirty="0"/>
        </a:p>
        <a:p>
          <a:pPr marL="0" lvl="0" indent="0" algn="ctr" defTabSz="444500">
            <a:lnSpc>
              <a:spcPct val="90000"/>
            </a:lnSpc>
            <a:spcBef>
              <a:spcPct val="0"/>
            </a:spcBef>
            <a:spcAft>
              <a:spcPct val="35000"/>
            </a:spcAft>
            <a:buNone/>
          </a:pPr>
          <a:r>
            <a:rPr lang="en-IN" sz="1000" b="0" kern="1200" dirty="0"/>
            <a:t>(</a:t>
          </a:r>
          <a:r>
            <a:rPr lang="en-IN" sz="1000" b="0" kern="1200" dirty="0" err="1"/>
            <a:t>Dialation</a:t>
          </a:r>
          <a:r>
            <a:rPr lang="en-IN" sz="1000" b="0" kern="1200" dirty="0"/>
            <a:t>/ without </a:t>
          </a:r>
          <a:r>
            <a:rPr lang="en-IN" sz="1000" b="0" kern="1200" dirty="0" err="1"/>
            <a:t>dialation</a:t>
          </a:r>
          <a:r>
            <a:rPr lang="en-IN" sz="1000" b="0" kern="1200" dirty="0"/>
            <a:t>)</a:t>
          </a:r>
        </a:p>
      </dsp:txBody>
      <dsp:txXfrm>
        <a:off x="717812" y="2092356"/>
        <a:ext cx="944574" cy="599050"/>
      </dsp:txXfrm>
    </dsp:sp>
    <dsp:sp modelId="{5C5A99B8-2EA5-4E63-A89E-9E56A783B4DD}">
      <dsp:nvSpPr>
        <dsp:cNvPr id="0" name=""/>
        <dsp:cNvSpPr/>
      </dsp:nvSpPr>
      <dsp:spPr>
        <a:xfrm>
          <a:off x="717812" y="2883169"/>
          <a:ext cx="913152" cy="456576"/>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IN" sz="1100" b="0" kern="1200" dirty="0"/>
            <a:t>Doctor consultation</a:t>
          </a:r>
        </a:p>
      </dsp:txBody>
      <dsp:txXfrm>
        <a:off x="717812" y="2883169"/>
        <a:ext cx="913152" cy="456576"/>
      </dsp:txXfrm>
    </dsp:sp>
    <dsp:sp modelId="{368F72BA-BDE3-424D-A2C1-5B2872E1C662}">
      <dsp:nvSpPr>
        <dsp:cNvPr id="0" name=""/>
        <dsp:cNvSpPr/>
      </dsp:nvSpPr>
      <dsp:spPr>
        <a:xfrm>
          <a:off x="717812" y="3531507"/>
          <a:ext cx="964316" cy="605977"/>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b="0" kern="1200" dirty="0"/>
            <a:t>Procedures( workups of LASIK, CATARACT, etc.) If suggested.</a:t>
          </a:r>
        </a:p>
      </dsp:txBody>
      <dsp:txXfrm>
        <a:off x="717812" y="3531507"/>
        <a:ext cx="964316" cy="605977"/>
      </dsp:txXfrm>
    </dsp:sp>
    <dsp:sp modelId="{FC2B3387-0345-43FA-A729-6FD632F26FC4}">
      <dsp:nvSpPr>
        <dsp:cNvPr id="0" name=""/>
        <dsp:cNvSpPr/>
      </dsp:nvSpPr>
      <dsp:spPr>
        <a:xfrm>
          <a:off x="717812" y="4329247"/>
          <a:ext cx="1494620" cy="845350"/>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b="0" kern="1200" dirty="0"/>
            <a:t>Patient sent to:  </a:t>
          </a:r>
        </a:p>
        <a:p>
          <a:pPr marL="0" lvl="0" indent="0" algn="l" defTabSz="444500">
            <a:lnSpc>
              <a:spcPct val="90000"/>
            </a:lnSpc>
            <a:spcBef>
              <a:spcPct val="0"/>
            </a:spcBef>
            <a:spcAft>
              <a:spcPct val="35000"/>
            </a:spcAft>
            <a:buFont typeface="+mj-lt"/>
            <a:buNone/>
          </a:pPr>
          <a:r>
            <a:rPr lang="en-IN" sz="1000" b="0" kern="1200" dirty="0"/>
            <a:t>*</a:t>
          </a:r>
          <a:r>
            <a:rPr lang="en-IN" sz="1000" b="0" i="1" kern="1200" dirty="0" err="1"/>
            <a:t>OPTICALS</a:t>
          </a:r>
          <a:endParaRPr lang="en-IN" sz="1000" b="0" i="1" kern="1200" dirty="0"/>
        </a:p>
        <a:p>
          <a:pPr marL="0" lvl="0" indent="0" algn="l" defTabSz="444500">
            <a:lnSpc>
              <a:spcPct val="90000"/>
            </a:lnSpc>
            <a:spcBef>
              <a:spcPct val="0"/>
            </a:spcBef>
            <a:spcAft>
              <a:spcPct val="35000"/>
            </a:spcAft>
            <a:buFont typeface="+mj-lt"/>
            <a:buNone/>
          </a:pPr>
          <a:r>
            <a:rPr lang="en-IN" sz="1000" b="0" i="1" kern="1200" dirty="0"/>
            <a:t>*PHARMACY </a:t>
          </a:r>
        </a:p>
        <a:p>
          <a:pPr marL="0" lvl="0" indent="0" algn="l" defTabSz="444500">
            <a:lnSpc>
              <a:spcPct val="90000"/>
            </a:lnSpc>
            <a:spcBef>
              <a:spcPct val="0"/>
            </a:spcBef>
            <a:spcAft>
              <a:spcPct val="35000"/>
            </a:spcAft>
            <a:buFont typeface="+mj-lt"/>
            <a:buNone/>
          </a:pPr>
          <a:r>
            <a:rPr lang="en-IN" sz="1000" b="0" i="1" kern="1200" dirty="0"/>
            <a:t>*</a:t>
          </a:r>
          <a:r>
            <a:rPr lang="en-IN" sz="1000" b="0" i="1" kern="1200" dirty="0" err="1"/>
            <a:t>COUNCELLING</a:t>
          </a:r>
          <a:r>
            <a:rPr lang="en-IN" sz="1000" b="0" i="1" kern="1200" dirty="0"/>
            <a:t>( IF DOCTOR SUGGESTS SURGERY)</a:t>
          </a:r>
        </a:p>
      </dsp:txBody>
      <dsp:txXfrm>
        <a:off x="717812" y="4329247"/>
        <a:ext cx="1494620" cy="845350"/>
      </dsp:txXfrm>
    </dsp:sp>
    <dsp:sp modelId="{F50D30D7-FDD7-4CE8-8D7D-4C49FA11B58B}">
      <dsp:nvSpPr>
        <dsp:cNvPr id="0" name=""/>
        <dsp:cNvSpPr/>
      </dsp:nvSpPr>
      <dsp:spPr>
        <a:xfrm>
          <a:off x="717812" y="5366360"/>
          <a:ext cx="1380924" cy="582034"/>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IN" sz="1000" b="0" kern="1200" dirty="0"/>
            <a:t>  </a:t>
          </a:r>
          <a:r>
            <a:rPr lang="en-IN" sz="1000" b="0" kern="1200" dirty="0" err="1"/>
            <a:t>councellors</a:t>
          </a:r>
          <a:r>
            <a:rPr lang="en-IN" sz="1000" b="0" kern="1200" dirty="0"/>
            <a:t> give surgery time to the patient thereafter surgery gets done by the doctor.</a:t>
          </a:r>
        </a:p>
      </dsp:txBody>
      <dsp:txXfrm>
        <a:off x="717812" y="5366360"/>
        <a:ext cx="1380924" cy="582034"/>
      </dsp:txXfrm>
    </dsp:sp>
    <dsp:sp modelId="{9CBDFEC3-5AFB-424F-8E55-F5561B400EC8}">
      <dsp:nvSpPr>
        <dsp:cNvPr id="0" name=""/>
        <dsp:cNvSpPr/>
      </dsp:nvSpPr>
      <dsp:spPr>
        <a:xfrm>
          <a:off x="717812" y="6140156"/>
          <a:ext cx="967521" cy="577897"/>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0" kern="1200" dirty="0"/>
            <a:t>Patient walks out of the facility , after discharge formalities.</a:t>
          </a:r>
          <a:endParaRPr lang="en-IN" sz="1050" b="0" kern="1200" dirty="0"/>
        </a:p>
      </dsp:txBody>
      <dsp:txXfrm>
        <a:off x="717812" y="6140156"/>
        <a:ext cx="967521" cy="577897"/>
      </dsp:txXfrm>
    </dsp:sp>
    <dsp:sp modelId="{0BDAB377-1E5D-4F88-9114-C83E7BCBEF79}">
      <dsp:nvSpPr>
        <dsp:cNvPr id="0" name=""/>
        <dsp:cNvSpPr/>
      </dsp:nvSpPr>
      <dsp:spPr>
        <a:xfrm>
          <a:off x="1667445" y="3419"/>
          <a:ext cx="913152" cy="456576"/>
        </a:xfrm>
        <a:prstGeom prst="rect">
          <a:avLst/>
        </a:prstGeom>
        <a:solidFill>
          <a:schemeClr val="accent5">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err="1"/>
            <a:t>Followup</a:t>
          </a:r>
          <a:r>
            <a:rPr lang="en-US" sz="1100" b="0" kern="1200" dirty="0"/>
            <a:t> Patient</a:t>
          </a:r>
          <a:endParaRPr lang="en-IN" sz="1100" b="0" kern="1200" dirty="0"/>
        </a:p>
      </dsp:txBody>
      <dsp:txXfrm>
        <a:off x="1667445" y="3419"/>
        <a:ext cx="913152" cy="456576"/>
      </dsp:txXfrm>
    </dsp:sp>
    <dsp:sp modelId="{3EC33231-FE15-41B1-B606-0C9A3CA6C7D9}">
      <dsp:nvSpPr>
        <dsp:cNvPr id="0" name=""/>
        <dsp:cNvSpPr/>
      </dsp:nvSpPr>
      <dsp:spPr>
        <a:xfrm>
          <a:off x="1667445" y="651758"/>
          <a:ext cx="913152" cy="456576"/>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a:t>Directly goes for consultation.</a:t>
          </a:r>
          <a:endParaRPr lang="en-IN" sz="1100" b="0" kern="1200" dirty="0"/>
        </a:p>
      </dsp:txBody>
      <dsp:txXfrm>
        <a:off x="1667445" y="651758"/>
        <a:ext cx="913152" cy="456576"/>
      </dsp:txXfrm>
    </dsp:sp>
    <dsp:sp modelId="{77861323-1595-49E1-AE3C-EE03298E0910}">
      <dsp:nvSpPr>
        <dsp:cNvPr id="0" name=""/>
        <dsp:cNvSpPr/>
      </dsp:nvSpPr>
      <dsp:spPr>
        <a:xfrm>
          <a:off x="1895733" y="1300096"/>
          <a:ext cx="973539" cy="512442"/>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b" anchorCtr="0">
          <a:noAutofit/>
        </a:bodyPr>
        <a:lstStyle/>
        <a:p>
          <a:pPr marL="0" lvl="0" indent="0" algn="ctr" defTabSz="466725">
            <a:lnSpc>
              <a:spcPct val="90000"/>
            </a:lnSpc>
            <a:spcBef>
              <a:spcPct val="0"/>
            </a:spcBef>
            <a:spcAft>
              <a:spcPct val="35000"/>
            </a:spcAft>
            <a:buNone/>
          </a:pPr>
          <a:endParaRPr lang="en-US" sz="1050" b="0" kern="1200" dirty="0"/>
        </a:p>
        <a:p>
          <a:pPr marL="0" lvl="0" indent="0" algn="ctr" defTabSz="466725">
            <a:lnSpc>
              <a:spcPct val="90000"/>
            </a:lnSpc>
            <a:spcBef>
              <a:spcPct val="0"/>
            </a:spcBef>
            <a:spcAft>
              <a:spcPct val="35000"/>
            </a:spcAft>
            <a:buNone/>
          </a:pPr>
          <a:r>
            <a:rPr lang="en-IN" sz="1050" b="0" kern="1200" dirty="0"/>
            <a:t>Goes to Pharmacy for medicine.</a:t>
          </a:r>
        </a:p>
      </dsp:txBody>
      <dsp:txXfrm>
        <a:off x="1895733" y="1300096"/>
        <a:ext cx="973539" cy="512442"/>
      </dsp:txXfrm>
    </dsp:sp>
    <dsp:sp modelId="{9A2CB306-E6DA-4A1A-8D5D-919A2B13CAE3}">
      <dsp:nvSpPr>
        <dsp:cNvPr id="0" name=""/>
        <dsp:cNvSpPr/>
      </dsp:nvSpPr>
      <dsp:spPr>
        <a:xfrm>
          <a:off x="1895733" y="2004301"/>
          <a:ext cx="913152" cy="456576"/>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a:t>Patient walks out of the health facility</a:t>
          </a:r>
          <a:endParaRPr lang="en-IN" sz="1100" b="0" kern="1200" dirty="0"/>
        </a:p>
      </dsp:txBody>
      <dsp:txXfrm>
        <a:off x="1895733" y="2004301"/>
        <a:ext cx="913152" cy="456576"/>
      </dsp:txXfrm>
    </dsp:sp>
    <dsp:sp modelId="{8B1C795D-D940-41F2-A715-9DC5181122B2}">
      <dsp:nvSpPr>
        <dsp:cNvPr id="0" name=""/>
        <dsp:cNvSpPr/>
      </dsp:nvSpPr>
      <dsp:spPr>
        <a:xfrm>
          <a:off x="2832746" y="3419"/>
          <a:ext cx="913152" cy="456576"/>
        </a:xfrm>
        <a:prstGeom prst="rect">
          <a:avLst/>
        </a:prstGeom>
        <a:solidFill>
          <a:schemeClr val="accent5">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a:t>Post-Operative patient</a:t>
          </a:r>
          <a:endParaRPr lang="en-IN" sz="1100" b="0" kern="1200" dirty="0"/>
        </a:p>
      </dsp:txBody>
      <dsp:txXfrm>
        <a:off x="2832746" y="3419"/>
        <a:ext cx="913152" cy="456576"/>
      </dsp:txXfrm>
    </dsp:sp>
    <dsp:sp modelId="{DBA8A4B5-A1AE-4C33-9457-9E246EF675EF}">
      <dsp:nvSpPr>
        <dsp:cNvPr id="0" name=""/>
        <dsp:cNvSpPr/>
      </dsp:nvSpPr>
      <dsp:spPr>
        <a:xfrm>
          <a:off x="2832746" y="651758"/>
          <a:ext cx="913152" cy="456576"/>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dirty="0"/>
            <a:t>Directly goes for consultation.</a:t>
          </a:r>
          <a:endParaRPr lang="en-IN" sz="1100" b="0" kern="1200" dirty="0"/>
        </a:p>
      </dsp:txBody>
      <dsp:txXfrm>
        <a:off x="2832746" y="651758"/>
        <a:ext cx="913152" cy="456576"/>
      </dsp:txXfrm>
    </dsp:sp>
    <dsp:sp modelId="{1F6F6672-3BE2-4CFE-8E05-1ED240723720}">
      <dsp:nvSpPr>
        <dsp:cNvPr id="0" name=""/>
        <dsp:cNvSpPr/>
      </dsp:nvSpPr>
      <dsp:spPr>
        <a:xfrm>
          <a:off x="3061034" y="1300096"/>
          <a:ext cx="913152" cy="456576"/>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IN" sz="1100" b="0" kern="1200" dirty="0"/>
            <a:t>Goes to Pharmacy for medicine.</a:t>
          </a:r>
        </a:p>
      </dsp:txBody>
      <dsp:txXfrm>
        <a:off x="3061034" y="1300096"/>
        <a:ext cx="913152" cy="456576"/>
      </dsp:txXfrm>
    </dsp:sp>
    <dsp:sp modelId="{A66BA48B-81A5-491D-BCEB-4D8ED96F01B4}">
      <dsp:nvSpPr>
        <dsp:cNvPr id="0" name=""/>
        <dsp:cNvSpPr/>
      </dsp:nvSpPr>
      <dsp:spPr>
        <a:xfrm>
          <a:off x="3061034" y="1948434"/>
          <a:ext cx="1146800" cy="726727"/>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0" kern="1200" dirty="0"/>
            <a:t>If the patient gets the </a:t>
          </a:r>
          <a:r>
            <a:rPr lang="en-US" sz="1050" b="0" kern="1200" dirty="0" err="1"/>
            <a:t>Catrarct</a:t>
          </a:r>
          <a:r>
            <a:rPr lang="en-US" sz="1050" b="0" kern="1200" dirty="0"/>
            <a:t> , he/she will sent to </a:t>
          </a:r>
          <a:r>
            <a:rPr lang="en-US" sz="1050" b="0" kern="1200" dirty="0" err="1"/>
            <a:t>opticals</a:t>
          </a:r>
          <a:r>
            <a:rPr lang="en-US" sz="1050" b="0" kern="1200" dirty="0"/>
            <a:t> to gets the final power glass. </a:t>
          </a:r>
          <a:endParaRPr lang="en-IN" sz="1050" b="0" kern="1200" dirty="0"/>
        </a:p>
      </dsp:txBody>
      <dsp:txXfrm>
        <a:off x="3061034" y="1948434"/>
        <a:ext cx="1146800" cy="726727"/>
      </dsp:txXfrm>
    </dsp:sp>
    <dsp:sp modelId="{93F2D702-1F9E-45ED-886A-CF703F1F97B5}">
      <dsp:nvSpPr>
        <dsp:cNvPr id="0" name=""/>
        <dsp:cNvSpPr/>
      </dsp:nvSpPr>
      <dsp:spPr>
        <a:xfrm>
          <a:off x="3061034" y="2866924"/>
          <a:ext cx="913152" cy="456576"/>
        </a:xfrm>
        <a:prstGeom prst="rect">
          <a:avLst/>
        </a:prstGeom>
        <a:solidFill>
          <a:schemeClr val="accent5">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a:t>Patient walks out of the health facility</a:t>
          </a:r>
          <a:endParaRPr lang="en-IN" sz="1100" b="0" kern="1200" dirty="0"/>
        </a:p>
      </dsp:txBody>
      <dsp:txXfrm>
        <a:off x="3061034" y="2866924"/>
        <a:ext cx="913152" cy="4565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C2723-FBA7-447F-955B-8E99FB030BED}">
      <dsp:nvSpPr>
        <dsp:cNvPr id="0" name=""/>
        <dsp:cNvSpPr/>
      </dsp:nvSpPr>
      <dsp:spPr>
        <a:xfrm>
          <a:off x="0" y="0"/>
          <a:ext cx="4812684" cy="4812684"/>
        </a:xfrm>
        <a:prstGeom prst="pie">
          <a:avLst>
            <a:gd name="adj1" fmla="val 5400000"/>
            <a:gd name="adj2" fmla="val 1620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CEB2026-4A63-4807-A824-A643181329E2}">
      <dsp:nvSpPr>
        <dsp:cNvPr id="0" name=""/>
        <dsp:cNvSpPr/>
      </dsp:nvSpPr>
      <dsp:spPr>
        <a:xfrm>
          <a:off x="2406342" y="0"/>
          <a:ext cx="5856031" cy="4812684"/>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effectLst/>
              <a:latin typeface="Times New Roman" panose="02020603050405020304" pitchFamily="18" charset="0"/>
              <a:ea typeface="Calibri" panose="020F0502020204030204" pitchFamily="34" charset="0"/>
              <a:cs typeface="Times New Roman" panose="02020603050405020304" pitchFamily="18" charset="0"/>
            </a:rPr>
            <a:t>To analyse the following types of TAT (TURN AROUND TIME) of patient time, which are as follows:</a:t>
          </a:r>
          <a:endParaRPr lang="en-IN" sz="2000" kern="1200" dirty="0"/>
        </a:p>
      </dsp:txBody>
      <dsp:txXfrm>
        <a:off x="2406342" y="0"/>
        <a:ext cx="2928015" cy="2286025"/>
      </dsp:txXfrm>
    </dsp:sp>
    <dsp:sp modelId="{77DDE79F-5E29-465C-9E73-7297929E1A52}">
      <dsp:nvSpPr>
        <dsp:cNvPr id="0" name=""/>
        <dsp:cNvSpPr/>
      </dsp:nvSpPr>
      <dsp:spPr>
        <a:xfrm>
          <a:off x="1263329" y="2286025"/>
          <a:ext cx="2286025" cy="2286025"/>
        </a:xfrm>
        <a:prstGeom prst="pie">
          <a:avLst>
            <a:gd name="adj1" fmla="val 5400000"/>
            <a:gd name="adj2" fmla="val 1620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8C76158-E6E1-4775-A479-8685558A4EB6}">
      <dsp:nvSpPr>
        <dsp:cNvPr id="0" name=""/>
        <dsp:cNvSpPr/>
      </dsp:nvSpPr>
      <dsp:spPr>
        <a:xfrm>
          <a:off x="2406342" y="2286025"/>
          <a:ext cx="5856031" cy="228602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effectLst/>
              <a:latin typeface="Times New Roman" panose="02020603050405020304" pitchFamily="18" charset="0"/>
              <a:ea typeface="Calibri" panose="020F0502020204030204" pitchFamily="34" charset="0"/>
              <a:cs typeface="Times New Roman" panose="02020603050405020304" pitchFamily="18" charset="0"/>
            </a:rPr>
            <a:t>To recommend various interventions to reduce the long waiting hours. </a:t>
          </a:r>
          <a:endParaRPr lang="en-IN" sz="2000" kern="1200" dirty="0"/>
        </a:p>
      </dsp:txBody>
      <dsp:txXfrm>
        <a:off x="2406342" y="2286025"/>
        <a:ext cx="2928015" cy="2286025"/>
      </dsp:txXfrm>
    </dsp:sp>
    <dsp:sp modelId="{32D3E878-6D17-4800-89F1-EBC00E0B0938}">
      <dsp:nvSpPr>
        <dsp:cNvPr id="0" name=""/>
        <dsp:cNvSpPr/>
      </dsp:nvSpPr>
      <dsp:spPr>
        <a:xfrm>
          <a:off x="5334358" y="0"/>
          <a:ext cx="2928015" cy="2286025"/>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IN" sz="1500" b="1" kern="1200" dirty="0">
              <a:effectLst/>
              <a:latin typeface="Times New Roman" panose="02020603050405020304" pitchFamily="18" charset="0"/>
              <a:ea typeface="Calibri" panose="020F0502020204030204" pitchFamily="34" charset="0"/>
              <a:cs typeface="Times New Roman" panose="02020603050405020304" pitchFamily="18" charset="0"/>
            </a:rPr>
            <a:t>TAT 1- [patient check-in time] </a:t>
          </a:r>
          <a:r>
            <a:rPr lang="en-IN" sz="1500" kern="1200" dirty="0">
              <a:effectLst/>
              <a:latin typeface="Times New Roman" panose="02020603050405020304" pitchFamily="18" charset="0"/>
              <a:ea typeface="Calibri" panose="020F0502020204030204" pitchFamily="34" charset="0"/>
              <a:cs typeface="Times New Roman" panose="02020603050405020304" pitchFamily="18" charset="0"/>
            </a:rPr>
            <a:t>it is the time when patient check in at the reception till the time he/she is sent to </a:t>
          </a:r>
          <a:r>
            <a:rPr lang="en-IN" sz="1500" kern="1200" dirty="0" err="1">
              <a:effectLst/>
              <a:latin typeface="Times New Roman" panose="02020603050405020304" pitchFamily="18" charset="0"/>
              <a:ea typeface="Calibri" panose="020F0502020204030204" pitchFamily="34" charset="0"/>
              <a:cs typeface="Times New Roman" panose="02020603050405020304" pitchFamily="18" charset="0"/>
            </a:rPr>
            <a:t>optom</a:t>
          </a:r>
          <a:r>
            <a:rPr lang="en-IN" sz="1500" kern="1200" dirty="0">
              <a:effectLst/>
              <a:latin typeface="Times New Roman" panose="02020603050405020304" pitchFamily="18" charset="0"/>
              <a:ea typeface="Calibri" panose="020F0502020204030204" pitchFamily="34" charset="0"/>
              <a:cs typeface="Times New Roman" panose="02020603050405020304" pitchFamily="18" charset="0"/>
            </a:rPr>
            <a:t> chamber for initial assessment. </a:t>
          </a:r>
          <a:endParaRPr lang="en-IN" sz="1500" kern="1200" dirty="0"/>
        </a:p>
        <a:p>
          <a:pPr marL="114300" lvl="1" indent="-114300" algn="l" defTabSz="666750">
            <a:lnSpc>
              <a:spcPct val="90000"/>
            </a:lnSpc>
            <a:spcBef>
              <a:spcPct val="0"/>
            </a:spcBef>
            <a:spcAft>
              <a:spcPct val="15000"/>
            </a:spcAft>
            <a:buChar char="•"/>
          </a:pPr>
          <a:r>
            <a:rPr lang="en-IN" sz="1500" b="1" kern="1200">
              <a:effectLst/>
              <a:latin typeface="Times New Roman" panose="02020603050405020304" pitchFamily="18" charset="0"/>
              <a:ea typeface="Calibri" panose="020F0502020204030204" pitchFamily="34" charset="0"/>
              <a:cs typeface="Times New Roman" panose="02020603050405020304" pitchFamily="18" charset="0"/>
            </a:rPr>
            <a:t>TAT 2- [doctor check-in time] </a:t>
          </a:r>
          <a:r>
            <a:rPr lang="en-IN" sz="1500" kern="1200">
              <a:effectLst/>
              <a:latin typeface="Times New Roman" panose="02020603050405020304" pitchFamily="18" charset="0"/>
              <a:ea typeface="Calibri" panose="020F0502020204030204" pitchFamily="34" charset="0"/>
              <a:cs typeface="Times New Roman" panose="02020603050405020304" pitchFamily="18" charset="0"/>
            </a:rPr>
            <a:t>it is the time when patient is ready (dilated/ non- dilated) till he/she is sent to doctor’s consultation room. </a:t>
          </a:r>
          <a:endParaRPr lang="en-IN" sz="1500" kern="1200" dirty="0"/>
        </a:p>
      </dsp:txBody>
      <dsp:txXfrm>
        <a:off x="5334358" y="0"/>
        <a:ext cx="2928015" cy="22860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C5B3AF-8673-484B-BBBB-9990A4392B2C}">
      <dsp:nvSpPr>
        <dsp:cNvPr id="0" name=""/>
        <dsp:cNvSpPr/>
      </dsp:nvSpPr>
      <dsp:spPr>
        <a:xfrm rot="16200000">
          <a:off x="1364878" y="-1364878"/>
          <a:ext cx="2528043" cy="5257800"/>
        </a:xfrm>
        <a:prstGeom prst="round1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Max Overall time taken by the patient is longest in post operated dilated patient being more than 3 </a:t>
          </a:r>
          <a:r>
            <a:rPr lang="en-US" sz="2100" kern="1200" dirty="0" err="1">
              <a:effectLst/>
              <a:latin typeface="Calibri" panose="020F0502020204030204" pitchFamily="34" charset="0"/>
              <a:ea typeface="Calibri" panose="020F0502020204030204" pitchFamily="34" charset="0"/>
              <a:cs typeface="Times New Roman" panose="02020603050405020304" pitchFamily="18" charset="0"/>
            </a:rPr>
            <a:t>hr</a:t>
          </a: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 is quite shocking .</a:t>
          </a:r>
          <a:endParaRPr lang="en-IN" sz="2100" kern="1200" dirty="0"/>
        </a:p>
      </dsp:txBody>
      <dsp:txXfrm rot="5400000">
        <a:off x="-1" y="1"/>
        <a:ext cx="5257800" cy="1896032"/>
      </dsp:txXfrm>
    </dsp:sp>
    <dsp:sp modelId="{7F525721-4CC2-44F1-8515-A2F5A1AE08A6}">
      <dsp:nvSpPr>
        <dsp:cNvPr id="0" name=""/>
        <dsp:cNvSpPr/>
      </dsp:nvSpPr>
      <dsp:spPr>
        <a:xfrm>
          <a:off x="5257800" y="0"/>
          <a:ext cx="5257800" cy="2528043"/>
        </a:xfrm>
        <a:prstGeom prst="round1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The study population consist of 200 patients which  is filtered from 325 samples taken from ‘daily operations report’. Each patient was tracked at each check point and time was noted very timely and accurately. </a:t>
          </a:r>
          <a:endParaRPr lang="en-IN" sz="2100" kern="1200" dirty="0"/>
        </a:p>
      </dsp:txBody>
      <dsp:txXfrm>
        <a:off x="5257800" y="0"/>
        <a:ext cx="5257800" cy="1896032"/>
      </dsp:txXfrm>
    </dsp:sp>
    <dsp:sp modelId="{0F83CA46-5B1C-46E4-926A-AC78EC147AB3}">
      <dsp:nvSpPr>
        <dsp:cNvPr id="0" name=""/>
        <dsp:cNvSpPr/>
      </dsp:nvSpPr>
      <dsp:spPr>
        <a:xfrm rot="10800000">
          <a:off x="0" y="2528043"/>
          <a:ext cx="5257800" cy="2528043"/>
        </a:xfrm>
        <a:prstGeom prst="round1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It is quite alarming that the max. time taken for first call in </a:t>
          </a:r>
          <a:r>
            <a:rPr lang="en-US" sz="2100" kern="1200" dirty="0" err="1">
              <a:effectLst/>
              <a:latin typeface="Calibri" panose="020F0502020204030204" pitchFamily="34" charset="0"/>
              <a:ea typeface="Calibri" panose="020F0502020204030204" pitchFamily="34" charset="0"/>
              <a:cs typeface="Times New Roman" panose="02020603050405020304" pitchFamily="18" charset="0"/>
            </a:rPr>
            <a:t>optom</a:t>
          </a: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 room took around 45 minutes for each category except post- operated dilated patients. </a:t>
          </a:r>
          <a:endParaRPr lang="en-IN" sz="2100" kern="1200" dirty="0"/>
        </a:p>
      </dsp:txBody>
      <dsp:txXfrm rot="10800000">
        <a:off x="0" y="3160053"/>
        <a:ext cx="5257800" cy="1896032"/>
      </dsp:txXfrm>
    </dsp:sp>
    <dsp:sp modelId="{6E59B056-5D64-4B86-8A7C-8D05F004AD8F}">
      <dsp:nvSpPr>
        <dsp:cNvPr id="0" name=""/>
        <dsp:cNvSpPr/>
      </dsp:nvSpPr>
      <dsp:spPr>
        <a:xfrm rot="5400000">
          <a:off x="6622678" y="1163164"/>
          <a:ext cx="2528043" cy="5257800"/>
        </a:xfrm>
        <a:prstGeom prst="round1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The highlight of the study was interestingly the results shows the post operative patients took more time than the new patients  in both cases dilated and non dilated being more than  1 </a:t>
          </a:r>
          <a:r>
            <a:rPr lang="en-US" sz="2100" kern="1200" dirty="0" err="1">
              <a:effectLst/>
              <a:latin typeface="Calibri" panose="020F0502020204030204" pitchFamily="34" charset="0"/>
              <a:ea typeface="Calibri" panose="020F0502020204030204" pitchFamily="34" charset="0"/>
              <a:cs typeface="Times New Roman" panose="02020603050405020304" pitchFamily="18" charset="0"/>
            </a:rPr>
            <a:t>hr</a:t>
          </a:r>
          <a:r>
            <a:rPr lang="en-US" sz="2100" kern="1200" dirty="0">
              <a:effectLst/>
              <a:latin typeface="Calibri" panose="020F0502020204030204" pitchFamily="34" charset="0"/>
              <a:ea typeface="Calibri" panose="020F0502020204030204" pitchFamily="34" charset="0"/>
              <a:cs typeface="Times New Roman" panose="02020603050405020304" pitchFamily="18" charset="0"/>
            </a:rPr>
            <a:t> for both. </a:t>
          </a:r>
          <a:endParaRPr lang="en-IN" sz="2100" kern="1200" dirty="0"/>
        </a:p>
      </dsp:txBody>
      <dsp:txXfrm rot="-5400000">
        <a:off x="5257799" y="3160053"/>
        <a:ext cx="5257800" cy="1896032"/>
      </dsp:txXfrm>
    </dsp:sp>
    <dsp:sp modelId="{B02BADCA-D8EA-4431-9936-5F54093EE707}">
      <dsp:nvSpPr>
        <dsp:cNvPr id="0" name=""/>
        <dsp:cNvSpPr/>
      </dsp:nvSpPr>
      <dsp:spPr>
        <a:xfrm>
          <a:off x="3680460" y="1896032"/>
          <a:ext cx="3154680" cy="1264021"/>
        </a:xfrm>
        <a:prstGeom prst="roundRect">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b="1" kern="1200" dirty="0"/>
            <a:t>DISCUSSION </a:t>
          </a:r>
          <a:endParaRPr lang="en-IN" sz="2100" kern="1200" dirty="0"/>
        </a:p>
      </dsp:txBody>
      <dsp:txXfrm>
        <a:off x="3742164" y="1957736"/>
        <a:ext cx="3031272" cy="11406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E2B03-DF82-4F35-B480-D9A079881BF9}">
      <dsp:nvSpPr>
        <dsp:cNvPr id="0" name=""/>
        <dsp:cNvSpPr/>
      </dsp:nvSpPr>
      <dsp:spPr>
        <a:xfrm>
          <a:off x="3094995" y="2254698"/>
          <a:ext cx="2810713" cy="2431096"/>
        </a:xfrm>
        <a:prstGeom prst="hexagon">
          <a:avLst>
            <a:gd name="adj" fmla="val 28570"/>
            <a:gd name="vf" fmla="val 1154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ROOT CAUSE ANALYSIS: FOR PROLONGED WAITING TIME.</a:t>
          </a:r>
          <a:endParaRPr lang="en-IN" sz="2200" kern="1200" dirty="0"/>
        </a:p>
      </dsp:txBody>
      <dsp:txXfrm>
        <a:off x="3560742" y="2657541"/>
        <a:ext cx="1879219" cy="1625410"/>
      </dsp:txXfrm>
    </dsp:sp>
    <dsp:sp modelId="{EDBF645C-698D-40BE-A532-B26E0AEE5709}">
      <dsp:nvSpPr>
        <dsp:cNvPr id="0" name=""/>
        <dsp:cNvSpPr/>
      </dsp:nvSpPr>
      <dsp:spPr>
        <a:xfrm>
          <a:off x="4854904" y="1091583"/>
          <a:ext cx="1060619" cy="91363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3DE4B8-B682-43A7-A5D0-8A310283176E}">
      <dsp:nvSpPr>
        <dsp:cNvPr id="0" name=""/>
        <dsp:cNvSpPr/>
      </dsp:nvSpPr>
      <dsp:spPr>
        <a:xfrm>
          <a:off x="3092961" y="-43614"/>
          <a:ext cx="2825065" cy="2166901"/>
        </a:xfrm>
        <a:prstGeom prst="hexagon">
          <a:avLst>
            <a:gd name="adj" fmla="val 28570"/>
            <a:gd name="vf" fmla="val 1154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ENVIRONMENT:</a:t>
          </a:r>
        </a:p>
        <a:p>
          <a:pPr marL="0" lvl="0" indent="0" algn="ctr" defTabSz="533400">
            <a:lnSpc>
              <a:spcPct val="90000"/>
            </a:lnSpc>
            <a:spcBef>
              <a:spcPct val="0"/>
            </a:spcBef>
            <a:spcAft>
              <a:spcPct val="35000"/>
            </a:spcAft>
            <a:buNone/>
          </a:pPr>
          <a:endParaRPr lang="en-IN" sz="1200" kern="1200" dirty="0"/>
        </a:p>
        <a:p>
          <a:pPr marL="57150" lvl="1" indent="-57150" algn="ctr" defTabSz="466725">
            <a:lnSpc>
              <a:spcPct val="90000"/>
            </a:lnSpc>
            <a:spcBef>
              <a:spcPct val="0"/>
            </a:spcBef>
            <a:spcAft>
              <a:spcPct val="15000"/>
            </a:spcAft>
            <a:buChar char="•"/>
          </a:pPr>
          <a:r>
            <a:rPr lang="en-US" sz="1050" kern="1200" dirty="0"/>
            <a:t>Delay in diagnostics and initial checkups by the </a:t>
          </a:r>
          <a:r>
            <a:rPr lang="en-US" sz="1050" kern="1200" dirty="0" err="1"/>
            <a:t>optoms</a:t>
          </a:r>
          <a:r>
            <a:rPr lang="en-US" sz="1050" kern="1200" dirty="0"/>
            <a:t> due to unnecessarily short breaks. </a:t>
          </a:r>
          <a:endParaRPr lang="en-IN" sz="1050" kern="1200" dirty="0"/>
        </a:p>
        <a:p>
          <a:pPr marL="57150" lvl="1" indent="-57150" algn="ctr" defTabSz="466725">
            <a:lnSpc>
              <a:spcPct val="90000"/>
            </a:lnSpc>
            <a:spcBef>
              <a:spcPct val="0"/>
            </a:spcBef>
            <a:spcAft>
              <a:spcPct val="15000"/>
            </a:spcAft>
            <a:buChar char="•"/>
          </a:pPr>
          <a:r>
            <a:rPr lang="en-US" sz="1050" kern="1200" dirty="0"/>
            <a:t>Staff including optometrist and OPD Attendants go on frequent leaves , left the routine process disturb. </a:t>
          </a:r>
          <a:endParaRPr lang="en-IN" sz="1050" kern="1200" dirty="0"/>
        </a:p>
      </dsp:txBody>
      <dsp:txXfrm>
        <a:off x="3534744" y="295246"/>
        <a:ext cx="1941499" cy="1489181"/>
      </dsp:txXfrm>
    </dsp:sp>
    <dsp:sp modelId="{721A0002-92E3-4B6A-B26A-886A63457279}">
      <dsp:nvSpPr>
        <dsp:cNvPr id="0" name=""/>
        <dsp:cNvSpPr/>
      </dsp:nvSpPr>
      <dsp:spPr>
        <a:xfrm>
          <a:off x="6092684" y="2799587"/>
          <a:ext cx="1060619" cy="91363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115B27-343A-4131-9140-4FBCBEA60655}">
      <dsp:nvSpPr>
        <dsp:cNvPr id="0" name=""/>
        <dsp:cNvSpPr/>
      </dsp:nvSpPr>
      <dsp:spPr>
        <a:xfrm>
          <a:off x="5040212" y="907442"/>
          <a:ext cx="3155280" cy="2715759"/>
        </a:xfrm>
        <a:prstGeom prst="hexagon">
          <a:avLst>
            <a:gd name="adj" fmla="val 28570"/>
            <a:gd name="vf" fmla="val 1154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EQUIPMENTS:</a:t>
          </a:r>
          <a:endParaRPr lang="en-IN" sz="1200" kern="1200" dirty="0"/>
        </a:p>
        <a:p>
          <a:pPr marL="57150" lvl="1" indent="-57150" algn="ctr" defTabSz="466725">
            <a:lnSpc>
              <a:spcPct val="90000"/>
            </a:lnSpc>
            <a:spcBef>
              <a:spcPct val="0"/>
            </a:spcBef>
            <a:spcAft>
              <a:spcPct val="15000"/>
            </a:spcAft>
            <a:buChar char="•"/>
          </a:pPr>
          <a:r>
            <a:rPr lang="en-US" sz="1050" kern="1200" dirty="0"/>
            <a:t>There is a quite shortage of Dr. consultation rooms , making the crowd accumulate in the waiting area. </a:t>
          </a:r>
          <a:endParaRPr lang="en-IN" sz="1050" kern="1200" dirty="0"/>
        </a:p>
        <a:p>
          <a:pPr marL="57150" lvl="1" indent="-57150" algn="ctr" defTabSz="466725">
            <a:lnSpc>
              <a:spcPct val="90000"/>
            </a:lnSpc>
            <a:spcBef>
              <a:spcPct val="0"/>
            </a:spcBef>
            <a:spcAft>
              <a:spcPct val="15000"/>
            </a:spcAft>
            <a:buChar char="•"/>
          </a:pPr>
          <a:r>
            <a:rPr lang="en-US" sz="1050" kern="1200" dirty="0"/>
            <a:t>There is a shortage of AR and NCT machine ( as there is one pair of AR, NCT machine per 5 </a:t>
          </a:r>
          <a:r>
            <a:rPr lang="en-US" sz="1050" kern="1200" dirty="0" err="1"/>
            <a:t>optom</a:t>
          </a:r>
          <a:r>
            <a:rPr lang="en-US" sz="1050" kern="1200" dirty="0"/>
            <a:t> chambers left both  </a:t>
          </a:r>
          <a:r>
            <a:rPr lang="en-US" sz="1050" kern="1200" dirty="0" err="1"/>
            <a:t>optoms</a:t>
          </a:r>
          <a:r>
            <a:rPr lang="en-US" sz="1050" kern="1200" dirty="0"/>
            <a:t> and patients  waiting. </a:t>
          </a:r>
        </a:p>
        <a:p>
          <a:pPr marL="57150" lvl="1" indent="-57150" algn="ctr" defTabSz="466725">
            <a:lnSpc>
              <a:spcPct val="90000"/>
            </a:lnSpc>
            <a:spcBef>
              <a:spcPct val="0"/>
            </a:spcBef>
            <a:spcAft>
              <a:spcPct val="15000"/>
            </a:spcAft>
            <a:buChar char="•"/>
          </a:pPr>
          <a:endParaRPr lang="en-IN" sz="1050" kern="1200" dirty="0"/>
        </a:p>
        <a:p>
          <a:pPr marL="57150" lvl="1" indent="-57150" algn="ctr" defTabSz="466725">
            <a:lnSpc>
              <a:spcPct val="90000"/>
            </a:lnSpc>
            <a:spcBef>
              <a:spcPct val="0"/>
            </a:spcBef>
            <a:spcAft>
              <a:spcPct val="15000"/>
            </a:spcAft>
            <a:buChar char="•"/>
          </a:pPr>
          <a:endParaRPr lang="en-IN" sz="1050" kern="1200" dirty="0"/>
        </a:p>
        <a:p>
          <a:pPr marL="57150" lvl="1" indent="-57150" algn="ctr" defTabSz="466725">
            <a:lnSpc>
              <a:spcPct val="90000"/>
            </a:lnSpc>
            <a:spcBef>
              <a:spcPct val="0"/>
            </a:spcBef>
            <a:spcAft>
              <a:spcPct val="15000"/>
            </a:spcAft>
            <a:buChar char="•"/>
          </a:pPr>
          <a:endParaRPr lang="en-IN" sz="1050" kern="1200" dirty="0"/>
        </a:p>
      </dsp:txBody>
      <dsp:txXfrm>
        <a:off x="5561783" y="1356360"/>
        <a:ext cx="2112138" cy="1817923"/>
      </dsp:txXfrm>
    </dsp:sp>
    <dsp:sp modelId="{EDCB076F-4BB0-430E-9B86-22A5501AC2E7}">
      <dsp:nvSpPr>
        <dsp:cNvPr id="0" name=""/>
        <dsp:cNvSpPr/>
      </dsp:nvSpPr>
      <dsp:spPr>
        <a:xfrm>
          <a:off x="5232595" y="4727604"/>
          <a:ext cx="1060619" cy="91363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A0CCC3-69A5-4138-9DBE-ABFD937554CA}">
      <dsp:nvSpPr>
        <dsp:cNvPr id="0" name=""/>
        <dsp:cNvSpPr/>
      </dsp:nvSpPr>
      <dsp:spPr>
        <a:xfrm>
          <a:off x="5466315" y="3678264"/>
          <a:ext cx="2303073" cy="1992443"/>
        </a:xfrm>
        <a:prstGeom prst="hexagon">
          <a:avLst>
            <a:gd name="adj" fmla="val 28570"/>
            <a:gd name="vf" fmla="val 1154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PEOPLE:</a:t>
          </a:r>
          <a:endParaRPr lang="en-IN" sz="1200" kern="1200" dirty="0"/>
        </a:p>
        <a:p>
          <a:pPr marL="57150" lvl="1" indent="-57150" algn="ctr" defTabSz="466725">
            <a:lnSpc>
              <a:spcPct val="90000"/>
            </a:lnSpc>
            <a:spcBef>
              <a:spcPct val="0"/>
            </a:spcBef>
            <a:spcAft>
              <a:spcPct val="15000"/>
            </a:spcAft>
            <a:buChar char="•"/>
          </a:pPr>
          <a:r>
            <a:rPr lang="en-US" sz="1050" kern="1200" dirty="0"/>
            <a:t>Lack of skilled OPD </a:t>
          </a:r>
          <a:r>
            <a:rPr lang="en-US" sz="1050" kern="1200" dirty="0" err="1"/>
            <a:t>Attandants</a:t>
          </a:r>
          <a:r>
            <a:rPr lang="en-US" sz="1050" kern="1200" dirty="0"/>
            <a:t>. </a:t>
          </a:r>
          <a:endParaRPr lang="en-IN" sz="1050" kern="1200" dirty="0"/>
        </a:p>
        <a:p>
          <a:pPr marL="57150" lvl="1" indent="-57150" algn="ctr" defTabSz="466725">
            <a:lnSpc>
              <a:spcPct val="90000"/>
            </a:lnSpc>
            <a:spcBef>
              <a:spcPct val="0"/>
            </a:spcBef>
            <a:spcAft>
              <a:spcPct val="15000"/>
            </a:spcAft>
            <a:buChar char="•"/>
          </a:pPr>
          <a:r>
            <a:rPr lang="en-US" sz="1050" kern="1200" dirty="0"/>
            <a:t>Lack of manpower especially PCC ( at each floor)</a:t>
          </a:r>
          <a:endParaRPr lang="en-IN" sz="1050" kern="1200" dirty="0"/>
        </a:p>
      </dsp:txBody>
      <dsp:txXfrm>
        <a:off x="5847985" y="4008456"/>
        <a:ext cx="1539733" cy="1332059"/>
      </dsp:txXfrm>
    </dsp:sp>
    <dsp:sp modelId="{A2035D41-9EDC-41D4-ADC6-C41005EAFE78}">
      <dsp:nvSpPr>
        <dsp:cNvPr id="0" name=""/>
        <dsp:cNvSpPr/>
      </dsp:nvSpPr>
      <dsp:spPr>
        <a:xfrm>
          <a:off x="3353957" y="4905121"/>
          <a:ext cx="2303073" cy="1992443"/>
        </a:xfrm>
        <a:prstGeom prst="hexagon">
          <a:avLst>
            <a:gd name="adj" fmla="val 28570"/>
            <a:gd name="vf" fmla="val 1154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en-US" sz="1200" kern="1200" dirty="0"/>
        </a:p>
        <a:p>
          <a:pPr marL="0" lvl="0" indent="0" algn="ctr" defTabSz="533400">
            <a:lnSpc>
              <a:spcPct val="90000"/>
            </a:lnSpc>
            <a:spcBef>
              <a:spcPct val="0"/>
            </a:spcBef>
            <a:spcAft>
              <a:spcPct val="35000"/>
            </a:spcAft>
            <a:buNone/>
          </a:pPr>
          <a:r>
            <a:rPr lang="en-US" sz="1200" kern="1200" dirty="0"/>
            <a:t>PROCEDURE</a:t>
          </a:r>
          <a:endParaRPr lang="en-IN" sz="1200" kern="1200" dirty="0"/>
        </a:p>
        <a:p>
          <a:pPr marL="57150" lvl="1" indent="-57150" algn="ctr" defTabSz="466725">
            <a:lnSpc>
              <a:spcPct val="90000"/>
            </a:lnSpc>
            <a:spcBef>
              <a:spcPct val="0"/>
            </a:spcBef>
            <a:spcAft>
              <a:spcPct val="15000"/>
            </a:spcAft>
            <a:buChar char="•"/>
          </a:pPr>
          <a:r>
            <a:rPr lang="en-US" sz="1050" kern="1200" dirty="0"/>
            <a:t>Booking of majority of the patients in same time slots by the front office. </a:t>
          </a:r>
          <a:endParaRPr lang="en-IN" sz="1050" kern="1200" dirty="0"/>
        </a:p>
        <a:p>
          <a:pPr marL="57150" lvl="1" indent="-57150" algn="ctr" defTabSz="466725">
            <a:lnSpc>
              <a:spcPct val="90000"/>
            </a:lnSpc>
            <a:spcBef>
              <a:spcPct val="0"/>
            </a:spcBef>
            <a:spcAft>
              <a:spcPct val="15000"/>
            </a:spcAft>
            <a:buChar char="•"/>
          </a:pPr>
          <a:r>
            <a:rPr lang="en-US" sz="1050" kern="1200" dirty="0"/>
            <a:t>As seniors </a:t>
          </a:r>
          <a:r>
            <a:rPr lang="en-US" sz="1050" kern="1200" dirty="0" err="1"/>
            <a:t>drs</a:t>
          </a:r>
          <a:r>
            <a:rPr lang="en-US" sz="1050" kern="1200" dirty="0"/>
            <a:t> present for specific no. of days, rush in OPD automatically exceeds. </a:t>
          </a:r>
          <a:endParaRPr lang="en-IN" sz="1050" kern="1200" dirty="0"/>
        </a:p>
      </dsp:txBody>
      <dsp:txXfrm>
        <a:off x="3735627" y="5235313"/>
        <a:ext cx="1539733" cy="13320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06A36-3F76-4FC2-8F06-6D0B3FC4BFCE}">
      <dsp:nvSpPr>
        <dsp:cNvPr id="0" name=""/>
        <dsp:cNvSpPr/>
      </dsp:nvSpPr>
      <dsp:spPr>
        <a:xfrm>
          <a:off x="918834" y="1001965"/>
          <a:ext cx="4740930" cy="55775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1CCC27-396B-4CF3-A864-40532F1997C3}">
      <dsp:nvSpPr>
        <dsp:cNvPr id="0" name=""/>
        <dsp:cNvSpPr/>
      </dsp:nvSpPr>
      <dsp:spPr>
        <a:xfrm>
          <a:off x="918834" y="1211436"/>
          <a:ext cx="348285" cy="3482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7B85EF-92AA-4F8B-BE22-75A024038B75}">
      <dsp:nvSpPr>
        <dsp:cNvPr id="0" name=""/>
        <dsp:cNvSpPr/>
      </dsp:nvSpPr>
      <dsp:spPr>
        <a:xfrm>
          <a:off x="918834" y="0"/>
          <a:ext cx="4740930" cy="1001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76200" rIns="114300" bIns="76200" numCol="1" spcCol="1270" anchor="ctr" anchorCtr="0">
          <a:noAutofit/>
        </a:bodyPr>
        <a:lstStyle/>
        <a:p>
          <a:pPr marL="0" lvl="0" indent="0" algn="l" defTabSz="2667000">
            <a:lnSpc>
              <a:spcPct val="90000"/>
            </a:lnSpc>
            <a:spcBef>
              <a:spcPct val="0"/>
            </a:spcBef>
            <a:spcAft>
              <a:spcPct val="35000"/>
            </a:spcAft>
            <a:buNone/>
          </a:pPr>
          <a:r>
            <a:rPr lang="en-US" sz="6000" kern="1200" dirty="0"/>
            <a:t>LIMITATIONS</a:t>
          </a:r>
          <a:endParaRPr lang="en-IN" sz="6000" kern="1200" dirty="0"/>
        </a:p>
      </dsp:txBody>
      <dsp:txXfrm>
        <a:off x="918834" y="0"/>
        <a:ext cx="4740930" cy="1001965"/>
      </dsp:txXfrm>
    </dsp:sp>
    <dsp:sp modelId="{F59EDFF0-2D98-409B-BD10-5E262B49D350}">
      <dsp:nvSpPr>
        <dsp:cNvPr id="0" name=""/>
        <dsp:cNvSpPr/>
      </dsp:nvSpPr>
      <dsp:spPr>
        <a:xfrm>
          <a:off x="918834" y="2023279"/>
          <a:ext cx="348277" cy="3482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008933-00E0-4957-A77B-2049F9E34268}">
      <dsp:nvSpPr>
        <dsp:cNvPr id="0" name=""/>
        <dsp:cNvSpPr/>
      </dsp:nvSpPr>
      <dsp:spPr>
        <a:xfrm>
          <a:off x="1250699" y="1791500"/>
          <a:ext cx="4409065" cy="811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IN" sz="1400" kern="1200" dirty="0">
              <a:effectLst/>
              <a:latin typeface="+mj-lt"/>
              <a:ea typeface="Calibri" panose="020F0502020204030204" pitchFamily="34" charset="0"/>
              <a:cs typeface="Times New Roman" panose="02020603050405020304" pitchFamily="18" charset="0"/>
            </a:rPr>
            <a:t>Patients those who are considered for the study are taken from Monday to Saturday, not involving patients coming on Sunday.</a:t>
          </a:r>
          <a:endParaRPr lang="en-IN" sz="1400" kern="1200" dirty="0"/>
        </a:p>
      </dsp:txBody>
      <dsp:txXfrm>
        <a:off x="1250699" y="1791500"/>
        <a:ext cx="4409065" cy="811835"/>
      </dsp:txXfrm>
    </dsp:sp>
    <dsp:sp modelId="{F5359C5F-D46E-4B98-8E78-C88484B7331C}">
      <dsp:nvSpPr>
        <dsp:cNvPr id="0" name=""/>
        <dsp:cNvSpPr/>
      </dsp:nvSpPr>
      <dsp:spPr>
        <a:xfrm>
          <a:off x="918834" y="2835115"/>
          <a:ext cx="348277" cy="3482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175615-B2FF-4557-A097-4F3613CDD779}">
      <dsp:nvSpPr>
        <dsp:cNvPr id="0" name=""/>
        <dsp:cNvSpPr/>
      </dsp:nvSpPr>
      <dsp:spPr>
        <a:xfrm>
          <a:off x="1250699" y="2603336"/>
          <a:ext cx="4409065" cy="811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IN" sz="1400" kern="1200" dirty="0">
              <a:effectLst/>
              <a:latin typeface="+mj-lt"/>
              <a:ea typeface="Calibri" panose="020F0502020204030204" pitchFamily="34" charset="0"/>
              <a:cs typeface="Times New Roman" panose="02020603050405020304" pitchFamily="18" charset="0"/>
            </a:rPr>
            <a:t>Follow-up patients are not taking into consideration.</a:t>
          </a:r>
          <a:endParaRPr lang="en-IN" sz="1400" kern="1200" dirty="0"/>
        </a:p>
      </dsp:txBody>
      <dsp:txXfrm>
        <a:off x="1250699" y="2603336"/>
        <a:ext cx="4409065" cy="811835"/>
      </dsp:txXfrm>
    </dsp:sp>
    <dsp:sp modelId="{F89E2A81-FA61-466A-A54B-FABE5CD417FF}">
      <dsp:nvSpPr>
        <dsp:cNvPr id="0" name=""/>
        <dsp:cNvSpPr/>
      </dsp:nvSpPr>
      <dsp:spPr>
        <a:xfrm>
          <a:off x="918834" y="3646950"/>
          <a:ext cx="348277" cy="3482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300235-D0A9-4938-BE18-A7F1016C1505}">
      <dsp:nvSpPr>
        <dsp:cNvPr id="0" name=""/>
        <dsp:cNvSpPr/>
      </dsp:nvSpPr>
      <dsp:spPr>
        <a:xfrm>
          <a:off x="1250699" y="3415171"/>
          <a:ext cx="4409065" cy="811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IN" sz="1400" kern="1200" dirty="0">
              <a:effectLst/>
              <a:latin typeface="+mj-lt"/>
              <a:ea typeface="Calibri" panose="020F0502020204030204" pitchFamily="34" charset="0"/>
            </a:rPr>
            <a:t>Day care centre.</a:t>
          </a:r>
          <a:endParaRPr lang="en-IN" sz="1400" kern="1200" dirty="0"/>
        </a:p>
      </dsp:txBody>
      <dsp:txXfrm>
        <a:off x="1250699" y="3415171"/>
        <a:ext cx="4409065" cy="8118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1B56C-714A-4DC2-B182-8ED899C8F741}">
      <dsp:nvSpPr>
        <dsp:cNvPr id="0" name=""/>
        <dsp:cNvSpPr/>
      </dsp:nvSpPr>
      <dsp:spPr>
        <a:xfrm>
          <a:off x="3533711" y="750516"/>
          <a:ext cx="5009047" cy="5009047"/>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F02753-2209-44CE-8FFD-CFB94B92F392}">
      <dsp:nvSpPr>
        <dsp:cNvPr id="0" name=""/>
        <dsp:cNvSpPr/>
      </dsp:nvSpPr>
      <dsp:spPr>
        <a:xfrm>
          <a:off x="3533711" y="750516"/>
          <a:ext cx="5009047" cy="5009047"/>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B26B8A-2CBA-46AC-96C5-0F3288696BB4}">
      <dsp:nvSpPr>
        <dsp:cNvPr id="0" name=""/>
        <dsp:cNvSpPr/>
      </dsp:nvSpPr>
      <dsp:spPr>
        <a:xfrm>
          <a:off x="3520401" y="750552"/>
          <a:ext cx="5009047" cy="5009047"/>
        </a:xfrm>
        <a:prstGeom prst="blockArc">
          <a:avLst>
            <a:gd name="adj1" fmla="val 21530221"/>
            <a:gd name="adj2" fmla="val 5381296"/>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CEDE09-B4B0-4AD2-95E9-B627DD19CE1D}">
      <dsp:nvSpPr>
        <dsp:cNvPr id="0" name=""/>
        <dsp:cNvSpPr/>
      </dsp:nvSpPr>
      <dsp:spPr>
        <a:xfrm>
          <a:off x="3520399" y="750480"/>
          <a:ext cx="5009047" cy="5009047"/>
        </a:xfrm>
        <a:prstGeom prst="blockArc">
          <a:avLst>
            <a:gd name="adj1" fmla="val 16218706"/>
            <a:gd name="adj2" fmla="val 21530322"/>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18E453-CB62-4360-AD1E-BC4933DBE5C5}">
      <dsp:nvSpPr>
        <dsp:cNvPr id="0" name=""/>
        <dsp:cNvSpPr/>
      </dsp:nvSpPr>
      <dsp:spPr>
        <a:xfrm>
          <a:off x="4885427" y="2102232"/>
          <a:ext cx="2305615" cy="230561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CONCLUSION:</a:t>
          </a:r>
        </a:p>
        <a:p>
          <a:pPr marL="0" lvl="0" indent="0" algn="ctr" defTabSz="622300">
            <a:lnSpc>
              <a:spcPct val="90000"/>
            </a:lnSpc>
            <a:spcBef>
              <a:spcPct val="0"/>
            </a:spcBef>
            <a:spcAft>
              <a:spcPct val="35000"/>
            </a:spcAft>
            <a:buNone/>
          </a:pPr>
          <a:r>
            <a:rPr lang="en-US" sz="1400" kern="1200" dirty="0">
              <a:latin typeface="+mj-lt"/>
            </a:rPr>
            <a:t>Based on the study , it has been concluded that there is an immediate need of implementation of certain interventions </a:t>
          </a:r>
          <a:endParaRPr lang="en-IN" sz="1400" b="1" kern="1200" dirty="0"/>
        </a:p>
      </dsp:txBody>
      <dsp:txXfrm>
        <a:off x="5223076" y="2439881"/>
        <a:ext cx="1630317" cy="1630317"/>
      </dsp:txXfrm>
    </dsp:sp>
    <dsp:sp modelId="{ABC8B863-20FF-40DD-8D40-8CA19BC56BAE}">
      <dsp:nvSpPr>
        <dsp:cNvPr id="0" name=""/>
        <dsp:cNvSpPr/>
      </dsp:nvSpPr>
      <dsp:spPr>
        <a:xfrm>
          <a:off x="5231270" y="1652"/>
          <a:ext cx="1613930" cy="16139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latin typeface="+mj-lt"/>
            </a:rPr>
            <a:t>appropriate skilled man power needs to hired as majority of the patient irrespectively of there dilation status has to wait between 30-1hr for merely 10-12 mins of doctor consultations. </a:t>
          </a:r>
          <a:endParaRPr lang="en-IN" sz="900" kern="1200" dirty="0"/>
        </a:p>
      </dsp:txBody>
      <dsp:txXfrm>
        <a:off x="5467625" y="238007"/>
        <a:ext cx="1141220" cy="1141220"/>
      </dsp:txXfrm>
    </dsp:sp>
    <dsp:sp modelId="{CF4C4B33-740B-4AAA-9582-DBC16ADBCFF4}">
      <dsp:nvSpPr>
        <dsp:cNvPr id="0" name=""/>
        <dsp:cNvSpPr/>
      </dsp:nvSpPr>
      <dsp:spPr>
        <a:xfrm>
          <a:off x="7663877" y="2398457"/>
          <a:ext cx="1613930" cy="16139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IN" sz="900" kern="1200">
              <a:latin typeface="+mj-lt"/>
            </a:rPr>
            <a:t>Proper scheduling should be there so that patient don’t need to wait when doctor is performing surgical procedures. </a:t>
          </a:r>
          <a:endParaRPr lang="en-IN" sz="900" kern="1200" dirty="0"/>
        </a:p>
      </dsp:txBody>
      <dsp:txXfrm>
        <a:off x="7900232" y="2634812"/>
        <a:ext cx="1141220" cy="1141220"/>
      </dsp:txXfrm>
    </dsp:sp>
    <dsp:sp modelId="{EB02BE88-E347-41C4-AB15-8A6FB5323B0A}">
      <dsp:nvSpPr>
        <dsp:cNvPr id="0" name=""/>
        <dsp:cNvSpPr/>
      </dsp:nvSpPr>
      <dsp:spPr>
        <a:xfrm>
          <a:off x="5231270" y="4894497"/>
          <a:ext cx="1613930" cy="16139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latin typeface="+mj-lt"/>
            </a:rPr>
            <a:t>designating a particular time slot given to post –op patients preferable in evening. </a:t>
          </a:r>
          <a:endParaRPr lang="en-IN" sz="900" kern="1200" dirty="0"/>
        </a:p>
      </dsp:txBody>
      <dsp:txXfrm>
        <a:off x="5467625" y="5130852"/>
        <a:ext cx="1141220" cy="1141220"/>
      </dsp:txXfrm>
    </dsp:sp>
    <dsp:sp modelId="{E810D56F-ECF3-43C5-87F5-256DD9B2F562}">
      <dsp:nvSpPr>
        <dsp:cNvPr id="0" name=""/>
        <dsp:cNvSpPr/>
      </dsp:nvSpPr>
      <dsp:spPr>
        <a:xfrm>
          <a:off x="2784847" y="2448075"/>
          <a:ext cx="1613930" cy="16139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latin typeface="+mj-lt"/>
            </a:rPr>
            <a:t>At last be adopting recommendations, there could be possible improvement might be seen in the prolonged waiting time.</a:t>
          </a:r>
          <a:endParaRPr lang="en-IN" sz="900" kern="1200"/>
        </a:p>
      </dsp:txBody>
      <dsp:txXfrm>
        <a:off x="3021202" y="2684430"/>
        <a:ext cx="1141220" cy="11412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65FAE-24FD-4219-9C52-E21A6AA8BF29}">
      <dsp:nvSpPr>
        <dsp:cNvPr id="0" name=""/>
        <dsp:cNvSpPr/>
      </dsp:nvSpPr>
      <dsp:spPr>
        <a:xfrm>
          <a:off x="1906246" y="1772"/>
          <a:ext cx="6220018" cy="565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533400">
            <a:lnSpc>
              <a:spcPct val="90000"/>
            </a:lnSpc>
            <a:spcBef>
              <a:spcPct val="0"/>
            </a:spcBef>
            <a:spcAft>
              <a:spcPct val="35000"/>
            </a:spcAft>
            <a:buFont typeface="Wingdings" panose="05000000000000000000" pitchFamily="2" charset="2"/>
            <a:buNone/>
          </a:pPr>
          <a:r>
            <a:rPr lang="en-US" sz="1200" kern="1200" dirty="0"/>
            <a:t>Certain  queuing models should be adopted such as FIFO , appointment model ( 15min leverage should be given to the appointment patient as compared to walking patient), etc. </a:t>
          </a:r>
          <a:endParaRPr lang="en-IN" sz="1200" kern="1200" dirty="0"/>
        </a:p>
      </dsp:txBody>
      <dsp:txXfrm>
        <a:off x="1906246" y="1772"/>
        <a:ext cx="6220018" cy="565456"/>
      </dsp:txXfrm>
    </dsp:sp>
    <dsp:sp modelId="{DE167289-45C8-49ED-B093-72142C8CBD42}">
      <dsp:nvSpPr>
        <dsp:cNvPr id="0" name=""/>
        <dsp:cNvSpPr/>
      </dsp:nvSpPr>
      <dsp:spPr>
        <a:xfrm>
          <a:off x="1906246"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E73DBDA-7388-4B49-AE0C-4D7782A18408}">
      <dsp:nvSpPr>
        <dsp:cNvPr id="0" name=""/>
        <dsp:cNvSpPr/>
      </dsp:nvSpPr>
      <dsp:spPr>
        <a:xfrm>
          <a:off x="2780504"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CFA7646-5D2D-4EB6-8364-D591742BF2DD}">
      <dsp:nvSpPr>
        <dsp:cNvPr id="0" name=""/>
        <dsp:cNvSpPr/>
      </dsp:nvSpPr>
      <dsp:spPr>
        <a:xfrm>
          <a:off x="3655454"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1AFB6AE-A872-43D0-BCA5-CCFC196B497E}">
      <dsp:nvSpPr>
        <dsp:cNvPr id="0" name=""/>
        <dsp:cNvSpPr/>
      </dsp:nvSpPr>
      <dsp:spPr>
        <a:xfrm>
          <a:off x="4529712"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F5C773C-CA0C-43A3-872E-F56EA6F6EC0B}">
      <dsp:nvSpPr>
        <dsp:cNvPr id="0" name=""/>
        <dsp:cNvSpPr/>
      </dsp:nvSpPr>
      <dsp:spPr>
        <a:xfrm>
          <a:off x="5404661"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04710B4-FF2F-4CFF-96CF-63E650F8CBCD}">
      <dsp:nvSpPr>
        <dsp:cNvPr id="0" name=""/>
        <dsp:cNvSpPr/>
      </dsp:nvSpPr>
      <dsp:spPr>
        <a:xfrm>
          <a:off x="6278919"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96A6470-285A-45F8-835C-5AA997473FEF}">
      <dsp:nvSpPr>
        <dsp:cNvPr id="0" name=""/>
        <dsp:cNvSpPr/>
      </dsp:nvSpPr>
      <dsp:spPr>
        <a:xfrm>
          <a:off x="7153868" y="567228"/>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D851466-C0DA-4C80-8DEE-4677E98BE6C8}">
      <dsp:nvSpPr>
        <dsp:cNvPr id="0" name=""/>
        <dsp:cNvSpPr/>
      </dsp:nvSpPr>
      <dsp:spPr>
        <a:xfrm>
          <a:off x="1906246" y="682414"/>
          <a:ext cx="6300878" cy="921484"/>
        </a:xfrm>
        <a:prstGeom prst="rect">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t>There must be proper time scheduled for leaves of the staff especially PCC and OPD </a:t>
          </a:r>
          <a:r>
            <a:rPr lang="en-US" sz="1200" kern="1200" dirty="0" err="1"/>
            <a:t>attandants</a:t>
          </a:r>
          <a:endParaRPr lang="en-US" sz="1200" kern="1200" dirty="0"/>
        </a:p>
        <a:p>
          <a:pPr marL="0" lvl="0" indent="0" algn="l" defTabSz="533400">
            <a:lnSpc>
              <a:spcPct val="90000"/>
            </a:lnSpc>
            <a:spcBef>
              <a:spcPct val="0"/>
            </a:spcBef>
            <a:spcAft>
              <a:spcPct val="35000"/>
            </a:spcAft>
            <a:buFont typeface="Wingdings" panose="05000000000000000000" pitchFamily="2" charset="2"/>
            <a:buNone/>
          </a:pPr>
          <a:r>
            <a:rPr lang="en-US" sz="1200" kern="1200"/>
            <a:t>An evening time slot should be allocated for all the post –op patients , as to avoid mixing it with new patients . </a:t>
          </a:r>
          <a:endParaRPr lang="en-US" sz="1200" kern="1200" dirty="0"/>
        </a:p>
      </dsp:txBody>
      <dsp:txXfrm>
        <a:off x="1906246" y="682414"/>
        <a:ext cx="6300878" cy="921484"/>
      </dsp:txXfrm>
    </dsp:sp>
    <dsp:sp modelId="{DDBBF73F-E079-47EF-954E-F7C5C4B48E53}">
      <dsp:nvSpPr>
        <dsp:cNvPr id="0" name=""/>
        <dsp:cNvSpPr/>
      </dsp:nvSpPr>
      <dsp:spPr>
        <a:xfrm>
          <a:off x="1906246" y="1788679"/>
          <a:ext cx="6220018" cy="565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533400">
            <a:lnSpc>
              <a:spcPct val="90000"/>
            </a:lnSpc>
            <a:spcBef>
              <a:spcPct val="0"/>
            </a:spcBef>
            <a:spcAft>
              <a:spcPct val="35000"/>
            </a:spcAft>
            <a:buFont typeface="Wingdings" panose="05000000000000000000" pitchFamily="2" charset="2"/>
            <a:buNone/>
          </a:pPr>
          <a:r>
            <a:rPr lang="en-US" sz="1200" kern="1200" dirty="0"/>
            <a:t>The shorts breaks need to be managed in a certain way to avoid piling up of patients. </a:t>
          </a:r>
          <a:endParaRPr lang="en-IN" sz="1200" kern="1200" dirty="0"/>
        </a:p>
      </dsp:txBody>
      <dsp:txXfrm>
        <a:off x="1906246" y="1788679"/>
        <a:ext cx="6220018" cy="565456"/>
      </dsp:txXfrm>
    </dsp:sp>
    <dsp:sp modelId="{49502AE9-2DC9-4F64-BC4F-52CADACBE8E1}">
      <dsp:nvSpPr>
        <dsp:cNvPr id="0" name=""/>
        <dsp:cNvSpPr/>
      </dsp:nvSpPr>
      <dsp:spPr>
        <a:xfrm>
          <a:off x="1906246"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9C09215-FF04-45C2-B8CE-4B3F397A786C}">
      <dsp:nvSpPr>
        <dsp:cNvPr id="0" name=""/>
        <dsp:cNvSpPr/>
      </dsp:nvSpPr>
      <dsp:spPr>
        <a:xfrm>
          <a:off x="2780504"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770DF98-9817-4CF9-8605-3E2004405CD8}">
      <dsp:nvSpPr>
        <dsp:cNvPr id="0" name=""/>
        <dsp:cNvSpPr/>
      </dsp:nvSpPr>
      <dsp:spPr>
        <a:xfrm>
          <a:off x="3655454"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85527B0-E5F2-4986-A3FE-8BC38FB05CD2}">
      <dsp:nvSpPr>
        <dsp:cNvPr id="0" name=""/>
        <dsp:cNvSpPr/>
      </dsp:nvSpPr>
      <dsp:spPr>
        <a:xfrm>
          <a:off x="4529712"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78E259B-F1D3-4527-A344-1C0BEA163B16}">
      <dsp:nvSpPr>
        <dsp:cNvPr id="0" name=""/>
        <dsp:cNvSpPr/>
      </dsp:nvSpPr>
      <dsp:spPr>
        <a:xfrm>
          <a:off x="5404661"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C25F233-A39A-43C5-8077-0F7D5FC9B695}">
      <dsp:nvSpPr>
        <dsp:cNvPr id="0" name=""/>
        <dsp:cNvSpPr/>
      </dsp:nvSpPr>
      <dsp:spPr>
        <a:xfrm>
          <a:off x="6278919"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0DBD5C2-E805-415C-AF4E-8A09DA60AA62}">
      <dsp:nvSpPr>
        <dsp:cNvPr id="0" name=""/>
        <dsp:cNvSpPr/>
      </dsp:nvSpPr>
      <dsp:spPr>
        <a:xfrm>
          <a:off x="7153868" y="2354135"/>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C985496-7902-4B2C-9C90-F9A840BC64BA}">
      <dsp:nvSpPr>
        <dsp:cNvPr id="0" name=""/>
        <dsp:cNvSpPr/>
      </dsp:nvSpPr>
      <dsp:spPr>
        <a:xfrm>
          <a:off x="1906246" y="2469321"/>
          <a:ext cx="6300878" cy="921484"/>
        </a:xfrm>
        <a:prstGeom prst="rect">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t>Miscommunication needs to avoided among the patients, </a:t>
          </a:r>
          <a:r>
            <a:rPr lang="en-US" sz="1200" kern="1200" dirty="0" err="1"/>
            <a:t>oftenly</a:t>
          </a:r>
          <a:r>
            <a:rPr lang="en-US" sz="1200" kern="1200" dirty="0"/>
            <a:t> doctors needs to go to OT for the surgeries, and patients is unaware, so proper message should be sent to the patients and accordingly appointments should be given </a:t>
          </a:r>
          <a:endParaRPr lang="en-IN" sz="1200" kern="1200" dirty="0"/>
        </a:p>
      </dsp:txBody>
      <dsp:txXfrm>
        <a:off x="1906246" y="2469321"/>
        <a:ext cx="6300878" cy="921484"/>
      </dsp:txXfrm>
    </dsp:sp>
    <dsp:sp modelId="{2281B552-DB85-4D14-B14F-8AB9EDAAD4B2}">
      <dsp:nvSpPr>
        <dsp:cNvPr id="0" name=""/>
        <dsp:cNvSpPr/>
      </dsp:nvSpPr>
      <dsp:spPr>
        <a:xfrm>
          <a:off x="1906246" y="3575587"/>
          <a:ext cx="6220018" cy="565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533400">
            <a:lnSpc>
              <a:spcPct val="90000"/>
            </a:lnSpc>
            <a:spcBef>
              <a:spcPct val="0"/>
            </a:spcBef>
            <a:spcAft>
              <a:spcPct val="35000"/>
            </a:spcAft>
            <a:buNone/>
          </a:pPr>
          <a:r>
            <a:rPr lang="en-US" sz="1200" kern="1200" dirty="0"/>
            <a:t>In case of overcrowding , there are quite a lot of chances that patient files are lost, so to minimize this proper handling of files should be there. </a:t>
          </a:r>
          <a:endParaRPr lang="en-IN" sz="1200" kern="1200" dirty="0"/>
        </a:p>
      </dsp:txBody>
      <dsp:txXfrm>
        <a:off x="1906246" y="3575587"/>
        <a:ext cx="6220018" cy="565456"/>
      </dsp:txXfrm>
    </dsp:sp>
    <dsp:sp modelId="{BE6FC843-C0D7-4BA8-A25C-C485A248598E}">
      <dsp:nvSpPr>
        <dsp:cNvPr id="0" name=""/>
        <dsp:cNvSpPr/>
      </dsp:nvSpPr>
      <dsp:spPr>
        <a:xfrm>
          <a:off x="1906246"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AB3EC19-F130-4DDF-8A83-1BEFEE0527B7}">
      <dsp:nvSpPr>
        <dsp:cNvPr id="0" name=""/>
        <dsp:cNvSpPr/>
      </dsp:nvSpPr>
      <dsp:spPr>
        <a:xfrm>
          <a:off x="2780504"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3AB3EAA-4DD5-49F4-B53E-2024FE62460E}">
      <dsp:nvSpPr>
        <dsp:cNvPr id="0" name=""/>
        <dsp:cNvSpPr/>
      </dsp:nvSpPr>
      <dsp:spPr>
        <a:xfrm>
          <a:off x="3655454"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0558FD2-6153-4CF0-AB27-13560C0D9209}">
      <dsp:nvSpPr>
        <dsp:cNvPr id="0" name=""/>
        <dsp:cNvSpPr/>
      </dsp:nvSpPr>
      <dsp:spPr>
        <a:xfrm>
          <a:off x="4529712"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936E453-90A8-4A25-93F2-70FB2C00766B}">
      <dsp:nvSpPr>
        <dsp:cNvPr id="0" name=""/>
        <dsp:cNvSpPr/>
      </dsp:nvSpPr>
      <dsp:spPr>
        <a:xfrm>
          <a:off x="5404661"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2D14DCB-B144-4889-A232-0EE163BB6886}">
      <dsp:nvSpPr>
        <dsp:cNvPr id="0" name=""/>
        <dsp:cNvSpPr/>
      </dsp:nvSpPr>
      <dsp:spPr>
        <a:xfrm>
          <a:off x="6278919"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A165DBB-E9EE-4CBD-AEF9-FB7DAA754888}">
      <dsp:nvSpPr>
        <dsp:cNvPr id="0" name=""/>
        <dsp:cNvSpPr/>
      </dsp:nvSpPr>
      <dsp:spPr>
        <a:xfrm>
          <a:off x="7153868" y="4141043"/>
          <a:ext cx="1455484" cy="1151855"/>
        </a:xfrm>
        <a:prstGeom prst="chevron">
          <a:avLst>
            <a:gd name="adj" fmla="val 7061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321A8A3-9A8D-45BA-9489-14D016BF69DD}">
      <dsp:nvSpPr>
        <dsp:cNvPr id="0" name=""/>
        <dsp:cNvSpPr/>
      </dsp:nvSpPr>
      <dsp:spPr>
        <a:xfrm>
          <a:off x="1906246" y="4256228"/>
          <a:ext cx="6300878" cy="921484"/>
        </a:xfrm>
        <a:prstGeom prst="rect">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t>Shifting of doctors could be done , under the same specialty to avoid waiting for specific doctor. </a:t>
          </a:r>
          <a:endParaRPr lang="en-IN" sz="1200" kern="1200" dirty="0"/>
        </a:p>
      </dsp:txBody>
      <dsp:txXfrm>
        <a:off x="1906246" y="4256228"/>
        <a:ext cx="6300878" cy="92148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3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101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01-09-2022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01-09-2022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01-09-2022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01-09-2022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01-09-2022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01-09-2022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01-09-2022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01-09-2022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01-09-2022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01-09-2022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01-09-2022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01-09-2022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01-09-2022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chart" Target="../charts/chart3.xml" /><Relationship Id="rId2" Type="http://schemas.openxmlformats.org/officeDocument/2006/relationships/chart" Target="../charts/chart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chart" Target="../charts/chart5.xml" /><Relationship Id="rId2" Type="http://schemas.openxmlformats.org/officeDocument/2006/relationships/chart" Target="../charts/chart4.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chart" Target="../charts/chart6.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 /><Relationship Id="rId7" Type="http://schemas.microsoft.com/office/2007/relationships/diagramDrawing" Target="../diagrams/drawing5.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5.xml" /><Relationship Id="rId5" Type="http://schemas.openxmlformats.org/officeDocument/2006/relationships/diagramQuickStyle" Target="../diagrams/quickStyle5.xml" /><Relationship Id="rId4" Type="http://schemas.openxmlformats.org/officeDocument/2006/relationships/diagramLayout" Target="../diagrams/layout5.xml" /></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 /><Relationship Id="rId7" Type="http://schemas.microsoft.com/office/2007/relationships/diagramDrawing" Target="../diagrams/drawing6.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6.xml" /><Relationship Id="rId5" Type="http://schemas.openxmlformats.org/officeDocument/2006/relationships/diagramQuickStyle" Target="../diagrams/quickStyle6.xml" /><Relationship Id="rId4" Type="http://schemas.openxmlformats.org/officeDocument/2006/relationships/diagramLayout" Target="../diagrams/layout6.xml" /></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 /><Relationship Id="rId7" Type="http://schemas.microsoft.com/office/2007/relationships/diagramDrawing" Target="../diagrams/drawing7.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7.xml" /><Relationship Id="rId5" Type="http://schemas.openxmlformats.org/officeDocument/2006/relationships/diagramQuickStyle" Target="../diagrams/quickStyle7.xml" /><Relationship Id="rId4" Type="http://schemas.openxmlformats.org/officeDocument/2006/relationships/diagramLayout" Target="../diagrams/layout7.xml" /></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8.xml" /><Relationship Id="rId7" Type="http://schemas.microsoft.com/office/2007/relationships/diagramDrawing" Target="../diagrams/drawing8.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8.xml" /><Relationship Id="rId5" Type="http://schemas.openxmlformats.org/officeDocument/2006/relationships/diagramQuickStyle" Target="../diagrams/quickStyle8.xml" /><Relationship Id="rId4" Type="http://schemas.openxmlformats.org/officeDocument/2006/relationships/diagramLayout" Target="../diagrams/layout8.xml" /></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9.xml" /><Relationship Id="rId7" Type="http://schemas.microsoft.com/office/2007/relationships/diagramDrawing" Target="../diagrams/drawing9.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9.xml" /><Relationship Id="rId5" Type="http://schemas.openxmlformats.org/officeDocument/2006/relationships/diagramQuickStyle" Target="../diagrams/quickStyle9.xml" /><Relationship Id="rId4" Type="http://schemas.openxmlformats.org/officeDocument/2006/relationships/diagramLayout" Target="../diagrams/layout9.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hyperlink" Target="https://www.emerald.com/insight/content/doi/10.1108/TQM-11-2014-0099/full/html#idm45657780586048" TargetMode="External" /><Relationship Id="rId2" Type="http://schemas.openxmlformats.org/officeDocument/2006/relationships/hyperlink" Target="https://www.emerald.com/insight/content/doi/10.1108/09526861111160553/full/html" TargetMode="External" /><Relationship Id="rId1" Type="http://schemas.openxmlformats.org/officeDocument/2006/relationships/slideLayout" Target="../slideLayouts/slideLayout2.xml" /><Relationship Id="rId5" Type="http://schemas.openxmlformats.org/officeDocument/2006/relationships/hyperlink" Target="http://citeseerx.ist.psu.edu/viewdoc/download?doi=10.1.1.1071.6121&amp;rep=rep1&amp;type=pdf" TargetMode="External" /><Relationship Id="rId4" Type="http://schemas.openxmlformats.org/officeDocument/2006/relationships/hyperlink" Target="https://www.cabdirect.org/cabdirect/abstract/20103126535" TargetMode="External" /></Relationships>
</file>

<file path=ppt/slides/_rels/slide2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 /><Relationship Id="rId7" Type="http://schemas.microsoft.com/office/2007/relationships/diagramDrawing" Target="../diagrams/drawing3.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3.xml" /><Relationship Id="rId5" Type="http://schemas.openxmlformats.org/officeDocument/2006/relationships/diagramQuickStyle" Target="../diagrams/quickStyle3.xml" /><Relationship Id="rId4" Type="http://schemas.openxmlformats.org/officeDocument/2006/relationships/diagramLayout" Target="../diagrams/layout3.xml" /></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 /><Relationship Id="rId7" Type="http://schemas.microsoft.com/office/2007/relationships/diagramDrawing" Target="../diagrams/drawing4.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4.xml" /><Relationship Id="rId5" Type="http://schemas.openxmlformats.org/officeDocument/2006/relationships/diagramQuickStyle" Target="../diagrams/quickStyle4.xml" /><Relationship Id="rId4" Type="http://schemas.openxmlformats.org/officeDocument/2006/relationships/diagramLayout" Target="../diagrams/layout4.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chart" Target="../charts/chart1.xml" /><Relationship Id="rId2" Type="http://schemas.openxmlformats.org/officeDocument/2006/relationships/image" Target="../media/image1.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normAutofit/>
          </a:bodyPr>
          <a:lstStyle/>
          <a:p>
            <a:r>
              <a:rPr lang="en-IN" sz="54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Process analysis of OPD to reduce waiting time</a:t>
            </a:r>
            <a:endParaRPr lang="en-IN" sz="235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lstStyle/>
          <a:p>
            <a:r>
              <a:rPr lang="en-IN" dirty="0"/>
              <a:t>SHRUTI ARORA</a:t>
            </a:r>
          </a:p>
          <a:p>
            <a:r>
              <a:rPr lang="en-IN" dirty="0"/>
              <a:t>DR.SUKESH BHARDWAJ</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Table 6">
            <a:extLst>
              <a:ext uri="{FF2B5EF4-FFF2-40B4-BE49-F238E27FC236}">
                <a16:creationId xmlns:a16="http://schemas.microsoft.com/office/drawing/2014/main" id="{4DD841A1-E64A-A052-7925-A3C73BEABDFC}"/>
              </a:ext>
            </a:extLst>
          </p:cNvPr>
          <p:cNvGraphicFramePr>
            <a:graphicFrameLocks noGrp="1"/>
          </p:cNvGraphicFramePr>
          <p:nvPr>
            <p:extLst>
              <p:ext uri="{D42A27DB-BD31-4B8C-83A1-F6EECF244321}">
                <p14:modId xmlns:p14="http://schemas.microsoft.com/office/powerpoint/2010/main" val="635290912"/>
              </p:ext>
            </p:extLst>
          </p:nvPr>
        </p:nvGraphicFramePr>
        <p:xfrm>
          <a:off x="314633" y="1870185"/>
          <a:ext cx="3598607" cy="4622688"/>
        </p:xfrm>
        <a:graphic>
          <a:graphicData uri="http://schemas.openxmlformats.org/drawingml/2006/table">
            <a:tbl>
              <a:tblPr firstRow="1" firstCol="1" bandRow="1">
                <a:tableStyleId>{5C22544A-7EE6-4342-B048-85BDC9FD1C3A}</a:tableStyleId>
              </a:tblPr>
              <a:tblGrid>
                <a:gridCol w="803887">
                  <a:extLst>
                    <a:ext uri="{9D8B030D-6E8A-4147-A177-3AD203B41FA5}">
                      <a16:colId xmlns:a16="http://schemas.microsoft.com/office/drawing/2014/main" val="2905513443"/>
                    </a:ext>
                  </a:extLst>
                </a:gridCol>
                <a:gridCol w="987324">
                  <a:extLst>
                    <a:ext uri="{9D8B030D-6E8A-4147-A177-3AD203B41FA5}">
                      <a16:colId xmlns:a16="http://schemas.microsoft.com/office/drawing/2014/main" val="723201838"/>
                    </a:ext>
                  </a:extLst>
                </a:gridCol>
                <a:gridCol w="987324">
                  <a:extLst>
                    <a:ext uri="{9D8B030D-6E8A-4147-A177-3AD203B41FA5}">
                      <a16:colId xmlns:a16="http://schemas.microsoft.com/office/drawing/2014/main" val="1552548635"/>
                    </a:ext>
                  </a:extLst>
                </a:gridCol>
                <a:gridCol w="820072">
                  <a:extLst>
                    <a:ext uri="{9D8B030D-6E8A-4147-A177-3AD203B41FA5}">
                      <a16:colId xmlns:a16="http://schemas.microsoft.com/office/drawing/2014/main" val="2301271380"/>
                    </a:ext>
                  </a:extLst>
                </a:gridCol>
              </a:tblGrid>
              <a:tr h="1534158">
                <a:tc gridSpan="2">
                  <a:txBody>
                    <a:bodyPr/>
                    <a:lstStyle/>
                    <a:p>
                      <a:pPr lvl="0" algn="l">
                        <a:lnSpc>
                          <a:spcPct val="107000"/>
                        </a:lnSpc>
                        <a:spcAft>
                          <a:spcPts val="800"/>
                        </a:spcAft>
                      </a:pPr>
                      <a:r>
                        <a:rPr lang="en-IN" sz="1100" dirty="0">
                          <a:effectLst/>
                        </a:rPr>
                        <a:t>TYPE OF PATIENT</a:t>
                      </a:r>
                    </a:p>
                    <a:p>
                      <a:pPr lvl="0" algn="l">
                        <a:lnSpc>
                          <a:spcPct val="107000"/>
                        </a:lnSpc>
                        <a:spcAft>
                          <a:spcPts val="800"/>
                        </a:spcAft>
                      </a:pPr>
                      <a:r>
                        <a:rPr lang="en-IN" sz="1100" dirty="0">
                          <a:effectLst/>
                        </a:rPr>
                        <a:t> </a:t>
                      </a:r>
                      <a:endParaRPr lang="en-IN" sz="1100" dirty="0">
                        <a:effectLst/>
                        <a:latin typeface="Calibri" panose="020F0502020204030204" pitchFamily="34" charset="0"/>
                        <a:cs typeface="Times New Roman" panose="02020603050405020304" pitchFamily="18" charset="0"/>
                      </a:endParaRPr>
                    </a:p>
                  </a:txBody>
                  <a:tcPr marL="68580" marR="68580" marT="0" marB="0" anchor="ctr"/>
                </a:tc>
                <a:tc hMerge="1">
                  <a:txBody>
                    <a:bodyPr/>
                    <a:lstStyle/>
                    <a:p>
                      <a:pPr algn="l">
                        <a:lnSpc>
                          <a:spcPct val="107000"/>
                        </a:lnSpc>
                        <a:spcAft>
                          <a:spcPts val="800"/>
                        </a:spcAft>
                      </a:pPr>
                      <a:r>
                        <a:rPr lang="en-IN" sz="1100" dirty="0">
                          <a:effectLst/>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AVERAGE TIME TAKEN FOR FIRST CALL</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a:effectLst/>
                        </a:rPr>
                        <a:t>Average of Over all waiting time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0449947"/>
                  </a:ext>
                </a:extLst>
              </a:tr>
              <a:tr h="529147">
                <a:tc rowSpan="2">
                  <a:txBody>
                    <a:bodyPr/>
                    <a:lstStyle/>
                    <a:p>
                      <a:pPr lvl="0" algn="ctr">
                        <a:lnSpc>
                          <a:spcPct val="107000"/>
                        </a:lnSpc>
                        <a:spcAft>
                          <a:spcPts val="800"/>
                        </a:spcAft>
                      </a:pPr>
                      <a:r>
                        <a:rPr lang="en-IN" sz="1100">
                          <a:effectLst/>
                        </a:rPr>
                        <a:t>NEW</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19.5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highlight>
                            <a:srgbClr val="FFFF00"/>
                          </a:highlight>
                        </a:rPr>
                        <a:t>73 min</a:t>
                      </a:r>
                      <a:endParaRPr lang="en-IN"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6502448"/>
                  </a:ext>
                </a:extLst>
              </a:tr>
              <a:tr h="1015118">
                <a:tc vMerge="1">
                  <a:txBody>
                    <a:bodyPr/>
                    <a:lstStyle/>
                    <a:p>
                      <a:endParaRPr lang="en-IN"/>
                    </a:p>
                  </a:txBody>
                  <a:tcPr/>
                </a:tc>
                <a:tc>
                  <a:txBody>
                    <a:bodyPr/>
                    <a:lstStyle/>
                    <a:p>
                      <a:pPr lvl="0" algn="l">
                        <a:lnSpc>
                          <a:spcPct val="107000"/>
                        </a:lnSpc>
                        <a:spcAft>
                          <a:spcPts val="800"/>
                        </a:spcAft>
                      </a:pPr>
                      <a:r>
                        <a:rPr lang="en-IN" sz="1100">
                          <a:effectLst/>
                        </a:rPr>
                        <a:t>for non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17.5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a:effectLst/>
                        </a:rPr>
                        <a:t>53 min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79000422"/>
                  </a:ext>
                </a:extLst>
              </a:tr>
              <a:tr h="529147">
                <a:tc rowSpan="2">
                  <a:txBody>
                    <a:bodyPr/>
                    <a:lstStyle/>
                    <a:p>
                      <a:pPr lvl="0" algn="ctr">
                        <a:lnSpc>
                          <a:spcPct val="107000"/>
                        </a:lnSpc>
                        <a:spcAft>
                          <a:spcPts val="800"/>
                        </a:spcAft>
                      </a:pPr>
                      <a:r>
                        <a:rPr lang="en-IN" sz="1100">
                          <a:effectLst/>
                        </a:rPr>
                        <a:t>Post-Op</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26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highlight>
                            <a:srgbClr val="FFFF00"/>
                          </a:highlight>
                        </a:rPr>
                        <a:t>93 min</a:t>
                      </a:r>
                      <a:endParaRPr lang="en-IN"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1890267"/>
                  </a:ext>
                </a:extLst>
              </a:tr>
              <a:tr h="1015118">
                <a:tc vMerge="1">
                  <a:txBody>
                    <a:bodyPr/>
                    <a:lstStyle/>
                    <a:p>
                      <a:endParaRPr lang="en-IN"/>
                    </a:p>
                  </a:txBody>
                  <a:tcPr/>
                </a:tc>
                <a:tc>
                  <a:txBody>
                    <a:bodyPr/>
                    <a:lstStyle/>
                    <a:p>
                      <a:pPr lvl="0" algn="l">
                        <a:lnSpc>
                          <a:spcPct val="107000"/>
                        </a:lnSpc>
                        <a:spcAft>
                          <a:spcPts val="800"/>
                        </a:spcAft>
                      </a:pPr>
                      <a:r>
                        <a:rPr lang="en-IN" sz="1100">
                          <a:effectLst/>
                        </a:rPr>
                        <a:t>for non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20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lvl="0" algn="l">
                        <a:lnSpc>
                          <a:spcPct val="107000"/>
                        </a:lnSpc>
                        <a:spcAft>
                          <a:spcPts val="800"/>
                        </a:spcAft>
                      </a:pPr>
                      <a:r>
                        <a:rPr lang="en-IN" sz="1100" dirty="0">
                          <a:effectLst/>
                        </a:rPr>
                        <a:t>42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7290353"/>
                  </a:ext>
                </a:extLst>
              </a:tr>
            </a:tbl>
          </a:graphicData>
        </a:graphic>
      </p:graphicFrame>
      <p:sp>
        <p:nvSpPr>
          <p:cNvPr id="9" name="TextBox 8">
            <a:extLst>
              <a:ext uri="{FF2B5EF4-FFF2-40B4-BE49-F238E27FC236}">
                <a16:creationId xmlns:a16="http://schemas.microsoft.com/office/drawing/2014/main" id="{88FD352B-FF47-D6E4-A211-9D5C6C6FF53A}"/>
              </a:ext>
            </a:extLst>
          </p:cNvPr>
          <p:cNvSpPr txBox="1"/>
          <p:nvPr/>
        </p:nvSpPr>
        <p:spPr>
          <a:xfrm>
            <a:off x="4038600" y="1870186"/>
            <a:ext cx="8082169" cy="3474477"/>
          </a:xfrm>
          <a:prstGeom prst="rect">
            <a:avLst/>
          </a:prstGeom>
          <a:noFill/>
        </p:spPr>
        <p:txBody>
          <a:bodyPr wrap="square">
            <a:spAutoFit/>
          </a:bodyPr>
          <a:lstStyle/>
          <a:p>
            <a:pPr algn="just">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has been infer from the above table that average  time taken for new dilated patient ( patient coming for the very first time and his/her pupil has to be dilated i.e. </a:t>
            </a:r>
            <a:r>
              <a:rPr lang="en-IN" dirty="0">
                <a:latin typeface="Times New Roman" panose="02020603050405020304" pitchFamily="18" charset="0"/>
                <a:ea typeface="Calibri" panose="020F0502020204030204" pitchFamily="34" charset="0"/>
                <a:cs typeface="Times New Roman" panose="02020603050405020304" pitchFamily="18" charset="0"/>
              </a:rPr>
              <a:t>TAT 1</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And overall TAT ( total time taken by the patient in healthcare facility) is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73 min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for dilated patients and 53 mins for non dilated .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Another inference from the table is that average time taken for post operated patients including 1 week and 3months who needs to be dilated is 26min for dilated patients and overall TAT for the same patient is 42 min and average of overall wating time is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93 min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and 42 mins , for dilated and non dilated patients respectively.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US" b="1" u="sng" dirty="0"/>
              <a:t>RESULTS </a:t>
            </a:r>
            <a:endParaRPr lang="en-IN" b="1" u="sng"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Table 6">
            <a:extLst>
              <a:ext uri="{FF2B5EF4-FFF2-40B4-BE49-F238E27FC236}">
                <a16:creationId xmlns:a16="http://schemas.microsoft.com/office/drawing/2014/main" id="{5E911973-9645-1D36-3F3E-35EB3748489C}"/>
              </a:ext>
            </a:extLst>
          </p:cNvPr>
          <p:cNvGraphicFramePr>
            <a:graphicFrameLocks noGrp="1"/>
          </p:cNvGraphicFramePr>
          <p:nvPr>
            <p:extLst>
              <p:ext uri="{D42A27DB-BD31-4B8C-83A1-F6EECF244321}">
                <p14:modId xmlns:p14="http://schemas.microsoft.com/office/powerpoint/2010/main" val="4265536092"/>
              </p:ext>
            </p:extLst>
          </p:nvPr>
        </p:nvGraphicFramePr>
        <p:xfrm>
          <a:off x="439808" y="1457712"/>
          <a:ext cx="5212245" cy="2012992"/>
        </p:xfrm>
        <a:graphic>
          <a:graphicData uri="http://schemas.openxmlformats.org/drawingml/2006/table">
            <a:tbl>
              <a:tblPr firstRow="1" firstCol="1" bandRow="1">
                <a:tableStyleId>{5C22544A-7EE6-4342-B048-85BDC9FD1C3A}</a:tableStyleId>
              </a:tblPr>
              <a:tblGrid>
                <a:gridCol w="1773611">
                  <a:extLst>
                    <a:ext uri="{9D8B030D-6E8A-4147-A177-3AD203B41FA5}">
                      <a16:colId xmlns:a16="http://schemas.microsoft.com/office/drawing/2014/main" val="1319098337"/>
                    </a:ext>
                  </a:extLst>
                </a:gridCol>
                <a:gridCol w="1773611">
                  <a:extLst>
                    <a:ext uri="{9D8B030D-6E8A-4147-A177-3AD203B41FA5}">
                      <a16:colId xmlns:a16="http://schemas.microsoft.com/office/drawing/2014/main" val="2160353208"/>
                    </a:ext>
                  </a:extLst>
                </a:gridCol>
                <a:gridCol w="1665023">
                  <a:extLst>
                    <a:ext uri="{9D8B030D-6E8A-4147-A177-3AD203B41FA5}">
                      <a16:colId xmlns:a16="http://schemas.microsoft.com/office/drawing/2014/main" val="815932794"/>
                    </a:ext>
                  </a:extLst>
                </a:gridCol>
              </a:tblGrid>
              <a:tr h="399271">
                <a:tc>
                  <a:txBody>
                    <a:bodyPr/>
                    <a:lstStyle/>
                    <a:p>
                      <a:pPr>
                        <a:lnSpc>
                          <a:spcPct val="107000"/>
                        </a:lnSpc>
                        <a:spcAft>
                          <a:spcPts val="800"/>
                        </a:spcAft>
                      </a:pPr>
                      <a:r>
                        <a:rPr lang="en-IN" sz="1100">
                          <a:effectLst/>
                        </a:rPr>
                        <a:t>TYPE OF PATIENT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IN" sz="1000">
                        <a:effectLst/>
                        <a:latin typeface="Times New Roman" panose="02020603050405020304" pitchFamily="18" charset="0"/>
                      </a:endParaRPr>
                    </a:p>
                  </a:txBody>
                  <a:tcPr marL="68580" marR="68580" marT="0" marB="0" anchor="b"/>
                </a:tc>
                <a:tc>
                  <a:txBody>
                    <a:bodyPr/>
                    <a:lstStyle/>
                    <a:p>
                      <a:pPr>
                        <a:lnSpc>
                          <a:spcPct val="107000"/>
                        </a:lnSpc>
                        <a:spcAft>
                          <a:spcPts val="800"/>
                        </a:spcAft>
                      </a:pPr>
                      <a:r>
                        <a:rPr lang="en-IN" sz="1100">
                          <a:effectLst/>
                        </a:rPr>
                        <a:t>max of time taken for first call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54562908"/>
                  </a:ext>
                </a:extLst>
              </a:tr>
              <a:tr h="399271">
                <a:tc rowSpan="2">
                  <a:txBody>
                    <a:bodyPr/>
                    <a:lstStyle/>
                    <a:p>
                      <a:pPr algn="ctr">
                        <a:lnSpc>
                          <a:spcPct val="107000"/>
                        </a:lnSpc>
                        <a:spcAft>
                          <a:spcPts val="800"/>
                        </a:spcAft>
                      </a:pPr>
                      <a:r>
                        <a:rPr lang="en-IN" sz="1100">
                          <a:effectLst/>
                        </a:rPr>
                        <a:t>NEW</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a:effectLst/>
                        </a:rPr>
                        <a:t>39 min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623957961"/>
                  </a:ext>
                </a:extLst>
              </a:tr>
              <a:tr h="399271">
                <a:tc vMerge="1">
                  <a:txBody>
                    <a:bodyPr/>
                    <a:lstStyle/>
                    <a:p>
                      <a:endParaRPr lang="en-IN"/>
                    </a:p>
                  </a:txBody>
                  <a:tcPr/>
                </a:tc>
                <a:tc>
                  <a:txBody>
                    <a:bodyPr/>
                    <a:lstStyle/>
                    <a:p>
                      <a:pPr>
                        <a:lnSpc>
                          <a:spcPct val="107000"/>
                        </a:lnSpc>
                        <a:spcAft>
                          <a:spcPts val="800"/>
                        </a:spcAft>
                      </a:pPr>
                      <a:r>
                        <a:rPr lang="en-IN" sz="1100">
                          <a:effectLst/>
                        </a:rPr>
                        <a:t>for non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dirty="0">
                          <a:effectLst/>
                          <a:highlight>
                            <a:srgbClr val="FFFF00"/>
                          </a:highlight>
                        </a:rPr>
                        <a:t>53 min</a:t>
                      </a:r>
                      <a:endParaRPr lang="en-IN"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0157202"/>
                  </a:ext>
                </a:extLst>
              </a:tr>
              <a:tr h="399271">
                <a:tc rowSpan="2">
                  <a:txBody>
                    <a:bodyPr/>
                    <a:lstStyle/>
                    <a:p>
                      <a:pPr algn="ctr">
                        <a:lnSpc>
                          <a:spcPct val="107000"/>
                        </a:lnSpc>
                        <a:spcAft>
                          <a:spcPts val="800"/>
                        </a:spcAft>
                      </a:pPr>
                      <a:r>
                        <a:rPr lang="en-IN" sz="1100">
                          <a:effectLst/>
                        </a:rPr>
                        <a:t>Post-Op</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a:effectLst/>
                        </a:rPr>
                        <a:t>22 min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574061610"/>
                  </a:ext>
                </a:extLst>
              </a:tr>
              <a:tr h="415908">
                <a:tc vMerge="1">
                  <a:txBody>
                    <a:bodyPr/>
                    <a:lstStyle/>
                    <a:p>
                      <a:endParaRPr lang="en-IN"/>
                    </a:p>
                  </a:txBody>
                  <a:tcPr/>
                </a:tc>
                <a:tc>
                  <a:txBody>
                    <a:bodyPr/>
                    <a:lstStyle/>
                    <a:p>
                      <a:pPr>
                        <a:lnSpc>
                          <a:spcPct val="107000"/>
                        </a:lnSpc>
                        <a:spcAft>
                          <a:spcPts val="800"/>
                        </a:spcAft>
                      </a:pPr>
                      <a:r>
                        <a:rPr lang="en-IN" sz="1100">
                          <a:effectLst/>
                        </a:rPr>
                        <a:t>for non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100" dirty="0">
                          <a:effectLst/>
                          <a:highlight>
                            <a:srgbClr val="FFFF00"/>
                          </a:highlight>
                        </a:rPr>
                        <a:t>59 min</a:t>
                      </a:r>
                      <a:endParaRPr lang="en-IN"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48818432"/>
                  </a:ext>
                </a:extLst>
              </a:tr>
            </a:tbl>
          </a:graphicData>
        </a:graphic>
      </p:graphicFrame>
      <p:sp>
        <p:nvSpPr>
          <p:cNvPr id="9" name="TextBox 8">
            <a:extLst>
              <a:ext uri="{FF2B5EF4-FFF2-40B4-BE49-F238E27FC236}">
                <a16:creationId xmlns:a16="http://schemas.microsoft.com/office/drawing/2014/main" id="{ED14D83E-5721-A4CB-A68A-CA664DD6CF0C}"/>
              </a:ext>
            </a:extLst>
          </p:cNvPr>
          <p:cNvSpPr txBox="1"/>
          <p:nvPr/>
        </p:nvSpPr>
        <p:spPr>
          <a:xfrm>
            <a:off x="6393345" y="1311664"/>
            <a:ext cx="5536095" cy="2270109"/>
          </a:xfrm>
          <a:prstGeom prst="rect">
            <a:avLst/>
          </a:prstGeom>
          <a:noFill/>
        </p:spPr>
        <p:txBody>
          <a:bodyPr wrap="square">
            <a:spAutoFit/>
          </a:bodyPr>
          <a:lstStyle/>
          <a:p>
            <a:pPr algn="just">
              <a:lnSpc>
                <a:spcPct val="150000"/>
              </a:lnSpc>
              <a:spcAft>
                <a:spcPts val="800"/>
              </a:spcAft>
            </a:pPr>
            <a:r>
              <a:rPr lang="en-IN" sz="1600" dirty="0">
                <a:effectLst/>
                <a:latin typeface="+mj-lt"/>
                <a:ea typeface="Calibri" panose="020F0502020204030204" pitchFamily="34" charset="0"/>
                <a:cs typeface="Times New Roman" panose="02020603050405020304" pitchFamily="18" charset="0"/>
              </a:rPr>
              <a:t>Now , </a:t>
            </a:r>
            <a:r>
              <a:rPr lang="en-IN" sz="1600" dirty="0">
                <a:latin typeface="+mj-lt"/>
                <a:ea typeface="Calibri" panose="020F0502020204030204" pitchFamily="34" charset="0"/>
                <a:cs typeface="Times New Roman" panose="02020603050405020304" pitchFamily="18" charset="0"/>
              </a:rPr>
              <a:t>this </a:t>
            </a:r>
            <a:r>
              <a:rPr lang="en-IN" sz="1600" dirty="0">
                <a:effectLst/>
                <a:latin typeface="+mj-lt"/>
                <a:ea typeface="Calibri" panose="020F0502020204030204" pitchFamily="34" charset="0"/>
                <a:cs typeface="Times New Roman" panose="02020603050405020304" pitchFamily="18" charset="0"/>
              </a:rPr>
              <a:t>chart depicts the outliers of the data  showing Max TAT 1 (max time taken by the patient including registration ,payment and  initial </a:t>
            </a:r>
            <a:r>
              <a:rPr lang="en-IN" sz="1600" dirty="0" err="1">
                <a:effectLst/>
                <a:latin typeface="+mj-lt"/>
                <a:ea typeface="Calibri" panose="020F0502020204030204" pitchFamily="34" charset="0"/>
                <a:cs typeface="Times New Roman" panose="02020603050405020304" pitchFamily="18" charset="0"/>
              </a:rPr>
              <a:t>checkup</a:t>
            </a:r>
            <a:r>
              <a:rPr lang="en-IN" sz="1600" dirty="0">
                <a:effectLst/>
                <a:latin typeface="+mj-lt"/>
                <a:ea typeface="Calibri" panose="020F0502020204030204" pitchFamily="34" charset="0"/>
                <a:cs typeface="Times New Roman" panose="02020603050405020304" pitchFamily="18" charset="0"/>
              </a:rPr>
              <a:t> ) for new patient which is 39 min and </a:t>
            </a:r>
            <a:r>
              <a:rPr lang="en-IN" sz="1600" dirty="0">
                <a:effectLst/>
                <a:highlight>
                  <a:srgbClr val="FFFF00"/>
                </a:highlight>
                <a:latin typeface="+mj-lt"/>
                <a:ea typeface="Calibri" panose="020F0502020204030204" pitchFamily="34" charset="0"/>
                <a:cs typeface="Times New Roman" panose="02020603050405020304" pitchFamily="18" charset="0"/>
              </a:rPr>
              <a:t>53min </a:t>
            </a:r>
            <a:r>
              <a:rPr lang="en-IN" sz="1600" dirty="0">
                <a:effectLst/>
                <a:latin typeface="+mj-lt"/>
                <a:ea typeface="Calibri" panose="020F0502020204030204" pitchFamily="34" charset="0"/>
                <a:cs typeface="Times New Roman" panose="02020603050405020304" pitchFamily="18" charset="0"/>
              </a:rPr>
              <a:t>for dilated and non dilated patient respectively. And max time taken </a:t>
            </a:r>
            <a:r>
              <a:rPr lang="en-IN" sz="1600" dirty="0" err="1">
                <a:effectLst/>
                <a:latin typeface="+mj-lt"/>
                <a:ea typeface="Calibri" panose="020F0502020204030204" pitchFamily="34" charset="0"/>
                <a:cs typeface="Times New Roman" panose="02020603050405020304" pitchFamily="18" charset="0"/>
              </a:rPr>
              <a:t>taken</a:t>
            </a:r>
            <a:r>
              <a:rPr lang="en-IN" sz="1600" dirty="0">
                <a:effectLst/>
                <a:latin typeface="+mj-lt"/>
                <a:ea typeface="Calibri" panose="020F0502020204030204" pitchFamily="34" charset="0"/>
                <a:cs typeface="Times New Roman" panose="02020603050405020304" pitchFamily="18" charset="0"/>
              </a:rPr>
              <a:t> under this category for post operative patients are 22 min and </a:t>
            </a:r>
            <a:r>
              <a:rPr lang="en-IN" sz="1600" dirty="0">
                <a:effectLst/>
                <a:highlight>
                  <a:srgbClr val="FFFF00"/>
                </a:highlight>
                <a:latin typeface="+mj-lt"/>
                <a:ea typeface="Calibri" panose="020F0502020204030204" pitchFamily="34" charset="0"/>
                <a:cs typeface="Times New Roman" panose="02020603050405020304" pitchFamily="18" charset="0"/>
              </a:rPr>
              <a:t>59min</a:t>
            </a:r>
            <a:r>
              <a:rPr lang="en-IN" sz="1600" dirty="0">
                <a:effectLst/>
                <a:latin typeface="+mj-lt"/>
                <a:ea typeface="Calibri" panose="020F0502020204030204" pitchFamily="34" charset="0"/>
                <a:cs typeface="Times New Roman" panose="02020603050405020304" pitchFamily="18" charset="0"/>
              </a:rPr>
              <a:t> for </a:t>
            </a:r>
            <a:r>
              <a:rPr lang="en-IN" sz="1600" dirty="0" err="1">
                <a:effectLst/>
                <a:latin typeface="+mj-lt"/>
                <a:ea typeface="Calibri" panose="020F0502020204030204" pitchFamily="34" charset="0"/>
                <a:cs typeface="Times New Roman" panose="02020603050405020304" pitchFamily="18" charset="0"/>
              </a:rPr>
              <a:t>dialted</a:t>
            </a:r>
            <a:r>
              <a:rPr lang="en-IN" sz="1600" dirty="0">
                <a:effectLst/>
                <a:latin typeface="+mj-lt"/>
                <a:ea typeface="Calibri" panose="020F0502020204030204" pitchFamily="34" charset="0"/>
                <a:cs typeface="Times New Roman" panose="02020603050405020304" pitchFamily="18" charset="0"/>
              </a:rPr>
              <a:t> and non dilated patients , respectively. </a:t>
            </a:r>
          </a:p>
        </p:txBody>
      </p:sp>
      <p:graphicFrame>
        <p:nvGraphicFramePr>
          <p:cNvPr id="10" name="Table 9">
            <a:extLst>
              <a:ext uri="{FF2B5EF4-FFF2-40B4-BE49-F238E27FC236}">
                <a16:creationId xmlns:a16="http://schemas.microsoft.com/office/drawing/2014/main" id="{B63A6061-731E-F57D-A414-5A5AD55FBEE3}"/>
              </a:ext>
            </a:extLst>
          </p:cNvPr>
          <p:cNvGraphicFramePr>
            <a:graphicFrameLocks noGrp="1"/>
          </p:cNvGraphicFramePr>
          <p:nvPr>
            <p:extLst>
              <p:ext uri="{D42A27DB-BD31-4B8C-83A1-F6EECF244321}">
                <p14:modId xmlns:p14="http://schemas.microsoft.com/office/powerpoint/2010/main" val="1463754437"/>
              </p:ext>
            </p:extLst>
          </p:nvPr>
        </p:nvGraphicFramePr>
        <p:xfrm>
          <a:off x="6644280" y="3834581"/>
          <a:ext cx="5165091" cy="2467896"/>
        </p:xfrm>
        <a:graphic>
          <a:graphicData uri="http://schemas.openxmlformats.org/drawingml/2006/table">
            <a:tbl>
              <a:tblPr firstRow="1" firstCol="1" bandRow="1">
                <a:tableStyleId>{5C22544A-7EE6-4342-B048-85BDC9FD1C3A}</a:tableStyleId>
              </a:tblPr>
              <a:tblGrid>
                <a:gridCol w="1773935">
                  <a:extLst>
                    <a:ext uri="{9D8B030D-6E8A-4147-A177-3AD203B41FA5}">
                      <a16:colId xmlns:a16="http://schemas.microsoft.com/office/drawing/2014/main" val="1708112410"/>
                    </a:ext>
                  </a:extLst>
                </a:gridCol>
                <a:gridCol w="1773935">
                  <a:extLst>
                    <a:ext uri="{9D8B030D-6E8A-4147-A177-3AD203B41FA5}">
                      <a16:colId xmlns:a16="http://schemas.microsoft.com/office/drawing/2014/main" val="2032983434"/>
                    </a:ext>
                  </a:extLst>
                </a:gridCol>
                <a:gridCol w="1617221">
                  <a:extLst>
                    <a:ext uri="{9D8B030D-6E8A-4147-A177-3AD203B41FA5}">
                      <a16:colId xmlns:a16="http://schemas.microsoft.com/office/drawing/2014/main" val="818455384"/>
                    </a:ext>
                  </a:extLst>
                </a:gridCol>
              </a:tblGrid>
              <a:tr h="547601">
                <a:tc>
                  <a:txBody>
                    <a:bodyPr/>
                    <a:lstStyle/>
                    <a:p>
                      <a:pPr algn="l">
                        <a:lnSpc>
                          <a:spcPct val="107000"/>
                        </a:lnSpc>
                        <a:spcAft>
                          <a:spcPts val="800"/>
                        </a:spcAft>
                      </a:pPr>
                      <a:r>
                        <a:rPr lang="en-IN" sz="1100">
                          <a:effectLst/>
                        </a:rPr>
                        <a:t>TYPE OF PATIENT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pPr>
                      <a:endParaRPr lang="en-IN" sz="1000">
                        <a:effectLst/>
                        <a:latin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a:effectLst/>
                        </a:rPr>
                        <a:t>Max Over all waiting time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31669976"/>
                  </a:ext>
                </a:extLst>
              </a:tr>
              <a:tr h="334011">
                <a:tc rowSpan="2">
                  <a:txBody>
                    <a:bodyPr/>
                    <a:lstStyle/>
                    <a:p>
                      <a:pPr algn="ctr">
                        <a:lnSpc>
                          <a:spcPct val="107000"/>
                        </a:lnSpc>
                        <a:spcAft>
                          <a:spcPts val="800"/>
                        </a:spcAft>
                      </a:pPr>
                      <a:r>
                        <a:rPr lang="en-IN" sz="1100">
                          <a:effectLst/>
                        </a:rPr>
                        <a:t>NEW</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dirty="0">
                          <a:effectLst/>
                        </a:rPr>
                        <a:t>1 hr 27 min/ 87min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20964393"/>
                  </a:ext>
                </a:extLst>
              </a:tr>
              <a:tr h="334011">
                <a:tc vMerge="1">
                  <a:txBody>
                    <a:bodyPr/>
                    <a:lstStyle/>
                    <a:p>
                      <a:endParaRPr lang="en-IN"/>
                    </a:p>
                  </a:txBody>
                  <a:tcPr/>
                </a:tc>
                <a:tc>
                  <a:txBody>
                    <a:bodyPr/>
                    <a:lstStyle/>
                    <a:p>
                      <a:pPr algn="l">
                        <a:lnSpc>
                          <a:spcPct val="107000"/>
                        </a:lnSpc>
                        <a:spcAft>
                          <a:spcPts val="800"/>
                        </a:spcAft>
                      </a:pPr>
                      <a:r>
                        <a:rPr lang="en-IN" sz="1100" dirty="0">
                          <a:effectLst/>
                        </a:rPr>
                        <a:t>for non dilated patients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dirty="0">
                          <a:effectLst/>
                        </a:rPr>
                        <a:t>1hr 28 min/88 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85322914"/>
                  </a:ext>
                </a:extLst>
              </a:tr>
              <a:tr h="334011">
                <a:tc rowSpan="2">
                  <a:txBody>
                    <a:bodyPr/>
                    <a:lstStyle/>
                    <a:p>
                      <a:pPr algn="ctr">
                        <a:lnSpc>
                          <a:spcPct val="107000"/>
                        </a:lnSpc>
                        <a:spcAft>
                          <a:spcPts val="800"/>
                        </a:spcAft>
                      </a:pPr>
                      <a:r>
                        <a:rPr lang="en-IN" sz="1100">
                          <a:effectLst/>
                        </a:rPr>
                        <a:t>Post-Op</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a:effectLst/>
                        </a:rPr>
                        <a:t>for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dirty="0">
                          <a:effectLst/>
                        </a:rPr>
                        <a:t>3 hr 15 min/195min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92624046"/>
                  </a:ext>
                </a:extLst>
              </a:tr>
              <a:tr h="918262">
                <a:tc vMerge="1">
                  <a:txBody>
                    <a:bodyPr/>
                    <a:lstStyle/>
                    <a:p>
                      <a:endParaRPr lang="en-IN"/>
                    </a:p>
                  </a:txBody>
                  <a:tcPr/>
                </a:tc>
                <a:tc>
                  <a:txBody>
                    <a:bodyPr/>
                    <a:lstStyle/>
                    <a:p>
                      <a:pPr algn="l">
                        <a:lnSpc>
                          <a:spcPct val="107000"/>
                        </a:lnSpc>
                        <a:spcAft>
                          <a:spcPts val="800"/>
                        </a:spcAft>
                      </a:pPr>
                      <a:r>
                        <a:rPr lang="en-IN" sz="1100">
                          <a:effectLst/>
                        </a:rPr>
                        <a:t>for non dilated patients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IN" sz="1100" dirty="0">
                          <a:effectLst/>
                        </a:rPr>
                        <a:t>1 hr 17 min/77 min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68812989"/>
                  </a:ext>
                </a:extLst>
              </a:tr>
            </a:tbl>
          </a:graphicData>
        </a:graphic>
      </p:graphicFrame>
      <p:sp>
        <p:nvSpPr>
          <p:cNvPr id="12" name="TextBox 11">
            <a:extLst>
              <a:ext uri="{FF2B5EF4-FFF2-40B4-BE49-F238E27FC236}">
                <a16:creationId xmlns:a16="http://schemas.microsoft.com/office/drawing/2014/main" id="{1D5D72BD-D02E-7F72-61FD-884A89D86C3A}"/>
              </a:ext>
            </a:extLst>
          </p:cNvPr>
          <p:cNvSpPr txBox="1"/>
          <p:nvPr/>
        </p:nvSpPr>
        <p:spPr>
          <a:xfrm>
            <a:off x="556591" y="3635646"/>
            <a:ext cx="5836754" cy="3008772"/>
          </a:xfrm>
          <a:prstGeom prst="rect">
            <a:avLst/>
          </a:prstGeom>
          <a:noFill/>
        </p:spPr>
        <p:txBody>
          <a:bodyPr wrap="square">
            <a:spAutoFit/>
          </a:bodyPr>
          <a:lstStyle/>
          <a:p>
            <a:pPr algn="just">
              <a:lnSpc>
                <a:spcPct val="150000"/>
              </a:lnSpc>
              <a:spcAft>
                <a:spcPts val="800"/>
              </a:spcAft>
            </a:pPr>
            <a:r>
              <a:rPr lang="en-IN" sz="1600" dirty="0">
                <a:effectLst/>
                <a:latin typeface="+mj-lt"/>
                <a:ea typeface="Calibri" panose="020F0502020204030204" pitchFamily="34" charset="0"/>
                <a:cs typeface="Times New Roman" panose="02020603050405020304" pitchFamily="18" charset="0"/>
              </a:rPr>
              <a:t>Now , the </a:t>
            </a:r>
            <a:r>
              <a:rPr lang="en-IN" sz="1600" dirty="0">
                <a:latin typeface="+mj-lt"/>
                <a:ea typeface="Calibri" panose="020F0502020204030204" pitchFamily="34" charset="0"/>
                <a:cs typeface="Times New Roman" panose="02020603050405020304" pitchFamily="18" charset="0"/>
              </a:rPr>
              <a:t>chart on the right side</a:t>
            </a:r>
            <a:r>
              <a:rPr lang="en-IN" sz="1600" dirty="0">
                <a:effectLst/>
                <a:latin typeface="+mj-lt"/>
                <a:ea typeface="Calibri" panose="020F0502020204030204" pitchFamily="34" charset="0"/>
                <a:cs typeface="Times New Roman" panose="02020603050405020304" pitchFamily="18" charset="0"/>
              </a:rPr>
              <a:t> depict a very typical scenario </a:t>
            </a:r>
            <a:r>
              <a:rPr lang="en-IN" sz="1600" dirty="0">
                <a:latin typeface="+mj-lt"/>
                <a:ea typeface="Calibri" panose="020F0502020204030204" pitchFamily="34" charset="0"/>
                <a:cs typeface="Times New Roman" panose="02020603050405020304" pitchFamily="18" charset="0"/>
              </a:rPr>
              <a:t>that</a:t>
            </a:r>
            <a:r>
              <a:rPr lang="en-IN" sz="1600" dirty="0">
                <a:effectLst/>
                <a:latin typeface="+mj-lt"/>
                <a:ea typeface="Calibri" panose="020F0502020204030204" pitchFamily="34" charset="0"/>
                <a:cs typeface="Times New Roman" panose="02020603050405020304" pitchFamily="18" charset="0"/>
              </a:rPr>
              <a:t> needs to be altered which is average max time taken by the patient for getting overall services ( including initial </a:t>
            </a:r>
            <a:r>
              <a:rPr lang="en-IN" sz="1600" dirty="0" err="1">
                <a:effectLst/>
                <a:latin typeface="+mj-lt"/>
                <a:ea typeface="Calibri" panose="020F0502020204030204" pitchFamily="34" charset="0"/>
                <a:cs typeface="Times New Roman" panose="02020603050405020304" pitchFamily="18" charset="0"/>
              </a:rPr>
              <a:t>checkup</a:t>
            </a:r>
            <a:r>
              <a:rPr lang="en-IN" sz="1600" dirty="0">
                <a:effectLst/>
                <a:latin typeface="+mj-lt"/>
                <a:ea typeface="Calibri" panose="020F0502020204030204" pitchFamily="34" charset="0"/>
                <a:cs typeface="Times New Roman" panose="02020603050405020304" pitchFamily="18" charset="0"/>
              </a:rPr>
              <a:t>, dilation and doctor consultation till the hand over of prescription ) for new patient is </a:t>
            </a:r>
            <a:r>
              <a:rPr lang="en-IN" sz="1600" dirty="0">
                <a:effectLst/>
                <a:highlight>
                  <a:srgbClr val="FFFF00"/>
                </a:highlight>
                <a:latin typeface="+mj-lt"/>
                <a:ea typeface="Calibri" panose="020F0502020204030204" pitchFamily="34" charset="0"/>
                <a:cs typeface="Times New Roman" panose="02020603050405020304" pitchFamily="18" charset="0"/>
              </a:rPr>
              <a:t>87 min </a:t>
            </a:r>
            <a:r>
              <a:rPr lang="en-IN" sz="1600" dirty="0">
                <a:effectLst/>
                <a:latin typeface="+mj-lt"/>
                <a:ea typeface="Calibri" panose="020F0502020204030204" pitchFamily="34" charset="0"/>
                <a:cs typeface="Times New Roman" panose="02020603050405020304" pitchFamily="18" charset="0"/>
              </a:rPr>
              <a:t>and </a:t>
            </a:r>
            <a:r>
              <a:rPr lang="en-IN" sz="1600" dirty="0">
                <a:effectLst/>
                <a:highlight>
                  <a:srgbClr val="FFFF00"/>
                </a:highlight>
                <a:latin typeface="+mj-lt"/>
                <a:ea typeface="Calibri" panose="020F0502020204030204" pitchFamily="34" charset="0"/>
                <a:cs typeface="Times New Roman" panose="02020603050405020304" pitchFamily="18" charset="0"/>
              </a:rPr>
              <a:t>88 min </a:t>
            </a:r>
            <a:r>
              <a:rPr lang="en-IN" sz="1600" dirty="0">
                <a:effectLst/>
                <a:latin typeface="+mj-lt"/>
                <a:ea typeface="Calibri" panose="020F0502020204030204" pitchFamily="34" charset="0"/>
                <a:cs typeface="Times New Roman" panose="02020603050405020304" pitchFamily="18" charset="0"/>
              </a:rPr>
              <a:t>for dilated and non dilated patient respectively. And max time taken </a:t>
            </a:r>
            <a:r>
              <a:rPr lang="en-IN" sz="1600" dirty="0" err="1">
                <a:effectLst/>
                <a:latin typeface="+mj-lt"/>
                <a:ea typeface="Calibri" panose="020F0502020204030204" pitchFamily="34" charset="0"/>
                <a:cs typeface="Times New Roman" panose="02020603050405020304" pitchFamily="18" charset="0"/>
              </a:rPr>
              <a:t>taken</a:t>
            </a:r>
            <a:r>
              <a:rPr lang="en-IN" sz="1600" dirty="0">
                <a:effectLst/>
                <a:latin typeface="+mj-lt"/>
                <a:ea typeface="Calibri" panose="020F0502020204030204" pitchFamily="34" charset="0"/>
                <a:cs typeface="Times New Roman" panose="02020603050405020304" pitchFamily="18" charset="0"/>
              </a:rPr>
              <a:t> by the post-op patients under the same category is  195 mins and 77 min , for </a:t>
            </a:r>
            <a:r>
              <a:rPr lang="en-IN" sz="1600" dirty="0" err="1">
                <a:effectLst/>
                <a:latin typeface="+mj-lt"/>
                <a:ea typeface="Calibri" panose="020F0502020204030204" pitchFamily="34" charset="0"/>
                <a:cs typeface="Times New Roman" panose="02020603050405020304" pitchFamily="18" charset="0"/>
              </a:rPr>
              <a:t>dialted</a:t>
            </a:r>
            <a:r>
              <a:rPr lang="en-IN" sz="1600" dirty="0">
                <a:effectLst/>
                <a:latin typeface="+mj-lt"/>
                <a:ea typeface="Calibri" panose="020F0502020204030204" pitchFamily="34" charset="0"/>
                <a:cs typeface="Times New Roman" panose="02020603050405020304" pitchFamily="18" charset="0"/>
              </a:rPr>
              <a:t> and non dilated patients, respectively. </a:t>
            </a:r>
          </a:p>
        </p:txBody>
      </p:sp>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D22A9-CDCB-41B8-860D-8DAAF9C2D4D3}"/>
              </a:ext>
            </a:extLst>
          </p:cNvPr>
          <p:cNvSpPr>
            <a:spLocks noGrp="1"/>
          </p:cNvSpPr>
          <p:nvPr>
            <p:ph type="title"/>
          </p:nvPr>
        </p:nvSpPr>
        <p:spPr>
          <a:xfrm>
            <a:off x="629478" y="-193828"/>
            <a:ext cx="10515600" cy="1325563"/>
          </a:xfrm>
        </p:spPr>
        <p:txBody>
          <a:bodyPr>
            <a:normAutofit/>
          </a:bodyPr>
          <a:lstStyle/>
          <a:p>
            <a:r>
              <a:rPr lang="en-US" sz="3200" b="1" u="sng" dirty="0"/>
              <a:t>SUMMARY OF WAITING TIME IN FOR DIFFERENT TYPES OF PATIENTS. </a:t>
            </a:r>
            <a:endParaRPr lang="en-IN" sz="3200" b="1" u="sng" dirty="0"/>
          </a:p>
        </p:txBody>
      </p:sp>
      <p:sp>
        <p:nvSpPr>
          <p:cNvPr id="5" name="Slide Number Placeholder 4">
            <a:extLst>
              <a:ext uri="{FF2B5EF4-FFF2-40B4-BE49-F238E27FC236}">
                <a16:creationId xmlns:a16="http://schemas.microsoft.com/office/drawing/2014/main" id="{E84823D2-DC64-307A-38A3-0C91AD5713AB}"/>
              </a:ext>
            </a:extLst>
          </p:cNvPr>
          <p:cNvSpPr>
            <a:spLocks noGrp="1"/>
          </p:cNvSpPr>
          <p:nvPr>
            <p:ph type="sldNum" sz="quarter" idx="12"/>
          </p:nvPr>
        </p:nvSpPr>
        <p:spPr/>
        <p:txBody>
          <a:bodyPr/>
          <a:lstStyle/>
          <a:p>
            <a:fld id="{26AD20E6-394B-4DF0-96A5-9647FF39C943}" type="slidenum">
              <a:rPr lang="en-IN" smtClean="0"/>
              <a:t>12</a:t>
            </a:fld>
            <a:endParaRPr lang="en-IN"/>
          </a:p>
        </p:txBody>
      </p:sp>
      <p:graphicFrame>
        <p:nvGraphicFramePr>
          <p:cNvPr id="6" name="Content Placeholder 5">
            <a:extLst>
              <a:ext uri="{FF2B5EF4-FFF2-40B4-BE49-F238E27FC236}">
                <a16:creationId xmlns:a16="http://schemas.microsoft.com/office/drawing/2014/main" id="{9AFD8A72-BF65-1252-9A6F-864F4465415E}"/>
              </a:ext>
            </a:extLst>
          </p:cNvPr>
          <p:cNvGraphicFramePr>
            <a:graphicFrameLocks noGrp="1"/>
          </p:cNvGraphicFramePr>
          <p:nvPr>
            <p:ph idx="1"/>
            <p:extLst>
              <p:ext uri="{D42A27DB-BD31-4B8C-83A1-F6EECF244321}">
                <p14:modId xmlns:p14="http://schemas.microsoft.com/office/powerpoint/2010/main" val="4212055046"/>
              </p:ext>
            </p:extLst>
          </p:nvPr>
        </p:nvGraphicFramePr>
        <p:xfrm>
          <a:off x="202094" y="896421"/>
          <a:ext cx="5542723" cy="315874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E339241E-EDDE-2BD9-A630-A151A0E306FB}"/>
              </a:ext>
            </a:extLst>
          </p:cNvPr>
          <p:cNvSpPr txBox="1"/>
          <p:nvPr/>
        </p:nvSpPr>
        <p:spPr>
          <a:xfrm>
            <a:off x="5396120" y="1194713"/>
            <a:ext cx="6097656" cy="2423677"/>
          </a:xfrm>
          <a:prstGeom prst="rect">
            <a:avLst/>
          </a:prstGeom>
          <a:noFill/>
        </p:spPr>
        <p:txBody>
          <a:bodyPr wrap="square">
            <a:spAutoFit/>
          </a:bodyPr>
          <a:lstStyle/>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The above histogram shows that 20% and 10% of the patients who needs to be dilated took less than 15 min of waiting time for new patient and post op patient, respectively. </a:t>
            </a:r>
          </a:p>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2</a:t>
            </a:r>
            <a:r>
              <a:rPr lang="en-IN" sz="14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IN" sz="1400" dirty="0">
                <a:effectLst/>
                <a:latin typeface="Calibri" panose="020F0502020204030204" pitchFamily="34" charset="0"/>
                <a:ea typeface="Calibri" panose="020F0502020204030204" pitchFamily="34" charset="0"/>
                <a:cs typeface="Times New Roman" panose="02020603050405020304" pitchFamily="18" charset="0"/>
              </a:rPr>
              <a:t> inference , taken from the chart is 19% and 20 % of the patients of the same category took 15-30 mins. Similarly it is 11% and 19% for 30-45min . and finally 1% of post op patient took more than 1 hr.  ( EVENLY DISTRIBUTED AMONG ALL THE CATEGORIES) </a:t>
            </a:r>
          </a:p>
        </p:txBody>
      </p:sp>
      <p:graphicFrame>
        <p:nvGraphicFramePr>
          <p:cNvPr id="11" name="Chart 10">
            <a:extLst>
              <a:ext uri="{FF2B5EF4-FFF2-40B4-BE49-F238E27FC236}">
                <a16:creationId xmlns:a16="http://schemas.microsoft.com/office/drawing/2014/main" id="{8DD06291-2324-D117-18D1-B3FE09413A4C}"/>
              </a:ext>
            </a:extLst>
          </p:cNvPr>
          <p:cNvGraphicFramePr/>
          <p:nvPr>
            <p:extLst>
              <p:ext uri="{D42A27DB-BD31-4B8C-83A1-F6EECF244321}">
                <p14:modId xmlns:p14="http://schemas.microsoft.com/office/powerpoint/2010/main" val="2670226443"/>
              </p:ext>
            </p:extLst>
          </p:nvPr>
        </p:nvGraphicFramePr>
        <p:xfrm>
          <a:off x="5976731" y="3740283"/>
          <a:ext cx="5893905" cy="2859299"/>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966FCAB0-DAE9-B4AC-DF78-40B507273A8E}"/>
              </a:ext>
            </a:extLst>
          </p:cNvPr>
          <p:cNvSpPr txBox="1"/>
          <p:nvPr/>
        </p:nvSpPr>
        <p:spPr>
          <a:xfrm>
            <a:off x="-78685" y="4287987"/>
            <a:ext cx="5965963" cy="2423677"/>
          </a:xfrm>
          <a:prstGeom prst="rect">
            <a:avLst/>
          </a:prstGeom>
          <a:noFill/>
        </p:spPr>
        <p:txBody>
          <a:bodyPr wrap="square">
            <a:spAutoFit/>
          </a:bodyPr>
          <a:lstStyle/>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The above histogram shows that 18%  of the patients whose pupil don’t needs to be dilated took less than 15 min of waiting time for new patient and post op patient, respectively. </a:t>
            </a:r>
          </a:p>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2</a:t>
            </a:r>
            <a:r>
              <a:rPr lang="en-IN" sz="14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IN" sz="1400" dirty="0">
                <a:effectLst/>
                <a:latin typeface="Calibri" panose="020F0502020204030204" pitchFamily="34" charset="0"/>
                <a:ea typeface="Calibri" panose="020F0502020204030204" pitchFamily="34" charset="0"/>
                <a:cs typeface="Times New Roman" panose="02020603050405020304" pitchFamily="18" charset="0"/>
              </a:rPr>
              <a:t> inference , taken from the chart is 20% and 23% of the patients of the same category took 15-30 mins. </a:t>
            </a:r>
            <a:r>
              <a:rPr lang="en-IN" sz="1400" dirty="0" err="1">
                <a:effectLst/>
                <a:latin typeface="Calibri" panose="020F0502020204030204" pitchFamily="34" charset="0"/>
                <a:ea typeface="Calibri" panose="020F0502020204030204" pitchFamily="34" charset="0"/>
                <a:cs typeface="Times New Roman" panose="02020603050405020304" pitchFamily="18" charset="0"/>
              </a:rPr>
              <a:t>Simillary</a:t>
            </a:r>
            <a:r>
              <a:rPr lang="en-IN" sz="1400" dirty="0">
                <a:effectLst/>
                <a:latin typeface="Calibri" panose="020F0502020204030204" pitchFamily="34" charset="0"/>
                <a:ea typeface="Calibri" panose="020F0502020204030204" pitchFamily="34" charset="0"/>
                <a:cs typeface="Times New Roman" panose="02020603050405020304" pitchFamily="18" charset="0"/>
              </a:rPr>
              <a:t> it is 9% and 7% for 30-45min . and finally 2% each of post op patient took 45-1hr. ( MAJORITY OF THE PAITENTS LIES BETWEEN 0 TO 30 MINUTES. </a:t>
            </a:r>
          </a:p>
        </p:txBody>
      </p:sp>
    </p:spTree>
    <p:extLst>
      <p:ext uri="{BB962C8B-B14F-4D97-AF65-F5344CB8AC3E}">
        <p14:creationId xmlns:p14="http://schemas.microsoft.com/office/powerpoint/2010/main" val="2811315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906AC-59D8-1120-6219-0E17369CAFFA}"/>
              </a:ext>
            </a:extLst>
          </p:cNvPr>
          <p:cNvSpPr>
            <a:spLocks noGrp="1"/>
          </p:cNvSpPr>
          <p:nvPr>
            <p:ph type="title"/>
          </p:nvPr>
        </p:nvSpPr>
        <p:spPr>
          <a:xfrm>
            <a:off x="-571080" y="4686685"/>
            <a:ext cx="6370982" cy="1325563"/>
          </a:xfrm>
        </p:spPr>
        <p:txBody>
          <a:bodyPr>
            <a:noAutofit/>
          </a:bodyPr>
          <a:lstStyle/>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The above histogram shows that 1% and 6% of the patients took less than 15 min to reach to doctor’s room who needs to be dilated.  </a:t>
            </a:r>
            <a:r>
              <a:rPr lang="en-IN" sz="1400" dirty="0" err="1">
                <a:effectLst/>
                <a:latin typeface="Calibri" panose="020F0502020204030204" pitchFamily="34" charset="0"/>
                <a:ea typeface="Calibri" panose="020F0502020204030204" pitchFamily="34" charset="0"/>
                <a:cs typeface="Times New Roman" panose="02020603050405020304" pitchFamily="18" charset="0"/>
              </a:rPr>
              <a:t>Simillarly</a:t>
            </a:r>
            <a:r>
              <a:rPr lang="en-IN" sz="1400" dirty="0">
                <a:effectLst/>
                <a:latin typeface="Calibri" panose="020F0502020204030204" pitchFamily="34" charset="0"/>
                <a:ea typeface="Calibri" panose="020F0502020204030204" pitchFamily="34" charset="0"/>
                <a:cs typeface="Times New Roman" panose="02020603050405020304" pitchFamily="18" charset="0"/>
              </a:rPr>
              <a:t>, 8% and 17% of the patient took 15-30mins , 20%and 14% of the patients took between 30-45 min and 15%and 7% of the patients took 45-1 hr , 6% of both type of patients took 1hr to 1:30hr.( SIMILLARLY , </a:t>
            </a:r>
            <a:r>
              <a:rPr lang="en-IN" sz="1400" dirty="0">
                <a:latin typeface="Calibri" panose="020F0502020204030204" pitchFamily="34" charset="0"/>
                <a:ea typeface="Calibri" panose="020F0502020204030204" pitchFamily="34" charset="0"/>
                <a:cs typeface="Times New Roman" panose="02020603050405020304" pitchFamily="18" charset="0"/>
              </a:rPr>
              <a:t>MAJORITY OF THE PATIENTS SPREAD GRADUALLY AMONG 15-1 HR AMONG UNDILATED TAT2)</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D54BCF-4AC2-5968-7773-2FEA0FA54F7A}"/>
              </a:ext>
            </a:extLst>
          </p:cNvPr>
          <p:cNvSpPr>
            <a:spLocks noGrp="1"/>
          </p:cNvSpPr>
          <p:nvPr>
            <p:ph type="sldNum" sz="quarter" idx="12"/>
          </p:nvPr>
        </p:nvSpPr>
        <p:spPr/>
        <p:txBody>
          <a:bodyPr/>
          <a:lstStyle/>
          <a:p>
            <a:fld id="{26AD20E6-394B-4DF0-96A5-9647FF39C943}" type="slidenum">
              <a:rPr lang="en-IN" smtClean="0"/>
              <a:t>13</a:t>
            </a:fld>
            <a:endParaRPr lang="en-IN"/>
          </a:p>
        </p:txBody>
      </p:sp>
      <p:graphicFrame>
        <p:nvGraphicFramePr>
          <p:cNvPr id="6" name="Chart 5">
            <a:extLst>
              <a:ext uri="{FF2B5EF4-FFF2-40B4-BE49-F238E27FC236}">
                <a16:creationId xmlns:a16="http://schemas.microsoft.com/office/drawing/2014/main" id="{06EC94D1-D253-8DBC-B60A-795D0179939C}"/>
              </a:ext>
            </a:extLst>
          </p:cNvPr>
          <p:cNvGraphicFramePr>
            <a:graphicFrameLocks/>
          </p:cNvGraphicFramePr>
          <p:nvPr>
            <p:extLst>
              <p:ext uri="{D42A27DB-BD31-4B8C-83A1-F6EECF244321}">
                <p14:modId xmlns:p14="http://schemas.microsoft.com/office/powerpoint/2010/main" val="2306943518"/>
              </p:ext>
            </p:extLst>
          </p:nvPr>
        </p:nvGraphicFramePr>
        <p:xfrm>
          <a:off x="5799902" y="3418314"/>
          <a:ext cx="5553898" cy="31109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379F0A02-2FF6-BA78-6EE0-A531DE69C066}"/>
              </a:ext>
            </a:extLst>
          </p:cNvPr>
          <p:cNvGraphicFramePr>
            <a:graphicFrameLocks/>
          </p:cNvGraphicFramePr>
          <p:nvPr>
            <p:extLst>
              <p:ext uri="{D42A27DB-BD31-4B8C-83A1-F6EECF244321}">
                <p14:modId xmlns:p14="http://schemas.microsoft.com/office/powerpoint/2010/main" val="2931738571"/>
              </p:ext>
            </p:extLst>
          </p:nvPr>
        </p:nvGraphicFramePr>
        <p:xfrm>
          <a:off x="109330" y="437322"/>
          <a:ext cx="6097656" cy="311094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29C59494-6FC7-1F3B-562B-80B9ED53261F}"/>
              </a:ext>
            </a:extLst>
          </p:cNvPr>
          <p:cNvSpPr txBox="1"/>
          <p:nvPr/>
        </p:nvSpPr>
        <p:spPr>
          <a:xfrm>
            <a:off x="5894733" y="832252"/>
            <a:ext cx="6097656" cy="2321085"/>
          </a:xfrm>
          <a:prstGeom prst="rect">
            <a:avLst/>
          </a:prstGeom>
          <a:noFill/>
        </p:spPr>
        <p:txBody>
          <a:bodyPr wrap="square">
            <a:spAutoFit/>
          </a:bodyPr>
          <a:lstStyle/>
          <a:p>
            <a:pPr marL="685800">
              <a:lnSpc>
                <a:spcPct val="150000"/>
              </a:lnSpc>
              <a:spcAft>
                <a:spcPts val="800"/>
              </a:spcAft>
            </a:pPr>
            <a:r>
              <a:rPr lang="en-IN" sz="1400" dirty="0">
                <a:effectLst/>
                <a:latin typeface="Calibri" panose="020F0502020204030204" pitchFamily="34" charset="0"/>
                <a:ea typeface="Calibri" panose="020F0502020204030204" pitchFamily="34" charset="0"/>
                <a:cs typeface="Times New Roman" panose="02020603050405020304" pitchFamily="18" charset="0"/>
              </a:rPr>
              <a:t> The above histogram shows that 2% and 1% of the patients took less than 15 min to reach to doctor’s room who needs to be dilated.  </a:t>
            </a:r>
            <a:r>
              <a:rPr lang="en-IN" sz="1400" dirty="0" err="1">
                <a:effectLst/>
                <a:latin typeface="Calibri" panose="020F0502020204030204" pitchFamily="34" charset="0"/>
                <a:ea typeface="Calibri" panose="020F0502020204030204" pitchFamily="34" charset="0"/>
                <a:cs typeface="Times New Roman" panose="02020603050405020304" pitchFamily="18" charset="0"/>
              </a:rPr>
              <a:t>Simillarly</a:t>
            </a:r>
            <a:r>
              <a:rPr lang="en-IN" sz="1400" dirty="0">
                <a:effectLst/>
                <a:latin typeface="Calibri" panose="020F0502020204030204" pitchFamily="34" charset="0"/>
                <a:ea typeface="Calibri" panose="020F0502020204030204" pitchFamily="34" charset="0"/>
                <a:cs typeface="Times New Roman" panose="02020603050405020304" pitchFamily="18" charset="0"/>
              </a:rPr>
              <a:t>, 11% and 15% of the patient took 15-30mins , 18%and 7% of the patients took between 30-45 min and 19%and 15% of the patients took 45-1 hr , 9%and 2% patients for 1hr to 1:30hr and cumulatively 3% of the patients took more than 1hr 30 min. </a:t>
            </a:r>
            <a:r>
              <a:rPr lang="en-IN" sz="1400" dirty="0">
                <a:latin typeface="Calibri" panose="020F0502020204030204" pitchFamily="34" charset="0"/>
                <a:ea typeface="Calibri" panose="020F0502020204030204" pitchFamily="34" charset="0"/>
                <a:cs typeface="Times New Roman" panose="02020603050405020304" pitchFamily="18" charset="0"/>
              </a:rPr>
              <a:t>( MAJORITY OF THE PATIENTS SPREAD GRADUALLY AMONG 15-1 HR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9412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9D8402E-68D8-0BD4-2221-118C64C751FE}"/>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2540B2F-7D3D-1D36-90FD-540E2FCF5BAB}"/>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6" name="TextBox 5">
            <a:extLst>
              <a:ext uri="{FF2B5EF4-FFF2-40B4-BE49-F238E27FC236}">
                <a16:creationId xmlns:a16="http://schemas.microsoft.com/office/drawing/2014/main" id="{5DEFC4DE-25B5-2495-7DB4-25682EBDDF19}"/>
              </a:ext>
            </a:extLst>
          </p:cNvPr>
          <p:cNvSpPr txBox="1"/>
          <p:nvPr/>
        </p:nvSpPr>
        <p:spPr>
          <a:xfrm>
            <a:off x="357809" y="4251779"/>
            <a:ext cx="5227982" cy="1815882"/>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t>This chart shows some data which needs to be taken account of . Majority of the overall time taken by the patient is between 1 to 1:30 </a:t>
            </a:r>
            <a:r>
              <a:rPr lang="en-US" sz="1600" dirty="0" err="1"/>
              <a:t>hr</a:t>
            </a:r>
            <a:r>
              <a:rPr lang="en-US" sz="1600" dirty="0"/>
              <a:t> which is quite high for consultation of merely 15 min.</a:t>
            </a:r>
          </a:p>
          <a:p>
            <a:pPr marL="285750" indent="-285750">
              <a:buFont typeface="Wingdings" panose="05000000000000000000" pitchFamily="2" charset="2"/>
              <a:buChar char="Ø"/>
            </a:pPr>
            <a:r>
              <a:rPr lang="en-US" sz="1600" dirty="0"/>
              <a:t>11% of the post –op patient spend more than 2 </a:t>
            </a:r>
            <a:r>
              <a:rPr lang="en-US" sz="1600" dirty="0" err="1"/>
              <a:t>hrs</a:t>
            </a:r>
            <a:r>
              <a:rPr lang="en-US" sz="1600" dirty="0"/>
              <a:t> which should be immediately focused upon and certain measurable interventions should be adopted. </a:t>
            </a:r>
            <a:endParaRPr lang="en-IN" sz="1600" dirty="0"/>
          </a:p>
        </p:txBody>
      </p:sp>
      <p:graphicFrame>
        <p:nvGraphicFramePr>
          <p:cNvPr id="7" name="Chart 6">
            <a:extLst>
              <a:ext uri="{FF2B5EF4-FFF2-40B4-BE49-F238E27FC236}">
                <a16:creationId xmlns:a16="http://schemas.microsoft.com/office/drawing/2014/main" id="{59496EF5-7EBB-8FE6-7055-A8CF309F2AC7}"/>
              </a:ext>
            </a:extLst>
          </p:cNvPr>
          <p:cNvGraphicFramePr>
            <a:graphicFrameLocks/>
          </p:cNvGraphicFramePr>
          <p:nvPr>
            <p:extLst>
              <p:ext uri="{D42A27DB-BD31-4B8C-83A1-F6EECF244321}">
                <p14:modId xmlns:p14="http://schemas.microsoft.com/office/powerpoint/2010/main" val="2237048949"/>
              </p:ext>
            </p:extLst>
          </p:nvPr>
        </p:nvGraphicFramePr>
        <p:xfrm>
          <a:off x="4139647" y="136525"/>
          <a:ext cx="8027505" cy="37868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184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
        <p:nvSpPr>
          <p:cNvPr id="9" name="Title 8">
            <a:extLst>
              <a:ext uri="{FF2B5EF4-FFF2-40B4-BE49-F238E27FC236}">
                <a16:creationId xmlns:a16="http://schemas.microsoft.com/office/drawing/2014/main" id="{DAF259F6-5E41-AEAE-27C2-7359F2857A52}"/>
              </a:ext>
            </a:extLst>
          </p:cNvPr>
          <p:cNvSpPr>
            <a:spLocks noGrp="1"/>
          </p:cNvSpPr>
          <p:nvPr>
            <p:ph type="title"/>
          </p:nvPr>
        </p:nvSpPr>
        <p:spPr/>
        <p:txBody>
          <a:bodyPr/>
          <a:lstStyle/>
          <a:p>
            <a:endParaRPr lang="en-IN" dirty="0"/>
          </a:p>
        </p:txBody>
      </p:sp>
      <p:graphicFrame>
        <p:nvGraphicFramePr>
          <p:cNvPr id="10" name="Content Placeholder 9">
            <a:extLst>
              <a:ext uri="{FF2B5EF4-FFF2-40B4-BE49-F238E27FC236}">
                <a16:creationId xmlns:a16="http://schemas.microsoft.com/office/drawing/2014/main" id="{76FB9C1D-8BC8-AD1E-469D-46A1BDDAA334}"/>
              </a:ext>
            </a:extLst>
          </p:cNvPr>
          <p:cNvGraphicFramePr>
            <a:graphicFrameLocks noGrp="1"/>
          </p:cNvGraphicFramePr>
          <p:nvPr>
            <p:ph idx="1"/>
            <p:extLst>
              <p:ext uri="{D42A27DB-BD31-4B8C-83A1-F6EECF244321}">
                <p14:modId xmlns:p14="http://schemas.microsoft.com/office/powerpoint/2010/main" val="2670531585"/>
              </p:ext>
            </p:extLst>
          </p:nvPr>
        </p:nvGraphicFramePr>
        <p:xfrm>
          <a:off x="1133168" y="1436789"/>
          <a:ext cx="10515600" cy="50560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8368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pPr marL="0" indent="0">
              <a:buNone/>
            </a:pPr>
            <a:r>
              <a:rPr lang="en-US" dirty="0"/>
              <a:t>ROOT CAUSE ANALYSIS</a:t>
            </a:r>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a:extLst>
              <a:ext uri="{FF2B5EF4-FFF2-40B4-BE49-F238E27FC236}">
                <a16:creationId xmlns:a16="http://schemas.microsoft.com/office/drawing/2014/main" id="{6BD11ED1-D8EB-F039-17F5-147FA00A1F03}"/>
              </a:ext>
            </a:extLst>
          </p:cNvPr>
          <p:cNvGraphicFramePr/>
          <p:nvPr>
            <p:extLst>
              <p:ext uri="{D42A27DB-BD31-4B8C-83A1-F6EECF244321}">
                <p14:modId xmlns:p14="http://schemas.microsoft.com/office/powerpoint/2010/main" val="1710617003"/>
              </p:ext>
            </p:extLst>
          </p:nvPr>
        </p:nvGraphicFramePr>
        <p:xfrm>
          <a:off x="2695903" y="-19763"/>
          <a:ext cx="11288454" cy="6853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627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aphicFrame>
        <p:nvGraphicFramePr>
          <p:cNvPr id="4" name="Diagram 3">
            <a:extLst>
              <a:ext uri="{FF2B5EF4-FFF2-40B4-BE49-F238E27FC236}">
                <a16:creationId xmlns:a16="http://schemas.microsoft.com/office/drawing/2014/main" id="{9B7C52C4-215D-36CB-B4C1-7AAA5C972E50}"/>
              </a:ext>
            </a:extLst>
          </p:cNvPr>
          <p:cNvGraphicFramePr/>
          <p:nvPr>
            <p:extLst>
              <p:ext uri="{D42A27DB-BD31-4B8C-83A1-F6EECF244321}">
                <p14:modId xmlns:p14="http://schemas.microsoft.com/office/powerpoint/2010/main" val="517420416"/>
              </p:ext>
            </p:extLst>
          </p:nvPr>
        </p:nvGraphicFramePr>
        <p:xfrm>
          <a:off x="4945626" y="1908081"/>
          <a:ext cx="6578600" cy="4230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2224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a:extLst>
              <a:ext uri="{FF2B5EF4-FFF2-40B4-BE49-F238E27FC236}">
                <a16:creationId xmlns:a16="http://schemas.microsoft.com/office/drawing/2014/main" id="{F53F2F5E-3C1B-A5A1-C0C8-ECC25B8918FB}"/>
              </a:ext>
            </a:extLst>
          </p:cNvPr>
          <p:cNvGraphicFramePr>
            <a:graphicFrameLocks/>
          </p:cNvGraphicFramePr>
          <p:nvPr>
            <p:extLst>
              <p:ext uri="{D42A27DB-BD31-4B8C-83A1-F6EECF244321}">
                <p14:modId xmlns:p14="http://schemas.microsoft.com/office/powerpoint/2010/main" val="1332796046"/>
              </p:ext>
            </p:extLst>
          </p:nvPr>
        </p:nvGraphicFramePr>
        <p:xfrm>
          <a:off x="744793" y="136525"/>
          <a:ext cx="12076471" cy="65100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4327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p:txBody>
          <a:bodyPr/>
          <a:lstStyle/>
          <a:p>
            <a:pPr algn="ctr"/>
            <a:r>
              <a:rPr lang="en-IN" b="1" dirty="0"/>
              <a:t>Suggestions to the Organization where the Study was Conducted </a:t>
            </a:r>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9041"/>
            <a:ext cx="2695903" cy="1268959"/>
          </a:xfrm>
          <a:prstGeom prst="rect">
            <a:avLst/>
          </a:prstGeom>
        </p:spPr>
      </p:pic>
      <p:graphicFrame>
        <p:nvGraphicFramePr>
          <p:cNvPr id="8" name="Content Placeholder 3">
            <a:extLst>
              <a:ext uri="{FF2B5EF4-FFF2-40B4-BE49-F238E27FC236}">
                <a16:creationId xmlns:a16="http://schemas.microsoft.com/office/drawing/2014/main" id="{575BCE18-C43E-0369-543D-DBC362C9245C}"/>
              </a:ext>
            </a:extLst>
          </p:cNvPr>
          <p:cNvGraphicFramePr>
            <a:graphicFrameLocks noGrp="1"/>
          </p:cNvGraphicFramePr>
          <p:nvPr>
            <p:ph idx="1"/>
            <p:extLst>
              <p:ext uri="{D42A27DB-BD31-4B8C-83A1-F6EECF244321}">
                <p14:modId xmlns:p14="http://schemas.microsoft.com/office/powerpoint/2010/main" val="56098740"/>
              </p:ext>
            </p:extLst>
          </p:nvPr>
        </p:nvGraphicFramePr>
        <p:xfrm>
          <a:off x="2991464" y="1563328"/>
          <a:ext cx="10515600" cy="52946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4112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sp>
        <p:nvSpPr>
          <p:cNvPr id="3" name="Content Placeholder 2">
            <a:extLst>
              <a:ext uri="{FF2B5EF4-FFF2-40B4-BE49-F238E27FC236}">
                <a16:creationId xmlns:a16="http://schemas.microsoft.com/office/drawing/2014/main" id="{5728E9E7-6A48-E082-DDDB-308B7E2BF072}"/>
              </a:ext>
            </a:extLst>
          </p:cNvPr>
          <p:cNvSpPr>
            <a:spLocks noGrp="1"/>
          </p:cNvSpPr>
          <p:nvPr>
            <p:ph idx="1"/>
          </p:nvPr>
        </p:nvSpPr>
        <p:spPr/>
        <p:txBody>
          <a:bodyPr/>
          <a:lstStyle/>
          <a:p>
            <a:endParaRPr lang="en-IN"/>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lstStyle/>
          <a:p>
            <a:r>
              <a:rPr lang="en-IN" dirty="0"/>
              <a:t>Use Zotero app to generate references</a:t>
            </a: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20</a:t>
            </a:fld>
            <a:endParaRPr lang="en-IN"/>
          </a:p>
        </p:txBody>
      </p:sp>
      <p:sp>
        <p:nvSpPr>
          <p:cNvPr id="7" name="TextBox 6">
            <a:extLst>
              <a:ext uri="{FF2B5EF4-FFF2-40B4-BE49-F238E27FC236}">
                <a16:creationId xmlns:a16="http://schemas.microsoft.com/office/drawing/2014/main" id="{869A0B2A-FEFA-B334-EA79-010814BDC702}"/>
              </a:ext>
            </a:extLst>
          </p:cNvPr>
          <p:cNvSpPr txBox="1"/>
          <p:nvPr/>
        </p:nvSpPr>
        <p:spPr>
          <a:xfrm>
            <a:off x="1270551" y="2634958"/>
            <a:ext cx="9432235" cy="1857368"/>
          </a:xfrm>
          <a:prstGeom prst="rect">
            <a:avLst/>
          </a:prstGeom>
          <a:noFill/>
        </p:spPr>
        <p:txBody>
          <a:bodyPr wrap="square">
            <a:spAutoFit/>
          </a:bodyPr>
          <a:lstStyle/>
          <a:p>
            <a:pPr marL="342900" lvl="0" indent="-342900">
              <a:lnSpc>
                <a:spcPct val="107000"/>
              </a:lnSpc>
              <a:buFont typeface="Wingdings" panose="05000000000000000000" pitchFamily="2" charset="2"/>
              <a:buChar char="§"/>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Hospital waiting time: the forgotten premise of healthcare service delivery? | Emerald Insight</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Wingdings" panose="05000000000000000000" pitchFamily="2" charset="2"/>
              <a:buChar char="§"/>
            </a:pPr>
            <a:r>
              <a:rPr lang="en-IN"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The “5S” approach to improve a working environment can reduce waiting time: Findings from hospitals in Northern Tanzania | Emerald Insight</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Wingdings" panose="05000000000000000000" pitchFamily="2" charset="2"/>
              <a:buChar char="§"/>
            </a:pPr>
            <a:r>
              <a:rPr lang="en-IN"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Waiting time in the emergency department in selected hospitals of Iran University of Medical Sciences in 2007. (cabdirect.org)</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Wingdings" panose="05000000000000000000" pitchFamily="2" charset="2"/>
              <a:buChar char="§"/>
            </a:pPr>
            <a:r>
              <a:rPr lang="en-IN"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International Journal of Advance Research and Innovation (psu.edu)</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49243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21</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u="sng"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Autofit/>
          </a:bodyPr>
          <a:lstStyle/>
          <a:p>
            <a:pPr marL="0" indent="0" algn="just">
              <a:buNone/>
            </a:pPr>
            <a:endParaRPr lang="en-IN" sz="1600" dirty="0">
              <a:effectLst/>
              <a:latin typeface="Times New Roman" panose="02020603050405020304" pitchFamily="18" charset="0"/>
              <a:ea typeface="Calibri" panose="020F0502020204030204" pitchFamily="34" charset="0"/>
            </a:endParaRPr>
          </a:p>
          <a:p>
            <a:pPr marL="0" indent="0" algn="just">
              <a:buNone/>
            </a:pPr>
            <a:endParaRPr lang="en-IN" sz="1600" dirty="0"/>
          </a:p>
          <a:p>
            <a:pPr marL="457200" indent="0" algn="just">
              <a:lnSpc>
                <a:spcPct val="150000"/>
              </a:lnSpc>
              <a:spcAft>
                <a:spcPts val="800"/>
              </a:spcAft>
              <a:buNone/>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a:extLst>
              <a:ext uri="{FF2B5EF4-FFF2-40B4-BE49-F238E27FC236}">
                <a16:creationId xmlns:a16="http://schemas.microsoft.com/office/drawing/2014/main" id="{FF144523-AFFB-8FAC-CEC9-A7B1DD67DC48}"/>
              </a:ext>
            </a:extLst>
          </p:cNvPr>
          <p:cNvGraphicFramePr/>
          <p:nvPr/>
        </p:nvGraphicFramePr>
        <p:xfrm>
          <a:off x="4618182" y="166255"/>
          <a:ext cx="7333673" cy="6520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C3058908-3601-3C5C-60AC-E100A1DC03CC}"/>
              </a:ext>
            </a:extLst>
          </p:cNvPr>
          <p:cNvSpPr txBox="1"/>
          <p:nvPr/>
        </p:nvSpPr>
        <p:spPr>
          <a:xfrm>
            <a:off x="240145" y="5279132"/>
            <a:ext cx="4253197" cy="1077218"/>
          </a:xfrm>
          <a:prstGeom prst="rect">
            <a:avLst/>
          </a:prstGeom>
          <a:noFill/>
        </p:spPr>
        <p:txBody>
          <a:bodyPr wrap="square">
            <a:spAutoFit/>
          </a:bodyPr>
          <a:lstStyle/>
          <a:p>
            <a:pPr algn="just"/>
            <a:r>
              <a:rPr lang="en-IN" sz="1600" b="1" dirty="0">
                <a:latin typeface="+mj-lt"/>
              </a:rPr>
              <a:t>Waiting time is defined is the time taken by a patient from entering into the healthcare facility to the time by which the patient gets the consultation from the clinician or doctor.</a:t>
            </a:r>
            <a:endParaRPr lang="en-IN" sz="1600" b="1" dirty="0"/>
          </a:p>
        </p:txBody>
      </p:sp>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B4362-9CBC-1210-D509-5DD73D1755DB}"/>
              </a:ext>
            </a:extLst>
          </p:cNvPr>
          <p:cNvSpPr>
            <a:spLocks noGrp="1"/>
          </p:cNvSpPr>
          <p:nvPr>
            <p:ph type="title"/>
          </p:nvPr>
        </p:nvSpPr>
        <p:spPr/>
        <p:txBody>
          <a:bodyPr/>
          <a:lstStyle/>
          <a:p>
            <a:endParaRPr lang="en-IN"/>
          </a:p>
        </p:txBody>
      </p:sp>
      <p:graphicFrame>
        <p:nvGraphicFramePr>
          <p:cNvPr id="7" name="Content Placeholder 6">
            <a:extLst>
              <a:ext uri="{FF2B5EF4-FFF2-40B4-BE49-F238E27FC236}">
                <a16:creationId xmlns:a16="http://schemas.microsoft.com/office/drawing/2014/main" id="{2FB6B5E4-2985-6C27-13C5-A035A9C2CFB2}"/>
              </a:ext>
            </a:extLst>
          </p:cNvPr>
          <p:cNvGraphicFramePr>
            <a:graphicFrameLocks noGrp="1"/>
          </p:cNvGraphicFramePr>
          <p:nvPr>
            <p:ph idx="1"/>
            <p:extLst>
              <p:ext uri="{D42A27DB-BD31-4B8C-83A1-F6EECF244321}">
                <p14:modId xmlns:p14="http://schemas.microsoft.com/office/powerpoint/2010/main" val="1507772304"/>
              </p:ext>
            </p:extLst>
          </p:nvPr>
        </p:nvGraphicFramePr>
        <p:xfrm>
          <a:off x="838200" y="658761"/>
          <a:ext cx="10515600" cy="55182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DDDA5DC8-82F8-E93A-4DFE-6FD177711A3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F067A95A-6E45-FF3B-29A8-B291E60573FF}"/>
              </a:ext>
            </a:extLst>
          </p:cNvPr>
          <p:cNvSpPr>
            <a:spLocks noGrp="1"/>
          </p:cNvSpPr>
          <p:nvPr>
            <p:ph type="sldNum" sz="quarter" idx="12"/>
          </p:nvPr>
        </p:nvSpPr>
        <p:spPr/>
        <p:txBody>
          <a:bodyPr/>
          <a:lstStyle/>
          <a:p>
            <a:fld id="{26AD20E6-394B-4DF0-96A5-9647FF39C943}" type="slidenum">
              <a:rPr lang="en-IN" smtClean="0"/>
              <a:t>4</a:t>
            </a:fld>
            <a:endParaRPr lang="en-IN"/>
          </a:p>
        </p:txBody>
      </p:sp>
    </p:spTree>
    <p:extLst>
      <p:ext uri="{BB962C8B-B14F-4D97-AF65-F5344CB8AC3E}">
        <p14:creationId xmlns:p14="http://schemas.microsoft.com/office/powerpoint/2010/main" val="404755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a:extLst>
              <a:ext uri="{FF2B5EF4-FFF2-40B4-BE49-F238E27FC236}">
                <a16:creationId xmlns:a16="http://schemas.microsoft.com/office/drawing/2014/main" id="{27540DE5-7ADC-42F2-8DFE-CCDDF0DFB988}"/>
              </a:ext>
            </a:extLst>
          </p:cNvPr>
          <p:cNvGraphicFramePr>
            <a:graphicFrameLocks noGrp="1"/>
          </p:cNvGraphicFramePr>
          <p:nvPr>
            <p:ph idx="1"/>
            <p:extLst>
              <p:ext uri="{D42A27DB-BD31-4B8C-83A1-F6EECF244321}">
                <p14:modId xmlns:p14="http://schemas.microsoft.com/office/powerpoint/2010/main" val="549173893"/>
              </p:ext>
            </p:extLst>
          </p:nvPr>
        </p:nvGraphicFramePr>
        <p:xfrm>
          <a:off x="6656440" y="68263"/>
          <a:ext cx="4697360" cy="6721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DEF3D317-38AB-55EE-4A83-86E51CEEE12C}"/>
              </a:ext>
            </a:extLst>
          </p:cNvPr>
          <p:cNvSpPr txBox="1"/>
          <p:nvPr/>
        </p:nvSpPr>
        <p:spPr>
          <a:xfrm>
            <a:off x="1347951" y="4267879"/>
            <a:ext cx="5094514" cy="1600438"/>
          </a:xfrm>
          <a:prstGeom prst="rect">
            <a:avLst/>
          </a:prstGeom>
          <a:noFill/>
        </p:spPr>
        <p:txBody>
          <a:bodyPr wrap="square" rtlCol="0">
            <a:spAutoFit/>
          </a:bodyPr>
          <a:lstStyle/>
          <a:p>
            <a:pPr algn="just"/>
            <a:r>
              <a:rPr lang="en-US" u="sng" dirty="0"/>
              <a:t> </a:t>
            </a:r>
          </a:p>
          <a:p>
            <a:pPr algn="just"/>
            <a:r>
              <a:rPr lang="en-US" sz="1600" dirty="0">
                <a:latin typeface="+mj-lt"/>
              </a:rPr>
              <a:t>Dilation : the process by which the pupils( the black center portion of the eye) are enlarged so that optometrist or ophthalmologist can diagnose the eye better. </a:t>
            </a:r>
          </a:p>
          <a:p>
            <a:pPr algn="just"/>
            <a:r>
              <a:rPr lang="en-US" sz="1600" dirty="0">
                <a:latin typeface="+mj-lt"/>
              </a:rPr>
              <a:t>The standard waiting time for patients </a:t>
            </a:r>
            <a:r>
              <a:rPr lang="en-US" sz="1600" b="1" dirty="0">
                <a:latin typeface="+mj-lt"/>
              </a:rPr>
              <a:t>are 45min for non dilated patients and 90 minutes for non – dilated patients. </a:t>
            </a:r>
            <a:endParaRPr lang="en-IN" sz="1600" b="1" dirty="0">
              <a:latin typeface="+mj-lt"/>
            </a:endParaRPr>
          </a:p>
        </p:txBody>
      </p:sp>
      <p:sp>
        <p:nvSpPr>
          <p:cNvPr id="12" name="TextBox 11">
            <a:extLst>
              <a:ext uri="{FF2B5EF4-FFF2-40B4-BE49-F238E27FC236}">
                <a16:creationId xmlns:a16="http://schemas.microsoft.com/office/drawing/2014/main" id="{3BA8323F-4CF4-B67F-5C85-22CC80A4A2B2}"/>
              </a:ext>
            </a:extLst>
          </p:cNvPr>
          <p:cNvSpPr txBox="1"/>
          <p:nvPr/>
        </p:nvSpPr>
        <p:spPr>
          <a:xfrm>
            <a:off x="161217" y="3161329"/>
            <a:ext cx="6097656" cy="1200329"/>
          </a:xfrm>
          <a:prstGeom prst="rect">
            <a:avLst/>
          </a:prstGeom>
          <a:noFill/>
        </p:spPr>
        <p:txBody>
          <a:bodyPr wrap="square">
            <a:spAutoFit/>
          </a:bodyPr>
          <a:lstStyle/>
          <a:p>
            <a:r>
              <a:rPr lang="en-US" sz="3600" b="1" u="sng" dirty="0"/>
              <a:t>PROCESS FLOW OF PATIENT IN </a:t>
            </a:r>
          </a:p>
          <a:p>
            <a:r>
              <a:rPr lang="en-US" sz="3600" b="1" u="sng" dirty="0"/>
              <a:t>CENTRE FOR SIGHT.</a:t>
            </a:r>
            <a:endParaRPr lang="en-IN" sz="3600" b="1" dirty="0"/>
          </a:p>
        </p:txBody>
      </p:sp>
    </p:spTree>
    <p:extLst>
      <p:ext uri="{BB962C8B-B14F-4D97-AF65-F5344CB8AC3E}">
        <p14:creationId xmlns:p14="http://schemas.microsoft.com/office/powerpoint/2010/main" val="415615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u="sng" dirty="0"/>
              <a:t>OBJECTIVES </a:t>
            </a: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a:extLst>
              <a:ext uri="{FF2B5EF4-FFF2-40B4-BE49-F238E27FC236}">
                <a16:creationId xmlns:a16="http://schemas.microsoft.com/office/drawing/2014/main" id="{2B65E04A-EEBA-9A24-0D8C-D118C15EDBB4}"/>
              </a:ext>
            </a:extLst>
          </p:cNvPr>
          <p:cNvGraphicFramePr/>
          <p:nvPr>
            <p:extLst>
              <p:ext uri="{D42A27DB-BD31-4B8C-83A1-F6EECF244321}">
                <p14:modId xmlns:p14="http://schemas.microsoft.com/office/powerpoint/2010/main" val="3471075818"/>
              </p:ext>
            </p:extLst>
          </p:nvPr>
        </p:nvGraphicFramePr>
        <p:xfrm>
          <a:off x="2032000" y="1543665"/>
          <a:ext cx="8262374" cy="48126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u="sng"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38200" y="1634084"/>
            <a:ext cx="10515600" cy="3382479"/>
          </a:xfrm>
        </p:spPr>
        <p:txBody>
          <a:bodyPr>
            <a:noAutofit/>
          </a:bodyPr>
          <a:lstStyle/>
          <a:p>
            <a:pPr algn="just">
              <a:lnSpc>
                <a:spcPct val="107000"/>
              </a:lnSpc>
              <a:spcAft>
                <a:spcPts val="800"/>
              </a:spcAft>
            </a:pPr>
            <a:r>
              <a:rPr lang="en-IN" sz="1600" b="1" u="sng" dirty="0">
                <a:effectLst/>
                <a:latin typeface="+mj-lt"/>
                <a:ea typeface="Calibri" panose="020F0502020204030204" pitchFamily="34" charset="0"/>
                <a:cs typeface="CIDFont+F2"/>
              </a:rPr>
              <a:t>STUDY DESIGN:  </a:t>
            </a:r>
            <a:r>
              <a:rPr lang="en-IN" sz="1600" dirty="0">
                <a:effectLst/>
                <a:latin typeface="+mj-lt"/>
                <a:ea typeface="Calibri" panose="020F0502020204030204" pitchFamily="34" charset="0"/>
                <a:cs typeface="CIDFont+F2"/>
              </a:rPr>
              <a:t>The study design is observational descriptive study aiming to analyse the process flow of the OPD, and suggest appropriate measures. The review of literature was done by the assist of Google scholar, Researchgate.com and Pub Med to attain significant study by using the following keywords “waiting time”, “process flow analysis of OPD”, “TAT of OPD”, “time motion analysis of OPD”.</a:t>
            </a:r>
            <a:endParaRPr lang="en-IN" sz="16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n-IN" sz="1600" b="1" u="sng" dirty="0">
                <a:effectLst/>
                <a:latin typeface="+mj-lt"/>
                <a:ea typeface="Calibri" panose="020F0502020204030204" pitchFamily="34" charset="0"/>
                <a:cs typeface="CIDFont+F2"/>
              </a:rPr>
              <a:t>STUDY AREA: </a:t>
            </a:r>
            <a:r>
              <a:rPr lang="en-IN" sz="1600" dirty="0">
                <a:effectLst/>
                <a:latin typeface="+mj-lt"/>
                <a:ea typeface="Calibri" panose="020F0502020204030204" pitchFamily="34" charset="0"/>
                <a:cs typeface="CIDFont+F2"/>
              </a:rPr>
              <a:t>The study has been carried out at OPD Area containing, Reception area, waiting area.</a:t>
            </a:r>
            <a:endParaRPr lang="en-IN" sz="16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n-IN" sz="1600" b="1" u="sng" dirty="0">
                <a:effectLst/>
                <a:latin typeface="+mj-lt"/>
                <a:ea typeface="Calibri" panose="020F0502020204030204" pitchFamily="34" charset="0"/>
                <a:cs typeface="CIDFont+F2"/>
              </a:rPr>
              <a:t>STUDY POPULATION: </a:t>
            </a:r>
            <a:r>
              <a:rPr lang="en-IN" sz="1600" b="1" dirty="0">
                <a:effectLst/>
                <a:latin typeface="+mj-lt"/>
                <a:ea typeface="Calibri" panose="020F0502020204030204" pitchFamily="34" charset="0"/>
                <a:cs typeface="CIDFont+F2"/>
              </a:rPr>
              <a:t> </a:t>
            </a:r>
            <a:r>
              <a:rPr lang="en-IN" sz="1600" dirty="0">
                <a:effectLst/>
                <a:latin typeface="+mj-lt"/>
                <a:ea typeface="Calibri" panose="020F0502020204030204" pitchFamily="34" charset="0"/>
                <a:cs typeface="CIDFont+F2"/>
              </a:rPr>
              <a:t>this study includes patients that are visiting for the first time, the patients who are coming for a post operative care after their surgery, irrespective whether they are dilated or not. </a:t>
            </a:r>
            <a:endParaRPr lang="en-IN" sz="1600" dirty="0">
              <a:effectLst/>
              <a:latin typeface="+mj-lt"/>
              <a:ea typeface="Calibri" panose="020F0502020204030204" pitchFamily="34" charset="0"/>
              <a:cs typeface="Times New Roman" panose="02020603050405020304" pitchFamily="18" charset="0"/>
            </a:endParaRPr>
          </a:p>
          <a:p>
            <a:pPr algn="just">
              <a:lnSpc>
                <a:spcPct val="150000"/>
              </a:lnSpc>
              <a:spcAft>
                <a:spcPts val="800"/>
              </a:spcAft>
            </a:pPr>
            <a:r>
              <a:rPr lang="en-IN" sz="1600" b="1" u="sng" dirty="0">
                <a:effectLst/>
                <a:latin typeface="+mj-lt"/>
                <a:ea typeface="Calibri" panose="020F0502020204030204" pitchFamily="34" charset="0"/>
                <a:cs typeface="Times New Roman" panose="02020603050405020304" pitchFamily="18" charset="0"/>
              </a:rPr>
              <a:t>DURATION OF STUDY</a:t>
            </a:r>
            <a:r>
              <a:rPr lang="en-IN" sz="1600" b="1" dirty="0">
                <a:effectLst/>
                <a:latin typeface="+mj-lt"/>
                <a:ea typeface="Calibri" panose="020F0502020204030204" pitchFamily="34" charset="0"/>
                <a:cs typeface="Times New Roman" panose="02020603050405020304" pitchFamily="18" charset="0"/>
              </a:rPr>
              <a:t>- </a:t>
            </a:r>
            <a:r>
              <a:rPr lang="en-IN" sz="1600" dirty="0">
                <a:effectLst/>
                <a:latin typeface="+mj-lt"/>
                <a:ea typeface="Calibri" panose="020F0502020204030204" pitchFamily="34" charset="0"/>
                <a:cs typeface="Times New Roman" panose="02020603050405020304" pitchFamily="18" charset="0"/>
              </a:rPr>
              <a:t>3 months, the study was conducted during the period of April 22 to July 22, 2022.</a:t>
            </a:r>
          </a:p>
          <a:p>
            <a:pPr algn="just">
              <a:lnSpc>
                <a:spcPct val="150000"/>
              </a:lnSpc>
              <a:spcAft>
                <a:spcPts val="800"/>
              </a:spcAft>
            </a:pPr>
            <a:r>
              <a:rPr lang="en-IN" sz="1600" b="1" u="sng" dirty="0">
                <a:effectLst/>
                <a:latin typeface="+mj-lt"/>
                <a:ea typeface="Calibri" panose="020F0502020204030204" pitchFamily="34" charset="0"/>
                <a:cs typeface="Times New Roman" panose="02020603050405020304" pitchFamily="18" charset="0"/>
              </a:rPr>
              <a:t>SAMPLE SIZE- </a:t>
            </a:r>
            <a:r>
              <a:rPr lang="en-IN" sz="1600" dirty="0">
                <a:effectLst/>
                <a:latin typeface="+mj-lt"/>
                <a:ea typeface="Calibri" panose="020F0502020204030204" pitchFamily="34" charset="0"/>
                <a:cs typeface="Times New Roman" panose="02020603050405020304" pitchFamily="18" charset="0"/>
              </a:rPr>
              <a:t>The study is conducted among 200 patients. Approximately 4-5 samples are collected in the month of April’22 and March’22.</a:t>
            </a:r>
          </a:p>
          <a:p>
            <a:pPr algn="just">
              <a:lnSpc>
                <a:spcPct val="150000"/>
              </a:lnSpc>
              <a:spcAft>
                <a:spcPts val="800"/>
              </a:spcAft>
            </a:pPr>
            <a:r>
              <a:rPr lang="en-IN" sz="1600" b="1" u="sng" dirty="0">
                <a:effectLst/>
                <a:latin typeface="+mj-lt"/>
                <a:ea typeface="Calibri" panose="020F0502020204030204" pitchFamily="34" charset="0"/>
                <a:cs typeface="Times New Roman" panose="02020603050405020304" pitchFamily="18" charset="0"/>
              </a:rPr>
              <a:t>INCLUSION- </a:t>
            </a:r>
            <a:r>
              <a:rPr lang="en-IN" sz="1600" dirty="0">
                <a:effectLst/>
                <a:latin typeface="+mj-lt"/>
                <a:ea typeface="Calibri" panose="020F0502020204030204" pitchFamily="34" charset="0"/>
                <a:cs typeface="Times New Roman" panose="02020603050405020304" pitchFamily="18" charset="0"/>
              </a:rPr>
              <a:t>Walk-in patients. </a:t>
            </a:r>
            <a:r>
              <a:rPr lang="en-IN" sz="1600" dirty="0" err="1">
                <a:effectLst/>
                <a:latin typeface="+mj-lt"/>
                <a:ea typeface="Calibri" panose="020F0502020204030204" pitchFamily="34" charset="0"/>
                <a:cs typeface="Times New Roman" panose="02020603050405020304" pitchFamily="18" charset="0"/>
              </a:rPr>
              <a:t>followup</a:t>
            </a:r>
            <a:r>
              <a:rPr lang="en-IN" sz="1600" dirty="0">
                <a:effectLst/>
                <a:latin typeface="+mj-lt"/>
                <a:ea typeface="Calibri" panose="020F0502020204030204" pitchFamily="34" charset="0"/>
                <a:cs typeface="Times New Roman" panose="02020603050405020304" pitchFamily="18" charset="0"/>
              </a:rPr>
              <a:t> patients  and advance appointment patients.</a:t>
            </a:r>
          </a:p>
          <a:p>
            <a:pPr algn="just">
              <a:lnSpc>
                <a:spcPct val="150000"/>
              </a:lnSpc>
              <a:spcAft>
                <a:spcPts val="800"/>
              </a:spcAft>
            </a:pPr>
            <a:r>
              <a:rPr lang="en-IN" sz="1600" b="1" u="sng" dirty="0">
                <a:effectLst/>
                <a:latin typeface="+mj-lt"/>
                <a:ea typeface="Calibri" panose="020F0502020204030204" pitchFamily="34" charset="0"/>
                <a:cs typeface="Times New Roman" panose="02020603050405020304" pitchFamily="18" charset="0"/>
              </a:rPr>
              <a:t>EXCLUSION</a:t>
            </a:r>
            <a:r>
              <a:rPr lang="en-IN" sz="1600" b="1" dirty="0">
                <a:effectLst/>
                <a:latin typeface="+mj-lt"/>
                <a:ea typeface="Calibri" panose="020F0502020204030204" pitchFamily="34" charset="0"/>
                <a:cs typeface="Times New Roman" panose="02020603050405020304" pitchFamily="18" charset="0"/>
              </a:rPr>
              <a:t>-</a:t>
            </a:r>
            <a:r>
              <a:rPr lang="en-IN" sz="1600" dirty="0">
                <a:effectLst/>
                <a:latin typeface="+mj-lt"/>
                <a:ea typeface="Calibri" panose="020F0502020204030204" pitchFamily="34" charset="0"/>
                <a:cs typeface="Times New Roman" panose="02020603050405020304" pitchFamily="18" charset="0"/>
              </a:rPr>
              <a:t>Patients coming for review. </a:t>
            </a:r>
          </a:p>
          <a:p>
            <a:pPr marL="0" indent="0">
              <a:buNone/>
            </a:pPr>
            <a:endParaRPr lang="en-IN" sz="1400"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u="sng" dirty="0"/>
              <a:t>METHODOLOGY </a:t>
            </a:r>
            <a:endParaRPr lang="en-IN" u="sng"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Autofit/>
          </a:bodyPr>
          <a:lstStyle/>
          <a:p>
            <a:pPr algn="just">
              <a:lnSpc>
                <a:spcPct val="150000"/>
              </a:lnSpc>
              <a:spcAft>
                <a:spcPts val="800"/>
              </a:spcAft>
            </a:pPr>
            <a:r>
              <a:rPr lang="en-IN" sz="1600" b="1" u="sng" dirty="0">
                <a:effectLst/>
                <a:latin typeface="Times New Roman" panose="02020603050405020304" pitchFamily="18" charset="0"/>
                <a:ea typeface="Calibri" panose="020F0502020204030204" pitchFamily="34" charset="0"/>
                <a:cs typeface="Times New Roman" panose="02020603050405020304" pitchFamily="18" charset="0"/>
              </a:rPr>
              <a:t>DATA SOURCE-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Primary data was collected on daily basis with the help of Patient Coordination Slip.</a:t>
            </a:r>
          </a:p>
          <a:p>
            <a:pPr algn="just">
              <a:lnSpc>
                <a:spcPct val="150000"/>
              </a:lnSpc>
              <a:spcAft>
                <a:spcPts val="800"/>
              </a:spcAft>
            </a:pPr>
            <a:r>
              <a:rPr lang="en-IN" sz="1600" b="1" u="sng" dirty="0">
                <a:effectLst/>
                <a:latin typeface="Times New Roman" panose="02020603050405020304" pitchFamily="18" charset="0"/>
                <a:ea typeface="Calibri" panose="020F0502020204030204" pitchFamily="34" charset="0"/>
                <a:cs typeface="Times New Roman" panose="02020603050405020304" pitchFamily="18" charset="0"/>
              </a:rPr>
              <a:t>SAMPLING TECHNIQUE</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Random sampling.</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IN" sz="1600" b="1" u="sng" dirty="0">
                <a:effectLst/>
                <a:latin typeface="Times New Roman" panose="02020603050405020304" pitchFamily="18" charset="0"/>
                <a:ea typeface="Calibri" panose="020F0502020204030204" pitchFamily="34" charset="0"/>
                <a:cs typeface="Times New Roman" panose="02020603050405020304" pitchFamily="18" charset="0"/>
              </a:rPr>
              <a:t>KEY INDICATORS</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Following are the key indicators which are taken into consideration: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1314450" indent="-285750" algn="just">
              <a:lnSpc>
                <a:spcPct val="150000"/>
              </a:lnSpc>
              <a:spcAft>
                <a:spcPts val="800"/>
              </a:spcAft>
              <a:buFont typeface="Wingdings" panose="05000000000000000000" pitchFamily="2" charset="2"/>
              <a:buChar char="q"/>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Patient check-in time at reception.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1314450" indent="-285750" algn="just">
              <a:lnSpc>
                <a:spcPct val="150000"/>
              </a:lnSpc>
              <a:spcAft>
                <a:spcPts val="800"/>
              </a:spcAft>
              <a:buFont typeface="Wingdings" panose="05000000000000000000" pitchFamily="2" charset="2"/>
              <a:buChar char="q"/>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Patient check-in time at optometrist room.</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1314450" indent="-285750" algn="just">
              <a:lnSpc>
                <a:spcPct val="150000"/>
              </a:lnSpc>
              <a:spcAft>
                <a:spcPts val="800"/>
              </a:spcAft>
              <a:buFont typeface="Wingdings" panose="05000000000000000000" pitchFamily="2" charset="2"/>
              <a:buChar char="q"/>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Patient check-in time at doctor’s room.</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marL="1257300" algn="just">
              <a:lnSpc>
                <a:spcPct val="150000"/>
              </a:lnSpc>
              <a:spcAft>
                <a:spcPts val="8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DATA SOURCE-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Collection of primary data through HMIS of Centre for sight by Kare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Xpert</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software. </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marL="1257300" algn="just">
              <a:lnSpc>
                <a:spcPct val="150000"/>
              </a:lnSpc>
              <a:spcAft>
                <a:spcPts val="800"/>
              </a:spcAft>
            </a:pP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DATA TOOL-</a:t>
            </a:r>
            <a:r>
              <a:rPr lang="en-IN" sz="1600" b="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MS – Excel and SPSS.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600"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8" name="TextBox 17">
            <a:extLst>
              <a:ext uri="{FF2B5EF4-FFF2-40B4-BE49-F238E27FC236}">
                <a16:creationId xmlns:a16="http://schemas.microsoft.com/office/drawing/2014/main" id="{E824EA3B-2CF5-7C30-23B9-8FB8014001D0}"/>
              </a:ext>
            </a:extLst>
          </p:cNvPr>
          <p:cNvSpPr txBox="1"/>
          <p:nvPr/>
        </p:nvSpPr>
        <p:spPr>
          <a:xfrm>
            <a:off x="4886632" y="1415034"/>
            <a:ext cx="6096000" cy="4131067"/>
          </a:xfrm>
          <a:prstGeom prst="rect">
            <a:avLst/>
          </a:prstGeom>
          <a:noFill/>
        </p:spPr>
        <p:txBody>
          <a:bodyPr wrap="square">
            <a:spAutoFit/>
          </a:bodyPr>
          <a:lstStyle/>
          <a:p>
            <a:pPr>
              <a:lnSpc>
                <a:spcPct val="150000"/>
              </a:lnSpc>
              <a:spcAft>
                <a:spcPts val="800"/>
              </a:spcAf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In this study , there are 2 types of patient taken into consideration , first, being the new one which arrives for the very first time at any branch of the centre all over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india</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 and second type of patient is post operative patients which arrives at the centre after 1 week or 3 months for doctor consultation . Furthermore, patient is bifurcated into dilated and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undilated</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patients.</a:t>
            </a:r>
          </a:p>
          <a:p>
            <a:pPr algn="just">
              <a:lnSpc>
                <a:spcPct val="150000"/>
              </a:lnSpc>
              <a:spcAft>
                <a:spcPts val="800"/>
              </a:spcAft>
            </a:pPr>
            <a:r>
              <a:rPr lang="en-IN" sz="1600" dirty="0">
                <a:latin typeface="Times New Roman" panose="02020603050405020304" pitchFamily="18" charset="0"/>
                <a:ea typeface="Calibri" panose="020F0502020204030204" pitchFamily="34" charset="0"/>
                <a:cs typeface="Times New Roman" panose="02020603050405020304" pitchFamily="18" charset="0"/>
              </a:rPr>
              <a:t>That is,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the number of patient which are taken into accounts are 50(25%) patients are </a:t>
            </a:r>
            <a:r>
              <a:rPr lang="en-IN" sz="1600" dirty="0" err="1">
                <a:effectLst/>
                <a:latin typeface="Times New Roman" panose="02020603050405020304" pitchFamily="18" charset="0"/>
                <a:ea typeface="Calibri" panose="020F0502020204030204" pitchFamily="34" charset="0"/>
                <a:cs typeface="Times New Roman" panose="02020603050405020304" pitchFamily="18" charset="0"/>
              </a:rPr>
              <a:t>dialted</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 new , 50 are non dilated new, 50 are dilated post operative , 50 are non- dilated postop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9" name="Chart 18">
            <a:extLst>
              <a:ext uri="{FF2B5EF4-FFF2-40B4-BE49-F238E27FC236}">
                <a16:creationId xmlns:a16="http://schemas.microsoft.com/office/drawing/2014/main" id="{34C31936-3C4D-A2F9-843D-F5587DCC96AE}"/>
              </a:ext>
            </a:extLst>
          </p:cNvPr>
          <p:cNvGraphicFramePr/>
          <p:nvPr>
            <p:extLst>
              <p:ext uri="{D42A27DB-BD31-4B8C-83A1-F6EECF244321}">
                <p14:modId xmlns:p14="http://schemas.microsoft.com/office/powerpoint/2010/main" val="3989295108"/>
              </p:ext>
            </p:extLst>
          </p:nvPr>
        </p:nvGraphicFramePr>
        <p:xfrm>
          <a:off x="241852" y="141503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TotalTime>
  <Words>2637</Words>
  <Application>Microsoft Office PowerPoint</Application>
  <PresentationFormat>Widescreen</PresentationFormat>
  <Paragraphs>209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Process analysis of OPD to reduce waiting time</vt:lpstr>
      <vt:lpstr>Screenshot of Approval</vt:lpstr>
      <vt:lpstr>INTRODUCTION </vt:lpstr>
      <vt:lpstr>PowerPoint Presentation</vt:lpstr>
      <vt:lpstr>PowerPoint Presentation</vt:lpstr>
      <vt:lpstr>OBJECTIVES </vt:lpstr>
      <vt:lpstr>METHODOLOGY </vt:lpstr>
      <vt:lpstr>METHODOLOGY </vt:lpstr>
      <vt:lpstr>RESULTS</vt:lpstr>
      <vt:lpstr>RESULTS </vt:lpstr>
      <vt:lpstr>RESULTS </vt:lpstr>
      <vt:lpstr>SUMMARY OF WAITING TIME IN FOR DIFFERENT TYPES OF PATIENTS. </vt:lpstr>
      <vt:lpstr>The above histogram shows that 1% and 6% of the patients took less than 15 min to reach to doctor’s room who needs to be dilated.  Simillarly, 8% and 17% of the patient took 15-30mins , 20%and 14% of the patients took between 30-45 min and 15%and 7% of the patients took 45-1 hr , 6% of both type of patients took 1hr to 1:30hr.( SIMILLARLY , MAJORITY OF THE PATIENTS SPREAD GRADUALLY AMONG 15-1 HR AMONG UNDILATED TAT2)</vt:lpstr>
      <vt:lpstr>PowerPoint Presentation</vt:lpstr>
      <vt:lpstr>PowerPoint Presentation</vt:lpstr>
      <vt:lpstr>PowerPoint Presentation</vt:lpstr>
      <vt:lpstr>LIMITATIONS OF THE STUDY</vt:lpstr>
      <vt:lpstr>PowerPoint Presentation</vt:lpstr>
      <vt:lpstr>Suggestions to the Organization where the Study was Conducted </vt:lpstr>
      <vt:lpstr>References (Only Vancouver Style)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shruti arora</cp:lastModifiedBy>
  <cp:revision>23</cp:revision>
  <dcterms:created xsi:type="dcterms:W3CDTF">2022-05-20T15:11:38Z</dcterms:created>
  <dcterms:modified xsi:type="dcterms:W3CDTF">2022-09-01T11:58:19Z</dcterms:modified>
</cp:coreProperties>
</file>