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709" r:id="rId2"/>
    <p:sldMasterId id="2147483711" r:id="rId3"/>
  </p:sldMasterIdLst>
  <p:notesMasterIdLst>
    <p:notesMasterId r:id="rId24"/>
  </p:notesMasterIdLst>
  <p:sldIdLst>
    <p:sldId id="256" r:id="rId4"/>
    <p:sldId id="274" r:id="rId5"/>
    <p:sldId id="257" r:id="rId6"/>
    <p:sldId id="258" r:id="rId7"/>
    <p:sldId id="260" r:id="rId8"/>
    <p:sldId id="259" r:id="rId9"/>
    <p:sldId id="261" r:id="rId10"/>
    <p:sldId id="262" r:id="rId11"/>
    <p:sldId id="263" r:id="rId12"/>
    <p:sldId id="265" r:id="rId13"/>
    <p:sldId id="264" r:id="rId14"/>
    <p:sldId id="266" r:id="rId15"/>
    <p:sldId id="275" r:id="rId16"/>
    <p:sldId id="267" r:id="rId17"/>
    <p:sldId id="273" r:id="rId18"/>
    <p:sldId id="268" r:id="rId19"/>
    <p:sldId id="276" r:id="rId20"/>
    <p:sldId id="269" r:id="rId21"/>
    <p:sldId id="270" r:id="rId22"/>
    <p:sldId id="271"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nus Kapoor" userId="fc326c02a1bb220e" providerId="LiveId" clId="{C3790406-7579-465A-A9FF-FCBCF1476F84}"/>
    <pc:docChg chg="undo redo custSel addSld delSld modSld sldOrd modMainMaster">
      <pc:chgData name="Venus Kapoor" userId="fc326c02a1bb220e" providerId="LiveId" clId="{C3790406-7579-465A-A9FF-FCBCF1476F84}" dt="2022-06-20T19:14:50.239" v="5391" actId="14100"/>
      <pc:docMkLst>
        <pc:docMk/>
      </pc:docMkLst>
      <pc:sldChg chg="addSp delSp modSp mod">
        <pc:chgData name="Venus Kapoor" userId="fc326c02a1bb220e" providerId="LiveId" clId="{C3790406-7579-465A-A9FF-FCBCF1476F84}" dt="2022-06-20T15:05:01.828" v="3825" actId="20577"/>
        <pc:sldMkLst>
          <pc:docMk/>
          <pc:sldMk cId="3199225478" sldId="256"/>
        </pc:sldMkLst>
        <pc:spChg chg="mod">
          <ac:chgData name="Venus Kapoor" userId="fc326c02a1bb220e" providerId="LiveId" clId="{C3790406-7579-465A-A9FF-FCBCF1476F84}" dt="2022-06-20T15:05:01.828" v="3825" actId="20577"/>
          <ac:spMkLst>
            <pc:docMk/>
            <pc:sldMk cId="3199225478" sldId="256"/>
            <ac:spMk id="2" creationId="{6189BD04-9EFD-5298-48E0-BBFFD10429A7}"/>
          </ac:spMkLst>
        </pc:spChg>
        <pc:spChg chg="mod">
          <ac:chgData name="Venus Kapoor" userId="fc326c02a1bb220e" providerId="LiveId" clId="{C3790406-7579-465A-A9FF-FCBCF1476F84}" dt="2022-06-20T14:49:43.289" v="3762" actId="113"/>
          <ac:spMkLst>
            <pc:docMk/>
            <pc:sldMk cId="3199225478" sldId="256"/>
            <ac:spMk id="3" creationId="{7673AE62-677A-E7A9-D759-F10B648DEED4}"/>
          </ac:spMkLst>
        </pc:spChg>
        <pc:spChg chg="mod">
          <ac:chgData name="Venus Kapoor" userId="fc326c02a1bb220e" providerId="LiveId" clId="{C3790406-7579-465A-A9FF-FCBCF1476F84}" dt="2022-06-19T20:23:30.864" v="1750"/>
          <ac:spMkLst>
            <pc:docMk/>
            <pc:sldMk cId="3199225478" sldId="256"/>
            <ac:spMk id="4" creationId="{40197BFF-5EB9-4347-6E13-67AD995EB819}"/>
          </ac:spMkLst>
        </pc:spChg>
        <pc:spChg chg="del mod">
          <ac:chgData name="Venus Kapoor" userId="fc326c02a1bb220e" providerId="LiveId" clId="{C3790406-7579-465A-A9FF-FCBCF1476F84}" dt="2022-06-19T20:24:14.401" v="1760" actId="478"/>
          <ac:spMkLst>
            <pc:docMk/>
            <pc:sldMk cId="3199225478" sldId="256"/>
            <ac:spMk id="5" creationId="{D624A4A6-17A9-4392-BB4C-06FEF16CF7A3}"/>
          </ac:spMkLst>
        </pc:spChg>
        <pc:spChg chg="mod">
          <ac:chgData name="Venus Kapoor" userId="fc326c02a1bb220e" providerId="LiveId" clId="{C3790406-7579-465A-A9FF-FCBCF1476F84}" dt="2022-06-20T14:49:36.808" v="3761" actId="113"/>
          <ac:spMkLst>
            <pc:docMk/>
            <pc:sldMk cId="3199225478" sldId="256"/>
            <ac:spMk id="6" creationId="{9EB28997-4E39-7481-06C5-981579A6CEEC}"/>
          </ac:spMkLst>
        </pc:spChg>
        <pc:spChg chg="add del mod ord">
          <ac:chgData name="Venus Kapoor" userId="fc326c02a1bb220e" providerId="LiveId" clId="{C3790406-7579-465A-A9FF-FCBCF1476F84}" dt="2022-06-20T11:28:03.299" v="2300" actId="478"/>
          <ac:spMkLst>
            <pc:docMk/>
            <pc:sldMk cId="3199225478" sldId="256"/>
            <ac:spMk id="8" creationId="{3489726C-CDD4-DF2F-7C60-335C69F77545}"/>
          </ac:spMkLst>
        </pc:spChg>
      </pc:sldChg>
      <pc:sldChg chg="addSp delSp modSp mod">
        <pc:chgData name="Venus Kapoor" userId="fc326c02a1bb220e" providerId="LiveId" clId="{C3790406-7579-465A-A9FF-FCBCF1476F84}" dt="2022-06-20T15:12:45.740" v="3877" actId="20577"/>
        <pc:sldMkLst>
          <pc:docMk/>
          <pc:sldMk cId="2339061631" sldId="257"/>
        </pc:sldMkLst>
        <pc:spChg chg="mod">
          <ac:chgData name="Venus Kapoor" userId="fc326c02a1bb220e" providerId="LiveId" clId="{C3790406-7579-465A-A9FF-FCBCF1476F84}" dt="2022-06-20T11:28:18.784" v="2305" actId="20577"/>
          <ac:spMkLst>
            <pc:docMk/>
            <pc:sldMk cId="2339061631" sldId="257"/>
            <ac:spMk id="2" creationId="{E2872094-D36A-007C-818C-6DC4FC39F74F}"/>
          </ac:spMkLst>
        </pc:spChg>
        <pc:spChg chg="mod">
          <ac:chgData name="Venus Kapoor" userId="fc326c02a1bb220e" providerId="LiveId" clId="{C3790406-7579-465A-A9FF-FCBCF1476F84}" dt="2022-06-19T20:23:51.903" v="1755"/>
          <ac:spMkLst>
            <pc:docMk/>
            <pc:sldMk cId="2339061631" sldId="257"/>
            <ac:spMk id="4" creationId="{98B9F59A-EE54-15E1-6F90-F1AB79C0DCE7}"/>
          </ac:spMkLst>
        </pc:spChg>
        <pc:spChg chg="del mod">
          <ac:chgData name="Venus Kapoor" userId="fc326c02a1bb220e" providerId="LiveId" clId="{C3790406-7579-465A-A9FF-FCBCF1476F84}" dt="2022-06-20T12:14:47.920" v="2510" actId="478"/>
          <ac:spMkLst>
            <pc:docMk/>
            <pc:sldMk cId="2339061631" sldId="257"/>
            <ac:spMk id="5" creationId="{F264D377-7310-FC9A-E728-3B686E1BEA5E}"/>
          </ac:spMkLst>
        </pc:spChg>
        <pc:spChg chg="add mod">
          <ac:chgData name="Venus Kapoor" userId="fc326c02a1bb220e" providerId="LiveId" clId="{C3790406-7579-465A-A9FF-FCBCF1476F84}" dt="2022-06-20T15:12:45.740" v="3877" actId="20577"/>
          <ac:spMkLst>
            <pc:docMk/>
            <pc:sldMk cId="2339061631" sldId="257"/>
            <ac:spMk id="8" creationId="{3A3AD8DC-4AB5-D647-D7E5-B46198EB6433}"/>
          </ac:spMkLst>
        </pc:spChg>
      </pc:sldChg>
      <pc:sldChg chg="addSp delSp modSp mod">
        <pc:chgData name="Venus Kapoor" userId="fc326c02a1bb220e" providerId="LiveId" clId="{C3790406-7579-465A-A9FF-FCBCF1476F84}" dt="2022-06-20T15:28:50.629" v="4311" actId="1076"/>
        <pc:sldMkLst>
          <pc:docMk/>
          <pc:sldMk cId="4156150770" sldId="258"/>
        </pc:sldMkLst>
        <pc:spChg chg="mod">
          <ac:chgData name="Venus Kapoor" userId="fc326c02a1bb220e" providerId="LiveId" clId="{C3790406-7579-465A-A9FF-FCBCF1476F84}" dt="2022-06-20T11:28:29.067" v="2310" actId="20577"/>
          <ac:spMkLst>
            <pc:docMk/>
            <pc:sldMk cId="4156150770" sldId="258"/>
            <ac:spMk id="2" creationId="{80351033-92AE-7D44-CA2A-465B196100C4}"/>
          </ac:spMkLst>
        </pc:spChg>
        <pc:spChg chg="mod">
          <ac:chgData name="Venus Kapoor" userId="fc326c02a1bb220e" providerId="LiveId" clId="{C3790406-7579-465A-A9FF-FCBCF1476F84}" dt="2022-06-19T20:23:51.903" v="1755"/>
          <ac:spMkLst>
            <pc:docMk/>
            <pc:sldMk cId="4156150770" sldId="258"/>
            <ac:spMk id="4" creationId="{CE1DBDCD-BFFD-B18E-0A9A-B5A0A5A5AF5C}"/>
          </ac:spMkLst>
        </pc:spChg>
        <pc:spChg chg="del mod">
          <ac:chgData name="Venus Kapoor" userId="fc326c02a1bb220e" providerId="LiveId" clId="{C3790406-7579-465A-A9FF-FCBCF1476F84}" dt="2022-06-20T11:28:42.951" v="2313" actId="478"/>
          <ac:spMkLst>
            <pc:docMk/>
            <pc:sldMk cId="4156150770" sldId="258"/>
            <ac:spMk id="5" creationId="{52F928C2-B1A0-B0B5-6B55-B107C607F64A}"/>
          </ac:spMkLst>
        </pc:spChg>
        <pc:spChg chg="add mod">
          <ac:chgData name="Venus Kapoor" userId="fc326c02a1bb220e" providerId="LiveId" clId="{C3790406-7579-465A-A9FF-FCBCF1476F84}" dt="2022-06-20T15:28:50.629" v="4311" actId="1076"/>
          <ac:spMkLst>
            <pc:docMk/>
            <pc:sldMk cId="4156150770" sldId="258"/>
            <ac:spMk id="8" creationId="{0D189F23-ADFF-0DB3-DE13-5EADB18F0353}"/>
          </ac:spMkLst>
        </pc:spChg>
      </pc:sldChg>
      <pc:sldChg chg="delSp modSp mod">
        <pc:chgData name="Venus Kapoor" userId="fc326c02a1bb220e" providerId="LiveId" clId="{C3790406-7579-465A-A9FF-FCBCF1476F84}" dt="2022-06-20T13:37:34.831" v="3090" actId="12385"/>
        <pc:sldMkLst>
          <pc:docMk/>
          <pc:sldMk cId="459109267" sldId="259"/>
        </pc:sldMkLst>
        <pc:spChg chg="mod">
          <ac:chgData name="Venus Kapoor" userId="fc326c02a1bb220e" providerId="LiveId" clId="{C3790406-7579-465A-A9FF-FCBCF1476F84}" dt="2022-06-19T20:23:51.903" v="1755"/>
          <ac:spMkLst>
            <pc:docMk/>
            <pc:sldMk cId="459109267" sldId="259"/>
            <ac:spMk id="2" creationId="{3096DAF6-311E-0255-B1ED-7410C0285961}"/>
          </ac:spMkLst>
        </pc:spChg>
        <pc:spChg chg="mod">
          <ac:chgData name="Venus Kapoor" userId="fc326c02a1bb220e" providerId="LiveId" clId="{C3790406-7579-465A-A9FF-FCBCF1476F84}" dt="2022-06-19T20:23:51.903" v="1755"/>
          <ac:spMkLst>
            <pc:docMk/>
            <pc:sldMk cId="459109267" sldId="259"/>
            <ac:spMk id="4" creationId="{6E049770-9203-2BD7-A999-EDFBD11B0D06}"/>
          </ac:spMkLst>
        </pc:spChg>
        <pc:spChg chg="del mod">
          <ac:chgData name="Venus Kapoor" userId="fc326c02a1bb220e" providerId="LiveId" clId="{C3790406-7579-465A-A9FF-FCBCF1476F84}" dt="2022-06-20T11:11:23.492" v="2135" actId="478"/>
          <ac:spMkLst>
            <pc:docMk/>
            <pc:sldMk cId="459109267" sldId="259"/>
            <ac:spMk id="5" creationId="{13826005-CE28-7D60-D38A-A20359BF8D20}"/>
          </ac:spMkLst>
        </pc:spChg>
        <pc:graphicFrameChg chg="mod modGraphic">
          <ac:chgData name="Venus Kapoor" userId="fc326c02a1bb220e" providerId="LiveId" clId="{C3790406-7579-465A-A9FF-FCBCF1476F84}" dt="2022-06-20T13:37:34.831" v="3090" actId="12385"/>
          <ac:graphicFrameMkLst>
            <pc:docMk/>
            <pc:sldMk cId="459109267" sldId="259"/>
            <ac:graphicFrameMk id="10" creationId="{D665EF5D-CE0E-1091-5062-D2BFAFF64FCB}"/>
          </ac:graphicFrameMkLst>
        </pc:graphicFrameChg>
      </pc:sldChg>
      <pc:sldChg chg="delSp modSp mod">
        <pc:chgData name="Venus Kapoor" userId="fc326c02a1bb220e" providerId="LiveId" clId="{C3790406-7579-465A-A9FF-FCBCF1476F84}" dt="2022-06-20T17:02:05.808" v="5321" actId="20577"/>
        <pc:sldMkLst>
          <pc:docMk/>
          <pc:sldMk cId="3544687849" sldId="260"/>
        </pc:sldMkLst>
        <pc:spChg chg="mod">
          <ac:chgData name="Venus Kapoor" userId="fc326c02a1bb220e" providerId="LiveId" clId="{C3790406-7579-465A-A9FF-FCBCF1476F84}" dt="2022-06-20T17:02:05.808" v="5321" actId="20577"/>
          <ac:spMkLst>
            <pc:docMk/>
            <pc:sldMk cId="3544687849" sldId="260"/>
            <ac:spMk id="2" creationId="{EA4904D3-A247-E528-2115-156C18874265}"/>
          </ac:spMkLst>
        </pc:spChg>
        <pc:spChg chg="mod">
          <ac:chgData name="Venus Kapoor" userId="fc326c02a1bb220e" providerId="LiveId" clId="{C3790406-7579-465A-A9FF-FCBCF1476F84}" dt="2022-06-20T12:52:31.580" v="2716" actId="20577"/>
          <ac:spMkLst>
            <pc:docMk/>
            <pc:sldMk cId="3544687849" sldId="260"/>
            <ac:spMk id="3" creationId="{8C6D7DE2-7518-3B77-F975-509EE81FC92A}"/>
          </ac:spMkLst>
        </pc:spChg>
        <pc:spChg chg="mod">
          <ac:chgData name="Venus Kapoor" userId="fc326c02a1bb220e" providerId="LiveId" clId="{C3790406-7579-465A-A9FF-FCBCF1476F84}" dt="2022-06-19T20:23:51.903" v="1755"/>
          <ac:spMkLst>
            <pc:docMk/>
            <pc:sldMk cId="3544687849" sldId="260"/>
            <ac:spMk id="4" creationId="{196429B0-60CE-36A6-DD5A-4112E4534701}"/>
          </ac:spMkLst>
        </pc:spChg>
        <pc:spChg chg="del mod">
          <ac:chgData name="Venus Kapoor" userId="fc326c02a1bb220e" providerId="LiveId" clId="{C3790406-7579-465A-A9FF-FCBCF1476F84}" dt="2022-06-20T11:09:36.712" v="2077" actId="478"/>
          <ac:spMkLst>
            <pc:docMk/>
            <pc:sldMk cId="3544687849" sldId="260"/>
            <ac:spMk id="5" creationId="{8844328F-626B-70E2-D0C5-F16A1E592868}"/>
          </ac:spMkLst>
        </pc:spChg>
      </pc:sldChg>
      <pc:sldChg chg="addSp delSp modSp mod">
        <pc:chgData name="Venus Kapoor" userId="fc326c02a1bb220e" providerId="LiveId" clId="{C3790406-7579-465A-A9FF-FCBCF1476F84}" dt="2022-06-20T12:47:20.362" v="2588" actId="113"/>
        <pc:sldMkLst>
          <pc:docMk/>
          <pc:sldMk cId="1206244218" sldId="261"/>
        </pc:sldMkLst>
        <pc:spChg chg="mod">
          <ac:chgData name="Venus Kapoor" userId="fc326c02a1bb220e" providerId="LiveId" clId="{C3790406-7579-465A-A9FF-FCBCF1476F84}" dt="2022-06-20T11:46:00.082" v="2451" actId="1076"/>
          <ac:spMkLst>
            <pc:docMk/>
            <pc:sldMk cId="1206244218" sldId="261"/>
            <ac:spMk id="2" creationId="{DA9672BA-4BE1-529E-07EC-8F4A53233F03}"/>
          </ac:spMkLst>
        </pc:spChg>
        <pc:spChg chg="add del mod">
          <ac:chgData name="Venus Kapoor" userId="fc326c02a1bb220e" providerId="LiveId" clId="{C3790406-7579-465A-A9FF-FCBCF1476F84}" dt="2022-06-20T11:39:50.673" v="2390"/>
          <ac:spMkLst>
            <pc:docMk/>
            <pc:sldMk cId="1206244218" sldId="261"/>
            <ac:spMk id="3" creationId="{5976D957-83B2-2C41-F9B1-529A7FB102F8}"/>
          </ac:spMkLst>
        </pc:spChg>
        <pc:spChg chg="mod">
          <ac:chgData name="Venus Kapoor" userId="fc326c02a1bb220e" providerId="LiveId" clId="{C3790406-7579-465A-A9FF-FCBCF1476F84}" dt="2022-06-19T20:23:51.903" v="1755"/>
          <ac:spMkLst>
            <pc:docMk/>
            <pc:sldMk cId="1206244218" sldId="261"/>
            <ac:spMk id="4" creationId="{EEF90905-61DD-7573-FB83-64447E29ABB1}"/>
          </ac:spMkLst>
        </pc:spChg>
        <pc:spChg chg="del mod">
          <ac:chgData name="Venus Kapoor" userId="fc326c02a1bb220e" providerId="LiveId" clId="{C3790406-7579-465A-A9FF-FCBCF1476F84}" dt="2022-06-20T11:45:45.308" v="2444" actId="478"/>
          <ac:spMkLst>
            <pc:docMk/>
            <pc:sldMk cId="1206244218" sldId="261"/>
            <ac:spMk id="5" creationId="{6F6DCD10-8A3E-7240-0E8B-DDE634E0B5E4}"/>
          </ac:spMkLst>
        </pc:spChg>
        <pc:spChg chg="mod">
          <ac:chgData name="Venus Kapoor" userId="fc326c02a1bb220e" providerId="LiveId" clId="{C3790406-7579-465A-A9FF-FCBCF1476F84}" dt="2022-06-19T20:37:51.787" v="1821" actId="1076"/>
          <ac:spMkLst>
            <pc:docMk/>
            <pc:sldMk cId="1206244218" sldId="261"/>
            <ac:spMk id="7" creationId="{C23C93F1-B718-87D9-F73D-650975A399BB}"/>
          </ac:spMkLst>
        </pc:spChg>
        <pc:spChg chg="mod">
          <ac:chgData name="Venus Kapoor" userId="fc326c02a1bb220e" providerId="LiveId" clId="{C3790406-7579-465A-A9FF-FCBCF1476F84}" dt="2022-06-20T11:45:39.211" v="2441" actId="113"/>
          <ac:spMkLst>
            <pc:docMk/>
            <pc:sldMk cId="1206244218" sldId="261"/>
            <ac:spMk id="8" creationId="{DAB69A0D-5990-CC36-9F93-DFD910B10432}"/>
          </ac:spMkLst>
        </pc:spChg>
        <pc:spChg chg="mod">
          <ac:chgData name="Venus Kapoor" userId="fc326c02a1bb220e" providerId="LiveId" clId="{C3790406-7579-465A-A9FF-FCBCF1476F84}" dt="2022-06-20T11:45:34.979" v="2440" actId="113"/>
          <ac:spMkLst>
            <pc:docMk/>
            <pc:sldMk cId="1206244218" sldId="261"/>
            <ac:spMk id="9" creationId="{FDD27C74-2FD7-3F6C-1489-E745A2B44E9C}"/>
          </ac:spMkLst>
        </pc:spChg>
        <pc:spChg chg="del mod">
          <ac:chgData name="Venus Kapoor" userId="fc326c02a1bb220e" providerId="LiveId" clId="{C3790406-7579-465A-A9FF-FCBCF1476F84}" dt="2022-06-20T11:42:02.557" v="2411" actId="478"/>
          <ac:spMkLst>
            <pc:docMk/>
            <pc:sldMk cId="1206244218" sldId="261"/>
            <ac:spMk id="12" creationId="{8030E102-84EA-D1F3-1923-5DD76553E285}"/>
          </ac:spMkLst>
        </pc:spChg>
        <pc:spChg chg="mod">
          <ac:chgData name="Venus Kapoor" userId="fc326c02a1bb220e" providerId="LiveId" clId="{C3790406-7579-465A-A9FF-FCBCF1476F84}" dt="2022-06-20T12:47:20.362" v="2588" actId="113"/>
          <ac:spMkLst>
            <pc:docMk/>
            <pc:sldMk cId="1206244218" sldId="261"/>
            <ac:spMk id="13" creationId="{9AA04335-2728-0772-02F4-8C6EE7CAAE46}"/>
          </ac:spMkLst>
        </pc:spChg>
        <pc:spChg chg="del mod">
          <ac:chgData name="Venus Kapoor" userId="fc326c02a1bb220e" providerId="LiveId" clId="{C3790406-7579-465A-A9FF-FCBCF1476F84}" dt="2022-06-20T11:41:17.917" v="2402" actId="478"/>
          <ac:spMkLst>
            <pc:docMk/>
            <pc:sldMk cId="1206244218" sldId="261"/>
            <ac:spMk id="14" creationId="{F16A7359-09F6-1FC0-3B5F-E8DD7A644819}"/>
          </ac:spMkLst>
        </pc:spChg>
        <pc:spChg chg="del">
          <ac:chgData name="Venus Kapoor" userId="fc326c02a1bb220e" providerId="LiveId" clId="{C3790406-7579-465A-A9FF-FCBCF1476F84}" dt="2022-06-20T11:41:21.668" v="2403" actId="478"/>
          <ac:spMkLst>
            <pc:docMk/>
            <pc:sldMk cId="1206244218" sldId="261"/>
            <ac:spMk id="15" creationId="{FAB03E14-8222-F0A7-6623-AE5276DE1430}"/>
          </ac:spMkLst>
        </pc:spChg>
        <pc:spChg chg="mod">
          <ac:chgData name="Venus Kapoor" userId="fc326c02a1bb220e" providerId="LiveId" clId="{C3790406-7579-465A-A9FF-FCBCF1476F84}" dt="2022-06-19T20:38:17.448" v="1822" actId="13822"/>
          <ac:spMkLst>
            <pc:docMk/>
            <pc:sldMk cId="1206244218" sldId="261"/>
            <ac:spMk id="17" creationId="{4E53A00B-7C24-C1F8-4358-66258C4E9498}"/>
          </ac:spMkLst>
        </pc:spChg>
        <pc:spChg chg="mod">
          <ac:chgData name="Venus Kapoor" userId="fc326c02a1bb220e" providerId="LiveId" clId="{C3790406-7579-465A-A9FF-FCBCF1476F84}" dt="2022-06-19T20:41:18.430" v="1840" actId="13822"/>
          <ac:spMkLst>
            <pc:docMk/>
            <pc:sldMk cId="1206244218" sldId="261"/>
            <ac:spMk id="19" creationId="{2052DFDA-7958-E276-0DBC-2CDA8A7471D5}"/>
          </ac:spMkLst>
        </pc:spChg>
        <pc:spChg chg="mod">
          <ac:chgData name="Venus Kapoor" userId="fc326c02a1bb220e" providerId="LiveId" clId="{C3790406-7579-465A-A9FF-FCBCF1476F84}" dt="2022-06-19T20:41:25.612" v="1841" actId="13822"/>
          <ac:spMkLst>
            <pc:docMk/>
            <pc:sldMk cId="1206244218" sldId="261"/>
            <ac:spMk id="20" creationId="{AB096E33-D2DD-5BD1-B64B-AC8202F03E62}"/>
          </ac:spMkLst>
        </pc:spChg>
        <pc:spChg chg="mod">
          <ac:chgData name="Venus Kapoor" userId="fc326c02a1bb220e" providerId="LiveId" clId="{C3790406-7579-465A-A9FF-FCBCF1476F84}" dt="2022-06-20T11:44:01.033" v="2431" actId="255"/>
          <ac:spMkLst>
            <pc:docMk/>
            <pc:sldMk cId="1206244218" sldId="261"/>
            <ac:spMk id="21" creationId="{26E23F49-4D80-AA23-BAAC-1A5135C0A204}"/>
          </ac:spMkLst>
        </pc:spChg>
        <pc:spChg chg="mod">
          <ac:chgData name="Venus Kapoor" userId="fc326c02a1bb220e" providerId="LiveId" clId="{C3790406-7579-465A-A9FF-FCBCF1476F84}" dt="2022-06-20T11:47:22.739" v="2456" actId="12"/>
          <ac:spMkLst>
            <pc:docMk/>
            <pc:sldMk cId="1206244218" sldId="261"/>
            <ac:spMk id="22" creationId="{818CC51A-DF3E-F046-53DE-8E9A15724BCB}"/>
          </ac:spMkLst>
        </pc:spChg>
        <pc:spChg chg="del mod">
          <ac:chgData name="Venus Kapoor" userId="fc326c02a1bb220e" providerId="LiveId" clId="{C3790406-7579-465A-A9FF-FCBCF1476F84}" dt="2022-06-20T11:41:27.504" v="2405" actId="478"/>
          <ac:spMkLst>
            <pc:docMk/>
            <pc:sldMk cId="1206244218" sldId="261"/>
            <ac:spMk id="23" creationId="{60937C7E-E19A-A51B-541A-6DCAA71E3687}"/>
          </ac:spMkLst>
        </pc:spChg>
        <pc:spChg chg="del mod">
          <ac:chgData name="Venus Kapoor" userId="fc326c02a1bb220e" providerId="LiveId" clId="{C3790406-7579-465A-A9FF-FCBCF1476F84}" dt="2022-06-20T11:41:10.772" v="2400" actId="478"/>
          <ac:spMkLst>
            <pc:docMk/>
            <pc:sldMk cId="1206244218" sldId="261"/>
            <ac:spMk id="24" creationId="{B9B7580D-A677-B6A0-2CDE-F9A92DE1712C}"/>
          </ac:spMkLst>
        </pc:spChg>
        <pc:spChg chg="mod">
          <ac:chgData name="Venus Kapoor" userId="fc326c02a1bb220e" providerId="LiveId" clId="{C3790406-7579-465A-A9FF-FCBCF1476F84}" dt="2022-06-20T11:44:45.352" v="2436" actId="1076"/>
          <ac:spMkLst>
            <pc:docMk/>
            <pc:sldMk cId="1206244218" sldId="261"/>
            <ac:spMk id="25" creationId="{014175DE-5695-BAC4-0929-8BBA6B6D5EBF}"/>
          </ac:spMkLst>
        </pc:spChg>
        <pc:spChg chg="del mod">
          <ac:chgData name="Venus Kapoor" userId="fc326c02a1bb220e" providerId="LiveId" clId="{C3790406-7579-465A-A9FF-FCBCF1476F84}" dt="2022-06-20T11:42:05.927" v="2413" actId="478"/>
          <ac:spMkLst>
            <pc:docMk/>
            <pc:sldMk cId="1206244218" sldId="261"/>
            <ac:spMk id="26" creationId="{45DFF689-FD05-CD4B-89DE-B3A4666815B4}"/>
          </ac:spMkLst>
        </pc:spChg>
        <pc:spChg chg="mod">
          <ac:chgData name="Venus Kapoor" userId="fc326c02a1bb220e" providerId="LiveId" clId="{C3790406-7579-465A-A9FF-FCBCF1476F84}" dt="2022-06-19T20:35:53.136" v="1789" actId="1076"/>
          <ac:spMkLst>
            <pc:docMk/>
            <pc:sldMk cId="1206244218" sldId="261"/>
            <ac:spMk id="27" creationId="{47A88EDE-A71B-BBBD-B33D-61011179CEE3}"/>
          </ac:spMkLst>
        </pc:spChg>
        <pc:spChg chg="mod">
          <ac:chgData name="Venus Kapoor" userId="fc326c02a1bb220e" providerId="LiveId" clId="{C3790406-7579-465A-A9FF-FCBCF1476F84}" dt="2022-06-19T20:35:58.170" v="1790" actId="1076"/>
          <ac:spMkLst>
            <pc:docMk/>
            <pc:sldMk cId="1206244218" sldId="261"/>
            <ac:spMk id="34" creationId="{FC6E5D8A-C3E1-E488-4538-6E8E5E63A9EB}"/>
          </ac:spMkLst>
        </pc:spChg>
        <pc:spChg chg="add">
          <ac:chgData name="Venus Kapoor" userId="fc326c02a1bb220e" providerId="LiveId" clId="{C3790406-7579-465A-A9FF-FCBCF1476F84}" dt="2022-06-20T11:45:22.867" v="2439" actId="11529"/>
          <ac:spMkLst>
            <pc:docMk/>
            <pc:sldMk cId="1206244218" sldId="261"/>
            <ac:spMk id="35" creationId="{C2619E3E-8D45-6F51-3330-A5FA946771D3}"/>
          </ac:spMkLst>
        </pc:spChg>
        <pc:spChg chg="add del mod">
          <ac:chgData name="Venus Kapoor" userId="fc326c02a1bb220e" providerId="LiveId" clId="{C3790406-7579-465A-A9FF-FCBCF1476F84}" dt="2022-06-20T11:42:16.678" v="2416" actId="478"/>
          <ac:spMkLst>
            <pc:docMk/>
            <pc:sldMk cId="1206244218" sldId="261"/>
            <ac:spMk id="42" creationId="{5AE33818-ECE4-F11B-BAB5-634FC52807E4}"/>
          </ac:spMkLst>
        </pc:spChg>
        <pc:graphicFrameChg chg="add del mod">
          <ac:chgData name="Venus Kapoor" userId="fc326c02a1bb220e" providerId="LiveId" clId="{C3790406-7579-465A-A9FF-FCBCF1476F84}" dt="2022-06-20T11:39:27.400" v="2376"/>
          <ac:graphicFrameMkLst>
            <pc:docMk/>
            <pc:sldMk cId="1206244218" sldId="261"/>
            <ac:graphicFrameMk id="16" creationId="{D7AA2ADB-D6DD-6EFA-CBE0-D44C657511E2}"/>
          </ac:graphicFrameMkLst>
        </pc:graphicFrameChg>
        <pc:graphicFrameChg chg="add del mod">
          <ac:chgData name="Venus Kapoor" userId="fc326c02a1bb220e" providerId="LiveId" clId="{C3790406-7579-465A-A9FF-FCBCF1476F84}" dt="2022-06-20T11:39:48.361" v="2388"/>
          <ac:graphicFrameMkLst>
            <pc:docMk/>
            <pc:sldMk cId="1206244218" sldId="261"/>
            <ac:graphicFrameMk id="18" creationId="{478B76D1-EA52-824F-BCA7-FFA2F1FA9190}"/>
          </ac:graphicFrameMkLst>
        </pc:graphicFrameChg>
        <pc:graphicFrameChg chg="add del mod">
          <ac:chgData name="Venus Kapoor" userId="fc326c02a1bb220e" providerId="LiveId" clId="{C3790406-7579-465A-A9FF-FCBCF1476F84}" dt="2022-06-20T11:39:58.836" v="2394"/>
          <ac:graphicFrameMkLst>
            <pc:docMk/>
            <pc:sldMk cId="1206244218" sldId="261"/>
            <ac:graphicFrameMk id="28" creationId="{E6581244-9834-07DB-E5A5-EFD7AC9CF875}"/>
          </ac:graphicFrameMkLst>
        </pc:graphicFrameChg>
        <pc:graphicFrameChg chg="add del mod">
          <ac:chgData name="Venus Kapoor" userId="fc326c02a1bb220e" providerId="LiveId" clId="{C3790406-7579-465A-A9FF-FCBCF1476F84}" dt="2022-06-20T11:40:24.576" v="2396" actId="478"/>
          <ac:graphicFrameMkLst>
            <pc:docMk/>
            <pc:sldMk cId="1206244218" sldId="261"/>
            <ac:graphicFrameMk id="29" creationId="{E7B1D8BD-2406-9307-4887-C5453065390D}"/>
          </ac:graphicFrameMkLst>
        </pc:graphicFrameChg>
        <pc:graphicFrameChg chg="add del mod">
          <ac:chgData name="Venus Kapoor" userId="fc326c02a1bb220e" providerId="LiveId" clId="{C3790406-7579-465A-A9FF-FCBCF1476F84}" dt="2022-06-20T11:46:39.745" v="2453" actId="478"/>
          <ac:graphicFrameMkLst>
            <pc:docMk/>
            <pc:sldMk cId="1206244218" sldId="261"/>
            <ac:graphicFrameMk id="37" creationId="{18AB4574-BE3D-0F45-B47A-16E161955CCA}"/>
          </ac:graphicFrameMkLst>
        </pc:graphicFrameChg>
        <pc:picChg chg="mod">
          <ac:chgData name="Venus Kapoor" userId="fc326c02a1bb220e" providerId="LiveId" clId="{C3790406-7579-465A-A9FF-FCBCF1476F84}" dt="2022-06-19T20:36:47.744" v="1815" actId="1076"/>
          <ac:picMkLst>
            <pc:docMk/>
            <pc:sldMk cId="1206244218" sldId="261"/>
            <ac:picMk id="6" creationId="{7CA07901-579C-BFCC-7D89-A24BBE44C4BD}"/>
          </ac:picMkLst>
        </pc:picChg>
        <pc:cxnChg chg="del">
          <ac:chgData name="Venus Kapoor" userId="fc326c02a1bb220e" providerId="LiveId" clId="{C3790406-7579-465A-A9FF-FCBCF1476F84}" dt="2022-06-20T11:41:31.377" v="2406" actId="478"/>
          <ac:cxnSpMkLst>
            <pc:docMk/>
            <pc:sldMk cId="1206244218" sldId="261"/>
            <ac:cxnSpMk id="36" creationId="{27518A07-D37C-5B73-CF45-B496DBDFDC54}"/>
          </ac:cxnSpMkLst>
        </pc:cxnChg>
        <pc:cxnChg chg="mod">
          <ac:chgData name="Venus Kapoor" userId="fc326c02a1bb220e" providerId="LiveId" clId="{C3790406-7579-465A-A9FF-FCBCF1476F84}" dt="2022-06-20T11:42:35.842" v="2420" actId="14100"/>
          <ac:cxnSpMkLst>
            <pc:docMk/>
            <pc:sldMk cId="1206244218" sldId="261"/>
            <ac:cxnSpMk id="38" creationId="{19BE5237-E3DE-4914-F814-84C0510AB5E6}"/>
          </ac:cxnSpMkLst>
        </pc:cxnChg>
        <pc:cxnChg chg="del">
          <ac:chgData name="Venus Kapoor" userId="fc326c02a1bb220e" providerId="LiveId" clId="{C3790406-7579-465A-A9FF-FCBCF1476F84}" dt="2022-06-20T11:42:22.098" v="2418" actId="478"/>
          <ac:cxnSpMkLst>
            <pc:docMk/>
            <pc:sldMk cId="1206244218" sldId="261"/>
            <ac:cxnSpMk id="40" creationId="{642DFFDF-743F-4FF8-0D4F-797094F4119B}"/>
          </ac:cxnSpMkLst>
        </pc:cxnChg>
        <pc:cxnChg chg="mod">
          <ac:chgData name="Venus Kapoor" userId="fc326c02a1bb220e" providerId="LiveId" clId="{C3790406-7579-465A-A9FF-FCBCF1476F84}" dt="2022-06-20T11:47:48.050" v="2457" actId="14100"/>
          <ac:cxnSpMkLst>
            <pc:docMk/>
            <pc:sldMk cId="1206244218" sldId="261"/>
            <ac:cxnSpMk id="41" creationId="{59F93B15-B70A-028A-9193-D01147F8D604}"/>
          </ac:cxnSpMkLst>
        </pc:cxnChg>
        <pc:cxnChg chg="del">
          <ac:chgData name="Venus Kapoor" userId="fc326c02a1bb220e" providerId="LiveId" clId="{C3790406-7579-465A-A9FF-FCBCF1476F84}" dt="2022-06-20T11:42:19.264" v="2417" actId="478"/>
          <ac:cxnSpMkLst>
            <pc:docMk/>
            <pc:sldMk cId="1206244218" sldId="261"/>
            <ac:cxnSpMk id="44" creationId="{374C2859-B57F-CCD8-E5EE-835CE9E2592F}"/>
          </ac:cxnSpMkLst>
        </pc:cxnChg>
        <pc:cxnChg chg="del">
          <ac:chgData name="Venus Kapoor" userId="fc326c02a1bb220e" providerId="LiveId" clId="{C3790406-7579-465A-A9FF-FCBCF1476F84}" dt="2022-06-20T11:44:14.332" v="2432" actId="478"/>
          <ac:cxnSpMkLst>
            <pc:docMk/>
            <pc:sldMk cId="1206244218" sldId="261"/>
            <ac:cxnSpMk id="45" creationId="{E97F328C-E0ED-90F0-C0FF-883F1B93D678}"/>
          </ac:cxnSpMkLst>
        </pc:cxnChg>
        <pc:cxnChg chg="del">
          <ac:chgData name="Venus Kapoor" userId="fc326c02a1bb220e" providerId="LiveId" clId="{C3790406-7579-465A-A9FF-FCBCF1476F84}" dt="2022-06-20T11:42:13.643" v="2415" actId="478"/>
          <ac:cxnSpMkLst>
            <pc:docMk/>
            <pc:sldMk cId="1206244218" sldId="261"/>
            <ac:cxnSpMk id="46" creationId="{095311F3-6C58-25AD-8382-E2FF49B95DD9}"/>
          </ac:cxnSpMkLst>
        </pc:cxnChg>
        <pc:cxnChg chg="del">
          <ac:chgData name="Venus Kapoor" userId="fc326c02a1bb220e" providerId="LiveId" clId="{C3790406-7579-465A-A9FF-FCBCF1476F84}" dt="2022-06-20T11:42:10.604" v="2414" actId="478"/>
          <ac:cxnSpMkLst>
            <pc:docMk/>
            <pc:sldMk cId="1206244218" sldId="261"/>
            <ac:cxnSpMk id="47" creationId="{83854B25-C60C-3D14-9CAB-8ED0A941B451}"/>
          </ac:cxnSpMkLst>
        </pc:cxnChg>
      </pc:sldChg>
      <pc:sldChg chg="addSp delSp modSp mod">
        <pc:chgData name="Venus Kapoor" userId="fc326c02a1bb220e" providerId="LiveId" clId="{C3790406-7579-465A-A9FF-FCBCF1476F84}" dt="2022-06-20T13:16:16.931" v="2719" actId="478"/>
        <pc:sldMkLst>
          <pc:docMk/>
          <pc:sldMk cId="1373306154" sldId="262"/>
        </pc:sldMkLst>
        <pc:spChg chg="mod">
          <ac:chgData name="Venus Kapoor" userId="fc326c02a1bb220e" providerId="LiveId" clId="{C3790406-7579-465A-A9FF-FCBCF1476F84}" dt="2022-06-20T10:58:40.586" v="2009" actId="20577"/>
          <ac:spMkLst>
            <pc:docMk/>
            <pc:sldMk cId="1373306154" sldId="262"/>
            <ac:spMk id="2" creationId="{E63E1AFC-9CD1-08C8-0F87-3A71E5733E59}"/>
          </ac:spMkLst>
        </pc:spChg>
        <pc:spChg chg="del mod">
          <ac:chgData name="Venus Kapoor" userId="fc326c02a1bb220e" providerId="LiveId" clId="{C3790406-7579-465A-A9FF-FCBCF1476F84}" dt="2022-06-20T11:03:14.988" v="2034" actId="478"/>
          <ac:spMkLst>
            <pc:docMk/>
            <pc:sldMk cId="1373306154" sldId="262"/>
            <ac:spMk id="4" creationId="{6849D843-D489-0698-8F13-E18D7AC34CCE}"/>
          </ac:spMkLst>
        </pc:spChg>
        <pc:spChg chg="add del mod">
          <ac:chgData name="Venus Kapoor" userId="fc326c02a1bb220e" providerId="LiveId" clId="{C3790406-7579-465A-A9FF-FCBCF1476F84}" dt="2022-06-20T13:16:16.931" v="2719" actId="478"/>
          <ac:spMkLst>
            <pc:docMk/>
            <pc:sldMk cId="1373306154" sldId="262"/>
            <ac:spMk id="5" creationId="{606B1AD0-3937-0010-0111-E6BE0A3744C4}"/>
          </ac:spMkLst>
        </pc:spChg>
        <pc:graphicFrameChg chg="mod modGraphic">
          <ac:chgData name="Venus Kapoor" userId="fc326c02a1bb220e" providerId="LiveId" clId="{C3790406-7579-465A-A9FF-FCBCF1476F84}" dt="2022-06-20T10:58:27.104" v="2004" actId="5793"/>
          <ac:graphicFrameMkLst>
            <pc:docMk/>
            <pc:sldMk cId="1373306154" sldId="262"/>
            <ac:graphicFrameMk id="10" creationId="{D7195971-68AC-7D3B-920C-980399C5F924}"/>
          </ac:graphicFrameMkLst>
        </pc:graphicFrameChg>
      </pc:sldChg>
      <pc:sldChg chg="addSp delSp modSp mod">
        <pc:chgData name="Venus Kapoor" userId="fc326c02a1bb220e" providerId="LiveId" clId="{C3790406-7579-465A-A9FF-FCBCF1476F84}" dt="2022-06-20T16:22:05.896" v="5238" actId="20577"/>
        <pc:sldMkLst>
          <pc:docMk/>
          <pc:sldMk cId="1911276768" sldId="263"/>
        </pc:sldMkLst>
        <pc:spChg chg="mod">
          <ac:chgData name="Venus Kapoor" userId="fc326c02a1bb220e" providerId="LiveId" clId="{C3790406-7579-465A-A9FF-FCBCF1476F84}" dt="2022-06-20T16:22:05.896" v="5238" actId="20577"/>
          <ac:spMkLst>
            <pc:docMk/>
            <pc:sldMk cId="1911276768" sldId="263"/>
            <ac:spMk id="2" creationId="{E63E1AFC-9CD1-08C8-0F87-3A71E5733E59}"/>
          </ac:spMkLst>
        </pc:spChg>
        <pc:spChg chg="add del mod">
          <ac:chgData name="Venus Kapoor" userId="fc326c02a1bb220e" providerId="LiveId" clId="{C3790406-7579-465A-A9FF-FCBCF1476F84}" dt="2022-06-20T16:11:31.863" v="4807" actId="478"/>
          <ac:spMkLst>
            <pc:docMk/>
            <pc:sldMk cId="1911276768" sldId="263"/>
            <ac:spMk id="3" creationId="{3CA773B5-1A54-B7FB-D96C-F9D0A9068939}"/>
          </ac:spMkLst>
        </pc:spChg>
        <pc:spChg chg="mod">
          <ac:chgData name="Venus Kapoor" userId="fc326c02a1bb220e" providerId="LiveId" clId="{C3790406-7579-465A-A9FF-FCBCF1476F84}" dt="2022-06-19T20:23:51.903" v="1755"/>
          <ac:spMkLst>
            <pc:docMk/>
            <pc:sldMk cId="1911276768" sldId="263"/>
            <ac:spMk id="4" creationId="{152510F1-C90F-1644-E1E6-E6F7AEB43F1B}"/>
          </ac:spMkLst>
        </pc:spChg>
        <pc:spChg chg="del mod">
          <ac:chgData name="Venus Kapoor" userId="fc326c02a1bb220e" providerId="LiveId" clId="{C3790406-7579-465A-A9FF-FCBCF1476F84}" dt="2022-06-20T13:16:30.226" v="2722" actId="478"/>
          <ac:spMkLst>
            <pc:docMk/>
            <pc:sldMk cId="1911276768" sldId="263"/>
            <ac:spMk id="5" creationId="{8EF452A5-4A37-38F4-E86E-331DB996CC6B}"/>
          </ac:spMkLst>
        </pc:spChg>
        <pc:spChg chg="add del mod ord">
          <ac:chgData name="Venus Kapoor" userId="fc326c02a1bb220e" providerId="LiveId" clId="{C3790406-7579-465A-A9FF-FCBCF1476F84}" dt="2022-06-20T16:11:02.923" v="4800" actId="478"/>
          <ac:spMkLst>
            <pc:docMk/>
            <pc:sldMk cId="1911276768" sldId="263"/>
            <ac:spMk id="8" creationId="{7A26F2E1-0143-914C-AEF5-3A735DE4A2F5}"/>
          </ac:spMkLst>
        </pc:spChg>
        <pc:graphicFrameChg chg="mod">
          <ac:chgData name="Venus Kapoor" userId="fc326c02a1bb220e" providerId="LiveId" clId="{C3790406-7579-465A-A9FF-FCBCF1476F84}" dt="2022-06-20T13:31:50.751" v="3075" actId="14100"/>
          <ac:graphicFrameMkLst>
            <pc:docMk/>
            <pc:sldMk cId="1911276768" sldId="263"/>
            <ac:graphicFrameMk id="7" creationId="{158DAF12-83ED-6D00-C0CB-C17D9BD6ADA9}"/>
          </ac:graphicFrameMkLst>
        </pc:graphicFrameChg>
        <pc:graphicFrameChg chg="del mod">
          <ac:chgData name="Venus Kapoor" userId="fc326c02a1bb220e" providerId="LiveId" clId="{C3790406-7579-465A-A9FF-FCBCF1476F84}" dt="2022-06-19T17:38:15.144" v="109" actId="478"/>
          <ac:graphicFrameMkLst>
            <pc:docMk/>
            <pc:sldMk cId="1911276768" sldId="263"/>
            <ac:graphicFrameMk id="8" creationId="{DA485201-BB6C-D6DB-520D-FEEF21DC3227}"/>
          </ac:graphicFrameMkLst>
        </pc:graphicFrameChg>
        <pc:graphicFrameChg chg="add mod">
          <ac:chgData name="Venus Kapoor" userId="fc326c02a1bb220e" providerId="LiveId" clId="{C3790406-7579-465A-A9FF-FCBCF1476F84}" dt="2022-06-20T16:11:15.673" v="4803" actId="1076"/>
          <ac:graphicFrameMkLst>
            <pc:docMk/>
            <pc:sldMk cId="1911276768" sldId="263"/>
            <ac:graphicFrameMk id="9" creationId="{BA64662C-8532-3D4D-3900-F39BAFA3DB2C}"/>
          </ac:graphicFrameMkLst>
        </pc:graphicFrameChg>
        <pc:graphicFrameChg chg="add del mod">
          <ac:chgData name="Venus Kapoor" userId="fc326c02a1bb220e" providerId="LiveId" clId="{C3790406-7579-465A-A9FF-FCBCF1476F84}" dt="2022-06-20T11:49:33.340" v="2460" actId="21"/>
          <ac:graphicFrameMkLst>
            <pc:docMk/>
            <pc:sldMk cId="1911276768" sldId="263"/>
            <ac:graphicFrameMk id="9" creationId="{DA485201-BB6C-D6DB-520D-FEEF21DC3227}"/>
          </ac:graphicFrameMkLst>
        </pc:graphicFrameChg>
      </pc:sldChg>
      <pc:sldChg chg="addSp delSp modSp mod ord">
        <pc:chgData name="Venus Kapoor" userId="fc326c02a1bb220e" providerId="LiveId" clId="{C3790406-7579-465A-A9FF-FCBCF1476F84}" dt="2022-06-20T18:17:29.566" v="5325" actId="20577"/>
        <pc:sldMkLst>
          <pc:docMk/>
          <pc:sldMk cId="1498613200" sldId="264"/>
        </pc:sldMkLst>
        <pc:spChg chg="mod">
          <ac:chgData name="Venus Kapoor" userId="fc326c02a1bb220e" providerId="LiveId" clId="{C3790406-7579-465A-A9FF-FCBCF1476F84}" dt="2022-06-20T16:21:49.146" v="5208" actId="20577"/>
          <ac:spMkLst>
            <pc:docMk/>
            <pc:sldMk cId="1498613200" sldId="264"/>
            <ac:spMk id="2" creationId="{E63E1AFC-9CD1-08C8-0F87-3A71E5733E59}"/>
          </ac:spMkLst>
        </pc:spChg>
        <pc:spChg chg="del mod">
          <ac:chgData name="Venus Kapoor" userId="fc326c02a1bb220e" providerId="LiveId" clId="{C3790406-7579-465A-A9FF-FCBCF1476F84}" dt="2022-06-19T17:26:44.026" v="6" actId="478"/>
          <ac:spMkLst>
            <pc:docMk/>
            <pc:sldMk cId="1498613200" sldId="264"/>
            <ac:spMk id="3" creationId="{2DD0E2DC-1F64-6150-E936-2EFC08A56F0F}"/>
          </ac:spMkLst>
        </pc:spChg>
        <pc:spChg chg="mod">
          <ac:chgData name="Venus Kapoor" userId="fc326c02a1bb220e" providerId="LiveId" clId="{C3790406-7579-465A-A9FF-FCBCF1476F84}" dt="2022-06-19T20:23:51.903" v="1755"/>
          <ac:spMkLst>
            <pc:docMk/>
            <pc:sldMk cId="1498613200" sldId="264"/>
            <ac:spMk id="4" creationId="{252D75EE-F9AD-7ECC-099C-1DECD261DAA7}"/>
          </ac:spMkLst>
        </pc:spChg>
        <pc:spChg chg="del mod">
          <ac:chgData name="Venus Kapoor" userId="fc326c02a1bb220e" providerId="LiveId" clId="{C3790406-7579-465A-A9FF-FCBCF1476F84}" dt="2022-06-20T13:46:59.426" v="3116" actId="478"/>
          <ac:spMkLst>
            <pc:docMk/>
            <pc:sldMk cId="1498613200" sldId="264"/>
            <ac:spMk id="5" creationId="{BC6C537E-F258-FF89-BDC8-88EC70E7BEAF}"/>
          </ac:spMkLst>
        </pc:spChg>
        <pc:spChg chg="add del mod">
          <ac:chgData name="Venus Kapoor" userId="fc326c02a1bb220e" providerId="LiveId" clId="{C3790406-7579-465A-A9FF-FCBCF1476F84}" dt="2022-06-19T20:58:47.535" v="1881"/>
          <ac:spMkLst>
            <pc:docMk/>
            <pc:sldMk cId="1498613200" sldId="264"/>
            <ac:spMk id="9" creationId="{1635399F-22AE-DECD-99F2-B0AC5F451A21}"/>
          </ac:spMkLst>
        </pc:spChg>
        <pc:spChg chg="add del mod">
          <ac:chgData name="Venus Kapoor" userId="fc326c02a1bb220e" providerId="LiveId" clId="{C3790406-7579-465A-A9FF-FCBCF1476F84}" dt="2022-06-19T21:02:55.276" v="1957"/>
          <ac:spMkLst>
            <pc:docMk/>
            <pc:sldMk cId="1498613200" sldId="264"/>
            <ac:spMk id="10" creationId="{4A5C4BA2-CED4-8C24-969A-709F9A2CD924}"/>
          </ac:spMkLst>
        </pc:spChg>
        <pc:spChg chg="add del mod">
          <ac:chgData name="Venus Kapoor" userId="fc326c02a1bb220e" providerId="LiveId" clId="{C3790406-7579-465A-A9FF-FCBCF1476F84}" dt="2022-06-20T13:33:16.772" v="3081" actId="478"/>
          <ac:spMkLst>
            <pc:docMk/>
            <pc:sldMk cId="1498613200" sldId="264"/>
            <ac:spMk id="11" creationId="{9FAB8885-D6FE-42A4-CFAC-D2726491B803}"/>
          </ac:spMkLst>
        </pc:spChg>
        <pc:spChg chg="add mod">
          <ac:chgData name="Venus Kapoor" userId="fc326c02a1bb220e" providerId="LiveId" clId="{C3790406-7579-465A-A9FF-FCBCF1476F84}" dt="2022-06-20T18:17:29.566" v="5325" actId="20577"/>
          <ac:spMkLst>
            <pc:docMk/>
            <pc:sldMk cId="1498613200" sldId="264"/>
            <ac:spMk id="12" creationId="{FF55420B-2E06-5C1B-1251-8A677047562D}"/>
          </ac:spMkLst>
        </pc:spChg>
        <pc:spChg chg="add mod">
          <ac:chgData name="Venus Kapoor" userId="fc326c02a1bb220e" providerId="LiveId" clId="{C3790406-7579-465A-A9FF-FCBCF1476F84}" dt="2022-06-20T16:14:25.688" v="4870" actId="1076"/>
          <ac:spMkLst>
            <pc:docMk/>
            <pc:sldMk cId="1498613200" sldId="264"/>
            <ac:spMk id="13" creationId="{03CA6385-FAFA-F966-4BEA-C038471BEFDA}"/>
          </ac:spMkLst>
        </pc:spChg>
        <pc:graphicFrameChg chg="add del mod">
          <ac:chgData name="Venus Kapoor" userId="fc326c02a1bb220e" providerId="LiveId" clId="{C3790406-7579-465A-A9FF-FCBCF1476F84}" dt="2022-06-20T11:50:10.815" v="2467" actId="21"/>
          <ac:graphicFrameMkLst>
            <pc:docMk/>
            <pc:sldMk cId="1498613200" sldId="264"/>
            <ac:graphicFrameMk id="7" creationId="{E79A8A72-0ED1-1F4D-310D-AD970BDA32E3}"/>
          </ac:graphicFrameMkLst>
        </pc:graphicFrameChg>
        <pc:graphicFrameChg chg="add del mod modGraphic">
          <ac:chgData name="Venus Kapoor" userId="fc326c02a1bb220e" providerId="LiveId" clId="{C3790406-7579-465A-A9FF-FCBCF1476F84}" dt="2022-06-20T11:34:06.820" v="2371" actId="478"/>
          <ac:graphicFrameMkLst>
            <pc:docMk/>
            <pc:sldMk cId="1498613200" sldId="264"/>
            <ac:graphicFrameMk id="8" creationId="{E9BD0AAE-B975-2ED6-94D1-899DBF49CFA9}"/>
          </ac:graphicFrameMkLst>
        </pc:graphicFrameChg>
        <pc:graphicFrameChg chg="add del mod">
          <ac:chgData name="Venus Kapoor" userId="fc326c02a1bb220e" providerId="LiveId" clId="{C3790406-7579-465A-A9FF-FCBCF1476F84}" dt="2022-06-20T16:10:56.477" v="4798" actId="21"/>
          <ac:graphicFrameMkLst>
            <pc:docMk/>
            <pc:sldMk cId="1498613200" sldId="264"/>
            <ac:graphicFrameMk id="9" creationId="{05FE050E-7C03-2E02-D1D2-AAA5FC067070}"/>
          </ac:graphicFrameMkLst>
        </pc:graphicFrameChg>
      </pc:sldChg>
      <pc:sldChg chg="addSp delSp modSp add del mod modShow">
        <pc:chgData name="Venus Kapoor" userId="fc326c02a1bb220e" providerId="LiveId" clId="{C3790406-7579-465A-A9FF-FCBCF1476F84}" dt="2022-06-20T16:21:59.234" v="5223" actId="20577"/>
        <pc:sldMkLst>
          <pc:docMk/>
          <pc:sldMk cId="2616270879" sldId="265"/>
        </pc:sldMkLst>
        <pc:spChg chg="mod">
          <ac:chgData name="Venus Kapoor" userId="fc326c02a1bb220e" providerId="LiveId" clId="{C3790406-7579-465A-A9FF-FCBCF1476F84}" dt="2022-06-20T16:21:59.234" v="5223" actId="20577"/>
          <ac:spMkLst>
            <pc:docMk/>
            <pc:sldMk cId="2616270879" sldId="265"/>
            <ac:spMk id="2" creationId="{40D59676-68AE-B31D-2B17-777B3CE4CB84}"/>
          </ac:spMkLst>
        </pc:spChg>
        <pc:spChg chg="mod">
          <ac:chgData name="Venus Kapoor" userId="fc326c02a1bb220e" providerId="LiveId" clId="{C3790406-7579-465A-A9FF-FCBCF1476F84}" dt="2022-06-20T14:11:34.342" v="3605" actId="1076"/>
          <ac:spMkLst>
            <pc:docMk/>
            <pc:sldMk cId="2616270879" sldId="265"/>
            <ac:spMk id="3" creationId="{069AE405-828D-19A8-A3BF-17A9B1F9E370}"/>
          </ac:spMkLst>
        </pc:spChg>
        <pc:spChg chg="mod">
          <ac:chgData name="Venus Kapoor" userId="fc326c02a1bb220e" providerId="LiveId" clId="{C3790406-7579-465A-A9FF-FCBCF1476F84}" dt="2022-06-19T20:23:51.903" v="1755"/>
          <ac:spMkLst>
            <pc:docMk/>
            <pc:sldMk cId="2616270879" sldId="265"/>
            <ac:spMk id="4" creationId="{D1486BD3-7B28-3873-3378-A9DBB9E3B3DD}"/>
          </ac:spMkLst>
        </pc:spChg>
        <pc:spChg chg="add del mod">
          <ac:chgData name="Venus Kapoor" userId="fc326c02a1bb220e" providerId="LiveId" clId="{C3790406-7579-465A-A9FF-FCBCF1476F84}" dt="2022-06-20T15:47:49.334" v="4431" actId="478"/>
          <ac:spMkLst>
            <pc:docMk/>
            <pc:sldMk cId="2616270879" sldId="265"/>
            <ac:spMk id="5" creationId="{2A59C646-E6A0-6E1A-B052-B7F04F3806F6}"/>
          </ac:spMkLst>
        </pc:spChg>
        <pc:spChg chg="del mod">
          <ac:chgData name="Venus Kapoor" userId="fc326c02a1bb220e" providerId="LiveId" clId="{C3790406-7579-465A-A9FF-FCBCF1476F84}" dt="2022-06-20T13:59:05.194" v="3550" actId="478"/>
          <ac:spMkLst>
            <pc:docMk/>
            <pc:sldMk cId="2616270879" sldId="265"/>
            <ac:spMk id="5" creationId="{DD6E8C70-D405-03BF-6CEE-48677636D9A7}"/>
          </ac:spMkLst>
        </pc:spChg>
        <pc:spChg chg="add mod">
          <ac:chgData name="Venus Kapoor" userId="fc326c02a1bb220e" providerId="LiveId" clId="{C3790406-7579-465A-A9FF-FCBCF1476F84}" dt="2022-06-20T16:12:41.070" v="4854" actId="20577"/>
          <ac:spMkLst>
            <pc:docMk/>
            <pc:sldMk cId="2616270879" sldId="265"/>
            <ac:spMk id="7" creationId="{C3B74CF6-3282-7279-8C68-67110804B39E}"/>
          </ac:spMkLst>
        </pc:spChg>
        <pc:spChg chg="add mod">
          <ac:chgData name="Venus Kapoor" userId="fc326c02a1bb220e" providerId="LiveId" clId="{C3790406-7579-465A-A9FF-FCBCF1476F84}" dt="2022-06-20T16:13:04.610" v="4858" actId="17032"/>
          <ac:spMkLst>
            <pc:docMk/>
            <pc:sldMk cId="2616270879" sldId="265"/>
            <ac:spMk id="9" creationId="{FE667CAB-D8CC-3928-838D-F9219E0FA1A6}"/>
          </ac:spMkLst>
        </pc:spChg>
        <pc:spChg chg="add del mod">
          <ac:chgData name="Venus Kapoor" userId="fc326c02a1bb220e" providerId="LiveId" clId="{C3790406-7579-465A-A9FF-FCBCF1476F84}" dt="2022-06-20T15:42:43.706" v="4320" actId="478"/>
          <ac:spMkLst>
            <pc:docMk/>
            <pc:sldMk cId="2616270879" sldId="265"/>
            <ac:spMk id="12" creationId="{26BEBC34-E27C-2896-9B96-4B7B5C6A37B7}"/>
          </ac:spMkLst>
        </pc:spChg>
        <pc:spChg chg="add del mod">
          <ac:chgData name="Venus Kapoor" userId="fc326c02a1bb220e" providerId="LiveId" clId="{C3790406-7579-465A-A9FF-FCBCF1476F84}" dt="2022-06-20T15:42:48.064" v="4322" actId="478"/>
          <ac:spMkLst>
            <pc:docMk/>
            <pc:sldMk cId="2616270879" sldId="265"/>
            <ac:spMk id="14" creationId="{5E1ECB73-12CE-7BA4-97DE-8D79A25C522B}"/>
          </ac:spMkLst>
        </pc:spChg>
        <pc:graphicFrameChg chg="add del mod">
          <ac:chgData name="Venus Kapoor" userId="fc326c02a1bb220e" providerId="LiveId" clId="{C3790406-7579-465A-A9FF-FCBCF1476F84}" dt="2022-06-20T14:05:17.389" v="3576"/>
          <ac:graphicFrameMkLst>
            <pc:docMk/>
            <pc:sldMk cId="2616270879" sldId="265"/>
            <ac:graphicFrameMk id="7" creationId="{4A91A9F7-37B9-161E-4C91-969E4606C800}"/>
          </ac:graphicFrameMkLst>
        </pc:graphicFrameChg>
        <pc:graphicFrameChg chg="add del mod modGraphic">
          <ac:chgData name="Venus Kapoor" userId="fc326c02a1bb220e" providerId="LiveId" clId="{C3790406-7579-465A-A9FF-FCBCF1476F84}" dt="2022-06-20T15:42:29.270" v="4316" actId="478"/>
          <ac:graphicFrameMkLst>
            <pc:docMk/>
            <pc:sldMk cId="2616270879" sldId="265"/>
            <ac:graphicFrameMk id="8" creationId="{F91B67B3-2F00-F68A-0470-A370F8D755DF}"/>
          </ac:graphicFrameMkLst>
        </pc:graphicFrameChg>
        <pc:graphicFrameChg chg="add del mod">
          <ac:chgData name="Venus Kapoor" userId="fc326c02a1bb220e" providerId="LiveId" clId="{C3790406-7579-465A-A9FF-FCBCF1476F84}" dt="2022-06-20T14:07:28.688" v="3582"/>
          <ac:graphicFrameMkLst>
            <pc:docMk/>
            <pc:sldMk cId="2616270879" sldId="265"/>
            <ac:graphicFrameMk id="9" creationId="{61E844E8-5107-2323-32BE-BE7A1A938186}"/>
          </ac:graphicFrameMkLst>
        </pc:graphicFrameChg>
        <pc:graphicFrameChg chg="add del mod modGraphic">
          <ac:chgData name="Venus Kapoor" userId="fc326c02a1bb220e" providerId="LiveId" clId="{C3790406-7579-465A-A9FF-FCBCF1476F84}" dt="2022-06-20T15:42:34.888" v="4318" actId="478"/>
          <ac:graphicFrameMkLst>
            <pc:docMk/>
            <pc:sldMk cId="2616270879" sldId="265"/>
            <ac:graphicFrameMk id="10" creationId="{0E45E539-C2A9-59A6-0DAE-E4718C77910A}"/>
          </ac:graphicFrameMkLst>
        </pc:graphicFrameChg>
        <pc:graphicFrameChg chg="add del mod">
          <ac:chgData name="Venus Kapoor" userId="fc326c02a1bb220e" providerId="LiveId" clId="{C3790406-7579-465A-A9FF-FCBCF1476F84}" dt="2022-06-20T15:47:45.144" v="4429" actId="478"/>
          <ac:graphicFrameMkLst>
            <pc:docMk/>
            <pc:sldMk cId="2616270879" sldId="265"/>
            <ac:graphicFrameMk id="11" creationId="{E79A8A72-0ED1-1F4D-310D-AD970BDA32E3}"/>
          </ac:graphicFrameMkLst>
        </pc:graphicFrameChg>
        <pc:graphicFrameChg chg="add mod">
          <ac:chgData name="Venus Kapoor" userId="fc326c02a1bb220e" providerId="LiveId" clId="{C3790406-7579-465A-A9FF-FCBCF1476F84}" dt="2022-06-20T16:13:12.846" v="4859" actId="14100"/>
          <ac:graphicFrameMkLst>
            <pc:docMk/>
            <pc:sldMk cId="2616270879" sldId="265"/>
            <ac:graphicFrameMk id="13" creationId="{E79A8A72-0ED1-1F4D-310D-AD970BDA32E3}"/>
          </ac:graphicFrameMkLst>
        </pc:graphicFrameChg>
      </pc:sldChg>
      <pc:sldChg chg="addSp delSp modSp mod">
        <pc:chgData name="Venus Kapoor" userId="fc326c02a1bb220e" providerId="LiveId" clId="{C3790406-7579-465A-A9FF-FCBCF1476F84}" dt="2022-06-20T16:21:43.413" v="5198" actId="20577"/>
        <pc:sldMkLst>
          <pc:docMk/>
          <pc:sldMk cId="2388368187" sldId="266"/>
        </pc:sldMkLst>
        <pc:spChg chg="mod">
          <ac:chgData name="Venus Kapoor" userId="fc326c02a1bb220e" providerId="LiveId" clId="{C3790406-7579-465A-A9FF-FCBCF1476F84}" dt="2022-06-20T16:21:43.413" v="5198" actId="20577"/>
          <ac:spMkLst>
            <pc:docMk/>
            <pc:sldMk cId="2388368187" sldId="266"/>
            <ac:spMk id="2" creationId="{40D59676-68AE-B31D-2B17-777B3CE4CB84}"/>
          </ac:spMkLst>
        </pc:spChg>
        <pc:spChg chg="del mod">
          <ac:chgData name="Venus Kapoor" userId="fc326c02a1bb220e" providerId="LiveId" clId="{C3790406-7579-465A-A9FF-FCBCF1476F84}" dt="2022-06-20T16:16:27.338" v="4885" actId="478"/>
          <ac:spMkLst>
            <pc:docMk/>
            <pc:sldMk cId="2388368187" sldId="266"/>
            <ac:spMk id="3" creationId="{069AE405-828D-19A8-A3BF-17A9B1F9E370}"/>
          </ac:spMkLst>
        </pc:spChg>
        <pc:spChg chg="mod">
          <ac:chgData name="Venus Kapoor" userId="fc326c02a1bb220e" providerId="LiveId" clId="{C3790406-7579-465A-A9FF-FCBCF1476F84}" dt="2022-06-19T20:23:51.903" v="1755"/>
          <ac:spMkLst>
            <pc:docMk/>
            <pc:sldMk cId="2388368187" sldId="266"/>
            <ac:spMk id="4" creationId="{A55A2AEE-BCF7-2356-2A0D-334825D425B5}"/>
          </ac:spMkLst>
        </pc:spChg>
        <pc:spChg chg="del mod">
          <ac:chgData name="Venus Kapoor" userId="fc326c02a1bb220e" providerId="LiveId" clId="{C3790406-7579-465A-A9FF-FCBCF1476F84}" dt="2022-06-20T14:15:28.255" v="3722" actId="478"/>
          <ac:spMkLst>
            <pc:docMk/>
            <pc:sldMk cId="2388368187" sldId="266"/>
            <ac:spMk id="5" creationId="{44604681-6BE2-30DB-6630-A78A118C216E}"/>
          </ac:spMkLst>
        </pc:spChg>
        <pc:spChg chg="add mod">
          <ac:chgData name="Venus Kapoor" userId="fc326c02a1bb220e" providerId="LiveId" clId="{C3790406-7579-465A-A9FF-FCBCF1476F84}" dt="2022-06-20T16:21:33.954" v="5186" actId="1076"/>
          <ac:spMkLst>
            <pc:docMk/>
            <pc:sldMk cId="2388368187" sldId="266"/>
            <ac:spMk id="7" creationId="{03240ADB-C8F3-33D6-7B51-D5378C361881}"/>
          </ac:spMkLst>
        </pc:spChg>
        <pc:spChg chg="add del mod">
          <ac:chgData name="Venus Kapoor" userId="fc326c02a1bb220e" providerId="LiveId" clId="{C3790406-7579-465A-A9FF-FCBCF1476F84}" dt="2022-06-20T16:16:31.835" v="4887" actId="478"/>
          <ac:spMkLst>
            <pc:docMk/>
            <pc:sldMk cId="2388368187" sldId="266"/>
            <ac:spMk id="9" creationId="{8C098A30-FEE8-FA93-BC70-A53053705527}"/>
          </ac:spMkLst>
        </pc:spChg>
        <pc:spChg chg="add mod">
          <ac:chgData name="Venus Kapoor" userId="fc326c02a1bb220e" providerId="LiveId" clId="{C3790406-7579-465A-A9FF-FCBCF1476F84}" dt="2022-06-20T16:19:52.527" v="5052"/>
          <ac:spMkLst>
            <pc:docMk/>
            <pc:sldMk cId="2388368187" sldId="266"/>
            <ac:spMk id="10" creationId="{231F0AB8-2101-8B01-3284-140CC9CAB5E4}"/>
          </ac:spMkLst>
        </pc:spChg>
      </pc:sldChg>
      <pc:sldChg chg="delSp modSp mod">
        <pc:chgData name="Venus Kapoor" userId="fc326c02a1bb220e" providerId="LiveId" clId="{C3790406-7579-465A-A9FF-FCBCF1476F84}" dt="2022-06-20T19:01:46.673" v="5375" actId="255"/>
        <pc:sldMkLst>
          <pc:docMk/>
          <pc:sldMk cId="1644327927" sldId="267"/>
        </pc:sldMkLst>
        <pc:spChg chg="mod">
          <ac:chgData name="Venus Kapoor" userId="fc326c02a1bb220e" providerId="LiveId" clId="{C3790406-7579-465A-A9FF-FCBCF1476F84}" dt="2022-06-19T20:23:51.903" v="1755"/>
          <ac:spMkLst>
            <pc:docMk/>
            <pc:sldMk cId="1644327927" sldId="267"/>
            <ac:spMk id="2" creationId="{4D865BDE-C1E4-2068-7ED7-1D9DDC4B3A10}"/>
          </ac:spMkLst>
        </pc:spChg>
        <pc:spChg chg="mod">
          <ac:chgData name="Venus Kapoor" userId="fc326c02a1bb220e" providerId="LiveId" clId="{C3790406-7579-465A-A9FF-FCBCF1476F84}" dt="2022-06-20T19:01:46.673" v="5375" actId="255"/>
          <ac:spMkLst>
            <pc:docMk/>
            <pc:sldMk cId="1644327927" sldId="267"/>
            <ac:spMk id="3" creationId="{C37621F9-57FC-03A7-2EE3-925A45765D10}"/>
          </ac:spMkLst>
        </pc:spChg>
        <pc:spChg chg="mod">
          <ac:chgData name="Venus Kapoor" userId="fc326c02a1bb220e" providerId="LiveId" clId="{C3790406-7579-465A-A9FF-FCBCF1476F84}" dt="2022-06-19T20:23:51.903" v="1755"/>
          <ac:spMkLst>
            <pc:docMk/>
            <pc:sldMk cId="1644327927" sldId="267"/>
            <ac:spMk id="4" creationId="{520413FC-7659-4BBD-06AF-798C6C1C0116}"/>
          </ac:spMkLst>
        </pc:spChg>
        <pc:spChg chg="del mod">
          <ac:chgData name="Venus Kapoor" userId="fc326c02a1bb220e" providerId="LiveId" clId="{C3790406-7579-465A-A9FF-FCBCF1476F84}" dt="2022-06-20T18:55:16.813" v="5339" actId="478"/>
          <ac:spMkLst>
            <pc:docMk/>
            <pc:sldMk cId="1644327927" sldId="267"/>
            <ac:spMk id="5" creationId="{48A4B806-E805-17DC-360E-E996C56D4D95}"/>
          </ac:spMkLst>
        </pc:spChg>
      </pc:sldChg>
      <pc:sldChg chg="delSp modSp mod">
        <pc:chgData name="Venus Kapoor" userId="fc326c02a1bb220e" providerId="LiveId" clId="{C3790406-7579-465A-A9FF-FCBCF1476F84}" dt="2022-06-20T19:01:14.412" v="5371" actId="478"/>
        <pc:sldMkLst>
          <pc:docMk/>
          <pc:sldMk cId="3675246277" sldId="268"/>
        </pc:sldMkLst>
        <pc:spChg chg="mod">
          <ac:chgData name="Venus Kapoor" userId="fc326c02a1bb220e" providerId="LiveId" clId="{C3790406-7579-465A-A9FF-FCBCF1476F84}" dt="2022-06-19T20:23:51.903" v="1755"/>
          <ac:spMkLst>
            <pc:docMk/>
            <pc:sldMk cId="3675246277" sldId="268"/>
            <ac:spMk id="2" creationId="{0F7A40DA-CCAF-AA4D-F02C-E8A499F3A7C1}"/>
          </ac:spMkLst>
        </pc:spChg>
        <pc:spChg chg="mod">
          <ac:chgData name="Venus Kapoor" userId="fc326c02a1bb220e" providerId="LiveId" clId="{C3790406-7579-465A-A9FF-FCBCF1476F84}" dt="2022-06-19T20:23:51.903" v="1755"/>
          <ac:spMkLst>
            <pc:docMk/>
            <pc:sldMk cId="3675246277" sldId="268"/>
            <ac:spMk id="3" creationId="{14362A6F-B772-4C22-FFAA-7F43C56C049B}"/>
          </ac:spMkLst>
        </pc:spChg>
        <pc:spChg chg="mod">
          <ac:chgData name="Venus Kapoor" userId="fc326c02a1bb220e" providerId="LiveId" clId="{C3790406-7579-465A-A9FF-FCBCF1476F84}" dt="2022-06-19T20:23:30.864" v="1750"/>
          <ac:spMkLst>
            <pc:docMk/>
            <pc:sldMk cId="3675246277" sldId="268"/>
            <ac:spMk id="4" creationId="{33C20748-CF29-ED49-B8D8-5DEBC4A531CC}"/>
          </ac:spMkLst>
        </pc:spChg>
        <pc:spChg chg="del mod">
          <ac:chgData name="Venus Kapoor" userId="fc326c02a1bb220e" providerId="LiveId" clId="{C3790406-7579-465A-A9FF-FCBCF1476F84}" dt="2022-06-20T19:01:14.412" v="5371" actId="478"/>
          <ac:spMkLst>
            <pc:docMk/>
            <pc:sldMk cId="3675246277" sldId="268"/>
            <ac:spMk id="5" creationId="{50FC9A4B-7D60-AC6E-3EFB-C49D8A77D0A3}"/>
          </ac:spMkLst>
        </pc:spChg>
      </pc:sldChg>
      <pc:sldChg chg="delSp modSp mod">
        <pc:chgData name="Venus Kapoor" userId="fc326c02a1bb220e" providerId="LiveId" clId="{C3790406-7579-465A-A9FF-FCBCF1476F84}" dt="2022-06-20T19:01:24.550" v="5374" actId="478"/>
        <pc:sldMkLst>
          <pc:docMk/>
          <pc:sldMk cId="478297129" sldId="269"/>
        </pc:sldMkLst>
        <pc:spChg chg="mod">
          <ac:chgData name="Venus Kapoor" userId="fc326c02a1bb220e" providerId="LiveId" clId="{C3790406-7579-465A-A9FF-FCBCF1476F84}" dt="2022-06-19T20:23:51.903" v="1755"/>
          <ac:spMkLst>
            <pc:docMk/>
            <pc:sldMk cId="478297129" sldId="269"/>
            <ac:spMk id="2" creationId="{488E5F9E-1BAE-6110-D682-2A208FC902EE}"/>
          </ac:spMkLst>
        </pc:spChg>
        <pc:spChg chg="mod">
          <ac:chgData name="Venus Kapoor" userId="fc326c02a1bb220e" providerId="LiveId" clId="{C3790406-7579-465A-A9FF-FCBCF1476F84}" dt="2022-06-19T20:23:51.903" v="1755"/>
          <ac:spMkLst>
            <pc:docMk/>
            <pc:sldMk cId="478297129" sldId="269"/>
            <ac:spMk id="3" creationId="{1A343B33-0785-BB70-4B48-ACB56F0A2115}"/>
          </ac:spMkLst>
        </pc:spChg>
        <pc:spChg chg="mod">
          <ac:chgData name="Venus Kapoor" userId="fc326c02a1bb220e" providerId="LiveId" clId="{C3790406-7579-465A-A9FF-FCBCF1476F84}" dt="2022-06-19T20:02:14.081" v="1680" actId="20577"/>
          <ac:spMkLst>
            <pc:docMk/>
            <pc:sldMk cId="478297129" sldId="269"/>
            <ac:spMk id="4" creationId="{45FC99C5-3553-395D-3229-C978899DC068}"/>
          </ac:spMkLst>
        </pc:spChg>
        <pc:spChg chg="mod">
          <ac:chgData name="Venus Kapoor" userId="fc326c02a1bb220e" providerId="LiveId" clId="{C3790406-7579-465A-A9FF-FCBCF1476F84}" dt="2022-06-19T20:23:51.903" v="1755"/>
          <ac:spMkLst>
            <pc:docMk/>
            <pc:sldMk cId="478297129" sldId="269"/>
            <ac:spMk id="5" creationId="{58C1A877-582B-AFBD-F61A-6CF91B9C8E8D}"/>
          </ac:spMkLst>
        </pc:spChg>
        <pc:spChg chg="mod">
          <ac:chgData name="Venus Kapoor" userId="fc326c02a1bb220e" providerId="LiveId" clId="{C3790406-7579-465A-A9FF-FCBCF1476F84}" dt="2022-06-20T18:56:12.980" v="5346" actId="20577"/>
          <ac:spMkLst>
            <pc:docMk/>
            <pc:sldMk cId="478297129" sldId="269"/>
            <ac:spMk id="6" creationId="{F5C77B51-5E77-C0CF-A1AC-D310D2F1CF19}"/>
          </ac:spMkLst>
        </pc:spChg>
        <pc:spChg chg="mod">
          <ac:chgData name="Venus Kapoor" userId="fc326c02a1bb220e" providerId="LiveId" clId="{C3790406-7579-465A-A9FF-FCBCF1476F84}" dt="2022-06-19T20:23:51.903" v="1755"/>
          <ac:spMkLst>
            <pc:docMk/>
            <pc:sldMk cId="478297129" sldId="269"/>
            <ac:spMk id="7" creationId="{24929AB7-CA6F-0C11-C641-1E492E7E533C}"/>
          </ac:spMkLst>
        </pc:spChg>
        <pc:spChg chg="del mod">
          <ac:chgData name="Venus Kapoor" userId="fc326c02a1bb220e" providerId="LiveId" clId="{C3790406-7579-465A-A9FF-FCBCF1476F84}" dt="2022-06-20T19:01:24.550" v="5374" actId="478"/>
          <ac:spMkLst>
            <pc:docMk/>
            <pc:sldMk cId="478297129" sldId="269"/>
            <ac:spMk id="8" creationId="{E345CE84-575B-CABF-71BF-1327C578392E}"/>
          </ac:spMkLst>
        </pc:spChg>
      </pc:sldChg>
      <pc:sldChg chg="addSp delSp modSp mod">
        <pc:chgData name="Venus Kapoor" userId="fc326c02a1bb220e" providerId="LiveId" clId="{C3790406-7579-465A-A9FF-FCBCF1476F84}" dt="2022-06-20T19:02:34.485" v="5378" actId="478"/>
        <pc:sldMkLst>
          <pc:docMk/>
          <pc:sldMk cId="2333934579" sldId="270"/>
        </pc:sldMkLst>
        <pc:spChg chg="mod">
          <ac:chgData name="Venus Kapoor" userId="fc326c02a1bb220e" providerId="LiveId" clId="{C3790406-7579-465A-A9FF-FCBCF1476F84}" dt="2022-06-19T20:23:51.903" v="1755"/>
          <ac:spMkLst>
            <pc:docMk/>
            <pc:sldMk cId="2333934579" sldId="270"/>
            <ac:spMk id="2" creationId="{BC01393A-C23C-A11B-B552-8F3AB06E5AFD}"/>
          </ac:spMkLst>
        </pc:spChg>
        <pc:spChg chg="del mod">
          <ac:chgData name="Venus Kapoor" userId="fc326c02a1bb220e" providerId="LiveId" clId="{C3790406-7579-465A-A9FF-FCBCF1476F84}" dt="2022-06-19T20:13:33.989" v="1718" actId="478"/>
          <ac:spMkLst>
            <pc:docMk/>
            <pc:sldMk cId="2333934579" sldId="270"/>
            <ac:spMk id="3" creationId="{6477814C-6B56-911D-71A3-5D4712507305}"/>
          </ac:spMkLst>
        </pc:spChg>
        <pc:spChg chg="mod">
          <ac:chgData name="Venus Kapoor" userId="fc326c02a1bb220e" providerId="LiveId" clId="{C3790406-7579-465A-A9FF-FCBCF1476F84}" dt="2022-06-19T20:23:51.903" v="1755"/>
          <ac:spMkLst>
            <pc:docMk/>
            <pc:sldMk cId="2333934579" sldId="270"/>
            <ac:spMk id="4" creationId="{AB27019A-DBE3-DD9F-379F-7EBC515DB707}"/>
          </ac:spMkLst>
        </pc:spChg>
        <pc:spChg chg="del mod">
          <ac:chgData name="Venus Kapoor" userId="fc326c02a1bb220e" providerId="LiveId" clId="{C3790406-7579-465A-A9FF-FCBCF1476F84}" dt="2022-06-20T19:02:34.485" v="5378" actId="478"/>
          <ac:spMkLst>
            <pc:docMk/>
            <pc:sldMk cId="2333934579" sldId="270"/>
            <ac:spMk id="5" creationId="{9B187AAF-6A0B-1393-C469-6E06803B7421}"/>
          </ac:spMkLst>
        </pc:spChg>
        <pc:picChg chg="add mod">
          <ac:chgData name="Venus Kapoor" userId="fc326c02a1bb220e" providerId="LiveId" clId="{C3790406-7579-465A-A9FF-FCBCF1476F84}" dt="2022-06-19T20:18:37.593" v="1744" actId="14100"/>
          <ac:picMkLst>
            <pc:docMk/>
            <pc:sldMk cId="2333934579" sldId="270"/>
            <ac:picMk id="7" creationId="{A44EA684-5114-4E96-AB73-F63D18522BFC}"/>
          </ac:picMkLst>
        </pc:picChg>
      </pc:sldChg>
      <pc:sldChg chg="addSp delSp modSp mod">
        <pc:chgData name="Venus Kapoor" userId="fc326c02a1bb220e" providerId="LiveId" clId="{C3790406-7579-465A-A9FF-FCBCF1476F84}" dt="2022-06-20T19:02:56.933" v="5381" actId="478"/>
        <pc:sldMkLst>
          <pc:docMk/>
          <pc:sldMk cId="4112284290" sldId="271"/>
        </pc:sldMkLst>
        <pc:spChg chg="mod">
          <ac:chgData name="Venus Kapoor" userId="fc326c02a1bb220e" providerId="LiveId" clId="{C3790406-7579-465A-A9FF-FCBCF1476F84}" dt="2022-06-19T20:23:51.903" v="1755"/>
          <ac:spMkLst>
            <pc:docMk/>
            <pc:sldMk cId="4112284290" sldId="271"/>
            <ac:spMk id="2" creationId="{BC01393A-C23C-A11B-B552-8F3AB06E5AFD}"/>
          </ac:spMkLst>
        </pc:spChg>
        <pc:spChg chg="del mod">
          <ac:chgData name="Venus Kapoor" userId="fc326c02a1bb220e" providerId="LiveId" clId="{C3790406-7579-465A-A9FF-FCBCF1476F84}" dt="2022-06-19T20:14:19.669" v="1726" actId="478"/>
          <ac:spMkLst>
            <pc:docMk/>
            <pc:sldMk cId="4112284290" sldId="271"/>
            <ac:spMk id="3" creationId="{6477814C-6B56-911D-71A3-5D4712507305}"/>
          </ac:spMkLst>
        </pc:spChg>
        <pc:spChg chg="mod">
          <ac:chgData name="Venus Kapoor" userId="fc326c02a1bb220e" providerId="LiveId" clId="{C3790406-7579-465A-A9FF-FCBCF1476F84}" dt="2022-06-19T20:23:51.903" v="1755"/>
          <ac:spMkLst>
            <pc:docMk/>
            <pc:sldMk cId="4112284290" sldId="271"/>
            <ac:spMk id="4" creationId="{F7512292-B42A-7AC1-7086-3818B43D08E8}"/>
          </ac:spMkLst>
        </pc:spChg>
        <pc:spChg chg="del mod">
          <ac:chgData name="Venus Kapoor" userId="fc326c02a1bb220e" providerId="LiveId" clId="{C3790406-7579-465A-A9FF-FCBCF1476F84}" dt="2022-06-20T19:02:56.933" v="5381" actId="478"/>
          <ac:spMkLst>
            <pc:docMk/>
            <pc:sldMk cId="4112284290" sldId="271"/>
            <ac:spMk id="5" creationId="{68ABA5A0-C039-E6BF-8014-4934B4E407B2}"/>
          </ac:spMkLst>
        </pc:spChg>
        <pc:spChg chg="add del mod">
          <ac:chgData name="Venus Kapoor" userId="fc326c02a1bb220e" providerId="LiveId" clId="{C3790406-7579-465A-A9FF-FCBCF1476F84}" dt="2022-06-19T20:14:24.340" v="1728" actId="478"/>
          <ac:spMkLst>
            <pc:docMk/>
            <pc:sldMk cId="4112284290" sldId="271"/>
            <ac:spMk id="7" creationId="{3F9B469A-1A80-FAA4-782D-CE40B90769DE}"/>
          </ac:spMkLst>
        </pc:spChg>
        <pc:picChg chg="add del mod">
          <ac:chgData name="Venus Kapoor" userId="fc326c02a1bb220e" providerId="LiveId" clId="{C3790406-7579-465A-A9FF-FCBCF1476F84}" dt="2022-06-19T20:14:30.105" v="1730"/>
          <ac:picMkLst>
            <pc:docMk/>
            <pc:sldMk cId="4112284290" sldId="271"/>
            <ac:picMk id="9" creationId="{BC7BBF1C-654A-EC61-7E30-2B50D42CA4DB}"/>
          </ac:picMkLst>
        </pc:picChg>
        <pc:picChg chg="add del mod">
          <ac:chgData name="Venus Kapoor" userId="fc326c02a1bb220e" providerId="LiveId" clId="{C3790406-7579-465A-A9FF-FCBCF1476F84}" dt="2022-06-19T20:14:56.813" v="1733" actId="478"/>
          <ac:picMkLst>
            <pc:docMk/>
            <pc:sldMk cId="4112284290" sldId="271"/>
            <ac:picMk id="11" creationId="{FAB88EEF-453C-7C32-E651-00F33C28B1E8}"/>
          </ac:picMkLst>
        </pc:picChg>
        <pc:picChg chg="add mod">
          <ac:chgData name="Venus Kapoor" userId="fc326c02a1bb220e" providerId="LiveId" clId="{C3790406-7579-465A-A9FF-FCBCF1476F84}" dt="2022-06-19T20:18:14.840" v="1741" actId="14100"/>
          <ac:picMkLst>
            <pc:docMk/>
            <pc:sldMk cId="4112284290" sldId="271"/>
            <ac:picMk id="13" creationId="{43B9E831-623C-D62E-E8DE-9B04ECA1311C}"/>
          </ac:picMkLst>
        </pc:picChg>
      </pc:sldChg>
      <pc:sldChg chg="delSp modSp mod">
        <pc:chgData name="Venus Kapoor" userId="fc326c02a1bb220e" providerId="LiveId" clId="{C3790406-7579-465A-A9FF-FCBCF1476F84}" dt="2022-06-20T19:01:08.050" v="5370" actId="478"/>
        <pc:sldMkLst>
          <pc:docMk/>
          <pc:sldMk cId="149243798" sldId="273"/>
        </pc:sldMkLst>
        <pc:spChg chg="mod">
          <ac:chgData name="Venus Kapoor" userId="fc326c02a1bb220e" providerId="LiveId" clId="{C3790406-7579-465A-A9FF-FCBCF1476F84}" dt="2022-06-20T19:01:02.471" v="5368" actId="20577"/>
          <ac:spMkLst>
            <pc:docMk/>
            <pc:sldMk cId="149243798" sldId="273"/>
            <ac:spMk id="2" creationId="{51840CEC-B205-D614-ACFB-9620DEF0A59E}"/>
          </ac:spMkLst>
        </pc:spChg>
        <pc:spChg chg="mod">
          <ac:chgData name="Venus Kapoor" userId="fc326c02a1bb220e" providerId="LiveId" clId="{C3790406-7579-465A-A9FF-FCBCF1476F84}" dt="2022-06-19T20:23:52.065" v="1758" actId="27636"/>
          <ac:spMkLst>
            <pc:docMk/>
            <pc:sldMk cId="149243798" sldId="273"/>
            <ac:spMk id="3" creationId="{3E6CD5A5-350C-07B1-88E3-70F677EEF1DB}"/>
          </ac:spMkLst>
        </pc:spChg>
        <pc:spChg chg="del mod">
          <ac:chgData name="Venus Kapoor" userId="fc326c02a1bb220e" providerId="LiveId" clId="{C3790406-7579-465A-A9FF-FCBCF1476F84}" dt="2022-06-20T19:01:08.050" v="5370" actId="478"/>
          <ac:spMkLst>
            <pc:docMk/>
            <pc:sldMk cId="149243798" sldId="273"/>
            <ac:spMk id="4" creationId="{BA6BC351-F8F3-57C7-6516-D8352B33A9A1}"/>
          </ac:spMkLst>
        </pc:spChg>
        <pc:spChg chg="mod">
          <ac:chgData name="Venus Kapoor" userId="fc326c02a1bb220e" providerId="LiveId" clId="{C3790406-7579-465A-A9FF-FCBCF1476F84}" dt="2022-06-19T20:23:51.903" v="1755"/>
          <ac:spMkLst>
            <pc:docMk/>
            <pc:sldMk cId="149243798" sldId="273"/>
            <ac:spMk id="5" creationId="{65778F48-EED0-0966-D30D-CA2F4B9E882F}"/>
          </ac:spMkLst>
        </pc:spChg>
      </pc:sldChg>
      <pc:sldChg chg="addSp delSp modSp mod">
        <pc:chgData name="Venus Kapoor" userId="fc326c02a1bb220e" providerId="LiveId" clId="{C3790406-7579-465A-A9FF-FCBCF1476F84}" dt="2022-06-20T19:14:50.239" v="5391" actId="14100"/>
        <pc:sldMkLst>
          <pc:docMk/>
          <pc:sldMk cId="106189014" sldId="274"/>
        </pc:sldMkLst>
        <pc:spChg chg="mod">
          <ac:chgData name="Venus Kapoor" userId="fc326c02a1bb220e" providerId="LiveId" clId="{C3790406-7579-465A-A9FF-FCBCF1476F84}" dt="2022-06-19T20:23:51.903" v="1755"/>
          <ac:spMkLst>
            <pc:docMk/>
            <pc:sldMk cId="106189014" sldId="274"/>
            <ac:spMk id="2" creationId="{83A7B543-DD16-00A8-C1EC-FE337C972327}"/>
          </ac:spMkLst>
        </pc:spChg>
        <pc:spChg chg="del mod">
          <ac:chgData name="Venus Kapoor" userId="fc326c02a1bb220e" providerId="LiveId" clId="{C3790406-7579-465A-A9FF-FCBCF1476F84}" dt="2022-06-20T10:55:29.504" v="2000" actId="478"/>
          <ac:spMkLst>
            <pc:docMk/>
            <pc:sldMk cId="106189014" sldId="274"/>
            <ac:spMk id="3" creationId="{5728E9E7-6A48-E082-DDDB-308B7E2BF072}"/>
          </ac:spMkLst>
        </pc:spChg>
        <pc:spChg chg="del mod">
          <ac:chgData name="Venus Kapoor" userId="fc326c02a1bb220e" providerId="LiveId" clId="{C3790406-7579-465A-A9FF-FCBCF1476F84}" dt="2022-06-20T10:55:22.034" v="1998" actId="478"/>
          <ac:spMkLst>
            <pc:docMk/>
            <pc:sldMk cId="106189014" sldId="274"/>
            <ac:spMk id="4" creationId="{0A4C53A3-3523-7375-B7CF-8CD9449B1926}"/>
          </ac:spMkLst>
        </pc:spChg>
        <pc:spChg chg="mod">
          <ac:chgData name="Venus Kapoor" userId="fc326c02a1bb220e" providerId="LiveId" clId="{C3790406-7579-465A-A9FF-FCBCF1476F84}" dt="2022-06-19T20:23:51.903" v="1755"/>
          <ac:spMkLst>
            <pc:docMk/>
            <pc:sldMk cId="106189014" sldId="274"/>
            <ac:spMk id="5" creationId="{56EDD3CD-7AAF-DDBA-4AB5-4451EC072935}"/>
          </ac:spMkLst>
        </pc:spChg>
        <pc:picChg chg="add mod">
          <ac:chgData name="Venus Kapoor" userId="fc326c02a1bb220e" providerId="LiveId" clId="{C3790406-7579-465A-A9FF-FCBCF1476F84}" dt="2022-06-20T19:13:40.846" v="5384" actId="1076"/>
          <ac:picMkLst>
            <pc:docMk/>
            <pc:sldMk cId="106189014" sldId="274"/>
            <ac:picMk id="4" creationId="{CC303B63-58E3-8B37-C017-782159210439}"/>
          </ac:picMkLst>
        </pc:picChg>
        <pc:picChg chg="add mod">
          <ac:chgData name="Venus Kapoor" userId="fc326c02a1bb220e" providerId="LiveId" clId="{C3790406-7579-465A-A9FF-FCBCF1476F84}" dt="2022-06-20T19:14:50.239" v="5391" actId="14100"/>
          <ac:picMkLst>
            <pc:docMk/>
            <pc:sldMk cId="106189014" sldId="274"/>
            <ac:picMk id="7" creationId="{00249CDF-9A87-334E-2029-B7F223CCA6AF}"/>
          </ac:picMkLst>
        </pc:picChg>
      </pc:sldChg>
      <pc:sldChg chg="delSp modSp mod">
        <pc:chgData name="Venus Kapoor" userId="fc326c02a1bb220e" providerId="LiveId" clId="{C3790406-7579-465A-A9FF-FCBCF1476F84}" dt="2022-06-20T18:37:52.410" v="5330" actId="20577"/>
        <pc:sldMkLst>
          <pc:docMk/>
          <pc:sldMk cId="3192224546" sldId="275"/>
        </pc:sldMkLst>
        <pc:spChg chg="mod">
          <ac:chgData name="Venus Kapoor" userId="fc326c02a1bb220e" providerId="LiveId" clId="{C3790406-7579-465A-A9FF-FCBCF1476F84}" dt="2022-06-19T20:23:51.903" v="1755"/>
          <ac:spMkLst>
            <pc:docMk/>
            <pc:sldMk cId="3192224546" sldId="275"/>
            <ac:spMk id="2" creationId="{27B0F6EC-6F74-10E8-AC03-0F3875AD0424}"/>
          </ac:spMkLst>
        </pc:spChg>
        <pc:spChg chg="mod">
          <ac:chgData name="Venus Kapoor" userId="fc326c02a1bb220e" providerId="LiveId" clId="{C3790406-7579-465A-A9FF-FCBCF1476F84}" dt="2022-06-20T18:37:52.410" v="5330" actId="20577"/>
          <ac:spMkLst>
            <pc:docMk/>
            <pc:sldMk cId="3192224546" sldId="275"/>
            <ac:spMk id="3" creationId="{8BBDAC66-4BC0-4A4F-5501-A4915ECD4DA8}"/>
          </ac:spMkLst>
        </pc:spChg>
        <pc:spChg chg="del mod">
          <ac:chgData name="Venus Kapoor" userId="fc326c02a1bb220e" providerId="LiveId" clId="{C3790406-7579-465A-A9FF-FCBCF1476F84}" dt="2022-06-20T16:23:35.144" v="5308" actId="478"/>
          <ac:spMkLst>
            <pc:docMk/>
            <pc:sldMk cId="3192224546" sldId="275"/>
            <ac:spMk id="4" creationId="{9EF2BD8B-3ADC-D6F0-E221-C8FA6B642C54}"/>
          </ac:spMkLst>
        </pc:spChg>
        <pc:spChg chg="mod">
          <ac:chgData name="Venus Kapoor" userId="fc326c02a1bb220e" providerId="LiveId" clId="{C3790406-7579-465A-A9FF-FCBCF1476F84}" dt="2022-06-19T20:23:51.903" v="1755"/>
          <ac:spMkLst>
            <pc:docMk/>
            <pc:sldMk cId="3192224546" sldId="275"/>
            <ac:spMk id="5" creationId="{5D7BD38B-06EE-DC64-6828-3A96DC5B67D0}"/>
          </ac:spMkLst>
        </pc:spChg>
      </pc:sldChg>
      <pc:sldChg chg="delSp modSp mod">
        <pc:chgData name="Venus Kapoor" userId="fc326c02a1bb220e" providerId="LiveId" clId="{C3790406-7579-465A-A9FF-FCBCF1476F84}" dt="2022-06-20T19:02:23.285" v="5376" actId="20577"/>
        <pc:sldMkLst>
          <pc:docMk/>
          <pc:sldMk cId="1994112720" sldId="276"/>
        </pc:sldMkLst>
        <pc:spChg chg="mod">
          <ac:chgData name="Venus Kapoor" userId="fc326c02a1bb220e" providerId="LiveId" clId="{C3790406-7579-465A-A9FF-FCBCF1476F84}" dt="2022-06-19T20:23:51.903" v="1755"/>
          <ac:spMkLst>
            <pc:docMk/>
            <pc:sldMk cId="1994112720" sldId="276"/>
            <ac:spMk id="2" creationId="{668C9A24-5D33-22D2-A375-550512B6729A}"/>
          </ac:spMkLst>
        </pc:spChg>
        <pc:spChg chg="mod">
          <ac:chgData name="Venus Kapoor" userId="fc326c02a1bb220e" providerId="LiveId" clId="{C3790406-7579-465A-A9FF-FCBCF1476F84}" dt="2022-06-20T19:02:23.285" v="5376" actId="20577"/>
          <ac:spMkLst>
            <pc:docMk/>
            <pc:sldMk cId="1994112720" sldId="276"/>
            <ac:spMk id="3" creationId="{EAEF2263-EB9B-760E-4703-663E38DF5A1C}"/>
          </ac:spMkLst>
        </pc:spChg>
        <pc:spChg chg="del mod">
          <ac:chgData name="Venus Kapoor" userId="fc326c02a1bb220e" providerId="LiveId" clId="{C3790406-7579-465A-A9FF-FCBCF1476F84}" dt="2022-06-20T18:55:51.337" v="5342" actId="478"/>
          <ac:spMkLst>
            <pc:docMk/>
            <pc:sldMk cId="1994112720" sldId="276"/>
            <ac:spMk id="4" creationId="{DDD9F342-FADC-6100-0362-BEA904E0F6E2}"/>
          </ac:spMkLst>
        </pc:spChg>
        <pc:spChg chg="mod">
          <ac:chgData name="Venus Kapoor" userId="fc326c02a1bb220e" providerId="LiveId" clId="{C3790406-7579-465A-A9FF-FCBCF1476F84}" dt="2022-06-19T20:23:51.903" v="1755"/>
          <ac:spMkLst>
            <pc:docMk/>
            <pc:sldMk cId="1994112720" sldId="276"/>
            <ac:spMk id="5" creationId="{8995D74E-6398-A78F-6AAE-7F984A6270FE}"/>
          </ac:spMkLst>
        </pc:spChg>
      </pc:sldChg>
      <pc:sldChg chg="modSp new del mod">
        <pc:chgData name="Venus Kapoor" userId="fc326c02a1bb220e" providerId="LiveId" clId="{C3790406-7579-465A-A9FF-FCBCF1476F84}" dt="2022-06-20T14:09:17.159" v="3596" actId="47"/>
        <pc:sldMkLst>
          <pc:docMk/>
          <pc:sldMk cId="2283352904" sldId="277"/>
        </pc:sldMkLst>
        <pc:spChg chg="mod">
          <ac:chgData name="Venus Kapoor" userId="fc326c02a1bb220e" providerId="LiveId" clId="{C3790406-7579-465A-A9FF-FCBCF1476F84}" dt="2022-06-20T13:40:21.775" v="3094" actId="27636"/>
          <ac:spMkLst>
            <pc:docMk/>
            <pc:sldMk cId="2283352904" sldId="277"/>
            <ac:spMk id="3" creationId="{BD155EE4-5238-1464-4113-321B8C6C0E5B}"/>
          </ac:spMkLst>
        </pc:spChg>
      </pc:sldChg>
      <pc:sldChg chg="addSp delSp modSp new add del mod">
        <pc:chgData name="Venus Kapoor" userId="fc326c02a1bb220e" providerId="LiveId" clId="{C3790406-7579-465A-A9FF-FCBCF1476F84}" dt="2022-06-20T14:48:27.358" v="3759" actId="47"/>
        <pc:sldMkLst>
          <pc:docMk/>
          <pc:sldMk cId="3940214852" sldId="277"/>
        </pc:sldMkLst>
        <pc:spChg chg="add del mod">
          <ac:chgData name="Venus Kapoor" userId="fc326c02a1bb220e" providerId="LiveId" clId="{C3790406-7579-465A-A9FF-FCBCF1476F84}" dt="2022-06-20T14:48:15.877" v="3757" actId="22"/>
          <ac:spMkLst>
            <pc:docMk/>
            <pc:sldMk cId="3940214852" sldId="277"/>
            <ac:spMk id="7" creationId="{624E63F2-EA2F-4EC7-D002-2F0A75E4C374}"/>
          </ac:spMkLst>
        </pc:spChg>
      </pc:sldChg>
      <pc:sldMasterChg chg="modSldLayout">
        <pc:chgData name="Venus Kapoor" userId="fc326c02a1bb220e" providerId="LiveId" clId="{C3790406-7579-465A-A9FF-FCBCF1476F84}" dt="2022-06-19T20:23:30.864" v="1750"/>
        <pc:sldMasterMkLst>
          <pc:docMk/>
          <pc:sldMasterMk cId="2655962079" sldId="2147483678"/>
        </pc:sldMasterMkLst>
        <pc:sldLayoutChg chg="delSp">
          <pc:chgData name="Venus Kapoor" userId="fc326c02a1bb220e" providerId="LiveId" clId="{C3790406-7579-465A-A9FF-FCBCF1476F84}" dt="2022-06-19T20:23:30.864" v="1750"/>
          <pc:sldLayoutMkLst>
            <pc:docMk/>
            <pc:sldMasterMk cId="2655962079" sldId="2147483678"/>
            <pc:sldLayoutMk cId="347907268" sldId="2147483707"/>
          </pc:sldLayoutMkLst>
          <pc:cxnChg chg="del">
            <ac:chgData name="Venus Kapoor" userId="fc326c02a1bb220e" providerId="LiveId" clId="{C3790406-7579-465A-A9FF-FCBCF1476F84}" dt="2022-06-19T20:23:30.864" v="1750"/>
            <ac:cxnSpMkLst>
              <pc:docMk/>
              <pc:sldMasterMk cId="2655962079" sldId="2147483678"/>
              <pc:sldLayoutMk cId="347907268" sldId="2147483707"/>
              <ac:cxnSpMk id="7" creationId="{00000000-0000-0000-0000-000000000000}"/>
            </ac:cxnSpMkLst>
          </pc:cxnChg>
        </pc:sldLayoutChg>
        <pc:sldLayoutChg chg="delSp">
          <pc:chgData name="Venus Kapoor" userId="fc326c02a1bb220e" providerId="LiveId" clId="{C3790406-7579-465A-A9FF-FCBCF1476F84}" dt="2022-06-19T20:23:30.864" v="1750"/>
          <pc:sldLayoutMkLst>
            <pc:docMk/>
            <pc:sldMasterMk cId="2655962079" sldId="2147483678"/>
            <pc:sldLayoutMk cId="3034387208" sldId="2147483708"/>
          </pc:sldLayoutMkLst>
          <pc:cxnChg chg="del">
            <ac:chgData name="Venus Kapoor" userId="fc326c02a1bb220e" providerId="LiveId" clId="{C3790406-7579-465A-A9FF-FCBCF1476F84}" dt="2022-06-19T20:23:30.864" v="1750"/>
            <ac:cxnSpMkLst>
              <pc:docMk/>
              <pc:sldMasterMk cId="2655962079" sldId="2147483678"/>
              <pc:sldLayoutMk cId="3034387208" sldId="2147483708"/>
              <ac:cxnSpMk id="18" creationId="{00000000-0000-0000-0000-000000000000}"/>
            </ac:cxnSpMkLst>
          </pc:cxnChg>
        </pc:sldLayoutChg>
      </pc:sldMasterChg>
    </pc:docChg>
  </pc:docChgLst>
  <pc:docChgLst>
    <pc:chgData name="Venus Kapoor" userId="fc326c02a1bb220e" providerId="LiveId" clId="{530959D8-0F78-4A71-8363-9FCD0D8BC7C1}"/>
    <pc:docChg chg="modSld">
      <pc:chgData name="Venus Kapoor" userId="fc326c02a1bb220e" providerId="LiveId" clId="{530959D8-0F78-4A71-8363-9FCD0D8BC7C1}" dt="2022-06-29T11:43:14.653" v="0" actId="20577"/>
      <pc:docMkLst>
        <pc:docMk/>
      </pc:docMkLst>
      <pc:sldChg chg="modSp mod">
        <pc:chgData name="Venus Kapoor" userId="fc326c02a1bb220e" providerId="LiveId" clId="{530959D8-0F78-4A71-8363-9FCD0D8BC7C1}" dt="2022-06-29T11:43:14.653" v="0" actId="20577"/>
        <pc:sldMkLst>
          <pc:docMk/>
          <pc:sldMk cId="3199225478" sldId="256"/>
        </pc:sldMkLst>
        <pc:spChg chg="mod">
          <ac:chgData name="Venus Kapoor" userId="fc326c02a1bb220e" providerId="LiveId" clId="{530959D8-0F78-4A71-8363-9FCD0D8BC7C1}" dt="2022-06-29T11:43:14.653" v="0" actId="20577"/>
          <ac:spMkLst>
            <pc:docMk/>
            <pc:sldMk cId="3199225478" sldId="256"/>
            <ac:spMk id="2" creationId="{6189BD04-9EFD-5298-48E0-BBFFD10429A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fc326c02a1bb220e/Desktop/Venus%20excel%20sheet%20final%20filtered%20copy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fc326c02a1bb220e/Desktop/Venus%20excel%20sheet%20final%20filtered%20copy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fc326c02a1bb220e/Desktop/Venus%20excel%20sheet%20final%20filtered%20copy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overall!$G$4</c:f>
              <c:strCache>
                <c:ptCount val="1"/>
                <c:pt idx="0">
                  <c:v>Feeling low for more than 2 week</c:v>
                </c:pt>
              </c:strCache>
            </c:strRef>
          </c:tx>
          <c:spPr>
            <a:gradFill rotWithShape="1">
              <a:gsLst>
                <a:gs pos="0">
                  <a:schemeClr val="accent2">
                    <a:tint val="98000"/>
                    <a:satMod val="110000"/>
                    <a:lumMod val="104000"/>
                  </a:schemeClr>
                </a:gs>
                <a:gs pos="69000">
                  <a:schemeClr val="accent2">
                    <a:shade val="88000"/>
                    <a:satMod val="130000"/>
                    <a:lumMod val="92000"/>
                  </a:schemeClr>
                </a:gs>
                <a:gs pos="100000">
                  <a:schemeClr val="accent2">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overall!$H$4:$I$4</c:f>
              <c:numCache>
                <c:formatCode>0.0%</c:formatCode>
                <c:ptCount val="1"/>
                <c:pt idx="0">
                  <c:v>0.44104803493449779</c:v>
                </c:pt>
              </c:numCache>
            </c:numRef>
          </c:val>
          <c:extLst>
            <c:ext xmlns:c16="http://schemas.microsoft.com/office/drawing/2014/chart" uri="{C3380CC4-5D6E-409C-BE32-E72D297353CC}">
              <c16:uniqueId val="{00000000-F9CD-4544-8902-8C3C7C63D747}"/>
            </c:ext>
          </c:extLst>
        </c:ser>
        <c:ser>
          <c:idx val="2"/>
          <c:order val="2"/>
          <c:tx>
            <c:strRef>
              <c:f>overall!$G$6</c:f>
              <c:strCache>
                <c:ptCount val="1"/>
                <c:pt idx="0">
                  <c:v>Suicidal thoughts</c:v>
                </c:pt>
              </c:strCache>
            </c:strRef>
          </c:tx>
          <c:spPr>
            <a:gradFill rotWithShape="1">
              <a:gsLst>
                <a:gs pos="0">
                  <a:schemeClr val="accent6">
                    <a:tint val="98000"/>
                    <a:satMod val="110000"/>
                    <a:lumMod val="104000"/>
                  </a:schemeClr>
                </a:gs>
                <a:gs pos="69000">
                  <a:schemeClr val="accent6">
                    <a:shade val="88000"/>
                    <a:satMod val="130000"/>
                    <a:lumMod val="92000"/>
                  </a:schemeClr>
                </a:gs>
                <a:gs pos="100000">
                  <a:schemeClr val="accent6">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overall!$H$6:$I$6</c:f>
              <c:numCache>
                <c:formatCode>0.0%</c:formatCode>
                <c:ptCount val="1"/>
                <c:pt idx="0">
                  <c:v>0.22270742358078602</c:v>
                </c:pt>
              </c:numCache>
            </c:numRef>
          </c:val>
          <c:extLst>
            <c:ext xmlns:c16="http://schemas.microsoft.com/office/drawing/2014/chart" uri="{C3380CC4-5D6E-409C-BE32-E72D297353CC}">
              <c16:uniqueId val="{00000001-F9CD-4544-8902-8C3C7C63D747}"/>
            </c:ext>
          </c:extLst>
        </c:ser>
        <c:ser>
          <c:idx val="3"/>
          <c:order val="3"/>
          <c:tx>
            <c:strRef>
              <c:f>overall!$G$7</c:f>
              <c:strCache>
                <c:ptCount val="1"/>
                <c:pt idx="0">
                  <c:v>Experienced changes in diet pattern</c:v>
                </c:pt>
              </c:strCache>
            </c:strRef>
          </c:tx>
          <c:spPr>
            <a:gradFill rotWithShape="1">
              <a:gsLst>
                <a:gs pos="0">
                  <a:schemeClr val="accent2">
                    <a:lumMod val="60000"/>
                    <a:tint val="98000"/>
                    <a:satMod val="110000"/>
                    <a:lumMod val="104000"/>
                  </a:schemeClr>
                </a:gs>
                <a:gs pos="69000">
                  <a:schemeClr val="accent2">
                    <a:lumMod val="60000"/>
                    <a:shade val="88000"/>
                    <a:satMod val="130000"/>
                    <a:lumMod val="92000"/>
                  </a:schemeClr>
                </a:gs>
                <a:gs pos="100000">
                  <a:schemeClr val="accent2">
                    <a:lumMod val="6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overall!$H$7:$I$7</c:f>
              <c:numCache>
                <c:formatCode>0.0%</c:formatCode>
                <c:ptCount val="1"/>
                <c:pt idx="0">
                  <c:v>0.388646288209607</c:v>
                </c:pt>
              </c:numCache>
            </c:numRef>
          </c:val>
          <c:extLst>
            <c:ext xmlns:c16="http://schemas.microsoft.com/office/drawing/2014/chart" uri="{C3380CC4-5D6E-409C-BE32-E72D297353CC}">
              <c16:uniqueId val="{00000002-F9CD-4544-8902-8C3C7C63D747}"/>
            </c:ext>
          </c:extLst>
        </c:ser>
        <c:ser>
          <c:idx val="4"/>
          <c:order val="4"/>
          <c:tx>
            <c:strRef>
              <c:f>overall!$G$8</c:f>
              <c:strCache>
                <c:ptCount val="1"/>
                <c:pt idx="0">
                  <c:v>Experienced changes in sleep pattern</c:v>
                </c:pt>
              </c:strCache>
            </c:strRef>
          </c:tx>
          <c:spPr>
            <a:gradFill rotWithShape="1">
              <a:gsLst>
                <a:gs pos="0">
                  <a:schemeClr val="accent4">
                    <a:lumMod val="60000"/>
                    <a:tint val="98000"/>
                    <a:satMod val="110000"/>
                    <a:lumMod val="104000"/>
                  </a:schemeClr>
                </a:gs>
                <a:gs pos="69000">
                  <a:schemeClr val="accent4">
                    <a:lumMod val="60000"/>
                    <a:shade val="88000"/>
                    <a:satMod val="130000"/>
                    <a:lumMod val="92000"/>
                  </a:schemeClr>
                </a:gs>
                <a:gs pos="100000">
                  <a:schemeClr val="accent4">
                    <a:lumMod val="6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overall!$H$8:$I$8</c:f>
              <c:numCache>
                <c:formatCode>0.0%</c:formatCode>
                <c:ptCount val="1"/>
                <c:pt idx="0">
                  <c:v>0.47161572052401746</c:v>
                </c:pt>
              </c:numCache>
            </c:numRef>
          </c:val>
          <c:extLst>
            <c:ext xmlns:c16="http://schemas.microsoft.com/office/drawing/2014/chart" uri="{C3380CC4-5D6E-409C-BE32-E72D297353CC}">
              <c16:uniqueId val="{00000003-F9CD-4544-8902-8C3C7C63D747}"/>
            </c:ext>
          </c:extLst>
        </c:ser>
        <c:ser>
          <c:idx val="5"/>
          <c:order val="5"/>
          <c:tx>
            <c:strRef>
              <c:f>overall!$G$9</c:f>
              <c:strCache>
                <c:ptCount val="1"/>
                <c:pt idx="0">
                  <c:v>Mental health affected relationships with people around</c:v>
                </c:pt>
              </c:strCache>
            </c:strRef>
          </c:tx>
          <c:spPr>
            <a:gradFill rotWithShape="1">
              <a:gsLst>
                <a:gs pos="0">
                  <a:schemeClr val="accent6">
                    <a:lumMod val="60000"/>
                    <a:tint val="98000"/>
                    <a:satMod val="110000"/>
                    <a:lumMod val="104000"/>
                  </a:schemeClr>
                </a:gs>
                <a:gs pos="69000">
                  <a:schemeClr val="accent6">
                    <a:lumMod val="60000"/>
                    <a:shade val="88000"/>
                    <a:satMod val="130000"/>
                    <a:lumMod val="92000"/>
                  </a:schemeClr>
                </a:gs>
                <a:gs pos="100000">
                  <a:schemeClr val="accent6">
                    <a:lumMod val="6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overall!$H$9:$I$9</c:f>
              <c:numCache>
                <c:formatCode>0.0%</c:formatCode>
                <c:ptCount val="1"/>
                <c:pt idx="0">
                  <c:v>0.57641921397379914</c:v>
                </c:pt>
              </c:numCache>
            </c:numRef>
          </c:val>
          <c:extLst>
            <c:ext xmlns:c16="http://schemas.microsoft.com/office/drawing/2014/chart" uri="{C3380CC4-5D6E-409C-BE32-E72D297353CC}">
              <c16:uniqueId val="{00000004-F9CD-4544-8902-8C3C7C63D747}"/>
            </c:ext>
          </c:extLst>
        </c:ser>
        <c:ser>
          <c:idx val="6"/>
          <c:order val="6"/>
          <c:tx>
            <c:strRef>
              <c:f>overall!$G$10</c:f>
              <c:strCache>
                <c:ptCount val="1"/>
                <c:pt idx="0">
                  <c:v>Spent most of of the time concerned about their health</c:v>
                </c:pt>
              </c:strCache>
            </c:strRef>
          </c:tx>
          <c:spPr>
            <a:gradFill rotWithShape="1">
              <a:gsLst>
                <a:gs pos="0">
                  <a:schemeClr val="accent2">
                    <a:lumMod val="80000"/>
                    <a:lumOff val="20000"/>
                    <a:tint val="98000"/>
                    <a:satMod val="110000"/>
                    <a:lumMod val="104000"/>
                  </a:schemeClr>
                </a:gs>
                <a:gs pos="69000">
                  <a:schemeClr val="accent2">
                    <a:lumMod val="80000"/>
                    <a:lumOff val="20000"/>
                    <a:shade val="88000"/>
                    <a:satMod val="130000"/>
                    <a:lumMod val="92000"/>
                  </a:schemeClr>
                </a:gs>
                <a:gs pos="100000">
                  <a:schemeClr val="accent2">
                    <a:lumMod val="80000"/>
                    <a:lumOff val="2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overall!$H$10:$I$10</c:f>
              <c:numCache>
                <c:formatCode>0.0%</c:formatCode>
                <c:ptCount val="1"/>
                <c:pt idx="0">
                  <c:v>0.2576419213973799</c:v>
                </c:pt>
              </c:numCache>
            </c:numRef>
          </c:val>
          <c:extLst>
            <c:ext xmlns:c16="http://schemas.microsoft.com/office/drawing/2014/chart" uri="{C3380CC4-5D6E-409C-BE32-E72D297353CC}">
              <c16:uniqueId val="{00000005-F9CD-4544-8902-8C3C7C63D747}"/>
            </c:ext>
          </c:extLst>
        </c:ser>
        <c:ser>
          <c:idx val="1"/>
          <c:order val="1"/>
          <c:tx>
            <c:strRef>
              <c:f>overall!$G$5</c:f>
              <c:strCache>
                <c:ptCount val="1"/>
                <c:pt idx="0">
                  <c:v>Restlessness</c:v>
                </c:pt>
              </c:strCache>
            </c:strRef>
          </c:tx>
          <c:spPr>
            <a:gradFill rotWithShape="1">
              <a:gsLst>
                <a:gs pos="0">
                  <a:schemeClr val="accent4">
                    <a:tint val="98000"/>
                    <a:satMod val="110000"/>
                    <a:lumMod val="104000"/>
                  </a:schemeClr>
                </a:gs>
                <a:gs pos="69000">
                  <a:schemeClr val="accent4">
                    <a:shade val="88000"/>
                    <a:satMod val="130000"/>
                    <a:lumMod val="92000"/>
                  </a:schemeClr>
                </a:gs>
                <a:gs pos="100000">
                  <a:schemeClr val="accent4">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overall!$H$5:$I$5</c:f>
              <c:numCache>
                <c:formatCode>0.0%</c:formatCode>
                <c:ptCount val="1"/>
                <c:pt idx="0">
                  <c:v>0.57641921397379914</c:v>
                </c:pt>
              </c:numCache>
            </c:numRef>
          </c:val>
          <c:extLst>
            <c:ext xmlns:c16="http://schemas.microsoft.com/office/drawing/2014/chart" uri="{C3380CC4-5D6E-409C-BE32-E72D297353CC}">
              <c16:uniqueId val="{00000006-F9CD-4544-8902-8C3C7C63D747}"/>
            </c:ext>
          </c:extLst>
        </c:ser>
        <c:dLbls>
          <c:dLblPos val="inEnd"/>
          <c:showLegendKey val="0"/>
          <c:showVal val="1"/>
          <c:showCatName val="0"/>
          <c:showSerName val="0"/>
          <c:showPercent val="0"/>
          <c:showBubbleSize val="0"/>
        </c:dLbls>
        <c:gapWidth val="100"/>
        <c:overlap val="-24"/>
        <c:axId val="1927091376"/>
        <c:axId val="1927090128"/>
      </c:barChart>
      <c:catAx>
        <c:axId val="1927091376"/>
        <c:scaling>
          <c:orientation val="minMax"/>
        </c:scaling>
        <c:delete val="1"/>
        <c:axPos val="b"/>
        <c:title>
          <c:tx>
            <c:rich>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IN"/>
                  <a:t>Mental Well Being Parameters</a:t>
                </a:r>
              </a:p>
            </c:rich>
          </c:tx>
          <c:overlay val="0"/>
          <c:spPr>
            <a:noFill/>
            <a:ln>
              <a:noFill/>
            </a:ln>
            <a:effectLst/>
          </c:spPr>
          <c:txPr>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crossAx val="1927090128"/>
        <c:crosses val="autoZero"/>
        <c:auto val="1"/>
        <c:lblAlgn val="ctr"/>
        <c:lblOffset val="100"/>
        <c:noMultiLvlLbl val="0"/>
      </c:catAx>
      <c:valAx>
        <c:axId val="1927090128"/>
        <c:scaling>
          <c:orientation val="minMax"/>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Percentage of Participants</a:t>
                </a:r>
              </a:p>
            </c:rich>
          </c:tx>
          <c:layout>
            <c:manualLayout>
              <c:xMode val="edge"/>
              <c:yMode val="edge"/>
              <c:x val="1.9444444444444445E-2"/>
              <c:y val="4.8789571694599639E-2"/>
            </c:manualLayout>
          </c:layout>
          <c:overlay val="0"/>
          <c:spPr>
            <a:noFill/>
            <a:ln>
              <a:noFill/>
            </a:ln>
            <a:effectLst/>
          </c:spPr>
          <c:txPr>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927091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solidFill>
        <a:srgbClr val="C00000"/>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overall!$R$4</c:f>
              <c:strCache>
                <c:ptCount val="1"/>
                <c:pt idx="0">
                  <c:v>Mental health affected ability to get work done.</c:v>
                </c:pt>
              </c:strCache>
            </c:strRef>
          </c:tx>
          <c:spPr>
            <a:gradFill rotWithShape="1">
              <a:gsLst>
                <a:gs pos="0">
                  <a:schemeClr val="accent2">
                    <a:tint val="98000"/>
                    <a:satMod val="110000"/>
                    <a:lumMod val="104000"/>
                  </a:schemeClr>
                </a:gs>
                <a:gs pos="69000">
                  <a:schemeClr val="accent2">
                    <a:shade val="88000"/>
                    <a:satMod val="130000"/>
                    <a:lumMod val="92000"/>
                  </a:schemeClr>
                </a:gs>
                <a:gs pos="100000">
                  <a:schemeClr val="accent2">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overall!$S$4:$T$4</c:f>
              <c:numCache>
                <c:formatCode>0.0%</c:formatCode>
                <c:ptCount val="1"/>
                <c:pt idx="0">
                  <c:v>0.47161572052401746</c:v>
                </c:pt>
              </c:numCache>
            </c:numRef>
          </c:val>
          <c:extLst>
            <c:ext xmlns:c16="http://schemas.microsoft.com/office/drawing/2014/chart" uri="{C3380CC4-5D6E-409C-BE32-E72D297353CC}">
              <c16:uniqueId val="{00000000-4089-4796-95CA-BE55D941F297}"/>
            </c:ext>
          </c:extLst>
        </c:ser>
        <c:ser>
          <c:idx val="2"/>
          <c:order val="2"/>
          <c:tx>
            <c:strRef>
              <c:f>overall!$R$6</c:f>
              <c:strCache>
                <c:ptCount val="1"/>
                <c:pt idx="0">
                  <c:v>Were unable to maintain work-life balance</c:v>
                </c:pt>
              </c:strCache>
            </c:strRef>
          </c:tx>
          <c:spPr>
            <a:gradFill rotWithShape="1">
              <a:gsLst>
                <a:gs pos="0">
                  <a:schemeClr val="accent6">
                    <a:tint val="98000"/>
                    <a:satMod val="110000"/>
                    <a:lumMod val="104000"/>
                  </a:schemeClr>
                </a:gs>
                <a:gs pos="69000">
                  <a:schemeClr val="accent6">
                    <a:shade val="88000"/>
                    <a:satMod val="130000"/>
                    <a:lumMod val="92000"/>
                  </a:schemeClr>
                </a:gs>
                <a:gs pos="100000">
                  <a:schemeClr val="accent6">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overall!$S$6:$T$6</c:f>
              <c:numCache>
                <c:formatCode>0.0%</c:formatCode>
                <c:ptCount val="1"/>
                <c:pt idx="0">
                  <c:v>0.31441048034934499</c:v>
                </c:pt>
              </c:numCache>
            </c:numRef>
          </c:val>
          <c:extLst>
            <c:ext xmlns:c16="http://schemas.microsoft.com/office/drawing/2014/chart" uri="{C3380CC4-5D6E-409C-BE32-E72D297353CC}">
              <c16:uniqueId val="{00000001-4089-4796-95CA-BE55D941F297}"/>
            </c:ext>
          </c:extLst>
        </c:ser>
        <c:ser>
          <c:idx val="3"/>
          <c:order val="3"/>
          <c:tx>
            <c:strRef>
              <c:f>overall!$R$7</c:f>
              <c:strCache>
                <c:ptCount val="1"/>
                <c:pt idx="0">
                  <c:v>Felt reduction in productivity at work</c:v>
                </c:pt>
              </c:strCache>
            </c:strRef>
          </c:tx>
          <c:spPr>
            <a:gradFill rotWithShape="1">
              <a:gsLst>
                <a:gs pos="0">
                  <a:schemeClr val="accent2">
                    <a:lumMod val="60000"/>
                    <a:tint val="98000"/>
                    <a:satMod val="110000"/>
                    <a:lumMod val="104000"/>
                  </a:schemeClr>
                </a:gs>
                <a:gs pos="69000">
                  <a:schemeClr val="accent2">
                    <a:lumMod val="60000"/>
                    <a:shade val="88000"/>
                    <a:satMod val="130000"/>
                    <a:lumMod val="92000"/>
                  </a:schemeClr>
                </a:gs>
                <a:gs pos="100000">
                  <a:schemeClr val="accent2">
                    <a:lumMod val="6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overall!$S$7:$T$7</c:f>
              <c:numCache>
                <c:formatCode>0.0%</c:formatCode>
                <c:ptCount val="1"/>
                <c:pt idx="0">
                  <c:v>0.51091703056768556</c:v>
                </c:pt>
              </c:numCache>
            </c:numRef>
          </c:val>
          <c:extLst>
            <c:ext xmlns:c16="http://schemas.microsoft.com/office/drawing/2014/chart" uri="{C3380CC4-5D6E-409C-BE32-E72D297353CC}">
              <c16:uniqueId val="{00000002-4089-4796-95CA-BE55D941F297}"/>
            </c:ext>
          </c:extLst>
        </c:ser>
        <c:ser>
          <c:idx val="4"/>
          <c:order val="4"/>
          <c:tx>
            <c:strRef>
              <c:f>overall!$R$8</c:f>
              <c:strCache>
                <c:ptCount val="1"/>
                <c:pt idx="0">
                  <c:v>Never or ocassionally energetic</c:v>
                </c:pt>
              </c:strCache>
            </c:strRef>
          </c:tx>
          <c:spPr>
            <a:gradFill rotWithShape="1">
              <a:gsLst>
                <a:gs pos="0">
                  <a:schemeClr val="accent4">
                    <a:lumMod val="60000"/>
                    <a:tint val="98000"/>
                    <a:satMod val="110000"/>
                    <a:lumMod val="104000"/>
                  </a:schemeClr>
                </a:gs>
                <a:gs pos="69000">
                  <a:schemeClr val="accent4">
                    <a:lumMod val="60000"/>
                    <a:shade val="88000"/>
                    <a:satMod val="130000"/>
                    <a:lumMod val="92000"/>
                  </a:schemeClr>
                </a:gs>
                <a:gs pos="100000">
                  <a:schemeClr val="accent4">
                    <a:lumMod val="60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overall!$S$8:$T$8</c:f>
              <c:numCache>
                <c:formatCode>0.0%</c:formatCode>
                <c:ptCount val="1"/>
                <c:pt idx="0">
                  <c:v>0.66375545851528384</c:v>
                </c:pt>
              </c:numCache>
            </c:numRef>
          </c:val>
          <c:extLst>
            <c:ext xmlns:c16="http://schemas.microsoft.com/office/drawing/2014/chart" uri="{C3380CC4-5D6E-409C-BE32-E72D297353CC}">
              <c16:uniqueId val="{00000003-4089-4796-95CA-BE55D941F297}"/>
            </c:ext>
          </c:extLst>
        </c:ser>
        <c:ser>
          <c:idx val="1"/>
          <c:order val="1"/>
          <c:tx>
            <c:strRef>
              <c:f>overall!$R$5</c:f>
              <c:strCache>
                <c:ptCount val="1"/>
                <c:pt idx="0">
                  <c:v>Concentration on work affected</c:v>
                </c:pt>
              </c:strCache>
            </c:strRef>
          </c:tx>
          <c:spPr>
            <a:gradFill rotWithShape="1">
              <a:gsLst>
                <a:gs pos="0">
                  <a:schemeClr val="accent4">
                    <a:tint val="98000"/>
                    <a:satMod val="110000"/>
                    <a:lumMod val="104000"/>
                  </a:schemeClr>
                </a:gs>
                <a:gs pos="69000">
                  <a:schemeClr val="accent4">
                    <a:shade val="88000"/>
                    <a:satMod val="130000"/>
                    <a:lumMod val="92000"/>
                  </a:schemeClr>
                </a:gs>
                <a:gs pos="100000">
                  <a:schemeClr val="accent4">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val>
            <c:numRef>
              <c:f>overall!$S$5:$T$5</c:f>
              <c:numCache>
                <c:formatCode>0.0%</c:formatCode>
                <c:ptCount val="1"/>
                <c:pt idx="0">
                  <c:v>0.53711790393013104</c:v>
                </c:pt>
              </c:numCache>
            </c:numRef>
          </c:val>
          <c:extLst>
            <c:ext xmlns:c16="http://schemas.microsoft.com/office/drawing/2014/chart" uri="{C3380CC4-5D6E-409C-BE32-E72D297353CC}">
              <c16:uniqueId val="{00000004-4089-4796-95CA-BE55D941F297}"/>
            </c:ext>
          </c:extLst>
        </c:ser>
        <c:dLbls>
          <c:dLblPos val="inEnd"/>
          <c:showLegendKey val="0"/>
          <c:showVal val="1"/>
          <c:showCatName val="0"/>
          <c:showSerName val="0"/>
          <c:showPercent val="0"/>
          <c:showBubbleSize val="0"/>
        </c:dLbls>
        <c:gapWidth val="100"/>
        <c:overlap val="-24"/>
        <c:axId val="1707769104"/>
        <c:axId val="1707769520"/>
      </c:barChart>
      <c:catAx>
        <c:axId val="1707769104"/>
        <c:scaling>
          <c:orientation val="minMax"/>
        </c:scaling>
        <c:delete val="1"/>
        <c:axPos val="b"/>
        <c:title>
          <c:tx>
            <c:rich>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IN"/>
                  <a:t>Productivity Parameters</a:t>
                </a:r>
              </a:p>
            </c:rich>
          </c:tx>
          <c:overlay val="0"/>
          <c:spPr>
            <a:noFill/>
            <a:ln>
              <a:noFill/>
            </a:ln>
            <a:effectLst/>
          </c:spPr>
          <c:txPr>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crossAx val="1707769520"/>
        <c:crosses val="autoZero"/>
        <c:auto val="1"/>
        <c:lblAlgn val="ctr"/>
        <c:lblOffset val="100"/>
        <c:noMultiLvlLbl val="0"/>
      </c:catAx>
      <c:valAx>
        <c:axId val="1707769520"/>
        <c:scaling>
          <c:orientation val="minMax"/>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IN"/>
                  <a:t>Percentage of participants</a:t>
                </a:r>
              </a:p>
            </c:rich>
          </c:tx>
          <c:overlay val="0"/>
          <c:spPr>
            <a:noFill/>
            <a:ln>
              <a:noFill/>
            </a:ln>
            <a:effectLst/>
          </c:spPr>
          <c:txPr>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70776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solidFill>
        <a:srgbClr val="C00000"/>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a:t>Work- Mode Preference</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overall!$C$37:$C$39</c:f>
              <c:strCache>
                <c:ptCount val="3"/>
                <c:pt idx="0">
                  <c:v>Hybrid</c:v>
                </c:pt>
                <c:pt idx="1">
                  <c:v>Work from Home</c:v>
                </c:pt>
                <c:pt idx="2">
                  <c:v>Work from Office</c:v>
                </c:pt>
              </c:strCache>
            </c:strRef>
          </c:cat>
          <c:val>
            <c:numRef>
              <c:f>overall!$D$37:$D$39</c:f>
            </c:numRef>
          </c:val>
          <c:extLst>
            <c:ext xmlns:c16="http://schemas.microsoft.com/office/drawing/2014/chart" uri="{C3380CC4-5D6E-409C-BE32-E72D297353CC}">
              <c16:uniqueId val="{00000000-298B-40CF-A9B3-0F91924051BF}"/>
            </c:ext>
          </c:extLst>
        </c:ser>
        <c:ser>
          <c:idx val="1"/>
          <c:order val="1"/>
          <c:dPt>
            <c:idx val="0"/>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298B-40CF-A9B3-0F91924051BF}"/>
              </c:ext>
            </c:extLst>
          </c:dPt>
          <c:dPt>
            <c:idx val="1"/>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4-298B-40CF-A9B3-0F91924051BF}"/>
              </c:ext>
            </c:extLst>
          </c:dPt>
          <c:dPt>
            <c:idx val="2"/>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6-298B-40CF-A9B3-0F91924051BF}"/>
              </c:ext>
            </c:extLst>
          </c:dPt>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98B-40CF-A9B3-0F91924051BF}"/>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98B-40CF-A9B3-0F91924051BF}"/>
                </c:ext>
              </c:extLst>
            </c:dLbl>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98B-40CF-A9B3-0F91924051BF}"/>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overall!$C$37:$C$39</c:f>
              <c:strCache>
                <c:ptCount val="3"/>
                <c:pt idx="0">
                  <c:v>Hybrid</c:v>
                </c:pt>
                <c:pt idx="1">
                  <c:v>Work from Home</c:v>
                </c:pt>
                <c:pt idx="2">
                  <c:v>Work from Office</c:v>
                </c:pt>
              </c:strCache>
            </c:strRef>
          </c:cat>
          <c:val>
            <c:numRef>
              <c:f>overall!$E$37:$E$39</c:f>
              <c:numCache>
                <c:formatCode>0.0%</c:formatCode>
                <c:ptCount val="3"/>
                <c:pt idx="0">
                  <c:v>0.43231441048034935</c:v>
                </c:pt>
                <c:pt idx="1">
                  <c:v>0.29694323144104806</c:v>
                </c:pt>
                <c:pt idx="2">
                  <c:v>0.27074235807860264</c:v>
                </c:pt>
              </c:numCache>
            </c:numRef>
          </c:val>
          <c:extLst>
            <c:ext xmlns:c16="http://schemas.microsoft.com/office/drawing/2014/chart" uri="{C3380CC4-5D6E-409C-BE32-E72D297353CC}">
              <c16:uniqueId val="{00000007-298B-40CF-A9B3-0F91924051BF}"/>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29-06-2022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4</a:t>
            </a:fld>
            <a:endParaRPr lang="en-IN"/>
          </a:p>
        </p:txBody>
      </p:sp>
    </p:spTree>
    <p:extLst>
      <p:ext uri="{BB962C8B-B14F-4D97-AF65-F5344CB8AC3E}">
        <p14:creationId xmlns:p14="http://schemas.microsoft.com/office/powerpoint/2010/main" val="271959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49200" y="1848852"/>
            <a:ext cx="8261600" cy="2544400"/>
          </a:xfrm>
          <a:prstGeom prst="rect">
            <a:avLst/>
          </a:prstGeom>
        </p:spPr>
        <p:txBody>
          <a:bodyPr spcFirstLastPara="1" wrap="square" lIns="91425" tIns="91425" rIns="91425" bIns="91425" anchor="b" anchorCtr="0">
            <a:noAutofit/>
          </a:bodyPr>
          <a:lstStyle>
            <a:lvl1pPr lvl="0">
              <a:spcBef>
                <a:spcPts val="0"/>
              </a:spcBef>
              <a:spcAft>
                <a:spcPts val="0"/>
              </a:spcAft>
              <a:buSzPts val="5200"/>
              <a:buNone/>
              <a:defRPr sz="7333">
                <a:solidFill>
                  <a:schemeClr val="accent2"/>
                </a:solidFill>
                <a:latin typeface="Paytone One"/>
                <a:ea typeface="Paytone One"/>
                <a:cs typeface="Paytone One"/>
                <a:sym typeface="Paytone One"/>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r>
              <a:rPr lang="en-US"/>
              <a:t>Click to edit Master title style</a:t>
            </a:r>
            <a:endParaRPr/>
          </a:p>
        </p:txBody>
      </p:sp>
      <p:sp>
        <p:nvSpPr>
          <p:cNvPr id="10" name="Google Shape;10;p2"/>
          <p:cNvSpPr txBox="1">
            <a:spLocks noGrp="1"/>
          </p:cNvSpPr>
          <p:nvPr>
            <p:ph type="subTitle" idx="1"/>
          </p:nvPr>
        </p:nvSpPr>
        <p:spPr>
          <a:xfrm>
            <a:off x="949200" y="4393252"/>
            <a:ext cx="8261600" cy="60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None/>
              <a:defRPr>
                <a:solidFill>
                  <a:schemeClr val="accent2"/>
                </a:solidFill>
                <a:latin typeface="Questrial"/>
                <a:ea typeface="Questrial"/>
                <a:cs typeface="Questrial"/>
                <a:sym typeface="Questrial"/>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r>
              <a:rPr lang="en-US"/>
              <a:t>Click to edit Master subtitle style</a:t>
            </a:r>
            <a:endParaRPr/>
          </a:p>
        </p:txBody>
      </p:sp>
      <p:sp>
        <p:nvSpPr>
          <p:cNvPr id="11" name="Google Shape;11;p2"/>
          <p:cNvSpPr/>
          <p:nvPr/>
        </p:nvSpPr>
        <p:spPr>
          <a:xfrm>
            <a:off x="97554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 name="Google Shape;12;p2"/>
          <p:cNvGrpSpPr/>
          <p:nvPr/>
        </p:nvGrpSpPr>
        <p:grpSpPr>
          <a:xfrm>
            <a:off x="8967681" y="1798757"/>
            <a:ext cx="1565139" cy="3281944"/>
            <a:chOff x="6725761" y="1349068"/>
            <a:chExt cx="1173854" cy="2461458"/>
          </a:xfrm>
        </p:grpSpPr>
        <p:grpSp>
          <p:nvGrpSpPr>
            <p:cNvPr id="13" name="Google Shape;13;p2"/>
            <p:cNvGrpSpPr/>
            <p:nvPr/>
          </p:nvGrpSpPr>
          <p:grpSpPr>
            <a:xfrm rot="-5400000">
              <a:off x="6747803" y="1327027"/>
              <a:ext cx="1129770" cy="1173854"/>
              <a:chOff x="11" y="583339"/>
              <a:chExt cx="1129770" cy="1173854"/>
            </a:xfrm>
          </p:grpSpPr>
          <p:sp>
            <p:nvSpPr>
              <p:cNvPr id="14" name="Google Shape;14;p2"/>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 name="Google Shape;15;p2"/>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 name="Google Shape;16;p2"/>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 name="Google Shape;17;p2"/>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 name="Google Shape;18;p2"/>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 name="Google Shape;19;p2"/>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 name="Google Shape;20;p2"/>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 name="Google Shape;21;p2"/>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 name="Google Shape;22;p2"/>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 name="Google Shape;23;p2"/>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 name="Google Shape;24;p2"/>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 name="Google Shape;25;p2"/>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 name="Google Shape;26;p2"/>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 name="Google Shape;27;p2"/>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 name="Google Shape;28;p2"/>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 name="Google Shape;29;p2"/>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0" name="Google Shape;30;p2"/>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 name="Google Shape;31;p2"/>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 name="Google Shape;32;p2"/>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3" name="Google Shape;33;p2"/>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4" name="Google Shape;34;p2"/>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 name="Google Shape;35;p2"/>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 name="Google Shape;36;p2"/>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 name="Google Shape;37;p2"/>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8" name="Google Shape;38;p2"/>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39" name="Google Shape;39;p2"/>
            <p:cNvGrpSpPr/>
            <p:nvPr/>
          </p:nvGrpSpPr>
          <p:grpSpPr>
            <a:xfrm rot="-5400000">
              <a:off x="6747803" y="2658714"/>
              <a:ext cx="1129770" cy="1173854"/>
              <a:chOff x="11" y="583339"/>
              <a:chExt cx="1129770" cy="1173854"/>
            </a:xfrm>
          </p:grpSpPr>
          <p:sp>
            <p:nvSpPr>
              <p:cNvPr id="40" name="Google Shape;40;p2"/>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 name="Google Shape;41;p2"/>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 name="Google Shape;42;p2"/>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 name="Google Shape;43;p2"/>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4" name="Google Shape;44;p2"/>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 name="Google Shape;45;p2"/>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 name="Google Shape;46;p2"/>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7" name="Google Shape;47;p2"/>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 name="Google Shape;48;p2"/>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 name="Google Shape;49;p2"/>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 name="Google Shape;50;p2"/>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 name="Google Shape;51;p2"/>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 name="Google Shape;52;p2"/>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 name="Google Shape;53;p2"/>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 name="Google Shape;54;p2"/>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 name="Google Shape;55;p2"/>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 name="Google Shape;56;p2"/>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 name="Google Shape;57;p2"/>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 name="Google Shape;58;p2"/>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 name="Google Shape;59;p2"/>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 name="Google Shape;60;p2"/>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 name="Google Shape;61;p2"/>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 name="Google Shape;62;p2"/>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 name="Google Shape;63;p2"/>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 name="Google Shape;64;p2"/>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spTree>
    <p:extLst>
      <p:ext uri="{BB962C8B-B14F-4D97-AF65-F5344CB8AC3E}">
        <p14:creationId xmlns:p14="http://schemas.microsoft.com/office/powerpoint/2010/main" val="1653101958"/>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05"/>
        <p:cNvGrpSpPr/>
        <p:nvPr/>
      </p:nvGrpSpPr>
      <p:grpSpPr>
        <a:xfrm>
          <a:off x="0" y="0"/>
          <a:ext cx="0" cy="0"/>
          <a:chOff x="0" y="0"/>
          <a:chExt cx="0" cy="0"/>
        </a:xfrm>
      </p:grpSpPr>
      <p:sp>
        <p:nvSpPr>
          <p:cNvPr id="306" name="Google Shape;306;p11"/>
          <p:cNvSpPr/>
          <p:nvPr/>
        </p:nvSpPr>
        <p:spPr>
          <a:xfrm>
            <a:off x="956200" y="1246800"/>
            <a:ext cx="10279600" cy="4364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07" name="Google Shape;307;p11"/>
          <p:cNvGrpSpPr/>
          <p:nvPr/>
        </p:nvGrpSpPr>
        <p:grpSpPr>
          <a:xfrm rot="-5400000">
            <a:off x="10215717" y="405691"/>
            <a:ext cx="1506360" cy="1565139"/>
            <a:chOff x="11" y="583339"/>
            <a:chExt cx="1129770" cy="1173854"/>
          </a:xfrm>
        </p:grpSpPr>
        <p:sp>
          <p:nvSpPr>
            <p:cNvPr id="308" name="Google Shape;308;p11"/>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09" name="Google Shape;309;p11"/>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0" name="Google Shape;310;p11"/>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1" name="Google Shape;311;p11"/>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2" name="Google Shape;312;p11"/>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3" name="Google Shape;313;p11"/>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4" name="Google Shape;314;p11"/>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5" name="Google Shape;315;p11"/>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6" name="Google Shape;316;p11"/>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7" name="Google Shape;317;p11"/>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8" name="Google Shape;318;p11"/>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19" name="Google Shape;319;p11"/>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0" name="Google Shape;320;p11"/>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1" name="Google Shape;321;p11"/>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2" name="Google Shape;322;p11"/>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3" name="Google Shape;323;p11"/>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4" name="Google Shape;324;p11"/>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5" name="Google Shape;325;p11"/>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6" name="Google Shape;326;p11"/>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7" name="Google Shape;327;p11"/>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8" name="Google Shape;328;p11"/>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29" name="Google Shape;329;p11"/>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30" name="Google Shape;330;p11"/>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31" name="Google Shape;331;p11"/>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32" name="Google Shape;332;p11"/>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333" name="Google Shape;333;p11"/>
          <p:cNvSpPr txBox="1">
            <a:spLocks noGrp="1"/>
          </p:cNvSpPr>
          <p:nvPr>
            <p:ph type="title" hasCustomPrompt="1"/>
          </p:nvPr>
        </p:nvSpPr>
        <p:spPr>
          <a:xfrm>
            <a:off x="1712000" y="2077967"/>
            <a:ext cx="8768000" cy="2014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2800"/>
            </a:lvl1pPr>
            <a:lvl2pPr lvl="1" algn="ctr">
              <a:spcBef>
                <a:spcPts val="0"/>
              </a:spcBef>
              <a:spcAft>
                <a:spcPts val="0"/>
              </a:spcAft>
              <a:buSzPts val="9600"/>
              <a:buNone/>
              <a:defRPr sz="12800"/>
            </a:lvl2pPr>
            <a:lvl3pPr lvl="2" algn="ctr">
              <a:spcBef>
                <a:spcPts val="0"/>
              </a:spcBef>
              <a:spcAft>
                <a:spcPts val="0"/>
              </a:spcAft>
              <a:buSzPts val="9600"/>
              <a:buNone/>
              <a:defRPr sz="12800"/>
            </a:lvl3pPr>
            <a:lvl4pPr lvl="3" algn="ctr">
              <a:spcBef>
                <a:spcPts val="0"/>
              </a:spcBef>
              <a:spcAft>
                <a:spcPts val="0"/>
              </a:spcAft>
              <a:buSzPts val="9600"/>
              <a:buNone/>
              <a:defRPr sz="12800"/>
            </a:lvl4pPr>
            <a:lvl5pPr lvl="4" algn="ctr">
              <a:spcBef>
                <a:spcPts val="0"/>
              </a:spcBef>
              <a:spcAft>
                <a:spcPts val="0"/>
              </a:spcAft>
              <a:buSzPts val="9600"/>
              <a:buNone/>
              <a:defRPr sz="12800"/>
            </a:lvl5pPr>
            <a:lvl6pPr lvl="5" algn="ctr">
              <a:spcBef>
                <a:spcPts val="0"/>
              </a:spcBef>
              <a:spcAft>
                <a:spcPts val="0"/>
              </a:spcAft>
              <a:buSzPts val="9600"/>
              <a:buNone/>
              <a:defRPr sz="12800"/>
            </a:lvl6pPr>
            <a:lvl7pPr lvl="6" algn="ctr">
              <a:spcBef>
                <a:spcPts val="0"/>
              </a:spcBef>
              <a:spcAft>
                <a:spcPts val="0"/>
              </a:spcAft>
              <a:buSzPts val="9600"/>
              <a:buNone/>
              <a:defRPr sz="12800"/>
            </a:lvl7pPr>
            <a:lvl8pPr lvl="7" algn="ctr">
              <a:spcBef>
                <a:spcPts val="0"/>
              </a:spcBef>
              <a:spcAft>
                <a:spcPts val="0"/>
              </a:spcAft>
              <a:buSzPts val="9600"/>
              <a:buNone/>
              <a:defRPr sz="12800"/>
            </a:lvl8pPr>
            <a:lvl9pPr lvl="8" algn="ctr">
              <a:spcBef>
                <a:spcPts val="0"/>
              </a:spcBef>
              <a:spcAft>
                <a:spcPts val="0"/>
              </a:spcAft>
              <a:buSzPts val="9600"/>
              <a:buNone/>
              <a:defRPr sz="12800"/>
            </a:lvl9pPr>
          </a:lstStyle>
          <a:p>
            <a:r>
              <a:t>xx%</a:t>
            </a:r>
          </a:p>
        </p:txBody>
      </p:sp>
      <p:sp>
        <p:nvSpPr>
          <p:cNvPr id="334" name="Google Shape;334;p11"/>
          <p:cNvSpPr txBox="1">
            <a:spLocks noGrp="1"/>
          </p:cNvSpPr>
          <p:nvPr>
            <p:ph type="subTitle" idx="1"/>
          </p:nvPr>
        </p:nvSpPr>
        <p:spPr>
          <a:xfrm>
            <a:off x="1712000" y="4092833"/>
            <a:ext cx="8768000" cy="951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2133"/>
              </a:spcBef>
              <a:spcAft>
                <a:spcPts val="0"/>
              </a:spcAft>
              <a:buSzPts val="1600"/>
              <a:buNone/>
              <a:defRPr sz="2133"/>
            </a:lvl2pPr>
            <a:lvl3pPr lvl="2" algn="ctr" rtl="0">
              <a:lnSpc>
                <a:spcPct val="100000"/>
              </a:lnSpc>
              <a:spcBef>
                <a:spcPts val="2133"/>
              </a:spcBef>
              <a:spcAft>
                <a:spcPts val="0"/>
              </a:spcAft>
              <a:buSzPts val="1600"/>
              <a:buNone/>
              <a:defRPr sz="2133"/>
            </a:lvl3pPr>
            <a:lvl4pPr lvl="3" algn="ctr" rtl="0">
              <a:lnSpc>
                <a:spcPct val="100000"/>
              </a:lnSpc>
              <a:spcBef>
                <a:spcPts val="2133"/>
              </a:spcBef>
              <a:spcAft>
                <a:spcPts val="0"/>
              </a:spcAft>
              <a:buSzPts val="1600"/>
              <a:buNone/>
              <a:defRPr sz="2133"/>
            </a:lvl4pPr>
            <a:lvl5pPr lvl="4" algn="ctr" rtl="0">
              <a:lnSpc>
                <a:spcPct val="100000"/>
              </a:lnSpc>
              <a:spcBef>
                <a:spcPts val="2133"/>
              </a:spcBef>
              <a:spcAft>
                <a:spcPts val="0"/>
              </a:spcAft>
              <a:buSzPts val="1600"/>
              <a:buNone/>
              <a:defRPr sz="2133"/>
            </a:lvl5pPr>
            <a:lvl6pPr lvl="5" algn="ctr" rtl="0">
              <a:lnSpc>
                <a:spcPct val="100000"/>
              </a:lnSpc>
              <a:spcBef>
                <a:spcPts val="2133"/>
              </a:spcBef>
              <a:spcAft>
                <a:spcPts val="0"/>
              </a:spcAft>
              <a:buSzPts val="1600"/>
              <a:buNone/>
              <a:defRPr sz="2133"/>
            </a:lvl6pPr>
            <a:lvl7pPr lvl="6" algn="ctr" rtl="0">
              <a:lnSpc>
                <a:spcPct val="100000"/>
              </a:lnSpc>
              <a:spcBef>
                <a:spcPts val="2133"/>
              </a:spcBef>
              <a:spcAft>
                <a:spcPts val="0"/>
              </a:spcAft>
              <a:buSzPts val="1600"/>
              <a:buNone/>
              <a:defRPr sz="2133"/>
            </a:lvl7pPr>
            <a:lvl8pPr lvl="7" algn="ctr" rtl="0">
              <a:lnSpc>
                <a:spcPct val="100000"/>
              </a:lnSpc>
              <a:spcBef>
                <a:spcPts val="2133"/>
              </a:spcBef>
              <a:spcAft>
                <a:spcPts val="0"/>
              </a:spcAft>
              <a:buSzPts val="1600"/>
              <a:buNone/>
              <a:defRPr sz="2133"/>
            </a:lvl8pPr>
            <a:lvl9pPr lvl="8" algn="ctr" rtl="0">
              <a:lnSpc>
                <a:spcPct val="100000"/>
              </a:lnSpc>
              <a:spcBef>
                <a:spcPts val="2133"/>
              </a:spcBef>
              <a:spcAft>
                <a:spcPts val="2133"/>
              </a:spcAft>
              <a:buSzPts val="1600"/>
              <a:buNone/>
              <a:defRPr sz="2133"/>
            </a:lvl9pPr>
          </a:lstStyle>
          <a:p>
            <a:r>
              <a:rPr lang="en-US"/>
              <a:t>Click to edit Master subtitle style</a:t>
            </a:r>
            <a:endParaRPr/>
          </a:p>
        </p:txBody>
      </p:sp>
    </p:spTree>
    <p:extLst>
      <p:ext uri="{BB962C8B-B14F-4D97-AF65-F5344CB8AC3E}">
        <p14:creationId xmlns:p14="http://schemas.microsoft.com/office/powerpoint/2010/main" val="87649539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35"/>
        <p:cNvGrpSpPr/>
        <p:nvPr/>
      </p:nvGrpSpPr>
      <p:grpSpPr>
        <a:xfrm>
          <a:off x="0" y="0"/>
          <a:ext cx="0" cy="0"/>
          <a:chOff x="0" y="0"/>
          <a:chExt cx="0" cy="0"/>
        </a:xfrm>
      </p:grpSpPr>
    </p:spTree>
    <p:extLst>
      <p:ext uri="{BB962C8B-B14F-4D97-AF65-F5344CB8AC3E}">
        <p14:creationId xmlns:p14="http://schemas.microsoft.com/office/powerpoint/2010/main" val="4016804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336"/>
        <p:cNvGrpSpPr/>
        <p:nvPr/>
      </p:nvGrpSpPr>
      <p:grpSpPr>
        <a:xfrm>
          <a:off x="0" y="0"/>
          <a:ext cx="0" cy="0"/>
          <a:chOff x="0" y="0"/>
          <a:chExt cx="0" cy="0"/>
        </a:xfrm>
      </p:grpSpPr>
      <p:sp>
        <p:nvSpPr>
          <p:cNvPr id="337" name="Google Shape;337;p13"/>
          <p:cNvSpPr txBox="1">
            <a:spLocks noGrp="1"/>
          </p:cNvSpPr>
          <p:nvPr>
            <p:ph type="title"/>
          </p:nvPr>
        </p:nvSpPr>
        <p:spPr>
          <a:xfrm>
            <a:off x="2329260" y="2308567"/>
            <a:ext cx="3631200" cy="68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en-US"/>
              <a:t>Click to edit Master title style</a:t>
            </a:r>
            <a:endParaRPr/>
          </a:p>
        </p:txBody>
      </p:sp>
      <p:sp>
        <p:nvSpPr>
          <p:cNvPr id="338" name="Google Shape;338;p13"/>
          <p:cNvSpPr txBox="1">
            <a:spLocks noGrp="1"/>
          </p:cNvSpPr>
          <p:nvPr>
            <p:ph type="title" idx="2" hasCustomPrompt="1"/>
          </p:nvPr>
        </p:nvSpPr>
        <p:spPr>
          <a:xfrm>
            <a:off x="1063860" y="2300700"/>
            <a:ext cx="1268400" cy="68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1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339" name="Google Shape;339;p13"/>
          <p:cNvSpPr txBox="1">
            <a:spLocks noGrp="1"/>
          </p:cNvSpPr>
          <p:nvPr>
            <p:ph type="subTitle" idx="1"/>
          </p:nvPr>
        </p:nvSpPr>
        <p:spPr>
          <a:xfrm>
            <a:off x="2332260" y="2997892"/>
            <a:ext cx="3631200" cy="61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r>
              <a:rPr lang="en-US"/>
              <a:t>Click to edit Master subtitle style</a:t>
            </a:r>
            <a:endParaRPr/>
          </a:p>
        </p:txBody>
      </p:sp>
      <p:sp>
        <p:nvSpPr>
          <p:cNvPr id="340" name="Google Shape;340;p13"/>
          <p:cNvSpPr txBox="1">
            <a:spLocks noGrp="1"/>
          </p:cNvSpPr>
          <p:nvPr>
            <p:ph type="title" idx="3"/>
          </p:nvPr>
        </p:nvSpPr>
        <p:spPr>
          <a:xfrm>
            <a:off x="2329251" y="4517500"/>
            <a:ext cx="3631200" cy="68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en-US"/>
              <a:t>Click to edit Master title style</a:t>
            </a:r>
            <a:endParaRPr/>
          </a:p>
        </p:txBody>
      </p:sp>
      <p:sp>
        <p:nvSpPr>
          <p:cNvPr id="341" name="Google Shape;341;p13"/>
          <p:cNvSpPr txBox="1">
            <a:spLocks noGrp="1"/>
          </p:cNvSpPr>
          <p:nvPr>
            <p:ph type="title" idx="4" hasCustomPrompt="1"/>
          </p:nvPr>
        </p:nvSpPr>
        <p:spPr>
          <a:xfrm>
            <a:off x="1063860" y="4517500"/>
            <a:ext cx="1268400" cy="68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1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342" name="Google Shape;342;p13"/>
          <p:cNvSpPr txBox="1">
            <a:spLocks noGrp="1"/>
          </p:cNvSpPr>
          <p:nvPr>
            <p:ph type="subTitle" idx="5"/>
          </p:nvPr>
        </p:nvSpPr>
        <p:spPr>
          <a:xfrm>
            <a:off x="2329251" y="5196483"/>
            <a:ext cx="3631200" cy="61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r>
              <a:rPr lang="en-US"/>
              <a:t>Click to edit Master subtitle style</a:t>
            </a:r>
            <a:endParaRPr/>
          </a:p>
        </p:txBody>
      </p:sp>
      <p:sp>
        <p:nvSpPr>
          <p:cNvPr id="343" name="Google Shape;343;p13"/>
          <p:cNvSpPr txBox="1">
            <a:spLocks noGrp="1"/>
          </p:cNvSpPr>
          <p:nvPr>
            <p:ph type="title" idx="6"/>
          </p:nvPr>
        </p:nvSpPr>
        <p:spPr>
          <a:xfrm>
            <a:off x="7470593" y="2304333"/>
            <a:ext cx="3641600" cy="68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en-US"/>
              <a:t>Click to edit Master title style</a:t>
            </a:r>
            <a:endParaRPr/>
          </a:p>
        </p:txBody>
      </p:sp>
      <p:sp>
        <p:nvSpPr>
          <p:cNvPr id="344" name="Google Shape;344;p13"/>
          <p:cNvSpPr txBox="1">
            <a:spLocks noGrp="1"/>
          </p:cNvSpPr>
          <p:nvPr>
            <p:ph type="title" idx="7" hasCustomPrompt="1"/>
          </p:nvPr>
        </p:nvSpPr>
        <p:spPr>
          <a:xfrm>
            <a:off x="6212945" y="2308565"/>
            <a:ext cx="1268400" cy="68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1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345" name="Google Shape;345;p13"/>
          <p:cNvSpPr txBox="1">
            <a:spLocks noGrp="1"/>
          </p:cNvSpPr>
          <p:nvPr>
            <p:ph type="subTitle" idx="8"/>
          </p:nvPr>
        </p:nvSpPr>
        <p:spPr>
          <a:xfrm>
            <a:off x="7473593" y="2990027"/>
            <a:ext cx="3641600" cy="61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r>
              <a:rPr lang="en-US"/>
              <a:t>Click to edit Master subtitle style</a:t>
            </a:r>
            <a:endParaRPr/>
          </a:p>
        </p:txBody>
      </p:sp>
      <p:sp>
        <p:nvSpPr>
          <p:cNvPr id="346" name="Google Shape;346;p13"/>
          <p:cNvSpPr txBox="1">
            <a:spLocks noGrp="1"/>
          </p:cNvSpPr>
          <p:nvPr>
            <p:ph type="title" idx="9"/>
          </p:nvPr>
        </p:nvSpPr>
        <p:spPr>
          <a:xfrm>
            <a:off x="7470593" y="4518500"/>
            <a:ext cx="3641600" cy="68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rPr lang="en-US"/>
              <a:t>Click to edit Master title style</a:t>
            </a:r>
            <a:endParaRPr/>
          </a:p>
        </p:txBody>
      </p:sp>
      <p:sp>
        <p:nvSpPr>
          <p:cNvPr id="347" name="Google Shape;347;p13"/>
          <p:cNvSpPr txBox="1">
            <a:spLocks noGrp="1"/>
          </p:cNvSpPr>
          <p:nvPr>
            <p:ph type="title" idx="13" hasCustomPrompt="1"/>
          </p:nvPr>
        </p:nvSpPr>
        <p:spPr>
          <a:xfrm>
            <a:off x="6212945" y="4518884"/>
            <a:ext cx="1268400" cy="68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1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348" name="Google Shape;348;p13"/>
          <p:cNvSpPr txBox="1">
            <a:spLocks noGrp="1"/>
          </p:cNvSpPr>
          <p:nvPr>
            <p:ph type="subTitle" idx="14"/>
          </p:nvPr>
        </p:nvSpPr>
        <p:spPr>
          <a:xfrm>
            <a:off x="7470593" y="5196483"/>
            <a:ext cx="3641600" cy="61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r>
              <a:rPr lang="en-US"/>
              <a:t>Click to edit Master subtitle style</a:t>
            </a:r>
            <a:endParaRPr/>
          </a:p>
        </p:txBody>
      </p:sp>
      <p:sp>
        <p:nvSpPr>
          <p:cNvPr id="349" name="Google Shape;349;p13"/>
          <p:cNvSpPr txBox="1">
            <a:spLocks noGrp="1"/>
          </p:cNvSpPr>
          <p:nvPr>
            <p:ph type="title" idx="15"/>
          </p:nvPr>
        </p:nvSpPr>
        <p:spPr>
          <a:xfrm>
            <a:off x="964517"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grpSp>
        <p:nvGrpSpPr>
          <p:cNvPr id="350" name="Google Shape;350;p13"/>
          <p:cNvGrpSpPr/>
          <p:nvPr/>
        </p:nvGrpSpPr>
        <p:grpSpPr>
          <a:xfrm rot="-5400000">
            <a:off x="10215717" y="405691"/>
            <a:ext cx="1506360" cy="1565139"/>
            <a:chOff x="11" y="583339"/>
            <a:chExt cx="1129770" cy="1173854"/>
          </a:xfrm>
        </p:grpSpPr>
        <p:sp>
          <p:nvSpPr>
            <p:cNvPr id="351" name="Google Shape;351;p13"/>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2" name="Google Shape;352;p13"/>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3" name="Google Shape;353;p13"/>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4" name="Google Shape;354;p13"/>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5" name="Google Shape;355;p13"/>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6" name="Google Shape;356;p13"/>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7" name="Google Shape;357;p13"/>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8" name="Google Shape;358;p13"/>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59" name="Google Shape;359;p13"/>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0" name="Google Shape;360;p13"/>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1" name="Google Shape;361;p13"/>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2" name="Google Shape;362;p13"/>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3" name="Google Shape;363;p13"/>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4" name="Google Shape;364;p13"/>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5" name="Google Shape;365;p13"/>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6" name="Google Shape;366;p13"/>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7" name="Google Shape;367;p13"/>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8" name="Google Shape;368;p13"/>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69" name="Google Shape;369;p13"/>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0" name="Google Shape;370;p13"/>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1" name="Google Shape;371;p13"/>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2" name="Google Shape;372;p13"/>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3" name="Google Shape;373;p13"/>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4" name="Google Shape;374;p13"/>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75" name="Google Shape;375;p13"/>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294529384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376"/>
        <p:cNvGrpSpPr/>
        <p:nvPr/>
      </p:nvGrpSpPr>
      <p:grpSpPr>
        <a:xfrm>
          <a:off x="0" y="0"/>
          <a:ext cx="0" cy="0"/>
          <a:chOff x="0" y="0"/>
          <a:chExt cx="0" cy="0"/>
        </a:xfrm>
      </p:grpSpPr>
      <p:sp>
        <p:nvSpPr>
          <p:cNvPr id="377" name="Google Shape;377;p14"/>
          <p:cNvSpPr/>
          <p:nvPr/>
        </p:nvSpPr>
        <p:spPr>
          <a:xfrm flipH="1">
            <a:off x="8158843" y="4145000"/>
            <a:ext cx="1565200" cy="1565200"/>
          </a:xfrm>
          <a:prstGeom prst="ellipse">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8" name="Google Shape;378;p14"/>
          <p:cNvSpPr/>
          <p:nvPr/>
        </p:nvSpPr>
        <p:spPr>
          <a:xfrm flipH="1">
            <a:off x="3076133" y="3995200"/>
            <a:ext cx="5189600" cy="18648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9" name="Google Shape;379;p14"/>
          <p:cNvSpPr/>
          <p:nvPr/>
        </p:nvSpPr>
        <p:spPr>
          <a:xfrm>
            <a:off x="2467957" y="2003133"/>
            <a:ext cx="1565200" cy="1565200"/>
          </a:xfrm>
          <a:prstGeom prst="ellipse">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0" name="Google Shape;380;p14"/>
          <p:cNvSpPr/>
          <p:nvPr/>
        </p:nvSpPr>
        <p:spPr>
          <a:xfrm>
            <a:off x="3926267" y="1853333"/>
            <a:ext cx="5189600" cy="18648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1" name="Google Shape;381;p14"/>
          <p:cNvSpPr txBox="1">
            <a:spLocks noGrp="1"/>
          </p:cNvSpPr>
          <p:nvPr>
            <p:ph type="subTitle" idx="1"/>
          </p:nvPr>
        </p:nvSpPr>
        <p:spPr>
          <a:xfrm>
            <a:off x="4139535" y="2003133"/>
            <a:ext cx="4762000" cy="1565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382" name="Google Shape;382;p14"/>
          <p:cNvSpPr txBox="1">
            <a:spLocks noGrp="1"/>
          </p:cNvSpPr>
          <p:nvPr>
            <p:ph type="subTitle" idx="2"/>
          </p:nvPr>
        </p:nvSpPr>
        <p:spPr>
          <a:xfrm>
            <a:off x="3283533" y="4217400"/>
            <a:ext cx="4762000" cy="1420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383" name="Google Shape;383;p1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384" name="Google Shape;384;p14"/>
          <p:cNvSpPr txBox="1">
            <a:spLocks noGrp="1"/>
          </p:cNvSpPr>
          <p:nvPr>
            <p:ph type="title" idx="3" hasCustomPrompt="1"/>
          </p:nvPr>
        </p:nvSpPr>
        <p:spPr>
          <a:xfrm>
            <a:off x="1520467" y="2003133"/>
            <a:ext cx="2292400" cy="1565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None/>
              <a:defRPr sz="80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385" name="Google Shape;385;p14"/>
          <p:cNvSpPr txBox="1">
            <a:spLocks noGrp="1"/>
          </p:cNvSpPr>
          <p:nvPr>
            <p:ph type="title" idx="4" hasCustomPrompt="1"/>
          </p:nvPr>
        </p:nvSpPr>
        <p:spPr>
          <a:xfrm>
            <a:off x="8236733" y="4145000"/>
            <a:ext cx="2292400" cy="1565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80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grpSp>
        <p:nvGrpSpPr>
          <p:cNvPr id="386" name="Google Shape;386;p14"/>
          <p:cNvGrpSpPr/>
          <p:nvPr/>
        </p:nvGrpSpPr>
        <p:grpSpPr>
          <a:xfrm rot="-5400000">
            <a:off x="464420" y="4909681"/>
            <a:ext cx="1506360" cy="1565139"/>
            <a:chOff x="11" y="583339"/>
            <a:chExt cx="1129770" cy="1173854"/>
          </a:xfrm>
        </p:grpSpPr>
        <p:sp>
          <p:nvSpPr>
            <p:cNvPr id="387" name="Google Shape;387;p14"/>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88" name="Google Shape;388;p14"/>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89" name="Google Shape;389;p14"/>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0" name="Google Shape;390;p14"/>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1" name="Google Shape;391;p14"/>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2" name="Google Shape;392;p14"/>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3" name="Google Shape;393;p14"/>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4" name="Google Shape;394;p14"/>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5" name="Google Shape;395;p14"/>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6" name="Google Shape;396;p14"/>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7" name="Google Shape;397;p14"/>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8" name="Google Shape;398;p14"/>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99" name="Google Shape;399;p14"/>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0" name="Google Shape;400;p14"/>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1" name="Google Shape;401;p14"/>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2" name="Google Shape;402;p14"/>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3" name="Google Shape;403;p14"/>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4" name="Google Shape;404;p14"/>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5" name="Google Shape;405;p14"/>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6" name="Google Shape;406;p14"/>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7" name="Google Shape;407;p14"/>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8" name="Google Shape;408;p14"/>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09" name="Google Shape;409;p14"/>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0" name="Google Shape;410;p14"/>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1" name="Google Shape;411;p14"/>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3375958901"/>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412"/>
        <p:cNvGrpSpPr/>
        <p:nvPr/>
      </p:nvGrpSpPr>
      <p:grpSpPr>
        <a:xfrm>
          <a:off x="0" y="0"/>
          <a:ext cx="0" cy="0"/>
          <a:chOff x="0" y="0"/>
          <a:chExt cx="0" cy="0"/>
        </a:xfrm>
      </p:grpSpPr>
      <p:sp>
        <p:nvSpPr>
          <p:cNvPr id="413" name="Google Shape;413;p15"/>
          <p:cNvSpPr/>
          <p:nvPr/>
        </p:nvSpPr>
        <p:spPr>
          <a:xfrm>
            <a:off x="97554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14" name="Google Shape;414;p15"/>
          <p:cNvGrpSpPr/>
          <p:nvPr/>
        </p:nvGrpSpPr>
        <p:grpSpPr>
          <a:xfrm rot="-5400000">
            <a:off x="10215717" y="405691"/>
            <a:ext cx="1506360" cy="1565139"/>
            <a:chOff x="11" y="583339"/>
            <a:chExt cx="1129770" cy="1173854"/>
          </a:xfrm>
        </p:grpSpPr>
        <p:sp>
          <p:nvSpPr>
            <p:cNvPr id="415" name="Google Shape;415;p15"/>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6" name="Google Shape;416;p15"/>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7" name="Google Shape;417;p15"/>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8" name="Google Shape;418;p15"/>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19" name="Google Shape;419;p15"/>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0" name="Google Shape;420;p15"/>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1" name="Google Shape;421;p15"/>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2" name="Google Shape;422;p15"/>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3" name="Google Shape;423;p15"/>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4" name="Google Shape;424;p15"/>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5" name="Google Shape;425;p15"/>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6" name="Google Shape;426;p15"/>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7" name="Google Shape;427;p15"/>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8" name="Google Shape;428;p15"/>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29" name="Google Shape;429;p15"/>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0" name="Google Shape;430;p15"/>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1" name="Google Shape;431;p15"/>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2" name="Google Shape;432;p15"/>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3" name="Google Shape;433;p15"/>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4" name="Google Shape;434;p15"/>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5" name="Google Shape;435;p15"/>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6" name="Google Shape;436;p15"/>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7" name="Google Shape;437;p15"/>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8" name="Google Shape;438;p15"/>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39" name="Google Shape;439;p15"/>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440" name="Google Shape;440;p15"/>
          <p:cNvSpPr txBox="1">
            <a:spLocks noGrp="1"/>
          </p:cNvSpPr>
          <p:nvPr>
            <p:ph type="title"/>
          </p:nvPr>
        </p:nvSpPr>
        <p:spPr>
          <a:xfrm>
            <a:off x="964517"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41" name="Google Shape;441;p15"/>
          <p:cNvSpPr txBox="1">
            <a:spLocks noGrp="1"/>
          </p:cNvSpPr>
          <p:nvPr>
            <p:ph type="title" idx="2"/>
          </p:nvPr>
        </p:nvSpPr>
        <p:spPr>
          <a:xfrm>
            <a:off x="955496" y="2313567"/>
            <a:ext cx="7717600" cy="70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442" name="Google Shape;442;p15"/>
          <p:cNvSpPr txBox="1">
            <a:spLocks noGrp="1"/>
          </p:cNvSpPr>
          <p:nvPr>
            <p:ph type="subTitle" idx="1"/>
          </p:nvPr>
        </p:nvSpPr>
        <p:spPr>
          <a:xfrm>
            <a:off x="950967" y="3013967"/>
            <a:ext cx="7717600" cy="292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400"/>
              <a:buChar char="●"/>
              <a:defRPr sz="1867">
                <a:solidFill>
                  <a:schemeClr val="lt1"/>
                </a:solidFill>
              </a:defRPr>
            </a:lvl1pPr>
            <a:lvl2pPr lvl="1" algn="ctr" rtl="0">
              <a:lnSpc>
                <a:spcPct val="100000"/>
              </a:lnSpc>
              <a:spcBef>
                <a:spcPts val="2133"/>
              </a:spcBef>
              <a:spcAft>
                <a:spcPts val="0"/>
              </a:spcAft>
              <a:buClr>
                <a:schemeClr val="lt1"/>
              </a:buClr>
              <a:buSzPts val="1400"/>
              <a:buChar char="○"/>
              <a:defRPr>
                <a:solidFill>
                  <a:schemeClr val="lt1"/>
                </a:solidFill>
              </a:defRPr>
            </a:lvl2pPr>
            <a:lvl3pPr lvl="2" algn="ctr" rtl="0">
              <a:lnSpc>
                <a:spcPct val="100000"/>
              </a:lnSpc>
              <a:spcBef>
                <a:spcPts val="2133"/>
              </a:spcBef>
              <a:spcAft>
                <a:spcPts val="0"/>
              </a:spcAft>
              <a:buClr>
                <a:schemeClr val="lt1"/>
              </a:buClr>
              <a:buSzPts val="1400"/>
              <a:buChar char="■"/>
              <a:defRPr>
                <a:solidFill>
                  <a:schemeClr val="lt1"/>
                </a:solidFill>
              </a:defRPr>
            </a:lvl3pPr>
            <a:lvl4pPr lvl="3" algn="ctr" rtl="0">
              <a:lnSpc>
                <a:spcPct val="100000"/>
              </a:lnSpc>
              <a:spcBef>
                <a:spcPts val="2133"/>
              </a:spcBef>
              <a:spcAft>
                <a:spcPts val="0"/>
              </a:spcAft>
              <a:buClr>
                <a:schemeClr val="lt1"/>
              </a:buClr>
              <a:buSzPts val="1400"/>
              <a:buChar char="●"/>
              <a:defRPr>
                <a:solidFill>
                  <a:schemeClr val="lt1"/>
                </a:solidFill>
              </a:defRPr>
            </a:lvl4pPr>
            <a:lvl5pPr lvl="4" algn="ctr" rtl="0">
              <a:lnSpc>
                <a:spcPct val="100000"/>
              </a:lnSpc>
              <a:spcBef>
                <a:spcPts val="2133"/>
              </a:spcBef>
              <a:spcAft>
                <a:spcPts val="0"/>
              </a:spcAft>
              <a:buClr>
                <a:schemeClr val="lt1"/>
              </a:buClr>
              <a:buSzPts val="1400"/>
              <a:buChar char="○"/>
              <a:defRPr>
                <a:solidFill>
                  <a:schemeClr val="lt1"/>
                </a:solidFill>
              </a:defRPr>
            </a:lvl5pPr>
            <a:lvl6pPr lvl="5" algn="ctr" rtl="0">
              <a:lnSpc>
                <a:spcPct val="100000"/>
              </a:lnSpc>
              <a:spcBef>
                <a:spcPts val="2133"/>
              </a:spcBef>
              <a:spcAft>
                <a:spcPts val="0"/>
              </a:spcAft>
              <a:buClr>
                <a:schemeClr val="lt1"/>
              </a:buClr>
              <a:buSzPts val="1400"/>
              <a:buChar char="■"/>
              <a:defRPr>
                <a:solidFill>
                  <a:schemeClr val="lt1"/>
                </a:solidFill>
              </a:defRPr>
            </a:lvl6pPr>
            <a:lvl7pPr lvl="6" algn="ctr" rtl="0">
              <a:lnSpc>
                <a:spcPct val="100000"/>
              </a:lnSpc>
              <a:spcBef>
                <a:spcPts val="2133"/>
              </a:spcBef>
              <a:spcAft>
                <a:spcPts val="0"/>
              </a:spcAft>
              <a:buClr>
                <a:schemeClr val="lt1"/>
              </a:buClr>
              <a:buSzPts val="1400"/>
              <a:buChar char="●"/>
              <a:defRPr>
                <a:solidFill>
                  <a:schemeClr val="lt1"/>
                </a:solidFill>
              </a:defRPr>
            </a:lvl7pPr>
            <a:lvl8pPr lvl="7" algn="ctr" rtl="0">
              <a:lnSpc>
                <a:spcPct val="100000"/>
              </a:lnSpc>
              <a:spcBef>
                <a:spcPts val="2133"/>
              </a:spcBef>
              <a:spcAft>
                <a:spcPts val="0"/>
              </a:spcAft>
              <a:buClr>
                <a:schemeClr val="lt1"/>
              </a:buClr>
              <a:buSzPts val="1400"/>
              <a:buChar char="○"/>
              <a:defRPr>
                <a:solidFill>
                  <a:schemeClr val="lt1"/>
                </a:solidFill>
              </a:defRPr>
            </a:lvl8pPr>
            <a:lvl9pPr lvl="8" algn="ctr" rtl="0">
              <a:lnSpc>
                <a:spcPct val="100000"/>
              </a:lnSpc>
              <a:spcBef>
                <a:spcPts val="2133"/>
              </a:spcBef>
              <a:spcAft>
                <a:spcPts val="2133"/>
              </a:spcAft>
              <a:buClr>
                <a:schemeClr val="lt1"/>
              </a:buClr>
              <a:buSzPts val="1400"/>
              <a:buChar char="■"/>
              <a:defRPr>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81844768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443"/>
        <p:cNvGrpSpPr/>
        <p:nvPr/>
      </p:nvGrpSpPr>
      <p:grpSpPr>
        <a:xfrm>
          <a:off x="0" y="0"/>
          <a:ext cx="0" cy="0"/>
          <a:chOff x="0" y="0"/>
          <a:chExt cx="0" cy="0"/>
        </a:xfrm>
      </p:grpSpPr>
      <p:sp>
        <p:nvSpPr>
          <p:cNvPr id="444" name="Google Shape;444;p16"/>
          <p:cNvSpPr txBox="1">
            <a:spLocks noGrp="1"/>
          </p:cNvSpPr>
          <p:nvPr>
            <p:ph type="title"/>
          </p:nvPr>
        </p:nvSpPr>
        <p:spPr>
          <a:xfrm>
            <a:off x="964517"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45" name="Google Shape;445;p16"/>
          <p:cNvSpPr txBox="1">
            <a:spLocks noGrp="1"/>
          </p:cNvSpPr>
          <p:nvPr>
            <p:ph type="title" idx="2"/>
          </p:nvPr>
        </p:nvSpPr>
        <p:spPr>
          <a:xfrm>
            <a:off x="3494359" y="2313567"/>
            <a:ext cx="7714000" cy="70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446" name="Google Shape;446;p16"/>
          <p:cNvSpPr txBox="1">
            <a:spLocks noGrp="1"/>
          </p:cNvSpPr>
          <p:nvPr>
            <p:ph type="subTitle" idx="1"/>
          </p:nvPr>
        </p:nvSpPr>
        <p:spPr>
          <a:xfrm>
            <a:off x="3490967" y="3013967"/>
            <a:ext cx="7714000" cy="3130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400"/>
              <a:buChar char="●"/>
              <a:defRPr sz="1867">
                <a:solidFill>
                  <a:schemeClr val="lt1"/>
                </a:solidFill>
              </a:defRPr>
            </a:lvl1pPr>
            <a:lvl2pPr lvl="1" algn="ctr" rtl="0">
              <a:lnSpc>
                <a:spcPct val="100000"/>
              </a:lnSpc>
              <a:spcBef>
                <a:spcPts val="2133"/>
              </a:spcBef>
              <a:spcAft>
                <a:spcPts val="0"/>
              </a:spcAft>
              <a:buClr>
                <a:schemeClr val="lt1"/>
              </a:buClr>
              <a:buSzPts val="1400"/>
              <a:buChar char="○"/>
              <a:defRPr>
                <a:solidFill>
                  <a:schemeClr val="lt1"/>
                </a:solidFill>
              </a:defRPr>
            </a:lvl2pPr>
            <a:lvl3pPr lvl="2" algn="ctr" rtl="0">
              <a:lnSpc>
                <a:spcPct val="100000"/>
              </a:lnSpc>
              <a:spcBef>
                <a:spcPts val="2133"/>
              </a:spcBef>
              <a:spcAft>
                <a:spcPts val="0"/>
              </a:spcAft>
              <a:buClr>
                <a:schemeClr val="lt1"/>
              </a:buClr>
              <a:buSzPts val="1400"/>
              <a:buChar char="■"/>
              <a:defRPr>
                <a:solidFill>
                  <a:schemeClr val="lt1"/>
                </a:solidFill>
              </a:defRPr>
            </a:lvl3pPr>
            <a:lvl4pPr lvl="3" algn="ctr" rtl="0">
              <a:lnSpc>
                <a:spcPct val="100000"/>
              </a:lnSpc>
              <a:spcBef>
                <a:spcPts val="2133"/>
              </a:spcBef>
              <a:spcAft>
                <a:spcPts val="0"/>
              </a:spcAft>
              <a:buClr>
                <a:schemeClr val="lt1"/>
              </a:buClr>
              <a:buSzPts val="1400"/>
              <a:buChar char="●"/>
              <a:defRPr>
                <a:solidFill>
                  <a:schemeClr val="lt1"/>
                </a:solidFill>
              </a:defRPr>
            </a:lvl4pPr>
            <a:lvl5pPr lvl="4" algn="ctr" rtl="0">
              <a:lnSpc>
                <a:spcPct val="100000"/>
              </a:lnSpc>
              <a:spcBef>
                <a:spcPts val="2133"/>
              </a:spcBef>
              <a:spcAft>
                <a:spcPts val="0"/>
              </a:spcAft>
              <a:buClr>
                <a:schemeClr val="lt1"/>
              </a:buClr>
              <a:buSzPts val="1400"/>
              <a:buChar char="○"/>
              <a:defRPr>
                <a:solidFill>
                  <a:schemeClr val="lt1"/>
                </a:solidFill>
              </a:defRPr>
            </a:lvl5pPr>
            <a:lvl6pPr lvl="5" algn="ctr" rtl="0">
              <a:lnSpc>
                <a:spcPct val="100000"/>
              </a:lnSpc>
              <a:spcBef>
                <a:spcPts val="2133"/>
              </a:spcBef>
              <a:spcAft>
                <a:spcPts val="0"/>
              </a:spcAft>
              <a:buClr>
                <a:schemeClr val="lt1"/>
              </a:buClr>
              <a:buSzPts val="1400"/>
              <a:buChar char="■"/>
              <a:defRPr>
                <a:solidFill>
                  <a:schemeClr val="lt1"/>
                </a:solidFill>
              </a:defRPr>
            </a:lvl6pPr>
            <a:lvl7pPr lvl="6" algn="ctr" rtl="0">
              <a:lnSpc>
                <a:spcPct val="100000"/>
              </a:lnSpc>
              <a:spcBef>
                <a:spcPts val="2133"/>
              </a:spcBef>
              <a:spcAft>
                <a:spcPts val="0"/>
              </a:spcAft>
              <a:buClr>
                <a:schemeClr val="lt1"/>
              </a:buClr>
              <a:buSzPts val="1400"/>
              <a:buChar char="●"/>
              <a:defRPr>
                <a:solidFill>
                  <a:schemeClr val="lt1"/>
                </a:solidFill>
              </a:defRPr>
            </a:lvl7pPr>
            <a:lvl8pPr lvl="7" algn="ctr" rtl="0">
              <a:lnSpc>
                <a:spcPct val="100000"/>
              </a:lnSpc>
              <a:spcBef>
                <a:spcPts val="2133"/>
              </a:spcBef>
              <a:spcAft>
                <a:spcPts val="0"/>
              </a:spcAft>
              <a:buClr>
                <a:schemeClr val="lt1"/>
              </a:buClr>
              <a:buSzPts val="1400"/>
              <a:buChar char="○"/>
              <a:defRPr>
                <a:solidFill>
                  <a:schemeClr val="lt1"/>
                </a:solidFill>
              </a:defRPr>
            </a:lvl8pPr>
            <a:lvl9pPr lvl="8" algn="ctr" rtl="0">
              <a:lnSpc>
                <a:spcPct val="100000"/>
              </a:lnSpc>
              <a:spcBef>
                <a:spcPts val="2133"/>
              </a:spcBef>
              <a:spcAft>
                <a:spcPts val="2133"/>
              </a:spcAft>
              <a:buClr>
                <a:schemeClr val="lt1"/>
              </a:buClr>
              <a:buSzPts val="1400"/>
              <a:buChar char="■"/>
              <a:defRPr>
                <a:solidFill>
                  <a:schemeClr val="lt1"/>
                </a:solidFill>
              </a:defRPr>
            </a:lvl9pPr>
          </a:lstStyle>
          <a:p>
            <a:r>
              <a:rPr lang="en-US"/>
              <a:t>Click to edit Master subtitle style</a:t>
            </a:r>
            <a:endParaRPr/>
          </a:p>
        </p:txBody>
      </p:sp>
      <p:sp>
        <p:nvSpPr>
          <p:cNvPr id="447" name="Google Shape;447;p16"/>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8" name="Google Shape;448;p16"/>
          <p:cNvGrpSpPr/>
          <p:nvPr/>
        </p:nvGrpSpPr>
        <p:grpSpPr>
          <a:xfrm rot="-5400000">
            <a:off x="464420" y="4909681"/>
            <a:ext cx="1506360" cy="1565139"/>
            <a:chOff x="11" y="583339"/>
            <a:chExt cx="1129770" cy="1173854"/>
          </a:xfrm>
        </p:grpSpPr>
        <p:sp>
          <p:nvSpPr>
            <p:cNvPr id="449" name="Google Shape;449;p16"/>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0" name="Google Shape;450;p16"/>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1" name="Google Shape;451;p16"/>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2" name="Google Shape;452;p16"/>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3" name="Google Shape;453;p16"/>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4" name="Google Shape;454;p16"/>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5" name="Google Shape;455;p16"/>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6" name="Google Shape;456;p16"/>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7" name="Google Shape;457;p16"/>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8" name="Google Shape;458;p16"/>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59" name="Google Shape;459;p16"/>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0" name="Google Shape;460;p16"/>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1" name="Google Shape;461;p16"/>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2" name="Google Shape;462;p16"/>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3" name="Google Shape;463;p16"/>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4" name="Google Shape;464;p16"/>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5" name="Google Shape;465;p16"/>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6" name="Google Shape;466;p16"/>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7" name="Google Shape;467;p16"/>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8" name="Google Shape;468;p16"/>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69" name="Google Shape;469;p16"/>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70" name="Google Shape;470;p16"/>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71" name="Google Shape;471;p16"/>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72" name="Google Shape;472;p16"/>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73" name="Google Shape;473;p16"/>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2323135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1">
  <p:cSld name="Title and body 1">
    <p:spTree>
      <p:nvGrpSpPr>
        <p:cNvPr id="1" name="Shape 474"/>
        <p:cNvGrpSpPr/>
        <p:nvPr/>
      </p:nvGrpSpPr>
      <p:grpSpPr>
        <a:xfrm>
          <a:off x="0" y="0"/>
          <a:ext cx="0" cy="0"/>
          <a:chOff x="0" y="0"/>
          <a:chExt cx="0" cy="0"/>
        </a:xfrm>
      </p:grpSpPr>
      <p:sp>
        <p:nvSpPr>
          <p:cNvPr id="475" name="Google Shape;475;p17"/>
          <p:cNvSpPr/>
          <p:nvPr/>
        </p:nvSpPr>
        <p:spPr>
          <a:xfrm>
            <a:off x="956200" y="1551600"/>
            <a:ext cx="10279600" cy="4364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6" name="Google Shape;476;p17"/>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477" name="Google Shape;477;p17"/>
          <p:cNvSpPr txBox="1">
            <a:spLocks noGrp="1"/>
          </p:cNvSpPr>
          <p:nvPr>
            <p:ph type="body" idx="1"/>
          </p:nvPr>
        </p:nvSpPr>
        <p:spPr>
          <a:xfrm>
            <a:off x="2565800" y="2307800"/>
            <a:ext cx="7060400" cy="2852000"/>
          </a:xfrm>
          <a:prstGeom prst="rect">
            <a:avLst/>
          </a:prstGeom>
        </p:spPr>
        <p:txBody>
          <a:bodyPr spcFirstLastPara="1" wrap="square" lIns="91425" tIns="91425" rIns="91425" bIns="91425" anchor="ctr" anchorCtr="0">
            <a:noAutofit/>
          </a:bodyPr>
          <a:lstStyle>
            <a:lvl1pPr marL="609585" lvl="0" indent="-406390" algn="ctr" rtl="0">
              <a:spcBef>
                <a:spcPts val="0"/>
              </a:spcBef>
              <a:spcAft>
                <a:spcPts val="0"/>
              </a:spcAft>
              <a:buSzPts val="1200"/>
              <a:buFont typeface="Roboto Slab Light"/>
              <a:buChar char="●"/>
              <a:defRPr sz="1867"/>
            </a:lvl1pPr>
            <a:lvl2pPr marL="1219170" lvl="1" indent="-406390" rtl="0">
              <a:lnSpc>
                <a:spcPct val="100000"/>
              </a:lnSpc>
              <a:spcBef>
                <a:spcPts val="2133"/>
              </a:spcBef>
              <a:spcAft>
                <a:spcPts val="0"/>
              </a:spcAft>
              <a:buSzPts val="1200"/>
              <a:buFont typeface="Roboto Slab Light"/>
              <a:buChar char="○"/>
              <a:defRPr/>
            </a:lvl2pPr>
            <a:lvl3pPr marL="1828754" lvl="2" indent="-406390" rtl="0">
              <a:lnSpc>
                <a:spcPct val="100000"/>
              </a:lnSpc>
              <a:spcBef>
                <a:spcPts val="2133"/>
              </a:spcBef>
              <a:spcAft>
                <a:spcPts val="0"/>
              </a:spcAft>
              <a:buSzPts val="1200"/>
              <a:buFont typeface="Roboto Slab Light"/>
              <a:buChar char="■"/>
              <a:defRPr/>
            </a:lvl3pPr>
            <a:lvl4pPr marL="2438339" lvl="3" indent="-406390" rtl="0">
              <a:lnSpc>
                <a:spcPct val="100000"/>
              </a:lnSpc>
              <a:spcBef>
                <a:spcPts val="2133"/>
              </a:spcBef>
              <a:spcAft>
                <a:spcPts val="0"/>
              </a:spcAft>
              <a:buSzPts val="1200"/>
              <a:buFont typeface="Roboto Slab Light"/>
              <a:buChar char="●"/>
              <a:defRPr/>
            </a:lvl4pPr>
            <a:lvl5pPr marL="3047924" lvl="4" indent="-406390" rtl="0">
              <a:lnSpc>
                <a:spcPct val="100000"/>
              </a:lnSpc>
              <a:spcBef>
                <a:spcPts val="2133"/>
              </a:spcBef>
              <a:spcAft>
                <a:spcPts val="0"/>
              </a:spcAft>
              <a:buSzPts val="1200"/>
              <a:buFont typeface="Roboto Slab Light"/>
              <a:buChar char="○"/>
              <a:defRPr/>
            </a:lvl5pPr>
            <a:lvl6pPr marL="3657509" lvl="5" indent="-406390" rtl="0">
              <a:lnSpc>
                <a:spcPct val="100000"/>
              </a:lnSpc>
              <a:spcBef>
                <a:spcPts val="2133"/>
              </a:spcBef>
              <a:spcAft>
                <a:spcPts val="0"/>
              </a:spcAft>
              <a:buSzPts val="1200"/>
              <a:buFont typeface="Roboto Slab Light"/>
              <a:buChar char="■"/>
              <a:defRPr/>
            </a:lvl6pPr>
            <a:lvl7pPr marL="4267093" lvl="6" indent="-406390" rtl="0">
              <a:lnSpc>
                <a:spcPct val="100000"/>
              </a:lnSpc>
              <a:spcBef>
                <a:spcPts val="2133"/>
              </a:spcBef>
              <a:spcAft>
                <a:spcPts val="0"/>
              </a:spcAft>
              <a:buSzPts val="1200"/>
              <a:buFont typeface="Roboto Slab Light"/>
              <a:buChar char="●"/>
              <a:defRPr/>
            </a:lvl7pPr>
            <a:lvl8pPr marL="4876678" lvl="7" indent="-406390" rtl="0">
              <a:lnSpc>
                <a:spcPct val="100000"/>
              </a:lnSpc>
              <a:spcBef>
                <a:spcPts val="2133"/>
              </a:spcBef>
              <a:spcAft>
                <a:spcPts val="0"/>
              </a:spcAft>
              <a:buSzPts val="1200"/>
              <a:buFont typeface="Roboto Slab Light"/>
              <a:buChar char="○"/>
              <a:defRPr/>
            </a:lvl8pPr>
            <a:lvl9pPr marL="5486263" lvl="8" indent="-406390" rtl="0">
              <a:lnSpc>
                <a:spcPct val="100000"/>
              </a:lnSpc>
              <a:spcBef>
                <a:spcPts val="2133"/>
              </a:spcBef>
              <a:spcAft>
                <a:spcPts val="2133"/>
              </a:spcAft>
              <a:buSzPts val="1200"/>
              <a:buFont typeface="Roboto Slab Light"/>
              <a:buChar char="■"/>
              <a:defRPr/>
            </a:lvl9pPr>
          </a:lstStyle>
          <a:p>
            <a:pPr lvl="0"/>
            <a:r>
              <a:rPr lang="en-US"/>
              <a:t>Click to edit Master text styles</a:t>
            </a:r>
          </a:p>
        </p:txBody>
      </p:sp>
      <p:grpSp>
        <p:nvGrpSpPr>
          <p:cNvPr id="478" name="Google Shape;478;p17"/>
          <p:cNvGrpSpPr/>
          <p:nvPr/>
        </p:nvGrpSpPr>
        <p:grpSpPr>
          <a:xfrm rot="-5400000">
            <a:off x="464420" y="4909681"/>
            <a:ext cx="1506360" cy="1565139"/>
            <a:chOff x="11" y="583339"/>
            <a:chExt cx="1129770" cy="1173854"/>
          </a:xfrm>
        </p:grpSpPr>
        <p:sp>
          <p:nvSpPr>
            <p:cNvPr id="479" name="Google Shape;479;p17"/>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0" name="Google Shape;480;p17"/>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1" name="Google Shape;481;p17"/>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2" name="Google Shape;482;p17"/>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3" name="Google Shape;483;p17"/>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4" name="Google Shape;484;p17"/>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5" name="Google Shape;485;p17"/>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6" name="Google Shape;486;p17"/>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7" name="Google Shape;487;p17"/>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8" name="Google Shape;488;p17"/>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89" name="Google Shape;489;p17"/>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0" name="Google Shape;490;p17"/>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1" name="Google Shape;491;p17"/>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2" name="Google Shape;492;p17"/>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3" name="Google Shape;493;p17"/>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4" name="Google Shape;494;p17"/>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5" name="Google Shape;495;p17"/>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6" name="Google Shape;496;p17"/>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7" name="Google Shape;497;p17"/>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8" name="Google Shape;498;p17"/>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499" name="Google Shape;499;p17"/>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0" name="Google Shape;500;p17"/>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1" name="Google Shape;501;p17"/>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2" name="Google Shape;502;p17"/>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3" name="Google Shape;503;p17"/>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504" name="Google Shape;504;p17"/>
          <p:cNvGrpSpPr/>
          <p:nvPr/>
        </p:nvGrpSpPr>
        <p:grpSpPr>
          <a:xfrm rot="-5400000">
            <a:off x="10215717" y="405691"/>
            <a:ext cx="1506360" cy="1565139"/>
            <a:chOff x="11" y="583339"/>
            <a:chExt cx="1129770" cy="1173854"/>
          </a:xfrm>
        </p:grpSpPr>
        <p:sp>
          <p:nvSpPr>
            <p:cNvPr id="505" name="Google Shape;505;p17"/>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6" name="Google Shape;506;p17"/>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7" name="Google Shape;507;p17"/>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8" name="Google Shape;508;p17"/>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09" name="Google Shape;509;p17"/>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0" name="Google Shape;510;p17"/>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1" name="Google Shape;511;p17"/>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2" name="Google Shape;512;p17"/>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3" name="Google Shape;513;p17"/>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4" name="Google Shape;514;p17"/>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5" name="Google Shape;515;p17"/>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6" name="Google Shape;516;p17"/>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7" name="Google Shape;517;p17"/>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8" name="Google Shape;518;p17"/>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19" name="Google Shape;519;p17"/>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0" name="Google Shape;520;p17"/>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1" name="Google Shape;521;p17"/>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2" name="Google Shape;522;p17"/>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3" name="Google Shape;523;p17"/>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4" name="Google Shape;524;p17"/>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5" name="Google Shape;525;p17"/>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6" name="Google Shape;526;p17"/>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7" name="Google Shape;527;p17"/>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8" name="Google Shape;528;p17"/>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29" name="Google Shape;529;p17"/>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2022776380"/>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530"/>
        <p:cNvGrpSpPr/>
        <p:nvPr/>
      </p:nvGrpSpPr>
      <p:grpSpPr>
        <a:xfrm>
          <a:off x="0" y="0"/>
          <a:ext cx="0" cy="0"/>
          <a:chOff x="0" y="0"/>
          <a:chExt cx="0" cy="0"/>
        </a:xfrm>
      </p:grpSpPr>
      <p:sp>
        <p:nvSpPr>
          <p:cNvPr id="531" name="Google Shape;531;p18"/>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grpSp>
        <p:nvGrpSpPr>
          <p:cNvPr id="532" name="Google Shape;532;p18"/>
          <p:cNvGrpSpPr/>
          <p:nvPr/>
        </p:nvGrpSpPr>
        <p:grpSpPr>
          <a:xfrm rot="-5400000">
            <a:off x="10215717" y="405691"/>
            <a:ext cx="1506360" cy="1565139"/>
            <a:chOff x="11" y="583339"/>
            <a:chExt cx="1129770" cy="1173854"/>
          </a:xfrm>
        </p:grpSpPr>
        <p:sp>
          <p:nvSpPr>
            <p:cNvPr id="533" name="Google Shape;533;p18"/>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4" name="Google Shape;534;p18"/>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5" name="Google Shape;535;p18"/>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6" name="Google Shape;536;p18"/>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7" name="Google Shape;537;p18"/>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8" name="Google Shape;538;p18"/>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39" name="Google Shape;539;p18"/>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0" name="Google Shape;540;p18"/>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1" name="Google Shape;541;p18"/>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2" name="Google Shape;542;p18"/>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3" name="Google Shape;543;p18"/>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4" name="Google Shape;544;p18"/>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5" name="Google Shape;545;p18"/>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6" name="Google Shape;546;p18"/>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7" name="Google Shape;547;p18"/>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8" name="Google Shape;548;p18"/>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49" name="Google Shape;549;p18"/>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0" name="Google Shape;550;p18"/>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1" name="Google Shape;551;p18"/>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2" name="Google Shape;552;p18"/>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3" name="Google Shape;553;p18"/>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4" name="Google Shape;554;p18"/>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5" name="Google Shape;555;p18"/>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6" name="Google Shape;556;p18"/>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57" name="Google Shape;557;p18"/>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1325553815"/>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558"/>
        <p:cNvGrpSpPr/>
        <p:nvPr/>
      </p:nvGrpSpPr>
      <p:grpSpPr>
        <a:xfrm>
          <a:off x="0" y="0"/>
          <a:ext cx="0" cy="0"/>
          <a:chOff x="0" y="0"/>
          <a:chExt cx="0" cy="0"/>
        </a:xfrm>
      </p:grpSpPr>
      <p:sp>
        <p:nvSpPr>
          <p:cNvPr id="559" name="Google Shape;559;p19"/>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60" name="Google Shape;560;p19"/>
          <p:cNvGrpSpPr/>
          <p:nvPr/>
        </p:nvGrpSpPr>
        <p:grpSpPr>
          <a:xfrm rot="-5400000">
            <a:off x="464420" y="4909681"/>
            <a:ext cx="1506360" cy="1565139"/>
            <a:chOff x="11" y="583339"/>
            <a:chExt cx="1129770" cy="1173854"/>
          </a:xfrm>
        </p:grpSpPr>
        <p:sp>
          <p:nvSpPr>
            <p:cNvPr id="561" name="Google Shape;561;p19"/>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2" name="Google Shape;562;p19"/>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3" name="Google Shape;563;p19"/>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4" name="Google Shape;564;p19"/>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5" name="Google Shape;565;p19"/>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6" name="Google Shape;566;p19"/>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7" name="Google Shape;567;p19"/>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8" name="Google Shape;568;p19"/>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69" name="Google Shape;569;p19"/>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0" name="Google Shape;570;p19"/>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1" name="Google Shape;571;p19"/>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2" name="Google Shape;572;p19"/>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3" name="Google Shape;573;p19"/>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4" name="Google Shape;574;p19"/>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5" name="Google Shape;575;p19"/>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6" name="Google Shape;576;p19"/>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7" name="Google Shape;577;p19"/>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8" name="Google Shape;578;p19"/>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79" name="Google Shape;579;p19"/>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0" name="Google Shape;580;p19"/>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1" name="Google Shape;581;p19"/>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2" name="Google Shape;582;p19"/>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3" name="Google Shape;583;p19"/>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4" name="Google Shape;584;p19"/>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85" name="Google Shape;585;p19"/>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586" name="Google Shape;586;p19"/>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4196155187"/>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587"/>
        <p:cNvGrpSpPr/>
        <p:nvPr/>
      </p:nvGrpSpPr>
      <p:grpSpPr>
        <a:xfrm>
          <a:off x="0" y="0"/>
          <a:ext cx="0" cy="0"/>
          <a:chOff x="0" y="0"/>
          <a:chExt cx="0" cy="0"/>
        </a:xfrm>
      </p:grpSpPr>
      <p:grpSp>
        <p:nvGrpSpPr>
          <p:cNvPr id="588" name="Google Shape;588;p20"/>
          <p:cNvGrpSpPr/>
          <p:nvPr/>
        </p:nvGrpSpPr>
        <p:grpSpPr>
          <a:xfrm rot="-5400000">
            <a:off x="464420" y="4909681"/>
            <a:ext cx="1506360" cy="1565139"/>
            <a:chOff x="11" y="583339"/>
            <a:chExt cx="1129770" cy="1173854"/>
          </a:xfrm>
        </p:grpSpPr>
        <p:sp>
          <p:nvSpPr>
            <p:cNvPr id="589" name="Google Shape;589;p20"/>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0" name="Google Shape;590;p20"/>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1" name="Google Shape;591;p20"/>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2" name="Google Shape;592;p20"/>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3" name="Google Shape;593;p20"/>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4" name="Google Shape;594;p20"/>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5" name="Google Shape;595;p20"/>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6" name="Google Shape;596;p20"/>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7" name="Google Shape;597;p20"/>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8" name="Google Shape;598;p20"/>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599" name="Google Shape;599;p20"/>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0" name="Google Shape;600;p20"/>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1" name="Google Shape;601;p20"/>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2" name="Google Shape;602;p20"/>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3" name="Google Shape;603;p20"/>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4" name="Google Shape;604;p20"/>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5" name="Google Shape;605;p20"/>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6" name="Google Shape;606;p20"/>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7" name="Google Shape;607;p20"/>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8" name="Google Shape;608;p20"/>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09" name="Google Shape;609;p20"/>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0" name="Google Shape;610;p20"/>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1" name="Google Shape;611;p20"/>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2" name="Google Shape;612;p20"/>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3" name="Google Shape;613;p20"/>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614" name="Google Shape;614;p20"/>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66796640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65"/>
        <p:cNvGrpSpPr/>
        <p:nvPr/>
      </p:nvGrpSpPr>
      <p:grpSpPr>
        <a:xfrm>
          <a:off x="0" y="0"/>
          <a:ext cx="0" cy="0"/>
          <a:chOff x="0" y="0"/>
          <a:chExt cx="0" cy="0"/>
        </a:xfrm>
      </p:grpSpPr>
      <p:sp>
        <p:nvSpPr>
          <p:cNvPr id="66" name="Google Shape;66;p3"/>
          <p:cNvSpPr/>
          <p:nvPr/>
        </p:nvSpPr>
        <p:spPr>
          <a:xfrm>
            <a:off x="0" y="4127700"/>
            <a:ext cx="8668400" cy="27408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7" name="Google Shape;67;p3"/>
          <p:cNvGrpSpPr/>
          <p:nvPr/>
        </p:nvGrpSpPr>
        <p:grpSpPr>
          <a:xfrm rot="-5400000">
            <a:off x="464420" y="4909681"/>
            <a:ext cx="1506360" cy="1565139"/>
            <a:chOff x="11" y="583339"/>
            <a:chExt cx="1129770" cy="1173854"/>
          </a:xfrm>
        </p:grpSpPr>
        <p:sp>
          <p:nvSpPr>
            <p:cNvPr id="68" name="Google Shape;68;p3"/>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 name="Google Shape;69;p3"/>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0" name="Google Shape;70;p3"/>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 name="Google Shape;71;p3"/>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 name="Google Shape;72;p3"/>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 name="Google Shape;73;p3"/>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4" name="Google Shape;74;p3"/>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 name="Google Shape;75;p3"/>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 name="Google Shape;76;p3"/>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 name="Google Shape;77;p3"/>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 name="Google Shape;78;p3"/>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 name="Google Shape;79;p3"/>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 name="Google Shape;80;p3"/>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 name="Google Shape;81;p3"/>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 name="Google Shape;82;p3"/>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 name="Google Shape;83;p3"/>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 name="Google Shape;84;p3"/>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 name="Google Shape;85;p3"/>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6" name="Google Shape;86;p3"/>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 name="Google Shape;87;p3"/>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 name="Google Shape;88;p3"/>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 name="Google Shape;89;p3"/>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 name="Google Shape;90;p3"/>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 name="Google Shape;91;p3"/>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 name="Google Shape;92;p3"/>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93" name="Google Shape;93;p3"/>
          <p:cNvSpPr txBox="1">
            <a:spLocks noGrp="1"/>
          </p:cNvSpPr>
          <p:nvPr>
            <p:ph type="title"/>
          </p:nvPr>
        </p:nvSpPr>
        <p:spPr>
          <a:xfrm>
            <a:off x="960667" y="3432625"/>
            <a:ext cx="5136000" cy="9740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7333"/>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r>
              <a:rPr lang="en-US"/>
              <a:t>Click to edit Master title style</a:t>
            </a:r>
            <a:endParaRPr/>
          </a:p>
        </p:txBody>
      </p:sp>
      <p:sp>
        <p:nvSpPr>
          <p:cNvPr id="94" name="Google Shape;94;p3"/>
          <p:cNvSpPr txBox="1">
            <a:spLocks noGrp="1"/>
          </p:cNvSpPr>
          <p:nvPr>
            <p:ph type="title" idx="2" hasCustomPrompt="1"/>
          </p:nvPr>
        </p:nvSpPr>
        <p:spPr>
          <a:xfrm>
            <a:off x="960000" y="2399025"/>
            <a:ext cx="5136000" cy="103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9600"/>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95" name="Google Shape;95;p3"/>
          <p:cNvSpPr txBox="1">
            <a:spLocks noGrp="1"/>
          </p:cNvSpPr>
          <p:nvPr>
            <p:ph type="subTitle" idx="1"/>
          </p:nvPr>
        </p:nvSpPr>
        <p:spPr>
          <a:xfrm>
            <a:off x="6795351" y="2855333"/>
            <a:ext cx="4436000" cy="112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36344078"/>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615"/>
        <p:cNvGrpSpPr/>
        <p:nvPr/>
      </p:nvGrpSpPr>
      <p:grpSpPr>
        <a:xfrm>
          <a:off x="0" y="0"/>
          <a:ext cx="0" cy="0"/>
          <a:chOff x="0" y="0"/>
          <a:chExt cx="0" cy="0"/>
        </a:xfrm>
      </p:grpSpPr>
      <p:sp>
        <p:nvSpPr>
          <p:cNvPr id="616" name="Google Shape;616;p21"/>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17" name="Google Shape;617;p21"/>
          <p:cNvGrpSpPr/>
          <p:nvPr/>
        </p:nvGrpSpPr>
        <p:grpSpPr>
          <a:xfrm rot="-5400000">
            <a:off x="464420" y="4909681"/>
            <a:ext cx="1506360" cy="1565139"/>
            <a:chOff x="11" y="583339"/>
            <a:chExt cx="1129770" cy="1173854"/>
          </a:xfrm>
        </p:grpSpPr>
        <p:sp>
          <p:nvSpPr>
            <p:cNvPr id="618" name="Google Shape;618;p21"/>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19" name="Google Shape;619;p21"/>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0" name="Google Shape;620;p21"/>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1" name="Google Shape;621;p21"/>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2" name="Google Shape;622;p21"/>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3" name="Google Shape;623;p21"/>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4" name="Google Shape;624;p21"/>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5" name="Google Shape;625;p21"/>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6" name="Google Shape;626;p21"/>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7" name="Google Shape;627;p21"/>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8" name="Google Shape;628;p21"/>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29" name="Google Shape;629;p21"/>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0" name="Google Shape;630;p21"/>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1" name="Google Shape;631;p21"/>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2" name="Google Shape;632;p21"/>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3" name="Google Shape;633;p21"/>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4" name="Google Shape;634;p21"/>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5" name="Google Shape;635;p21"/>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6" name="Google Shape;636;p21"/>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7" name="Google Shape;637;p21"/>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8" name="Google Shape;638;p21"/>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39" name="Google Shape;639;p21"/>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0" name="Google Shape;640;p21"/>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1" name="Google Shape;641;p21"/>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2" name="Google Shape;642;p21"/>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643" name="Google Shape;643;p21"/>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3942046440"/>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644"/>
        <p:cNvGrpSpPr/>
        <p:nvPr/>
      </p:nvGrpSpPr>
      <p:grpSpPr>
        <a:xfrm>
          <a:off x="0" y="0"/>
          <a:ext cx="0" cy="0"/>
          <a:chOff x="0" y="0"/>
          <a:chExt cx="0" cy="0"/>
        </a:xfrm>
      </p:grpSpPr>
      <p:sp>
        <p:nvSpPr>
          <p:cNvPr id="645" name="Google Shape;645;p22"/>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grpSp>
        <p:nvGrpSpPr>
          <p:cNvPr id="646" name="Google Shape;646;p22"/>
          <p:cNvGrpSpPr/>
          <p:nvPr/>
        </p:nvGrpSpPr>
        <p:grpSpPr>
          <a:xfrm rot="-5400000">
            <a:off x="443984" y="393837"/>
            <a:ext cx="1506360" cy="1565139"/>
            <a:chOff x="11" y="583339"/>
            <a:chExt cx="1129770" cy="1173854"/>
          </a:xfrm>
        </p:grpSpPr>
        <p:sp>
          <p:nvSpPr>
            <p:cNvPr id="647" name="Google Shape;647;p22"/>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8" name="Google Shape;648;p22"/>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49" name="Google Shape;649;p22"/>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0" name="Google Shape;650;p22"/>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1" name="Google Shape;651;p22"/>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2" name="Google Shape;652;p22"/>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3" name="Google Shape;653;p22"/>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4" name="Google Shape;654;p22"/>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5" name="Google Shape;655;p22"/>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6" name="Google Shape;656;p22"/>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7" name="Google Shape;657;p22"/>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8" name="Google Shape;658;p22"/>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59" name="Google Shape;659;p22"/>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0" name="Google Shape;660;p22"/>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1" name="Google Shape;661;p22"/>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2" name="Google Shape;662;p22"/>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3" name="Google Shape;663;p22"/>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4" name="Google Shape;664;p22"/>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5" name="Google Shape;665;p22"/>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6" name="Google Shape;666;p22"/>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7" name="Google Shape;667;p22"/>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8" name="Google Shape;668;p22"/>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69" name="Google Shape;669;p22"/>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70" name="Google Shape;670;p22"/>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71" name="Google Shape;671;p22"/>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477037554"/>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672"/>
        <p:cNvGrpSpPr/>
        <p:nvPr/>
      </p:nvGrpSpPr>
      <p:grpSpPr>
        <a:xfrm>
          <a:off x="0" y="0"/>
          <a:ext cx="0" cy="0"/>
          <a:chOff x="0" y="0"/>
          <a:chExt cx="0" cy="0"/>
        </a:xfrm>
      </p:grpSpPr>
      <p:sp>
        <p:nvSpPr>
          <p:cNvPr id="673" name="Google Shape;673;p23"/>
          <p:cNvSpPr txBox="1">
            <a:spLocks noGrp="1"/>
          </p:cNvSpPr>
          <p:nvPr>
            <p:ph type="title"/>
          </p:nvPr>
        </p:nvSpPr>
        <p:spPr>
          <a:xfrm>
            <a:off x="3189200" y="4059389"/>
            <a:ext cx="58136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24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r>
              <a:rPr lang="en-US"/>
              <a:t>Click to edit Master title style</a:t>
            </a:r>
            <a:endParaRPr/>
          </a:p>
        </p:txBody>
      </p:sp>
      <p:sp>
        <p:nvSpPr>
          <p:cNvPr id="674" name="Google Shape;674;p23"/>
          <p:cNvSpPr txBox="1">
            <a:spLocks noGrp="1"/>
          </p:cNvSpPr>
          <p:nvPr>
            <p:ph type="subTitle" idx="1"/>
          </p:nvPr>
        </p:nvSpPr>
        <p:spPr>
          <a:xfrm>
            <a:off x="2661600" y="2089400"/>
            <a:ext cx="6868800" cy="197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3200"/>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675" name="Google Shape;675;p23"/>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76" name="Google Shape;676;p23"/>
          <p:cNvGrpSpPr/>
          <p:nvPr/>
        </p:nvGrpSpPr>
        <p:grpSpPr>
          <a:xfrm rot="-5400000">
            <a:off x="464420" y="4909681"/>
            <a:ext cx="1506360" cy="1565139"/>
            <a:chOff x="11" y="583339"/>
            <a:chExt cx="1129770" cy="1173854"/>
          </a:xfrm>
        </p:grpSpPr>
        <p:sp>
          <p:nvSpPr>
            <p:cNvPr id="677" name="Google Shape;677;p23"/>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78" name="Google Shape;678;p23"/>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79" name="Google Shape;679;p23"/>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0" name="Google Shape;680;p23"/>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1" name="Google Shape;681;p23"/>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2" name="Google Shape;682;p23"/>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3" name="Google Shape;683;p23"/>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4" name="Google Shape;684;p23"/>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5" name="Google Shape;685;p23"/>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6" name="Google Shape;686;p23"/>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7" name="Google Shape;687;p23"/>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8" name="Google Shape;688;p23"/>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89" name="Google Shape;689;p23"/>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0" name="Google Shape;690;p23"/>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1" name="Google Shape;691;p23"/>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2" name="Google Shape;692;p23"/>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3" name="Google Shape;693;p23"/>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4" name="Google Shape;694;p23"/>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5" name="Google Shape;695;p23"/>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6" name="Google Shape;696;p23"/>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7" name="Google Shape;697;p23"/>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8" name="Google Shape;698;p23"/>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699" name="Google Shape;699;p23"/>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00" name="Google Shape;700;p23"/>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01" name="Google Shape;701;p23"/>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3787771527"/>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702"/>
        <p:cNvGrpSpPr/>
        <p:nvPr/>
      </p:nvGrpSpPr>
      <p:grpSpPr>
        <a:xfrm>
          <a:off x="0" y="0"/>
          <a:ext cx="0" cy="0"/>
          <a:chOff x="0" y="0"/>
          <a:chExt cx="0" cy="0"/>
        </a:xfrm>
      </p:grpSpPr>
      <p:sp>
        <p:nvSpPr>
          <p:cNvPr id="703" name="Google Shape;703;p2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704" name="Google Shape;704;p24"/>
          <p:cNvSpPr txBox="1">
            <a:spLocks noGrp="1"/>
          </p:cNvSpPr>
          <p:nvPr>
            <p:ph type="title" idx="2"/>
          </p:nvPr>
        </p:nvSpPr>
        <p:spPr>
          <a:xfrm>
            <a:off x="960000" y="3992645"/>
            <a:ext cx="31152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05" name="Google Shape;705;p24"/>
          <p:cNvSpPr txBox="1">
            <a:spLocks noGrp="1"/>
          </p:cNvSpPr>
          <p:nvPr>
            <p:ph type="subTitle" idx="1"/>
          </p:nvPr>
        </p:nvSpPr>
        <p:spPr>
          <a:xfrm>
            <a:off x="960000" y="4712600"/>
            <a:ext cx="3115200" cy="1012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06" name="Google Shape;706;p24"/>
          <p:cNvSpPr txBox="1">
            <a:spLocks noGrp="1"/>
          </p:cNvSpPr>
          <p:nvPr>
            <p:ph type="title" idx="3"/>
          </p:nvPr>
        </p:nvSpPr>
        <p:spPr>
          <a:xfrm>
            <a:off x="4538400" y="3992645"/>
            <a:ext cx="31152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07" name="Google Shape;707;p24"/>
          <p:cNvSpPr txBox="1">
            <a:spLocks noGrp="1"/>
          </p:cNvSpPr>
          <p:nvPr>
            <p:ph type="subTitle" idx="4"/>
          </p:nvPr>
        </p:nvSpPr>
        <p:spPr>
          <a:xfrm>
            <a:off x="4538400" y="4712600"/>
            <a:ext cx="3115200" cy="1012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08" name="Google Shape;708;p24"/>
          <p:cNvSpPr txBox="1">
            <a:spLocks noGrp="1"/>
          </p:cNvSpPr>
          <p:nvPr>
            <p:ph type="title" idx="5"/>
          </p:nvPr>
        </p:nvSpPr>
        <p:spPr>
          <a:xfrm>
            <a:off x="8116800" y="3992645"/>
            <a:ext cx="31152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09" name="Google Shape;709;p24"/>
          <p:cNvSpPr txBox="1">
            <a:spLocks noGrp="1"/>
          </p:cNvSpPr>
          <p:nvPr>
            <p:ph type="subTitle" idx="6"/>
          </p:nvPr>
        </p:nvSpPr>
        <p:spPr>
          <a:xfrm>
            <a:off x="8116800" y="4712600"/>
            <a:ext cx="3115200" cy="1012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grpSp>
        <p:nvGrpSpPr>
          <p:cNvPr id="710" name="Google Shape;710;p24"/>
          <p:cNvGrpSpPr/>
          <p:nvPr/>
        </p:nvGrpSpPr>
        <p:grpSpPr>
          <a:xfrm rot="-5400000">
            <a:off x="10215717" y="405691"/>
            <a:ext cx="1506360" cy="1565139"/>
            <a:chOff x="11" y="583339"/>
            <a:chExt cx="1129770" cy="1173854"/>
          </a:xfrm>
        </p:grpSpPr>
        <p:sp>
          <p:nvSpPr>
            <p:cNvPr id="711" name="Google Shape;711;p24"/>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2" name="Google Shape;712;p24"/>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3" name="Google Shape;713;p24"/>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4" name="Google Shape;714;p24"/>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5" name="Google Shape;715;p24"/>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6" name="Google Shape;716;p24"/>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7" name="Google Shape;717;p24"/>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8" name="Google Shape;718;p24"/>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19" name="Google Shape;719;p24"/>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0" name="Google Shape;720;p24"/>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1" name="Google Shape;721;p24"/>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2" name="Google Shape;722;p24"/>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3" name="Google Shape;723;p24"/>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4" name="Google Shape;724;p24"/>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5" name="Google Shape;725;p24"/>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6" name="Google Shape;726;p24"/>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7" name="Google Shape;727;p24"/>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8" name="Google Shape;728;p24"/>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29" name="Google Shape;729;p24"/>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0" name="Google Shape;730;p24"/>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1" name="Google Shape;731;p24"/>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2" name="Google Shape;732;p24"/>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3" name="Google Shape;733;p24"/>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4" name="Google Shape;734;p24"/>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35" name="Google Shape;735;p24"/>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3855123216"/>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736"/>
        <p:cNvGrpSpPr/>
        <p:nvPr/>
      </p:nvGrpSpPr>
      <p:grpSpPr>
        <a:xfrm>
          <a:off x="0" y="0"/>
          <a:ext cx="0" cy="0"/>
          <a:chOff x="0" y="0"/>
          <a:chExt cx="0" cy="0"/>
        </a:xfrm>
      </p:grpSpPr>
      <p:sp>
        <p:nvSpPr>
          <p:cNvPr id="737" name="Google Shape;737;p25"/>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738" name="Google Shape;738;p25"/>
          <p:cNvSpPr txBox="1">
            <a:spLocks noGrp="1"/>
          </p:cNvSpPr>
          <p:nvPr>
            <p:ph type="title" idx="2"/>
          </p:nvPr>
        </p:nvSpPr>
        <p:spPr>
          <a:xfrm>
            <a:off x="960000" y="2650108"/>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39" name="Google Shape;739;p25"/>
          <p:cNvSpPr txBox="1">
            <a:spLocks noGrp="1"/>
          </p:cNvSpPr>
          <p:nvPr>
            <p:ph type="subTitle" idx="1"/>
          </p:nvPr>
        </p:nvSpPr>
        <p:spPr>
          <a:xfrm>
            <a:off x="960000" y="319810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40" name="Google Shape;740;p25"/>
          <p:cNvSpPr txBox="1">
            <a:spLocks noGrp="1"/>
          </p:cNvSpPr>
          <p:nvPr>
            <p:ph type="title" idx="3"/>
          </p:nvPr>
        </p:nvSpPr>
        <p:spPr>
          <a:xfrm>
            <a:off x="4559028" y="2650108"/>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41" name="Google Shape;741;p25"/>
          <p:cNvSpPr txBox="1">
            <a:spLocks noGrp="1"/>
          </p:cNvSpPr>
          <p:nvPr>
            <p:ph type="subTitle" idx="4"/>
          </p:nvPr>
        </p:nvSpPr>
        <p:spPr>
          <a:xfrm>
            <a:off x="4559028" y="319810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42" name="Google Shape;742;p25"/>
          <p:cNvSpPr txBox="1">
            <a:spLocks noGrp="1"/>
          </p:cNvSpPr>
          <p:nvPr>
            <p:ph type="title" idx="5"/>
          </p:nvPr>
        </p:nvSpPr>
        <p:spPr>
          <a:xfrm>
            <a:off x="960000" y="5007932"/>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43" name="Google Shape;743;p25"/>
          <p:cNvSpPr txBox="1">
            <a:spLocks noGrp="1"/>
          </p:cNvSpPr>
          <p:nvPr>
            <p:ph type="subTitle" idx="6"/>
          </p:nvPr>
        </p:nvSpPr>
        <p:spPr>
          <a:xfrm>
            <a:off x="960000" y="555592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44" name="Google Shape;744;p25"/>
          <p:cNvSpPr txBox="1">
            <a:spLocks noGrp="1"/>
          </p:cNvSpPr>
          <p:nvPr>
            <p:ph type="title" idx="7"/>
          </p:nvPr>
        </p:nvSpPr>
        <p:spPr>
          <a:xfrm>
            <a:off x="4559028" y="5007932"/>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45" name="Google Shape;745;p25"/>
          <p:cNvSpPr txBox="1">
            <a:spLocks noGrp="1"/>
          </p:cNvSpPr>
          <p:nvPr>
            <p:ph type="subTitle" idx="8"/>
          </p:nvPr>
        </p:nvSpPr>
        <p:spPr>
          <a:xfrm>
            <a:off x="4559028" y="555592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46" name="Google Shape;746;p25"/>
          <p:cNvSpPr txBox="1">
            <a:spLocks noGrp="1"/>
          </p:cNvSpPr>
          <p:nvPr>
            <p:ph type="title" idx="9"/>
          </p:nvPr>
        </p:nvSpPr>
        <p:spPr>
          <a:xfrm>
            <a:off x="8158065" y="2650108"/>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47" name="Google Shape;747;p25"/>
          <p:cNvSpPr txBox="1">
            <a:spLocks noGrp="1"/>
          </p:cNvSpPr>
          <p:nvPr>
            <p:ph type="subTitle" idx="13"/>
          </p:nvPr>
        </p:nvSpPr>
        <p:spPr>
          <a:xfrm>
            <a:off x="8158065" y="319810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748" name="Google Shape;748;p25"/>
          <p:cNvSpPr txBox="1">
            <a:spLocks noGrp="1"/>
          </p:cNvSpPr>
          <p:nvPr>
            <p:ph type="title" idx="14"/>
          </p:nvPr>
        </p:nvSpPr>
        <p:spPr>
          <a:xfrm>
            <a:off x="8158065" y="5007932"/>
            <a:ext cx="3074000" cy="5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rPr lang="en-US"/>
              <a:t>Click to edit Master title style</a:t>
            </a:r>
            <a:endParaRPr/>
          </a:p>
        </p:txBody>
      </p:sp>
      <p:sp>
        <p:nvSpPr>
          <p:cNvPr id="749" name="Google Shape;749;p25"/>
          <p:cNvSpPr txBox="1">
            <a:spLocks noGrp="1"/>
          </p:cNvSpPr>
          <p:nvPr>
            <p:ph type="subTitle" idx="15"/>
          </p:nvPr>
        </p:nvSpPr>
        <p:spPr>
          <a:xfrm>
            <a:off x="8158065" y="5555929"/>
            <a:ext cx="3074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grpSp>
        <p:nvGrpSpPr>
          <p:cNvPr id="750" name="Google Shape;750;p25"/>
          <p:cNvGrpSpPr/>
          <p:nvPr/>
        </p:nvGrpSpPr>
        <p:grpSpPr>
          <a:xfrm rot="-5400000">
            <a:off x="10215717" y="405691"/>
            <a:ext cx="1506360" cy="1565139"/>
            <a:chOff x="11" y="583339"/>
            <a:chExt cx="1129770" cy="1173854"/>
          </a:xfrm>
        </p:grpSpPr>
        <p:sp>
          <p:nvSpPr>
            <p:cNvPr id="751" name="Google Shape;751;p25"/>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2" name="Google Shape;752;p25"/>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3" name="Google Shape;753;p25"/>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4" name="Google Shape;754;p25"/>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5" name="Google Shape;755;p25"/>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6" name="Google Shape;756;p25"/>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7" name="Google Shape;757;p25"/>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8" name="Google Shape;758;p25"/>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59" name="Google Shape;759;p25"/>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0" name="Google Shape;760;p25"/>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1" name="Google Shape;761;p25"/>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2" name="Google Shape;762;p25"/>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3" name="Google Shape;763;p25"/>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4" name="Google Shape;764;p25"/>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5" name="Google Shape;765;p25"/>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6" name="Google Shape;766;p25"/>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7" name="Google Shape;767;p25"/>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8" name="Google Shape;768;p25"/>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69" name="Google Shape;769;p25"/>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0" name="Google Shape;770;p25"/>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1" name="Google Shape;771;p25"/>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2" name="Google Shape;772;p25"/>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3" name="Google Shape;773;p25"/>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4" name="Google Shape;774;p25"/>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5" name="Google Shape;775;p25"/>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776" name="Google Shape;776;p25"/>
          <p:cNvGrpSpPr/>
          <p:nvPr/>
        </p:nvGrpSpPr>
        <p:grpSpPr>
          <a:xfrm rot="-5400000">
            <a:off x="10215717" y="405691"/>
            <a:ext cx="1506360" cy="1565139"/>
            <a:chOff x="11" y="583339"/>
            <a:chExt cx="1129770" cy="1173854"/>
          </a:xfrm>
        </p:grpSpPr>
        <p:sp>
          <p:nvSpPr>
            <p:cNvPr id="777" name="Google Shape;777;p25"/>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8" name="Google Shape;778;p25"/>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79" name="Google Shape;779;p25"/>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0" name="Google Shape;780;p25"/>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1" name="Google Shape;781;p25"/>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2" name="Google Shape;782;p25"/>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3" name="Google Shape;783;p25"/>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4" name="Google Shape;784;p25"/>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5" name="Google Shape;785;p25"/>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6" name="Google Shape;786;p25"/>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7" name="Google Shape;787;p25"/>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8" name="Google Shape;788;p25"/>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89" name="Google Shape;789;p25"/>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0" name="Google Shape;790;p25"/>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1" name="Google Shape;791;p25"/>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2" name="Google Shape;792;p25"/>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3" name="Google Shape;793;p25"/>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4" name="Google Shape;794;p25"/>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5" name="Google Shape;795;p25"/>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6" name="Google Shape;796;p25"/>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7" name="Google Shape;797;p25"/>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8" name="Google Shape;798;p25"/>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799" name="Google Shape;799;p25"/>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0" name="Google Shape;800;p25"/>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1" name="Google Shape;801;p25"/>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459057314"/>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802"/>
        <p:cNvGrpSpPr/>
        <p:nvPr/>
      </p:nvGrpSpPr>
      <p:grpSpPr>
        <a:xfrm>
          <a:off x="0" y="0"/>
          <a:ext cx="0" cy="0"/>
          <a:chOff x="0" y="0"/>
          <a:chExt cx="0" cy="0"/>
        </a:xfrm>
      </p:grpSpPr>
      <p:sp>
        <p:nvSpPr>
          <p:cNvPr id="803" name="Google Shape;803;p26"/>
          <p:cNvSpPr/>
          <p:nvPr/>
        </p:nvSpPr>
        <p:spPr>
          <a:xfrm>
            <a:off x="97554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04" name="Google Shape;804;p26"/>
          <p:cNvGrpSpPr/>
          <p:nvPr/>
        </p:nvGrpSpPr>
        <p:grpSpPr>
          <a:xfrm rot="-5400000">
            <a:off x="10215717" y="405691"/>
            <a:ext cx="1506360" cy="1565139"/>
            <a:chOff x="11" y="583339"/>
            <a:chExt cx="1129770" cy="1173854"/>
          </a:xfrm>
        </p:grpSpPr>
        <p:sp>
          <p:nvSpPr>
            <p:cNvPr id="805" name="Google Shape;805;p26"/>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6" name="Google Shape;806;p26"/>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7" name="Google Shape;807;p26"/>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8" name="Google Shape;808;p26"/>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09" name="Google Shape;809;p26"/>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0" name="Google Shape;810;p26"/>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1" name="Google Shape;811;p26"/>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2" name="Google Shape;812;p26"/>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3" name="Google Shape;813;p26"/>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4" name="Google Shape;814;p26"/>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5" name="Google Shape;815;p26"/>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6" name="Google Shape;816;p26"/>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7" name="Google Shape;817;p26"/>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8" name="Google Shape;818;p26"/>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19" name="Google Shape;819;p26"/>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0" name="Google Shape;820;p26"/>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1" name="Google Shape;821;p26"/>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2" name="Google Shape;822;p26"/>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3" name="Google Shape;823;p26"/>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4" name="Google Shape;824;p26"/>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5" name="Google Shape;825;p26"/>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6" name="Google Shape;826;p26"/>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7" name="Google Shape;827;p26"/>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8" name="Google Shape;828;p26"/>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29" name="Google Shape;829;p26"/>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830" name="Google Shape;830;p26"/>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31" name="Google Shape;831;p26"/>
          <p:cNvGrpSpPr/>
          <p:nvPr/>
        </p:nvGrpSpPr>
        <p:grpSpPr>
          <a:xfrm rot="-5400000">
            <a:off x="464420" y="4909681"/>
            <a:ext cx="1506360" cy="1565139"/>
            <a:chOff x="11" y="583339"/>
            <a:chExt cx="1129770" cy="1173854"/>
          </a:xfrm>
        </p:grpSpPr>
        <p:sp>
          <p:nvSpPr>
            <p:cNvPr id="832" name="Google Shape;832;p26"/>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3" name="Google Shape;833;p26"/>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4" name="Google Shape;834;p26"/>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5" name="Google Shape;835;p26"/>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6" name="Google Shape;836;p26"/>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7" name="Google Shape;837;p26"/>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8" name="Google Shape;838;p26"/>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39" name="Google Shape;839;p26"/>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0" name="Google Shape;840;p26"/>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1" name="Google Shape;841;p26"/>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2" name="Google Shape;842;p26"/>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3" name="Google Shape;843;p26"/>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4" name="Google Shape;844;p26"/>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5" name="Google Shape;845;p26"/>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6" name="Google Shape;846;p26"/>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7" name="Google Shape;847;p26"/>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8" name="Google Shape;848;p26"/>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49" name="Google Shape;849;p26"/>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0" name="Google Shape;850;p26"/>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1" name="Google Shape;851;p26"/>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2" name="Google Shape;852;p26"/>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3" name="Google Shape;853;p26"/>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4" name="Google Shape;854;p26"/>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5" name="Google Shape;855;p26"/>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56" name="Google Shape;856;p26"/>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857" name="Google Shape;857;p26"/>
          <p:cNvSpPr txBox="1">
            <a:spLocks noGrp="1"/>
          </p:cNvSpPr>
          <p:nvPr>
            <p:ph type="title" hasCustomPrompt="1"/>
          </p:nvPr>
        </p:nvSpPr>
        <p:spPr>
          <a:xfrm>
            <a:off x="3523500" y="720000"/>
            <a:ext cx="5145200" cy="941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858" name="Google Shape;858;p26"/>
          <p:cNvSpPr txBox="1">
            <a:spLocks noGrp="1"/>
          </p:cNvSpPr>
          <p:nvPr>
            <p:ph type="subTitle" idx="1"/>
          </p:nvPr>
        </p:nvSpPr>
        <p:spPr>
          <a:xfrm>
            <a:off x="3523500" y="1661367"/>
            <a:ext cx="5145200" cy="49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859" name="Google Shape;859;p26"/>
          <p:cNvSpPr txBox="1">
            <a:spLocks noGrp="1"/>
          </p:cNvSpPr>
          <p:nvPr>
            <p:ph type="title" idx="2" hasCustomPrompt="1"/>
          </p:nvPr>
        </p:nvSpPr>
        <p:spPr>
          <a:xfrm>
            <a:off x="3523500" y="2715109"/>
            <a:ext cx="5145200" cy="941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860" name="Google Shape;860;p26"/>
          <p:cNvSpPr txBox="1">
            <a:spLocks noGrp="1"/>
          </p:cNvSpPr>
          <p:nvPr>
            <p:ph type="subTitle" idx="3"/>
          </p:nvPr>
        </p:nvSpPr>
        <p:spPr>
          <a:xfrm>
            <a:off x="3523500" y="3656477"/>
            <a:ext cx="5145200" cy="49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861" name="Google Shape;861;p26"/>
          <p:cNvSpPr txBox="1">
            <a:spLocks noGrp="1"/>
          </p:cNvSpPr>
          <p:nvPr>
            <p:ph type="title" idx="4" hasCustomPrompt="1"/>
          </p:nvPr>
        </p:nvSpPr>
        <p:spPr>
          <a:xfrm>
            <a:off x="3523500" y="4719152"/>
            <a:ext cx="5145200" cy="941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862" name="Google Shape;862;p26"/>
          <p:cNvSpPr txBox="1">
            <a:spLocks noGrp="1"/>
          </p:cNvSpPr>
          <p:nvPr>
            <p:ph type="subTitle" idx="5"/>
          </p:nvPr>
        </p:nvSpPr>
        <p:spPr>
          <a:xfrm>
            <a:off x="3523500" y="5660519"/>
            <a:ext cx="5145200" cy="49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776837314"/>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863"/>
        <p:cNvGrpSpPr/>
        <p:nvPr/>
      </p:nvGrpSpPr>
      <p:grpSpPr>
        <a:xfrm>
          <a:off x="0" y="0"/>
          <a:ext cx="0" cy="0"/>
          <a:chOff x="0" y="0"/>
          <a:chExt cx="0" cy="0"/>
        </a:xfrm>
      </p:grpSpPr>
      <p:sp>
        <p:nvSpPr>
          <p:cNvPr id="864" name="Google Shape;864;p27"/>
          <p:cNvSpPr txBox="1">
            <a:spLocks noGrp="1"/>
          </p:cNvSpPr>
          <p:nvPr>
            <p:ph type="ctrTitle"/>
          </p:nvPr>
        </p:nvSpPr>
        <p:spPr>
          <a:xfrm>
            <a:off x="960000" y="713529"/>
            <a:ext cx="10272000" cy="108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9600"/>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r>
              <a:rPr lang="en-US"/>
              <a:t>Click to edit Master title style</a:t>
            </a:r>
            <a:endParaRPr/>
          </a:p>
        </p:txBody>
      </p:sp>
      <p:sp>
        <p:nvSpPr>
          <p:cNvPr id="865" name="Google Shape;865;p27"/>
          <p:cNvSpPr txBox="1">
            <a:spLocks noGrp="1"/>
          </p:cNvSpPr>
          <p:nvPr>
            <p:ph type="subTitle" idx="1"/>
          </p:nvPr>
        </p:nvSpPr>
        <p:spPr>
          <a:xfrm>
            <a:off x="3523384" y="2784533"/>
            <a:ext cx="5145200" cy="157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a:lvl1pPr>
            <a:lvl2pPr lvl="1" algn="ctr" rtl="0">
              <a:lnSpc>
                <a:spcPct val="100000"/>
              </a:lnSpc>
              <a:spcBef>
                <a:spcPts val="0"/>
              </a:spcBef>
              <a:spcAft>
                <a:spcPts val="0"/>
              </a:spcAft>
              <a:buSzPts val="1800"/>
              <a:buNone/>
              <a:defRPr sz="2400"/>
            </a:lvl2pPr>
            <a:lvl3pPr lvl="2" algn="ctr" rtl="0">
              <a:lnSpc>
                <a:spcPct val="100000"/>
              </a:lnSpc>
              <a:spcBef>
                <a:spcPts val="0"/>
              </a:spcBef>
              <a:spcAft>
                <a:spcPts val="0"/>
              </a:spcAft>
              <a:buSzPts val="1800"/>
              <a:buNone/>
              <a:defRPr sz="2400"/>
            </a:lvl3pPr>
            <a:lvl4pPr lvl="3" algn="ctr" rtl="0">
              <a:lnSpc>
                <a:spcPct val="100000"/>
              </a:lnSpc>
              <a:spcBef>
                <a:spcPts val="0"/>
              </a:spcBef>
              <a:spcAft>
                <a:spcPts val="0"/>
              </a:spcAft>
              <a:buSzPts val="1800"/>
              <a:buNone/>
              <a:defRPr sz="2400"/>
            </a:lvl4pPr>
            <a:lvl5pPr lvl="4" algn="ctr" rtl="0">
              <a:lnSpc>
                <a:spcPct val="100000"/>
              </a:lnSpc>
              <a:spcBef>
                <a:spcPts val="0"/>
              </a:spcBef>
              <a:spcAft>
                <a:spcPts val="0"/>
              </a:spcAft>
              <a:buSzPts val="1800"/>
              <a:buNone/>
              <a:defRPr sz="2400"/>
            </a:lvl5pPr>
            <a:lvl6pPr lvl="5" algn="ctr" rtl="0">
              <a:lnSpc>
                <a:spcPct val="100000"/>
              </a:lnSpc>
              <a:spcBef>
                <a:spcPts val="0"/>
              </a:spcBef>
              <a:spcAft>
                <a:spcPts val="0"/>
              </a:spcAft>
              <a:buSzPts val="1800"/>
              <a:buNone/>
              <a:defRPr sz="2400"/>
            </a:lvl6pPr>
            <a:lvl7pPr lvl="6" algn="ctr" rtl="0">
              <a:lnSpc>
                <a:spcPct val="100000"/>
              </a:lnSpc>
              <a:spcBef>
                <a:spcPts val="0"/>
              </a:spcBef>
              <a:spcAft>
                <a:spcPts val="0"/>
              </a:spcAft>
              <a:buSzPts val="1800"/>
              <a:buNone/>
              <a:defRPr sz="2400"/>
            </a:lvl7pPr>
            <a:lvl8pPr lvl="7" algn="ctr" rtl="0">
              <a:lnSpc>
                <a:spcPct val="100000"/>
              </a:lnSpc>
              <a:spcBef>
                <a:spcPts val="0"/>
              </a:spcBef>
              <a:spcAft>
                <a:spcPts val="0"/>
              </a:spcAft>
              <a:buSzPts val="1800"/>
              <a:buNone/>
              <a:defRPr sz="2400"/>
            </a:lvl8pPr>
            <a:lvl9pPr lvl="8" algn="ctr" rtl="0">
              <a:lnSpc>
                <a:spcPct val="100000"/>
              </a:lnSpc>
              <a:spcBef>
                <a:spcPts val="0"/>
              </a:spcBef>
              <a:spcAft>
                <a:spcPts val="0"/>
              </a:spcAft>
              <a:buSzPts val="1800"/>
              <a:buNone/>
              <a:defRPr sz="2400"/>
            </a:lvl9pPr>
          </a:lstStyle>
          <a:p>
            <a:r>
              <a:rPr lang="en-US"/>
              <a:t>Click to edit Master subtitle style</a:t>
            </a:r>
            <a:endParaRPr/>
          </a:p>
        </p:txBody>
      </p:sp>
      <p:sp>
        <p:nvSpPr>
          <p:cNvPr id="866" name="Google Shape;866;p27"/>
          <p:cNvSpPr/>
          <p:nvPr/>
        </p:nvSpPr>
        <p:spPr>
          <a:xfrm>
            <a:off x="18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67" name="Google Shape;867;p27"/>
          <p:cNvGrpSpPr/>
          <p:nvPr/>
        </p:nvGrpSpPr>
        <p:grpSpPr>
          <a:xfrm rot="-5400000">
            <a:off x="464420" y="4909681"/>
            <a:ext cx="1506360" cy="1565139"/>
            <a:chOff x="11" y="583339"/>
            <a:chExt cx="1129770" cy="1173854"/>
          </a:xfrm>
        </p:grpSpPr>
        <p:sp>
          <p:nvSpPr>
            <p:cNvPr id="868" name="Google Shape;868;p27"/>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69" name="Google Shape;869;p27"/>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0" name="Google Shape;870;p27"/>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1" name="Google Shape;871;p27"/>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2" name="Google Shape;872;p27"/>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3" name="Google Shape;873;p27"/>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4" name="Google Shape;874;p27"/>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5" name="Google Shape;875;p27"/>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6" name="Google Shape;876;p27"/>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7" name="Google Shape;877;p27"/>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8" name="Google Shape;878;p27"/>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79" name="Google Shape;879;p27"/>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0" name="Google Shape;880;p27"/>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1" name="Google Shape;881;p27"/>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2" name="Google Shape;882;p27"/>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3" name="Google Shape;883;p27"/>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4" name="Google Shape;884;p27"/>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5" name="Google Shape;885;p27"/>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6" name="Google Shape;886;p27"/>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7" name="Google Shape;887;p27"/>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8" name="Google Shape;888;p27"/>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89" name="Google Shape;889;p27"/>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0" name="Google Shape;890;p27"/>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1" name="Google Shape;891;p27"/>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2" name="Google Shape;892;p27"/>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893" name="Google Shape;893;p27"/>
          <p:cNvGrpSpPr/>
          <p:nvPr/>
        </p:nvGrpSpPr>
        <p:grpSpPr>
          <a:xfrm rot="-5400000">
            <a:off x="10215717" y="405691"/>
            <a:ext cx="1506360" cy="1565139"/>
            <a:chOff x="11" y="583339"/>
            <a:chExt cx="1129770" cy="1173854"/>
          </a:xfrm>
        </p:grpSpPr>
        <p:sp>
          <p:nvSpPr>
            <p:cNvPr id="894" name="Google Shape;894;p27"/>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5" name="Google Shape;895;p27"/>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6" name="Google Shape;896;p27"/>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7" name="Google Shape;897;p27"/>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8" name="Google Shape;898;p27"/>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899" name="Google Shape;899;p27"/>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0" name="Google Shape;900;p27"/>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1" name="Google Shape;901;p27"/>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2" name="Google Shape;902;p27"/>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3" name="Google Shape;903;p27"/>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4" name="Google Shape;904;p27"/>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5" name="Google Shape;905;p27"/>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6" name="Google Shape;906;p27"/>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7" name="Google Shape;907;p27"/>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8" name="Google Shape;908;p27"/>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09" name="Google Shape;909;p27"/>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0" name="Google Shape;910;p27"/>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1" name="Google Shape;911;p27"/>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2" name="Google Shape;912;p27"/>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3" name="Google Shape;913;p27"/>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4" name="Google Shape;914;p27"/>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5" name="Google Shape;915;p27"/>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6" name="Google Shape;916;p27"/>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7" name="Google Shape;917;p27"/>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18" name="Google Shape;918;p27"/>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919" name="Google Shape;919;p27"/>
          <p:cNvSpPr txBox="1"/>
          <p:nvPr/>
        </p:nvSpPr>
        <p:spPr>
          <a:xfrm>
            <a:off x="2995400" y="4358136"/>
            <a:ext cx="6201200" cy="1297600"/>
          </a:xfrm>
          <a:prstGeom prst="rect">
            <a:avLst/>
          </a:prstGeom>
          <a:noFill/>
          <a:ln>
            <a:noFill/>
          </a:ln>
        </p:spPr>
        <p:txBody>
          <a:bodyPr spcFirstLastPara="1" wrap="square" lIns="121900" tIns="121900" rIns="121900" bIns="121900" anchor="ctr" anchorCtr="0">
            <a:noAutofit/>
          </a:bodyPr>
          <a:lstStyle/>
          <a:p>
            <a:pPr marL="0" lvl="0" indent="0" algn="ctr" rtl="0">
              <a:spcBef>
                <a:spcPts val="400"/>
              </a:spcBef>
              <a:spcAft>
                <a:spcPts val="0"/>
              </a:spcAft>
              <a:buNone/>
            </a:pPr>
            <a:r>
              <a:rPr lang="en" sz="2400">
                <a:solidFill>
                  <a:schemeClr val="accent2"/>
                </a:solidFill>
                <a:latin typeface="Questrial"/>
                <a:ea typeface="Questrial"/>
                <a:cs typeface="Questrial"/>
                <a:sym typeface="Questrial"/>
              </a:rPr>
              <a:t>CREDITS: This presentation template was created by </a:t>
            </a:r>
            <a:r>
              <a:rPr lang="en" sz="2400" b="1">
                <a:solidFill>
                  <a:schemeClr val="accent2"/>
                </a:solidFill>
                <a:uFill>
                  <a:noFill/>
                </a:uFill>
                <a:latin typeface="Questrial"/>
                <a:ea typeface="Questrial"/>
                <a:cs typeface="Questrial"/>
                <a:sym typeface="Questrial"/>
                <a:hlinkClick r:id="rId2">
                  <a:extLst>
                    <a:ext uri="{A12FA001-AC4F-418D-AE19-62706E023703}">
                      <ahyp:hlinkClr xmlns:ahyp="http://schemas.microsoft.com/office/drawing/2018/hyperlinkcolor" val="tx"/>
                    </a:ext>
                  </a:extLst>
                </a:hlinkClick>
              </a:rPr>
              <a:t>Slidesgo</a:t>
            </a:r>
            <a:r>
              <a:rPr lang="en" sz="2400">
                <a:solidFill>
                  <a:schemeClr val="accent2"/>
                </a:solidFill>
                <a:latin typeface="Questrial"/>
                <a:ea typeface="Questrial"/>
                <a:cs typeface="Questrial"/>
                <a:sym typeface="Questrial"/>
              </a:rPr>
              <a:t>, including icons by </a:t>
            </a:r>
            <a:r>
              <a:rPr lang="en" sz="2400" b="1">
                <a:solidFill>
                  <a:schemeClr val="accent2"/>
                </a:solidFill>
                <a:uFill>
                  <a:noFill/>
                </a:uFill>
                <a:latin typeface="Questrial"/>
                <a:ea typeface="Questrial"/>
                <a:cs typeface="Questrial"/>
                <a:sym typeface="Questrial"/>
                <a:hlinkClick r:id="rId3">
                  <a:extLst>
                    <a:ext uri="{A12FA001-AC4F-418D-AE19-62706E023703}">
                      <ahyp:hlinkClr xmlns:ahyp="http://schemas.microsoft.com/office/drawing/2018/hyperlinkcolor" val="tx"/>
                    </a:ext>
                  </a:extLst>
                </a:hlinkClick>
              </a:rPr>
              <a:t>Flaticon</a:t>
            </a:r>
            <a:r>
              <a:rPr lang="en" sz="2400">
                <a:solidFill>
                  <a:schemeClr val="accent2"/>
                </a:solidFill>
                <a:latin typeface="Questrial"/>
                <a:ea typeface="Questrial"/>
                <a:cs typeface="Questrial"/>
                <a:sym typeface="Questrial"/>
              </a:rPr>
              <a:t>, and infographics &amp; images by </a:t>
            </a:r>
            <a:r>
              <a:rPr lang="en" sz="2400" b="1">
                <a:solidFill>
                  <a:schemeClr val="accent2"/>
                </a:solidFill>
                <a:uFill>
                  <a:noFill/>
                </a:uFill>
                <a:latin typeface="Questrial"/>
                <a:ea typeface="Questrial"/>
                <a:cs typeface="Questrial"/>
                <a:sym typeface="Questrial"/>
                <a:hlinkClick r:id="rId4">
                  <a:extLst>
                    <a:ext uri="{A12FA001-AC4F-418D-AE19-62706E023703}">
                      <ahyp:hlinkClr xmlns:ahyp="http://schemas.microsoft.com/office/drawing/2018/hyperlinkcolor" val="tx"/>
                    </a:ext>
                  </a:extLst>
                </a:hlinkClick>
              </a:rPr>
              <a:t>Freepik</a:t>
            </a:r>
            <a:endParaRPr sz="2400" b="1">
              <a:solidFill>
                <a:schemeClr val="accent2"/>
              </a:solidFill>
              <a:latin typeface="Questrial"/>
              <a:ea typeface="Questrial"/>
              <a:cs typeface="Questrial"/>
              <a:sym typeface="Questrial"/>
            </a:endParaRPr>
          </a:p>
        </p:txBody>
      </p:sp>
    </p:spTree>
    <p:extLst>
      <p:ext uri="{BB962C8B-B14F-4D97-AF65-F5344CB8AC3E}">
        <p14:creationId xmlns:p14="http://schemas.microsoft.com/office/powerpoint/2010/main" val="1545731537"/>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920"/>
        <p:cNvGrpSpPr/>
        <p:nvPr/>
      </p:nvGrpSpPr>
      <p:grpSpPr>
        <a:xfrm>
          <a:off x="0" y="0"/>
          <a:ext cx="0" cy="0"/>
          <a:chOff x="0" y="0"/>
          <a:chExt cx="0" cy="0"/>
        </a:xfrm>
      </p:grpSpPr>
    </p:spTree>
    <p:extLst>
      <p:ext uri="{BB962C8B-B14F-4D97-AF65-F5344CB8AC3E}">
        <p14:creationId xmlns:p14="http://schemas.microsoft.com/office/powerpoint/2010/main" val="1660067434"/>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921"/>
        <p:cNvGrpSpPr/>
        <p:nvPr/>
      </p:nvGrpSpPr>
      <p:grpSpPr>
        <a:xfrm>
          <a:off x="0" y="0"/>
          <a:ext cx="0" cy="0"/>
          <a:chOff x="0" y="0"/>
          <a:chExt cx="0" cy="0"/>
        </a:xfrm>
      </p:grpSpPr>
      <p:grpSp>
        <p:nvGrpSpPr>
          <p:cNvPr id="922" name="Google Shape;922;p29"/>
          <p:cNvGrpSpPr/>
          <p:nvPr/>
        </p:nvGrpSpPr>
        <p:grpSpPr>
          <a:xfrm rot="-5400000">
            <a:off x="10215717" y="405691"/>
            <a:ext cx="1506360" cy="1565139"/>
            <a:chOff x="11" y="583339"/>
            <a:chExt cx="1129770" cy="1173854"/>
          </a:xfrm>
        </p:grpSpPr>
        <p:sp>
          <p:nvSpPr>
            <p:cNvPr id="923" name="Google Shape;923;p29"/>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4" name="Google Shape;924;p29"/>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5" name="Google Shape;925;p29"/>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6" name="Google Shape;926;p29"/>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7" name="Google Shape;927;p29"/>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8" name="Google Shape;928;p29"/>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29" name="Google Shape;929;p29"/>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0" name="Google Shape;930;p29"/>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1" name="Google Shape;931;p29"/>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2" name="Google Shape;932;p29"/>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3" name="Google Shape;933;p29"/>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4" name="Google Shape;934;p29"/>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5" name="Google Shape;935;p29"/>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6" name="Google Shape;936;p29"/>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7" name="Google Shape;937;p29"/>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8" name="Google Shape;938;p29"/>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39" name="Google Shape;939;p29"/>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0" name="Google Shape;940;p29"/>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1" name="Google Shape;941;p29"/>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2" name="Google Shape;942;p29"/>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3" name="Google Shape;943;p29"/>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4" name="Google Shape;944;p29"/>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5" name="Google Shape;945;p29"/>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6" name="Google Shape;946;p29"/>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47" name="Google Shape;947;p29"/>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948" name="Google Shape;948;p29"/>
          <p:cNvGrpSpPr/>
          <p:nvPr/>
        </p:nvGrpSpPr>
        <p:grpSpPr>
          <a:xfrm rot="-5400000">
            <a:off x="464420" y="4909681"/>
            <a:ext cx="1506360" cy="1565139"/>
            <a:chOff x="11" y="583339"/>
            <a:chExt cx="1129770" cy="1173854"/>
          </a:xfrm>
        </p:grpSpPr>
        <p:sp>
          <p:nvSpPr>
            <p:cNvPr id="949" name="Google Shape;949;p29"/>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0" name="Google Shape;950;p29"/>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1" name="Google Shape;951;p29"/>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2" name="Google Shape;952;p29"/>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3" name="Google Shape;953;p29"/>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4" name="Google Shape;954;p29"/>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5" name="Google Shape;955;p29"/>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6" name="Google Shape;956;p29"/>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7" name="Google Shape;957;p29"/>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8" name="Google Shape;958;p29"/>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59" name="Google Shape;959;p29"/>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0" name="Google Shape;960;p29"/>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1" name="Google Shape;961;p29"/>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2" name="Google Shape;962;p29"/>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3" name="Google Shape;963;p29"/>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4" name="Google Shape;964;p29"/>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5" name="Google Shape;965;p29"/>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6" name="Google Shape;966;p29"/>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7" name="Google Shape;967;p29"/>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8" name="Google Shape;968;p29"/>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69" name="Google Shape;969;p29"/>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70" name="Google Shape;970;p29"/>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71" name="Google Shape;971;p29"/>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72" name="Google Shape;972;p29"/>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973" name="Google Shape;973;p29"/>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2416222213"/>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29-06-2022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4790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6"/>
        <p:cNvGrpSpPr/>
        <p:nvPr/>
      </p:nvGrpSpPr>
      <p:grpSpPr>
        <a:xfrm>
          <a:off x="0" y="0"/>
          <a:ext cx="0" cy="0"/>
          <a:chOff x="0" y="0"/>
          <a:chExt cx="0" cy="0"/>
        </a:xfrm>
      </p:grpSpPr>
      <p:sp>
        <p:nvSpPr>
          <p:cNvPr id="97" name="Google Shape;97;p4"/>
          <p:cNvSpPr/>
          <p:nvPr/>
        </p:nvSpPr>
        <p:spPr>
          <a:xfrm>
            <a:off x="0" y="10767"/>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8" name="Google Shape;98;p4"/>
          <p:cNvGrpSpPr/>
          <p:nvPr/>
        </p:nvGrpSpPr>
        <p:grpSpPr>
          <a:xfrm rot="-5400000">
            <a:off x="10225421" y="395785"/>
            <a:ext cx="1506360" cy="1565139"/>
            <a:chOff x="11" y="583339"/>
            <a:chExt cx="1129770" cy="1173854"/>
          </a:xfrm>
        </p:grpSpPr>
        <p:sp>
          <p:nvSpPr>
            <p:cNvPr id="99" name="Google Shape;99;p4"/>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0" name="Google Shape;100;p4"/>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1" name="Google Shape;101;p4"/>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2" name="Google Shape;102;p4"/>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3" name="Google Shape;103;p4"/>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4" name="Google Shape;104;p4"/>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5" name="Google Shape;105;p4"/>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6" name="Google Shape;106;p4"/>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7" name="Google Shape;107;p4"/>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8" name="Google Shape;108;p4"/>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09" name="Google Shape;109;p4"/>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0" name="Google Shape;110;p4"/>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1" name="Google Shape;111;p4"/>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2" name="Google Shape;112;p4"/>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3" name="Google Shape;113;p4"/>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4" name="Google Shape;114;p4"/>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5" name="Google Shape;115;p4"/>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6" name="Google Shape;116;p4"/>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7" name="Google Shape;117;p4"/>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8" name="Google Shape;118;p4"/>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19" name="Google Shape;119;p4"/>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20" name="Google Shape;120;p4"/>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21" name="Google Shape;121;p4"/>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22" name="Google Shape;122;p4"/>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23" name="Google Shape;123;p4"/>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124" name="Google Shape;124;p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125" name="Google Shape;125;p4"/>
          <p:cNvSpPr txBox="1">
            <a:spLocks noGrp="1"/>
          </p:cNvSpPr>
          <p:nvPr>
            <p:ph type="body" idx="1"/>
          </p:nvPr>
        </p:nvSpPr>
        <p:spPr>
          <a:xfrm>
            <a:off x="960000" y="1525884"/>
            <a:ext cx="10272000" cy="46080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SzPts val="1400"/>
              <a:buAutoNum type="arabicPeriod"/>
              <a:defRPr sz="1733"/>
            </a:lvl1pPr>
            <a:lvl2pPr marL="1219170" lvl="1" indent="-423323" rtl="0">
              <a:lnSpc>
                <a:spcPct val="100000"/>
              </a:lnSpc>
              <a:spcBef>
                <a:spcPts val="2133"/>
              </a:spcBef>
              <a:spcAft>
                <a:spcPts val="0"/>
              </a:spcAft>
              <a:buSzPts val="1400"/>
              <a:buAutoNum type="alphaLcPeriod"/>
              <a:defRPr/>
            </a:lvl2pPr>
            <a:lvl3pPr marL="1828754" lvl="2" indent="-423323" rtl="0">
              <a:lnSpc>
                <a:spcPct val="100000"/>
              </a:lnSpc>
              <a:spcBef>
                <a:spcPts val="2133"/>
              </a:spcBef>
              <a:spcAft>
                <a:spcPts val="0"/>
              </a:spcAft>
              <a:buSzPts val="1400"/>
              <a:buAutoNum type="romanLcPeriod"/>
              <a:defRPr/>
            </a:lvl3pPr>
            <a:lvl4pPr marL="2438339" lvl="3" indent="-423323" rtl="0">
              <a:lnSpc>
                <a:spcPct val="100000"/>
              </a:lnSpc>
              <a:spcBef>
                <a:spcPts val="2133"/>
              </a:spcBef>
              <a:spcAft>
                <a:spcPts val="0"/>
              </a:spcAft>
              <a:buSzPts val="1400"/>
              <a:buAutoNum type="arabicPeriod"/>
              <a:defRPr/>
            </a:lvl4pPr>
            <a:lvl5pPr marL="3047924" lvl="4" indent="-423323" rtl="0">
              <a:lnSpc>
                <a:spcPct val="100000"/>
              </a:lnSpc>
              <a:spcBef>
                <a:spcPts val="2133"/>
              </a:spcBef>
              <a:spcAft>
                <a:spcPts val="0"/>
              </a:spcAft>
              <a:buSzPts val="1400"/>
              <a:buAutoNum type="alphaLcPeriod"/>
              <a:defRPr/>
            </a:lvl5pPr>
            <a:lvl6pPr marL="3657509" lvl="5" indent="-423323" rtl="0">
              <a:lnSpc>
                <a:spcPct val="100000"/>
              </a:lnSpc>
              <a:spcBef>
                <a:spcPts val="2133"/>
              </a:spcBef>
              <a:spcAft>
                <a:spcPts val="0"/>
              </a:spcAft>
              <a:buSzPts val="1400"/>
              <a:buAutoNum type="romanLcPeriod"/>
              <a:defRPr/>
            </a:lvl6pPr>
            <a:lvl7pPr marL="4267093" lvl="6" indent="-423323" rtl="0">
              <a:lnSpc>
                <a:spcPct val="100000"/>
              </a:lnSpc>
              <a:spcBef>
                <a:spcPts val="2133"/>
              </a:spcBef>
              <a:spcAft>
                <a:spcPts val="0"/>
              </a:spcAft>
              <a:buSzPts val="1400"/>
              <a:buAutoNum type="arabicPeriod"/>
              <a:defRPr/>
            </a:lvl7pPr>
            <a:lvl8pPr marL="4876678" lvl="7" indent="-423323" rtl="0">
              <a:lnSpc>
                <a:spcPct val="100000"/>
              </a:lnSpc>
              <a:spcBef>
                <a:spcPts val="2133"/>
              </a:spcBef>
              <a:spcAft>
                <a:spcPts val="0"/>
              </a:spcAft>
              <a:buSzPts val="1400"/>
              <a:buAutoNum type="alphaLcPeriod"/>
              <a:defRPr/>
            </a:lvl8pPr>
            <a:lvl9pPr marL="5486263" lvl="8" indent="-423323" rtl="0">
              <a:lnSpc>
                <a:spcPct val="100000"/>
              </a:lnSpc>
              <a:spcBef>
                <a:spcPts val="2133"/>
              </a:spcBef>
              <a:spcAft>
                <a:spcPts val="2133"/>
              </a:spcAft>
              <a:buSzPts val="1400"/>
              <a:buAutoNum type="romanLcPeriod"/>
              <a:defRPr/>
            </a:lvl9pPr>
          </a:lstStyle>
          <a:p>
            <a:pPr lvl="0"/>
            <a:r>
              <a:rPr lang="en-US"/>
              <a:t>Click to edit Master text styles</a:t>
            </a:r>
          </a:p>
        </p:txBody>
      </p:sp>
    </p:spTree>
    <p:extLst>
      <p:ext uri="{BB962C8B-B14F-4D97-AF65-F5344CB8AC3E}">
        <p14:creationId xmlns:p14="http://schemas.microsoft.com/office/powerpoint/2010/main" val="125749267"/>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29-06-2022</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343872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977"/>
        <p:cNvGrpSpPr/>
        <p:nvPr/>
      </p:nvGrpSpPr>
      <p:grpSpPr>
        <a:xfrm>
          <a:off x="0" y="0"/>
          <a:ext cx="0" cy="0"/>
          <a:chOff x="0" y="0"/>
          <a:chExt cx="0" cy="0"/>
        </a:xfrm>
      </p:grpSpPr>
    </p:spTree>
    <p:extLst>
      <p:ext uri="{BB962C8B-B14F-4D97-AF65-F5344CB8AC3E}">
        <p14:creationId xmlns:p14="http://schemas.microsoft.com/office/powerpoint/2010/main" val="3588946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6/29/2022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2637991"/>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29-06-2022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25081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6226971"/>
      </p:ext>
    </p:extLst>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8621605"/>
      </p:ext>
    </p:extLst>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29-06-2022</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84457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1252316"/>
      </p:ext>
    </p:extLst>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841138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014585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26"/>
        <p:cNvGrpSpPr/>
        <p:nvPr/>
      </p:nvGrpSpPr>
      <p:grpSpPr>
        <a:xfrm>
          <a:off x="0" y="0"/>
          <a:ext cx="0" cy="0"/>
          <a:chOff x="0" y="0"/>
          <a:chExt cx="0" cy="0"/>
        </a:xfrm>
      </p:grpSpPr>
      <p:sp>
        <p:nvSpPr>
          <p:cNvPr id="127" name="Google Shape;127;p5"/>
          <p:cNvSpPr/>
          <p:nvPr/>
        </p:nvSpPr>
        <p:spPr>
          <a:xfrm rot="5400000">
            <a:off x="3126967" y="-1542957"/>
            <a:ext cx="2431600" cy="8685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 name="Google Shape;128;p5"/>
          <p:cNvSpPr/>
          <p:nvPr/>
        </p:nvSpPr>
        <p:spPr>
          <a:xfrm rot="5400000">
            <a:off x="6650300" y="1298560"/>
            <a:ext cx="2431600" cy="86852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9" name="Google Shape;129;p5"/>
          <p:cNvGrpSpPr/>
          <p:nvPr/>
        </p:nvGrpSpPr>
        <p:grpSpPr>
          <a:xfrm rot="-5400000">
            <a:off x="10215717" y="405691"/>
            <a:ext cx="1506360" cy="1565139"/>
            <a:chOff x="11" y="583339"/>
            <a:chExt cx="1129770" cy="1173854"/>
          </a:xfrm>
        </p:grpSpPr>
        <p:sp>
          <p:nvSpPr>
            <p:cNvPr id="130" name="Google Shape;130;p5"/>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1" name="Google Shape;131;p5"/>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2" name="Google Shape;132;p5"/>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3" name="Google Shape;133;p5"/>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4" name="Google Shape;134;p5"/>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5" name="Google Shape;135;p5"/>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6" name="Google Shape;136;p5"/>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7" name="Google Shape;137;p5"/>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8" name="Google Shape;138;p5"/>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39" name="Google Shape;139;p5"/>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0" name="Google Shape;140;p5"/>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1" name="Google Shape;141;p5"/>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2" name="Google Shape;142;p5"/>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3" name="Google Shape;143;p5"/>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4" name="Google Shape;144;p5"/>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5" name="Google Shape;145;p5"/>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6" name="Google Shape;146;p5"/>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7" name="Google Shape;147;p5"/>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8" name="Google Shape;148;p5"/>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49" name="Google Shape;149;p5"/>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0" name="Google Shape;150;p5"/>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1" name="Google Shape;151;p5"/>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2" name="Google Shape;152;p5"/>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3" name="Google Shape;153;p5"/>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54" name="Google Shape;154;p5"/>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155" name="Google Shape;155;p5"/>
          <p:cNvSpPr txBox="1">
            <a:spLocks noGrp="1"/>
          </p:cNvSpPr>
          <p:nvPr>
            <p:ph type="subTitle" idx="1"/>
          </p:nvPr>
        </p:nvSpPr>
        <p:spPr>
          <a:xfrm>
            <a:off x="960000" y="1935043"/>
            <a:ext cx="2305600" cy="1729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800"/>
              <a:buFont typeface="Bebas Neue"/>
              <a:buNone/>
              <a:defRPr sz="3200">
                <a:latin typeface="Paytone One"/>
                <a:ea typeface="Paytone One"/>
                <a:cs typeface="Paytone One"/>
                <a:sym typeface="Paytone One"/>
              </a:defRPr>
            </a:lvl1pPr>
            <a:lvl2pPr lvl="1" algn="ctr">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r>
              <a:rPr lang="en-US"/>
              <a:t>Click to edit Master subtitle style</a:t>
            </a:r>
            <a:endParaRPr/>
          </a:p>
        </p:txBody>
      </p:sp>
      <p:sp>
        <p:nvSpPr>
          <p:cNvPr id="156" name="Google Shape;156;p5"/>
          <p:cNvSpPr txBox="1">
            <a:spLocks noGrp="1"/>
          </p:cNvSpPr>
          <p:nvPr>
            <p:ph type="subTitle" idx="2"/>
          </p:nvPr>
        </p:nvSpPr>
        <p:spPr>
          <a:xfrm>
            <a:off x="4462535" y="4758700"/>
            <a:ext cx="2305600" cy="172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ebas Neue"/>
              <a:buNone/>
              <a:defRPr sz="3200">
                <a:latin typeface="Paytone One"/>
                <a:ea typeface="Paytone One"/>
                <a:cs typeface="Paytone One"/>
                <a:sym typeface="Paytone One"/>
              </a:defRPr>
            </a:lvl1pPr>
            <a:lvl2pPr lvl="1" algn="ctr" rtl="0">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r>
              <a:rPr lang="en-US"/>
              <a:t>Click to edit Master subtitle style</a:t>
            </a:r>
            <a:endParaRPr/>
          </a:p>
        </p:txBody>
      </p:sp>
      <p:sp>
        <p:nvSpPr>
          <p:cNvPr id="157" name="Google Shape;157;p5"/>
          <p:cNvSpPr txBox="1">
            <a:spLocks noGrp="1"/>
          </p:cNvSpPr>
          <p:nvPr>
            <p:ph type="subTitle" idx="3"/>
          </p:nvPr>
        </p:nvSpPr>
        <p:spPr>
          <a:xfrm>
            <a:off x="3265533" y="1935043"/>
            <a:ext cx="4456800" cy="1729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158" name="Google Shape;158;p5"/>
          <p:cNvSpPr txBox="1">
            <a:spLocks noGrp="1"/>
          </p:cNvSpPr>
          <p:nvPr>
            <p:ph type="subTitle" idx="4"/>
          </p:nvPr>
        </p:nvSpPr>
        <p:spPr>
          <a:xfrm>
            <a:off x="6806233" y="4758700"/>
            <a:ext cx="4456800" cy="1729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
        <p:nvSpPr>
          <p:cNvPr id="159" name="Google Shape;159;p5"/>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3827400750"/>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6/29/2022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0208269"/>
      </p:ext>
    </p:extLst>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1824447"/>
      </p:ext>
    </p:extLst>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779029"/>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60"/>
        <p:cNvGrpSpPr/>
        <p:nvPr/>
      </p:nvGrpSpPr>
      <p:grpSpPr>
        <a:xfrm>
          <a:off x="0" y="0"/>
          <a:ext cx="0" cy="0"/>
          <a:chOff x="0" y="0"/>
          <a:chExt cx="0" cy="0"/>
        </a:xfrm>
      </p:grpSpPr>
      <p:sp>
        <p:nvSpPr>
          <p:cNvPr id="161" name="Google Shape;161;p6"/>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grpSp>
        <p:nvGrpSpPr>
          <p:cNvPr id="162" name="Google Shape;162;p6"/>
          <p:cNvGrpSpPr/>
          <p:nvPr/>
        </p:nvGrpSpPr>
        <p:grpSpPr>
          <a:xfrm rot="-5400000">
            <a:off x="443984" y="393837"/>
            <a:ext cx="1506360" cy="1565139"/>
            <a:chOff x="11" y="583339"/>
            <a:chExt cx="1129770" cy="1173854"/>
          </a:xfrm>
        </p:grpSpPr>
        <p:sp>
          <p:nvSpPr>
            <p:cNvPr id="163" name="Google Shape;163;p6"/>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4" name="Google Shape;164;p6"/>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5" name="Google Shape;165;p6"/>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6" name="Google Shape;166;p6"/>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7" name="Google Shape;167;p6"/>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8" name="Google Shape;168;p6"/>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69" name="Google Shape;169;p6"/>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0" name="Google Shape;170;p6"/>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1" name="Google Shape;171;p6"/>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2" name="Google Shape;172;p6"/>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3" name="Google Shape;173;p6"/>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4" name="Google Shape;174;p6"/>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5" name="Google Shape;175;p6"/>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6" name="Google Shape;176;p6"/>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7" name="Google Shape;177;p6"/>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8" name="Google Shape;178;p6"/>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79" name="Google Shape;179;p6"/>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0" name="Google Shape;180;p6"/>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1" name="Google Shape;181;p6"/>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2" name="Google Shape;182;p6"/>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3" name="Google Shape;183;p6"/>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4" name="Google Shape;184;p6"/>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5" name="Google Shape;185;p6"/>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6" name="Google Shape;186;p6"/>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87" name="Google Shape;187;p6"/>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416565367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88"/>
        <p:cNvGrpSpPr/>
        <p:nvPr/>
      </p:nvGrpSpPr>
      <p:grpSpPr>
        <a:xfrm>
          <a:off x="0" y="0"/>
          <a:ext cx="0" cy="0"/>
          <a:chOff x="0" y="0"/>
          <a:chExt cx="0" cy="0"/>
        </a:xfrm>
      </p:grpSpPr>
      <p:sp>
        <p:nvSpPr>
          <p:cNvPr id="189" name="Google Shape;189;p7"/>
          <p:cNvSpPr/>
          <p:nvPr/>
        </p:nvSpPr>
        <p:spPr>
          <a:xfrm>
            <a:off x="956200" y="1246800"/>
            <a:ext cx="10279600" cy="4364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90" name="Google Shape;190;p7"/>
          <p:cNvGrpSpPr/>
          <p:nvPr/>
        </p:nvGrpSpPr>
        <p:grpSpPr>
          <a:xfrm rot="-5400000">
            <a:off x="10215717" y="405691"/>
            <a:ext cx="1506360" cy="1565139"/>
            <a:chOff x="11" y="583339"/>
            <a:chExt cx="1129770" cy="1173854"/>
          </a:xfrm>
        </p:grpSpPr>
        <p:sp>
          <p:nvSpPr>
            <p:cNvPr id="191" name="Google Shape;191;p7"/>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2" name="Google Shape;192;p7"/>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3" name="Google Shape;193;p7"/>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4" name="Google Shape;194;p7"/>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5" name="Google Shape;195;p7"/>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6" name="Google Shape;196;p7"/>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7" name="Google Shape;197;p7"/>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8" name="Google Shape;198;p7"/>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199" name="Google Shape;199;p7"/>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0" name="Google Shape;200;p7"/>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1" name="Google Shape;201;p7"/>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2" name="Google Shape;202;p7"/>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3" name="Google Shape;203;p7"/>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4" name="Google Shape;204;p7"/>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5" name="Google Shape;205;p7"/>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6" name="Google Shape;206;p7"/>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7" name="Google Shape;207;p7"/>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8" name="Google Shape;208;p7"/>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09" name="Google Shape;209;p7"/>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0" name="Google Shape;210;p7"/>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1" name="Google Shape;211;p7"/>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2" name="Google Shape;212;p7"/>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3" name="Google Shape;213;p7"/>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4" name="Google Shape;214;p7"/>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15" name="Google Shape;215;p7"/>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216" name="Google Shape;216;p7"/>
          <p:cNvSpPr txBox="1">
            <a:spLocks noGrp="1"/>
          </p:cNvSpPr>
          <p:nvPr>
            <p:ph type="title"/>
          </p:nvPr>
        </p:nvSpPr>
        <p:spPr>
          <a:xfrm>
            <a:off x="2136600" y="1941433"/>
            <a:ext cx="7918800" cy="7244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
        <p:nvSpPr>
          <p:cNvPr id="217" name="Google Shape;217;p7"/>
          <p:cNvSpPr txBox="1">
            <a:spLocks noGrp="1"/>
          </p:cNvSpPr>
          <p:nvPr>
            <p:ph type="subTitle" idx="1"/>
          </p:nvPr>
        </p:nvSpPr>
        <p:spPr>
          <a:xfrm>
            <a:off x="2136600" y="2665800"/>
            <a:ext cx="7918800" cy="230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8588018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18"/>
        <p:cNvGrpSpPr/>
        <p:nvPr/>
      </p:nvGrpSpPr>
      <p:grpSpPr>
        <a:xfrm>
          <a:off x="0" y="0"/>
          <a:ext cx="0" cy="0"/>
          <a:chOff x="0" y="0"/>
          <a:chExt cx="0" cy="0"/>
        </a:xfrm>
      </p:grpSpPr>
      <p:sp>
        <p:nvSpPr>
          <p:cNvPr id="219" name="Google Shape;219;p8"/>
          <p:cNvSpPr/>
          <p:nvPr/>
        </p:nvSpPr>
        <p:spPr>
          <a:xfrm>
            <a:off x="956200" y="1246800"/>
            <a:ext cx="10279600" cy="4364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8"/>
          <p:cNvSpPr txBox="1">
            <a:spLocks noGrp="1"/>
          </p:cNvSpPr>
          <p:nvPr>
            <p:ph type="title"/>
          </p:nvPr>
        </p:nvSpPr>
        <p:spPr>
          <a:xfrm>
            <a:off x="1850800" y="1742800"/>
            <a:ext cx="8490400" cy="337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96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r>
              <a:rPr lang="en-US"/>
              <a:t>Click to edit Master title style</a:t>
            </a:r>
            <a:endParaRPr/>
          </a:p>
        </p:txBody>
      </p:sp>
      <p:grpSp>
        <p:nvGrpSpPr>
          <p:cNvPr id="221" name="Google Shape;221;p8"/>
          <p:cNvGrpSpPr/>
          <p:nvPr/>
        </p:nvGrpSpPr>
        <p:grpSpPr>
          <a:xfrm rot="-5400000">
            <a:off x="464420" y="4909681"/>
            <a:ext cx="1506360" cy="1565139"/>
            <a:chOff x="11" y="583339"/>
            <a:chExt cx="1129770" cy="1173854"/>
          </a:xfrm>
        </p:grpSpPr>
        <p:sp>
          <p:nvSpPr>
            <p:cNvPr id="222" name="Google Shape;222;p8"/>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3" name="Google Shape;223;p8"/>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4" name="Google Shape;224;p8"/>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5" name="Google Shape;225;p8"/>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6" name="Google Shape;226;p8"/>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7" name="Google Shape;227;p8"/>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8" name="Google Shape;228;p8"/>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29" name="Google Shape;229;p8"/>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0" name="Google Shape;230;p8"/>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1" name="Google Shape;231;p8"/>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2" name="Google Shape;232;p8"/>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3" name="Google Shape;233;p8"/>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4" name="Google Shape;234;p8"/>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5" name="Google Shape;235;p8"/>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6" name="Google Shape;236;p8"/>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7" name="Google Shape;237;p8"/>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8" name="Google Shape;238;p8"/>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39" name="Google Shape;239;p8"/>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0" name="Google Shape;240;p8"/>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1" name="Google Shape;241;p8"/>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2" name="Google Shape;242;p8"/>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3" name="Google Shape;243;p8"/>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4" name="Google Shape;244;p8"/>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5" name="Google Shape;245;p8"/>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6" name="Google Shape;246;p8"/>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grpSp>
        <p:nvGrpSpPr>
          <p:cNvPr id="247" name="Google Shape;247;p8"/>
          <p:cNvGrpSpPr/>
          <p:nvPr/>
        </p:nvGrpSpPr>
        <p:grpSpPr>
          <a:xfrm rot="-5400000">
            <a:off x="10215717" y="405691"/>
            <a:ext cx="1506360" cy="1565139"/>
            <a:chOff x="11" y="583339"/>
            <a:chExt cx="1129770" cy="1173854"/>
          </a:xfrm>
        </p:grpSpPr>
        <p:sp>
          <p:nvSpPr>
            <p:cNvPr id="248" name="Google Shape;248;p8"/>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49" name="Google Shape;249;p8"/>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0" name="Google Shape;250;p8"/>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1" name="Google Shape;251;p8"/>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2" name="Google Shape;252;p8"/>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3" name="Google Shape;253;p8"/>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4" name="Google Shape;254;p8"/>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5" name="Google Shape;255;p8"/>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6" name="Google Shape;256;p8"/>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7" name="Google Shape;257;p8"/>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8" name="Google Shape;258;p8"/>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59" name="Google Shape;259;p8"/>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0" name="Google Shape;260;p8"/>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1" name="Google Shape;261;p8"/>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2" name="Google Shape;262;p8"/>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3" name="Google Shape;263;p8"/>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4" name="Google Shape;264;p8"/>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5" name="Google Shape;265;p8"/>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6" name="Google Shape;266;p8"/>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7" name="Google Shape;267;p8"/>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8" name="Google Shape;268;p8"/>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69" name="Google Shape;269;p8"/>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0" name="Google Shape;270;p8"/>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1" name="Google Shape;271;p8"/>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2" name="Google Shape;272;p8"/>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Tree>
    <p:extLst>
      <p:ext uri="{BB962C8B-B14F-4D97-AF65-F5344CB8AC3E}">
        <p14:creationId xmlns:p14="http://schemas.microsoft.com/office/powerpoint/2010/main" val="230527574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73"/>
        <p:cNvGrpSpPr/>
        <p:nvPr/>
      </p:nvGrpSpPr>
      <p:grpSpPr>
        <a:xfrm>
          <a:off x="0" y="0"/>
          <a:ext cx="0" cy="0"/>
          <a:chOff x="0" y="0"/>
          <a:chExt cx="0" cy="0"/>
        </a:xfrm>
      </p:grpSpPr>
      <p:sp>
        <p:nvSpPr>
          <p:cNvPr id="274" name="Google Shape;274;p9"/>
          <p:cNvSpPr/>
          <p:nvPr/>
        </p:nvSpPr>
        <p:spPr>
          <a:xfrm>
            <a:off x="9755400" y="0"/>
            <a:ext cx="24316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75" name="Google Shape;275;p9"/>
          <p:cNvGrpSpPr/>
          <p:nvPr/>
        </p:nvGrpSpPr>
        <p:grpSpPr>
          <a:xfrm rot="-5400000">
            <a:off x="10215717" y="405691"/>
            <a:ext cx="1506360" cy="1565139"/>
            <a:chOff x="11" y="583339"/>
            <a:chExt cx="1129770" cy="1173854"/>
          </a:xfrm>
        </p:grpSpPr>
        <p:sp>
          <p:nvSpPr>
            <p:cNvPr id="276" name="Google Shape;276;p9"/>
            <p:cNvSpPr/>
            <p:nvPr/>
          </p:nvSpPr>
          <p:spPr>
            <a:xfrm>
              <a:off x="9686" y="583339"/>
              <a:ext cx="51388" cy="52830"/>
            </a:xfrm>
            <a:custGeom>
              <a:avLst/>
              <a:gdLst/>
              <a:ahLst/>
              <a:cxnLst/>
              <a:rect l="l" t="t" r="r" b="b"/>
              <a:pathLst>
                <a:path w="1604" h="1649" extrusionOk="0">
                  <a:moveTo>
                    <a:pt x="802" y="0"/>
                  </a:moveTo>
                  <a:cubicBezTo>
                    <a:pt x="364" y="15"/>
                    <a:pt x="1" y="378"/>
                    <a:pt x="16" y="832"/>
                  </a:cubicBezTo>
                  <a:cubicBezTo>
                    <a:pt x="1" y="1270"/>
                    <a:pt x="364" y="1633"/>
                    <a:pt x="802" y="1648"/>
                  </a:cubicBezTo>
                  <a:cubicBezTo>
                    <a:pt x="1256" y="1633"/>
                    <a:pt x="1604" y="1270"/>
                    <a:pt x="1589" y="832"/>
                  </a:cubicBezTo>
                  <a:cubicBezTo>
                    <a:pt x="1604" y="378"/>
                    <a:pt x="1256" y="15"/>
                    <a:pt x="8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7" name="Google Shape;277;p9"/>
            <p:cNvSpPr/>
            <p:nvPr/>
          </p:nvSpPr>
          <p:spPr>
            <a:xfrm>
              <a:off x="277103" y="584524"/>
              <a:ext cx="50908" cy="50555"/>
            </a:xfrm>
            <a:custGeom>
              <a:avLst/>
              <a:gdLst/>
              <a:ahLst/>
              <a:cxnLst/>
              <a:rect l="l" t="t" r="r" b="b"/>
              <a:pathLst>
                <a:path w="1589" h="1578" extrusionOk="0">
                  <a:moveTo>
                    <a:pt x="795" y="1"/>
                  </a:moveTo>
                  <a:cubicBezTo>
                    <a:pt x="398" y="1"/>
                    <a:pt x="1" y="265"/>
                    <a:pt x="1" y="795"/>
                  </a:cubicBezTo>
                  <a:cubicBezTo>
                    <a:pt x="1" y="1316"/>
                    <a:pt x="398" y="1577"/>
                    <a:pt x="795" y="1577"/>
                  </a:cubicBezTo>
                  <a:cubicBezTo>
                    <a:pt x="1192" y="1577"/>
                    <a:pt x="1589" y="1316"/>
                    <a:pt x="1589" y="795"/>
                  </a:cubicBezTo>
                  <a:cubicBezTo>
                    <a:pt x="1589" y="265"/>
                    <a:pt x="1192" y="1"/>
                    <a:pt x="7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8" name="Google Shape;278;p9"/>
            <p:cNvSpPr/>
            <p:nvPr/>
          </p:nvSpPr>
          <p:spPr>
            <a:xfrm>
              <a:off x="543559" y="583435"/>
              <a:ext cx="52349" cy="52734"/>
            </a:xfrm>
            <a:custGeom>
              <a:avLst/>
              <a:gdLst/>
              <a:ahLst/>
              <a:cxnLst/>
              <a:rect l="l" t="t" r="r" b="b"/>
              <a:pathLst>
                <a:path w="1634" h="1646" extrusionOk="0">
                  <a:moveTo>
                    <a:pt x="817" y="1"/>
                  </a:moveTo>
                  <a:cubicBezTo>
                    <a:pt x="409" y="1"/>
                    <a:pt x="1" y="277"/>
                    <a:pt x="31" y="829"/>
                  </a:cubicBezTo>
                  <a:cubicBezTo>
                    <a:pt x="1" y="1267"/>
                    <a:pt x="364" y="1645"/>
                    <a:pt x="817" y="1645"/>
                  </a:cubicBezTo>
                  <a:cubicBezTo>
                    <a:pt x="1271" y="1645"/>
                    <a:pt x="1619" y="1267"/>
                    <a:pt x="1604" y="829"/>
                  </a:cubicBezTo>
                  <a:cubicBezTo>
                    <a:pt x="1634" y="277"/>
                    <a:pt x="1226" y="1"/>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79" name="Google Shape;279;p9"/>
            <p:cNvSpPr/>
            <p:nvPr/>
          </p:nvSpPr>
          <p:spPr>
            <a:xfrm>
              <a:off x="810752" y="583435"/>
              <a:ext cx="52093" cy="52734"/>
            </a:xfrm>
            <a:custGeom>
              <a:avLst/>
              <a:gdLst/>
              <a:ahLst/>
              <a:cxnLst/>
              <a:rect l="l" t="t" r="r" b="b"/>
              <a:pathLst>
                <a:path w="1626" h="1646" extrusionOk="0">
                  <a:moveTo>
                    <a:pt x="815" y="1"/>
                  </a:moveTo>
                  <a:cubicBezTo>
                    <a:pt x="408" y="1"/>
                    <a:pt x="0" y="277"/>
                    <a:pt x="23" y="829"/>
                  </a:cubicBezTo>
                  <a:cubicBezTo>
                    <a:pt x="8" y="1267"/>
                    <a:pt x="371" y="1645"/>
                    <a:pt x="809" y="1645"/>
                  </a:cubicBezTo>
                  <a:cubicBezTo>
                    <a:pt x="1263" y="1645"/>
                    <a:pt x="1626" y="1267"/>
                    <a:pt x="1596" y="829"/>
                  </a:cubicBezTo>
                  <a:cubicBezTo>
                    <a:pt x="1626" y="277"/>
                    <a:pt x="1221" y="1"/>
                    <a:pt x="8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0" name="Google Shape;280;p9"/>
            <p:cNvSpPr/>
            <p:nvPr/>
          </p:nvSpPr>
          <p:spPr>
            <a:xfrm>
              <a:off x="1078874" y="584524"/>
              <a:ext cx="50427" cy="50555"/>
            </a:xfrm>
            <a:custGeom>
              <a:avLst/>
              <a:gdLst/>
              <a:ahLst/>
              <a:cxnLst/>
              <a:rect l="l" t="t" r="r" b="b"/>
              <a:pathLst>
                <a:path w="1574" h="1578" extrusionOk="0">
                  <a:moveTo>
                    <a:pt x="787" y="1"/>
                  </a:moveTo>
                  <a:cubicBezTo>
                    <a:pt x="394" y="1"/>
                    <a:pt x="1" y="265"/>
                    <a:pt x="1" y="795"/>
                  </a:cubicBezTo>
                  <a:cubicBezTo>
                    <a:pt x="1" y="1316"/>
                    <a:pt x="394" y="1577"/>
                    <a:pt x="787" y="1577"/>
                  </a:cubicBezTo>
                  <a:cubicBezTo>
                    <a:pt x="1180" y="1577"/>
                    <a:pt x="1574" y="1316"/>
                    <a:pt x="1574" y="795"/>
                  </a:cubicBezTo>
                  <a:cubicBezTo>
                    <a:pt x="1574" y="265"/>
                    <a:pt x="1180" y="1"/>
                    <a:pt x="7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1" name="Google Shape;281;p9"/>
            <p:cNvSpPr/>
            <p:nvPr/>
          </p:nvSpPr>
          <p:spPr>
            <a:xfrm>
              <a:off x="1933" y="863347"/>
              <a:ext cx="59141" cy="53310"/>
            </a:xfrm>
            <a:custGeom>
              <a:avLst/>
              <a:gdLst/>
              <a:ahLst/>
              <a:cxnLst/>
              <a:rect l="l" t="t" r="r" b="b"/>
              <a:pathLst>
                <a:path w="1846" h="1664" extrusionOk="0">
                  <a:moveTo>
                    <a:pt x="1044" y="0"/>
                  </a:moveTo>
                  <a:cubicBezTo>
                    <a:pt x="1" y="61"/>
                    <a:pt x="1" y="1603"/>
                    <a:pt x="1044" y="1663"/>
                  </a:cubicBezTo>
                  <a:cubicBezTo>
                    <a:pt x="1483" y="1648"/>
                    <a:pt x="1846" y="1270"/>
                    <a:pt x="1831" y="832"/>
                  </a:cubicBezTo>
                  <a:cubicBezTo>
                    <a:pt x="1846" y="393"/>
                    <a:pt x="1498" y="15"/>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2" name="Google Shape;282;p9"/>
            <p:cNvSpPr/>
            <p:nvPr/>
          </p:nvSpPr>
          <p:spPr>
            <a:xfrm>
              <a:off x="268870" y="863827"/>
              <a:ext cx="59141" cy="50459"/>
            </a:xfrm>
            <a:custGeom>
              <a:avLst/>
              <a:gdLst/>
              <a:ahLst/>
              <a:cxnLst/>
              <a:rect l="l" t="t" r="r" b="b"/>
              <a:pathLst>
                <a:path w="1846" h="1575" extrusionOk="0">
                  <a:moveTo>
                    <a:pt x="1059" y="0"/>
                  </a:moveTo>
                  <a:cubicBezTo>
                    <a:pt x="364" y="0"/>
                    <a:pt x="1" y="817"/>
                    <a:pt x="485" y="1331"/>
                  </a:cubicBezTo>
                  <a:cubicBezTo>
                    <a:pt x="642" y="1499"/>
                    <a:pt x="842" y="1574"/>
                    <a:pt x="1040" y="1574"/>
                  </a:cubicBezTo>
                  <a:cubicBezTo>
                    <a:pt x="1432" y="1574"/>
                    <a:pt x="1816" y="1279"/>
                    <a:pt x="1846" y="817"/>
                  </a:cubicBezTo>
                  <a:cubicBezTo>
                    <a:pt x="1846"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3" name="Google Shape;283;p9"/>
            <p:cNvSpPr/>
            <p:nvPr/>
          </p:nvSpPr>
          <p:spPr>
            <a:xfrm>
              <a:off x="536287" y="863827"/>
              <a:ext cx="59141" cy="50459"/>
            </a:xfrm>
            <a:custGeom>
              <a:avLst/>
              <a:gdLst/>
              <a:ahLst/>
              <a:cxnLst/>
              <a:rect l="l" t="t" r="r" b="b"/>
              <a:pathLst>
                <a:path w="1846" h="1575" extrusionOk="0">
                  <a:moveTo>
                    <a:pt x="1044" y="0"/>
                  </a:moveTo>
                  <a:cubicBezTo>
                    <a:pt x="349" y="0"/>
                    <a:pt x="1" y="817"/>
                    <a:pt x="470" y="1331"/>
                  </a:cubicBezTo>
                  <a:cubicBezTo>
                    <a:pt x="632" y="1499"/>
                    <a:pt x="836" y="1574"/>
                    <a:pt x="1035" y="1574"/>
                  </a:cubicBezTo>
                  <a:cubicBezTo>
                    <a:pt x="1430" y="1574"/>
                    <a:pt x="1811" y="1279"/>
                    <a:pt x="1831" y="817"/>
                  </a:cubicBezTo>
                  <a:cubicBezTo>
                    <a:pt x="1846" y="378"/>
                    <a:pt x="1483" y="0"/>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4" name="Google Shape;284;p9"/>
            <p:cNvSpPr/>
            <p:nvPr/>
          </p:nvSpPr>
          <p:spPr>
            <a:xfrm>
              <a:off x="803383" y="863827"/>
              <a:ext cx="58981" cy="50459"/>
            </a:xfrm>
            <a:custGeom>
              <a:avLst/>
              <a:gdLst/>
              <a:ahLst/>
              <a:cxnLst/>
              <a:rect l="l" t="t" r="r" b="b"/>
              <a:pathLst>
                <a:path w="1841" h="1575" extrusionOk="0">
                  <a:moveTo>
                    <a:pt x="1021" y="0"/>
                  </a:moveTo>
                  <a:cubicBezTo>
                    <a:pt x="352" y="0"/>
                    <a:pt x="0" y="821"/>
                    <a:pt x="480" y="1331"/>
                  </a:cubicBezTo>
                  <a:cubicBezTo>
                    <a:pt x="637" y="1499"/>
                    <a:pt x="837" y="1574"/>
                    <a:pt x="1035" y="1574"/>
                  </a:cubicBezTo>
                  <a:cubicBezTo>
                    <a:pt x="1425" y="1574"/>
                    <a:pt x="1805" y="1279"/>
                    <a:pt x="1826" y="817"/>
                  </a:cubicBezTo>
                  <a:cubicBezTo>
                    <a:pt x="1841" y="378"/>
                    <a:pt x="1493" y="0"/>
                    <a:pt x="1039" y="0"/>
                  </a:cubicBezTo>
                  <a:cubicBezTo>
                    <a:pt x="1033" y="0"/>
                    <a:pt x="1027" y="0"/>
                    <a:pt x="10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5" name="Google Shape;285;p9"/>
            <p:cNvSpPr/>
            <p:nvPr/>
          </p:nvSpPr>
          <p:spPr>
            <a:xfrm>
              <a:off x="1070160" y="863827"/>
              <a:ext cx="59622" cy="50459"/>
            </a:xfrm>
            <a:custGeom>
              <a:avLst/>
              <a:gdLst/>
              <a:ahLst/>
              <a:cxnLst/>
              <a:rect l="l" t="t" r="r" b="b"/>
              <a:pathLst>
                <a:path w="1861" h="1575" extrusionOk="0">
                  <a:moveTo>
                    <a:pt x="1059" y="0"/>
                  </a:moveTo>
                  <a:cubicBezTo>
                    <a:pt x="364" y="0"/>
                    <a:pt x="1" y="817"/>
                    <a:pt x="485" y="1331"/>
                  </a:cubicBezTo>
                  <a:cubicBezTo>
                    <a:pt x="647" y="1499"/>
                    <a:pt x="851" y="1574"/>
                    <a:pt x="1050" y="1574"/>
                  </a:cubicBezTo>
                  <a:cubicBezTo>
                    <a:pt x="1445" y="1574"/>
                    <a:pt x="1825" y="1279"/>
                    <a:pt x="1846" y="817"/>
                  </a:cubicBezTo>
                  <a:cubicBezTo>
                    <a:pt x="1861" y="378"/>
                    <a:pt x="1498" y="0"/>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6" name="Google Shape;286;p9"/>
            <p:cNvSpPr/>
            <p:nvPr/>
          </p:nvSpPr>
          <p:spPr>
            <a:xfrm>
              <a:off x="11" y="1143835"/>
              <a:ext cx="61063" cy="52830"/>
            </a:xfrm>
            <a:custGeom>
              <a:avLst/>
              <a:gdLst/>
              <a:ahLst/>
              <a:cxnLst/>
              <a:rect l="l" t="t" r="r" b="b"/>
              <a:pathLst>
                <a:path w="1906" h="1649" extrusionOk="0">
                  <a:moveTo>
                    <a:pt x="1104" y="0"/>
                  </a:moveTo>
                  <a:cubicBezTo>
                    <a:pt x="0" y="0"/>
                    <a:pt x="0" y="1649"/>
                    <a:pt x="1104" y="1649"/>
                  </a:cubicBezTo>
                  <a:cubicBezTo>
                    <a:pt x="1558" y="1634"/>
                    <a:pt x="1906" y="1271"/>
                    <a:pt x="1891" y="832"/>
                  </a:cubicBezTo>
                  <a:cubicBezTo>
                    <a:pt x="1906" y="378"/>
                    <a:pt x="1558" y="16"/>
                    <a:pt x="11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7" name="Google Shape;287;p9"/>
            <p:cNvSpPr/>
            <p:nvPr/>
          </p:nvSpPr>
          <p:spPr>
            <a:xfrm>
              <a:off x="268870" y="1143835"/>
              <a:ext cx="59141" cy="50459"/>
            </a:xfrm>
            <a:custGeom>
              <a:avLst/>
              <a:gdLst/>
              <a:ahLst/>
              <a:cxnLst/>
              <a:rect l="l" t="t" r="r" b="b"/>
              <a:pathLst>
                <a:path w="1846" h="1575" extrusionOk="0">
                  <a:moveTo>
                    <a:pt x="1059" y="0"/>
                  </a:moveTo>
                  <a:cubicBezTo>
                    <a:pt x="364" y="0"/>
                    <a:pt x="1" y="832"/>
                    <a:pt x="485" y="1331"/>
                  </a:cubicBezTo>
                  <a:cubicBezTo>
                    <a:pt x="648" y="1499"/>
                    <a:pt x="852" y="1575"/>
                    <a:pt x="1053" y="1575"/>
                  </a:cubicBezTo>
                  <a:cubicBezTo>
                    <a:pt x="1447" y="1575"/>
                    <a:pt x="1826" y="1283"/>
                    <a:pt x="1846" y="832"/>
                  </a:cubicBezTo>
                  <a:cubicBezTo>
                    <a:pt x="1846"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8" name="Google Shape;288;p9"/>
            <p:cNvSpPr/>
            <p:nvPr/>
          </p:nvSpPr>
          <p:spPr>
            <a:xfrm>
              <a:off x="536287" y="1143835"/>
              <a:ext cx="59141" cy="50459"/>
            </a:xfrm>
            <a:custGeom>
              <a:avLst/>
              <a:gdLst/>
              <a:ahLst/>
              <a:cxnLst/>
              <a:rect l="l" t="t" r="r" b="b"/>
              <a:pathLst>
                <a:path w="1846" h="1575" extrusionOk="0">
                  <a:moveTo>
                    <a:pt x="1044" y="0"/>
                  </a:moveTo>
                  <a:cubicBezTo>
                    <a:pt x="349" y="0"/>
                    <a:pt x="1" y="832"/>
                    <a:pt x="470" y="1331"/>
                  </a:cubicBezTo>
                  <a:cubicBezTo>
                    <a:pt x="633" y="1499"/>
                    <a:pt x="837" y="1575"/>
                    <a:pt x="1038" y="1575"/>
                  </a:cubicBezTo>
                  <a:cubicBezTo>
                    <a:pt x="1432" y="1575"/>
                    <a:pt x="1811" y="1283"/>
                    <a:pt x="1831" y="832"/>
                  </a:cubicBezTo>
                  <a:cubicBezTo>
                    <a:pt x="1846" y="378"/>
                    <a:pt x="1483"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89" name="Google Shape;289;p9"/>
            <p:cNvSpPr/>
            <p:nvPr/>
          </p:nvSpPr>
          <p:spPr>
            <a:xfrm>
              <a:off x="803223" y="1143835"/>
              <a:ext cx="59141" cy="50459"/>
            </a:xfrm>
            <a:custGeom>
              <a:avLst/>
              <a:gdLst/>
              <a:ahLst/>
              <a:cxnLst/>
              <a:rect l="l" t="t" r="r" b="b"/>
              <a:pathLst>
                <a:path w="1846" h="1575" extrusionOk="0">
                  <a:moveTo>
                    <a:pt x="1044" y="0"/>
                  </a:moveTo>
                  <a:cubicBezTo>
                    <a:pt x="349" y="0"/>
                    <a:pt x="1" y="832"/>
                    <a:pt x="485" y="1331"/>
                  </a:cubicBezTo>
                  <a:cubicBezTo>
                    <a:pt x="643" y="1499"/>
                    <a:pt x="844" y="1575"/>
                    <a:pt x="1042" y="1575"/>
                  </a:cubicBezTo>
                  <a:cubicBezTo>
                    <a:pt x="1432" y="1575"/>
                    <a:pt x="1810" y="1283"/>
                    <a:pt x="1831" y="832"/>
                  </a:cubicBezTo>
                  <a:cubicBezTo>
                    <a:pt x="1846" y="378"/>
                    <a:pt x="1498" y="16"/>
                    <a:pt x="10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0" name="Google Shape;290;p9"/>
            <p:cNvSpPr/>
            <p:nvPr/>
          </p:nvSpPr>
          <p:spPr>
            <a:xfrm>
              <a:off x="1070160" y="1143835"/>
              <a:ext cx="59622" cy="50459"/>
            </a:xfrm>
            <a:custGeom>
              <a:avLst/>
              <a:gdLst/>
              <a:ahLst/>
              <a:cxnLst/>
              <a:rect l="l" t="t" r="r" b="b"/>
              <a:pathLst>
                <a:path w="1861" h="1575" extrusionOk="0">
                  <a:moveTo>
                    <a:pt x="1059" y="0"/>
                  </a:moveTo>
                  <a:cubicBezTo>
                    <a:pt x="364" y="0"/>
                    <a:pt x="1" y="832"/>
                    <a:pt x="485" y="1331"/>
                  </a:cubicBezTo>
                  <a:cubicBezTo>
                    <a:pt x="648" y="1499"/>
                    <a:pt x="852" y="1575"/>
                    <a:pt x="1053" y="1575"/>
                  </a:cubicBezTo>
                  <a:cubicBezTo>
                    <a:pt x="1447" y="1575"/>
                    <a:pt x="1825" y="1283"/>
                    <a:pt x="1846" y="832"/>
                  </a:cubicBezTo>
                  <a:cubicBezTo>
                    <a:pt x="1861" y="378"/>
                    <a:pt x="1498" y="16"/>
                    <a:pt x="10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1" name="Google Shape;291;p9"/>
            <p:cNvSpPr/>
            <p:nvPr/>
          </p:nvSpPr>
          <p:spPr>
            <a:xfrm>
              <a:off x="1933" y="1424323"/>
              <a:ext cx="59141" cy="52830"/>
            </a:xfrm>
            <a:custGeom>
              <a:avLst/>
              <a:gdLst/>
              <a:ahLst/>
              <a:cxnLst/>
              <a:rect l="l" t="t" r="r" b="b"/>
              <a:pathLst>
                <a:path w="1846" h="1649" extrusionOk="0">
                  <a:moveTo>
                    <a:pt x="1044" y="1"/>
                  </a:moveTo>
                  <a:cubicBezTo>
                    <a:pt x="1" y="46"/>
                    <a:pt x="1" y="1588"/>
                    <a:pt x="1044" y="1649"/>
                  </a:cubicBezTo>
                  <a:cubicBezTo>
                    <a:pt x="1498" y="1634"/>
                    <a:pt x="1846" y="1271"/>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2" name="Google Shape;292;p9"/>
            <p:cNvSpPr/>
            <p:nvPr/>
          </p:nvSpPr>
          <p:spPr>
            <a:xfrm>
              <a:off x="268870" y="1424323"/>
              <a:ext cx="59141" cy="50459"/>
            </a:xfrm>
            <a:custGeom>
              <a:avLst/>
              <a:gdLst/>
              <a:ahLst/>
              <a:cxnLst/>
              <a:rect l="l" t="t" r="r" b="b"/>
              <a:pathLst>
                <a:path w="1846" h="1575" extrusionOk="0">
                  <a:moveTo>
                    <a:pt x="1059" y="1"/>
                  </a:moveTo>
                  <a:cubicBezTo>
                    <a:pt x="364" y="1"/>
                    <a:pt x="1" y="832"/>
                    <a:pt x="485" y="1331"/>
                  </a:cubicBezTo>
                  <a:cubicBezTo>
                    <a:pt x="642" y="1499"/>
                    <a:pt x="842" y="1574"/>
                    <a:pt x="1040" y="1574"/>
                  </a:cubicBezTo>
                  <a:cubicBezTo>
                    <a:pt x="1432" y="1574"/>
                    <a:pt x="1816" y="1279"/>
                    <a:pt x="1846" y="817"/>
                  </a:cubicBezTo>
                  <a:cubicBezTo>
                    <a:pt x="1846"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3" name="Google Shape;293;p9"/>
            <p:cNvSpPr/>
            <p:nvPr/>
          </p:nvSpPr>
          <p:spPr>
            <a:xfrm>
              <a:off x="536287" y="1424323"/>
              <a:ext cx="59141" cy="50459"/>
            </a:xfrm>
            <a:custGeom>
              <a:avLst/>
              <a:gdLst/>
              <a:ahLst/>
              <a:cxnLst/>
              <a:rect l="l" t="t" r="r" b="b"/>
              <a:pathLst>
                <a:path w="1846" h="1575" extrusionOk="0">
                  <a:moveTo>
                    <a:pt x="1044" y="1"/>
                  </a:moveTo>
                  <a:cubicBezTo>
                    <a:pt x="349" y="1"/>
                    <a:pt x="1" y="832"/>
                    <a:pt x="470" y="1331"/>
                  </a:cubicBezTo>
                  <a:cubicBezTo>
                    <a:pt x="632" y="1499"/>
                    <a:pt x="836" y="1574"/>
                    <a:pt x="1035" y="1574"/>
                  </a:cubicBezTo>
                  <a:cubicBezTo>
                    <a:pt x="1430" y="1574"/>
                    <a:pt x="1811" y="1279"/>
                    <a:pt x="1831" y="817"/>
                  </a:cubicBezTo>
                  <a:cubicBezTo>
                    <a:pt x="1846" y="379"/>
                    <a:pt x="1483"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4" name="Google Shape;294;p9"/>
            <p:cNvSpPr/>
            <p:nvPr/>
          </p:nvSpPr>
          <p:spPr>
            <a:xfrm>
              <a:off x="803223" y="1424323"/>
              <a:ext cx="59141" cy="50459"/>
            </a:xfrm>
            <a:custGeom>
              <a:avLst/>
              <a:gdLst/>
              <a:ahLst/>
              <a:cxnLst/>
              <a:rect l="l" t="t" r="r" b="b"/>
              <a:pathLst>
                <a:path w="1846" h="1575" extrusionOk="0">
                  <a:moveTo>
                    <a:pt x="1044" y="1"/>
                  </a:moveTo>
                  <a:cubicBezTo>
                    <a:pt x="364" y="1"/>
                    <a:pt x="1" y="817"/>
                    <a:pt x="485" y="1331"/>
                  </a:cubicBezTo>
                  <a:cubicBezTo>
                    <a:pt x="642" y="1499"/>
                    <a:pt x="842" y="1574"/>
                    <a:pt x="1040" y="1574"/>
                  </a:cubicBezTo>
                  <a:cubicBezTo>
                    <a:pt x="1430" y="1574"/>
                    <a:pt x="1810" y="1279"/>
                    <a:pt x="1831" y="817"/>
                  </a:cubicBezTo>
                  <a:cubicBezTo>
                    <a:pt x="1846" y="379"/>
                    <a:pt x="1498" y="1"/>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5" name="Google Shape;295;p9"/>
            <p:cNvSpPr/>
            <p:nvPr/>
          </p:nvSpPr>
          <p:spPr>
            <a:xfrm>
              <a:off x="1070160" y="1424323"/>
              <a:ext cx="59622" cy="50459"/>
            </a:xfrm>
            <a:custGeom>
              <a:avLst/>
              <a:gdLst/>
              <a:ahLst/>
              <a:cxnLst/>
              <a:rect l="l" t="t" r="r" b="b"/>
              <a:pathLst>
                <a:path w="1861" h="1575" extrusionOk="0">
                  <a:moveTo>
                    <a:pt x="1059" y="1"/>
                  </a:moveTo>
                  <a:cubicBezTo>
                    <a:pt x="364" y="1"/>
                    <a:pt x="1" y="832"/>
                    <a:pt x="485" y="1331"/>
                  </a:cubicBezTo>
                  <a:cubicBezTo>
                    <a:pt x="647" y="1499"/>
                    <a:pt x="851" y="1574"/>
                    <a:pt x="1050" y="1574"/>
                  </a:cubicBezTo>
                  <a:cubicBezTo>
                    <a:pt x="1445" y="1574"/>
                    <a:pt x="1825" y="1279"/>
                    <a:pt x="1846" y="817"/>
                  </a:cubicBezTo>
                  <a:cubicBezTo>
                    <a:pt x="1861" y="379"/>
                    <a:pt x="1498" y="1"/>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6" name="Google Shape;296;p9"/>
            <p:cNvSpPr/>
            <p:nvPr/>
          </p:nvSpPr>
          <p:spPr>
            <a:xfrm>
              <a:off x="11" y="1704331"/>
              <a:ext cx="61063" cy="52862"/>
            </a:xfrm>
            <a:custGeom>
              <a:avLst/>
              <a:gdLst/>
              <a:ahLst/>
              <a:cxnLst/>
              <a:rect l="l" t="t" r="r" b="b"/>
              <a:pathLst>
                <a:path w="1906" h="1650" extrusionOk="0">
                  <a:moveTo>
                    <a:pt x="1104" y="1"/>
                  </a:moveTo>
                  <a:cubicBezTo>
                    <a:pt x="0" y="1"/>
                    <a:pt x="0" y="1649"/>
                    <a:pt x="1104" y="1649"/>
                  </a:cubicBezTo>
                  <a:cubicBezTo>
                    <a:pt x="1558" y="1649"/>
                    <a:pt x="1906" y="1271"/>
                    <a:pt x="1891" y="833"/>
                  </a:cubicBezTo>
                  <a:cubicBezTo>
                    <a:pt x="1906" y="379"/>
                    <a:pt x="1558" y="16"/>
                    <a:pt x="1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7" name="Google Shape;297;p9"/>
            <p:cNvSpPr/>
            <p:nvPr/>
          </p:nvSpPr>
          <p:spPr>
            <a:xfrm>
              <a:off x="268870" y="1704331"/>
              <a:ext cx="59141" cy="50811"/>
            </a:xfrm>
            <a:custGeom>
              <a:avLst/>
              <a:gdLst/>
              <a:ahLst/>
              <a:cxnLst/>
              <a:rect l="l" t="t" r="r" b="b"/>
              <a:pathLst>
                <a:path w="1846" h="1586" extrusionOk="0">
                  <a:moveTo>
                    <a:pt x="1059" y="1"/>
                  </a:moveTo>
                  <a:cubicBezTo>
                    <a:pt x="364" y="1"/>
                    <a:pt x="1" y="833"/>
                    <a:pt x="485" y="1332"/>
                  </a:cubicBezTo>
                  <a:cubicBezTo>
                    <a:pt x="650" y="1507"/>
                    <a:pt x="857" y="1585"/>
                    <a:pt x="1059" y="1585"/>
                  </a:cubicBezTo>
                  <a:cubicBezTo>
                    <a:pt x="1451" y="1585"/>
                    <a:pt x="1826" y="1291"/>
                    <a:pt x="1846" y="833"/>
                  </a:cubicBezTo>
                  <a:cubicBezTo>
                    <a:pt x="1846"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8" name="Google Shape;298;p9"/>
            <p:cNvSpPr/>
            <p:nvPr/>
          </p:nvSpPr>
          <p:spPr>
            <a:xfrm>
              <a:off x="536287" y="1704331"/>
              <a:ext cx="59141" cy="50811"/>
            </a:xfrm>
            <a:custGeom>
              <a:avLst/>
              <a:gdLst/>
              <a:ahLst/>
              <a:cxnLst/>
              <a:rect l="l" t="t" r="r" b="b"/>
              <a:pathLst>
                <a:path w="1846" h="1586" extrusionOk="0">
                  <a:moveTo>
                    <a:pt x="1044" y="1"/>
                  </a:moveTo>
                  <a:cubicBezTo>
                    <a:pt x="349" y="1"/>
                    <a:pt x="1" y="833"/>
                    <a:pt x="470" y="1332"/>
                  </a:cubicBezTo>
                  <a:cubicBezTo>
                    <a:pt x="635" y="1507"/>
                    <a:pt x="842" y="1585"/>
                    <a:pt x="1044" y="1585"/>
                  </a:cubicBezTo>
                  <a:cubicBezTo>
                    <a:pt x="1436" y="1585"/>
                    <a:pt x="1811" y="1291"/>
                    <a:pt x="1831" y="833"/>
                  </a:cubicBezTo>
                  <a:cubicBezTo>
                    <a:pt x="1846" y="379"/>
                    <a:pt x="1483"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299" name="Google Shape;299;p9"/>
            <p:cNvSpPr/>
            <p:nvPr/>
          </p:nvSpPr>
          <p:spPr>
            <a:xfrm>
              <a:off x="803223" y="1704331"/>
              <a:ext cx="59141" cy="50811"/>
            </a:xfrm>
            <a:custGeom>
              <a:avLst/>
              <a:gdLst/>
              <a:ahLst/>
              <a:cxnLst/>
              <a:rect l="l" t="t" r="r" b="b"/>
              <a:pathLst>
                <a:path w="1846" h="1586" extrusionOk="0">
                  <a:moveTo>
                    <a:pt x="1044" y="1"/>
                  </a:moveTo>
                  <a:cubicBezTo>
                    <a:pt x="349" y="1"/>
                    <a:pt x="1" y="833"/>
                    <a:pt x="485" y="1332"/>
                  </a:cubicBezTo>
                  <a:cubicBezTo>
                    <a:pt x="644" y="1507"/>
                    <a:pt x="848" y="1585"/>
                    <a:pt x="1048" y="1585"/>
                  </a:cubicBezTo>
                  <a:cubicBezTo>
                    <a:pt x="1436" y="1585"/>
                    <a:pt x="1811" y="1291"/>
                    <a:pt x="1831" y="833"/>
                  </a:cubicBezTo>
                  <a:cubicBezTo>
                    <a:pt x="1846" y="379"/>
                    <a:pt x="1498" y="16"/>
                    <a:pt x="10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sp>
          <p:nvSpPr>
            <p:cNvPr id="300" name="Google Shape;300;p9"/>
            <p:cNvSpPr/>
            <p:nvPr/>
          </p:nvSpPr>
          <p:spPr>
            <a:xfrm>
              <a:off x="1070160" y="1704331"/>
              <a:ext cx="59622" cy="50811"/>
            </a:xfrm>
            <a:custGeom>
              <a:avLst/>
              <a:gdLst/>
              <a:ahLst/>
              <a:cxnLst/>
              <a:rect l="l" t="t" r="r" b="b"/>
              <a:pathLst>
                <a:path w="1861" h="1586" extrusionOk="0">
                  <a:moveTo>
                    <a:pt x="1059" y="1"/>
                  </a:moveTo>
                  <a:cubicBezTo>
                    <a:pt x="364" y="1"/>
                    <a:pt x="1" y="833"/>
                    <a:pt x="485" y="1332"/>
                  </a:cubicBezTo>
                  <a:cubicBezTo>
                    <a:pt x="650" y="1507"/>
                    <a:pt x="857" y="1585"/>
                    <a:pt x="1059" y="1585"/>
                  </a:cubicBezTo>
                  <a:cubicBezTo>
                    <a:pt x="1451" y="1585"/>
                    <a:pt x="1826" y="1291"/>
                    <a:pt x="1846" y="833"/>
                  </a:cubicBezTo>
                  <a:cubicBezTo>
                    <a:pt x="1861" y="379"/>
                    <a:pt x="1498" y="16"/>
                    <a:pt x="1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accent2"/>
                </a:solidFill>
              </a:endParaRPr>
            </a:p>
          </p:txBody>
        </p:sp>
      </p:grpSp>
      <p:sp>
        <p:nvSpPr>
          <p:cNvPr id="301" name="Google Shape;301;p9"/>
          <p:cNvSpPr txBox="1">
            <a:spLocks noGrp="1"/>
          </p:cNvSpPr>
          <p:nvPr>
            <p:ph type="title"/>
          </p:nvPr>
        </p:nvSpPr>
        <p:spPr>
          <a:xfrm>
            <a:off x="936233" y="1708400"/>
            <a:ext cx="5850400" cy="2490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US"/>
              <a:t>Click to edit Master title style</a:t>
            </a:r>
            <a:endParaRPr/>
          </a:p>
        </p:txBody>
      </p:sp>
      <p:sp>
        <p:nvSpPr>
          <p:cNvPr id="302" name="Google Shape;302;p9"/>
          <p:cNvSpPr txBox="1">
            <a:spLocks noGrp="1"/>
          </p:cNvSpPr>
          <p:nvPr>
            <p:ph type="subTitle" idx="1"/>
          </p:nvPr>
        </p:nvSpPr>
        <p:spPr>
          <a:xfrm>
            <a:off x="936233" y="4198400"/>
            <a:ext cx="5850400" cy="951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r>
              <a:rPr lang="en-US"/>
              <a:t>Click to edit Master subtitle style</a:t>
            </a:r>
            <a:endParaRPr/>
          </a:p>
        </p:txBody>
      </p:sp>
    </p:spTree>
    <p:extLst>
      <p:ext uri="{BB962C8B-B14F-4D97-AF65-F5344CB8AC3E}">
        <p14:creationId xmlns:p14="http://schemas.microsoft.com/office/powerpoint/2010/main" val="371560598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03"/>
        <p:cNvGrpSpPr/>
        <p:nvPr/>
      </p:nvGrpSpPr>
      <p:grpSpPr>
        <a:xfrm>
          <a:off x="0" y="0"/>
          <a:ext cx="0" cy="0"/>
          <a:chOff x="0" y="0"/>
          <a:chExt cx="0" cy="0"/>
        </a:xfrm>
      </p:grpSpPr>
      <p:sp>
        <p:nvSpPr>
          <p:cNvPr id="304" name="Google Shape;304;p10"/>
          <p:cNvSpPr txBox="1">
            <a:spLocks noGrp="1"/>
          </p:cNvSpPr>
          <p:nvPr>
            <p:ph type="title"/>
          </p:nvPr>
        </p:nvSpPr>
        <p:spPr>
          <a:xfrm>
            <a:off x="950967" y="5289033"/>
            <a:ext cx="10290000" cy="850400"/>
          </a:xfrm>
          <a:prstGeom prst="rect">
            <a:avLst/>
          </a:prstGeom>
          <a:solidFill>
            <a:schemeClr val="accent3"/>
          </a:solidFill>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a:t>Click to edit Master title style</a:t>
            </a:r>
            <a:endParaRPr/>
          </a:p>
        </p:txBody>
      </p:sp>
    </p:spTree>
    <p:extLst>
      <p:ext uri="{BB962C8B-B14F-4D97-AF65-F5344CB8AC3E}">
        <p14:creationId xmlns:p14="http://schemas.microsoft.com/office/powerpoint/2010/main" val="962434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image" Target="../media/image1.jp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43800"/>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1pPr>
            <a:lvl2pPr lvl="1"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2pPr>
            <a:lvl3pPr lvl="2"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3pPr>
            <a:lvl4pPr lvl="3"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4pPr>
            <a:lvl5pPr lvl="4"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5pPr>
            <a:lvl6pPr lvl="5"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6pPr>
            <a:lvl7pPr lvl="6"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7pPr>
            <a:lvl8pPr lvl="7"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8pPr>
            <a:lvl9pPr lvl="8" rtl="0">
              <a:spcBef>
                <a:spcPts val="0"/>
              </a:spcBef>
              <a:spcAft>
                <a:spcPts val="0"/>
              </a:spcAft>
              <a:buClr>
                <a:schemeClr val="accent2"/>
              </a:buClr>
              <a:buSzPts val="2800"/>
              <a:buFont typeface="Paytone One"/>
              <a:buNone/>
              <a:defRPr sz="2800">
                <a:solidFill>
                  <a:schemeClr val="accent2"/>
                </a:solidFill>
                <a:latin typeface="Paytone One"/>
                <a:ea typeface="Paytone One"/>
                <a:cs typeface="Paytone One"/>
                <a:sym typeface="Paytone One"/>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Questrial"/>
              <a:buChar char="●"/>
              <a:defRPr sz="1800">
                <a:solidFill>
                  <a:schemeClr val="accent2"/>
                </a:solidFill>
                <a:latin typeface="Questrial"/>
                <a:ea typeface="Questrial"/>
                <a:cs typeface="Questrial"/>
                <a:sym typeface="Questrial"/>
              </a:defRPr>
            </a:lvl1pPr>
            <a:lvl2pPr marL="914400" lvl="1"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2pPr>
            <a:lvl3pPr marL="1371600" lvl="2"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3pPr>
            <a:lvl4pPr marL="1828800" lvl="3"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4pPr>
            <a:lvl5pPr marL="2286000" lvl="4"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5pPr>
            <a:lvl6pPr marL="2743200" lvl="5"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6pPr>
            <a:lvl7pPr marL="3200400" lvl="6"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7pPr>
            <a:lvl8pPr marL="3657600" lvl="7" indent="-317500">
              <a:lnSpc>
                <a:spcPct val="100000"/>
              </a:lnSpc>
              <a:spcBef>
                <a:spcPts val="1600"/>
              </a:spcBef>
              <a:spcAft>
                <a:spcPts val="0"/>
              </a:spcAft>
              <a:buClr>
                <a:schemeClr val="accent2"/>
              </a:buClr>
              <a:buSzPts val="1400"/>
              <a:buFont typeface="Questrial"/>
              <a:buChar char="○"/>
              <a:defRPr>
                <a:solidFill>
                  <a:schemeClr val="accent2"/>
                </a:solidFill>
                <a:latin typeface="Questrial"/>
                <a:ea typeface="Questrial"/>
                <a:cs typeface="Questrial"/>
                <a:sym typeface="Questrial"/>
              </a:defRPr>
            </a:lvl8pPr>
            <a:lvl9pPr marL="4114800" lvl="8" indent="-317500">
              <a:lnSpc>
                <a:spcPct val="100000"/>
              </a:lnSpc>
              <a:spcBef>
                <a:spcPts val="1600"/>
              </a:spcBef>
              <a:spcAft>
                <a:spcPts val="1600"/>
              </a:spcAft>
              <a:buClr>
                <a:schemeClr val="accent2"/>
              </a:buClr>
              <a:buSzPts val="1400"/>
              <a:buFont typeface="Questrial"/>
              <a:buChar char="■"/>
              <a:defRPr>
                <a:solidFill>
                  <a:schemeClr val="accent2"/>
                </a:solidFill>
                <a:latin typeface="Questrial"/>
                <a:ea typeface="Questrial"/>
                <a:cs typeface="Questrial"/>
                <a:sym typeface="Questrial"/>
              </a:defRPr>
            </a:lvl9pPr>
          </a:lstStyle>
          <a:p>
            <a:endParaRPr/>
          </a:p>
        </p:txBody>
      </p:sp>
    </p:spTree>
    <p:extLst>
      <p:ext uri="{BB962C8B-B14F-4D97-AF65-F5344CB8AC3E}">
        <p14:creationId xmlns:p14="http://schemas.microsoft.com/office/powerpoint/2010/main" val="2655962079"/>
      </p:ext>
    </p:extLst>
  </p:cSld>
  <p:clrMap bg1="lt1" tx1="dk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 id="2147483706" r:id="rId28"/>
    <p:sldLayoutId id="2147483707" r:id="rId29"/>
    <p:sldLayoutId id="2147483708" r:id="rId30"/>
  </p:sldLayoutIdLst>
  <p:hf hd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974"/>
        <p:cNvGrpSpPr/>
        <p:nvPr/>
      </p:nvGrpSpPr>
      <p:grpSpPr>
        <a:xfrm>
          <a:off x="0" y="0"/>
          <a:ext cx="0" cy="0"/>
          <a:chOff x="0" y="0"/>
          <a:chExt cx="0" cy="0"/>
        </a:xfrm>
      </p:grpSpPr>
      <p:sp>
        <p:nvSpPr>
          <p:cNvPr id="975" name="Google Shape;975;p30"/>
          <p:cNvSpPr txBox="1">
            <a:spLocks noGrp="1"/>
          </p:cNvSpPr>
          <p:nvPr>
            <p:ph type="title"/>
          </p:nvPr>
        </p:nvSpPr>
        <p:spPr>
          <a:xfrm>
            <a:off x="1424133"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976" name="Google Shape;976;p30"/>
          <p:cNvSpPr txBox="1">
            <a:spLocks noGrp="1"/>
          </p:cNvSpPr>
          <p:nvPr>
            <p:ph type="body" idx="1"/>
          </p:nvPr>
        </p:nvSpPr>
        <p:spPr>
          <a:xfrm>
            <a:off x="1424133"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997389742"/>
      </p:ext>
    </p:extLst>
  </p:cSld>
  <p:clrMap bg1="lt1" tx1="dk1" bg2="dk2" tx2="lt2" accent1="accent1" accent2="accent2" accent3="accent3" accent4="accent4" accent5="accent5" accent6="accent6" hlink="hlink" folHlink="folHlink"/>
  <p:sldLayoutIdLst>
    <p:sldLayoutId id="2147483710" r:id="rId1"/>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6/29/2022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22452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3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2695903" y="1467784"/>
            <a:ext cx="8220173" cy="1326709"/>
          </a:xfrm>
        </p:spPr>
        <p:txBody>
          <a:bodyPr>
            <a:noAutofit/>
          </a:bodyPr>
          <a:lstStyle/>
          <a:p>
            <a:pPr algn="ctr"/>
            <a:r>
              <a:rPr lang="en-IN" sz="2400" b="1" u="sng" dirty="0"/>
              <a:t>Study to understand the effects of covid-19 associated restrictions on Mental well-being and productivity of  working population in India</a:t>
            </a:r>
            <a:br>
              <a:rPr lang="en-IN" sz="2800" b="1" u="sng" dirty="0"/>
            </a:br>
            <a:endParaRPr lang="en-IN" sz="2800" b="1" u="sng"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2140226" y="4063507"/>
            <a:ext cx="9144000" cy="1655762"/>
          </a:xfrm>
        </p:spPr>
        <p:txBody>
          <a:bodyPr/>
          <a:lstStyle/>
          <a:p>
            <a:r>
              <a:rPr lang="en-IN" dirty="0"/>
              <a:t>-</a:t>
            </a:r>
            <a:r>
              <a:rPr lang="en-IN" b="1" cap="none" dirty="0" err="1"/>
              <a:t>Dr.</a:t>
            </a:r>
            <a:r>
              <a:rPr lang="en-IN" b="1" cap="none" dirty="0"/>
              <a:t> </a:t>
            </a:r>
            <a:r>
              <a:rPr lang="en-IN" b="1" cap="none" dirty="0" err="1"/>
              <a:t>Servleen</a:t>
            </a:r>
            <a:r>
              <a:rPr lang="en-IN" b="1" cap="none" dirty="0"/>
              <a:t> Kaur</a:t>
            </a:r>
          </a:p>
          <a:p>
            <a:r>
              <a:rPr lang="en-IN" b="1" cap="none" dirty="0"/>
              <a:t>Under the Guidance Of </a:t>
            </a:r>
            <a:r>
              <a:rPr lang="en-IN" b="1" cap="none" dirty="0" err="1"/>
              <a:t>Dr.</a:t>
            </a:r>
            <a:r>
              <a:rPr lang="en-IN" b="1" cap="none" dirty="0"/>
              <a:t>  Vinay Tripathi</a:t>
            </a:r>
          </a:p>
          <a:p>
            <a:r>
              <a:rPr lang="en-IN" b="1" cap="none"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11641138" y="5037138"/>
            <a:ext cx="550862" cy="279400"/>
          </a:xfrm>
          <a:prstGeom prst="rect">
            <a:avLst/>
          </a:prstGeom>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6" name="TextBox 5">
            <a:extLst>
              <a:ext uri="{FF2B5EF4-FFF2-40B4-BE49-F238E27FC236}">
                <a16:creationId xmlns:a16="http://schemas.microsoft.com/office/drawing/2014/main" id="{9EB28997-4E39-7481-06C5-981579A6CEEC}"/>
              </a:ext>
            </a:extLst>
          </p:cNvPr>
          <p:cNvSpPr txBox="1"/>
          <p:nvPr/>
        </p:nvSpPr>
        <p:spPr>
          <a:xfrm>
            <a:off x="4601539" y="2955708"/>
            <a:ext cx="4824070" cy="400110"/>
          </a:xfrm>
          <a:prstGeom prst="rect">
            <a:avLst/>
          </a:prstGeom>
          <a:noFill/>
        </p:spPr>
        <p:txBody>
          <a:bodyPr wrap="square" rtlCol="0">
            <a:spAutoFit/>
          </a:bodyPr>
          <a:lstStyle/>
          <a:p>
            <a:pPr algn="ctr"/>
            <a:r>
              <a:rPr lang="en-IN" sz="2000" b="1" dirty="0"/>
              <a:t>Nada India Foundation</a:t>
            </a:r>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US" b="1" dirty="0"/>
              <a:t>R</a:t>
            </a:r>
            <a:r>
              <a:rPr lang="en-IN" b="1" dirty="0"/>
              <a:t>ESULTS</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980813" y="1853754"/>
            <a:ext cx="10515600" cy="4351338"/>
          </a:xfrm>
        </p:spPr>
        <p:txBody>
          <a:bodyPr>
            <a:normAutofit/>
          </a:bodyPr>
          <a:lstStyle/>
          <a:p>
            <a:endParaRPr lang="en-IN" sz="1800" dirty="0">
              <a:effectLst/>
              <a:latin typeface="Times New Roman" panose="02020603050405020304" pitchFamily="18" charset="0"/>
              <a:ea typeface="Calibri" panose="020F0502020204030204" pitchFamily="34" charset="0"/>
            </a:endParaRPr>
          </a:p>
          <a:p>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dirty="0">
              <a:effectLst/>
              <a:latin typeface="Times New Roman" panose="02020603050405020304" pitchFamily="18" charset="0"/>
              <a:ea typeface="Calibri" panose="020F0502020204030204" pitchFamily="34" charset="0"/>
            </a:endParaRPr>
          </a:p>
          <a:p>
            <a:pPr marL="0" indent="0">
              <a:buNone/>
            </a:pPr>
            <a:endParaRPr lang="en-IN" sz="1800" dirty="0">
              <a:effectLst/>
              <a:latin typeface="Times New Roman" panose="02020603050405020304" pitchFamily="18" charset="0"/>
              <a:ea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3" name="Chart 12">
            <a:extLst>
              <a:ext uri="{FF2B5EF4-FFF2-40B4-BE49-F238E27FC236}">
                <a16:creationId xmlns:a16="http://schemas.microsoft.com/office/drawing/2014/main" id="{E79A8A72-0ED1-1F4D-310D-AD970BDA32E3}"/>
              </a:ext>
            </a:extLst>
          </p:cNvPr>
          <p:cNvGraphicFramePr/>
          <p:nvPr>
            <p:extLst>
              <p:ext uri="{D42A27DB-BD31-4B8C-83A1-F6EECF244321}">
                <p14:modId xmlns:p14="http://schemas.microsoft.com/office/powerpoint/2010/main" val="1333723411"/>
              </p:ext>
            </p:extLst>
          </p:nvPr>
        </p:nvGraphicFramePr>
        <p:xfrm>
          <a:off x="1347951" y="1843976"/>
          <a:ext cx="4572000" cy="428344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3B74CF6-3282-7279-8C68-67110804B39E}"/>
              </a:ext>
            </a:extLst>
          </p:cNvPr>
          <p:cNvSpPr txBox="1"/>
          <p:nvPr/>
        </p:nvSpPr>
        <p:spPr>
          <a:xfrm>
            <a:off x="6717514" y="2902989"/>
            <a:ext cx="3981336" cy="2031325"/>
          </a:xfrm>
          <a:prstGeom prst="rect">
            <a:avLst/>
          </a:prstGeom>
          <a:noFill/>
        </p:spPr>
        <p:txBody>
          <a:bodyPr wrap="square" rtlCol="0">
            <a:spAutoFit/>
          </a:bodyPr>
          <a:lstStyle/>
          <a:p>
            <a:pPr marL="285750" indent="-285750">
              <a:buFont typeface="Arial" panose="020B0604020202020204" pitchFamily="34" charset="0"/>
              <a:buChar char="•"/>
            </a:pPr>
            <a:r>
              <a:rPr lang="en-US" dirty="0"/>
              <a:t>Hybrid type(a combination of both work from home and work from office) of working mode has been preferred by majority (43.2%) of the participants.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Least preference is given to work from office working mode suggesting a that more people are now prone to sedentary life-style. </a:t>
            </a:r>
            <a:endParaRPr lang="en-IN" dirty="0"/>
          </a:p>
        </p:txBody>
      </p:sp>
      <p:sp>
        <p:nvSpPr>
          <p:cNvPr id="9" name="Rectangle 8">
            <a:extLst>
              <a:ext uri="{FF2B5EF4-FFF2-40B4-BE49-F238E27FC236}">
                <a16:creationId xmlns:a16="http://schemas.microsoft.com/office/drawing/2014/main" id="{FE667CAB-D8CC-3928-838D-F9219E0FA1A6}"/>
              </a:ext>
            </a:extLst>
          </p:cNvPr>
          <p:cNvSpPr/>
          <p:nvPr/>
        </p:nvSpPr>
        <p:spPr>
          <a:xfrm>
            <a:off x="6476214" y="2414735"/>
            <a:ext cx="4732256" cy="3128225"/>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IN"/>
          </a:p>
        </p:txBody>
      </p:sp>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451579" y="642101"/>
            <a:ext cx="9603275" cy="1049235"/>
          </a:xfrm>
        </p:spPr>
        <p:txBody>
          <a:bodyPr/>
          <a:lstStyle/>
          <a:p>
            <a:pPr algn="ctr"/>
            <a:r>
              <a:rPr lang="en-IN" b="1" dirty="0"/>
              <a:t>Discussion</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2" name="TextBox 11">
            <a:extLst>
              <a:ext uri="{FF2B5EF4-FFF2-40B4-BE49-F238E27FC236}">
                <a16:creationId xmlns:a16="http://schemas.microsoft.com/office/drawing/2014/main" id="{FF55420B-2E06-5C1B-1251-8A677047562D}"/>
              </a:ext>
            </a:extLst>
          </p:cNvPr>
          <p:cNvSpPr txBox="1"/>
          <p:nvPr/>
        </p:nvSpPr>
        <p:spPr>
          <a:xfrm>
            <a:off x="1203199" y="2001263"/>
            <a:ext cx="9606558" cy="5143972"/>
          </a:xfrm>
          <a:prstGeom prst="rect">
            <a:avLst/>
          </a:prstGeom>
          <a:noFill/>
        </p:spPr>
        <p:txBody>
          <a:bodyPr wrap="square">
            <a:spAutoFit/>
          </a:bodyPr>
          <a:lstStyle/>
          <a:p>
            <a:pPr marL="285750" indent="-285750">
              <a:buFont typeface="Arial" panose="020B0604020202020204" pitchFamily="34" charset="0"/>
              <a:buChar char="•"/>
            </a:pPr>
            <a:r>
              <a:rPr lang="en-IN" sz="1600" dirty="0">
                <a:latin typeface="Times New Roman" panose="02020603050405020304" pitchFamily="18" charset="0"/>
                <a:ea typeface="Calibri" panose="020F0502020204030204" pitchFamily="34" charset="0"/>
              </a:rPr>
              <a:t>The </a:t>
            </a:r>
            <a:r>
              <a:rPr lang="en-IN" sz="1600" b="1" dirty="0">
                <a:latin typeface="Times New Roman" panose="02020603050405020304" pitchFamily="18" charset="0"/>
                <a:ea typeface="Calibri" panose="020F0502020204030204" pitchFamily="34" charset="0"/>
              </a:rPr>
              <a:t>energy levels </a:t>
            </a:r>
            <a:r>
              <a:rPr lang="en-IN" sz="1600" dirty="0">
                <a:latin typeface="Times New Roman" panose="02020603050405020304" pitchFamily="18" charset="0"/>
                <a:ea typeface="Calibri" panose="020F0502020204030204" pitchFamily="34" charset="0"/>
              </a:rPr>
              <a:t>of the participants seem to have been most affected(66.4%) by the restrictions of the pandemic. This suggest an increase in the sedentary habits of the population.</a:t>
            </a:r>
            <a:endParaRPr lang="en-IN" sz="16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6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6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rPr>
              <a:t>31.4% of the study participants were </a:t>
            </a:r>
            <a:r>
              <a:rPr lang="en-IN" sz="1600" b="1" dirty="0">
                <a:effectLst/>
                <a:latin typeface="Times New Roman" panose="02020603050405020304" pitchFamily="18" charset="0"/>
                <a:ea typeface="Calibri" panose="020F0502020204030204" pitchFamily="34" charset="0"/>
              </a:rPr>
              <a:t>unable to maintain work-life balance </a:t>
            </a:r>
            <a:r>
              <a:rPr lang="en-IN" sz="1600" dirty="0">
                <a:effectLst/>
                <a:latin typeface="Times New Roman" panose="02020603050405020304" pitchFamily="18" charset="0"/>
                <a:ea typeface="Calibri" panose="020F0502020204030204" pitchFamily="34" charset="0"/>
              </a:rPr>
              <a:t>during the restrictions. This parameter directly corresponds to reduced productivity at </a:t>
            </a:r>
            <a:r>
              <a:rPr lang="en-IN" sz="1600" dirty="0" err="1">
                <a:effectLst/>
                <a:latin typeface="Times New Roman" panose="02020603050405020304" pitchFamily="18" charset="0"/>
                <a:ea typeface="Calibri" panose="020F0502020204030204" pitchFamily="34" charset="0"/>
              </a:rPr>
              <a:t>work.The</a:t>
            </a:r>
            <a:r>
              <a:rPr lang="en-IN" sz="1600" dirty="0">
                <a:effectLst/>
                <a:latin typeface="Times New Roman" panose="02020603050405020304" pitchFamily="18" charset="0"/>
                <a:ea typeface="Calibri" panose="020F0502020204030204" pitchFamily="34" charset="0"/>
              </a:rPr>
              <a:t> lowest percentage of participants(31.4%) were </a:t>
            </a:r>
            <a:r>
              <a:rPr lang="en-IN" sz="1600" b="1" dirty="0">
                <a:effectLst/>
                <a:latin typeface="Times New Roman" panose="02020603050405020304" pitchFamily="18" charset="0"/>
                <a:ea typeface="Calibri" panose="020F0502020204030204" pitchFamily="34" charset="0"/>
              </a:rPr>
              <a:t>unable to maintain work-life balance </a:t>
            </a:r>
            <a:r>
              <a:rPr lang="en-IN" sz="1600" dirty="0">
                <a:effectLst/>
                <a:latin typeface="Times New Roman" panose="02020603050405020304" pitchFamily="18" charset="0"/>
                <a:ea typeface="Calibri" panose="020F0502020204030204" pitchFamily="34" charset="0"/>
              </a:rPr>
              <a:t>suggesting that the work productivity was maintained by the rest 68.6% of the participants according to this parameter.</a:t>
            </a:r>
            <a:endParaRPr lang="en-IN" sz="1600" b="1" dirty="0">
              <a:effectLst/>
              <a:latin typeface="Times New Roman" panose="02020603050405020304" pitchFamily="18" charset="0"/>
              <a:ea typeface="Calibri" panose="020F0502020204030204" pitchFamily="34" charset="0"/>
            </a:endParaRPr>
          </a:p>
          <a:p>
            <a:pPr marL="285750" marR="0" lvl="0" indent="-285750" algn="l"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endParaRPr kumimoji="0" lang="en-IN"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en-IN"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22.3% of the total participants perceived </a:t>
            </a:r>
            <a:r>
              <a:rPr kumimoji="0" lang="en-IN" sz="1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suicidal thoughts </a:t>
            </a:r>
            <a:r>
              <a:rPr kumimoji="0" lang="en-IN"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during lockdown- </a:t>
            </a:r>
            <a:r>
              <a:rPr lang="en-IN" sz="1600" dirty="0">
                <a:effectLst/>
                <a:latin typeface="Times New Roman" panose="02020603050405020304" pitchFamily="18" charset="0"/>
                <a:ea typeface="Calibri" panose="020F0502020204030204" pitchFamily="34" charset="0"/>
              </a:rPr>
              <a:t>Suicidal thoughts can occur when a person feels that they are no longer able to cope with an overwhelming situation. </a:t>
            </a: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endParaRPr lang="en-IN" dirty="0">
              <a:latin typeface="Times New Roman" panose="02020603050405020304" pitchFamily="18" charset="0"/>
            </a:endParaRPr>
          </a:p>
          <a:p>
            <a:endParaRPr lang="en-IN" dirty="0"/>
          </a:p>
        </p:txBody>
      </p:sp>
      <p:sp>
        <p:nvSpPr>
          <p:cNvPr id="13" name="Rectangle 12">
            <a:extLst>
              <a:ext uri="{FF2B5EF4-FFF2-40B4-BE49-F238E27FC236}">
                <a16:creationId xmlns:a16="http://schemas.microsoft.com/office/drawing/2014/main" id="{03CA6385-FAFA-F966-4BEA-C038471BEFDA}"/>
              </a:ext>
            </a:extLst>
          </p:cNvPr>
          <p:cNvSpPr/>
          <p:nvPr/>
        </p:nvSpPr>
        <p:spPr>
          <a:xfrm>
            <a:off x="1137146" y="2001263"/>
            <a:ext cx="9989625" cy="3636318"/>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IN"/>
          </a:p>
        </p:txBody>
      </p:sp>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
        <p:nvSpPr>
          <p:cNvPr id="7" name="TextBox 6">
            <a:extLst>
              <a:ext uri="{FF2B5EF4-FFF2-40B4-BE49-F238E27FC236}">
                <a16:creationId xmlns:a16="http://schemas.microsoft.com/office/drawing/2014/main" id="{03240ADB-C8F3-33D6-7B51-D5378C361881}"/>
              </a:ext>
            </a:extLst>
          </p:cNvPr>
          <p:cNvSpPr txBox="1"/>
          <p:nvPr/>
        </p:nvSpPr>
        <p:spPr>
          <a:xfrm>
            <a:off x="1330320" y="2162200"/>
            <a:ext cx="9603275" cy="4401205"/>
          </a:xfrm>
          <a:prstGeom prst="rect">
            <a:avLst/>
          </a:prstGeom>
          <a:noFill/>
        </p:spPr>
        <p:txBody>
          <a:bodyPr wrap="square">
            <a:spAutoFit/>
          </a:bodyPr>
          <a:lstStyle/>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57.6% of the total participants perceived </a:t>
            </a:r>
            <a:r>
              <a:rPr lang="en-US" sz="1600" b="1" dirty="0">
                <a:latin typeface="Times New Roman" panose="02020603050405020304" pitchFamily="18" charset="0"/>
                <a:cs typeface="Times New Roman" panose="02020603050405020304" pitchFamily="18" charset="0"/>
              </a:rPr>
              <a:t>restlessness </a:t>
            </a:r>
            <a:r>
              <a:rPr lang="en-US" sz="1600" dirty="0">
                <a:latin typeface="Times New Roman" panose="02020603050405020304" pitchFamily="18" charset="0"/>
                <a:cs typeface="Times New Roman" panose="02020603050405020304" pitchFamily="18" charset="0"/>
              </a:rPr>
              <a:t>during the restrictions-  </a:t>
            </a:r>
            <a:r>
              <a:rPr kumimoji="0" lang="en-IN"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Restlessness is most commonly associated with anxiety and depression, the clinical manifestation of which might lead to reduction in work productivity.</a:t>
            </a:r>
          </a:p>
          <a:p>
            <a:pPr marL="285750" indent="-285750">
              <a:buFont typeface="Arial" panose="020B0604020202020204" pitchFamily="34" charset="0"/>
              <a:buChar char="•"/>
            </a:pPr>
            <a:endParaRPr lang="en-IN" sz="1600" b="1"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600" b="1"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IN" sz="1600" b="1" dirty="0">
                <a:effectLst/>
                <a:latin typeface="Times New Roman" panose="02020603050405020304" pitchFamily="18" charset="0"/>
                <a:ea typeface="Calibri" panose="020F0502020204030204" pitchFamily="34" charset="0"/>
              </a:rPr>
              <a:t>Preference of hybrid mode of work </a:t>
            </a:r>
            <a:r>
              <a:rPr lang="en-IN" sz="1600" dirty="0">
                <a:effectLst/>
                <a:latin typeface="Times New Roman" panose="02020603050405020304" pitchFamily="18" charset="0"/>
                <a:ea typeface="Calibri" panose="020F0502020204030204" pitchFamily="34" charset="0"/>
              </a:rPr>
              <a:t>has been observed by majority (43.2%) of the participants according to the overall data of the study. It has also been observed that the hybrid mode preference is highest in all gender distribution, age distribution, marital status distribution and years of employment distribution.</a:t>
            </a:r>
          </a:p>
          <a:p>
            <a:pPr marL="285750" indent="-285750">
              <a:buFont typeface="Arial" panose="020B0604020202020204" pitchFamily="34" charset="0"/>
              <a:buChar char="•"/>
            </a:pPr>
            <a:endParaRPr lang="en-IN" sz="1600"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6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IN" sz="1600" dirty="0">
                <a:effectLst/>
                <a:latin typeface="Times New Roman" panose="02020603050405020304" pitchFamily="18" charset="0"/>
                <a:ea typeface="Calibri" panose="020F0502020204030204" pitchFamily="34" charset="0"/>
              </a:rPr>
              <a:t>51.1% of the participants in the study perceived </a:t>
            </a:r>
            <a:r>
              <a:rPr lang="en-IN" sz="1600" b="1" dirty="0">
                <a:effectLst/>
                <a:latin typeface="Times New Roman" panose="02020603050405020304" pitchFamily="18" charset="0"/>
                <a:ea typeface="Calibri" panose="020F0502020204030204" pitchFamily="34" charset="0"/>
              </a:rPr>
              <a:t>reduction in their productivity at work</a:t>
            </a:r>
            <a:r>
              <a:rPr lang="en-IN" sz="1600" dirty="0">
                <a:effectLst/>
                <a:latin typeface="Times New Roman" panose="02020603050405020304" pitchFamily="18" charset="0"/>
                <a:ea typeface="Calibri" panose="020F0502020204030204" pitchFamily="34" charset="0"/>
              </a:rPr>
              <a:t>. This is the data that is directly perceived by the participants suggesting that more than half the participants could be were less productive at work as compared to before the pandemic.</a:t>
            </a:r>
          </a:p>
          <a:p>
            <a:pPr marL="285750" indent="-285750">
              <a:buFont typeface="Arial" panose="020B0604020202020204" pitchFamily="34" charset="0"/>
              <a:buChar char="•"/>
            </a:pPr>
            <a:endParaRPr lang="en-IN" sz="1600"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endParaRPr lang="en-IN" sz="1400" dirty="0">
              <a:effectLst/>
              <a:latin typeface="Times New Roman" panose="02020603050405020304" pitchFamily="18" charset="0"/>
              <a:ea typeface="Calibri" panose="020F0502020204030204" pitchFamily="34" charset="0"/>
            </a:endParaRPr>
          </a:p>
          <a:p>
            <a:endParaRPr lang="en-IN" dirty="0">
              <a:latin typeface="Times New Roman" panose="02020603050405020304" pitchFamily="18" charset="0"/>
              <a:ea typeface="Calibri" panose="020F0502020204030204" pitchFamily="34" charset="0"/>
            </a:endParaRPr>
          </a:p>
          <a:p>
            <a:endParaRPr lang="en-IN" sz="1400" dirty="0">
              <a:effectLst/>
              <a:latin typeface="Times New Roman" panose="02020603050405020304" pitchFamily="18" charset="0"/>
              <a:ea typeface="Calibri" panose="020F0502020204030204" pitchFamily="34" charset="0"/>
            </a:endParaRPr>
          </a:p>
        </p:txBody>
      </p:sp>
      <p:sp>
        <p:nvSpPr>
          <p:cNvPr id="10" name="Rectangle 9">
            <a:extLst>
              <a:ext uri="{FF2B5EF4-FFF2-40B4-BE49-F238E27FC236}">
                <a16:creationId xmlns:a16="http://schemas.microsoft.com/office/drawing/2014/main" id="{231F0AB8-2101-8B01-3284-140CC9CAB5E4}"/>
              </a:ext>
            </a:extLst>
          </p:cNvPr>
          <p:cNvSpPr/>
          <p:nvPr/>
        </p:nvSpPr>
        <p:spPr>
          <a:xfrm>
            <a:off x="1137146" y="2001263"/>
            <a:ext cx="9989625" cy="3636318"/>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IN"/>
          </a:p>
        </p:txBody>
      </p:sp>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a:xfrm>
            <a:off x="838200" y="2069870"/>
            <a:ext cx="10515600" cy="3678860"/>
          </a:xfrm>
        </p:spPr>
        <p:txBody>
          <a:bodyPr/>
          <a:lstStyle/>
          <a:p>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dirty="0">
                <a:latin typeface="Times New Roman" panose="02020603050405020304" pitchFamily="18" charset="0"/>
                <a:ea typeface="Calibri" panose="020F0502020204030204" pitchFamily="34" charset="0"/>
                <a:cs typeface="Times New Roman" panose="02020603050405020304" pitchFamily="18" charset="0"/>
              </a:rPr>
              <a:t>There is no predefined scale used in the study tool.</a:t>
            </a:r>
          </a:p>
          <a:p>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The proposed sample size could not be completed due to limited span of time and chosen particular inclusion criteria for the population.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1055016" y="2768305"/>
            <a:ext cx="10515600" cy="4351338"/>
          </a:xfrm>
        </p:spPr>
        <p:txBody>
          <a:bodyPr/>
          <a:lstStyle/>
          <a:p>
            <a:pPr marL="0" indent="0">
              <a:buNone/>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This study provides an insight into the elements that may impact mental well-being and productivity of employees. The findings of the survey emphasise the necessity of addressing mental health and the work environment in a pandemic like COVID-19, which might have far-reaching consequences on daily lives of working population. The study depicts the parameters of the effect of COVID-19 associated restrictions on the working population that suggest a high percentage of the participants are negatively impacted by the restrictions, thus creating a need for workplace evaluation of mental well-being and creating measures in workplace to prevent such implications to mental health.</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77500" lnSpcReduction="20000"/>
          </a:bodyPr>
          <a:lstStyle/>
          <a:p>
            <a:pPr marL="342900" lvl="0" indent="-342900">
              <a:lnSpc>
                <a:spcPct val="107000"/>
              </a:lnSpc>
              <a:buFont typeface="+mj-lt"/>
              <a:buAutoNum type="arabicPeriod"/>
            </a:pP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Kniffin</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KM, Narayanan J,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Anseel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F,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Antonakis</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J, Ashford SP, Bakker AB, et al. COVID-19 and the workplace: Implications, issues, and insights for future research and action.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Am Psychol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2021;76(1):63–77.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Brooks SK, Webster RK, Smith LE, Woodland L,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Wessely</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S, Greenberg N, et al. The psychological impact of quarantine and how to reduce it: rapid review of the evidence.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Lancet.</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2020;395(10227):912–20.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Rodríguez-Rey R, Garrido-</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Hernansaiz</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H,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Collado</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S. Psychological impact and associated factors during the initial stage of the coronavirus (COVID-19) pandemic among the general population in Spain.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Front Psychol</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2020;11:1–23.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Wang J., Lloyd-Evans B.,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Giacco</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D., Forsyth R., Nebo C., Mann F., Johnson S. Social isolation in mental health: A conceptual and methodological review.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Soc. Psychiatry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Psychiatr</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dirty="0" err="1">
                <a:effectLst/>
                <a:latin typeface="Times New Roman" panose="02020603050405020304" pitchFamily="18" charset="0"/>
                <a:ea typeface="Calibri" panose="020F0502020204030204" pitchFamily="34" charset="0"/>
                <a:cs typeface="Times New Roman" panose="02020603050405020304" pitchFamily="18" charset="0"/>
              </a:rPr>
              <a:t>Epidemiol</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2017;</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52</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:1451–1461.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doi</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10.1007/s00127-017-1446-1.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Panchal N, Kamal R, Cox C, Garfield R. The implications of COVID-19 for mental health and substance use. </a:t>
            </a:r>
            <a:r>
              <a:rPr lang="en-IN" sz="1800" i="1" dirty="0">
                <a:effectLst/>
                <a:latin typeface="Times New Roman" panose="02020603050405020304" pitchFamily="18" charset="0"/>
                <a:ea typeface="Times New Roman" panose="02020603050405020304" pitchFamily="18" charset="0"/>
                <a:cs typeface="Times New Roman" panose="02020603050405020304" pitchFamily="18" charset="0"/>
              </a:rPr>
              <a:t>KFF</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2021 [cited 2022 Jun 7].</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Evanoff</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BA, Strickland JR, Dale AM, </a:t>
            </a:r>
            <a:r>
              <a:rPr lang="en-IN" sz="1800" dirty="0" err="1">
                <a:effectLst/>
                <a:latin typeface="Times New Roman" panose="02020603050405020304" pitchFamily="18" charset="0"/>
                <a:ea typeface="Calibri" panose="020F0502020204030204" pitchFamily="34" charset="0"/>
                <a:cs typeface="Times New Roman" panose="02020603050405020304" pitchFamily="18" charset="0"/>
              </a:rPr>
              <a:t>Hayibor</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L, Page E, Duncan JG, et al. Work-related and personal factors associated with mental well-being during the COVID-19 response: Survey of health care and other workers. </a:t>
            </a:r>
            <a:r>
              <a:rPr lang="en-IN" sz="1800" i="1" dirty="0">
                <a:effectLst/>
                <a:latin typeface="Times New Roman" panose="02020603050405020304" pitchFamily="18" charset="0"/>
                <a:ea typeface="Calibri" panose="020F0502020204030204" pitchFamily="34" charset="0"/>
                <a:cs typeface="Times New Roman" panose="02020603050405020304" pitchFamily="18" charset="0"/>
              </a:rPr>
              <a:t>J Med Internet Res</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2020 [cited 2022 Jun 7];22(8):e21366.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a:xfrm>
            <a:off x="11641138" y="5037138"/>
            <a:ext cx="550862" cy="279400"/>
          </a:xfrm>
          <a:prstGeom prst="rect">
            <a:avLst/>
          </a:prstGeom>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p:txBody>
          <a:bodyPr>
            <a:normAutofit/>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838200" y="2931735"/>
            <a:ext cx="10515600" cy="3245227"/>
          </a:xfrm>
        </p:spPr>
        <p:txBody>
          <a:bodyPr>
            <a:normAutofit/>
          </a:bodyPr>
          <a:lstStyle/>
          <a:p>
            <a:r>
              <a:rPr lang="en-IN" sz="2400" dirty="0"/>
              <a:t>A good level of support was provided by Nada India Foundation in conducting the study. I would suggest them to start with hybrid mode of working so that proper planning for implementation of the projects could be done.</a:t>
            </a:r>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9041"/>
            <a:ext cx="2695903" cy="1268959"/>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a:xfrm>
            <a:off x="785813" y="2919292"/>
            <a:ext cx="5157787" cy="3684588"/>
          </a:xfrm>
        </p:spPr>
        <p:txBody>
          <a:bodyPr>
            <a:normAutofit/>
          </a:bodyPr>
          <a:lstStyle/>
          <a:p>
            <a:r>
              <a:rPr lang="en-IN" sz="2000" dirty="0"/>
              <a:t>Learnt all the parameters of report writing.</a:t>
            </a:r>
          </a:p>
          <a:p>
            <a:endParaRPr lang="en-IN" sz="2000"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a:xfrm>
            <a:off x="6172200" y="2916837"/>
            <a:ext cx="5183188" cy="3684588"/>
          </a:xfrm>
        </p:spPr>
        <p:txBody>
          <a:bodyPr>
            <a:normAutofit/>
          </a:bodyPr>
          <a:lstStyle/>
          <a:p>
            <a:r>
              <a:rPr lang="en-IN" sz="2000" dirty="0"/>
              <a:t>This project has been a personal challenge for me, I was not very efficient in working on Excel.  After completion of the dissertation, I feel I am better at it. </a:t>
            </a: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7" name="Picture 6">
            <a:extLst>
              <a:ext uri="{FF2B5EF4-FFF2-40B4-BE49-F238E27FC236}">
                <a16:creationId xmlns:a16="http://schemas.microsoft.com/office/drawing/2014/main" id="{A44EA684-5114-4E96-AB73-F63D18522B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630" y="1690687"/>
            <a:ext cx="9275975" cy="5030787"/>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4" name="Picture 3">
            <a:extLst>
              <a:ext uri="{FF2B5EF4-FFF2-40B4-BE49-F238E27FC236}">
                <a16:creationId xmlns:a16="http://schemas.microsoft.com/office/drawing/2014/main" id="{CC303B63-58E3-8B37-C017-7821592104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1079" y="2130457"/>
            <a:ext cx="3784759" cy="4454165"/>
          </a:xfrm>
          <a:prstGeom prst="rect">
            <a:avLst/>
          </a:prstGeom>
        </p:spPr>
      </p:pic>
      <p:pic>
        <p:nvPicPr>
          <p:cNvPr id="7" name="Picture 6">
            <a:extLst>
              <a:ext uri="{FF2B5EF4-FFF2-40B4-BE49-F238E27FC236}">
                <a16:creationId xmlns:a16="http://schemas.microsoft.com/office/drawing/2014/main" id="{00249CDF-9A87-334E-2029-B7F223CCA6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7867" y="2130456"/>
            <a:ext cx="4762058" cy="4454165"/>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13" name="Picture 12">
            <a:extLst>
              <a:ext uri="{FF2B5EF4-FFF2-40B4-BE49-F238E27FC236}">
                <a16:creationId xmlns:a16="http://schemas.microsoft.com/office/drawing/2014/main" id="{43B9E831-623C-D62E-E8DE-9B04ECA131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1985" y="1690688"/>
            <a:ext cx="8455842" cy="4955209"/>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id="{3A3AD8DC-4AB5-D647-D7E5-B46198EB6433}"/>
              </a:ext>
            </a:extLst>
          </p:cNvPr>
          <p:cNvSpPr txBox="1"/>
          <p:nvPr/>
        </p:nvSpPr>
        <p:spPr>
          <a:xfrm>
            <a:off x="1290686" y="2019765"/>
            <a:ext cx="9060730" cy="3293209"/>
          </a:xfrm>
          <a:prstGeom prst="rect">
            <a:avLst/>
          </a:prstGeom>
          <a:noFill/>
        </p:spPr>
        <p:txBody>
          <a:bodyPr wrap="square" rtlCol="0">
            <a:spAutoFit/>
          </a:bodyPr>
          <a:lstStyle/>
          <a:p>
            <a:r>
              <a:rPr lang="en-IN" sz="1800" b="1" dirty="0">
                <a:effectLst/>
                <a:latin typeface="Calibri" panose="020F0502020204030204" pitchFamily="34" charset="0"/>
                <a:ea typeface="Calibri" panose="020F0502020204030204" pitchFamily="34" charset="0"/>
                <a:cs typeface="Calibri" panose="020F0502020204030204" pitchFamily="34" charset="0"/>
              </a:rPr>
              <a:t>Problem Statement</a:t>
            </a:r>
          </a:p>
          <a:p>
            <a:endParaRPr lang="en-IN" sz="1600" b="1" dirty="0">
              <a:effectLst/>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During t</a:t>
            </a:r>
            <a:r>
              <a:rPr lang="en-IN" sz="1600" dirty="0">
                <a:effectLst/>
                <a:latin typeface="Calibri" panose="020F0502020204030204" pitchFamily="34" charset="0"/>
                <a:ea typeface="Calibri" panose="020F0502020204030204" pitchFamily="34" charset="0"/>
                <a:cs typeface="Calibri" panose="020F0502020204030204" pitchFamily="34" charset="0"/>
              </a:rPr>
              <a:t>he pandemic spread of COVID-19, lockdown continued to be observed in phases from March, 2020 till June, 2021 in various parts of the country till the community spread was controlled. The restriction measures included border controls, the closure of schools, markets, restaurants, non-essential shops, bars, entertainment and leisure facilities, offices and the prohibition of all public and private events and gatherings.</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solidFill>
                  <a:srgbClr val="212121"/>
                </a:solidFill>
                <a:latin typeface="Calibri" panose="020F0502020204030204" pitchFamily="34" charset="0"/>
                <a:ea typeface="Calibri" panose="020F0502020204030204" pitchFamily="34" charset="0"/>
                <a:cs typeface="Calibri" panose="020F0502020204030204" pitchFamily="34" charset="0"/>
              </a:rPr>
              <a:t>Working population</a:t>
            </a:r>
            <a:r>
              <a:rPr lang="en-IN" sz="1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have faced obstacles as a result of the rigorous steps implemented to control the spread of the disease, and there has been a significant adjustment in the way we work since the initiation of lockdown measures. </a:t>
            </a:r>
          </a:p>
          <a:p>
            <a:endParaRPr lang="en-IN" sz="16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a:t>
            </a:r>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id="{0D189F23-ADFF-0DB3-DE13-5EADB18F0353}"/>
              </a:ext>
            </a:extLst>
          </p:cNvPr>
          <p:cNvSpPr txBox="1"/>
          <p:nvPr/>
        </p:nvSpPr>
        <p:spPr>
          <a:xfrm>
            <a:off x="1410878" y="2265036"/>
            <a:ext cx="9370244" cy="2739211"/>
          </a:xfrm>
          <a:prstGeom prst="rect">
            <a:avLst/>
          </a:prstGeom>
          <a:noFill/>
        </p:spPr>
        <p:txBody>
          <a:bodyPr wrap="square" rtlCol="0">
            <a:spAutoFit/>
          </a:bodyPr>
          <a:lstStyle/>
          <a:p>
            <a:r>
              <a:rPr lang="en-IN" sz="1800" b="1" dirty="0">
                <a:latin typeface="Calibri" panose="020F0502020204030204" pitchFamily="34" charset="0"/>
                <a:cs typeface="Calibri" panose="020F0502020204030204" pitchFamily="34" charset="0"/>
              </a:rPr>
              <a:t>Rationale of the Study</a:t>
            </a:r>
          </a:p>
          <a:p>
            <a:endParaRPr lang="en-IN" b="1" dirty="0">
              <a:latin typeface="Calibri" panose="020F0502020204030204" pitchFamily="34" charset="0"/>
              <a:cs typeface="Calibri" panose="020F0502020204030204" pitchFamily="34" charset="0"/>
            </a:endParaRPr>
          </a:p>
          <a:p>
            <a:r>
              <a:rPr lang="en-IN" dirty="0">
                <a:effectLst/>
                <a:latin typeface="Calibri" panose="020F0502020204030204" pitchFamily="34" charset="0"/>
                <a:ea typeface="Calibri" panose="020F0502020204030204" pitchFamily="34" charset="0"/>
                <a:cs typeface="Calibri" panose="020F0502020204030204" pitchFamily="34" charset="0"/>
              </a:rPr>
              <a:t>The abrupt changes brought about due to the restrictions have elevated the importance of employee well-being, which may present unique issues for diverse groups of employees. Employees performing critical duties may experience mental health issues, stress, and anxiety, whereas employees working remotely may experience loneliness and isolation, which has been linked to depression, suicidal behaviour, and other mental health problems.</a:t>
            </a:r>
          </a:p>
          <a:p>
            <a:endParaRPr lang="en-IN" dirty="0">
              <a:latin typeface="Calibri" panose="020F0502020204030204" pitchFamily="34" charset="0"/>
              <a:ea typeface="Calibri" panose="020F0502020204030204" pitchFamily="34" charset="0"/>
              <a:cs typeface="Calibri" panose="020F0502020204030204" pitchFamily="34" charset="0"/>
            </a:endParaRPr>
          </a:p>
          <a:p>
            <a:r>
              <a:rPr lang="en-IN" dirty="0">
                <a:latin typeface="Calibri" panose="020F0502020204030204" pitchFamily="34" charset="0"/>
                <a:ea typeface="Calibri" panose="020F0502020204030204" pitchFamily="34" charset="0"/>
                <a:cs typeface="Calibri" panose="020F0502020204030204" pitchFamily="34" charset="0"/>
              </a:rPr>
              <a:t>There is a need to have an understanding of the mental well being of working population in India to mitigate such implications that may affect mental health and productivity of the working population. </a:t>
            </a:r>
            <a:r>
              <a:rPr lang="en-US" b="0" i="0" dirty="0">
                <a:solidFill>
                  <a:schemeClr val="tx1"/>
                </a:solidFill>
                <a:effectLst/>
                <a:latin typeface="Calibri" panose="020F0502020204030204" pitchFamily="34" charset="0"/>
                <a:cs typeface="Calibri" panose="020F0502020204030204" pitchFamily="34" charset="0"/>
              </a:rPr>
              <a:t>Mental well-being is essential to overall well-being. When one feels mentally well, they can work productively, enjoy their free time, and contribute actively to our communities.</a:t>
            </a:r>
            <a:endParaRPr lang="en-IN"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IN" dirty="0">
              <a:effectLst/>
              <a:latin typeface="Calibri" panose="020F0502020204030204" pitchFamily="34" charset="0"/>
              <a:ea typeface="Calibri" panose="020F0502020204030204" pitchFamily="34" charset="0"/>
              <a:cs typeface="Calibri" panose="020F0502020204030204" pitchFamily="34" charset="0"/>
            </a:endParaRPr>
          </a:p>
          <a:p>
            <a:endParaRPr lang="en-IN" b="1" dirty="0"/>
          </a:p>
        </p:txBody>
      </p:sp>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a:t>Objectives </a:t>
            </a:r>
            <a:endParaRPr lang="en-IN" b="1" dirty="0"/>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1073870" y="3039971"/>
            <a:ext cx="10515600" cy="3115733"/>
          </a:xfrm>
        </p:spPr>
        <p:txBody>
          <a:bodyPr/>
          <a:lstStyle/>
          <a:p>
            <a:pPr marL="342900" lvl="0" indent="-342900">
              <a:lnSpc>
                <a:spcPct val="130000"/>
              </a:lnSpc>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To understand the effect of COVID-19 associated restrictions on mental well-being of working population in India.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800"/>
              </a:spcAft>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The understand the effect of COVID-19 associated restrictions on productivity of working population in India.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(1/2)</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Table 6">
            <a:extLst>
              <a:ext uri="{FF2B5EF4-FFF2-40B4-BE49-F238E27FC236}">
                <a16:creationId xmlns:a16="http://schemas.microsoft.com/office/drawing/2014/main" id="{F25C6109-A376-D208-14A1-6CF47C68F12D}"/>
              </a:ext>
            </a:extLst>
          </p:cNvPr>
          <p:cNvGraphicFramePr>
            <a:graphicFrameLocks noGrp="1"/>
          </p:cNvGraphicFramePr>
          <p:nvPr>
            <p:extLst>
              <p:ext uri="{D42A27DB-BD31-4B8C-83A1-F6EECF244321}">
                <p14:modId xmlns:p14="http://schemas.microsoft.com/office/powerpoint/2010/main" val="3495574096"/>
              </p:ext>
            </p:extLst>
          </p:nvPr>
        </p:nvGraphicFramePr>
        <p:xfrm>
          <a:off x="20116800" y="8583094"/>
          <a:ext cx="1145528" cy="142676880"/>
        </p:xfrm>
        <a:graphic>
          <a:graphicData uri="http://schemas.openxmlformats.org/drawingml/2006/table">
            <a:tbl>
              <a:tblPr bandCol="1">
                <a:tableStyleId>{D7AC3CCA-C797-4891-BE02-D94E43425B78}</a:tableStyleId>
              </a:tblPr>
              <a:tblGrid>
                <a:gridCol w="405400">
                  <a:extLst>
                    <a:ext uri="{9D8B030D-6E8A-4147-A177-3AD203B41FA5}">
                      <a16:colId xmlns:a16="http://schemas.microsoft.com/office/drawing/2014/main" val="2907156784"/>
                    </a:ext>
                  </a:extLst>
                </a:gridCol>
                <a:gridCol w="740128">
                  <a:extLst>
                    <a:ext uri="{9D8B030D-6E8A-4147-A177-3AD203B41FA5}">
                      <a16:colId xmlns:a16="http://schemas.microsoft.com/office/drawing/2014/main" val="401547310"/>
                    </a:ext>
                  </a:extLst>
                </a:gridCol>
              </a:tblGrid>
              <a:tr h="887193">
                <a:tc>
                  <a:txBody>
                    <a:bodyPr/>
                    <a:lstStyle/>
                    <a:p>
                      <a:pPr algn="ctr"/>
                      <a:r>
                        <a:rPr lang="en-US" sz="4000" b="1" dirty="0">
                          <a:latin typeface="Arial" panose="020B0604020202020204" pitchFamily="34" charset="0"/>
                          <a:cs typeface="Arial" panose="020B0604020202020204" pitchFamily="34" charset="0"/>
                        </a:rPr>
                        <a:t>Study</a:t>
                      </a:r>
                    </a:p>
                    <a:p>
                      <a:pPr algn="ctr"/>
                      <a:r>
                        <a:rPr lang="en-US" sz="4000" b="1" dirty="0">
                          <a:latin typeface="Arial" panose="020B0604020202020204" pitchFamily="34" charset="0"/>
                          <a:cs typeface="Arial" panose="020B0604020202020204" pitchFamily="34" charset="0"/>
                        </a:rPr>
                        <a:t>Design</a:t>
                      </a:r>
                      <a:endParaRPr lang="en-IN" sz="4000" b="1" dirty="0">
                        <a:latin typeface="Arial" panose="020B0604020202020204" pitchFamily="34" charset="0"/>
                        <a:cs typeface="Arial" panose="020B060402020202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kern="1200" dirty="0">
                          <a:solidFill>
                            <a:schemeClr val="dk1"/>
                          </a:solidFill>
                          <a:effectLst/>
                          <a:latin typeface="Arial" panose="020B0604020202020204" pitchFamily="34" charset="0"/>
                          <a:ea typeface="+mn-ea"/>
                          <a:cs typeface="Arial" panose="020B0604020202020204" pitchFamily="34" charset="0"/>
                        </a:rPr>
                        <a:t>Descriptive Study</a:t>
                      </a:r>
                      <a:endParaRPr lang="en-IN" sz="40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91228167"/>
                  </a:ext>
                </a:extLst>
              </a:tr>
              <a:tr h="2537786">
                <a:tc>
                  <a:txBody>
                    <a:bodyPr/>
                    <a:lstStyle/>
                    <a:p>
                      <a:pPr algn="ctr"/>
                      <a:endParaRPr lang="en-US" sz="4000" b="1" dirty="0">
                        <a:latin typeface="Arial" panose="020B0604020202020204" pitchFamily="34" charset="0"/>
                        <a:cs typeface="Arial" panose="020B0604020202020204" pitchFamily="34" charset="0"/>
                      </a:endParaRPr>
                    </a:p>
                    <a:p>
                      <a:pPr algn="ctr"/>
                      <a:r>
                        <a:rPr lang="en-US" sz="4000" b="1" dirty="0">
                          <a:latin typeface="Arial" panose="020B0604020202020204" pitchFamily="34" charset="0"/>
                          <a:cs typeface="Arial" panose="020B0604020202020204" pitchFamily="34" charset="0"/>
                        </a:rPr>
                        <a:t>Data</a:t>
                      </a:r>
                    </a:p>
                    <a:p>
                      <a:pPr algn="ctr"/>
                      <a:r>
                        <a:rPr lang="en-US" sz="4000" b="1" dirty="0">
                          <a:latin typeface="Arial" panose="020B0604020202020204" pitchFamily="34" charset="0"/>
                          <a:cs typeface="Arial" panose="020B0604020202020204" pitchFamily="34" charset="0"/>
                        </a:rPr>
                        <a:t> Source</a:t>
                      </a:r>
                      <a:endParaRPr lang="en-IN" sz="4000" b="1" dirty="0">
                        <a:latin typeface="Arial" panose="020B0604020202020204" pitchFamily="34" charset="0"/>
                        <a:cs typeface="Arial" panose="020B060402020202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kern="1200" dirty="0">
                          <a:solidFill>
                            <a:schemeClr val="dk1"/>
                          </a:solidFill>
                          <a:effectLst/>
                          <a:latin typeface="Arial" panose="020B0604020202020204" pitchFamily="34" charset="0"/>
                          <a:cs typeface="Arial" panose="020B0604020202020204" pitchFamily="34" charset="0"/>
                        </a:rPr>
                        <a:t>State report of Punjab for child deaths (0-59 months) of year 2020-2021.</a:t>
                      </a:r>
                      <a:endParaRPr lang="en-IN" sz="40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755680692"/>
                  </a:ext>
                </a:extLst>
              </a:tr>
              <a:tr h="3363082">
                <a:tc>
                  <a:txBody>
                    <a:bodyPr/>
                    <a:lstStyle/>
                    <a:p>
                      <a:pPr algn="ctr"/>
                      <a:endParaRPr lang="en-US" sz="4000" b="1" dirty="0">
                        <a:latin typeface="Arial" panose="020B0604020202020204" pitchFamily="34" charset="0"/>
                        <a:cs typeface="Arial" panose="020B0604020202020204" pitchFamily="34" charset="0"/>
                      </a:endParaRPr>
                    </a:p>
                    <a:p>
                      <a:pPr algn="ctr"/>
                      <a:r>
                        <a:rPr lang="en-US" sz="4000" b="1" dirty="0">
                          <a:latin typeface="Arial" panose="020B0604020202020204" pitchFamily="34" charset="0"/>
                          <a:cs typeface="Arial" panose="020B0604020202020204" pitchFamily="34" charset="0"/>
                        </a:rPr>
                        <a:t>Data Collected</a:t>
                      </a:r>
                      <a:endParaRPr lang="en-IN" sz="4000" b="1" dirty="0">
                        <a:latin typeface="Arial" panose="020B0604020202020204" pitchFamily="34" charset="0"/>
                        <a:cs typeface="Arial" panose="020B060402020202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spc="-10" dirty="0">
                          <a:latin typeface="Arial" panose="020B0604020202020204" pitchFamily="34" charset="0"/>
                          <a:cs typeface="Arial" panose="020B0604020202020204" pitchFamily="34" charset="0"/>
                        </a:rPr>
                        <a:t>Secondary Data from 4 districts of Punjab- Amritsar, Barnala, Bathinda, Faridkot</a:t>
                      </a:r>
                      <a:endParaRPr lang="en-US" sz="4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7764325"/>
                  </a:ext>
                </a:extLst>
              </a:tr>
              <a:tr h="1299841">
                <a:tc>
                  <a:txBody>
                    <a:bodyPr/>
                    <a:lstStyle/>
                    <a:p>
                      <a:pPr algn="ctr"/>
                      <a:r>
                        <a:rPr lang="en-US" sz="4000" b="1" dirty="0">
                          <a:latin typeface="Arial" panose="020B0604020202020204" pitchFamily="34" charset="0"/>
                          <a:cs typeface="Arial" panose="020B0604020202020204" pitchFamily="34" charset="0"/>
                        </a:rPr>
                        <a:t>Study Duration</a:t>
                      </a:r>
                      <a:endParaRPr lang="en-IN" sz="4000" b="1" dirty="0">
                        <a:latin typeface="Arial" panose="020B0604020202020204" pitchFamily="34" charset="0"/>
                        <a:cs typeface="Arial" panose="020B060402020202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kern="1200" dirty="0">
                          <a:solidFill>
                            <a:schemeClr val="dk1"/>
                          </a:solidFill>
                          <a:effectLst/>
                          <a:latin typeface="Arial" panose="020B0604020202020204" pitchFamily="34" charset="0"/>
                          <a:cs typeface="Arial" panose="020B0604020202020204" pitchFamily="34" charset="0"/>
                        </a:rPr>
                        <a:t>2020-2021</a:t>
                      </a:r>
                      <a:endParaRPr lang="en-IN" sz="40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782504618"/>
                  </a:ext>
                </a:extLst>
              </a:tr>
              <a:tr h="4188378">
                <a:tc>
                  <a:txBody>
                    <a:bodyPr/>
                    <a:lstStyle/>
                    <a:p>
                      <a:pPr algn="ctr"/>
                      <a:endParaRPr lang="en-US" sz="4000" b="1" dirty="0">
                        <a:latin typeface="Arial" panose="020B0604020202020204" pitchFamily="34" charset="0"/>
                        <a:cs typeface="Arial" panose="020B0604020202020204" pitchFamily="34" charset="0"/>
                      </a:endParaRPr>
                    </a:p>
                    <a:p>
                      <a:pPr algn="ctr"/>
                      <a:r>
                        <a:rPr lang="en-US" sz="4000" b="1" dirty="0">
                          <a:latin typeface="Arial" panose="020B0604020202020204" pitchFamily="34" charset="0"/>
                          <a:cs typeface="Arial" panose="020B0604020202020204" pitchFamily="34" charset="0"/>
                        </a:rPr>
                        <a:t>Inclusion </a:t>
                      </a:r>
                    </a:p>
                    <a:p>
                      <a:pPr algn="ctr"/>
                      <a:r>
                        <a:rPr lang="en-US" sz="4000" b="1" dirty="0">
                          <a:latin typeface="Arial" panose="020B0604020202020204" pitchFamily="34" charset="0"/>
                          <a:cs typeface="Arial" panose="020B0604020202020204" pitchFamily="34" charset="0"/>
                        </a:rPr>
                        <a:t>Criteria</a:t>
                      </a:r>
                      <a:endParaRPr lang="en-IN" sz="4000" b="1" dirty="0">
                        <a:latin typeface="Arial" panose="020B0604020202020204" pitchFamily="34" charset="0"/>
                        <a:cs typeface="Arial" panose="020B0604020202020204" pitchFamily="34" charset="0"/>
                      </a:endParaRPr>
                    </a:p>
                  </a:txBody>
                  <a:tcPr/>
                </a:tc>
                <a:tc>
                  <a:txBody>
                    <a:bodyPr/>
                    <a:lstStyle/>
                    <a:p>
                      <a:pPr marL="571500" marR="0" lvl="0" indent="-5715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kern="1200" dirty="0">
                          <a:solidFill>
                            <a:schemeClr val="dk1"/>
                          </a:solidFill>
                          <a:effectLst/>
                          <a:latin typeface="Arial" panose="020B0604020202020204" pitchFamily="34" charset="0"/>
                          <a:cs typeface="Arial" panose="020B0604020202020204" pitchFamily="34" charset="0"/>
                        </a:rPr>
                        <a:t>Neonatal (0-28 days)</a:t>
                      </a:r>
                      <a:endParaRPr lang="en-IN" sz="4000" kern="1200" dirty="0">
                        <a:solidFill>
                          <a:schemeClr val="dk1"/>
                        </a:solidFill>
                        <a:effectLst/>
                        <a:latin typeface="Arial" panose="020B0604020202020204" pitchFamily="34" charset="0"/>
                        <a:cs typeface="Arial" panose="020B0604020202020204" pitchFamily="34" charset="0"/>
                      </a:endParaRPr>
                    </a:p>
                    <a:p>
                      <a:pPr marL="571500" marR="0" lvl="0" indent="-5715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kern="1200" dirty="0">
                          <a:solidFill>
                            <a:schemeClr val="dk1"/>
                          </a:solidFill>
                          <a:effectLst/>
                          <a:latin typeface="Arial" panose="020B0604020202020204" pitchFamily="34" charset="0"/>
                          <a:cs typeface="Arial" panose="020B0604020202020204" pitchFamily="34" charset="0"/>
                        </a:rPr>
                        <a:t>Post neonatal (29 days to 5 years)</a:t>
                      </a:r>
                    </a:p>
                    <a:p>
                      <a:pPr marL="571500" marR="0" lvl="0" indent="-5715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kern="1200" dirty="0">
                          <a:solidFill>
                            <a:schemeClr val="dk1"/>
                          </a:solidFill>
                          <a:effectLst/>
                          <a:latin typeface="Arial" panose="020B0604020202020204" pitchFamily="34" charset="0"/>
                          <a:cs typeface="Arial" panose="020B0604020202020204" pitchFamily="34" charset="0"/>
                        </a:rPr>
                        <a:t>All genders are taken including transgender</a:t>
                      </a:r>
                      <a:endParaRPr lang="en-IN" sz="4000" kern="1200" dirty="0">
                        <a:solidFill>
                          <a:schemeClr val="dk1"/>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41656330"/>
                  </a:ext>
                </a:extLst>
              </a:tr>
              <a:tr h="171249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b="1" dirty="0">
                          <a:latin typeface="Arial" panose="020B0604020202020204" pitchFamily="34" charset="0"/>
                          <a:cs typeface="Arial" panose="020B0604020202020204" pitchFamily="34" charset="0"/>
                        </a:rPr>
                        <a:t>Exclusion Criteria</a:t>
                      </a:r>
                      <a:endParaRPr lang="en-IN" sz="4000" b="1" dirty="0">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IN" sz="4000" b="1"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kern="1200" dirty="0">
                          <a:solidFill>
                            <a:schemeClr val="dk1"/>
                          </a:solidFill>
                          <a:effectLst/>
                          <a:latin typeface="Arial" panose="020B0604020202020204" pitchFamily="34" charset="0"/>
                          <a:cs typeface="Arial" panose="020B0604020202020204" pitchFamily="34" charset="0"/>
                        </a:rPr>
                        <a:t>Children above 5 years of age</a:t>
                      </a:r>
                      <a:endParaRPr lang="en-IN" sz="4000" kern="1200" dirty="0">
                        <a:solidFill>
                          <a:schemeClr val="dk1"/>
                        </a:solidFill>
                        <a:effectLst/>
                        <a:latin typeface="Arial" panose="020B0604020202020204" pitchFamily="34" charset="0"/>
                        <a:cs typeface="Arial" panose="020B0604020202020204" pitchFamily="34" charset="0"/>
                      </a:endParaRPr>
                    </a:p>
                    <a:p>
                      <a:pPr algn="ctr"/>
                      <a:endParaRPr lang="en-IN" sz="4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07908081"/>
                  </a:ext>
                </a:extLst>
              </a:tr>
              <a:tr h="171249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000" b="1" dirty="0">
                          <a:latin typeface="Arial" panose="020B0604020202020204" pitchFamily="34" charset="0"/>
                          <a:cs typeface="Arial" panose="020B0604020202020204" pitchFamily="34" charset="0"/>
                        </a:rPr>
                        <a:t>Data Analysis</a:t>
                      </a:r>
                      <a:endParaRPr lang="en-IN" sz="4000" b="1" dirty="0">
                        <a:latin typeface="Arial" panose="020B0604020202020204" pitchFamily="34" charset="0"/>
                        <a:cs typeface="Arial" panose="020B0604020202020204" pitchFamily="34" charset="0"/>
                      </a:endParaRPr>
                    </a:p>
                    <a:p>
                      <a:pPr algn="ctr"/>
                      <a:endParaRPr lang="en-IN" sz="4000" b="1" dirty="0">
                        <a:latin typeface="Arial" panose="020B0604020202020204" pitchFamily="34" charset="0"/>
                        <a:cs typeface="Arial" panose="020B0604020202020204" pitchFamily="34" charset="0"/>
                      </a:endParaRPr>
                    </a:p>
                  </a:txBody>
                  <a:tcPr/>
                </a:tc>
                <a:tc>
                  <a:txBody>
                    <a:bodyPr/>
                    <a:lstStyle/>
                    <a:p>
                      <a:pPr algn="ctr"/>
                      <a:r>
                        <a:rPr lang="en-US" sz="4000" dirty="0">
                          <a:latin typeface="Arial" panose="020B0604020202020204" pitchFamily="34" charset="0"/>
                          <a:cs typeface="Arial" panose="020B0604020202020204" pitchFamily="34" charset="0"/>
                        </a:rPr>
                        <a:t>General tabulation- Excel and SPSS.</a:t>
                      </a:r>
                      <a:endParaRPr lang="en-IN" sz="4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98729289"/>
                  </a:ext>
                </a:extLst>
              </a:tr>
            </a:tbl>
          </a:graphicData>
        </a:graphic>
      </p:graphicFrame>
      <p:graphicFrame>
        <p:nvGraphicFramePr>
          <p:cNvPr id="10" name="Table 10">
            <a:extLst>
              <a:ext uri="{FF2B5EF4-FFF2-40B4-BE49-F238E27FC236}">
                <a16:creationId xmlns:a16="http://schemas.microsoft.com/office/drawing/2014/main" id="{D665EF5D-CE0E-1091-5062-D2BFAFF64FCB}"/>
              </a:ext>
            </a:extLst>
          </p:cNvPr>
          <p:cNvGraphicFramePr>
            <a:graphicFrameLocks noGrp="1"/>
          </p:cNvGraphicFramePr>
          <p:nvPr>
            <p:extLst>
              <p:ext uri="{D42A27DB-BD31-4B8C-83A1-F6EECF244321}">
                <p14:modId xmlns:p14="http://schemas.microsoft.com/office/powerpoint/2010/main" val="1765287464"/>
              </p:ext>
            </p:extLst>
          </p:nvPr>
        </p:nvGraphicFramePr>
        <p:xfrm>
          <a:off x="1291080" y="2163095"/>
          <a:ext cx="10025850" cy="3279691"/>
        </p:xfrm>
        <a:graphic>
          <a:graphicData uri="http://schemas.openxmlformats.org/drawingml/2006/table">
            <a:tbl>
              <a:tblPr firstRow="1" bandRow="1">
                <a:tableStyleId>{D7AC3CCA-C797-4891-BE02-D94E43425B78}</a:tableStyleId>
              </a:tblPr>
              <a:tblGrid>
                <a:gridCol w="4110599">
                  <a:extLst>
                    <a:ext uri="{9D8B030D-6E8A-4147-A177-3AD203B41FA5}">
                      <a16:colId xmlns:a16="http://schemas.microsoft.com/office/drawing/2014/main" val="3293016836"/>
                    </a:ext>
                  </a:extLst>
                </a:gridCol>
                <a:gridCol w="5915251">
                  <a:extLst>
                    <a:ext uri="{9D8B030D-6E8A-4147-A177-3AD203B41FA5}">
                      <a16:colId xmlns:a16="http://schemas.microsoft.com/office/drawing/2014/main" val="832447979"/>
                    </a:ext>
                  </a:extLst>
                </a:gridCol>
              </a:tblGrid>
              <a:tr h="486700">
                <a:tc>
                  <a:txBody>
                    <a:bodyPr/>
                    <a:lstStyle/>
                    <a:p>
                      <a:r>
                        <a:rPr lang="en-IN" b="1" dirty="0"/>
                        <a:t>Study Design</a:t>
                      </a:r>
                    </a:p>
                  </a:txBody>
                  <a:tcPr/>
                </a:tc>
                <a:tc>
                  <a:txBody>
                    <a:bodyPr/>
                    <a:lstStyle/>
                    <a:p>
                      <a:r>
                        <a:rPr lang="en-IN" sz="1800" b="0" kern="1200" dirty="0">
                          <a:solidFill>
                            <a:schemeClr val="tx1"/>
                          </a:solidFill>
                          <a:effectLst/>
                        </a:rPr>
                        <a:t>Cross-sectional descriptive study </a:t>
                      </a:r>
                      <a:endParaRPr lang="en-IN" b="0" dirty="0">
                        <a:solidFill>
                          <a:schemeClr val="tx1"/>
                        </a:solidFill>
                      </a:endParaRPr>
                    </a:p>
                  </a:txBody>
                  <a:tcPr/>
                </a:tc>
                <a:extLst>
                  <a:ext uri="{0D108BD9-81ED-4DB2-BD59-A6C34878D82A}">
                    <a16:rowId xmlns:a16="http://schemas.microsoft.com/office/drawing/2014/main" val="3729930003"/>
                  </a:ext>
                </a:extLst>
              </a:tr>
              <a:tr h="486700">
                <a:tc>
                  <a:txBody>
                    <a:bodyPr/>
                    <a:lstStyle/>
                    <a:p>
                      <a:r>
                        <a:rPr lang="en-IN" b="1" dirty="0"/>
                        <a:t>Study duration</a:t>
                      </a:r>
                    </a:p>
                  </a:txBody>
                  <a:tcPr/>
                </a:tc>
                <a:tc>
                  <a:txBody>
                    <a:bodyPr/>
                    <a:lstStyle/>
                    <a:p>
                      <a:r>
                        <a:rPr lang="en-IN" dirty="0"/>
                        <a:t>3 months</a:t>
                      </a:r>
                    </a:p>
                  </a:txBody>
                  <a:tcPr/>
                </a:tc>
                <a:extLst>
                  <a:ext uri="{0D108BD9-81ED-4DB2-BD59-A6C34878D82A}">
                    <a16:rowId xmlns:a16="http://schemas.microsoft.com/office/drawing/2014/main" val="955391680"/>
                  </a:ext>
                </a:extLst>
              </a:tr>
              <a:tr h="539431">
                <a:tc>
                  <a:txBody>
                    <a:bodyPr/>
                    <a:lstStyle/>
                    <a:p>
                      <a:r>
                        <a:rPr lang="en-IN" b="1" dirty="0"/>
                        <a:t>Inclusion Criteria</a:t>
                      </a:r>
                    </a:p>
                  </a:txBody>
                  <a:tcPr/>
                </a:tc>
                <a:tc>
                  <a:txBody>
                    <a:bodyPr/>
                    <a:lstStyle/>
                    <a:p>
                      <a:pPr marL="285750" indent="-285750">
                        <a:buFont typeface="Arial" panose="020B0604020202020204" pitchFamily="34" charset="0"/>
                        <a:buChar char="•"/>
                      </a:pPr>
                      <a:r>
                        <a:rPr lang="en-IN" dirty="0"/>
                        <a:t>Working population of all ages</a:t>
                      </a:r>
                    </a:p>
                    <a:p>
                      <a:pPr marL="285750" indent="-285750">
                        <a:buFont typeface="Arial" panose="020B0604020202020204" pitchFamily="34" charset="0"/>
                        <a:buChar char="•"/>
                      </a:pPr>
                      <a:r>
                        <a:rPr lang="en-IN" dirty="0"/>
                        <a:t>People residing in India</a:t>
                      </a:r>
                    </a:p>
                  </a:txBody>
                  <a:tcPr/>
                </a:tc>
                <a:extLst>
                  <a:ext uri="{0D108BD9-81ED-4DB2-BD59-A6C34878D82A}">
                    <a16:rowId xmlns:a16="http://schemas.microsoft.com/office/drawing/2014/main" val="2496080240"/>
                  </a:ext>
                </a:extLst>
              </a:tr>
              <a:tr h="539431">
                <a:tc>
                  <a:txBody>
                    <a:bodyPr/>
                    <a:lstStyle/>
                    <a:p>
                      <a:r>
                        <a:rPr lang="en-IN" b="1" dirty="0"/>
                        <a:t>Exclusion criteria</a:t>
                      </a:r>
                    </a:p>
                  </a:txBody>
                  <a:tcPr/>
                </a:tc>
                <a:tc>
                  <a:txBody>
                    <a:bodyPr/>
                    <a:lstStyle/>
                    <a:p>
                      <a:pPr marL="285750" indent="-285750">
                        <a:buFont typeface="Arial" panose="020B0604020202020204" pitchFamily="34" charset="0"/>
                        <a:buChar char="•"/>
                      </a:pPr>
                      <a:r>
                        <a:rPr lang="en-IN" dirty="0"/>
                        <a:t>Non-working population</a:t>
                      </a:r>
                    </a:p>
                    <a:p>
                      <a:pPr marL="285750" indent="-285750">
                        <a:buFont typeface="Arial" panose="020B0604020202020204" pitchFamily="34" charset="0"/>
                        <a:buChar char="•"/>
                      </a:pPr>
                      <a:r>
                        <a:rPr lang="en-IN" dirty="0"/>
                        <a:t>People residing anywhere except India</a:t>
                      </a:r>
                    </a:p>
                  </a:txBody>
                  <a:tcPr/>
                </a:tc>
                <a:extLst>
                  <a:ext uri="{0D108BD9-81ED-4DB2-BD59-A6C34878D82A}">
                    <a16:rowId xmlns:a16="http://schemas.microsoft.com/office/drawing/2014/main" val="888971753"/>
                  </a:ext>
                </a:extLst>
              </a:tr>
              <a:tr h="486700">
                <a:tc>
                  <a:txBody>
                    <a:bodyPr/>
                    <a:lstStyle/>
                    <a:p>
                      <a:r>
                        <a:rPr lang="en-IN" b="1" dirty="0"/>
                        <a:t>Sample Size</a:t>
                      </a:r>
                    </a:p>
                  </a:txBody>
                  <a:tcPr/>
                </a:tc>
                <a:tc>
                  <a:txBody>
                    <a:bodyPr/>
                    <a:lstStyle/>
                    <a:p>
                      <a:r>
                        <a:rPr lang="en-IN" dirty="0"/>
                        <a:t>229 </a:t>
                      </a:r>
                    </a:p>
                  </a:txBody>
                  <a:tcPr/>
                </a:tc>
                <a:extLst>
                  <a:ext uri="{0D108BD9-81ED-4DB2-BD59-A6C34878D82A}">
                    <a16:rowId xmlns:a16="http://schemas.microsoft.com/office/drawing/2014/main" val="1112718246"/>
                  </a:ext>
                </a:extLst>
              </a:tr>
              <a:tr h="539431">
                <a:tc>
                  <a:txBody>
                    <a:bodyPr/>
                    <a:lstStyle/>
                    <a:p>
                      <a:r>
                        <a:rPr lang="en-IN" b="1" dirty="0"/>
                        <a:t>Data Collection</a:t>
                      </a:r>
                    </a:p>
                  </a:txBody>
                  <a:tcPr/>
                </a:tc>
                <a:tc>
                  <a:txBody>
                    <a:bodyPr/>
                    <a:lstStyle/>
                    <a:p>
                      <a:r>
                        <a:rPr lang="en-IN" dirty="0"/>
                        <a:t>Self administered survey – </a:t>
                      </a:r>
                      <a:r>
                        <a:rPr lang="en-IN"/>
                        <a:t>Social Media</a:t>
                      </a:r>
                      <a:endParaRPr lang="en-IN" dirty="0"/>
                    </a:p>
                  </a:txBody>
                  <a:tcPr/>
                </a:tc>
                <a:extLst>
                  <a:ext uri="{0D108BD9-81ED-4DB2-BD59-A6C34878D82A}">
                    <a16:rowId xmlns:a16="http://schemas.microsoft.com/office/drawing/2014/main" val="3227223953"/>
                  </a:ext>
                </a:extLst>
              </a:tr>
            </a:tbl>
          </a:graphicData>
        </a:graphic>
      </p:graphicFrame>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014175DE-5695-BAC4-0929-8BBA6B6D5EBF}"/>
              </a:ext>
            </a:extLst>
          </p:cNvPr>
          <p:cNvSpPr/>
          <p:nvPr/>
        </p:nvSpPr>
        <p:spPr>
          <a:xfrm>
            <a:off x="4902816" y="4279416"/>
            <a:ext cx="2554354" cy="747989"/>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22" name="Rectangle 21">
            <a:extLst>
              <a:ext uri="{FF2B5EF4-FFF2-40B4-BE49-F238E27FC236}">
                <a16:creationId xmlns:a16="http://schemas.microsoft.com/office/drawing/2014/main" id="{818CC51A-DF3E-F046-53DE-8E9A15724BCB}"/>
              </a:ext>
            </a:extLst>
          </p:cNvPr>
          <p:cNvSpPr/>
          <p:nvPr/>
        </p:nvSpPr>
        <p:spPr>
          <a:xfrm>
            <a:off x="8140747" y="3935192"/>
            <a:ext cx="2225167" cy="29228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Mental health affected ability to get work done.</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Concentration on work affected</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Were unable to maintain work-life balance</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Felt reduction in productivity at work</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Never or occasionally energetic</a:t>
            </a:r>
          </a:p>
        </p:txBody>
      </p:sp>
      <p:sp>
        <p:nvSpPr>
          <p:cNvPr id="21" name="Rectangle 20">
            <a:extLst>
              <a:ext uri="{FF2B5EF4-FFF2-40B4-BE49-F238E27FC236}">
                <a16:creationId xmlns:a16="http://schemas.microsoft.com/office/drawing/2014/main" id="{26E23F49-4D80-AA23-BAAC-1A5135C0A204}"/>
              </a:ext>
            </a:extLst>
          </p:cNvPr>
          <p:cNvSpPr/>
          <p:nvPr/>
        </p:nvSpPr>
        <p:spPr>
          <a:xfrm>
            <a:off x="1972915" y="3935192"/>
            <a:ext cx="2225149" cy="292393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Feeling low for more than 2 weeks</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Restlessness</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Suicidal thoughts</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Experienced changes in diet pattern</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Experienced changes in sleep pattern</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Mental health affected relationships with people around</a:t>
            </a:r>
          </a:p>
          <a:p>
            <a:pPr marL="171450" indent="-171450">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Spent most of the time concerned about their health</a:t>
            </a:r>
          </a:p>
          <a:p>
            <a:pPr algn="ctr"/>
            <a:endParaRPr lang="en-IN" dirty="0"/>
          </a:p>
        </p:txBody>
      </p:sp>
      <p:sp>
        <p:nvSpPr>
          <p:cNvPr id="20" name="Oval 19">
            <a:extLst>
              <a:ext uri="{FF2B5EF4-FFF2-40B4-BE49-F238E27FC236}">
                <a16:creationId xmlns:a16="http://schemas.microsoft.com/office/drawing/2014/main" id="{AB096E33-D2DD-5BD1-B64B-AC8202F03E62}"/>
              </a:ext>
            </a:extLst>
          </p:cNvPr>
          <p:cNvSpPr/>
          <p:nvPr/>
        </p:nvSpPr>
        <p:spPr>
          <a:xfrm>
            <a:off x="8004312" y="2315817"/>
            <a:ext cx="2458279" cy="107994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19" name="Oval 18">
            <a:extLst>
              <a:ext uri="{FF2B5EF4-FFF2-40B4-BE49-F238E27FC236}">
                <a16:creationId xmlns:a16="http://schemas.microsoft.com/office/drawing/2014/main" id="{2052DFDA-7958-E276-0DBC-2CDA8A7471D5}"/>
              </a:ext>
            </a:extLst>
          </p:cNvPr>
          <p:cNvSpPr/>
          <p:nvPr/>
        </p:nvSpPr>
        <p:spPr>
          <a:xfrm>
            <a:off x="1710592" y="2288704"/>
            <a:ext cx="2604052" cy="1121948"/>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17" name="Rectangle: Diagonal Corners Rounded 16">
            <a:extLst>
              <a:ext uri="{FF2B5EF4-FFF2-40B4-BE49-F238E27FC236}">
                <a16:creationId xmlns:a16="http://schemas.microsoft.com/office/drawing/2014/main" id="{4E53A00B-7C24-C1F8-4358-66258C4E9498}"/>
              </a:ext>
            </a:extLst>
          </p:cNvPr>
          <p:cNvSpPr/>
          <p:nvPr/>
        </p:nvSpPr>
        <p:spPr>
          <a:xfrm>
            <a:off x="5173294" y="1588589"/>
            <a:ext cx="1848676" cy="875167"/>
          </a:xfrm>
          <a:prstGeom prst="round2Diag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a:p>
        </p:txBody>
      </p:sp>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85569" y="514035"/>
            <a:ext cx="10515600" cy="1325563"/>
          </a:xfrm>
        </p:spPr>
        <p:txBody>
          <a:bodyPr/>
          <a:lstStyle/>
          <a:p>
            <a:pPr algn="ctr"/>
            <a:r>
              <a:rPr lang="en-IN" b="1" dirty="0"/>
              <a:t>Methodology</a:t>
            </a:r>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450"/>
            <a:ext cx="2695903" cy="1268959"/>
          </a:xfrm>
          <a:prstGeom prst="rect">
            <a:avLst/>
          </a:prstGeom>
        </p:spPr>
      </p:pic>
      <p:sp>
        <p:nvSpPr>
          <p:cNvPr id="7" name="TextBox 6">
            <a:extLst>
              <a:ext uri="{FF2B5EF4-FFF2-40B4-BE49-F238E27FC236}">
                <a16:creationId xmlns:a16="http://schemas.microsoft.com/office/drawing/2014/main" id="{C23C93F1-B718-87D9-F73D-650975A399BB}"/>
              </a:ext>
            </a:extLst>
          </p:cNvPr>
          <p:cNvSpPr txBox="1"/>
          <p:nvPr/>
        </p:nvSpPr>
        <p:spPr>
          <a:xfrm>
            <a:off x="5375412" y="1617430"/>
            <a:ext cx="1441174" cy="830997"/>
          </a:xfrm>
          <a:prstGeom prst="rect">
            <a:avLst/>
          </a:prstGeom>
          <a:noFill/>
        </p:spPr>
        <p:txBody>
          <a:bodyPr wrap="square" rtlCol="0">
            <a:spAutoFit/>
          </a:bodyPr>
          <a:lstStyle/>
          <a:p>
            <a:pPr algn="ctr"/>
            <a:r>
              <a:rPr lang="en-IN" sz="2400" b="1" dirty="0"/>
              <a:t>Data Analysis</a:t>
            </a:r>
          </a:p>
        </p:txBody>
      </p:sp>
      <p:sp>
        <p:nvSpPr>
          <p:cNvPr id="8" name="TextBox 7">
            <a:extLst>
              <a:ext uri="{FF2B5EF4-FFF2-40B4-BE49-F238E27FC236}">
                <a16:creationId xmlns:a16="http://schemas.microsoft.com/office/drawing/2014/main" id="{DAB69A0D-5990-CC36-9F93-DFD910B10432}"/>
              </a:ext>
            </a:extLst>
          </p:cNvPr>
          <p:cNvSpPr txBox="1"/>
          <p:nvPr/>
        </p:nvSpPr>
        <p:spPr>
          <a:xfrm>
            <a:off x="2134490" y="2468587"/>
            <a:ext cx="1918252" cy="523220"/>
          </a:xfrm>
          <a:prstGeom prst="rect">
            <a:avLst/>
          </a:prstGeom>
          <a:noFill/>
        </p:spPr>
        <p:txBody>
          <a:bodyPr wrap="square" rtlCol="0">
            <a:spAutoFit/>
          </a:bodyPr>
          <a:lstStyle/>
          <a:p>
            <a:r>
              <a:rPr lang="en-IN" b="1" dirty="0"/>
              <a:t>Mental Well-Being</a:t>
            </a:r>
          </a:p>
          <a:p>
            <a:pPr algn="ctr"/>
            <a:endParaRPr lang="en-IN" dirty="0"/>
          </a:p>
        </p:txBody>
      </p:sp>
      <p:sp>
        <p:nvSpPr>
          <p:cNvPr id="9" name="TextBox 8">
            <a:extLst>
              <a:ext uri="{FF2B5EF4-FFF2-40B4-BE49-F238E27FC236}">
                <a16:creationId xmlns:a16="http://schemas.microsoft.com/office/drawing/2014/main" id="{FDD27C74-2FD7-3F6C-1489-E745A2B44E9C}"/>
              </a:ext>
            </a:extLst>
          </p:cNvPr>
          <p:cNvSpPr txBox="1"/>
          <p:nvPr/>
        </p:nvSpPr>
        <p:spPr>
          <a:xfrm>
            <a:off x="8337152" y="2455164"/>
            <a:ext cx="1769165" cy="307777"/>
          </a:xfrm>
          <a:prstGeom prst="rect">
            <a:avLst/>
          </a:prstGeom>
          <a:noFill/>
        </p:spPr>
        <p:txBody>
          <a:bodyPr wrap="square" rtlCol="0">
            <a:spAutoFit/>
          </a:bodyPr>
          <a:lstStyle/>
          <a:p>
            <a:pPr algn="ctr"/>
            <a:r>
              <a:rPr lang="en-IN" b="1" dirty="0"/>
              <a:t>Productivity</a:t>
            </a:r>
          </a:p>
        </p:txBody>
      </p:sp>
      <p:sp>
        <p:nvSpPr>
          <p:cNvPr id="10" name="TextBox 9">
            <a:extLst>
              <a:ext uri="{FF2B5EF4-FFF2-40B4-BE49-F238E27FC236}">
                <a16:creationId xmlns:a16="http://schemas.microsoft.com/office/drawing/2014/main" id="{9835017F-540B-1319-79C9-00AEC11BB15D}"/>
              </a:ext>
            </a:extLst>
          </p:cNvPr>
          <p:cNvSpPr txBox="1"/>
          <p:nvPr/>
        </p:nvSpPr>
        <p:spPr>
          <a:xfrm>
            <a:off x="2120348" y="2791754"/>
            <a:ext cx="1754257" cy="369332"/>
          </a:xfrm>
          <a:prstGeom prst="rect">
            <a:avLst/>
          </a:prstGeom>
          <a:noFill/>
        </p:spPr>
        <p:txBody>
          <a:bodyPr wrap="square" rtlCol="0">
            <a:spAutoFit/>
          </a:bodyPr>
          <a:lstStyle/>
          <a:p>
            <a:pPr marL="285750" indent="-285750">
              <a:buFont typeface="Arial" panose="020B0604020202020204" pitchFamily="34" charset="0"/>
              <a:buChar char="•"/>
            </a:pPr>
            <a:r>
              <a:rPr lang="en-IN" dirty="0"/>
              <a:t>7 Parameters</a:t>
            </a:r>
          </a:p>
        </p:txBody>
      </p:sp>
      <p:sp>
        <p:nvSpPr>
          <p:cNvPr id="11" name="TextBox 10">
            <a:extLst>
              <a:ext uri="{FF2B5EF4-FFF2-40B4-BE49-F238E27FC236}">
                <a16:creationId xmlns:a16="http://schemas.microsoft.com/office/drawing/2014/main" id="{1469DDD8-4018-EB1D-EC9D-4D444A52115D}"/>
              </a:ext>
            </a:extLst>
          </p:cNvPr>
          <p:cNvSpPr txBox="1"/>
          <p:nvPr/>
        </p:nvSpPr>
        <p:spPr>
          <a:xfrm>
            <a:off x="8322364" y="2781660"/>
            <a:ext cx="1769165" cy="369332"/>
          </a:xfrm>
          <a:prstGeom prst="rect">
            <a:avLst/>
          </a:prstGeom>
          <a:noFill/>
        </p:spPr>
        <p:txBody>
          <a:bodyPr wrap="square" rtlCol="0">
            <a:spAutoFit/>
          </a:bodyPr>
          <a:lstStyle/>
          <a:p>
            <a:pPr marL="285750" indent="-285750">
              <a:buFont typeface="Arial" panose="020B0604020202020204" pitchFamily="34" charset="0"/>
              <a:buChar char="•"/>
            </a:pPr>
            <a:r>
              <a:rPr lang="en-IN" dirty="0"/>
              <a:t>5 Parameters</a:t>
            </a:r>
          </a:p>
        </p:txBody>
      </p:sp>
      <p:sp>
        <p:nvSpPr>
          <p:cNvPr id="13" name="TextBox 12">
            <a:extLst>
              <a:ext uri="{FF2B5EF4-FFF2-40B4-BE49-F238E27FC236}">
                <a16:creationId xmlns:a16="http://schemas.microsoft.com/office/drawing/2014/main" id="{9AA04335-2728-0772-02F4-8C6EE7CAAE46}"/>
              </a:ext>
            </a:extLst>
          </p:cNvPr>
          <p:cNvSpPr txBox="1"/>
          <p:nvPr/>
        </p:nvSpPr>
        <p:spPr>
          <a:xfrm>
            <a:off x="5619596" y="4391800"/>
            <a:ext cx="1196990" cy="523220"/>
          </a:xfrm>
          <a:prstGeom prst="rect">
            <a:avLst/>
          </a:prstGeom>
          <a:noFill/>
        </p:spPr>
        <p:txBody>
          <a:bodyPr wrap="square" rtlCol="0">
            <a:spAutoFit/>
          </a:bodyPr>
          <a:lstStyle/>
          <a:p>
            <a:r>
              <a:rPr lang="en-IN" b="1" dirty="0"/>
              <a:t>Work-Mode </a:t>
            </a:r>
          </a:p>
          <a:p>
            <a:r>
              <a:rPr lang="en-IN" b="1" dirty="0"/>
              <a:t>Preference</a:t>
            </a:r>
          </a:p>
        </p:txBody>
      </p:sp>
      <p:sp>
        <p:nvSpPr>
          <p:cNvPr id="27" name="Arrow: Curved Right 26">
            <a:extLst>
              <a:ext uri="{FF2B5EF4-FFF2-40B4-BE49-F238E27FC236}">
                <a16:creationId xmlns:a16="http://schemas.microsoft.com/office/drawing/2014/main" id="{47A88EDE-A71B-BBBD-B33D-61011179CEE3}"/>
              </a:ext>
            </a:extLst>
          </p:cNvPr>
          <p:cNvSpPr/>
          <p:nvPr/>
        </p:nvSpPr>
        <p:spPr>
          <a:xfrm rot="5132996">
            <a:off x="4197954" y="1372104"/>
            <a:ext cx="320679" cy="1482082"/>
          </a:xfrm>
          <a:prstGeom prst="curvedRightArrow">
            <a:avLst>
              <a:gd name="adj1" fmla="val 18305"/>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34" name="Arrow: Curved Down 33">
            <a:extLst>
              <a:ext uri="{FF2B5EF4-FFF2-40B4-BE49-F238E27FC236}">
                <a16:creationId xmlns:a16="http://schemas.microsoft.com/office/drawing/2014/main" id="{FC6E5D8A-C3E1-E488-4538-6E8E5E63A9EB}"/>
              </a:ext>
            </a:extLst>
          </p:cNvPr>
          <p:cNvSpPr/>
          <p:nvPr/>
        </p:nvSpPr>
        <p:spPr>
          <a:xfrm>
            <a:off x="7198240" y="1968669"/>
            <a:ext cx="1464248" cy="3194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cxnSp>
        <p:nvCxnSpPr>
          <p:cNvPr id="38" name="Straight Arrow Connector 37">
            <a:extLst>
              <a:ext uri="{FF2B5EF4-FFF2-40B4-BE49-F238E27FC236}">
                <a16:creationId xmlns:a16="http://schemas.microsoft.com/office/drawing/2014/main" id="{19BE5237-E3DE-4914-F814-84C0510AB5E6}"/>
              </a:ext>
            </a:extLst>
          </p:cNvPr>
          <p:cNvCxnSpPr>
            <a:cxnSpLocks/>
          </p:cNvCxnSpPr>
          <p:nvPr/>
        </p:nvCxnSpPr>
        <p:spPr>
          <a:xfrm>
            <a:off x="3031435" y="3429000"/>
            <a:ext cx="0" cy="322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9F93B15-B70A-028A-9193-D01147F8D604}"/>
              </a:ext>
            </a:extLst>
          </p:cNvPr>
          <p:cNvCxnSpPr>
            <a:cxnSpLocks/>
          </p:cNvCxnSpPr>
          <p:nvPr/>
        </p:nvCxnSpPr>
        <p:spPr>
          <a:xfrm>
            <a:off x="9253331" y="3429000"/>
            <a:ext cx="0" cy="322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Arrow: Down 34">
            <a:extLst>
              <a:ext uri="{FF2B5EF4-FFF2-40B4-BE49-F238E27FC236}">
                <a16:creationId xmlns:a16="http://schemas.microsoft.com/office/drawing/2014/main" id="{C2619E3E-8D45-6F51-3330-A5FA946771D3}"/>
              </a:ext>
            </a:extLst>
          </p:cNvPr>
          <p:cNvSpPr/>
          <p:nvPr/>
        </p:nvSpPr>
        <p:spPr>
          <a:xfrm>
            <a:off x="6095999" y="2639830"/>
            <a:ext cx="125666" cy="1527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373444" y="690127"/>
            <a:ext cx="9603275" cy="1049235"/>
          </a:xfrm>
        </p:spPr>
        <p:txBody>
          <a:bodyPr/>
          <a:lstStyle/>
          <a:p>
            <a:pPr algn="ctr"/>
            <a:r>
              <a:rPr lang="en-IN" b="1" dirty="0"/>
              <a:t>Results </a:t>
            </a:r>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0" name="Table 9">
            <a:extLst>
              <a:ext uri="{FF2B5EF4-FFF2-40B4-BE49-F238E27FC236}">
                <a16:creationId xmlns:a16="http://schemas.microsoft.com/office/drawing/2014/main" id="{D7195971-68AC-7D3B-920C-980399C5F924}"/>
              </a:ext>
            </a:extLst>
          </p:cNvPr>
          <p:cNvGraphicFramePr>
            <a:graphicFrameLocks noGrp="1"/>
          </p:cNvGraphicFramePr>
          <p:nvPr>
            <p:extLst>
              <p:ext uri="{D42A27DB-BD31-4B8C-83A1-F6EECF244321}">
                <p14:modId xmlns:p14="http://schemas.microsoft.com/office/powerpoint/2010/main" val="2509064736"/>
              </p:ext>
            </p:extLst>
          </p:nvPr>
        </p:nvGraphicFramePr>
        <p:xfrm>
          <a:off x="1373444" y="1376098"/>
          <a:ext cx="9719035" cy="4604195"/>
        </p:xfrm>
        <a:graphic>
          <a:graphicData uri="http://schemas.openxmlformats.org/drawingml/2006/table">
            <a:tbl>
              <a:tblPr firstRow="1" firstCol="1" bandRow="1"/>
              <a:tblGrid>
                <a:gridCol w="3624580">
                  <a:extLst>
                    <a:ext uri="{9D8B030D-6E8A-4147-A177-3AD203B41FA5}">
                      <a16:colId xmlns:a16="http://schemas.microsoft.com/office/drawing/2014/main" val="2233655848"/>
                    </a:ext>
                  </a:extLst>
                </a:gridCol>
                <a:gridCol w="1663629">
                  <a:extLst>
                    <a:ext uri="{9D8B030D-6E8A-4147-A177-3AD203B41FA5}">
                      <a16:colId xmlns:a16="http://schemas.microsoft.com/office/drawing/2014/main" val="3141582848"/>
                    </a:ext>
                  </a:extLst>
                </a:gridCol>
                <a:gridCol w="846015">
                  <a:extLst>
                    <a:ext uri="{9D8B030D-6E8A-4147-A177-3AD203B41FA5}">
                      <a16:colId xmlns:a16="http://schemas.microsoft.com/office/drawing/2014/main" val="3341449542"/>
                    </a:ext>
                  </a:extLst>
                </a:gridCol>
                <a:gridCol w="724831">
                  <a:extLst>
                    <a:ext uri="{9D8B030D-6E8A-4147-A177-3AD203B41FA5}">
                      <a16:colId xmlns:a16="http://schemas.microsoft.com/office/drawing/2014/main" val="3761921472"/>
                    </a:ext>
                  </a:extLst>
                </a:gridCol>
                <a:gridCol w="1662708">
                  <a:extLst>
                    <a:ext uri="{9D8B030D-6E8A-4147-A177-3AD203B41FA5}">
                      <a16:colId xmlns:a16="http://schemas.microsoft.com/office/drawing/2014/main" val="964660335"/>
                    </a:ext>
                  </a:extLst>
                </a:gridCol>
                <a:gridCol w="1197272">
                  <a:extLst>
                    <a:ext uri="{9D8B030D-6E8A-4147-A177-3AD203B41FA5}">
                      <a16:colId xmlns:a16="http://schemas.microsoft.com/office/drawing/2014/main" val="1015173372"/>
                    </a:ext>
                  </a:extLst>
                </a:gridCol>
              </a:tblGrid>
              <a:tr h="189022">
                <a:tc>
                  <a:txBody>
                    <a:bodyPr/>
                    <a:lstStyle/>
                    <a:p>
                      <a:pPr marL="0" lvl="0" indent="0">
                        <a:lnSpc>
                          <a:spcPct val="107000"/>
                        </a:lnSpc>
                        <a:spcAft>
                          <a:spcPts val="800"/>
                        </a:spcAft>
                        <a:buFont typeface="+mj-lt"/>
                        <a:buNone/>
                      </a:pPr>
                      <a:r>
                        <a:rPr lang="en-IN" sz="1600" b="1" dirty="0">
                          <a:solidFill>
                            <a:srgbClr val="000000"/>
                          </a:solidFill>
                          <a:effectLst/>
                          <a:latin typeface="+mn-lt"/>
                          <a:ea typeface="Calibri" panose="020F0502020204030204" pitchFamily="34" charset="0"/>
                          <a:cs typeface="Times New Roman" panose="02020603050405020304" pitchFamily="18" charset="0"/>
                        </a:rPr>
                        <a:t>Age Group(in years)</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gridSpan="5">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 </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en-IN"/>
                    </a:p>
                  </a:txBody>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1752140185"/>
                  </a:ext>
                </a:extLst>
              </a:tr>
              <a:tr h="189022">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b="1" dirty="0">
                          <a:effectLst/>
                          <a:latin typeface="+mn-lt"/>
                          <a:ea typeface="Calibri" panose="020F0502020204030204" pitchFamily="34" charset="0"/>
                          <a:cs typeface="Times New Roman" panose="02020603050405020304" pitchFamily="18" charset="0"/>
                        </a:rPr>
                        <a:t>18-30</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IN" sz="1600" b="1">
                          <a:effectLst/>
                          <a:latin typeface="+mn-lt"/>
                          <a:ea typeface="Calibri" panose="020F0502020204030204" pitchFamily="34" charset="0"/>
                          <a:cs typeface="Times New Roman" panose="02020603050405020304" pitchFamily="18" charset="0"/>
                        </a:rPr>
                        <a:t>30-39</a:t>
                      </a:r>
                      <a:endParaRPr lang="en-IN"/>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40-49</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40-49</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50+</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652556"/>
                  </a:ext>
                </a:extLst>
              </a:tr>
              <a:tr h="212318">
                <a:tc>
                  <a:txBody>
                    <a:bodyPr/>
                    <a:lstStyle/>
                    <a:p>
                      <a:pPr>
                        <a:lnSpc>
                          <a:spcPct val="107000"/>
                        </a:lnSpc>
                        <a:spcAft>
                          <a:spcPts val="800"/>
                        </a:spcAft>
                      </a:pP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116</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US" dirty="0"/>
                        <a:t>52</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23</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38</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853270"/>
                  </a:ext>
                </a:extLst>
              </a:tr>
              <a:tr h="189022">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51%</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IN" sz="1600" dirty="0">
                          <a:effectLst/>
                          <a:latin typeface="+mn-lt"/>
                          <a:ea typeface="Calibri" panose="020F0502020204030204" pitchFamily="34" charset="0"/>
                          <a:cs typeface="Times New Roman" panose="02020603050405020304" pitchFamily="18" charset="0"/>
                        </a:rPr>
                        <a:t>23%</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10%</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10%</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17%</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711832"/>
                  </a:ext>
                </a:extLst>
              </a:tr>
              <a:tr h="189022">
                <a:tc>
                  <a:txBody>
                    <a:bodyPr/>
                    <a:lstStyle/>
                    <a:p>
                      <a:pPr marL="0" lvl="0" indent="0">
                        <a:lnSpc>
                          <a:spcPct val="107000"/>
                        </a:lnSpc>
                        <a:spcAft>
                          <a:spcPts val="800"/>
                        </a:spcAft>
                        <a:buFont typeface="+mj-lt"/>
                        <a:buNone/>
                      </a:pPr>
                      <a:r>
                        <a:rPr lang="en-IN" sz="1600" b="1" dirty="0">
                          <a:solidFill>
                            <a:srgbClr val="000000"/>
                          </a:solidFill>
                          <a:effectLst/>
                          <a:latin typeface="+mn-lt"/>
                          <a:ea typeface="Calibri" panose="020F0502020204030204" pitchFamily="34" charset="0"/>
                          <a:cs typeface="Times New Roman" panose="02020603050405020304" pitchFamily="18" charset="0"/>
                        </a:rPr>
                        <a:t>Gender</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gridSpan="5">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 </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en-IN"/>
                    </a:p>
                  </a:txBody>
                  <a:tcPr/>
                </a:tc>
                <a:tc hMerge="1">
                  <a:txBody>
                    <a:bodyPr/>
                    <a:lstStyle/>
                    <a:p>
                      <a:endParaRPr lang="en-IN"/>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IN"/>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841306688"/>
                  </a:ext>
                </a:extLst>
              </a:tr>
              <a:tr h="189022">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b="1" dirty="0">
                          <a:effectLst/>
                          <a:latin typeface="+mn-lt"/>
                          <a:ea typeface="Calibri" panose="020F0502020204030204" pitchFamily="34" charset="0"/>
                          <a:cs typeface="Times New Roman" panose="02020603050405020304" pitchFamily="18" charset="0"/>
                        </a:rPr>
                        <a:t>Male </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07000"/>
                        </a:lnSpc>
                        <a:spcAft>
                          <a:spcPts val="800"/>
                        </a:spcAft>
                      </a:pPr>
                      <a:r>
                        <a:rPr lang="en-IN" sz="1600" b="1" dirty="0">
                          <a:effectLst/>
                          <a:latin typeface="+mn-lt"/>
                          <a:ea typeface="Calibri" panose="020F0502020204030204" pitchFamily="34" charset="0"/>
                          <a:cs typeface="Times New Roman" panose="02020603050405020304" pitchFamily="18" charset="0"/>
                        </a:rPr>
                        <a:t>Female</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1282704626"/>
                  </a:ext>
                </a:extLst>
              </a:tr>
              <a:tr h="189022">
                <a:tc>
                  <a:txBody>
                    <a:bodyPr/>
                    <a:lstStyle/>
                    <a:p>
                      <a:pPr>
                        <a:lnSpc>
                          <a:spcPct val="107000"/>
                        </a:lnSpc>
                        <a:spcAft>
                          <a:spcPts val="800"/>
                        </a:spcAft>
                      </a:pP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126</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101</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88142049"/>
                  </a:ext>
                </a:extLst>
              </a:tr>
              <a:tr h="189022">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55.0%</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44.1%</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2789105747"/>
                  </a:ext>
                </a:extLst>
              </a:tr>
              <a:tr h="189022">
                <a:tc>
                  <a:txBody>
                    <a:bodyPr/>
                    <a:lstStyle/>
                    <a:p>
                      <a:pPr marL="0" lvl="0" indent="0">
                        <a:lnSpc>
                          <a:spcPct val="107000"/>
                        </a:lnSpc>
                        <a:spcAft>
                          <a:spcPts val="800"/>
                        </a:spcAft>
                        <a:buFont typeface="+mj-lt"/>
                        <a:buNone/>
                      </a:pPr>
                      <a:r>
                        <a:rPr lang="en-IN" sz="1600" b="1" dirty="0">
                          <a:solidFill>
                            <a:srgbClr val="000000"/>
                          </a:solidFill>
                          <a:effectLst/>
                          <a:latin typeface="+mn-lt"/>
                          <a:ea typeface="Calibri" panose="020F0502020204030204" pitchFamily="34" charset="0"/>
                          <a:cs typeface="Times New Roman" panose="02020603050405020304" pitchFamily="18" charset="0"/>
                        </a:rPr>
                        <a:t>Marital status</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gridSpan="5">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 </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en-IN"/>
                    </a:p>
                  </a:txBody>
                  <a:tcPr/>
                </a:tc>
                <a:tc hMerge="1">
                  <a:txBody>
                    <a:bodyPr/>
                    <a:lstStyle/>
                    <a:p>
                      <a:endParaRPr lang="en-IN"/>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785347690"/>
                  </a:ext>
                </a:extLst>
              </a:tr>
              <a:tr h="469606">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b="1" dirty="0">
                          <a:effectLst/>
                          <a:latin typeface="+mn-lt"/>
                          <a:ea typeface="Calibri" panose="020F0502020204030204" pitchFamily="34" charset="0"/>
                          <a:cs typeface="Times New Roman" panose="02020603050405020304" pitchFamily="18" charset="0"/>
                        </a:rPr>
                        <a:t>Married</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Unmarried/Separated/</a:t>
                      </a:r>
                      <a:endParaRPr lang="en-IN" sz="160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Widowed</a:t>
                      </a:r>
                      <a:endParaRPr lang="en-IN"/>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2975445366"/>
                  </a:ext>
                </a:extLst>
              </a:tr>
              <a:tr h="212613">
                <a:tc>
                  <a:txBody>
                    <a:bodyPr/>
                    <a:lstStyle/>
                    <a:p>
                      <a:pPr>
                        <a:lnSpc>
                          <a:spcPct val="107000"/>
                        </a:lnSpc>
                        <a:spcAft>
                          <a:spcPts val="800"/>
                        </a:spcAft>
                      </a:pP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114</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pPr>
                        <a:lnSpc>
                          <a:spcPct val="107000"/>
                        </a:lnSpc>
                        <a:spcAft>
                          <a:spcPts val="800"/>
                        </a:spcAft>
                      </a:pPr>
                      <a:r>
                        <a:rPr lang="en-US" dirty="0"/>
                        <a:t>115</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13958692"/>
                  </a:ext>
                </a:extLst>
              </a:tr>
              <a:tr h="189022">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a:effectLst/>
                          <a:latin typeface="+mn-lt"/>
                          <a:ea typeface="Calibri" panose="020F0502020204030204" pitchFamily="34" charset="0"/>
                          <a:cs typeface="Times New Roman" panose="02020603050405020304" pitchFamily="18" charset="0"/>
                        </a:rPr>
                        <a:t>49.8%</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3">
                  <a:txBody>
                    <a:bodyPr/>
                    <a:lstStyle/>
                    <a:p>
                      <a:r>
                        <a:rPr lang="en-IN" sz="1600" dirty="0">
                          <a:effectLst/>
                          <a:latin typeface="+mn-lt"/>
                          <a:ea typeface="Calibri" panose="020F0502020204030204" pitchFamily="34" charset="0"/>
                          <a:cs typeface="Times New Roman" panose="02020603050405020304" pitchFamily="18" charset="0"/>
                        </a:rPr>
                        <a:t>50.2%</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580866331"/>
                  </a:ext>
                </a:extLst>
              </a:tr>
              <a:tr h="189022">
                <a:tc>
                  <a:txBody>
                    <a:bodyPr/>
                    <a:lstStyle/>
                    <a:p>
                      <a:pPr marL="0" lvl="0" indent="0">
                        <a:lnSpc>
                          <a:spcPct val="107000"/>
                        </a:lnSpc>
                        <a:spcAft>
                          <a:spcPts val="800"/>
                        </a:spcAft>
                        <a:buFont typeface="+mj-lt"/>
                        <a:buNone/>
                      </a:pPr>
                      <a:r>
                        <a:rPr lang="en-IN" sz="1600" b="1" dirty="0">
                          <a:solidFill>
                            <a:srgbClr val="000000"/>
                          </a:solidFill>
                          <a:effectLst/>
                          <a:latin typeface="+mn-lt"/>
                          <a:ea typeface="Calibri" panose="020F0502020204030204" pitchFamily="34" charset="0"/>
                          <a:cs typeface="Times New Roman" panose="02020603050405020304" pitchFamily="18" charset="0"/>
                        </a:rPr>
                        <a:t>Years of professional experience</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gridSpan="5">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 </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en-IN"/>
                    </a:p>
                  </a:txBody>
                  <a:tcPr/>
                </a:tc>
                <a:tc hMerge="1">
                  <a:txBody>
                    <a:bodyPr/>
                    <a:lstStyle/>
                    <a:p>
                      <a:endParaRPr lang="en-IN"/>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IN"/>
                    </a:p>
                  </a:txBody>
                  <a:tcPr>
                    <a:lnL w="12700" cap="flat" cmpd="sng" algn="ctr">
                      <a:solidFill>
                        <a:srgbClr val="000000"/>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1795666781"/>
                  </a:ext>
                </a:extLst>
              </a:tr>
              <a:tr h="377454">
                <a:tc>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 </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b="1" dirty="0">
                          <a:effectLst/>
                          <a:latin typeface="+mn-lt"/>
                          <a:ea typeface="Calibri" panose="020F0502020204030204" pitchFamily="34" charset="0"/>
                          <a:cs typeface="Times New Roman" panose="02020603050405020304" pitchFamily="18" charset="0"/>
                        </a:rPr>
                        <a:t>Less than 1</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b="1">
                          <a:effectLst/>
                          <a:latin typeface="+mn-lt"/>
                          <a:ea typeface="Calibri" panose="020F0502020204030204" pitchFamily="34" charset="0"/>
                          <a:cs typeface="Times New Roman" panose="02020603050405020304" pitchFamily="18" charset="0"/>
                        </a:rPr>
                        <a:t>1-5</a:t>
                      </a: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a:txBody>
                    <a:bodyPr/>
                    <a:lstStyle/>
                    <a:p>
                      <a:r>
                        <a:rPr lang="en-IN" sz="1600" b="1">
                          <a:effectLst/>
                          <a:latin typeface="+mn-lt"/>
                          <a:ea typeface="Calibri" panose="020F0502020204030204" pitchFamily="34" charset="0"/>
                          <a:cs typeface="Times New Roman" panose="02020603050405020304" pitchFamily="18" charset="0"/>
                        </a:rPr>
                        <a:t>5-10</a:t>
                      </a:r>
                      <a:endParaRPr lang="en-IN"/>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r>
                        <a:rPr lang="en-IN" sz="1600" b="1">
                          <a:effectLst/>
                          <a:latin typeface="+mn-lt"/>
                          <a:ea typeface="Calibri" panose="020F0502020204030204" pitchFamily="34" charset="0"/>
                          <a:cs typeface="Times New Roman" panose="02020603050405020304" pitchFamily="18" charset="0"/>
                        </a:rPr>
                        <a:t>More than 10</a:t>
                      </a:r>
                      <a:endParaRPr lang="en-IN"/>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971051"/>
                  </a:ext>
                </a:extLst>
              </a:tr>
              <a:tr h="212318">
                <a:tc>
                  <a:txBody>
                    <a:bodyPr/>
                    <a:lstStyle/>
                    <a:p>
                      <a:pPr>
                        <a:lnSpc>
                          <a:spcPct val="107000"/>
                        </a:lnSpc>
                        <a:spcAft>
                          <a:spcPts val="800"/>
                        </a:spcAft>
                      </a:pPr>
                      <a:endParaRPr lang="en-IN" sz="160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56</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US" sz="1600" dirty="0">
                          <a:effectLst/>
                          <a:latin typeface="+mn-lt"/>
                          <a:ea typeface="Calibri" panose="020F0502020204030204" pitchFamily="34" charset="0"/>
                          <a:cs typeface="Times New Roman" panose="02020603050405020304" pitchFamily="18" charset="0"/>
                        </a:rPr>
                        <a:t>45</a:t>
                      </a:r>
                      <a:endParaRPr lang="en-IN" sz="1600" dirty="0">
                        <a:effectLst/>
                        <a:latin typeface="+mn-lt"/>
                        <a:ea typeface="Calibri" panose="020F0502020204030204" pitchFamily="34" charset="0"/>
                        <a:cs typeface="Times New Roman" panose="02020603050405020304" pitchFamily="18" charset="0"/>
                      </a:endParaRP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r>
                        <a:rPr lang="en-US" dirty="0"/>
                        <a:t>53</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a:t>75</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9947578"/>
                  </a:ext>
                </a:extLst>
              </a:tr>
              <a:tr h="189022">
                <a:tc>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 </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23.1%</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en-IN" sz="1600" dirty="0">
                          <a:effectLst/>
                          <a:latin typeface="+mn-lt"/>
                          <a:ea typeface="Calibri" panose="020F0502020204030204" pitchFamily="34" charset="0"/>
                          <a:cs typeface="Times New Roman" panose="02020603050405020304" pitchFamily="18" charset="0"/>
                        </a:rPr>
                        <a:t>24.5%</a:t>
                      </a:r>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lnL w="12700" cap="flat" cmpd="sng" algn="ctr">
                      <a:solidFill>
                        <a:srgbClr val="000000"/>
                      </a:solidFill>
                      <a:prstDash val="solid"/>
                      <a:round/>
                      <a:headEnd type="none" w="med" len="med"/>
                      <a:tailEnd type="none" w="med" len="med"/>
                    </a:lnL>
                  </a:tcPr>
                </a:tc>
                <a:tc>
                  <a:txBody>
                    <a:bodyPr/>
                    <a:lstStyle/>
                    <a:p>
                      <a:r>
                        <a:rPr lang="en-IN" sz="1600" dirty="0">
                          <a:effectLst/>
                          <a:latin typeface="+mn-lt"/>
                          <a:ea typeface="Calibri" panose="020F0502020204030204" pitchFamily="34" charset="0"/>
                          <a:cs typeface="Times New Roman" panose="02020603050405020304" pitchFamily="18" charset="0"/>
                        </a:rPr>
                        <a:t>19.7%</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1600" dirty="0">
                          <a:effectLst/>
                          <a:latin typeface="+mn-lt"/>
                          <a:ea typeface="Calibri" panose="020F0502020204030204" pitchFamily="34" charset="0"/>
                          <a:cs typeface="Times New Roman" panose="02020603050405020304" pitchFamily="18" charset="0"/>
                        </a:rPr>
                        <a:t>32.8%</a:t>
                      </a:r>
                      <a:endParaRPr lang="en-IN" dirty="0"/>
                    </a:p>
                  </a:txBody>
                  <a:tcPr marL="54233" marR="5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5785296"/>
                  </a:ext>
                </a:extLst>
              </a:tr>
            </a:tbl>
          </a:graphicData>
        </a:graphic>
      </p:graphicFrame>
      <p:sp>
        <p:nvSpPr>
          <p:cNvPr id="3" name="TextBox 2">
            <a:extLst>
              <a:ext uri="{FF2B5EF4-FFF2-40B4-BE49-F238E27FC236}">
                <a16:creationId xmlns:a16="http://schemas.microsoft.com/office/drawing/2014/main" id="{C8B12C48-4C6B-FCE7-F64B-3330A4F2BD80}"/>
              </a:ext>
            </a:extLst>
          </p:cNvPr>
          <p:cNvSpPr txBox="1"/>
          <p:nvPr/>
        </p:nvSpPr>
        <p:spPr>
          <a:xfrm>
            <a:off x="1347951" y="6131679"/>
            <a:ext cx="3007150" cy="307777"/>
          </a:xfrm>
          <a:prstGeom prst="rect">
            <a:avLst/>
          </a:prstGeom>
          <a:noFill/>
        </p:spPr>
        <p:txBody>
          <a:bodyPr wrap="square" rtlCol="0">
            <a:spAutoFit/>
          </a:bodyPr>
          <a:lstStyle/>
          <a:p>
            <a:r>
              <a:rPr lang="en-US" dirty="0"/>
              <a:t>Demographic Data</a:t>
            </a:r>
            <a:endParaRPr lang="en-IN" dirty="0"/>
          </a:p>
        </p:txBody>
      </p:sp>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158DAF12-83ED-6D00-C0CB-C17D9BD6ADA9}"/>
              </a:ext>
            </a:extLst>
          </p:cNvPr>
          <p:cNvGraphicFramePr/>
          <p:nvPr>
            <p:extLst>
              <p:ext uri="{D42A27DB-BD31-4B8C-83A1-F6EECF244321}">
                <p14:modId xmlns:p14="http://schemas.microsoft.com/office/powerpoint/2010/main" val="1546856241"/>
              </p:ext>
            </p:extLst>
          </p:nvPr>
        </p:nvGraphicFramePr>
        <p:xfrm>
          <a:off x="1166192" y="1840099"/>
          <a:ext cx="4320209" cy="4287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BA64662C-8532-3D4D-3900-F39BAFA3DB2C}"/>
              </a:ext>
            </a:extLst>
          </p:cNvPr>
          <p:cNvGraphicFramePr/>
          <p:nvPr>
            <p:extLst>
              <p:ext uri="{D42A27DB-BD31-4B8C-83A1-F6EECF244321}">
                <p14:modId xmlns:p14="http://schemas.microsoft.com/office/powerpoint/2010/main" val="2576259943"/>
              </p:ext>
            </p:extLst>
          </p:nvPr>
        </p:nvGraphicFramePr>
        <p:xfrm>
          <a:off x="6705601" y="1844260"/>
          <a:ext cx="4305104" cy="43019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Theme1">
  <a:themeElements>
    <a:clrScheme name="Simple Light">
      <a:dk1>
        <a:srgbClr val="191919"/>
      </a:dk1>
      <a:lt1>
        <a:srgbClr val="FFFFFF"/>
      </a:lt1>
      <a:dk2>
        <a:srgbClr val="595959"/>
      </a:dk2>
      <a:lt2>
        <a:srgbClr val="EEEEEE"/>
      </a:lt2>
      <a:accent1>
        <a:srgbClr val="F9D4D0"/>
      </a:accent1>
      <a:accent2>
        <a:srgbClr val="EA5458"/>
      </a:accent2>
      <a:accent3>
        <a:srgbClr val="FEF2F0"/>
      </a:accent3>
      <a:accent4>
        <a:srgbClr val="FFFFFF"/>
      </a:accent4>
      <a:accent5>
        <a:srgbClr val="F9D4D0"/>
      </a:accent5>
      <a:accent6>
        <a:srgbClr val="EA5458"/>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8FBBFC51-AAFE-4B15-B789-FCE13740A2C1}" vid="{72EDF092-5CE0-4A47-ABFB-A67C29765131}"/>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905</TotalTime>
  <Words>1505</Words>
  <Application>Microsoft Office PowerPoint</Application>
  <PresentationFormat>Widescreen</PresentationFormat>
  <Paragraphs>221</Paragraphs>
  <Slides>20</Slides>
  <Notes>1</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20</vt:i4>
      </vt:variant>
    </vt:vector>
  </HeadingPairs>
  <TitlesOfParts>
    <vt:vector size="34" baseType="lpstr">
      <vt:lpstr>Arial</vt:lpstr>
      <vt:lpstr>Bebas Neue</vt:lpstr>
      <vt:lpstr>Calibri</vt:lpstr>
      <vt:lpstr>Courier New</vt:lpstr>
      <vt:lpstr>Gill Sans MT</vt:lpstr>
      <vt:lpstr>Paytone One</vt:lpstr>
      <vt:lpstr>Proxima Nova</vt:lpstr>
      <vt:lpstr>Proxima Nova Semibold</vt:lpstr>
      <vt:lpstr>Questrial</vt:lpstr>
      <vt:lpstr>Roboto Slab Light</vt:lpstr>
      <vt:lpstr>Times New Roman</vt:lpstr>
      <vt:lpstr>Theme1</vt:lpstr>
      <vt:lpstr>Slidesgo Final Pages</vt:lpstr>
      <vt:lpstr>Gallery</vt:lpstr>
      <vt:lpstr>Study to understand the effects of covid-19 associated restrictions on Mental well-being and productivity of  working population in India </vt:lpstr>
      <vt:lpstr>Screenshot of Approval</vt:lpstr>
      <vt:lpstr>Introduction </vt:lpstr>
      <vt:lpstr>Introduction </vt:lpstr>
      <vt:lpstr>Objectives </vt:lpstr>
      <vt:lpstr>Methodology (1/2)</vt:lpstr>
      <vt:lpstr>Methodology</vt:lpstr>
      <vt:lpstr>Results </vt:lpstr>
      <vt:lpstr>Results </vt:lpstr>
      <vt:lpstr>RESULTS</vt:lpstr>
      <vt:lpstr>Discussion</vt:lpstr>
      <vt:lpstr>Discussion</vt:lpstr>
      <vt:lpstr>Limitations of the Study</vt:lpstr>
      <vt:lpstr>Conclusion</vt:lpstr>
      <vt:lpstr>References </vt:lpstr>
      <vt:lpstr>Thank You</vt:lpstr>
      <vt:lpstr>Suggestions to the Organization where the Study was Conducted </vt:lpstr>
      <vt:lpstr>Dissertation Experiences</vt:lpstr>
      <vt:lpstr>Pictorial Journey (1/2)</vt:lpstr>
      <vt:lpstr>Pictorial Journey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Venus Kapoor</cp:lastModifiedBy>
  <cp:revision>61</cp:revision>
  <dcterms:created xsi:type="dcterms:W3CDTF">2022-05-20T15:11:38Z</dcterms:created>
  <dcterms:modified xsi:type="dcterms:W3CDTF">2022-06-29T11:43:51Z</dcterms:modified>
</cp:coreProperties>
</file>