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Lst>
  <p:notesMasterIdLst>
    <p:notesMasterId r:id="rId23"/>
  </p:notesMasterIdLst>
  <p:sldIdLst>
    <p:sldId id="256" r:id="rId5"/>
    <p:sldId id="257" r:id="rId6"/>
    <p:sldId id="258" r:id="rId7"/>
    <p:sldId id="301" r:id="rId8"/>
    <p:sldId id="262" r:id="rId9"/>
    <p:sldId id="261" r:id="rId10"/>
    <p:sldId id="303" r:id="rId11"/>
    <p:sldId id="304" r:id="rId12"/>
    <p:sldId id="305" r:id="rId13"/>
    <p:sldId id="306" r:id="rId14"/>
    <p:sldId id="307" r:id="rId15"/>
    <p:sldId id="308" r:id="rId16"/>
    <p:sldId id="309" r:id="rId17"/>
    <p:sldId id="310" r:id="rId18"/>
    <p:sldId id="311" r:id="rId19"/>
    <p:sldId id="268" r:id="rId20"/>
    <p:sldId id="269" r:id="rId21"/>
    <p:sldId id="30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dhi Chaudhary" initials="NC" lastIdx="2" clrIdx="0">
    <p:extLst>
      <p:ext uri="{19B8F6BF-5375-455C-9EA6-DF929625EA0E}">
        <p15:presenceInfo xmlns:p15="http://schemas.microsoft.com/office/powerpoint/2012/main" userId="S::Nidhi_2022@iihmrdelhi.edu.in::90934fc4-f335-4506-95e9-0bd41d31a9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598D"/>
    <a:srgbClr val="646C92"/>
    <a:srgbClr val="5A6B76"/>
    <a:srgbClr val="5A6E6E"/>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9" autoAdjust="0"/>
    <p:restoredTop sz="92449" autoAdjust="0"/>
  </p:normalViewPr>
  <p:slideViewPr>
    <p:cSldViewPr snapToGrid="0">
      <p:cViewPr varScale="1">
        <p:scale>
          <a:sx n="67" d="100"/>
          <a:sy n="67" d="100"/>
        </p:scale>
        <p:origin x="858" y="6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C63451-F71A-45EA-8B10-04A09C28CC19}" type="datetimeFigureOut">
              <a:rPr lang="en-US" smtClean="0"/>
              <a:t>6/10/2022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8B270D-091D-4ED2-8C85-0898DD7D9F21}" type="slidenum">
              <a:rPr lang="en-US" smtClean="0"/>
              <a:t>‹#›</a:t>
            </a:fld>
            <a:endParaRPr lang="en-US" dirty="0"/>
          </a:p>
        </p:txBody>
      </p:sp>
    </p:spTree>
    <p:extLst>
      <p:ext uri="{BB962C8B-B14F-4D97-AF65-F5344CB8AC3E}">
        <p14:creationId xmlns:p14="http://schemas.microsoft.com/office/powerpoint/2010/main" val="2253118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2FDEA-03A1-4F6D-A72C-F016AC56B49F}" type="slidenum">
              <a:rPr lang="en-US" smtClean="0"/>
              <a:t>5</a:t>
            </a:fld>
            <a:endParaRPr lang="en-US" dirty="0"/>
          </a:p>
        </p:txBody>
      </p:sp>
    </p:spTree>
    <p:extLst>
      <p:ext uri="{BB962C8B-B14F-4D97-AF65-F5344CB8AC3E}">
        <p14:creationId xmlns:p14="http://schemas.microsoft.com/office/powerpoint/2010/main" val="1632927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14</a:t>
            </a:fld>
            <a:endParaRPr lang="en-US" dirty="0"/>
          </a:p>
        </p:txBody>
      </p:sp>
    </p:spTree>
    <p:extLst>
      <p:ext uri="{BB962C8B-B14F-4D97-AF65-F5344CB8AC3E}">
        <p14:creationId xmlns:p14="http://schemas.microsoft.com/office/powerpoint/2010/main" val="2570181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15</a:t>
            </a:fld>
            <a:endParaRPr lang="en-US" dirty="0"/>
          </a:p>
        </p:txBody>
      </p:sp>
    </p:spTree>
    <p:extLst>
      <p:ext uri="{BB962C8B-B14F-4D97-AF65-F5344CB8AC3E}">
        <p14:creationId xmlns:p14="http://schemas.microsoft.com/office/powerpoint/2010/main" val="3446537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6</a:t>
            </a:fld>
            <a:endParaRPr lang="en-US" dirty="0"/>
          </a:p>
        </p:txBody>
      </p:sp>
    </p:spTree>
    <p:extLst>
      <p:ext uri="{BB962C8B-B14F-4D97-AF65-F5344CB8AC3E}">
        <p14:creationId xmlns:p14="http://schemas.microsoft.com/office/powerpoint/2010/main" val="449688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7</a:t>
            </a:fld>
            <a:endParaRPr lang="en-US" dirty="0"/>
          </a:p>
        </p:txBody>
      </p:sp>
    </p:spTree>
    <p:extLst>
      <p:ext uri="{BB962C8B-B14F-4D97-AF65-F5344CB8AC3E}">
        <p14:creationId xmlns:p14="http://schemas.microsoft.com/office/powerpoint/2010/main" val="496973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8</a:t>
            </a:fld>
            <a:endParaRPr lang="en-US" dirty="0"/>
          </a:p>
        </p:txBody>
      </p:sp>
    </p:spTree>
    <p:extLst>
      <p:ext uri="{BB962C8B-B14F-4D97-AF65-F5344CB8AC3E}">
        <p14:creationId xmlns:p14="http://schemas.microsoft.com/office/powerpoint/2010/main" val="393278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9</a:t>
            </a:fld>
            <a:endParaRPr lang="en-US" dirty="0"/>
          </a:p>
        </p:txBody>
      </p:sp>
    </p:spTree>
    <p:extLst>
      <p:ext uri="{BB962C8B-B14F-4D97-AF65-F5344CB8AC3E}">
        <p14:creationId xmlns:p14="http://schemas.microsoft.com/office/powerpoint/2010/main" val="3898134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10</a:t>
            </a:fld>
            <a:endParaRPr lang="en-US" dirty="0"/>
          </a:p>
        </p:txBody>
      </p:sp>
    </p:spTree>
    <p:extLst>
      <p:ext uri="{BB962C8B-B14F-4D97-AF65-F5344CB8AC3E}">
        <p14:creationId xmlns:p14="http://schemas.microsoft.com/office/powerpoint/2010/main" val="1912197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11</a:t>
            </a:fld>
            <a:endParaRPr lang="en-US" dirty="0"/>
          </a:p>
        </p:txBody>
      </p:sp>
    </p:spTree>
    <p:extLst>
      <p:ext uri="{BB962C8B-B14F-4D97-AF65-F5344CB8AC3E}">
        <p14:creationId xmlns:p14="http://schemas.microsoft.com/office/powerpoint/2010/main" val="2606221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12</a:t>
            </a:fld>
            <a:endParaRPr lang="en-US" dirty="0"/>
          </a:p>
        </p:txBody>
      </p:sp>
    </p:spTree>
    <p:extLst>
      <p:ext uri="{BB962C8B-B14F-4D97-AF65-F5344CB8AC3E}">
        <p14:creationId xmlns:p14="http://schemas.microsoft.com/office/powerpoint/2010/main" val="1787714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13</a:t>
            </a:fld>
            <a:endParaRPr lang="en-US" dirty="0"/>
          </a:p>
        </p:txBody>
      </p:sp>
    </p:spTree>
    <p:extLst>
      <p:ext uri="{BB962C8B-B14F-4D97-AF65-F5344CB8AC3E}">
        <p14:creationId xmlns:p14="http://schemas.microsoft.com/office/powerpoint/2010/main" val="1526485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a:xfrm>
            <a:off x="984522" y="874663"/>
            <a:ext cx="4650901" cy="2334637"/>
          </a:xfrm>
        </p:spPr>
        <p:txBody>
          <a:bodyPr>
            <a:normAutofit/>
          </a:bodyPr>
          <a:lstStyle>
            <a:lvl1pPr algn="ctr">
              <a:defRPr sz="4800"/>
            </a:lvl1pPr>
          </a:lstStyle>
          <a:p>
            <a:r>
              <a:rPr lang="en-US"/>
              <a:t>Click to edit Master title style</a:t>
            </a:r>
            <a:endParaRPr lang="en-US" dirty="0"/>
          </a:p>
        </p:txBody>
      </p:sp>
      <p:grpSp>
        <p:nvGrpSpPr>
          <p:cNvPr id="6" name="Group 5">
            <a:extLst>
              <a:ext uri="{FF2B5EF4-FFF2-40B4-BE49-F238E27FC236}">
                <a16:creationId xmlns:a16="http://schemas.microsoft.com/office/drawing/2014/main" id="{F44A4473-D4D4-4E24-B542-C5D63C28DA75}"/>
              </a:ext>
              <a:ext uri="{C183D7F6-B498-43B3-948B-1728B52AA6E4}">
                <adec:decorative xmlns:adec="http://schemas.microsoft.com/office/drawing/2017/decorative" val="1"/>
              </a:ext>
            </a:extLst>
          </p:cNvPr>
          <p:cNvGrpSpPr>
            <a:grpSpLocks noGrp="1" noUngrp="1" noRot="1" noChangeAspect="1" noMove="1" noResize="1"/>
          </p:cNvGrpSpPr>
          <p:nvPr userDrawn="1">
            <p:extLst>
              <p:ext uri="{386F3935-93C4-4BCD-93E2-E3B085C9AB24}">
                <p16:designElem xmlns:p16="http://schemas.microsoft.com/office/powerpoint/2015/main" val="1"/>
              </p:ext>
            </p:extLst>
          </p:nvPr>
        </p:nvGrpSpPr>
        <p:grpSpPr>
          <a:xfrm>
            <a:off x="6153976" y="457964"/>
            <a:ext cx="6009066" cy="5914582"/>
            <a:chOff x="6153976" y="457964"/>
            <a:chExt cx="6009066" cy="5914582"/>
          </a:xfrm>
        </p:grpSpPr>
        <p:grpSp>
          <p:nvGrpSpPr>
            <p:cNvPr id="7" name="Group 6">
              <a:extLst>
                <a:ext uri="{FF2B5EF4-FFF2-40B4-BE49-F238E27FC236}">
                  <a16:creationId xmlns:a16="http://schemas.microsoft.com/office/drawing/2014/main" id="{14CA4A32-A016-460F-8B99-22A5D265B4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9012621" y="2980002"/>
              <a:ext cx="317159" cy="932400"/>
              <a:chOff x="6376988" y="280988"/>
              <a:chExt cx="633413" cy="1862138"/>
            </a:xfrm>
          </p:grpSpPr>
          <p:sp>
            <p:nvSpPr>
              <p:cNvPr id="86" name="Freeform 68">
                <a:extLst>
                  <a:ext uri="{FF2B5EF4-FFF2-40B4-BE49-F238E27FC236}">
                    <a16:creationId xmlns:a16="http://schemas.microsoft.com/office/drawing/2014/main" id="{84DB1BC2-B158-4DA5-9164-843E6B566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69">
                <a:extLst>
                  <a:ext uri="{FF2B5EF4-FFF2-40B4-BE49-F238E27FC236}">
                    <a16:creationId xmlns:a16="http://schemas.microsoft.com/office/drawing/2014/main" id="{751FDE2E-D749-401E-B3BA-66B2F5231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Line 70">
                <a:extLst>
                  <a:ext uri="{FF2B5EF4-FFF2-40B4-BE49-F238E27FC236}">
                    <a16:creationId xmlns:a16="http://schemas.microsoft.com/office/drawing/2014/main" id="{49546377-E2EE-4854-AA84-5575789BAF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 name="Group 7">
              <a:extLst>
                <a:ext uri="{FF2B5EF4-FFF2-40B4-BE49-F238E27FC236}">
                  <a16:creationId xmlns:a16="http://schemas.microsoft.com/office/drawing/2014/main" id="{04FCC465-42B8-456F-951F-8C51A42F97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24466" y="457964"/>
              <a:ext cx="3838576" cy="5838297"/>
              <a:chOff x="8324466" y="457964"/>
              <a:chExt cx="3838576" cy="5838297"/>
            </a:xfrm>
          </p:grpSpPr>
          <p:sp>
            <p:nvSpPr>
              <p:cNvPr id="48" name="Oval 47">
                <a:extLst>
                  <a:ext uri="{FF2B5EF4-FFF2-40B4-BE49-F238E27FC236}">
                    <a16:creationId xmlns:a16="http://schemas.microsoft.com/office/drawing/2014/main" id="{3D7F8A9A-8A53-4FD3-855C-C49B035CE8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49" name="Group 48">
                <a:extLst>
                  <a:ext uri="{FF2B5EF4-FFF2-40B4-BE49-F238E27FC236}">
                    <a16:creationId xmlns:a16="http://schemas.microsoft.com/office/drawing/2014/main" id="{AC347F99-AC7C-4DB2-8AAF-9E2A7AE629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64" name="Freeform 64">
                  <a:extLst>
                    <a:ext uri="{FF2B5EF4-FFF2-40B4-BE49-F238E27FC236}">
                      <a16:creationId xmlns:a16="http://schemas.microsoft.com/office/drawing/2014/main" id="{89B06C37-E219-479D-B324-0DC7D0565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81">
                  <a:extLst>
                    <a:ext uri="{FF2B5EF4-FFF2-40B4-BE49-F238E27FC236}">
                      <a16:creationId xmlns:a16="http://schemas.microsoft.com/office/drawing/2014/main" id="{29A1D878-CEA2-41DC-8638-A85231672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61">
                  <a:extLst>
                    <a:ext uri="{FF2B5EF4-FFF2-40B4-BE49-F238E27FC236}">
                      <a16:creationId xmlns:a16="http://schemas.microsoft.com/office/drawing/2014/main" id="{99394209-57ED-4126-A8DC-0862D1FA1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78">
                  <a:extLst>
                    <a:ext uri="{FF2B5EF4-FFF2-40B4-BE49-F238E27FC236}">
                      <a16:creationId xmlns:a16="http://schemas.microsoft.com/office/drawing/2014/main" id="{A48B0004-4618-4D71-88D1-A2FEE4F0A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84">
                  <a:extLst>
                    <a:ext uri="{FF2B5EF4-FFF2-40B4-BE49-F238E27FC236}">
                      <a16:creationId xmlns:a16="http://schemas.microsoft.com/office/drawing/2014/main" id="{4D1C172B-2446-428A-A518-FE1B5FCE0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87">
                  <a:extLst>
                    <a:ext uri="{FF2B5EF4-FFF2-40B4-BE49-F238E27FC236}">
                      <a16:creationId xmlns:a16="http://schemas.microsoft.com/office/drawing/2014/main" id="{E359C795-FCC1-401F-B0B6-F722AE632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60">
                  <a:extLst>
                    <a:ext uri="{FF2B5EF4-FFF2-40B4-BE49-F238E27FC236}">
                      <a16:creationId xmlns:a16="http://schemas.microsoft.com/office/drawing/2014/main" id="{8260D102-71BB-497E-A5CF-743FB5987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59">
                  <a:extLst>
                    <a:ext uri="{FF2B5EF4-FFF2-40B4-BE49-F238E27FC236}">
                      <a16:creationId xmlns:a16="http://schemas.microsoft.com/office/drawing/2014/main" id="{811E3D98-A5FB-4BDE-A07D-A03EB898C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62">
                  <a:extLst>
                    <a:ext uri="{FF2B5EF4-FFF2-40B4-BE49-F238E27FC236}">
                      <a16:creationId xmlns:a16="http://schemas.microsoft.com/office/drawing/2014/main" id="{9E48CE7F-B4EF-4629-8706-6838C171EF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65">
                  <a:extLst>
                    <a:ext uri="{FF2B5EF4-FFF2-40B4-BE49-F238E27FC236}">
                      <a16:creationId xmlns:a16="http://schemas.microsoft.com/office/drawing/2014/main" id="{C8EBC77A-0887-4128-A73B-2C0165C6F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79">
                  <a:extLst>
                    <a:ext uri="{FF2B5EF4-FFF2-40B4-BE49-F238E27FC236}">
                      <a16:creationId xmlns:a16="http://schemas.microsoft.com/office/drawing/2014/main" id="{7AF3D400-AAAA-47BD-922E-AA3A2AFA3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82">
                  <a:extLst>
                    <a:ext uri="{FF2B5EF4-FFF2-40B4-BE49-F238E27FC236}">
                      <a16:creationId xmlns:a16="http://schemas.microsoft.com/office/drawing/2014/main" id="{B0A3E6A0-609D-427D-9D34-E7CF184B45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85">
                  <a:extLst>
                    <a:ext uri="{FF2B5EF4-FFF2-40B4-BE49-F238E27FC236}">
                      <a16:creationId xmlns:a16="http://schemas.microsoft.com/office/drawing/2014/main" id="{DDE08965-A3F4-426A-924B-102A6F6FE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88">
                  <a:extLst>
                    <a:ext uri="{FF2B5EF4-FFF2-40B4-BE49-F238E27FC236}">
                      <a16:creationId xmlns:a16="http://schemas.microsoft.com/office/drawing/2014/main" id="{13FA8E6E-7F53-47E9-9BF8-1CD3130F4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78" name="Group 77">
                  <a:extLst>
                    <a:ext uri="{FF2B5EF4-FFF2-40B4-BE49-F238E27FC236}">
                      <a16:creationId xmlns:a16="http://schemas.microsoft.com/office/drawing/2014/main" id="{7A8A9991-EF8F-4128-9DB7-A2FA8CF2F6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79" name="Line 63">
                    <a:extLst>
                      <a:ext uri="{FF2B5EF4-FFF2-40B4-BE49-F238E27FC236}">
                        <a16:creationId xmlns:a16="http://schemas.microsoft.com/office/drawing/2014/main" id="{41E966B6-186E-4D17-B570-969B6951A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Line 66">
                    <a:extLst>
                      <a:ext uri="{FF2B5EF4-FFF2-40B4-BE49-F238E27FC236}">
                        <a16:creationId xmlns:a16="http://schemas.microsoft.com/office/drawing/2014/main" id="{918B08AD-5F3C-4FC5-8998-8524763C7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Line 67">
                    <a:extLst>
                      <a:ext uri="{FF2B5EF4-FFF2-40B4-BE49-F238E27FC236}">
                        <a16:creationId xmlns:a16="http://schemas.microsoft.com/office/drawing/2014/main" id="{EDF72260-B0A1-47A1-9459-FDF4600AC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Line 80">
                    <a:extLst>
                      <a:ext uri="{FF2B5EF4-FFF2-40B4-BE49-F238E27FC236}">
                        <a16:creationId xmlns:a16="http://schemas.microsoft.com/office/drawing/2014/main" id="{C6A7FA58-53F7-4C2F-96D5-E97BB3CC6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Line 83">
                    <a:extLst>
                      <a:ext uri="{FF2B5EF4-FFF2-40B4-BE49-F238E27FC236}">
                        <a16:creationId xmlns:a16="http://schemas.microsoft.com/office/drawing/2014/main" id="{1B986617-481E-450F-8FAD-CA3086A3E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86">
                    <a:extLst>
                      <a:ext uri="{FF2B5EF4-FFF2-40B4-BE49-F238E27FC236}">
                        <a16:creationId xmlns:a16="http://schemas.microsoft.com/office/drawing/2014/main" id="{4D24CAEB-B2FE-4796-8E6E-DB5148C38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Line 89">
                    <a:extLst>
                      <a:ext uri="{FF2B5EF4-FFF2-40B4-BE49-F238E27FC236}">
                        <a16:creationId xmlns:a16="http://schemas.microsoft.com/office/drawing/2014/main" id="{3D577B03-E6D9-4FFA-A799-E504CBF8D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0" name="Group 49">
                <a:extLst>
                  <a:ext uri="{FF2B5EF4-FFF2-40B4-BE49-F238E27FC236}">
                    <a16:creationId xmlns:a16="http://schemas.microsoft.com/office/drawing/2014/main" id="{43509C13-FDEE-45B0-B954-D80D6F38F0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56" name="Group 55">
                  <a:extLst>
                    <a:ext uri="{FF2B5EF4-FFF2-40B4-BE49-F238E27FC236}">
                      <a16:creationId xmlns:a16="http://schemas.microsoft.com/office/drawing/2014/main" id="{21FF647D-8D8A-43E8-A2E2-46D1117839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0" name="Straight Connector 59">
                    <a:extLst>
                      <a:ext uri="{FF2B5EF4-FFF2-40B4-BE49-F238E27FC236}">
                        <a16:creationId xmlns:a16="http://schemas.microsoft.com/office/drawing/2014/main" id="{87B8728B-0A45-4551-99F0-CF33B850DA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CFAA15D-9EFC-4A70-AC98-CB3EF00C3A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2" name="Rectangle 30">
                    <a:extLst>
                      <a:ext uri="{FF2B5EF4-FFF2-40B4-BE49-F238E27FC236}">
                        <a16:creationId xmlns:a16="http://schemas.microsoft.com/office/drawing/2014/main" id="{AD80CCBD-3F02-48A0-A24E-5971D22951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30">
                    <a:extLst>
                      <a:ext uri="{FF2B5EF4-FFF2-40B4-BE49-F238E27FC236}">
                        <a16:creationId xmlns:a16="http://schemas.microsoft.com/office/drawing/2014/main" id="{AB5B7D34-5A4E-48DE-8893-0F022E4CC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2341ADC6-0CC2-46C0-BA6F-9D99136698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58" name="Freeform: Shape 57">
                    <a:extLst>
                      <a:ext uri="{FF2B5EF4-FFF2-40B4-BE49-F238E27FC236}">
                        <a16:creationId xmlns:a16="http://schemas.microsoft.com/office/drawing/2014/main" id="{A93316DB-546B-41BA-AD1B-94D5C46702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9" name="Freeform: Shape 58">
                    <a:extLst>
                      <a:ext uri="{FF2B5EF4-FFF2-40B4-BE49-F238E27FC236}">
                        <a16:creationId xmlns:a16="http://schemas.microsoft.com/office/drawing/2014/main" id="{35105C82-44C4-41C2-96AE-ADE6DD1D7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51" name="Group 50">
                <a:extLst>
                  <a:ext uri="{FF2B5EF4-FFF2-40B4-BE49-F238E27FC236}">
                    <a16:creationId xmlns:a16="http://schemas.microsoft.com/office/drawing/2014/main" id="{A7A634F2-054C-4614-9ECB-96BE809893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52" name="Group 51">
                  <a:extLst>
                    <a:ext uri="{FF2B5EF4-FFF2-40B4-BE49-F238E27FC236}">
                      <a16:creationId xmlns:a16="http://schemas.microsoft.com/office/drawing/2014/main" id="{1764AB7F-1912-4909-A04A-C8D125467E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54" name="Freeform 68">
                    <a:extLst>
                      <a:ext uri="{FF2B5EF4-FFF2-40B4-BE49-F238E27FC236}">
                        <a16:creationId xmlns:a16="http://schemas.microsoft.com/office/drawing/2014/main" id="{6B93639B-DE1C-4A46-A4B5-B88FD6FC2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69">
                    <a:extLst>
                      <a:ext uri="{FF2B5EF4-FFF2-40B4-BE49-F238E27FC236}">
                        <a16:creationId xmlns:a16="http://schemas.microsoft.com/office/drawing/2014/main" id="{A6C5D17F-13E7-4861-A839-3C56ABD56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3" name="Line 70">
                  <a:extLst>
                    <a:ext uri="{FF2B5EF4-FFF2-40B4-BE49-F238E27FC236}">
                      <a16:creationId xmlns:a16="http://schemas.microsoft.com/office/drawing/2014/main" id="{1C343C91-0F9E-4530-939D-2D9F15DF4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 name="Group 8">
              <a:extLst>
                <a:ext uri="{FF2B5EF4-FFF2-40B4-BE49-F238E27FC236}">
                  <a16:creationId xmlns:a16="http://schemas.microsoft.com/office/drawing/2014/main" id="{92109E9F-E572-4202-B7A6-630155DD5B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6153976" y="534249"/>
              <a:ext cx="3838576" cy="5838297"/>
              <a:chOff x="8324466" y="457964"/>
              <a:chExt cx="3838576" cy="5838297"/>
            </a:xfrm>
          </p:grpSpPr>
          <p:sp>
            <p:nvSpPr>
              <p:cNvPr id="10" name="Oval 9">
                <a:extLst>
                  <a:ext uri="{FF2B5EF4-FFF2-40B4-BE49-F238E27FC236}">
                    <a16:creationId xmlns:a16="http://schemas.microsoft.com/office/drawing/2014/main" id="{B4FF54B2-44F5-42F7-8353-111D80A8D2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11" name="Group 10">
                <a:extLst>
                  <a:ext uri="{FF2B5EF4-FFF2-40B4-BE49-F238E27FC236}">
                    <a16:creationId xmlns:a16="http://schemas.microsoft.com/office/drawing/2014/main" id="{19A2BBF4-4F54-4179-B672-AD4C8D58A3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26" name="Freeform 64">
                  <a:extLst>
                    <a:ext uri="{FF2B5EF4-FFF2-40B4-BE49-F238E27FC236}">
                      <a16:creationId xmlns:a16="http://schemas.microsoft.com/office/drawing/2014/main" id="{2F2D95CF-DAE2-4601-B9A6-233F4F2F3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81">
                  <a:extLst>
                    <a:ext uri="{FF2B5EF4-FFF2-40B4-BE49-F238E27FC236}">
                      <a16:creationId xmlns:a16="http://schemas.microsoft.com/office/drawing/2014/main" id="{3CD52B72-C30B-4570-A8AB-78CB884F8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1">
                  <a:extLst>
                    <a:ext uri="{FF2B5EF4-FFF2-40B4-BE49-F238E27FC236}">
                      <a16:creationId xmlns:a16="http://schemas.microsoft.com/office/drawing/2014/main" id="{696A9FBF-C89D-4CF9-A1DC-C0275A3B3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78">
                  <a:extLst>
                    <a:ext uri="{FF2B5EF4-FFF2-40B4-BE49-F238E27FC236}">
                      <a16:creationId xmlns:a16="http://schemas.microsoft.com/office/drawing/2014/main" id="{C50B0ACE-17B4-4F11-BA43-0159796B8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84">
                  <a:extLst>
                    <a:ext uri="{FF2B5EF4-FFF2-40B4-BE49-F238E27FC236}">
                      <a16:creationId xmlns:a16="http://schemas.microsoft.com/office/drawing/2014/main" id="{F0346B01-7019-48B2-9BE7-3E90F590F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87">
                  <a:extLst>
                    <a:ext uri="{FF2B5EF4-FFF2-40B4-BE49-F238E27FC236}">
                      <a16:creationId xmlns:a16="http://schemas.microsoft.com/office/drawing/2014/main" id="{5C186E4B-7559-4E95-9BDD-7DA75E0873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60">
                  <a:extLst>
                    <a:ext uri="{FF2B5EF4-FFF2-40B4-BE49-F238E27FC236}">
                      <a16:creationId xmlns:a16="http://schemas.microsoft.com/office/drawing/2014/main" id="{4FFE117A-211E-4BD5-AB76-05026DEC6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59">
                  <a:extLst>
                    <a:ext uri="{FF2B5EF4-FFF2-40B4-BE49-F238E27FC236}">
                      <a16:creationId xmlns:a16="http://schemas.microsoft.com/office/drawing/2014/main" id="{5CC0C412-2859-4E97-924F-291318E6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62">
                  <a:extLst>
                    <a:ext uri="{FF2B5EF4-FFF2-40B4-BE49-F238E27FC236}">
                      <a16:creationId xmlns:a16="http://schemas.microsoft.com/office/drawing/2014/main" id="{AECE441C-0FBF-4F02-9781-35F2487E3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65">
                  <a:extLst>
                    <a:ext uri="{FF2B5EF4-FFF2-40B4-BE49-F238E27FC236}">
                      <a16:creationId xmlns:a16="http://schemas.microsoft.com/office/drawing/2014/main" id="{951A4317-3E34-41B4-BCD9-E6E0627C18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79">
                  <a:extLst>
                    <a:ext uri="{FF2B5EF4-FFF2-40B4-BE49-F238E27FC236}">
                      <a16:creationId xmlns:a16="http://schemas.microsoft.com/office/drawing/2014/main" id="{CE2D40E4-274B-4D43-801B-7B3BAF03E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82">
                  <a:extLst>
                    <a:ext uri="{FF2B5EF4-FFF2-40B4-BE49-F238E27FC236}">
                      <a16:creationId xmlns:a16="http://schemas.microsoft.com/office/drawing/2014/main" id="{2D939FC8-6395-4DCB-B28C-2342BFB72F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id="{620FEEF2-AE91-48CA-8FE7-B50F83E1C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88">
                  <a:extLst>
                    <a:ext uri="{FF2B5EF4-FFF2-40B4-BE49-F238E27FC236}">
                      <a16:creationId xmlns:a16="http://schemas.microsoft.com/office/drawing/2014/main" id="{27050D75-D26B-4BD3-A4A5-68DF13E9C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0" name="Group 39">
                  <a:extLst>
                    <a:ext uri="{FF2B5EF4-FFF2-40B4-BE49-F238E27FC236}">
                      <a16:creationId xmlns:a16="http://schemas.microsoft.com/office/drawing/2014/main" id="{37668160-F5BE-4756-B84F-C68992BC7A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1" name="Line 63">
                    <a:extLst>
                      <a:ext uri="{FF2B5EF4-FFF2-40B4-BE49-F238E27FC236}">
                        <a16:creationId xmlns:a16="http://schemas.microsoft.com/office/drawing/2014/main" id="{E7F90261-4A5A-4C39-B4B3-FEBED04E3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66">
                    <a:extLst>
                      <a:ext uri="{FF2B5EF4-FFF2-40B4-BE49-F238E27FC236}">
                        <a16:creationId xmlns:a16="http://schemas.microsoft.com/office/drawing/2014/main" id="{71681E7C-A7E8-4F01-9001-3FD1105E1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67">
                    <a:extLst>
                      <a:ext uri="{FF2B5EF4-FFF2-40B4-BE49-F238E27FC236}">
                        <a16:creationId xmlns:a16="http://schemas.microsoft.com/office/drawing/2014/main" id="{901B0597-C838-4481-A49D-E8D85B631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80">
                    <a:extLst>
                      <a:ext uri="{FF2B5EF4-FFF2-40B4-BE49-F238E27FC236}">
                        <a16:creationId xmlns:a16="http://schemas.microsoft.com/office/drawing/2014/main" id="{23C2B0BF-A329-4A97-B3D5-545BC6813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83">
                    <a:extLst>
                      <a:ext uri="{FF2B5EF4-FFF2-40B4-BE49-F238E27FC236}">
                        <a16:creationId xmlns:a16="http://schemas.microsoft.com/office/drawing/2014/main" id="{DBCCCA80-4FEE-4C79-8AF3-66B97054C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86">
                    <a:extLst>
                      <a:ext uri="{FF2B5EF4-FFF2-40B4-BE49-F238E27FC236}">
                        <a16:creationId xmlns:a16="http://schemas.microsoft.com/office/drawing/2014/main" id="{4B9AD13F-808D-4464-989B-F40B3E77B7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Line 89">
                    <a:extLst>
                      <a:ext uri="{FF2B5EF4-FFF2-40B4-BE49-F238E27FC236}">
                        <a16:creationId xmlns:a16="http://schemas.microsoft.com/office/drawing/2014/main" id="{076473B5-E30F-4635-8789-51368A971B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2" name="Group 11">
                <a:extLst>
                  <a:ext uri="{FF2B5EF4-FFF2-40B4-BE49-F238E27FC236}">
                    <a16:creationId xmlns:a16="http://schemas.microsoft.com/office/drawing/2014/main" id="{EF568995-35CF-4C80-A63C-82B47F1BA1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8" name="Group 17">
                  <a:extLst>
                    <a:ext uri="{FF2B5EF4-FFF2-40B4-BE49-F238E27FC236}">
                      <a16:creationId xmlns:a16="http://schemas.microsoft.com/office/drawing/2014/main" id="{99432608-19E2-4A3E-A68B-45C8E5DD47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2" name="Straight Connector 21">
                    <a:extLst>
                      <a:ext uri="{FF2B5EF4-FFF2-40B4-BE49-F238E27FC236}">
                        <a16:creationId xmlns:a16="http://schemas.microsoft.com/office/drawing/2014/main" id="{127A2810-84DE-450A-986B-DE8AF8AE6F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A56ED6A-BBD4-4005-A99D-65BCF8047C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Rectangle 30">
                    <a:extLst>
                      <a:ext uri="{FF2B5EF4-FFF2-40B4-BE49-F238E27FC236}">
                        <a16:creationId xmlns:a16="http://schemas.microsoft.com/office/drawing/2014/main" id="{CFC0629C-AFCE-4D39-87D5-36EF1FE5C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30">
                    <a:extLst>
                      <a:ext uri="{FF2B5EF4-FFF2-40B4-BE49-F238E27FC236}">
                        <a16:creationId xmlns:a16="http://schemas.microsoft.com/office/drawing/2014/main" id="{81F3517A-93AD-4DF3-BEC7-E607A73E5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4CBBC251-E8DD-438C-8733-7D65F461A4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0" name="Freeform: Shape 19">
                    <a:extLst>
                      <a:ext uri="{FF2B5EF4-FFF2-40B4-BE49-F238E27FC236}">
                        <a16:creationId xmlns:a16="http://schemas.microsoft.com/office/drawing/2014/main" id="{6A94A4D4-EFFA-4AE2-B533-75F01F0F0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1" name="Freeform: Shape 20">
                    <a:extLst>
                      <a:ext uri="{FF2B5EF4-FFF2-40B4-BE49-F238E27FC236}">
                        <a16:creationId xmlns:a16="http://schemas.microsoft.com/office/drawing/2014/main" id="{1F4B0E1D-2F9C-444A-ADBA-BDE9F01D8D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3" name="Group 12">
                <a:extLst>
                  <a:ext uri="{FF2B5EF4-FFF2-40B4-BE49-F238E27FC236}">
                    <a16:creationId xmlns:a16="http://schemas.microsoft.com/office/drawing/2014/main" id="{5F5ACA0E-A5DF-4015-8FD4-FA7A53E9D1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4" name="Group 13">
                  <a:extLst>
                    <a:ext uri="{FF2B5EF4-FFF2-40B4-BE49-F238E27FC236}">
                      <a16:creationId xmlns:a16="http://schemas.microsoft.com/office/drawing/2014/main" id="{5A4DCFFD-FD3C-42EA-862E-5B792D9020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6" name="Freeform 68">
                    <a:extLst>
                      <a:ext uri="{FF2B5EF4-FFF2-40B4-BE49-F238E27FC236}">
                        <a16:creationId xmlns:a16="http://schemas.microsoft.com/office/drawing/2014/main" id="{0089A8F3-7530-4C17-848C-580015C3E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69">
                    <a:extLst>
                      <a:ext uri="{FF2B5EF4-FFF2-40B4-BE49-F238E27FC236}">
                        <a16:creationId xmlns:a16="http://schemas.microsoft.com/office/drawing/2014/main" id="{61D8EA0C-1521-4C6D-8C09-DD6D8F1F2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5" name="Line 70">
                  <a:extLst>
                    <a:ext uri="{FF2B5EF4-FFF2-40B4-BE49-F238E27FC236}">
                      <a16:creationId xmlns:a16="http://schemas.microsoft.com/office/drawing/2014/main" id="{517033B6-6B8A-4BD6-9A52-BF9E9EFBD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cxnSp>
        <p:nvCxnSpPr>
          <p:cNvPr id="173" name="Straight Connector 172">
            <a:extLst>
              <a:ext uri="{FF2B5EF4-FFF2-40B4-BE49-F238E27FC236}">
                <a16:creationId xmlns:a16="http://schemas.microsoft.com/office/drawing/2014/main" id="{88D7A558-4107-4032-8E5F-99B445369147}"/>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3038400" y="369087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75" name="Subtitle 2">
            <a:extLst>
              <a:ext uri="{FF2B5EF4-FFF2-40B4-BE49-F238E27FC236}">
                <a16:creationId xmlns:a16="http://schemas.microsoft.com/office/drawing/2014/main" id="{6B5BCC80-B184-4F6C-B3E3-CFC7F4C41C95}"/>
              </a:ext>
            </a:extLst>
          </p:cNvPr>
          <p:cNvSpPr>
            <a:spLocks noGrp="1"/>
          </p:cNvSpPr>
          <p:nvPr>
            <p:ph type="subTitle" idx="1"/>
          </p:nvPr>
        </p:nvSpPr>
        <p:spPr>
          <a:xfrm>
            <a:off x="990000" y="4113213"/>
            <a:ext cx="4636800" cy="1655762"/>
          </a:xfrm>
        </p:spPr>
        <p:txBody>
          <a:bodyPr>
            <a:normAutofit/>
          </a:bodyPr>
          <a:lstStyle>
            <a:lvl1pPr marL="0" indent="0" algn="ctr">
              <a:buNone/>
              <a:defRPr/>
            </a:lvl1pPr>
          </a:lstStyle>
          <a:p>
            <a:r>
              <a:rPr lang="en-US">
                <a:cs typeface="Calibri"/>
              </a:rPr>
              <a:t>Click to edit Master subtitle style</a:t>
            </a:r>
            <a:endParaRPr lang="en-US" dirty="0"/>
          </a:p>
        </p:txBody>
      </p:sp>
    </p:spTree>
    <p:extLst>
      <p:ext uri="{BB962C8B-B14F-4D97-AF65-F5344CB8AC3E}">
        <p14:creationId xmlns:p14="http://schemas.microsoft.com/office/powerpoint/2010/main" val="4229122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2251-8A4B-463E-982B-C657C3810F36}"/>
              </a:ext>
            </a:extLst>
          </p:cNvPr>
          <p:cNvSpPr>
            <a:spLocks noGrp="1"/>
          </p:cNvSpPr>
          <p:nvPr>
            <p:ph type="title"/>
          </p:nvPr>
        </p:nvSpPr>
        <p:spPr>
          <a:xfrm>
            <a:off x="989400" y="395289"/>
            <a:ext cx="10213200" cy="111283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74D5E-AC0B-46BF-8840-61CC89C3B6BE}"/>
              </a:ext>
            </a:extLst>
          </p:cNvPr>
          <p:cNvSpPr>
            <a:spLocks noGrp="1"/>
          </p:cNvSpPr>
          <p:nvPr>
            <p:ph type="body" idx="1"/>
          </p:nvPr>
        </p:nvSpPr>
        <p:spPr>
          <a:xfrm>
            <a:off x="989399" y="1736732"/>
            <a:ext cx="4928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1A0738-7A90-4A35-AB98-9656D6187286}"/>
              </a:ext>
            </a:extLst>
          </p:cNvPr>
          <p:cNvSpPr>
            <a:spLocks noGrp="1"/>
          </p:cNvSpPr>
          <p:nvPr>
            <p:ph sz="half" idx="2"/>
          </p:nvPr>
        </p:nvSpPr>
        <p:spPr>
          <a:xfrm>
            <a:off x="989400" y="2431256"/>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DADFE01-1BA7-4288-9355-8B2B508BE582}"/>
              </a:ext>
            </a:extLst>
          </p:cNvPr>
          <p:cNvSpPr>
            <a:spLocks noGrp="1"/>
          </p:cNvSpPr>
          <p:nvPr>
            <p:ph type="body" sz="quarter" idx="3"/>
          </p:nvPr>
        </p:nvSpPr>
        <p:spPr>
          <a:xfrm>
            <a:off x="6274200" y="1736732"/>
            <a:ext cx="4928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49F77-6C55-47AC-B1AE-5D9906DBD7F6}"/>
              </a:ext>
            </a:extLst>
          </p:cNvPr>
          <p:cNvSpPr>
            <a:spLocks noGrp="1"/>
          </p:cNvSpPr>
          <p:nvPr>
            <p:ph sz="quarter" idx="4"/>
          </p:nvPr>
        </p:nvSpPr>
        <p:spPr>
          <a:xfrm>
            <a:off x="6274200" y="2431257"/>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D8EF53-AF86-47E8-83DC-8C419847A639}"/>
              </a:ext>
            </a:extLst>
          </p:cNvPr>
          <p:cNvSpPr>
            <a:spLocks noGrp="1"/>
          </p:cNvSpPr>
          <p:nvPr>
            <p:ph type="dt" sz="half" idx="10"/>
          </p:nvPr>
        </p:nvSpPr>
        <p:spPr/>
        <p:txBody>
          <a:bodyPr/>
          <a:lstStyle>
            <a:lvl1pPr>
              <a:defRPr/>
            </a:lvl1pPr>
          </a:lstStyle>
          <a:p>
            <a:r>
              <a:rPr lang="en-US" dirty="0"/>
              <a:t>20XX</a:t>
            </a:r>
          </a:p>
        </p:txBody>
      </p:sp>
      <p:sp>
        <p:nvSpPr>
          <p:cNvPr id="8" name="Footer Placeholder 7">
            <a:extLst>
              <a:ext uri="{FF2B5EF4-FFF2-40B4-BE49-F238E27FC236}">
                <a16:creationId xmlns:a16="http://schemas.microsoft.com/office/drawing/2014/main" id="{5C01D653-ED9A-46D3-A97F-B5FA1DAE6CA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C5B9B66-64EA-4022-BD96-ECF2A80CE2F0}"/>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185498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2251-8A4B-463E-982B-C657C3810F36}"/>
              </a:ext>
            </a:extLst>
          </p:cNvPr>
          <p:cNvSpPr>
            <a:spLocks noGrp="1"/>
          </p:cNvSpPr>
          <p:nvPr>
            <p:ph type="title"/>
          </p:nvPr>
        </p:nvSpPr>
        <p:spPr>
          <a:xfrm>
            <a:off x="989400" y="395289"/>
            <a:ext cx="10213200" cy="111283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74D5E-AC0B-46BF-8840-61CC89C3B6BE}"/>
              </a:ext>
            </a:extLst>
          </p:cNvPr>
          <p:cNvSpPr>
            <a:spLocks noGrp="1"/>
          </p:cNvSpPr>
          <p:nvPr>
            <p:ph type="body" idx="1"/>
          </p:nvPr>
        </p:nvSpPr>
        <p:spPr>
          <a:xfrm>
            <a:off x="989399" y="1736732"/>
            <a:ext cx="2971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1A0738-7A90-4A35-AB98-9656D6187286}"/>
              </a:ext>
            </a:extLst>
          </p:cNvPr>
          <p:cNvSpPr>
            <a:spLocks noGrp="1"/>
          </p:cNvSpPr>
          <p:nvPr>
            <p:ph sz="half" idx="2"/>
          </p:nvPr>
        </p:nvSpPr>
        <p:spPr>
          <a:xfrm>
            <a:off x="989400" y="2431256"/>
            <a:ext cx="2971400" cy="3632750"/>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DADFE01-1BA7-4288-9355-8B2B508BE582}"/>
              </a:ext>
            </a:extLst>
          </p:cNvPr>
          <p:cNvSpPr>
            <a:spLocks noGrp="1"/>
          </p:cNvSpPr>
          <p:nvPr>
            <p:ph type="body" sz="quarter" idx="3"/>
          </p:nvPr>
        </p:nvSpPr>
        <p:spPr>
          <a:xfrm>
            <a:off x="4610300" y="1756025"/>
            <a:ext cx="2971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49F77-6C55-47AC-B1AE-5D9906DBD7F6}"/>
              </a:ext>
            </a:extLst>
          </p:cNvPr>
          <p:cNvSpPr>
            <a:spLocks noGrp="1"/>
          </p:cNvSpPr>
          <p:nvPr>
            <p:ph sz="quarter" idx="4"/>
          </p:nvPr>
        </p:nvSpPr>
        <p:spPr>
          <a:xfrm>
            <a:off x="4610300" y="2450550"/>
            <a:ext cx="2971400" cy="3632750"/>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65563541-7DAA-4F84-BBAB-31C12F6AE981}"/>
              </a:ext>
            </a:extLst>
          </p:cNvPr>
          <p:cNvSpPr>
            <a:spLocks noGrp="1"/>
          </p:cNvSpPr>
          <p:nvPr>
            <p:ph type="body" sz="quarter" idx="13"/>
          </p:nvPr>
        </p:nvSpPr>
        <p:spPr>
          <a:xfrm>
            <a:off x="8231200" y="1756025"/>
            <a:ext cx="2971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AE3321C3-E759-4DD7-BFA1-2E724B8DDBF0}"/>
              </a:ext>
            </a:extLst>
          </p:cNvPr>
          <p:cNvSpPr>
            <a:spLocks noGrp="1"/>
          </p:cNvSpPr>
          <p:nvPr>
            <p:ph sz="quarter" idx="14"/>
          </p:nvPr>
        </p:nvSpPr>
        <p:spPr>
          <a:xfrm>
            <a:off x="8231200" y="2450550"/>
            <a:ext cx="2971400" cy="3632750"/>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D8EF53-AF86-47E8-83DC-8C419847A639}"/>
              </a:ext>
            </a:extLst>
          </p:cNvPr>
          <p:cNvSpPr>
            <a:spLocks noGrp="1"/>
          </p:cNvSpPr>
          <p:nvPr>
            <p:ph type="dt" sz="half" idx="10"/>
          </p:nvPr>
        </p:nvSpPr>
        <p:spPr/>
        <p:txBody>
          <a:bodyPr/>
          <a:lstStyle>
            <a:lvl1pPr>
              <a:defRPr/>
            </a:lvl1pPr>
          </a:lstStyle>
          <a:p>
            <a:r>
              <a:rPr lang="en-US" dirty="0"/>
              <a:t>20XX</a:t>
            </a:r>
          </a:p>
        </p:txBody>
      </p:sp>
      <p:sp>
        <p:nvSpPr>
          <p:cNvPr id="8" name="Footer Placeholder 7">
            <a:extLst>
              <a:ext uri="{FF2B5EF4-FFF2-40B4-BE49-F238E27FC236}">
                <a16:creationId xmlns:a16="http://schemas.microsoft.com/office/drawing/2014/main" id="{5C01D653-ED9A-46D3-A97F-B5FA1DAE6CA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C5B9B66-64EA-4022-BD96-ECF2A80CE2F0}"/>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936496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910FDC-FCA3-4F39-AC3F-821172639127}"/>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2937" y="0"/>
            <a:ext cx="386715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alpha val="20000"/>
                </a:schemeClr>
              </a:solidFill>
            </a:endParaRPr>
          </a:p>
        </p:txBody>
      </p:sp>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a:xfrm>
            <a:off x="4318001" y="536573"/>
            <a:ext cx="7424950" cy="1453003"/>
          </a:xfrm>
        </p:spPr>
        <p:txBody>
          <a:bodyPr/>
          <a:lstStyle>
            <a:lvl1pPr algn="ctr">
              <a:defRPr/>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6F0F278F-99B1-49C2-968B-C983DF8121A9}"/>
              </a:ext>
            </a:extLst>
          </p:cNvPr>
          <p:cNvSpPr>
            <a:spLocks noGrp="1"/>
          </p:cNvSpPr>
          <p:nvPr>
            <p:ph type="pic" sz="quarter" idx="14"/>
          </p:nvPr>
        </p:nvSpPr>
        <p:spPr>
          <a:xfrm>
            <a:off x="627063" y="536575"/>
            <a:ext cx="2616200" cy="1743075"/>
          </a:xfrm>
        </p:spPr>
        <p:txBody>
          <a:bodyPr/>
          <a:lstStyle/>
          <a:p>
            <a:r>
              <a:rPr lang="en-US"/>
              <a:t>Click icon to add picture</a:t>
            </a:r>
            <a:endParaRPr lang="en-US" dirty="0"/>
          </a:p>
        </p:txBody>
      </p:sp>
      <p:sp>
        <p:nvSpPr>
          <p:cNvPr id="207" name="Picture Placeholder 10">
            <a:extLst>
              <a:ext uri="{FF2B5EF4-FFF2-40B4-BE49-F238E27FC236}">
                <a16:creationId xmlns:a16="http://schemas.microsoft.com/office/drawing/2014/main" id="{524BD50E-995A-4DB3-8E0A-E7F1FC636936}"/>
              </a:ext>
            </a:extLst>
          </p:cNvPr>
          <p:cNvSpPr>
            <a:spLocks noGrp="1"/>
          </p:cNvSpPr>
          <p:nvPr>
            <p:ph type="pic" sz="quarter" idx="15"/>
          </p:nvPr>
        </p:nvSpPr>
        <p:spPr>
          <a:xfrm>
            <a:off x="616853" y="2557090"/>
            <a:ext cx="2616200" cy="1743075"/>
          </a:xfrm>
        </p:spPr>
        <p:txBody>
          <a:bodyPr/>
          <a:lstStyle/>
          <a:p>
            <a:r>
              <a:rPr lang="en-US"/>
              <a:t>Click icon to add picture</a:t>
            </a:r>
            <a:endParaRPr lang="en-US" dirty="0"/>
          </a:p>
        </p:txBody>
      </p:sp>
      <p:sp>
        <p:nvSpPr>
          <p:cNvPr id="208" name="Picture Placeholder 10">
            <a:extLst>
              <a:ext uri="{FF2B5EF4-FFF2-40B4-BE49-F238E27FC236}">
                <a16:creationId xmlns:a16="http://schemas.microsoft.com/office/drawing/2014/main" id="{ABAB6489-3F37-4A20-8777-093046E5C82D}"/>
              </a:ext>
            </a:extLst>
          </p:cNvPr>
          <p:cNvSpPr>
            <a:spLocks noGrp="1"/>
          </p:cNvSpPr>
          <p:nvPr>
            <p:ph type="pic" sz="quarter" idx="16"/>
          </p:nvPr>
        </p:nvSpPr>
        <p:spPr>
          <a:xfrm>
            <a:off x="627063" y="4576347"/>
            <a:ext cx="2616200" cy="1743075"/>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92523157-52E2-4F89-B3C9-EA9FE7914BAB}"/>
              </a:ext>
            </a:extLst>
          </p:cNvPr>
          <p:cNvSpPr>
            <a:spLocks noGrp="1"/>
          </p:cNvSpPr>
          <p:nvPr>
            <p:ph type="body" sz="quarter" idx="17" hasCustomPrompt="1"/>
          </p:nvPr>
        </p:nvSpPr>
        <p:spPr>
          <a:xfrm>
            <a:off x="4864100" y="2876550"/>
            <a:ext cx="6332538" cy="3219450"/>
          </a:xfrm>
        </p:spPr>
        <p:txBody>
          <a:bodyPr>
            <a:normAutofit/>
          </a:bodyPr>
          <a:lstStyle>
            <a:lvl1pPr marL="0" indent="0" algn="ctr">
              <a:buNone/>
              <a:defRPr sz="1900"/>
            </a:lvl1pPr>
            <a:lvl2pPr marL="360000" indent="0" algn="ctr">
              <a:buFont typeface="Arial" panose="020B0604020202020204" pitchFamily="34" charset="0"/>
              <a:buNone/>
              <a:defRPr/>
            </a:lvl2pPr>
            <a:lvl3pPr marL="720000" indent="0" algn="ctr">
              <a:buNone/>
              <a:defRPr/>
            </a:lvl3pPr>
            <a:lvl4pPr marL="1080000" indent="0" algn="ctr">
              <a:buFont typeface="Arial" panose="020B0604020202020204" pitchFamily="34" charset="0"/>
              <a:buNone/>
              <a:defRPr/>
            </a:lvl4pPr>
            <a:lvl5pPr marL="1440000" indent="0" algn="ctr">
              <a:buNone/>
              <a:defRPr/>
            </a:lvl5pPr>
          </a:lstStyle>
          <a:p>
            <a:pPr lvl="0"/>
            <a:r>
              <a:rPr lang="en-US" dirty="0"/>
              <a:t>Click to edit text</a:t>
            </a:r>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a:xfrm>
            <a:off x="4318000" y="6357167"/>
            <a:ext cx="1760150" cy="461665"/>
          </a:xfrm>
        </p:spPr>
        <p:txBody>
          <a:bodyPr/>
          <a:lstStyle>
            <a:lvl1pPr>
              <a:defRPr/>
            </a:lvl1pPr>
          </a:lstStyle>
          <a:p>
            <a:r>
              <a:rPr lang="en-US" dirty="0"/>
              <a:t>20XX</a:t>
            </a:r>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a:xfrm>
            <a:off x="6356725" y="6357600"/>
            <a:ext cx="3347285" cy="460800"/>
          </a:xfrm>
        </p:spPr>
        <p:txBody>
          <a:bodyPr/>
          <a:lstStyle/>
          <a:p>
            <a:endParaRPr lang="en-US" dirty="0"/>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294A09A9-5501-47C1-A89A-A340965A2BE2}" type="slidenum">
              <a:rPr lang="en-US" smtClean="0"/>
              <a:t>‹#›</a:t>
            </a:fld>
            <a:endParaRPr lang="en-US" dirty="0"/>
          </a:p>
        </p:txBody>
      </p:sp>
      <p:cxnSp>
        <p:nvCxnSpPr>
          <p:cNvPr id="91" name="Straight Connector 90">
            <a:extLst>
              <a:ext uri="{FF2B5EF4-FFF2-40B4-BE49-F238E27FC236}">
                <a16:creationId xmlns:a16="http://schemas.microsoft.com/office/drawing/2014/main" id="{A3805DED-0C97-4EF7-B1E1-0E016E053719}"/>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7741725"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167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a:xfrm>
            <a:off x="7794707" y="536573"/>
            <a:ext cx="3856679" cy="1453003"/>
          </a:xfrm>
        </p:spPr>
        <p:txBody>
          <a:bodyP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p:txBody>
          <a:bodyPr/>
          <a:lstStyle>
            <a:lvl1pPr>
              <a:defRPr/>
            </a:lvl1pPr>
          </a:lstStyle>
          <a:p>
            <a:r>
              <a:rPr lang="en-US" dirty="0"/>
              <a:t>20XX</a:t>
            </a:r>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294A09A9-5501-47C1-A89A-A340965A2BE2}" type="slidenum">
              <a:rPr lang="en-US" smtClean="0"/>
              <a:t>‹#›</a:t>
            </a:fld>
            <a:endParaRPr lang="en-US" dirty="0"/>
          </a:p>
        </p:txBody>
      </p:sp>
      <p:cxnSp>
        <p:nvCxnSpPr>
          <p:cNvPr id="91" name="Straight Connector 90">
            <a:extLst>
              <a:ext uri="{FF2B5EF4-FFF2-40B4-BE49-F238E27FC236}">
                <a16:creationId xmlns:a16="http://schemas.microsoft.com/office/drawing/2014/main" id="{A3805DED-0C97-4EF7-B1E1-0E016E053719}"/>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9443525"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6CA9855B-4072-4D45-821E-549FDF548137}"/>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a:off x="28958" y="457964"/>
            <a:ext cx="7681842" cy="5937065"/>
            <a:chOff x="28958" y="457964"/>
            <a:chExt cx="7681842" cy="5937065"/>
          </a:xfrm>
        </p:grpSpPr>
        <p:grpSp>
          <p:nvGrpSpPr>
            <p:cNvPr id="94" name="Group 93">
              <a:extLst>
                <a:ext uri="{FF2B5EF4-FFF2-40B4-BE49-F238E27FC236}">
                  <a16:creationId xmlns:a16="http://schemas.microsoft.com/office/drawing/2014/main" id="{CD707C0C-4086-4F35-A8FC-A45D727AA61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3417239" y="1865958"/>
              <a:ext cx="1270000" cy="3384002"/>
              <a:chOff x="7920038" y="61913"/>
              <a:chExt cx="1270000" cy="3384002"/>
            </a:xfrm>
          </p:grpSpPr>
          <p:sp>
            <p:nvSpPr>
              <p:cNvPr id="195" name="Freeform 76">
                <a:extLst>
                  <a:ext uri="{FF2B5EF4-FFF2-40B4-BE49-F238E27FC236}">
                    <a16:creationId xmlns:a16="http://schemas.microsoft.com/office/drawing/2014/main" id="{3D21528F-9013-4CD7-9F7C-D3F3624881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20038" y="61913"/>
                <a:ext cx="638175" cy="2843213"/>
              </a:xfrm>
              <a:custGeom>
                <a:avLst/>
                <a:gdLst>
                  <a:gd name="T0" fmla="*/ 0 w 134"/>
                  <a:gd name="T1" fmla="*/ 298 h 597"/>
                  <a:gd name="T2" fmla="*/ 134 w 134"/>
                  <a:gd name="T3" fmla="*/ 597 h 597"/>
                  <a:gd name="T4" fmla="*/ 134 w 134"/>
                  <a:gd name="T5" fmla="*/ 0 h 597"/>
                  <a:gd name="T6" fmla="*/ 0 w 134"/>
                  <a:gd name="T7" fmla="*/ 298 h 597"/>
                </a:gdLst>
                <a:ahLst/>
                <a:cxnLst>
                  <a:cxn ang="0">
                    <a:pos x="T0" y="T1"/>
                  </a:cxn>
                  <a:cxn ang="0">
                    <a:pos x="T2" y="T3"/>
                  </a:cxn>
                  <a:cxn ang="0">
                    <a:pos x="T4" y="T5"/>
                  </a:cxn>
                  <a:cxn ang="0">
                    <a:pos x="T6" y="T7"/>
                  </a:cxn>
                </a:cxnLst>
                <a:rect l="0" t="0" r="r" b="b"/>
                <a:pathLst>
                  <a:path w="134" h="597">
                    <a:moveTo>
                      <a:pt x="0" y="298"/>
                    </a:moveTo>
                    <a:cubicBezTo>
                      <a:pt x="0" y="417"/>
                      <a:pt x="52" y="523"/>
                      <a:pt x="134" y="597"/>
                    </a:cubicBezTo>
                    <a:cubicBezTo>
                      <a:pt x="134" y="0"/>
                      <a:pt x="134" y="0"/>
                      <a:pt x="134" y="0"/>
                    </a:cubicBezTo>
                    <a:cubicBezTo>
                      <a:pt x="52" y="74"/>
                      <a:pt x="0" y="180"/>
                      <a:pt x="0" y="298"/>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96" name="Freeform 77">
                <a:extLst>
                  <a:ext uri="{FF2B5EF4-FFF2-40B4-BE49-F238E27FC236}">
                    <a16:creationId xmlns:a16="http://schemas.microsoft.com/office/drawing/2014/main" id="{06A8F5A2-62EC-4CDC-945A-E6C50C86CA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58213" y="61913"/>
                <a:ext cx="631825" cy="2843213"/>
              </a:xfrm>
              <a:custGeom>
                <a:avLst/>
                <a:gdLst>
                  <a:gd name="T0" fmla="*/ 0 w 133"/>
                  <a:gd name="T1" fmla="*/ 0 h 597"/>
                  <a:gd name="T2" fmla="*/ 0 w 133"/>
                  <a:gd name="T3" fmla="*/ 597 h 597"/>
                  <a:gd name="T4" fmla="*/ 133 w 133"/>
                  <a:gd name="T5" fmla="*/ 298 h 597"/>
                  <a:gd name="T6" fmla="*/ 0 w 133"/>
                  <a:gd name="T7" fmla="*/ 0 h 597"/>
                </a:gdLst>
                <a:ahLst/>
                <a:cxnLst>
                  <a:cxn ang="0">
                    <a:pos x="T0" y="T1"/>
                  </a:cxn>
                  <a:cxn ang="0">
                    <a:pos x="T2" y="T3"/>
                  </a:cxn>
                  <a:cxn ang="0">
                    <a:pos x="T4" y="T5"/>
                  </a:cxn>
                  <a:cxn ang="0">
                    <a:pos x="T6" y="T7"/>
                  </a:cxn>
                </a:cxnLst>
                <a:rect l="0" t="0" r="r" b="b"/>
                <a:pathLst>
                  <a:path w="133" h="597">
                    <a:moveTo>
                      <a:pt x="0" y="0"/>
                    </a:moveTo>
                    <a:cubicBezTo>
                      <a:pt x="0" y="597"/>
                      <a:pt x="0" y="597"/>
                      <a:pt x="0" y="597"/>
                    </a:cubicBezTo>
                    <a:cubicBezTo>
                      <a:pt x="82" y="523"/>
                      <a:pt x="133" y="417"/>
                      <a:pt x="133" y="298"/>
                    </a:cubicBezTo>
                    <a:cubicBezTo>
                      <a:pt x="133" y="180"/>
                      <a:pt x="82" y="74"/>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97" name="Group 196">
                <a:extLst>
                  <a:ext uri="{FF2B5EF4-FFF2-40B4-BE49-F238E27FC236}">
                    <a16:creationId xmlns:a16="http://schemas.microsoft.com/office/drawing/2014/main" id="{9625C8AA-1597-4CED-8301-18D382EF0DF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7934326" y="61915"/>
                <a:ext cx="1241425" cy="3384000"/>
                <a:chOff x="7934326" y="61915"/>
                <a:chExt cx="1241425" cy="3384000"/>
              </a:xfrm>
            </p:grpSpPr>
            <p:sp>
              <p:nvSpPr>
                <p:cNvPr id="198" name="Line 90">
                  <a:extLst>
                    <a:ext uri="{FF2B5EF4-FFF2-40B4-BE49-F238E27FC236}">
                      <a16:creationId xmlns:a16="http://schemas.microsoft.com/office/drawing/2014/main" id="{5DF95B35-23E9-4724-A4F8-8ED718B5DE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8558213" y="61915"/>
                  <a:ext cx="0" cy="3384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91">
                  <a:extLst>
                    <a:ext uri="{FF2B5EF4-FFF2-40B4-BE49-F238E27FC236}">
                      <a16:creationId xmlns:a16="http://schemas.microsoft.com/office/drawing/2014/main" id="{26C6754B-5776-451D-95ED-62AA4D0BAE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1976" y="523875"/>
                  <a:ext cx="747713" cy="376238"/>
                </a:xfrm>
                <a:custGeom>
                  <a:avLst/>
                  <a:gdLst>
                    <a:gd name="T0" fmla="*/ 471 w 471"/>
                    <a:gd name="T1" fmla="*/ 0 h 237"/>
                    <a:gd name="T2" fmla="*/ 237 w 471"/>
                    <a:gd name="T3" fmla="*/ 237 h 237"/>
                    <a:gd name="T4" fmla="*/ 0 w 471"/>
                    <a:gd name="T5" fmla="*/ 0 h 237"/>
                  </a:gdLst>
                  <a:ahLst/>
                  <a:cxnLst>
                    <a:cxn ang="0">
                      <a:pos x="T0" y="T1"/>
                    </a:cxn>
                    <a:cxn ang="0">
                      <a:pos x="T2" y="T3"/>
                    </a:cxn>
                    <a:cxn ang="0">
                      <a:pos x="T4" y="T5"/>
                    </a:cxn>
                  </a:cxnLst>
                  <a:rect l="0" t="0" r="r" b="b"/>
                  <a:pathLst>
                    <a:path w="471" h="237">
                      <a:moveTo>
                        <a:pt x="471" y="0"/>
                      </a:moveTo>
                      <a:lnTo>
                        <a:pt x="237" y="237"/>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92">
                  <a:extLst>
                    <a:ext uri="{FF2B5EF4-FFF2-40B4-BE49-F238E27FC236}">
                      <a16:creationId xmlns:a16="http://schemas.microsoft.com/office/drawing/2014/main" id="{A345A289-8D6C-4886-B54C-3E0D26D176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77188" y="1028700"/>
                  <a:ext cx="1157288" cy="581025"/>
                </a:xfrm>
                <a:custGeom>
                  <a:avLst/>
                  <a:gdLst>
                    <a:gd name="T0" fmla="*/ 729 w 729"/>
                    <a:gd name="T1" fmla="*/ 0 h 366"/>
                    <a:gd name="T2" fmla="*/ 366 w 729"/>
                    <a:gd name="T3" fmla="*/ 366 h 366"/>
                    <a:gd name="T4" fmla="*/ 0 w 729"/>
                    <a:gd name="T5" fmla="*/ 0 h 366"/>
                  </a:gdLst>
                  <a:ahLst/>
                  <a:cxnLst>
                    <a:cxn ang="0">
                      <a:pos x="T0" y="T1"/>
                    </a:cxn>
                    <a:cxn ang="0">
                      <a:pos x="T2" y="T3"/>
                    </a:cxn>
                    <a:cxn ang="0">
                      <a:pos x="T4" y="T5"/>
                    </a:cxn>
                  </a:cxnLst>
                  <a:rect l="0" t="0" r="r" b="b"/>
                  <a:pathLst>
                    <a:path w="729" h="366">
                      <a:moveTo>
                        <a:pt x="729" y="0"/>
                      </a:moveTo>
                      <a:lnTo>
                        <a:pt x="366" y="366"/>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93">
                  <a:extLst>
                    <a:ext uri="{FF2B5EF4-FFF2-40B4-BE49-F238E27FC236}">
                      <a16:creationId xmlns:a16="http://schemas.microsoft.com/office/drawing/2014/main" id="{5690D981-545B-4A73-A22E-6E701024AC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34326" y="1700213"/>
                  <a:ext cx="1241425" cy="619125"/>
                </a:xfrm>
                <a:custGeom>
                  <a:avLst/>
                  <a:gdLst>
                    <a:gd name="T0" fmla="*/ 782 w 782"/>
                    <a:gd name="T1" fmla="*/ 0 h 390"/>
                    <a:gd name="T2" fmla="*/ 393 w 782"/>
                    <a:gd name="T3" fmla="*/ 390 h 390"/>
                    <a:gd name="T4" fmla="*/ 0 w 782"/>
                    <a:gd name="T5" fmla="*/ 0 h 390"/>
                  </a:gdLst>
                  <a:ahLst/>
                  <a:cxnLst>
                    <a:cxn ang="0">
                      <a:pos x="T0" y="T1"/>
                    </a:cxn>
                    <a:cxn ang="0">
                      <a:pos x="T2" y="T3"/>
                    </a:cxn>
                    <a:cxn ang="0">
                      <a:pos x="T4" y="T5"/>
                    </a:cxn>
                  </a:cxnLst>
                  <a:rect l="0" t="0" r="r" b="b"/>
                  <a:pathLst>
                    <a:path w="782" h="390">
                      <a:moveTo>
                        <a:pt x="782" y="0"/>
                      </a:moveTo>
                      <a:lnTo>
                        <a:pt x="393" y="390"/>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5" name="Group 94">
              <a:extLst>
                <a:ext uri="{FF2B5EF4-FFF2-40B4-BE49-F238E27FC236}">
                  <a16:creationId xmlns:a16="http://schemas.microsoft.com/office/drawing/2014/main" id="{FCB89D53-605D-4497-A82E-C5CB7B9AB10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flipH="1">
              <a:off x="28958" y="457964"/>
              <a:ext cx="5539609" cy="5682348"/>
              <a:chOff x="6623433" y="457964"/>
              <a:chExt cx="5539609" cy="5682348"/>
            </a:xfrm>
          </p:grpSpPr>
          <p:grpSp>
            <p:nvGrpSpPr>
              <p:cNvPr id="146" name="Group 145">
                <a:extLst>
                  <a:ext uri="{FF2B5EF4-FFF2-40B4-BE49-F238E27FC236}">
                    <a16:creationId xmlns:a16="http://schemas.microsoft.com/office/drawing/2014/main" id="{4200751B-2483-40F5-8C14-EF64034D453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73" name="Freeform 64">
                  <a:extLst>
                    <a:ext uri="{FF2B5EF4-FFF2-40B4-BE49-F238E27FC236}">
                      <a16:creationId xmlns:a16="http://schemas.microsoft.com/office/drawing/2014/main" id="{A9677C6B-C435-43E3-BF18-DC35709C97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4" name="Freeform 81">
                  <a:extLst>
                    <a:ext uri="{FF2B5EF4-FFF2-40B4-BE49-F238E27FC236}">
                      <a16:creationId xmlns:a16="http://schemas.microsoft.com/office/drawing/2014/main" id="{56E374F1-3376-4D82-B66C-A0588A30F0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5" name="Freeform 61">
                  <a:extLst>
                    <a:ext uri="{FF2B5EF4-FFF2-40B4-BE49-F238E27FC236}">
                      <a16:creationId xmlns:a16="http://schemas.microsoft.com/office/drawing/2014/main" id="{979B4E97-34CE-4034-8523-F1584A0344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6" name="Freeform 78">
                  <a:extLst>
                    <a:ext uri="{FF2B5EF4-FFF2-40B4-BE49-F238E27FC236}">
                      <a16:creationId xmlns:a16="http://schemas.microsoft.com/office/drawing/2014/main" id="{F4C4EFFF-E30B-4F0B-9ED4-FF63047DCB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7" name="Freeform 84">
                  <a:extLst>
                    <a:ext uri="{FF2B5EF4-FFF2-40B4-BE49-F238E27FC236}">
                      <a16:creationId xmlns:a16="http://schemas.microsoft.com/office/drawing/2014/main" id="{173FDB7E-F5CA-497D-95CF-7A00D6789C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8" name="Freeform 87">
                  <a:extLst>
                    <a:ext uri="{FF2B5EF4-FFF2-40B4-BE49-F238E27FC236}">
                      <a16:creationId xmlns:a16="http://schemas.microsoft.com/office/drawing/2014/main" id="{42266BB1-5605-4F64-B071-80A97BAD9C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9" name="Freeform 60">
                  <a:extLst>
                    <a:ext uri="{FF2B5EF4-FFF2-40B4-BE49-F238E27FC236}">
                      <a16:creationId xmlns:a16="http://schemas.microsoft.com/office/drawing/2014/main" id="{90D15A2A-0F2D-4AB8-8252-303BA5DB3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0" name="Freeform 59">
                  <a:extLst>
                    <a:ext uri="{FF2B5EF4-FFF2-40B4-BE49-F238E27FC236}">
                      <a16:creationId xmlns:a16="http://schemas.microsoft.com/office/drawing/2014/main" id="{E676282C-5FCF-4E29-AE15-2545F1A685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1" name="Freeform 62">
                  <a:extLst>
                    <a:ext uri="{FF2B5EF4-FFF2-40B4-BE49-F238E27FC236}">
                      <a16:creationId xmlns:a16="http://schemas.microsoft.com/office/drawing/2014/main" id="{AF7EC2A1-EAFC-4851-A4E3-47811C4456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2" name="Freeform 65">
                  <a:extLst>
                    <a:ext uri="{FF2B5EF4-FFF2-40B4-BE49-F238E27FC236}">
                      <a16:creationId xmlns:a16="http://schemas.microsoft.com/office/drawing/2014/main" id="{6F9BD94B-F299-45D3-B66E-F20FBC9246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3" name="Freeform 79">
                  <a:extLst>
                    <a:ext uri="{FF2B5EF4-FFF2-40B4-BE49-F238E27FC236}">
                      <a16:creationId xmlns:a16="http://schemas.microsoft.com/office/drawing/2014/main" id="{50E616C9-EAB1-4990-B569-17C6CB0889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4" name="Freeform 82">
                  <a:extLst>
                    <a:ext uri="{FF2B5EF4-FFF2-40B4-BE49-F238E27FC236}">
                      <a16:creationId xmlns:a16="http://schemas.microsoft.com/office/drawing/2014/main" id="{2F983FB0-2CC2-4D5F-A331-4130F138E9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5" name="Freeform 85">
                  <a:extLst>
                    <a:ext uri="{FF2B5EF4-FFF2-40B4-BE49-F238E27FC236}">
                      <a16:creationId xmlns:a16="http://schemas.microsoft.com/office/drawing/2014/main" id="{B1ABC269-0802-4C4A-9E57-6F876F122C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6" name="Freeform 88">
                  <a:extLst>
                    <a:ext uri="{FF2B5EF4-FFF2-40B4-BE49-F238E27FC236}">
                      <a16:creationId xmlns:a16="http://schemas.microsoft.com/office/drawing/2014/main" id="{233153AF-C5CF-40DD-9E5E-9B84272F4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87" name="Group 186">
                  <a:extLst>
                    <a:ext uri="{FF2B5EF4-FFF2-40B4-BE49-F238E27FC236}">
                      <a16:creationId xmlns:a16="http://schemas.microsoft.com/office/drawing/2014/main" id="{95E220B7-17F2-4748-A337-3B8D58860387}"/>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88" name="Line 63">
                    <a:extLst>
                      <a:ext uri="{FF2B5EF4-FFF2-40B4-BE49-F238E27FC236}">
                        <a16:creationId xmlns:a16="http://schemas.microsoft.com/office/drawing/2014/main" id="{63DC02CB-E162-45FD-AF68-0A1DB537F4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9" name="Line 66">
                    <a:extLst>
                      <a:ext uri="{FF2B5EF4-FFF2-40B4-BE49-F238E27FC236}">
                        <a16:creationId xmlns:a16="http://schemas.microsoft.com/office/drawing/2014/main" id="{4D9CBADA-7016-4987-B723-F7AE8E2E57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0" name="Line 67">
                    <a:extLst>
                      <a:ext uri="{FF2B5EF4-FFF2-40B4-BE49-F238E27FC236}">
                        <a16:creationId xmlns:a16="http://schemas.microsoft.com/office/drawing/2014/main" id="{1DCEDCA0-F979-4B3C-A0CA-F98F2DEE89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1" name="Line 80">
                    <a:extLst>
                      <a:ext uri="{FF2B5EF4-FFF2-40B4-BE49-F238E27FC236}">
                        <a16:creationId xmlns:a16="http://schemas.microsoft.com/office/drawing/2014/main" id="{1B701ADB-B6EB-4BED-8D15-F358A67EC9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2" name="Line 83">
                    <a:extLst>
                      <a:ext uri="{FF2B5EF4-FFF2-40B4-BE49-F238E27FC236}">
                        <a16:creationId xmlns:a16="http://schemas.microsoft.com/office/drawing/2014/main" id="{239EB39D-EF7A-4284-83B8-904957045D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3" name="Line 86">
                    <a:extLst>
                      <a:ext uri="{FF2B5EF4-FFF2-40B4-BE49-F238E27FC236}">
                        <a16:creationId xmlns:a16="http://schemas.microsoft.com/office/drawing/2014/main" id="{59413AC3-6F9D-431E-8136-F15C0FCA62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4" name="Line 89">
                    <a:extLst>
                      <a:ext uri="{FF2B5EF4-FFF2-40B4-BE49-F238E27FC236}">
                        <a16:creationId xmlns:a16="http://schemas.microsoft.com/office/drawing/2014/main" id="{987DF8D6-E53D-4C41-B339-1E5094638F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47" name="Group 146">
                <a:extLst>
                  <a:ext uri="{FF2B5EF4-FFF2-40B4-BE49-F238E27FC236}">
                    <a16:creationId xmlns:a16="http://schemas.microsoft.com/office/drawing/2014/main" id="{66036562-1199-405F-B95A-C3A543B5DB4C}"/>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65" name="Group 164">
                  <a:extLst>
                    <a:ext uri="{FF2B5EF4-FFF2-40B4-BE49-F238E27FC236}">
                      <a16:creationId xmlns:a16="http://schemas.microsoft.com/office/drawing/2014/main" id="{C4C4997E-6944-4940-8B33-92DB90BCE3A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69" name="Straight Connector 168">
                    <a:extLst>
                      <a:ext uri="{FF2B5EF4-FFF2-40B4-BE49-F238E27FC236}">
                        <a16:creationId xmlns:a16="http://schemas.microsoft.com/office/drawing/2014/main" id="{0A44DA53-5DA1-44E2-8EB4-F53CC84C9F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F072B3FF-FEA5-46BC-8627-9B46C5F396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71" name="Rectangle 30">
                    <a:extLst>
                      <a:ext uri="{FF2B5EF4-FFF2-40B4-BE49-F238E27FC236}">
                        <a16:creationId xmlns:a16="http://schemas.microsoft.com/office/drawing/2014/main" id="{FB18587D-1BDA-4D28-9B48-3C37C764B6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ectangle 30">
                    <a:extLst>
                      <a:ext uri="{FF2B5EF4-FFF2-40B4-BE49-F238E27FC236}">
                        <a16:creationId xmlns:a16="http://schemas.microsoft.com/office/drawing/2014/main" id="{8CFE033B-F34F-4836-B6F3-93E6C7D9C5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6" name="Group 165">
                  <a:extLst>
                    <a:ext uri="{FF2B5EF4-FFF2-40B4-BE49-F238E27FC236}">
                      <a16:creationId xmlns:a16="http://schemas.microsoft.com/office/drawing/2014/main" id="{07F79761-CFAA-4330-8067-31EC1DC3E16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67" name="Freeform: Shape 166">
                    <a:extLst>
                      <a:ext uri="{FF2B5EF4-FFF2-40B4-BE49-F238E27FC236}">
                        <a16:creationId xmlns:a16="http://schemas.microsoft.com/office/drawing/2014/main" id="{8A0BC496-427B-4836-B989-97B0673D8F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68" name="Freeform: Shape 167">
                    <a:extLst>
                      <a:ext uri="{FF2B5EF4-FFF2-40B4-BE49-F238E27FC236}">
                        <a16:creationId xmlns:a16="http://schemas.microsoft.com/office/drawing/2014/main" id="{A0D554E1-33ED-415C-BF15-FC38D2E33C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48" name="Group 147">
                <a:extLst>
                  <a:ext uri="{FF2B5EF4-FFF2-40B4-BE49-F238E27FC236}">
                    <a16:creationId xmlns:a16="http://schemas.microsoft.com/office/drawing/2014/main" id="{D1F1EE7D-C5FF-46EA-AB9C-94E1F2D9B73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61" name="Group 160">
                  <a:extLst>
                    <a:ext uri="{FF2B5EF4-FFF2-40B4-BE49-F238E27FC236}">
                      <a16:creationId xmlns:a16="http://schemas.microsoft.com/office/drawing/2014/main" id="{2AC2FE37-AED7-4C81-A52E-FD105C1BDA8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63" name="Freeform 68">
                    <a:extLst>
                      <a:ext uri="{FF2B5EF4-FFF2-40B4-BE49-F238E27FC236}">
                        <a16:creationId xmlns:a16="http://schemas.microsoft.com/office/drawing/2014/main" id="{AB34FC05-3259-4BE2-8DA9-91435FAFCE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4" name="Freeform 69">
                    <a:extLst>
                      <a:ext uri="{FF2B5EF4-FFF2-40B4-BE49-F238E27FC236}">
                        <a16:creationId xmlns:a16="http://schemas.microsoft.com/office/drawing/2014/main" id="{AC11598E-3FD2-47F3-8E57-D5D6130DBC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62" name="Line 70">
                  <a:extLst>
                    <a:ext uri="{FF2B5EF4-FFF2-40B4-BE49-F238E27FC236}">
                      <a16:creationId xmlns:a16="http://schemas.microsoft.com/office/drawing/2014/main" id="{37D098FA-73CF-44E6-B612-7DE664E5DE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9" name="Group 148">
                <a:extLst>
                  <a:ext uri="{FF2B5EF4-FFF2-40B4-BE49-F238E27FC236}">
                    <a16:creationId xmlns:a16="http://schemas.microsoft.com/office/drawing/2014/main" id="{66672930-1A30-4508-A9D2-FA4271C6B1E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158" name="Freeform 68">
                  <a:extLst>
                    <a:ext uri="{FF2B5EF4-FFF2-40B4-BE49-F238E27FC236}">
                      <a16:creationId xmlns:a16="http://schemas.microsoft.com/office/drawing/2014/main" id="{174F3D5B-9943-4A8B-8699-ABB2B7991B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9" name="Freeform 69">
                  <a:extLst>
                    <a:ext uri="{FF2B5EF4-FFF2-40B4-BE49-F238E27FC236}">
                      <a16:creationId xmlns:a16="http://schemas.microsoft.com/office/drawing/2014/main" id="{6834DCA2-951C-4A9B-8490-5C7BD0FFBB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0" name="Line 70">
                  <a:extLst>
                    <a:ext uri="{FF2B5EF4-FFF2-40B4-BE49-F238E27FC236}">
                      <a16:creationId xmlns:a16="http://schemas.microsoft.com/office/drawing/2014/main" id="{316B6CF4-BCF3-4765-B744-A1EB5A76D3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0" name="Group 149">
                <a:extLst>
                  <a:ext uri="{FF2B5EF4-FFF2-40B4-BE49-F238E27FC236}">
                    <a16:creationId xmlns:a16="http://schemas.microsoft.com/office/drawing/2014/main" id="{BAD99054-FC47-4391-9369-B309A0AA2582}"/>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51" name="Group 150">
                  <a:extLst>
                    <a:ext uri="{FF2B5EF4-FFF2-40B4-BE49-F238E27FC236}">
                      <a16:creationId xmlns:a16="http://schemas.microsoft.com/office/drawing/2014/main" id="{1A1CDB94-FE6F-4AAC-94D9-DDCEC703B126}"/>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156" name="Freeform: Shape 155">
                    <a:extLst>
                      <a:ext uri="{FF2B5EF4-FFF2-40B4-BE49-F238E27FC236}">
                        <a16:creationId xmlns:a16="http://schemas.microsoft.com/office/drawing/2014/main" id="{99B22DCB-54E6-4769-9DD7-3736B4041B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57" name="Freeform: Shape 156">
                    <a:extLst>
                      <a:ext uri="{FF2B5EF4-FFF2-40B4-BE49-F238E27FC236}">
                        <a16:creationId xmlns:a16="http://schemas.microsoft.com/office/drawing/2014/main" id="{67DA3C33-5733-4571-AD7C-F9D7447D18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nvGrpSpPr>
                <p:cNvPr id="152" name="Group 151">
                  <a:extLst>
                    <a:ext uri="{FF2B5EF4-FFF2-40B4-BE49-F238E27FC236}">
                      <a16:creationId xmlns:a16="http://schemas.microsoft.com/office/drawing/2014/main" id="{DEACDE3F-3571-479B-8545-A0EB157DFB7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153" name="Straight Connector 152">
                    <a:extLst>
                      <a:ext uri="{FF2B5EF4-FFF2-40B4-BE49-F238E27FC236}">
                        <a16:creationId xmlns:a16="http://schemas.microsoft.com/office/drawing/2014/main" id="{0EBC688C-242B-4AF8-9A28-74C5D3A7DD7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54" name="Rectangle 5">
                    <a:extLst>
                      <a:ext uri="{FF2B5EF4-FFF2-40B4-BE49-F238E27FC236}">
                        <a16:creationId xmlns:a16="http://schemas.microsoft.com/office/drawing/2014/main" id="{C4C8C45C-CEB8-4DEA-A7C9-8028747D4C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5">
                    <a:extLst>
                      <a:ext uri="{FF2B5EF4-FFF2-40B4-BE49-F238E27FC236}">
                        <a16:creationId xmlns:a16="http://schemas.microsoft.com/office/drawing/2014/main" id="{7FC624AF-D992-41C1-A403-A0A4731BE0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96" name="Group 95">
              <a:extLst>
                <a:ext uri="{FF2B5EF4-FFF2-40B4-BE49-F238E27FC236}">
                  <a16:creationId xmlns:a16="http://schemas.microsoft.com/office/drawing/2014/main" id="{F63171A4-E846-4A64-8292-3ED3583B6DE9}"/>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0800000" flipH="1">
              <a:off x="2171191" y="712681"/>
              <a:ext cx="5539609" cy="5682348"/>
              <a:chOff x="6623433" y="457964"/>
              <a:chExt cx="5539609" cy="5682348"/>
            </a:xfrm>
          </p:grpSpPr>
          <p:grpSp>
            <p:nvGrpSpPr>
              <p:cNvPr id="97" name="Group 96">
                <a:extLst>
                  <a:ext uri="{FF2B5EF4-FFF2-40B4-BE49-F238E27FC236}">
                    <a16:creationId xmlns:a16="http://schemas.microsoft.com/office/drawing/2014/main" id="{E59C66F3-BAB8-46AB-849B-0BC14A74B8A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24" name="Freeform 64">
                  <a:extLst>
                    <a:ext uri="{FF2B5EF4-FFF2-40B4-BE49-F238E27FC236}">
                      <a16:creationId xmlns:a16="http://schemas.microsoft.com/office/drawing/2014/main" id="{68CD087B-52FF-4F11-A251-6F6A6B9093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5" name="Freeform 81">
                  <a:extLst>
                    <a:ext uri="{FF2B5EF4-FFF2-40B4-BE49-F238E27FC236}">
                      <a16:creationId xmlns:a16="http://schemas.microsoft.com/office/drawing/2014/main" id="{7FD7CD23-A1FC-41E8-A563-0B0A87A8FC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6" name="Freeform 61">
                  <a:extLst>
                    <a:ext uri="{FF2B5EF4-FFF2-40B4-BE49-F238E27FC236}">
                      <a16:creationId xmlns:a16="http://schemas.microsoft.com/office/drawing/2014/main" id="{A3A34481-695D-470B-9A01-A047EAA615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7" name="Freeform 78">
                  <a:extLst>
                    <a:ext uri="{FF2B5EF4-FFF2-40B4-BE49-F238E27FC236}">
                      <a16:creationId xmlns:a16="http://schemas.microsoft.com/office/drawing/2014/main" id="{5B26EEFA-6CAA-4BF6-B4BD-7C083D59B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84">
                  <a:extLst>
                    <a:ext uri="{FF2B5EF4-FFF2-40B4-BE49-F238E27FC236}">
                      <a16:creationId xmlns:a16="http://schemas.microsoft.com/office/drawing/2014/main" id="{61976329-310A-4F70-B22C-F032D4BF7E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9" name="Freeform 87">
                  <a:extLst>
                    <a:ext uri="{FF2B5EF4-FFF2-40B4-BE49-F238E27FC236}">
                      <a16:creationId xmlns:a16="http://schemas.microsoft.com/office/drawing/2014/main" id="{0A0DA1ED-70C5-4D8F-B61F-F6E9E07D59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0" name="Freeform 60">
                  <a:extLst>
                    <a:ext uri="{FF2B5EF4-FFF2-40B4-BE49-F238E27FC236}">
                      <a16:creationId xmlns:a16="http://schemas.microsoft.com/office/drawing/2014/main" id="{EDF58541-8ECC-487F-96C7-3267D0F9C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59">
                  <a:extLst>
                    <a:ext uri="{FF2B5EF4-FFF2-40B4-BE49-F238E27FC236}">
                      <a16:creationId xmlns:a16="http://schemas.microsoft.com/office/drawing/2014/main" id="{D1DAAA62-5552-4436-97D9-353F629E8A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2" name="Freeform 62">
                  <a:extLst>
                    <a:ext uri="{FF2B5EF4-FFF2-40B4-BE49-F238E27FC236}">
                      <a16:creationId xmlns:a16="http://schemas.microsoft.com/office/drawing/2014/main" id="{EBA1BB6B-72EF-4525-89A1-FC5BE70D71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3" name="Freeform 65">
                  <a:extLst>
                    <a:ext uri="{FF2B5EF4-FFF2-40B4-BE49-F238E27FC236}">
                      <a16:creationId xmlns:a16="http://schemas.microsoft.com/office/drawing/2014/main" id="{D3BD4012-93F7-424A-9146-8E7E831D9E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79">
                  <a:extLst>
                    <a:ext uri="{FF2B5EF4-FFF2-40B4-BE49-F238E27FC236}">
                      <a16:creationId xmlns:a16="http://schemas.microsoft.com/office/drawing/2014/main" id="{A2E36983-6A8E-4C78-AA27-363C0D676C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5" name="Freeform 82">
                  <a:extLst>
                    <a:ext uri="{FF2B5EF4-FFF2-40B4-BE49-F238E27FC236}">
                      <a16:creationId xmlns:a16="http://schemas.microsoft.com/office/drawing/2014/main" id="{AB2380FC-F201-44F0-A531-1402201E4E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85">
                  <a:extLst>
                    <a:ext uri="{FF2B5EF4-FFF2-40B4-BE49-F238E27FC236}">
                      <a16:creationId xmlns:a16="http://schemas.microsoft.com/office/drawing/2014/main" id="{737C3A27-BD47-4E93-A1E3-33B902DD06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88">
                  <a:extLst>
                    <a:ext uri="{FF2B5EF4-FFF2-40B4-BE49-F238E27FC236}">
                      <a16:creationId xmlns:a16="http://schemas.microsoft.com/office/drawing/2014/main" id="{C257BCC6-B88D-4C3B-BEFD-25D320F39C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38" name="Group 137">
                  <a:extLst>
                    <a:ext uri="{FF2B5EF4-FFF2-40B4-BE49-F238E27FC236}">
                      <a16:creationId xmlns:a16="http://schemas.microsoft.com/office/drawing/2014/main" id="{0519964D-597A-4E0C-B66C-89D30B8582BC}"/>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39" name="Line 63">
                    <a:extLst>
                      <a:ext uri="{FF2B5EF4-FFF2-40B4-BE49-F238E27FC236}">
                        <a16:creationId xmlns:a16="http://schemas.microsoft.com/office/drawing/2014/main" id="{A31BADE6-3732-4787-8841-96E8F05C0A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0" name="Line 66">
                    <a:extLst>
                      <a:ext uri="{FF2B5EF4-FFF2-40B4-BE49-F238E27FC236}">
                        <a16:creationId xmlns:a16="http://schemas.microsoft.com/office/drawing/2014/main" id="{447ED593-61E3-4BD7-8984-7FE5621549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1" name="Line 67">
                    <a:extLst>
                      <a:ext uri="{FF2B5EF4-FFF2-40B4-BE49-F238E27FC236}">
                        <a16:creationId xmlns:a16="http://schemas.microsoft.com/office/drawing/2014/main" id="{6AD98272-0FC0-49AC-9877-8D2BAA5148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Line 80">
                    <a:extLst>
                      <a:ext uri="{FF2B5EF4-FFF2-40B4-BE49-F238E27FC236}">
                        <a16:creationId xmlns:a16="http://schemas.microsoft.com/office/drawing/2014/main" id="{D54770D9-48C7-4C76-9F40-65C9B9C05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Line 83">
                    <a:extLst>
                      <a:ext uri="{FF2B5EF4-FFF2-40B4-BE49-F238E27FC236}">
                        <a16:creationId xmlns:a16="http://schemas.microsoft.com/office/drawing/2014/main" id="{4B9C1A3A-3DED-4CC1-820C-16B358DF9E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Line 86">
                    <a:extLst>
                      <a:ext uri="{FF2B5EF4-FFF2-40B4-BE49-F238E27FC236}">
                        <a16:creationId xmlns:a16="http://schemas.microsoft.com/office/drawing/2014/main" id="{2404A56E-8A81-48CB-9AC4-2CB6EA55DD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5" name="Line 89">
                    <a:extLst>
                      <a:ext uri="{FF2B5EF4-FFF2-40B4-BE49-F238E27FC236}">
                        <a16:creationId xmlns:a16="http://schemas.microsoft.com/office/drawing/2014/main" id="{6D6A743B-85A5-41A8-9664-D654620D25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8" name="Group 97">
                <a:extLst>
                  <a:ext uri="{FF2B5EF4-FFF2-40B4-BE49-F238E27FC236}">
                    <a16:creationId xmlns:a16="http://schemas.microsoft.com/office/drawing/2014/main" id="{23DAD9FD-AF99-4D89-9BC8-E6739BD17ACA}"/>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16" name="Group 115">
                  <a:extLst>
                    <a:ext uri="{FF2B5EF4-FFF2-40B4-BE49-F238E27FC236}">
                      <a16:creationId xmlns:a16="http://schemas.microsoft.com/office/drawing/2014/main" id="{D7170781-0173-4FAB-8358-42C469FC51A3}"/>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20" name="Straight Connector 119">
                    <a:extLst>
                      <a:ext uri="{FF2B5EF4-FFF2-40B4-BE49-F238E27FC236}">
                        <a16:creationId xmlns:a16="http://schemas.microsoft.com/office/drawing/2014/main" id="{03C55E22-B879-4AE0-BC46-BA8A4E950C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AA07E073-1978-4DCC-9E5C-FF89EF524B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22" name="Rectangle 30">
                    <a:extLst>
                      <a:ext uri="{FF2B5EF4-FFF2-40B4-BE49-F238E27FC236}">
                        <a16:creationId xmlns:a16="http://schemas.microsoft.com/office/drawing/2014/main" id="{5691F80E-D2E0-4E78-AA76-8D827AE410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30">
                    <a:extLst>
                      <a:ext uri="{FF2B5EF4-FFF2-40B4-BE49-F238E27FC236}">
                        <a16:creationId xmlns:a16="http://schemas.microsoft.com/office/drawing/2014/main" id="{E34C55D1-5C55-44D3-9C26-E1951DA393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7" name="Group 116">
                  <a:extLst>
                    <a:ext uri="{FF2B5EF4-FFF2-40B4-BE49-F238E27FC236}">
                      <a16:creationId xmlns:a16="http://schemas.microsoft.com/office/drawing/2014/main" id="{4C9CB0E6-07EF-4140-926D-D380C1A88EB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18" name="Freeform: Shape 117">
                    <a:extLst>
                      <a:ext uri="{FF2B5EF4-FFF2-40B4-BE49-F238E27FC236}">
                        <a16:creationId xmlns:a16="http://schemas.microsoft.com/office/drawing/2014/main" id="{263BBD78-504D-435B-8933-2C460DC38E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19" name="Freeform: Shape 118">
                    <a:extLst>
                      <a:ext uri="{FF2B5EF4-FFF2-40B4-BE49-F238E27FC236}">
                        <a16:creationId xmlns:a16="http://schemas.microsoft.com/office/drawing/2014/main" id="{1AD78D29-1FCF-4E88-A958-924F701D5E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99" name="Group 98">
                <a:extLst>
                  <a:ext uri="{FF2B5EF4-FFF2-40B4-BE49-F238E27FC236}">
                    <a16:creationId xmlns:a16="http://schemas.microsoft.com/office/drawing/2014/main" id="{EA551A3F-69EF-45CC-87F7-867808A3FAD2}"/>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12" name="Group 111">
                  <a:extLst>
                    <a:ext uri="{FF2B5EF4-FFF2-40B4-BE49-F238E27FC236}">
                      <a16:creationId xmlns:a16="http://schemas.microsoft.com/office/drawing/2014/main" id="{12724B09-E74E-49FA-BB5D-583BB89B798C}"/>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14" name="Freeform 68">
                    <a:extLst>
                      <a:ext uri="{FF2B5EF4-FFF2-40B4-BE49-F238E27FC236}">
                        <a16:creationId xmlns:a16="http://schemas.microsoft.com/office/drawing/2014/main" id="{DA2788BF-64AD-4328-8CB9-8C2C98CF54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5" name="Freeform 69">
                    <a:extLst>
                      <a:ext uri="{FF2B5EF4-FFF2-40B4-BE49-F238E27FC236}">
                        <a16:creationId xmlns:a16="http://schemas.microsoft.com/office/drawing/2014/main" id="{D9591CB5-16C9-44FC-B125-529D33F91B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13" name="Line 70">
                  <a:extLst>
                    <a:ext uri="{FF2B5EF4-FFF2-40B4-BE49-F238E27FC236}">
                      <a16:creationId xmlns:a16="http://schemas.microsoft.com/office/drawing/2014/main" id="{4F82A945-38F0-45AF-A28A-C6A0E6A2E7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0" name="Group 99">
                <a:extLst>
                  <a:ext uri="{FF2B5EF4-FFF2-40B4-BE49-F238E27FC236}">
                    <a16:creationId xmlns:a16="http://schemas.microsoft.com/office/drawing/2014/main" id="{80FA6744-F48F-4652-86E5-BA3ABEF32274}"/>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109" name="Freeform 68">
                  <a:extLst>
                    <a:ext uri="{FF2B5EF4-FFF2-40B4-BE49-F238E27FC236}">
                      <a16:creationId xmlns:a16="http://schemas.microsoft.com/office/drawing/2014/main" id="{FAC3DEAD-5797-4CA1-A8F2-3F487AAC6B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69">
                  <a:extLst>
                    <a:ext uri="{FF2B5EF4-FFF2-40B4-BE49-F238E27FC236}">
                      <a16:creationId xmlns:a16="http://schemas.microsoft.com/office/drawing/2014/main" id="{F9AF9D64-C9FB-4D32-993D-3423A2E55E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Line 70">
                  <a:extLst>
                    <a:ext uri="{FF2B5EF4-FFF2-40B4-BE49-F238E27FC236}">
                      <a16:creationId xmlns:a16="http://schemas.microsoft.com/office/drawing/2014/main" id="{9097AC72-422F-4CE0-A772-A63E2294AC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1" name="Group 100">
                <a:extLst>
                  <a:ext uri="{FF2B5EF4-FFF2-40B4-BE49-F238E27FC236}">
                    <a16:creationId xmlns:a16="http://schemas.microsoft.com/office/drawing/2014/main" id="{1A6B3F4D-48A0-4FC2-8720-2606D6AA04C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02" name="Group 101">
                  <a:extLst>
                    <a:ext uri="{FF2B5EF4-FFF2-40B4-BE49-F238E27FC236}">
                      <a16:creationId xmlns:a16="http://schemas.microsoft.com/office/drawing/2014/main" id="{67E4FA26-563D-4D19-BAEB-A370818E51A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107" name="Freeform: Shape 106">
                    <a:extLst>
                      <a:ext uri="{FF2B5EF4-FFF2-40B4-BE49-F238E27FC236}">
                        <a16:creationId xmlns:a16="http://schemas.microsoft.com/office/drawing/2014/main" id="{03B51AAC-6B1D-43D1-8885-402653BA90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08" name="Freeform: Shape 107">
                    <a:extLst>
                      <a:ext uri="{FF2B5EF4-FFF2-40B4-BE49-F238E27FC236}">
                        <a16:creationId xmlns:a16="http://schemas.microsoft.com/office/drawing/2014/main" id="{CF4180FB-7FBD-421F-A284-4C2CC61B38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nvGrpSpPr>
                <p:cNvPr id="103" name="Group 102">
                  <a:extLst>
                    <a:ext uri="{FF2B5EF4-FFF2-40B4-BE49-F238E27FC236}">
                      <a16:creationId xmlns:a16="http://schemas.microsoft.com/office/drawing/2014/main" id="{28E615C5-6A2E-4BF3-A3A8-9061C5B1B84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104" name="Straight Connector 103">
                    <a:extLst>
                      <a:ext uri="{FF2B5EF4-FFF2-40B4-BE49-F238E27FC236}">
                        <a16:creationId xmlns:a16="http://schemas.microsoft.com/office/drawing/2014/main" id="{B15A4CEB-6B8D-48C3-8484-3EC282A34A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05" name="Rectangle 5">
                    <a:extLst>
                      <a:ext uri="{FF2B5EF4-FFF2-40B4-BE49-F238E27FC236}">
                        <a16:creationId xmlns:a16="http://schemas.microsoft.com/office/drawing/2014/main" id="{38F7FD7D-E582-4214-B1B3-D289130553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5">
                    <a:extLst>
                      <a:ext uri="{FF2B5EF4-FFF2-40B4-BE49-F238E27FC236}">
                        <a16:creationId xmlns:a16="http://schemas.microsoft.com/office/drawing/2014/main" id="{B74D1DAC-C0D4-447E-8665-EAFF34F4E3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sp>
        <p:nvSpPr>
          <p:cNvPr id="7" name="Text Placeholder 6">
            <a:extLst>
              <a:ext uri="{FF2B5EF4-FFF2-40B4-BE49-F238E27FC236}">
                <a16:creationId xmlns:a16="http://schemas.microsoft.com/office/drawing/2014/main" id="{9CF2D931-86F8-40B1-B2C0-BE477572ECCA}"/>
              </a:ext>
            </a:extLst>
          </p:cNvPr>
          <p:cNvSpPr>
            <a:spLocks noGrp="1"/>
          </p:cNvSpPr>
          <p:nvPr>
            <p:ph type="body" sz="quarter" idx="14"/>
          </p:nvPr>
        </p:nvSpPr>
        <p:spPr>
          <a:xfrm>
            <a:off x="8181686" y="2876550"/>
            <a:ext cx="3059113" cy="2983947"/>
          </a:xfrm>
        </p:spPr>
        <p:txBody>
          <a:bodyPr/>
          <a:lstStyle>
            <a:lvl1pPr marL="0" indent="0" algn="ctr">
              <a:buNone/>
              <a:defRPr/>
            </a:lvl1pPr>
            <a:lvl2pPr marL="360000" indent="0">
              <a:buFont typeface="Arial" panose="020B0604020202020204" pitchFamily="34" charset="0"/>
              <a:buNone/>
              <a:defRPr/>
            </a:lvl2pPr>
            <a:lvl3pPr marL="720000" indent="0">
              <a:buNone/>
              <a:defRPr/>
            </a:lvl3pPr>
            <a:lvl4pPr marL="1080000" indent="0">
              <a:buFont typeface="Arial" panose="020B0604020202020204" pitchFamily="34" charset="0"/>
              <a:buNone/>
              <a:defRPr/>
            </a:lvl4pPr>
            <a:lvl5pPr marL="1440000" indent="0">
              <a:buNone/>
              <a:defRPr/>
            </a:lvl5pPr>
          </a:lstStyle>
          <a:p>
            <a:pPr lvl="0"/>
            <a:r>
              <a:rPr lang="en-US"/>
              <a:t>Click to edit Master text styles</a:t>
            </a:r>
          </a:p>
        </p:txBody>
      </p:sp>
    </p:spTree>
    <p:extLst>
      <p:ext uri="{BB962C8B-B14F-4D97-AF65-F5344CB8AC3E}">
        <p14:creationId xmlns:p14="http://schemas.microsoft.com/office/powerpoint/2010/main" val="1868871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a:xfrm>
            <a:off x="530307" y="536573"/>
            <a:ext cx="3856679" cy="1453003"/>
          </a:xfrm>
        </p:spPr>
        <p:txBody>
          <a:bodyPr/>
          <a:lstStyle>
            <a:lvl1pPr algn="ctr">
              <a:defRPr/>
            </a:lvl1pPr>
          </a:lstStyle>
          <a:p>
            <a:r>
              <a:rPr lang="en-US"/>
              <a:t>Click to edit Master title style</a:t>
            </a:r>
            <a:endParaRPr lang="en-US" dirty="0"/>
          </a:p>
        </p:txBody>
      </p:sp>
      <p:cxnSp>
        <p:nvCxnSpPr>
          <p:cNvPr id="91" name="Straight Connector 90">
            <a:extLst>
              <a:ext uri="{FF2B5EF4-FFF2-40B4-BE49-F238E27FC236}">
                <a16:creationId xmlns:a16="http://schemas.microsoft.com/office/drawing/2014/main" id="{A3805DED-0C97-4EF7-B1E1-0E016E053719}"/>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2179125"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03" name="Content Placeholder 2">
            <a:extLst>
              <a:ext uri="{FF2B5EF4-FFF2-40B4-BE49-F238E27FC236}">
                <a16:creationId xmlns:a16="http://schemas.microsoft.com/office/drawing/2014/main" id="{E4838519-F7BD-42C9-BDE6-B4D6DF7E1175}"/>
              </a:ext>
            </a:extLst>
          </p:cNvPr>
          <p:cNvSpPr>
            <a:spLocks noGrp="1"/>
          </p:cNvSpPr>
          <p:nvPr>
            <p:ph idx="13" hasCustomPrompt="1"/>
          </p:nvPr>
        </p:nvSpPr>
        <p:spPr>
          <a:xfrm>
            <a:off x="907606" y="2877018"/>
            <a:ext cx="3060000" cy="2938561"/>
          </a:xfrm>
        </p:spPr>
        <p:txBody>
          <a:bodyPr>
            <a:normAutofit/>
          </a:bodyPr>
          <a:lstStyle>
            <a:lvl1pPr algn="ctr">
              <a:defRPr/>
            </a:lvl1pPr>
          </a:lstStyle>
          <a:p>
            <a:pPr marL="0" indent="0" algn="ctr">
              <a:buNone/>
            </a:pPr>
            <a:r>
              <a:rPr lang="en-US" dirty="0"/>
              <a:t>Click to edit master text style</a:t>
            </a:r>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a:xfrm>
            <a:off x="450000" y="6357168"/>
            <a:ext cx="1480400" cy="461665"/>
          </a:xfrm>
        </p:spPr>
        <p:txBody>
          <a:bodyPr/>
          <a:lstStyle>
            <a:lvl1pPr>
              <a:defRPr/>
            </a:lvl1pPr>
          </a:lstStyle>
          <a:p>
            <a:r>
              <a:rPr lang="en-US" dirty="0"/>
              <a:t>20XX</a:t>
            </a:r>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a:xfrm>
            <a:off x="1996947" y="6357600"/>
            <a:ext cx="6683376" cy="460800"/>
          </a:xfrm>
        </p:spPr>
        <p:txBody>
          <a:bodyPr/>
          <a:lstStyle>
            <a:lvl1pPr algn="l">
              <a:defRPr/>
            </a:lvl1pPr>
          </a:lstStyle>
          <a:p>
            <a:endParaRPr lang="en-US" dirty="0"/>
          </a:p>
        </p:txBody>
      </p:sp>
      <p:sp>
        <p:nvSpPr>
          <p:cNvPr id="9" name="Picture Placeholder 8">
            <a:extLst>
              <a:ext uri="{FF2B5EF4-FFF2-40B4-BE49-F238E27FC236}">
                <a16:creationId xmlns:a16="http://schemas.microsoft.com/office/drawing/2014/main" id="{EF1A84F6-2D30-446A-9D91-44FBCB825679}"/>
              </a:ext>
            </a:extLst>
          </p:cNvPr>
          <p:cNvSpPr>
            <a:spLocks noGrp="1"/>
          </p:cNvSpPr>
          <p:nvPr>
            <p:ph type="pic" sz="quarter" idx="14"/>
          </p:nvPr>
        </p:nvSpPr>
        <p:spPr>
          <a:xfrm>
            <a:off x="4979987" y="0"/>
            <a:ext cx="7212013" cy="6858000"/>
          </a:xfrm>
        </p:spPr>
        <p:txBody>
          <a:bodyPr/>
          <a:lstStyle/>
          <a:p>
            <a:r>
              <a:rPr lang="en-US"/>
              <a:t>Click icon to add picture</a:t>
            </a:r>
            <a:endParaRPr lang="en-US" dirty="0"/>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4646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a:xfrm>
            <a:off x="4056600" y="536573"/>
            <a:ext cx="4078800" cy="1453003"/>
          </a:xfrm>
        </p:spPr>
        <p:txBody>
          <a:bodyPr/>
          <a:lstStyle>
            <a:lvl1pPr algn="ctr">
              <a:defRPr/>
            </a:lvl1pPr>
          </a:lstStyle>
          <a:p>
            <a:r>
              <a:rPr lang="en-US"/>
              <a:t>Click to edit Master title style</a:t>
            </a:r>
            <a:endParaRPr lang="en-US" dirty="0"/>
          </a:p>
        </p:txBody>
      </p:sp>
      <p:sp>
        <p:nvSpPr>
          <p:cNvPr id="95" name="Text Placeholder 94">
            <a:extLst>
              <a:ext uri="{FF2B5EF4-FFF2-40B4-BE49-F238E27FC236}">
                <a16:creationId xmlns:a16="http://schemas.microsoft.com/office/drawing/2014/main" id="{376C93AE-577A-4E39-B37B-F54DD619E8E9}"/>
              </a:ext>
            </a:extLst>
          </p:cNvPr>
          <p:cNvSpPr>
            <a:spLocks noGrp="1"/>
          </p:cNvSpPr>
          <p:nvPr>
            <p:ph type="body" sz="quarter" idx="13" hasCustomPrompt="1"/>
          </p:nvPr>
        </p:nvSpPr>
        <p:spPr>
          <a:xfrm>
            <a:off x="3686175" y="2876550"/>
            <a:ext cx="4819650" cy="2875321"/>
          </a:xfrm>
        </p:spPr>
        <p:txBody>
          <a:bodyPr>
            <a:normAutofit/>
          </a:bodyPr>
          <a:lstStyle>
            <a:lvl1pPr marL="0" indent="0" algn="ctr">
              <a:buNone/>
              <a:defRPr sz="1600" baseline="0"/>
            </a:lvl1pPr>
            <a:lvl2pPr marL="360000" indent="0" algn="ctr">
              <a:buFont typeface="Arial" panose="020B0604020202020204" pitchFamily="34" charset="0"/>
              <a:buNone/>
              <a:defRPr/>
            </a:lvl2pPr>
            <a:lvl3pPr marL="720000" indent="0" algn="ctr">
              <a:buNone/>
              <a:defRPr/>
            </a:lvl3pPr>
            <a:lvl4pPr marL="1080000" indent="0" algn="ctr">
              <a:buFont typeface="Arial" panose="020B0604020202020204" pitchFamily="34" charset="0"/>
              <a:buNone/>
              <a:defRPr/>
            </a:lvl4pPr>
            <a:lvl5pPr marL="1440000" indent="0" algn="ctr">
              <a:buNone/>
              <a:defRPr/>
            </a:lvl5pPr>
          </a:lstStyle>
          <a:p>
            <a:pPr lvl="0"/>
            <a:r>
              <a:rPr lang="en-US" dirty="0"/>
              <a:t>Click to add text</a:t>
            </a:r>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p:txBody>
          <a:bodyPr/>
          <a:lstStyle>
            <a:lvl1pPr>
              <a:defRPr/>
            </a:lvl1pPr>
          </a:lstStyle>
          <a:p>
            <a:r>
              <a:rPr lang="en-US" dirty="0"/>
              <a:t>20XX</a:t>
            </a:r>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294A09A9-5501-47C1-A89A-A340965A2BE2}" type="slidenum">
              <a:rPr lang="en-US" smtClean="0"/>
              <a:t>‹#›</a:t>
            </a:fld>
            <a:endParaRPr lang="en-US" dirty="0"/>
          </a:p>
        </p:txBody>
      </p:sp>
      <p:grpSp>
        <p:nvGrpSpPr>
          <p:cNvPr id="6" name="Group 5">
            <a:extLst>
              <a:ext uri="{FF2B5EF4-FFF2-40B4-BE49-F238E27FC236}">
                <a16:creationId xmlns:a16="http://schemas.microsoft.com/office/drawing/2014/main" id="{4DF41F26-BFC3-471C-AEBF-8D613043F8A1}"/>
              </a:ext>
              <a:ext uri="{C183D7F6-B498-43B3-948B-1728B52AA6E4}">
                <adec:decorative xmlns:adec="http://schemas.microsoft.com/office/drawing/2017/decorative" val="1"/>
              </a:ext>
            </a:extLst>
          </p:cNvPr>
          <p:cNvGrpSpPr>
            <a:grpSpLocks noGrp="1" noUngrp="1" noRot="1" noChangeAspect="1" noMove="1" noResize="1"/>
          </p:cNvGrpSpPr>
          <p:nvPr userDrawn="1">
            <p:extLst>
              <p:ext uri="{386F3935-93C4-4BCD-93E2-E3B085C9AB24}">
                <p16:designElem xmlns:p16="http://schemas.microsoft.com/office/powerpoint/2015/main" val="1"/>
              </p:ext>
            </p:extLst>
          </p:nvPr>
        </p:nvGrpSpPr>
        <p:grpSpPr>
          <a:xfrm>
            <a:off x="199766" y="716800"/>
            <a:ext cx="3838575" cy="5583025"/>
            <a:chOff x="199766" y="716800"/>
            <a:chExt cx="3838575" cy="5583025"/>
          </a:xfrm>
        </p:grpSpPr>
        <p:grpSp>
          <p:nvGrpSpPr>
            <p:cNvPr id="7" name="Group 6">
              <a:extLst>
                <a:ext uri="{FF2B5EF4-FFF2-40B4-BE49-F238E27FC236}">
                  <a16:creationId xmlns:a16="http://schemas.microsoft.com/office/drawing/2014/main" id="{CD3F709F-F0BC-4149-B83C-D6E0B13F9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26" name="Freeform 64">
                <a:extLst>
                  <a:ext uri="{FF2B5EF4-FFF2-40B4-BE49-F238E27FC236}">
                    <a16:creationId xmlns:a16="http://schemas.microsoft.com/office/drawing/2014/main" id="{5C5EF830-776D-4D9D-B2AD-E2EF27FE2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81">
                <a:extLst>
                  <a:ext uri="{FF2B5EF4-FFF2-40B4-BE49-F238E27FC236}">
                    <a16:creationId xmlns:a16="http://schemas.microsoft.com/office/drawing/2014/main" id="{24555386-DD07-47B5-8731-6188F0440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1">
                <a:extLst>
                  <a:ext uri="{FF2B5EF4-FFF2-40B4-BE49-F238E27FC236}">
                    <a16:creationId xmlns:a16="http://schemas.microsoft.com/office/drawing/2014/main" id="{98AACD5A-587D-4523-8687-E39554A9E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78">
                <a:extLst>
                  <a:ext uri="{FF2B5EF4-FFF2-40B4-BE49-F238E27FC236}">
                    <a16:creationId xmlns:a16="http://schemas.microsoft.com/office/drawing/2014/main" id="{056E6FE3-AE0B-4665-BDC4-C43B088EA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84">
                <a:extLst>
                  <a:ext uri="{FF2B5EF4-FFF2-40B4-BE49-F238E27FC236}">
                    <a16:creationId xmlns:a16="http://schemas.microsoft.com/office/drawing/2014/main" id="{3341E111-158B-46EB-85CF-76ACE2E63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87">
                <a:extLst>
                  <a:ext uri="{FF2B5EF4-FFF2-40B4-BE49-F238E27FC236}">
                    <a16:creationId xmlns:a16="http://schemas.microsoft.com/office/drawing/2014/main" id="{B6BAC346-F465-42C1-B326-511CDAAF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60">
                <a:extLst>
                  <a:ext uri="{FF2B5EF4-FFF2-40B4-BE49-F238E27FC236}">
                    <a16:creationId xmlns:a16="http://schemas.microsoft.com/office/drawing/2014/main" id="{41EFAE7C-FB00-406B-B543-258ECBA85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59">
                <a:extLst>
                  <a:ext uri="{FF2B5EF4-FFF2-40B4-BE49-F238E27FC236}">
                    <a16:creationId xmlns:a16="http://schemas.microsoft.com/office/drawing/2014/main" id="{7B8E44F7-B4B5-407F-8CBF-2EF396585A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62">
                <a:extLst>
                  <a:ext uri="{FF2B5EF4-FFF2-40B4-BE49-F238E27FC236}">
                    <a16:creationId xmlns:a16="http://schemas.microsoft.com/office/drawing/2014/main" id="{E5CB4BB7-46DD-4D14-AF85-0E13EFBA6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65">
                <a:extLst>
                  <a:ext uri="{FF2B5EF4-FFF2-40B4-BE49-F238E27FC236}">
                    <a16:creationId xmlns:a16="http://schemas.microsoft.com/office/drawing/2014/main" id="{F7F8EDDC-B124-4CF0-9C0B-036D7E9203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79">
                <a:extLst>
                  <a:ext uri="{FF2B5EF4-FFF2-40B4-BE49-F238E27FC236}">
                    <a16:creationId xmlns:a16="http://schemas.microsoft.com/office/drawing/2014/main" id="{F9979D20-23CA-44BF-94E4-277FAA877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82">
                <a:extLst>
                  <a:ext uri="{FF2B5EF4-FFF2-40B4-BE49-F238E27FC236}">
                    <a16:creationId xmlns:a16="http://schemas.microsoft.com/office/drawing/2014/main" id="{64DA53E4-1E27-44B2-9EA5-375E3D20A7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id="{AF41DBD5-F7CA-43C7-B477-6E93D8DC0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88">
                <a:extLst>
                  <a:ext uri="{FF2B5EF4-FFF2-40B4-BE49-F238E27FC236}">
                    <a16:creationId xmlns:a16="http://schemas.microsoft.com/office/drawing/2014/main" id="{8DE355CC-A733-4109-AC9E-4E5E96E35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0" name="Group 39">
                <a:extLst>
                  <a:ext uri="{FF2B5EF4-FFF2-40B4-BE49-F238E27FC236}">
                    <a16:creationId xmlns:a16="http://schemas.microsoft.com/office/drawing/2014/main" id="{C60E99C1-AC1B-4267-A404-07CA28EA1A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1" name="Line 63">
                  <a:extLst>
                    <a:ext uri="{FF2B5EF4-FFF2-40B4-BE49-F238E27FC236}">
                      <a16:creationId xmlns:a16="http://schemas.microsoft.com/office/drawing/2014/main" id="{46BA754B-AF8C-4E32-B5D4-BD2CA1341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66">
                  <a:extLst>
                    <a:ext uri="{FF2B5EF4-FFF2-40B4-BE49-F238E27FC236}">
                      <a16:creationId xmlns:a16="http://schemas.microsoft.com/office/drawing/2014/main" id="{AA7154F4-DAA9-42B8-9C79-E7D89EB92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67">
                  <a:extLst>
                    <a:ext uri="{FF2B5EF4-FFF2-40B4-BE49-F238E27FC236}">
                      <a16:creationId xmlns:a16="http://schemas.microsoft.com/office/drawing/2014/main" id="{CFCCE002-4181-4663-B8B4-5B5CC711B8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80">
                  <a:extLst>
                    <a:ext uri="{FF2B5EF4-FFF2-40B4-BE49-F238E27FC236}">
                      <a16:creationId xmlns:a16="http://schemas.microsoft.com/office/drawing/2014/main" id="{B3C1286A-A92F-45A8-A144-C4EBF3B8B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83">
                  <a:extLst>
                    <a:ext uri="{FF2B5EF4-FFF2-40B4-BE49-F238E27FC236}">
                      <a16:creationId xmlns:a16="http://schemas.microsoft.com/office/drawing/2014/main" id="{31993490-8FCD-4048-A2E8-0A217FF65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86">
                  <a:extLst>
                    <a:ext uri="{FF2B5EF4-FFF2-40B4-BE49-F238E27FC236}">
                      <a16:creationId xmlns:a16="http://schemas.microsoft.com/office/drawing/2014/main" id="{33AF3440-700A-44B0-A0D1-1E6301F18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Line 89">
                  <a:extLst>
                    <a:ext uri="{FF2B5EF4-FFF2-40B4-BE49-F238E27FC236}">
                      <a16:creationId xmlns:a16="http://schemas.microsoft.com/office/drawing/2014/main" id="{F17E7CAB-5E29-47AC-91E8-B488D357F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8" name="Group 7">
              <a:extLst>
                <a:ext uri="{FF2B5EF4-FFF2-40B4-BE49-F238E27FC236}">
                  <a16:creationId xmlns:a16="http://schemas.microsoft.com/office/drawing/2014/main" id="{D713AE0B-3A03-4CCB-B15E-CAF75D8558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18" name="Group 17">
                <a:extLst>
                  <a:ext uri="{FF2B5EF4-FFF2-40B4-BE49-F238E27FC236}">
                    <a16:creationId xmlns:a16="http://schemas.microsoft.com/office/drawing/2014/main" id="{94CC0330-760F-4B4E-BE37-D345B5B2E8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2" name="Straight Connector 21">
                  <a:extLst>
                    <a:ext uri="{FF2B5EF4-FFF2-40B4-BE49-F238E27FC236}">
                      <a16:creationId xmlns:a16="http://schemas.microsoft.com/office/drawing/2014/main" id="{8B6C8306-3715-4107-BA99-68EB308CA1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A4B3797-F2A4-43E3-B8F8-8BC4B0FBDE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Rectangle 30">
                  <a:extLst>
                    <a:ext uri="{FF2B5EF4-FFF2-40B4-BE49-F238E27FC236}">
                      <a16:creationId xmlns:a16="http://schemas.microsoft.com/office/drawing/2014/main" id="{BB27766D-84D5-4D02-AE36-3149427B2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30">
                  <a:extLst>
                    <a:ext uri="{FF2B5EF4-FFF2-40B4-BE49-F238E27FC236}">
                      <a16:creationId xmlns:a16="http://schemas.microsoft.com/office/drawing/2014/main" id="{8F1C8A62-8495-422A-9A73-9C59C603F6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B1CEBFBC-BC6E-4C5F-BEC4-DD2079D8E2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0" name="Freeform: Shape 19">
                  <a:extLst>
                    <a:ext uri="{FF2B5EF4-FFF2-40B4-BE49-F238E27FC236}">
                      <a16:creationId xmlns:a16="http://schemas.microsoft.com/office/drawing/2014/main" id="{969A298F-AA6C-4139-992B-E27C08546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1" name="Freeform: Shape 20">
                  <a:extLst>
                    <a:ext uri="{FF2B5EF4-FFF2-40B4-BE49-F238E27FC236}">
                      <a16:creationId xmlns:a16="http://schemas.microsoft.com/office/drawing/2014/main" id="{972AA363-33A2-4979-9DE5-9FA8ACADE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9" name="Group 8">
              <a:extLst>
                <a:ext uri="{FF2B5EF4-FFF2-40B4-BE49-F238E27FC236}">
                  <a16:creationId xmlns:a16="http://schemas.microsoft.com/office/drawing/2014/main" id="{A3822750-6B8C-4F83-9CAD-F924EF4937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10" name="Group 9">
                <a:extLst>
                  <a:ext uri="{FF2B5EF4-FFF2-40B4-BE49-F238E27FC236}">
                    <a16:creationId xmlns:a16="http://schemas.microsoft.com/office/drawing/2014/main" id="{58523E1A-71CD-4B09-A4F4-07F86003B4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15" name="Freeform 68">
                  <a:extLst>
                    <a:ext uri="{FF2B5EF4-FFF2-40B4-BE49-F238E27FC236}">
                      <a16:creationId xmlns:a16="http://schemas.microsoft.com/office/drawing/2014/main" id="{169972B1-6443-4F74-80F9-BB4943CD30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69">
                  <a:extLst>
                    <a:ext uri="{FF2B5EF4-FFF2-40B4-BE49-F238E27FC236}">
                      <a16:creationId xmlns:a16="http://schemas.microsoft.com/office/drawing/2014/main" id="{EB69F32F-40CA-458E-B833-E909ADFDD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Line 70">
                  <a:extLst>
                    <a:ext uri="{FF2B5EF4-FFF2-40B4-BE49-F238E27FC236}">
                      <a16:creationId xmlns:a16="http://schemas.microsoft.com/office/drawing/2014/main" id="{5B2FEC36-803B-49C9-8313-D558457B25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 name="Group 10">
                <a:extLst>
                  <a:ext uri="{FF2B5EF4-FFF2-40B4-BE49-F238E27FC236}">
                    <a16:creationId xmlns:a16="http://schemas.microsoft.com/office/drawing/2014/main" id="{5178F1E3-F49B-4E7A-BA5C-B2BFD9A636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12" name="Freeform 68">
                  <a:extLst>
                    <a:ext uri="{FF2B5EF4-FFF2-40B4-BE49-F238E27FC236}">
                      <a16:creationId xmlns:a16="http://schemas.microsoft.com/office/drawing/2014/main" id="{9F18055A-6D8B-4373-A010-59AE8C813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69">
                  <a:extLst>
                    <a:ext uri="{FF2B5EF4-FFF2-40B4-BE49-F238E27FC236}">
                      <a16:creationId xmlns:a16="http://schemas.microsoft.com/office/drawing/2014/main" id="{2612E838-0F14-4DE7-AD23-6A8307851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Line 70">
                  <a:extLst>
                    <a:ext uri="{FF2B5EF4-FFF2-40B4-BE49-F238E27FC236}">
                      <a16:creationId xmlns:a16="http://schemas.microsoft.com/office/drawing/2014/main" id="{AF3F8EED-B567-43E0-8B31-5A5E7AFB2D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48" name="Group 47">
            <a:extLst>
              <a:ext uri="{FF2B5EF4-FFF2-40B4-BE49-F238E27FC236}">
                <a16:creationId xmlns:a16="http://schemas.microsoft.com/office/drawing/2014/main" id="{952B8C31-9649-4E69-B31C-D77394EE2339}"/>
              </a:ext>
              <a:ext uri="{C183D7F6-B498-43B3-948B-1728B52AA6E4}">
                <adec:decorative xmlns:adec="http://schemas.microsoft.com/office/drawing/2017/decorative" val="1"/>
              </a:ext>
            </a:extLst>
          </p:cNvPr>
          <p:cNvGrpSpPr>
            <a:grpSpLocks noGrp="1" noUngrp="1" noRot="1" noChangeAspect="1" noMove="1" noResize="1"/>
          </p:cNvGrpSpPr>
          <p:nvPr userDrawn="1">
            <p:extLst>
              <p:ext uri="{386F3935-93C4-4BCD-93E2-E3B085C9AB24}">
                <p16:designElem xmlns:p16="http://schemas.microsoft.com/office/powerpoint/2015/main" val="1"/>
              </p:ext>
            </p:extLst>
          </p:nvPr>
        </p:nvGrpSpPr>
        <p:grpSpPr>
          <a:xfrm flipH="1">
            <a:off x="8153659" y="716800"/>
            <a:ext cx="3838575" cy="5583025"/>
            <a:chOff x="199766" y="716800"/>
            <a:chExt cx="3838575" cy="5583025"/>
          </a:xfrm>
        </p:grpSpPr>
        <p:grpSp>
          <p:nvGrpSpPr>
            <p:cNvPr id="49" name="Group 48">
              <a:extLst>
                <a:ext uri="{FF2B5EF4-FFF2-40B4-BE49-F238E27FC236}">
                  <a16:creationId xmlns:a16="http://schemas.microsoft.com/office/drawing/2014/main" id="{269D1249-EDCC-41AC-BA08-E670FB4E33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68" name="Freeform 64">
                <a:extLst>
                  <a:ext uri="{FF2B5EF4-FFF2-40B4-BE49-F238E27FC236}">
                    <a16:creationId xmlns:a16="http://schemas.microsoft.com/office/drawing/2014/main" id="{EA5EA6EB-846A-4897-AE83-5BDD96A4F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81">
                <a:extLst>
                  <a:ext uri="{FF2B5EF4-FFF2-40B4-BE49-F238E27FC236}">
                    <a16:creationId xmlns:a16="http://schemas.microsoft.com/office/drawing/2014/main" id="{185EF0DB-BE87-4CDD-823B-E66511379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61">
                <a:extLst>
                  <a:ext uri="{FF2B5EF4-FFF2-40B4-BE49-F238E27FC236}">
                    <a16:creationId xmlns:a16="http://schemas.microsoft.com/office/drawing/2014/main" id="{9AC9E234-4400-46EB-92D7-9B53A68B9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78">
                <a:extLst>
                  <a:ext uri="{FF2B5EF4-FFF2-40B4-BE49-F238E27FC236}">
                    <a16:creationId xmlns:a16="http://schemas.microsoft.com/office/drawing/2014/main" id="{A0C06F74-3085-4BB3-9758-D97415975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84">
                <a:extLst>
                  <a:ext uri="{FF2B5EF4-FFF2-40B4-BE49-F238E27FC236}">
                    <a16:creationId xmlns:a16="http://schemas.microsoft.com/office/drawing/2014/main" id="{9EA54D9F-32B0-4B48-B93A-B5A9E3DC6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87">
                <a:extLst>
                  <a:ext uri="{FF2B5EF4-FFF2-40B4-BE49-F238E27FC236}">
                    <a16:creationId xmlns:a16="http://schemas.microsoft.com/office/drawing/2014/main" id="{3858A715-B583-4779-A1D2-86822F2CB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60">
                <a:extLst>
                  <a:ext uri="{FF2B5EF4-FFF2-40B4-BE49-F238E27FC236}">
                    <a16:creationId xmlns:a16="http://schemas.microsoft.com/office/drawing/2014/main" id="{ECAE61B9-0396-4F89-85E9-EB174D639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59">
                <a:extLst>
                  <a:ext uri="{FF2B5EF4-FFF2-40B4-BE49-F238E27FC236}">
                    <a16:creationId xmlns:a16="http://schemas.microsoft.com/office/drawing/2014/main" id="{46E4F030-726A-40ED-810F-C9F2379183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62">
                <a:extLst>
                  <a:ext uri="{FF2B5EF4-FFF2-40B4-BE49-F238E27FC236}">
                    <a16:creationId xmlns:a16="http://schemas.microsoft.com/office/drawing/2014/main" id="{B3148C64-AE70-4F9D-B6CE-5C92B9922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65">
                <a:extLst>
                  <a:ext uri="{FF2B5EF4-FFF2-40B4-BE49-F238E27FC236}">
                    <a16:creationId xmlns:a16="http://schemas.microsoft.com/office/drawing/2014/main" id="{78C97992-BC56-40D7-A639-3D314871C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8" name="Freeform 79">
                <a:extLst>
                  <a:ext uri="{FF2B5EF4-FFF2-40B4-BE49-F238E27FC236}">
                    <a16:creationId xmlns:a16="http://schemas.microsoft.com/office/drawing/2014/main" id="{469CAD99-0EFE-4B8E-922B-0C2BCFFD5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9" name="Freeform 82">
                <a:extLst>
                  <a:ext uri="{FF2B5EF4-FFF2-40B4-BE49-F238E27FC236}">
                    <a16:creationId xmlns:a16="http://schemas.microsoft.com/office/drawing/2014/main" id="{1D00B441-E5A3-4411-9B05-8E09BFF62D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0" name="Freeform 85">
                <a:extLst>
                  <a:ext uri="{FF2B5EF4-FFF2-40B4-BE49-F238E27FC236}">
                    <a16:creationId xmlns:a16="http://schemas.microsoft.com/office/drawing/2014/main" id="{3FFE4E0B-A703-4655-B55F-44B3A3902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88">
                <a:extLst>
                  <a:ext uri="{FF2B5EF4-FFF2-40B4-BE49-F238E27FC236}">
                    <a16:creationId xmlns:a16="http://schemas.microsoft.com/office/drawing/2014/main" id="{F19632C2-B953-4CD1-9EAA-5C1FEA3EF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82" name="Group 81">
                <a:extLst>
                  <a:ext uri="{FF2B5EF4-FFF2-40B4-BE49-F238E27FC236}">
                    <a16:creationId xmlns:a16="http://schemas.microsoft.com/office/drawing/2014/main" id="{DBDC3951-9E4C-4062-9B43-3038D9058A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83" name="Line 63">
                  <a:extLst>
                    <a:ext uri="{FF2B5EF4-FFF2-40B4-BE49-F238E27FC236}">
                      <a16:creationId xmlns:a16="http://schemas.microsoft.com/office/drawing/2014/main" id="{2764EF0E-A104-46C9-B242-778009E49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66">
                  <a:extLst>
                    <a:ext uri="{FF2B5EF4-FFF2-40B4-BE49-F238E27FC236}">
                      <a16:creationId xmlns:a16="http://schemas.microsoft.com/office/drawing/2014/main" id="{D0A8B652-41E0-456C-9C9F-1F0EC0089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Line 67">
                  <a:extLst>
                    <a:ext uri="{FF2B5EF4-FFF2-40B4-BE49-F238E27FC236}">
                      <a16:creationId xmlns:a16="http://schemas.microsoft.com/office/drawing/2014/main" id="{802E547A-C876-460C-B6A4-BCE8D39DA0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 name="Line 80">
                  <a:extLst>
                    <a:ext uri="{FF2B5EF4-FFF2-40B4-BE49-F238E27FC236}">
                      <a16:creationId xmlns:a16="http://schemas.microsoft.com/office/drawing/2014/main" id="{00363E6C-7B8D-4E1D-A93E-E73306E13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7" name="Line 83">
                  <a:extLst>
                    <a:ext uri="{FF2B5EF4-FFF2-40B4-BE49-F238E27FC236}">
                      <a16:creationId xmlns:a16="http://schemas.microsoft.com/office/drawing/2014/main" id="{206E174F-B8D0-4FFD-A1B5-56BFC5CCE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8" name="Line 86">
                  <a:extLst>
                    <a:ext uri="{FF2B5EF4-FFF2-40B4-BE49-F238E27FC236}">
                      <a16:creationId xmlns:a16="http://schemas.microsoft.com/office/drawing/2014/main" id="{3A10191E-76B5-4841-B32D-0DF6EAB639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9" name="Line 89">
                  <a:extLst>
                    <a:ext uri="{FF2B5EF4-FFF2-40B4-BE49-F238E27FC236}">
                      <a16:creationId xmlns:a16="http://schemas.microsoft.com/office/drawing/2014/main" id="{CF67EF0B-5FE7-4D99-8B38-95B1706F07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0" name="Group 49">
              <a:extLst>
                <a:ext uri="{FF2B5EF4-FFF2-40B4-BE49-F238E27FC236}">
                  <a16:creationId xmlns:a16="http://schemas.microsoft.com/office/drawing/2014/main" id="{0B39CF0F-2997-4D96-8F17-211C97D87D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60" name="Group 59">
                <a:extLst>
                  <a:ext uri="{FF2B5EF4-FFF2-40B4-BE49-F238E27FC236}">
                    <a16:creationId xmlns:a16="http://schemas.microsoft.com/office/drawing/2014/main" id="{6408937D-7FFE-4D6C-AF79-1F60035CC7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4" name="Straight Connector 63">
                  <a:extLst>
                    <a:ext uri="{FF2B5EF4-FFF2-40B4-BE49-F238E27FC236}">
                      <a16:creationId xmlns:a16="http://schemas.microsoft.com/office/drawing/2014/main" id="{749AA60A-BD5D-4647-AE8A-DF411C654B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F335D2B-768D-4700-A35C-F54A7BD35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6" name="Rectangle 30">
                  <a:extLst>
                    <a:ext uri="{FF2B5EF4-FFF2-40B4-BE49-F238E27FC236}">
                      <a16:creationId xmlns:a16="http://schemas.microsoft.com/office/drawing/2014/main" id="{B6F1EDEE-EDB1-4759-9339-8F60B631A3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30">
                  <a:extLst>
                    <a:ext uri="{FF2B5EF4-FFF2-40B4-BE49-F238E27FC236}">
                      <a16:creationId xmlns:a16="http://schemas.microsoft.com/office/drawing/2014/main" id="{305D4D3B-BD5E-44BE-BE6A-4C9184593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1" name="Group 60">
                <a:extLst>
                  <a:ext uri="{FF2B5EF4-FFF2-40B4-BE49-F238E27FC236}">
                    <a16:creationId xmlns:a16="http://schemas.microsoft.com/office/drawing/2014/main" id="{30748E9E-1F8D-4FB9-89D6-F5B35B5049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62" name="Freeform: Shape 61">
                  <a:extLst>
                    <a:ext uri="{FF2B5EF4-FFF2-40B4-BE49-F238E27FC236}">
                      <a16:creationId xmlns:a16="http://schemas.microsoft.com/office/drawing/2014/main" id="{B56CFFBA-D942-451F-B4E0-133DEA264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63" name="Freeform: Shape 62">
                  <a:extLst>
                    <a:ext uri="{FF2B5EF4-FFF2-40B4-BE49-F238E27FC236}">
                      <a16:creationId xmlns:a16="http://schemas.microsoft.com/office/drawing/2014/main" id="{1B25F38B-03B2-435D-82ED-142D2AB4D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51" name="Group 50">
              <a:extLst>
                <a:ext uri="{FF2B5EF4-FFF2-40B4-BE49-F238E27FC236}">
                  <a16:creationId xmlns:a16="http://schemas.microsoft.com/office/drawing/2014/main" id="{E1A0A593-F414-4B02-A355-AC7A50A7E0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52" name="Group 51">
                <a:extLst>
                  <a:ext uri="{FF2B5EF4-FFF2-40B4-BE49-F238E27FC236}">
                    <a16:creationId xmlns:a16="http://schemas.microsoft.com/office/drawing/2014/main" id="{1BA06E81-194E-43F2-B418-BF8101EAAE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57" name="Freeform 68">
                  <a:extLst>
                    <a:ext uri="{FF2B5EF4-FFF2-40B4-BE49-F238E27FC236}">
                      <a16:creationId xmlns:a16="http://schemas.microsoft.com/office/drawing/2014/main" id="{ABE6BF78-8FF2-4595-9072-48ACEBE20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69">
                  <a:extLst>
                    <a:ext uri="{FF2B5EF4-FFF2-40B4-BE49-F238E27FC236}">
                      <a16:creationId xmlns:a16="http://schemas.microsoft.com/office/drawing/2014/main" id="{E182745B-1C12-49AC-97AD-501D806E9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Line 70">
                  <a:extLst>
                    <a:ext uri="{FF2B5EF4-FFF2-40B4-BE49-F238E27FC236}">
                      <a16:creationId xmlns:a16="http://schemas.microsoft.com/office/drawing/2014/main" id="{56B38515-A1C4-46D9-AEC6-E55E1CB733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3" name="Group 52">
                <a:extLst>
                  <a:ext uri="{FF2B5EF4-FFF2-40B4-BE49-F238E27FC236}">
                    <a16:creationId xmlns:a16="http://schemas.microsoft.com/office/drawing/2014/main" id="{C9A4424F-2DA0-4E5A-9291-0A5FCE5575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54" name="Freeform 68">
                  <a:extLst>
                    <a:ext uri="{FF2B5EF4-FFF2-40B4-BE49-F238E27FC236}">
                      <a16:creationId xmlns:a16="http://schemas.microsoft.com/office/drawing/2014/main" id="{8609BA22-8E70-41AA-BACA-C9F8A789B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69">
                  <a:extLst>
                    <a:ext uri="{FF2B5EF4-FFF2-40B4-BE49-F238E27FC236}">
                      <a16:creationId xmlns:a16="http://schemas.microsoft.com/office/drawing/2014/main" id="{C2F49FC5-EFC3-4A02-9782-EC06564A9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6" name="Line 70">
                  <a:extLst>
                    <a:ext uri="{FF2B5EF4-FFF2-40B4-BE49-F238E27FC236}">
                      <a16:creationId xmlns:a16="http://schemas.microsoft.com/office/drawing/2014/main" id="{782187F0-090B-4C65-B604-5DD33B4FF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cxnSp>
        <p:nvCxnSpPr>
          <p:cNvPr id="91" name="Straight Connector 90">
            <a:extLst>
              <a:ext uri="{FF2B5EF4-FFF2-40B4-BE49-F238E27FC236}">
                <a16:creationId xmlns:a16="http://schemas.microsoft.com/office/drawing/2014/main" id="{A3805DED-0C97-4EF7-B1E1-0E016E053719}"/>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5826000"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438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7C0FA93-7C0D-4CC0-BB42-DF569688ED82}"/>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6096000" y="0"/>
            <a:ext cx="6096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alpha val="20000"/>
                </a:schemeClr>
              </a:solidFill>
            </a:endParaRPr>
          </a:p>
        </p:txBody>
      </p:sp>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a:xfrm>
            <a:off x="989400" y="563402"/>
            <a:ext cx="4075200" cy="2058573"/>
          </a:xfrm>
        </p:spPr>
        <p:txBody>
          <a:bodyPr>
            <a:noAutofit/>
          </a:bodyPr>
          <a:lstStyle>
            <a:lvl1pPr algn="ctr">
              <a:defRPr sz="3200"/>
            </a:lvl1pPr>
          </a:lstStyle>
          <a:p>
            <a:r>
              <a:rPr lang="en-US"/>
              <a:t>Click to edit Master title style</a:t>
            </a:r>
            <a:endParaRPr lang="en-US" dirty="0"/>
          </a:p>
        </p:txBody>
      </p:sp>
      <p:sp>
        <p:nvSpPr>
          <p:cNvPr id="20" name="Subtitle 7">
            <a:extLst>
              <a:ext uri="{FF2B5EF4-FFF2-40B4-BE49-F238E27FC236}">
                <a16:creationId xmlns:a16="http://schemas.microsoft.com/office/drawing/2014/main" id="{C2777538-58E6-494C-A27B-B70346B0F395}"/>
              </a:ext>
            </a:extLst>
          </p:cNvPr>
          <p:cNvSpPr>
            <a:spLocks noGrp="1"/>
          </p:cNvSpPr>
          <p:nvPr>
            <p:ph type="subTitle" idx="1"/>
          </p:nvPr>
        </p:nvSpPr>
        <p:spPr>
          <a:xfrm>
            <a:off x="990000" y="4248000"/>
            <a:ext cx="4075200" cy="1520975"/>
          </a:xfrm>
        </p:spPr>
        <p:txBody>
          <a:bodyPr>
            <a:normAutofit/>
          </a:bodyPr>
          <a:lstStyle>
            <a:lvl1pPr marL="0" indent="0" algn="ctr">
              <a:buNone/>
              <a:defRPr/>
            </a:lvl1pPr>
          </a:lstStyle>
          <a:p>
            <a:r>
              <a:rPr lang="en-US"/>
              <a:t>Click to edit Master subtitle style</a:t>
            </a:r>
            <a:endParaRPr lang="en-US" dirty="0"/>
          </a:p>
        </p:txBody>
      </p:sp>
      <p:sp>
        <p:nvSpPr>
          <p:cNvPr id="24" name="Picture Placeholder 23">
            <a:extLst>
              <a:ext uri="{FF2B5EF4-FFF2-40B4-BE49-F238E27FC236}">
                <a16:creationId xmlns:a16="http://schemas.microsoft.com/office/drawing/2014/main" id="{C9D32952-2D0C-4A3E-9354-E014C717894E}"/>
              </a:ext>
            </a:extLst>
          </p:cNvPr>
          <p:cNvSpPr>
            <a:spLocks noGrp="1"/>
          </p:cNvSpPr>
          <p:nvPr>
            <p:ph type="pic" sz="quarter" idx="13"/>
          </p:nvPr>
        </p:nvSpPr>
        <p:spPr>
          <a:xfrm>
            <a:off x="6654800" y="563563"/>
            <a:ext cx="4995863" cy="2706687"/>
          </a:xfrm>
        </p:spPr>
        <p:txBody>
          <a:bodyPr/>
          <a:lstStyle/>
          <a:p>
            <a:r>
              <a:rPr lang="en-US"/>
              <a:t>Click icon to add picture</a:t>
            </a:r>
            <a:endParaRPr lang="en-US" dirty="0"/>
          </a:p>
        </p:txBody>
      </p:sp>
      <p:sp>
        <p:nvSpPr>
          <p:cNvPr id="26" name="Picture Placeholder 25">
            <a:extLst>
              <a:ext uri="{FF2B5EF4-FFF2-40B4-BE49-F238E27FC236}">
                <a16:creationId xmlns:a16="http://schemas.microsoft.com/office/drawing/2014/main" id="{92FA415D-7F98-4C81-A18F-A114BF021CC5}"/>
              </a:ext>
            </a:extLst>
          </p:cNvPr>
          <p:cNvSpPr>
            <a:spLocks noGrp="1"/>
          </p:cNvSpPr>
          <p:nvPr>
            <p:ph type="pic" sz="quarter" idx="14"/>
          </p:nvPr>
        </p:nvSpPr>
        <p:spPr>
          <a:xfrm>
            <a:off x="6654800" y="3587750"/>
            <a:ext cx="4995863" cy="2698750"/>
          </a:xfrm>
        </p:spPr>
        <p:txBody>
          <a:bodyPr/>
          <a:lstStyle/>
          <a:p>
            <a:r>
              <a:rPr lang="en-US"/>
              <a:t>Click icon to add picture</a:t>
            </a:r>
            <a:endParaRPr lang="en-US" dirty="0"/>
          </a:p>
        </p:txBody>
      </p:sp>
      <p:grpSp>
        <p:nvGrpSpPr>
          <p:cNvPr id="6" name="Group 5">
            <a:extLst>
              <a:ext uri="{FF2B5EF4-FFF2-40B4-BE49-F238E27FC236}">
                <a16:creationId xmlns:a16="http://schemas.microsoft.com/office/drawing/2014/main" id="{36D3DA45-FD99-405B-8BF9-260DD97C0D4F}"/>
              </a:ext>
              <a:ext uri="{C183D7F6-B498-43B3-948B-1728B52AA6E4}">
                <adec:decorative xmlns:adec="http://schemas.microsoft.com/office/drawing/2017/decorative" val="1"/>
              </a:ext>
            </a:extLst>
          </p:cNvPr>
          <p:cNvGrpSpPr/>
          <p:nvPr userDrawn="1">
            <p:extLst>
              <p:ext uri="{386F3935-93C4-4BCD-93E2-E3B085C9AB24}">
                <p16:designElem xmlns:p16="http://schemas.microsoft.com/office/powerpoint/2015/main" val="1"/>
              </p:ext>
            </p:extLst>
          </p:nvPr>
        </p:nvGrpSpPr>
        <p:grpSpPr>
          <a:xfrm>
            <a:off x="1919525" y="2840038"/>
            <a:ext cx="2216150" cy="1177924"/>
            <a:chOff x="4987925" y="2840038"/>
            <a:chExt cx="2216150" cy="1177924"/>
          </a:xfrm>
        </p:grpSpPr>
        <p:sp>
          <p:nvSpPr>
            <p:cNvPr id="7" name="Rectangle 6">
              <a:extLst>
                <a:ext uri="{FF2B5EF4-FFF2-40B4-BE49-F238E27FC236}">
                  <a16:creationId xmlns:a16="http://schemas.microsoft.com/office/drawing/2014/main" id="{C5C2A03C-F372-4C6D-929D-FD97AD439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E8FEDBB3-0BD6-41BC-BB57-9FEC2E96C0F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9" name="Group 8">
                <a:extLst>
                  <a:ext uri="{FF2B5EF4-FFF2-40B4-BE49-F238E27FC236}">
                    <a16:creationId xmlns:a16="http://schemas.microsoft.com/office/drawing/2014/main" id="{7D12B81D-3F14-4DA1-BECA-669824832A0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14" name="Freeform 68">
                  <a:extLst>
                    <a:ext uri="{FF2B5EF4-FFF2-40B4-BE49-F238E27FC236}">
                      <a16:creationId xmlns:a16="http://schemas.microsoft.com/office/drawing/2014/main" id="{EA11E57D-88DD-4899-907A-2A5772002F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69">
                  <a:extLst>
                    <a:ext uri="{FF2B5EF4-FFF2-40B4-BE49-F238E27FC236}">
                      <a16:creationId xmlns:a16="http://schemas.microsoft.com/office/drawing/2014/main" id="{7A5AEE18-30A4-4777-975F-02D107A171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Line 70">
                  <a:extLst>
                    <a:ext uri="{FF2B5EF4-FFF2-40B4-BE49-F238E27FC236}">
                      <a16:creationId xmlns:a16="http://schemas.microsoft.com/office/drawing/2014/main" id="{39EA21FB-AE36-478E-9770-CB842814390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9">
                <a:extLst>
                  <a:ext uri="{FF2B5EF4-FFF2-40B4-BE49-F238E27FC236}">
                    <a16:creationId xmlns:a16="http://schemas.microsoft.com/office/drawing/2014/main" id="{BC45D5C4-2D3A-4F84-BED1-D9B75234B07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11" name="Freeform 68">
                  <a:extLst>
                    <a:ext uri="{FF2B5EF4-FFF2-40B4-BE49-F238E27FC236}">
                      <a16:creationId xmlns:a16="http://schemas.microsoft.com/office/drawing/2014/main" id="{259762E8-7432-4501-9FE5-92B04D37C7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69">
                  <a:extLst>
                    <a:ext uri="{FF2B5EF4-FFF2-40B4-BE49-F238E27FC236}">
                      <a16:creationId xmlns:a16="http://schemas.microsoft.com/office/drawing/2014/main" id="{FF91FD3E-0148-4B50-8906-7D9CD382A3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Line 70">
                  <a:extLst>
                    <a:ext uri="{FF2B5EF4-FFF2-40B4-BE49-F238E27FC236}">
                      <a16:creationId xmlns:a16="http://schemas.microsoft.com/office/drawing/2014/main" id="{506FA1AD-488A-4FD4-A79F-4343698EA734}"/>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Tree>
    <p:extLst>
      <p:ext uri="{BB962C8B-B14F-4D97-AF65-F5344CB8AC3E}">
        <p14:creationId xmlns:p14="http://schemas.microsoft.com/office/powerpoint/2010/main" val="1938724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77110C-4AA3-4101-B3BD-140B90AF99C9}"/>
              </a:ext>
            </a:extLst>
          </p:cNvPr>
          <p:cNvSpPr>
            <a:spLocks noGrp="1"/>
          </p:cNvSpPr>
          <p:nvPr>
            <p:ph type="dt" sz="half" idx="10"/>
          </p:nvPr>
        </p:nvSpPr>
        <p:spPr/>
        <p:txBody>
          <a:bodyPr/>
          <a:lstStyle>
            <a:lvl1pPr>
              <a:defRPr/>
            </a:lvl1pPr>
          </a:lstStyle>
          <a:p>
            <a:r>
              <a:rPr lang="en-US" dirty="0"/>
              <a:t>20XX</a:t>
            </a:r>
          </a:p>
        </p:txBody>
      </p:sp>
      <p:sp>
        <p:nvSpPr>
          <p:cNvPr id="5" name="Footer Placeholder 4">
            <a:extLst>
              <a:ext uri="{FF2B5EF4-FFF2-40B4-BE49-F238E27FC236}">
                <a16:creationId xmlns:a16="http://schemas.microsoft.com/office/drawing/2014/main" id="{4C50F189-4D8E-4DE6-8295-CF92FA8BFD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1372053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p:nvPr>
        </p:nvSpPr>
        <p:spPr>
          <a:xfrm>
            <a:off x="838200" y="1839595"/>
            <a:ext cx="10515600" cy="4154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77110C-4AA3-4101-B3BD-140B90AF99C9}"/>
              </a:ext>
            </a:extLst>
          </p:cNvPr>
          <p:cNvSpPr>
            <a:spLocks noGrp="1"/>
          </p:cNvSpPr>
          <p:nvPr>
            <p:ph type="dt" sz="half" idx="10"/>
          </p:nvPr>
        </p:nvSpPr>
        <p:spPr/>
        <p:txBody>
          <a:bodyPr/>
          <a:lstStyle>
            <a:lvl1pPr>
              <a:defRPr/>
            </a:lvl1pPr>
          </a:lstStyle>
          <a:p>
            <a:r>
              <a:rPr lang="en-US" dirty="0"/>
              <a:t>20XX</a:t>
            </a:r>
          </a:p>
        </p:txBody>
      </p:sp>
      <p:sp>
        <p:nvSpPr>
          <p:cNvPr id="5" name="Footer Placeholder 4">
            <a:extLst>
              <a:ext uri="{FF2B5EF4-FFF2-40B4-BE49-F238E27FC236}">
                <a16:creationId xmlns:a16="http://schemas.microsoft.com/office/drawing/2014/main" id="{4C50F189-4D8E-4DE6-8295-CF92FA8BFD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637256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1826-1B3E-4E2E-8D6C-93BCEAA3D6C6}"/>
              </a:ext>
            </a:extLst>
          </p:cNvPr>
          <p:cNvSpPr>
            <a:spLocks noGrp="1"/>
          </p:cNvSpPr>
          <p:nvPr>
            <p:ph type="ctrTitle"/>
          </p:nvPr>
        </p:nvSpPr>
        <p:spPr>
          <a:xfrm>
            <a:off x="7324726" y="4217899"/>
            <a:ext cx="4079874" cy="1132373"/>
          </a:xfrm>
        </p:spPr>
        <p:txBody>
          <a:bodyPr anchor="t">
            <a:noAutofit/>
          </a:bodyPr>
          <a:lstStyle>
            <a:lvl1pPr algn="ctr">
              <a:defRPr sz="3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AB5F0CE-1714-4650-9690-5676C06349A0}"/>
              </a:ext>
            </a:extLst>
          </p:cNvPr>
          <p:cNvSpPr>
            <a:spLocks noGrp="1"/>
          </p:cNvSpPr>
          <p:nvPr>
            <p:ph type="subTitle" idx="1"/>
          </p:nvPr>
        </p:nvSpPr>
        <p:spPr>
          <a:xfrm>
            <a:off x="7324726" y="1541995"/>
            <a:ext cx="4079874" cy="2457819"/>
          </a:xfrm>
        </p:spPr>
        <p:txBody>
          <a:bodyPr anchor="b">
            <a:normAutofit/>
          </a:bodyPr>
          <a:lstStyle>
            <a:lvl1pPr marL="0" indent="0" algn="ctr">
              <a:lnSpc>
                <a:spcPct val="125000"/>
              </a:lnSpc>
              <a:buNone/>
              <a:defRPr sz="32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3" name="Picture Placeholder 42">
            <a:extLst>
              <a:ext uri="{FF2B5EF4-FFF2-40B4-BE49-F238E27FC236}">
                <a16:creationId xmlns:a16="http://schemas.microsoft.com/office/drawing/2014/main" id="{E0B6C055-B48A-412B-88B0-737289AC0BDB}"/>
              </a:ext>
            </a:extLst>
          </p:cNvPr>
          <p:cNvSpPr>
            <a:spLocks noGrp="1"/>
          </p:cNvSpPr>
          <p:nvPr>
            <p:ph type="pic" sz="quarter" idx="10"/>
          </p:nvPr>
        </p:nvSpPr>
        <p:spPr>
          <a:xfrm>
            <a:off x="539750" y="536575"/>
            <a:ext cx="2366963" cy="2760663"/>
          </a:xfrm>
        </p:spPr>
        <p:txBody>
          <a:bodyPr/>
          <a:lstStyle/>
          <a:p>
            <a:r>
              <a:rPr lang="en-US"/>
              <a:t>Click icon to add picture</a:t>
            </a:r>
            <a:endParaRPr lang="en-US" dirty="0"/>
          </a:p>
        </p:txBody>
      </p:sp>
      <p:sp>
        <p:nvSpPr>
          <p:cNvPr id="44" name="Picture Placeholder 42">
            <a:extLst>
              <a:ext uri="{FF2B5EF4-FFF2-40B4-BE49-F238E27FC236}">
                <a16:creationId xmlns:a16="http://schemas.microsoft.com/office/drawing/2014/main" id="{AE13F241-D0A7-491D-81D3-CB6450291490}"/>
              </a:ext>
            </a:extLst>
          </p:cNvPr>
          <p:cNvSpPr>
            <a:spLocks noGrp="1"/>
          </p:cNvSpPr>
          <p:nvPr>
            <p:ph type="pic" sz="quarter" idx="11"/>
          </p:nvPr>
        </p:nvSpPr>
        <p:spPr>
          <a:xfrm>
            <a:off x="3174887" y="543842"/>
            <a:ext cx="2366963" cy="2760663"/>
          </a:xfrm>
        </p:spPr>
        <p:txBody>
          <a:bodyPr/>
          <a:lstStyle/>
          <a:p>
            <a:r>
              <a:rPr lang="en-US"/>
              <a:t>Click icon to add picture</a:t>
            </a:r>
            <a:endParaRPr lang="en-US" dirty="0"/>
          </a:p>
        </p:txBody>
      </p:sp>
      <p:sp>
        <p:nvSpPr>
          <p:cNvPr id="46" name="Picture Placeholder 42">
            <a:extLst>
              <a:ext uri="{FF2B5EF4-FFF2-40B4-BE49-F238E27FC236}">
                <a16:creationId xmlns:a16="http://schemas.microsoft.com/office/drawing/2014/main" id="{DC189B8E-5A5B-400F-8F5F-63F61759E081}"/>
              </a:ext>
            </a:extLst>
          </p:cNvPr>
          <p:cNvSpPr>
            <a:spLocks noGrp="1"/>
          </p:cNvSpPr>
          <p:nvPr>
            <p:ph type="pic" sz="quarter" idx="12"/>
          </p:nvPr>
        </p:nvSpPr>
        <p:spPr>
          <a:xfrm>
            <a:off x="539642" y="3563566"/>
            <a:ext cx="2366963" cy="2760663"/>
          </a:xfrm>
        </p:spPr>
        <p:txBody>
          <a:bodyPr/>
          <a:lstStyle/>
          <a:p>
            <a:r>
              <a:rPr lang="en-US"/>
              <a:t>Click icon to add picture</a:t>
            </a:r>
            <a:endParaRPr lang="en-US" dirty="0"/>
          </a:p>
        </p:txBody>
      </p:sp>
      <p:sp>
        <p:nvSpPr>
          <p:cNvPr id="47" name="Picture Placeholder 42">
            <a:extLst>
              <a:ext uri="{FF2B5EF4-FFF2-40B4-BE49-F238E27FC236}">
                <a16:creationId xmlns:a16="http://schemas.microsoft.com/office/drawing/2014/main" id="{07055732-D9B3-42AF-9ADA-0D1F8DC2D5FB}"/>
              </a:ext>
            </a:extLst>
          </p:cNvPr>
          <p:cNvSpPr>
            <a:spLocks noGrp="1"/>
          </p:cNvSpPr>
          <p:nvPr>
            <p:ph type="pic" sz="quarter" idx="13"/>
          </p:nvPr>
        </p:nvSpPr>
        <p:spPr>
          <a:xfrm>
            <a:off x="3174779" y="3570833"/>
            <a:ext cx="2366963" cy="2760663"/>
          </a:xfrm>
        </p:spPr>
        <p:txBody>
          <a:bodyPr/>
          <a:lstStyle/>
          <a:p>
            <a:r>
              <a:rPr lang="en-US"/>
              <a:t>Click icon to add picture</a:t>
            </a:r>
            <a:endParaRPr lang="en-US" dirty="0"/>
          </a:p>
        </p:txBody>
      </p:sp>
      <p:sp>
        <p:nvSpPr>
          <p:cNvPr id="28" name="Date Placeholder 47">
            <a:extLst>
              <a:ext uri="{FF2B5EF4-FFF2-40B4-BE49-F238E27FC236}">
                <a16:creationId xmlns:a16="http://schemas.microsoft.com/office/drawing/2014/main" id="{5B51C357-082C-45A5-80C8-69FD4B94D329}"/>
              </a:ext>
            </a:extLst>
          </p:cNvPr>
          <p:cNvSpPr txBox="1">
            <a:spLocks/>
          </p:cNvSpPr>
          <p:nvPr userDrawn="1"/>
        </p:nvSpPr>
        <p:spPr>
          <a:xfrm>
            <a:off x="450000" y="6357168"/>
            <a:ext cx="1760150" cy="46166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000" kern="1200" cap="all" spc="2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20XX</a:t>
            </a:r>
          </a:p>
        </p:txBody>
      </p:sp>
      <p:cxnSp>
        <p:nvCxnSpPr>
          <p:cNvPr id="18" name="Straight Connector 17">
            <a:extLst>
              <a:ext uri="{FF2B5EF4-FFF2-40B4-BE49-F238E27FC236}">
                <a16:creationId xmlns:a16="http://schemas.microsoft.com/office/drawing/2014/main" id="{D7ED9792-4CB9-419E-9961-050A9E00E2FA}"/>
              </a:ext>
              <a:ext uri="{C183D7F6-B498-43B3-948B-1728B52AA6E4}">
                <adec:decorative xmlns:adec="http://schemas.microsoft.com/office/drawing/2017/decorative" val="1"/>
              </a:ext>
            </a:extLst>
          </p:cNvPr>
          <p:cNvCxnSpPr>
            <a:cxnSpLocks/>
          </p:cNvCxnSpPr>
          <p:nvPr userDrawn="1"/>
        </p:nvCxnSpPr>
        <p:spPr>
          <a:xfrm>
            <a:off x="6096000" y="540000"/>
            <a:ext cx="0" cy="577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1EC9E08-1228-4409-88CC-9D1927E83943}"/>
              </a:ext>
              <a:ext uri="{C183D7F6-B498-43B3-948B-1728B52AA6E4}">
                <adec:decorative xmlns:adec="http://schemas.microsoft.com/office/drawing/2017/decorative" val="1"/>
              </a:ext>
            </a:extLst>
          </p:cNvPr>
          <p:cNvGrpSpPr/>
          <p:nvPr userDrawn="1"/>
        </p:nvGrpSpPr>
        <p:grpSpPr>
          <a:xfrm rot="8100000" flipH="1">
            <a:off x="6674373" y="402322"/>
            <a:ext cx="641184" cy="1069728"/>
            <a:chOff x="6484111" y="2967038"/>
            <a:chExt cx="641184" cy="1069728"/>
          </a:xfrm>
        </p:grpSpPr>
        <p:grpSp>
          <p:nvGrpSpPr>
            <p:cNvPr id="20" name="Group 19">
              <a:extLst>
                <a:ext uri="{FF2B5EF4-FFF2-40B4-BE49-F238E27FC236}">
                  <a16:creationId xmlns:a16="http://schemas.microsoft.com/office/drawing/2014/main" id="{0A892AB7-AE89-4F73-AE0D-3503473E251A}"/>
                </a:ext>
              </a:extLst>
            </p:cNvPr>
            <p:cNvGrpSpPr/>
            <p:nvPr/>
          </p:nvGrpSpPr>
          <p:grpSpPr>
            <a:xfrm>
              <a:off x="6808136" y="2967038"/>
              <a:ext cx="317159" cy="932400"/>
              <a:chOff x="6808136" y="2967038"/>
              <a:chExt cx="317159" cy="932400"/>
            </a:xfrm>
          </p:grpSpPr>
          <p:sp>
            <p:nvSpPr>
              <p:cNvPr id="25" name="Freeform 68">
                <a:extLst>
                  <a:ext uri="{FF2B5EF4-FFF2-40B4-BE49-F238E27FC236}">
                    <a16:creationId xmlns:a16="http://schemas.microsoft.com/office/drawing/2014/main" id="{734AFAA3-AA68-425A-834B-00F9D3690BA0}"/>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69">
                <a:extLst>
                  <a:ext uri="{FF2B5EF4-FFF2-40B4-BE49-F238E27FC236}">
                    <a16:creationId xmlns:a16="http://schemas.microsoft.com/office/drawing/2014/main" id="{36ED0F24-8619-4AED-A07A-D075DF2AF24B}"/>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Line 70">
                <a:extLst>
                  <a:ext uri="{FF2B5EF4-FFF2-40B4-BE49-F238E27FC236}">
                    <a16:creationId xmlns:a16="http://schemas.microsoft.com/office/drawing/2014/main" id="{21E04150-0D06-4DFB-A73B-66DED0A5CFCB}"/>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20">
              <a:extLst>
                <a:ext uri="{FF2B5EF4-FFF2-40B4-BE49-F238E27FC236}">
                  <a16:creationId xmlns:a16="http://schemas.microsoft.com/office/drawing/2014/main" id="{EA3C053E-6843-4D44-A64D-A37FD38410B0}"/>
                </a:ext>
              </a:extLst>
            </p:cNvPr>
            <p:cNvGrpSpPr/>
            <p:nvPr/>
          </p:nvGrpSpPr>
          <p:grpSpPr>
            <a:xfrm rot="18900000" flipH="1">
              <a:off x="6484111" y="3104366"/>
              <a:ext cx="317159" cy="932400"/>
              <a:chOff x="6808136" y="2967038"/>
              <a:chExt cx="317159" cy="932400"/>
            </a:xfrm>
          </p:grpSpPr>
          <p:sp>
            <p:nvSpPr>
              <p:cNvPr id="22" name="Freeform 68">
                <a:extLst>
                  <a:ext uri="{FF2B5EF4-FFF2-40B4-BE49-F238E27FC236}">
                    <a16:creationId xmlns:a16="http://schemas.microsoft.com/office/drawing/2014/main" id="{A84DD506-3B91-4CE4-AE62-8E2FCA17D931}"/>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69">
                <a:extLst>
                  <a:ext uri="{FF2B5EF4-FFF2-40B4-BE49-F238E27FC236}">
                    <a16:creationId xmlns:a16="http://schemas.microsoft.com/office/drawing/2014/main" id="{18C6659C-7CBF-419E-B2AB-53A6FBB4FFEA}"/>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Line 70">
                <a:extLst>
                  <a:ext uri="{FF2B5EF4-FFF2-40B4-BE49-F238E27FC236}">
                    <a16:creationId xmlns:a16="http://schemas.microsoft.com/office/drawing/2014/main" id="{C7B1B371-3EFF-4F0E-8B44-1A397B69DDFB}"/>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29" name="Footer Placeholder 48">
            <a:extLst>
              <a:ext uri="{FF2B5EF4-FFF2-40B4-BE49-F238E27FC236}">
                <a16:creationId xmlns:a16="http://schemas.microsoft.com/office/drawing/2014/main" id="{B217CCF8-D1B0-4B96-AF9D-78BFAEE6D77D}"/>
              </a:ext>
            </a:extLst>
          </p:cNvPr>
          <p:cNvSpPr txBox="1">
            <a:spLocks/>
          </p:cNvSpPr>
          <p:nvPr userDrawn="1"/>
        </p:nvSpPr>
        <p:spPr>
          <a:xfrm>
            <a:off x="2754312" y="6357600"/>
            <a:ext cx="6683376" cy="460800"/>
          </a:xfrm>
          <a:prstGeom prst="rect">
            <a:avLst/>
          </a:prstGeom>
        </p:spPr>
        <p:txBody>
          <a:bodyPr vert="horz" lIns="91440" tIns="45720" rIns="91440" bIns="45720" rtlCol="0" anchor="ctr"/>
          <a:lstStyle>
            <a:defPPr>
              <a:defRPr lang="en-US"/>
            </a:defPPr>
            <a:lvl1pPr marL="0" algn="ctr" defTabSz="914400" rtl="0" eaLnBrk="1" latinLnBrk="0" hangingPunct="1">
              <a:defRPr sz="1000" kern="1200" cap="all" spc="3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Sample Footer Text</a:t>
            </a:r>
          </a:p>
        </p:txBody>
      </p:sp>
      <p:grpSp>
        <p:nvGrpSpPr>
          <p:cNvPr id="30" name="Group 29">
            <a:extLst>
              <a:ext uri="{FF2B5EF4-FFF2-40B4-BE49-F238E27FC236}">
                <a16:creationId xmlns:a16="http://schemas.microsoft.com/office/drawing/2014/main" id="{615108B9-F897-467F-809F-6A4A2AE7EA20}"/>
              </a:ext>
              <a:ext uri="{C183D7F6-B498-43B3-948B-1728B52AA6E4}">
                <adec:decorative xmlns:adec="http://schemas.microsoft.com/office/drawing/2017/decorative" val="1"/>
              </a:ext>
            </a:extLst>
          </p:cNvPr>
          <p:cNvGrpSpPr/>
          <p:nvPr userDrawn="1"/>
        </p:nvGrpSpPr>
        <p:grpSpPr>
          <a:xfrm rot="18900000" flipH="1">
            <a:off x="11020475" y="5368081"/>
            <a:ext cx="641184" cy="1069728"/>
            <a:chOff x="6484111" y="2967038"/>
            <a:chExt cx="641184" cy="1069728"/>
          </a:xfrm>
        </p:grpSpPr>
        <p:grpSp>
          <p:nvGrpSpPr>
            <p:cNvPr id="31" name="Group 30">
              <a:extLst>
                <a:ext uri="{FF2B5EF4-FFF2-40B4-BE49-F238E27FC236}">
                  <a16:creationId xmlns:a16="http://schemas.microsoft.com/office/drawing/2014/main" id="{86413051-FD79-4060-A702-60F38BF4A35C}"/>
                </a:ext>
              </a:extLst>
            </p:cNvPr>
            <p:cNvGrpSpPr/>
            <p:nvPr/>
          </p:nvGrpSpPr>
          <p:grpSpPr>
            <a:xfrm>
              <a:off x="6808136" y="2967038"/>
              <a:ext cx="317159" cy="932400"/>
              <a:chOff x="6808136" y="2967038"/>
              <a:chExt cx="317159" cy="932400"/>
            </a:xfrm>
          </p:grpSpPr>
          <p:sp>
            <p:nvSpPr>
              <p:cNvPr id="36" name="Freeform 68">
                <a:extLst>
                  <a:ext uri="{FF2B5EF4-FFF2-40B4-BE49-F238E27FC236}">
                    <a16:creationId xmlns:a16="http://schemas.microsoft.com/office/drawing/2014/main" id="{B764F2D9-1B19-42EA-9AF0-6050DDABAA0D}"/>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69">
                <a:extLst>
                  <a:ext uri="{FF2B5EF4-FFF2-40B4-BE49-F238E27FC236}">
                    <a16:creationId xmlns:a16="http://schemas.microsoft.com/office/drawing/2014/main" id="{557F4B3F-3926-4C1D-ABBF-B2380987179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Line 70">
                <a:extLst>
                  <a:ext uri="{FF2B5EF4-FFF2-40B4-BE49-F238E27FC236}">
                    <a16:creationId xmlns:a16="http://schemas.microsoft.com/office/drawing/2014/main" id="{81E74331-4EEB-49F8-912F-1DF74636E772}"/>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2" name="Group 31">
              <a:extLst>
                <a:ext uri="{FF2B5EF4-FFF2-40B4-BE49-F238E27FC236}">
                  <a16:creationId xmlns:a16="http://schemas.microsoft.com/office/drawing/2014/main" id="{E88BEEF7-57D3-43D4-9EBA-6948ED40B433}"/>
                </a:ext>
              </a:extLst>
            </p:cNvPr>
            <p:cNvGrpSpPr/>
            <p:nvPr/>
          </p:nvGrpSpPr>
          <p:grpSpPr>
            <a:xfrm rot="18900000" flipH="1">
              <a:off x="6484111" y="3104366"/>
              <a:ext cx="317159" cy="932400"/>
              <a:chOff x="6808136" y="2967038"/>
              <a:chExt cx="317159" cy="932400"/>
            </a:xfrm>
          </p:grpSpPr>
          <p:sp>
            <p:nvSpPr>
              <p:cNvPr id="33" name="Freeform 68">
                <a:extLst>
                  <a:ext uri="{FF2B5EF4-FFF2-40B4-BE49-F238E27FC236}">
                    <a16:creationId xmlns:a16="http://schemas.microsoft.com/office/drawing/2014/main" id="{0CD7B047-B489-4D5B-9C32-1BA667136A12}"/>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69">
                <a:extLst>
                  <a:ext uri="{FF2B5EF4-FFF2-40B4-BE49-F238E27FC236}">
                    <a16:creationId xmlns:a16="http://schemas.microsoft.com/office/drawing/2014/main" id="{2B703141-C1B3-4AFF-991F-D77B298AE8B4}"/>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Line 70">
                <a:extLst>
                  <a:ext uri="{FF2B5EF4-FFF2-40B4-BE49-F238E27FC236}">
                    <a16:creationId xmlns:a16="http://schemas.microsoft.com/office/drawing/2014/main" id="{FEEBB32D-FA5C-432C-B55F-1F74A4D13F17}"/>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39" name="Slide Number Placeholder 49">
            <a:extLst>
              <a:ext uri="{FF2B5EF4-FFF2-40B4-BE49-F238E27FC236}">
                <a16:creationId xmlns:a16="http://schemas.microsoft.com/office/drawing/2014/main" id="{FAE9A1BE-DDB9-4362-A4F6-BE1A07DBF6F1}"/>
              </a:ext>
            </a:extLst>
          </p:cNvPr>
          <p:cNvSpPr txBox="1">
            <a:spLocks/>
          </p:cNvSpPr>
          <p:nvPr userDrawn="1"/>
        </p:nvSpPr>
        <p:spPr>
          <a:xfrm>
            <a:off x="9982800" y="6357600"/>
            <a:ext cx="1760150" cy="46080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spc="2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283764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14" name="Picture Placeholder 13">
            <a:extLst>
              <a:ext uri="{FF2B5EF4-FFF2-40B4-BE49-F238E27FC236}">
                <a16:creationId xmlns:a16="http://schemas.microsoft.com/office/drawing/2014/main" id="{BC50FC60-9736-40BD-8EF0-51BD04771675}"/>
              </a:ext>
            </a:extLst>
          </p:cNvPr>
          <p:cNvSpPr>
            <a:spLocks noGrp="1"/>
          </p:cNvSpPr>
          <p:nvPr>
            <p:ph type="pic" sz="quarter" idx="13"/>
          </p:nvPr>
        </p:nvSpPr>
        <p:spPr>
          <a:xfrm>
            <a:off x="1166813" y="2479675"/>
            <a:ext cx="1587500" cy="2330450"/>
          </a:xfrm>
        </p:spPr>
        <p:txBody>
          <a:bodyPr/>
          <a:lstStyle/>
          <a:p>
            <a:r>
              <a:rPr lang="en-US"/>
              <a:t>Click icon to add picture</a:t>
            </a:r>
            <a:endParaRPr lang="en-US" dirty="0"/>
          </a:p>
        </p:txBody>
      </p:sp>
      <p:sp>
        <p:nvSpPr>
          <p:cNvPr id="15" name="Picture Placeholder 13">
            <a:extLst>
              <a:ext uri="{FF2B5EF4-FFF2-40B4-BE49-F238E27FC236}">
                <a16:creationId xmlns:a16="http://schemas.microsoft.com/office/drawing/2014/main" id="{7D564077-E600-44C8-B691-00C1C3ECC1C6}"/>
              </a:ext>
            </a:extLst>
          </p:cNvPr>
          <p:cNvSpPr>
            <a:spLocks noGrp="1"/>
          </p:cNvSpPr>
          <p:nvPr>
            <p:ph type="pic" sz="quarter" idx="14"/>
          </p:nvPr>
        </p:nvSpPr>
        <p:spPr>
          <a:xfrm>
            <a:off x="3228885" y="2479675"/>
            <a:ext cx="1587500" cy="2330450"/>
          </a:xfrm>
        </p:spPr>
        <p:txBody>
          <a:bodyPr/>
          <a:lstStyle/>
          <a:p>
            <a:r>
              <a:rPr lang="en-US"/>
              <a:t>Click icon to add picture</a:t>
            </a:r>
            <a:endParaRPr lang="en-US" dirty="0"/>
          </a:p>
        </p:txBody>
      </p:sp>
      <p:sp>
        <p:nvSpPr>
          <p:cNvPr id="16" name="Picture Placeholder 13">
            <a:extLst>
              <a:ext uri="{FF2B5EF4-FFF2-40B4-BE49-F238E27FC236}">
                <a16:creationId xmlns:a16="http://schemas.microsoft.com/office/drawing/2014/main" id="{5EF6670B-24A6-4EC1-AB19-83414A6BFC81}"/>
              </a:ext>
            </a:extLst>
          </p:cNvPr>
          <p:cNvSpPr>
            <a:spLocks noGrp="1"/>
          </p:cNvSpPr>
          <p:nvPr>
            <p:ph type="pic" sz="quarter" idx="15"/>
          </p:nvPr>
        </p:nvSpPr>
        <p:spPr>
          <a:xfrm>
            <a:off x="5302249" y="2479675"/>
            <a:ext cx="1587500" cy="2330450"/>
          </a:xfrm>
        </p:spPr>
        <p:txBody>
          <a:bodyPr/>
          <a:lstStyle/>
          <a:p>
            <a:r>
              <a:rPr lang="en-US"/>
              <a:t>Click icon to add picture</a:t>
            </a:r>
            <a:endParaRPr lang="en-US" dirty="0"/>
          </a:p>
        </p:txBody>
      </p:sp>
      <p:sp>
        <p:nvSpPr>
          <p:cNvPr id="17" name="Picture Placeholder 13">
            <a:extLst>
              <a:ext uri="{FF2B5EF4-FFF2-40B4-BE49-F238E27FC236}">
                <a16:creationId xmlns:a16="http://schemas.microsoft.com/office/drawing/2014/main" id="{DCE770BA-A562-4780-AEC9-94BC0C7C53FA}"/>
              </a:ext>
            </a:extLst>
          </p:cNvPr>
          <p:cNvSpPr>
            <a:spLocks noGrp="1"/>
          </p:cNvSpPr>
          <p:nvPr>
            <p:ph type="pic" sz="quarter" idx="16"/>
          </p:nvPr>
        </p:nvSpPr>
        <p:spPr>
          <a:xfrm>
            <a:off x="7364764" y="2479675"/>
            <a:ext cx="1587500" cy="2330450"/>
          </a:xfrm>
        </p:spPr>
        <p:txBody>
          <a:bodyPr/>
          <a:lstStyle/>
          <a:p>
            <a:r>
              <a:rPr lang="en-US"/>
              <a:t>Click icon to add picture</a:t>
            </a:r>
            <a:endParaRPr lang="en-US" dirty="0"/>
          </a:p>
        </p:txBody>
      </p:sp>
      <p:sp>
        <p:nvSpPr>
          <p:cNvPr id="18" name="Picture Placeholder 13">
            <a:extLst>
              <a:ext uri="{FF2B5EF4-FFF2-40B4-BE49-F238E27FC236}">
                <a16:creationId xmlns:a16="http://schemas.microsoft.com/office/drawing/2014/main" id="{C627DB31-AE80-40F1-A5C7-E1FBE1521BD4}"/>
              </a:ext>
            </a:extLst>
          </p:cNvPr>
          <p:cNvSpPr>
            <a:spLocks noGrp="1"/>
          </p:cNvSpPr>
          <p:nvPr>
            <p:ph type="pic" sz="quarter" idx="17"/>
          </p:nvPr>
        </p:nvSpPr>
        <p:spPr>
          <a:xfrm>
            <a:off x="9437688" y="2479675"/>
            <a:ext cx="1587500" cy="2330450"/>
          </a:xfrm>
        </p:spPr>
        <p:txBody>
          <a:bodyPr/>
          <a:lstStyle/>
          <a:p>
            <a:r>
              <a:rPr lang="en-US"/>
              <a:t>Click icon to add picture</a:t>
            </a:r>
            <a:endParaRPr lang="en-US" dirty="0"/>
          </a:p>
        </p:txBody>
      </p:sp>
      <p:cxnSp>
        <p:nvCxnSpPr>
          <p:cNvPr id="11" name="Straight Connector 10">
            <a:extLst>
              <a:ext uri="{FF2B5EF4-FFF2-40B4-BE49-F238E27FC236}">
                <a16:creationId xmlns:a16="http://schemas.microsoft.com/office/drawing/2014/main" id="{CDA79604-04BA-44C3-8188-694F8E9C2360}"/>
              </a:ext>
              <a:ext uri="{C183D7F6-B498-43B3-948B-1728B52AA6E4}">
                <adec:decorative xmlns:adec="http://schemas.microsoft.com/office/drawing/2017/decorative" val="1"/>
              </a:ext>
            </a:extLst>
          </p:cNvPr>
          <p:cNvCxnSpPr>
            <a:cxnSpLocks/>
          </p:cNvCxnSpPr>
          <p:nvPr userDrawn="1"/>
        </p:nvCxnSpPr>
        <p:spPr>
          <a:xfrm>
            <a:off x="5826000" y="1911592"/>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9" name="Text Placeholder 27">
            <a:extLst>
              <a:ext uri="{FF2B5EF4-FFF2-40B4-BE49-F238E27FC236}">
                <a16:creationId xmlns:a16="http://schemas.microsoft.com/office/drawing/2014/main" id="{325542BB-A1DE-421A-898F-007CCBCC1040}"/>
              </a:ext>
            </a:extLst>
          </p:cNvPr>
          <p:cNvSpPr>
            <a:spLocks noGrp="1"/>
          </p:cNvSpPr>
          <p:nvPr>
            <p:ph type="body" sz="quarter" idx="18"/>
          </p:nvPr>
        </p:nvSpPr>
        <p:spPr>
          <a:xfrm>
            <a:off x="1166813" y="5094555"/>
            <a:ext cx="1587499" cy="350292"/>
          </a:xfrm>
        </p:spPr>
        <p:txBody>
          <a:bodyPr anchor="ctr">
            <a:noAutofit/>
          </a:bodyPr>
          <a:lstStyle>
            <a:lvl1pPr marL="0" indent="0" algn="ctr">
              <a:buNone/>
              <a:defRPr lang="en-US" sz="16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0" name="Text Placeholder 27">
            <a:extLst>
              <a:ext uri="{FF2B5EF4-FFF2-40B4-BE49-F238E27FC236}">
                <a16:creationId xmlns:a16="http://schemas.microsoft.com/office/drawing/2014/main" id="{95E87339-255E-4557-9768-A292ED25DBA8}"/>
              </a:ext>
            </a:extLst>
          </p:cNvPr>
          <p:cNvSpPr>
            <a:spLocks noGrp="1"/>
          </p:cNvSpPr>
          <p:nvPr>
            <p:ph type="body" sz="quarter" idx="19"/>
          </p:nvPr>
        </p:nvSpPr>
        <p:spPr>
          <a:xfrm>
            <a:off x="1166813" y="5371723"/>
            <a:ext cx="1587499" cy="350292"/>
          </a:xfrm>
        </p:spPr>
        <p:txBody>
          <a:bodyPr>
            <a:noAutofit/>
          </a:bodyPr>
          <a:lstStyle>
            <a:lvl1pPr marL="0" indent="0" algn="ctr">
              <a:buNone/>
              <a:defRPr lang="en-US" sz="12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1" name="Text Placeholder 27">
            <a:extLst>
              <a:ext uri="{FF2B5EF4-FFF2-40B4-BE49-F238E27FC236}">
                <a16:creationId xmlns:a16="http://schemas.microsoft.com/office/drawing/2014/main" id="{969EC781-370F-41FC-AD76-0728B465E512}"/>
              </a:ext>
            </a:extLst>
          </p:cNvPr>
          <p:cNvSpPr>
            <a:spLocks noGrp="1"/>
          </p:cNvSpPr>
          <p:nvPr>
            <p:ph type="body" sz="quarter" idx="20"/>
          </p:nvPr>
        </p:nvSpPr>
        <p:spPr>
          <a:xfrm>
            <a:off x="3228885" y="5094555"/>
            <a:ext cx="1587499" cy="350292"/>
          </a:xfrm>
        </p:spPr>
        <p:txBody>
          <a:bodyPr anchor="ctr">
            <a:noAutofit/>
          </a:bodyPr>
          <a:lstStyle>
            <a:lvl1pPr marL="0" indent="0" algn="ctr">
              <a:buNone/>
              <a:defRPr lang="en-US" sz="16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2" name="Text Placeholder 27">
            <a:extLst>
              <a:ext uri="{FF2B5EF4-FFF2-40B4-BE49-F238E27FC236}">
                <a16:creationId xmlns:a16="http://schemas.microsoft.com/office/drawing/2014/main" id="{50C960BB-D9A3-417D-87D9-E93363FB5850}"/>
              </a:ext>
            </a:extLst>
          </p:cNvPr>
          <p:cNvSpPr>
            <a:spLocks noGrp="1"/>
          </p:cNvSpPr>
          <p:nvPr>
            <p:ph type="body" sz="quarter" idx="21"/>
          </p:nvPr>
        </p:nvSpPr>
        <p:spPr>
          <a:xfrm>
            <a:off x="3228885" y="5371723"/>
            <a:ext cx="1587499" cy="350292"/>
          </a:xfrm>
        </p:spPr>
        <p:txBody>
          <a:bodyPr>
            <a:noAutofit/>
          </a:bodyPr>
          <a:lstStyle>
            <a:lvl1pPr marL="0" indent="0" algn="ctr">
              <a:buNone/>
              <a:defRPr lang="en-US" sz="12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3" name="Text Placeholder 27">
            <a:extLst>
              <a:ext uri="{FF2B5EF4-FFF2-40B4-BE49-F238E27FC236}">
                <a16:creationId xmlns:a16="http://schemas.microsoft.com/office/drawing/2014/main" id="{714B566C-453D-4E47-8BE0-2EF7145AD3AF}"/>
              </a:ext>
            </a:extLst>
          </p:cNvPr>
          <p:cNvSpPr>
            <a:spLocks noGrp="1"/>
          </p:cNvSpPr>
          <p:nvPr>
            <p:ph type="body" sz="quarter" idx="22"/>
          </p:nvPr>
        </p:nvSpPr>
        <p:spPr>
          <a:xfrm>
            <a:off x="5302249" y="5094555"/>
            <a:ext cx="1587499" cy="350292"/>
          </a:xfrm>
        </p:spPr>
        <p:txBody>
          <a:bodyPr anchor="ctr">
            <a:noAutofit/>
          </a:bodyPr>
          <a:lstStyle>
            <a:lvl1pPr marL="0" indent="0" algn="ctr">
              <a:buNone/>
              <a:defRPr lang="en-US" sz="16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4" name="Text Placeholder 27">
            <a:extLst>
              <a:ext uri="{FF2B5EF4-FFF2-40B4-BE49-F238E27FC236}">
                <a16:creationId xmlns:a16="http://schemas.microsoft.com/office/drawing/2014/main" id="{8C9D423F-AE1B-476A-AC7E-F34CE6ABFA31}"/>
              </a:ext>
            </a:extLst>
          </p:cNvPr>
          <p:cNvSpPr>
            <a:spLocks noGrp="1"/>
          </p:cNvSpPr>
          <p:nvPr>
            <p:ph type="body" sz="quarter" idx="23"/>
          </p:nvPr>
        </p:nvSpPr>
        <p:spPr>
          <a:xfrm>
            <a:off x="5302249" y="5371723"/>
            <a:ext cx="1587499" cy="350292"/>
          </a:xfrm>
        </p:spPr>
        <p:txBody>
          <a:bodyPr>
            <a:noAutofit/>
          </a:bodyPr>
          <a:lstStyle>
            <a:lvl1pPr marL="0" indent="0" algn="ctr">
              <a:buNone/>
              <a:defRPr lang="en-US" sz="12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5" name="Text Placeholder 27">
            <a:extLst>
              <a:ext uri="{FF2B5EF4-FFF2-40B4-BE49-F238E27FC236}">
                <a16:creationId xmlns:a16="http://schemas.microsoft.com/office/drawing/2014/main" id="{F25DCDC4-ECAE-47AB-8ED3-07D8D33BF181}"/>
              </a:ext>
            </a:extLst>
          </p:cNvPr>
          <p:cNvSpPr>
            <a:spLocks noGrp="1"/>
          </p:cNvSpPr>
          <p:nvPr>
            <p:ph type="body" sz="quarter" idx="24"/>
          </p:nvPr>
        </p:nvSpPr>
        <p:spPr>
          <a:xfrm>
            <a:off x="7364765" y="5094555"/>
            <a:ext cx="1587499" cy="350292"/>
          </a:xfrm>
        </p:spPr>
        <p:txBody>
          <a:bodyPr anchor="ctr">
            <a:noAutofit/>
          </a:bodyPr>
          <a:lstStyle>
            <a:lvl1pPr marL="0" indent="0" algn="ctr">
              <a:buNone/>
              <a:defRPr lang="en-US" sz="16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6" name="Text Placeholder 27">
            <a:extLst>
              <a:ext uri="{FF2B5EF4-FFF2-40B4-BE49-F238E27FC236}">
                <a16:creationId xmlns:a16="http://schemas.microsoft.com/office/drawing/2014/main" id="{1A7D8398-681A-475F-9624-02EFB0099D50}"/>
              </a:ext>
            </a:extLst>
          </p:cNvPr>
          <p:cNvSpPr>
            <a:spLocks noGrp="1"/>
          </p:cNvSpPr>
          <p:nvPr>
            <p:ph type="body" sz="quarter" idx="25"/>
          </p:nvPr>
        </p:nvSpPr>
        <p:spPr>
          <a:xfrm>
            <a:off x="7364765" y="5371723"/>
            <a:ext cx="1587499" cy="350292"/>
          </a:xfrm>
        </p:spPr>
        <p:txBody>
          <a:bodyPr>
            <a:noAutofit/>
          </a:bodyPr>
          <a:lstStyle>
            <a:lvl1pPr marL="0" indent="0" algn="ctr">
              <a:buNone/>
              <a:defRPr lang="en-US" sz="12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7" name="Text Placeholder 27">
            <a:extLst>
              <a:ext uri="{FF2B5EF4-FFF2-40B4-BE49-F238E27FC236}">
                <a16:creationId xmlns:a16="http://schemas.microsoft.com/office/drawing/2014/main" id="{9692C358-06E1-468E-90F8-9F5F3918233E}"/>
              </a:ext>
            </a:extLst>
          </p:cNvPr>
          <p:cNvSpPr>
            <a:spLocks noGrp="1"/>
          </p:cNvSpPr>
          <p:nvPr>
            <p:ph type="body" sz="quarter" idx="26"/>
          </p:nvPr>
        </p:nvSpPr>
        <p:spPr>
          <a:xfrm>
            <a:off x="9437688" y="5094555"/>
            <a:ext cx="1587499" cy="350292"/>
          </a:xfrm>
        </p:spPr>
        <p:txBody>
          <a:bodyPr anchor="ctr">
            <a:noAutofit/>
          </a:bodyPr>
          <a:lstStyle>
            <a:lvl1pPr marL="0" indent="0" algn="ctr">
              <a:buNone/>
              <a:defRPr lang="en-US" sz="16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8" name="Text Placeholder 27">
            <a:extLst>
              <a:ext uri="{FF2B5EF4-FFF2-40B4-BE49-F238E27FC236}">
                <a16:creationId xmlns:a16="http://schemas.microsoft.com/office/drawing/2014/main" id="{2167CC03-B865-47EB-83C3-CA5CDC584C0F}"/>
              </a:ext>
            </a:extLst>
          </p:cNvPr>
          <p:cNvSpPr>
            <a:spLocks noGrp="1"/>
          </p:cNvSpPr>
          <p:nvPr>
            <p:ph type="body" sz="quarter" idx="27"/>
          </p:nvPr>
        </p:nvSpPr>
        <p:spPr>
          <a:xfrm>
            <a:off x="9437688" y="5371723"/>
            <a:ext cx="1587499" cy="350292"/>
          </a:xfrm>
        </p:spPr>
        <p:txBody>
          <a:bodyPr>
            <a:noAutofit/>
          </a:bodyPr>
          <a:lstStyle>
            <a:lvl1pPr marL="0" indent="0" algn="ctr">
              <a:buNone/>
              <a:defRPr lang="en-US" sz="12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p:txBody>
          <a:bodyPr/>
          <a:lstStyle>
            <a:lvl1pPr>
              <a:defRPr/>
            </a:lvl1pPr>
          </a:lstStyle>
          <a:p>
            <a:r>
              <a:rPr lang="en-US" dirty="0"/>
              <a:t>20XX</a:t>
            </a:r>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885303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p:nvPr>
        </p:nvSpPr>
        <p:spPr>
          <a:xfrm>
            <a:off x="989400"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B8F8D2A-A489-488D-B1E1-23F36D3E95C7}"/>
              </a:ext>
            </a:extLst>
          </p:cNvPr>
          <p:cNvSpPr>
            <a:spLocks noGrp="1"/>
          </p:cNvSpPr>
          <p:nvPr>
            <p:ph sz="half" idx="2"/>
          </p:nvPr>
        </p:nvSpPr>
        <p:spPr>
          <a:xfrm>
            <a:off x="6274202"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1CA242E8-AEEF-4BBD-94E9-86F89D69522C}"/>
              </a:ext>
            </a:extLst>
          </p:cNvPr>
          <p:cNvSpPr>
            <a:spLocks noGrp="1"/>
          </p:cNvSpPr>
          <p:nvPr>
            <p:ph type="dt" sz="half" idx="10"/>
          </p:nvPr>
        </p:nvSpPr>
        <p:spPr/>
        <p:txBody>
          <a:bodyPr/>
          <a:lstStyle>
            <a:lvl1pPr>
              <a:defRPr/>
            </a:lvl1pPr>
          </a:lstStyle>
          <a:p>
            <a:r>
              <a:rPr lang="en-US" dirty="0"/>
              <a:t>20XX</a:t>
            </a:r>
          </a:p>
        </p:txBody>
      </p:sp>
      <p:sp>
        <p:nvSpPr>
          <p:cNvPr id="6" name="Footer Placeholder 5">
            <a:extLst>
              <a:ext uri="{FF2B5EF4-FFF2-40B4-BE49-F238E27FC236}">
                <a16:creationId xmlns:a16="http://schemas.microsoft.com/office/drawing/2014/main" id="{BD58D2CA-06C9-412D-A5D6-F97DDBBB03D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21A80D9-E04B-47BF-80DA-01E68346A51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730545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DDA7E-8449-42D1-93BD-4E96C1BFC18D}"/>
              </a:ext>
            </a:extLst>
          </p:cNvPr>
          <p:cNvSpPr>
            <a:spLocks noGrp="1"/>
          </p:cNvSpPr>
          <p:nvPr>
            <p:ph type="title"/>
          </p:nvPr>
        </p:nvSpPr>
        <p:spPr>
          <a:xfrm>
            <a:off x="989400" y="395289"/>
            <a:ext cx="10213200" cy="1112836"/>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72EB64-DBC0-4012-830E-9166670D17C5}"/>
              </a:ext>
            </a:extLst>
          </p:cNvPr>
          <p:cNvSpPr>
            <a:spLocks noGrp="1"/>
          </p:cNvSpPr>
          <p:nvPr>
            <p:ph type="body" idx="1"/>
          </p:nvPr>
        </p:nvSpPr>
        <p:spPr>
          <a:xfrm>
            <a:off x="989400" y="1685925"/>
            <a:ext cx="10213200" cy="40401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j-lt"/>
              </a:defRPr>
            </a:lvl1pPr>
          </a:lstStyle>
          <a:p>
            <a:r>
              <a:rPr lang="en-US" dirty="0"/>
              <a:t>20XX</a:t>
            </a:r>
          </a:p>
        </p:txBody>
      </p:sp>
      <p:sp>
        <p:nvSpPr>
          <p:cNvPr id="5" name="Footer Placeholder 4">
            <a:extLst>
              <a:ext uri="{FF2B5EF4-FFF2-40B4-BE49-F238E27FC236}">
                <a16:creationId xmlns:a16="http://schemas.microsoft.com/office/drawing/2014/main" id="{C8590E32-87A0-44C2-A299-D45FAB146E08}"/>
              </a:ext>
            </a:extLst>
          </p:cNvPr>
          <p:cNvSpPr>
            <a:spLocks noGrp="1"/>
          </p:cNvSpPr>
          <p:nvPr>
            <p:ph type="ftr" sz="quarter" idx="3"/>
          </p:nvPr>
        </p:nvSpPr>
        <p:spPr>
          <a:xfrm>
            <a:off x="2754312" y="6357600"/>
            <a:ext cx="6683376" cy="460800"/>
          </a:xfrm>
          <a:prstGeom prst="rect">
            <a:avLst/>
          </a:prstGeom>
        </p:spPr>
        <p:txBody>
          <a:bodyPr vert="horz" lIns="91440" tIns="45720" rIns="91440" bIns="45720" rtlCol="0" anchor="ctr"/>
          <a:lstStyle>
            <a:lvl1pPr algn="ctr">
              <a:defRPr sz="1000" cap="all" spc="300" baseline="0">
                <a:solidFill>
                  <a:schemeClr val="tx1">
                    <a:alpha val="60000"/>
                  </a:schemeClr>
                </a:solidFill>
                <a:latin typeface="+mj-lt"/>
              </a:defRPr>
            </a:lvl1pPr>
          </a:lstStyle>
          <a:p>
            <a:endParaRPr lang="en-US" dirty="0"/>
          </a:p>
        </p:txBody>
      </p:sp>
      <p:sp>
        <p:nvSpPr>
          <p:cNvPr id="6" name="Slide Number Placeholder 5">
            <a:extLst>
              <a:ext uri="{FF2B5EF4-FFF2-40B4-BE49-F238E27FC236}">
                <a16:creationId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j-lt"/>
              </a:defRPr>
            </a:lvl1pPr>
          </a:lstStyle>
          <a:p>
            <a:fld id="{294A09A9-5501-47C1-A89A-A340965A2BE2}" type="slidenum">
              <a:rPr lang="en-US" smtClean="0"/>
              <a:t>‹#›</a:t>
            </a:fld>
            <a:endParaRPr lang="en-US" dirty="0"/>
          </a:p>
        </p:txBody>
      </p:sp>
    </p:spTree>
    <p:extLst>
      <p:ext uri="{BB962C8B-B14F-4D97-AF65-F5344CB8AC3E}">
        <p14:creationId xmlns:p14="http://schemas.microsoft.com/office/powerpoint/2010/main" val="3911974659"/>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3" r:id="rId3"/>
    <p:sldLayoutId id="2147483678" r:id="rId4"/>
    <p:sldLayoutId id="2147483660" r:id="rId5"/>
    <p:sldLayoutId id="2147483680" r:id="rId6"/>
    <p:sldLayoutId id="2147483679" r:id="rId7"/>
    <p:sldLayoutId id="2147483677" r:id="rId8"/>
    <p:sldLayoutId id="2147483662" r:id="rId9"/>
    <p:sldLayoutId id="2147483663" r:id="rId10"/>
    <p:sldLayoutId id="2147483671" r:id="rId11"/>
    <p:sldLayoutId id="2147483676" r:id="rId12"/>
    <p:sldLayoutId id="2147483674" r:id="rId13"/>
  </p:sldLayoutIdLst>
  <p:txStyles>
    <p:title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p:titleStyle>
    <p:body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37">
          <p15:clr>
            <a:srgbClr val="F26B43"/>
          </p15:clr>
        </p15:guide>
        <p15:guide id="3" pos="680">
          <p15:clr>
            <a:srgbClr val="F26B43"/>
          </p15:clr>
        </p15:guide>
        <p15:guide id="4" pos="7000">
          <p15:clr>
            <a:srgbClr val="F26B43"/>
          </p15:clr>
        </p15:guide>
        <p15:guide id="5" orient="horz" pos="679">
          <p15:clr>
            <a:srgbClr val="F26B43"/>
          </p15:clr>
        </p15:guide>
        <p15:guide id="6" orient="horz" pos="3640">
          <p15:clr>
            <a:srgbClr val="F26B43"/>
          </p15:clr>
        </p15:guide>
        <p15:guide id="7" pos="6644">
          <p15:clr>
            <a:srgbClr val="F26B43"/>
          </p15:clr>
        </p15:guide>
        <p15:guide id="8" pos="6289">
          <p15:clr>
            <a:srgbClr val="F26B43"/>
          </p15:clr>
        </p15:guide>
        <p15:guide id="9" pos="5945">
          <p15:clr>
            <a:srgbClr val="F26B43"/>
          </p15:clr>
        </p15:guide>
        <p15:guide id="10" pos="1391">
          <p15:clr>
            <a:srgbClr val="F26B43"/>
          </p15:clr>
        </p15:guide>
        <p15:guide id="11" pos="1032">
          <p15:clr>
            <a:srgbClr val="F26B43"/>
          </p15:clr>
        </p15:guide>
        <p15:guide id="12" pos="1732">
          <p15:clr>
            <a:srgbClr val="F26B43"/>
          </p15:clr>
        </p15:guide>
        <p15:guide id="13" pos="2084">
          <p15:clr>
            <a:srgbClr val="F26B43"/>
          </p15:clr>
        </p15:guide>
        <p15:guide id="14" pos="5596">
          <p15:clr>
            <a:srgbClr val="F26B43"/>
          </p15:clr>
        </p15:guide>
        <p15:guide id="15" pos="2436">
          <p15:clr>
            <a:srgbClr val="F26B43"/>
          </p15:clr>
        </p15:guide>
        <p15:guide id="16" pos="5244">
          <p15:clr>
            <a:srgbClr val="F26B43"/>
          </p15:clr>
        </p15:guide>
        <p15:guide id="17" pos="2792">
          <p15:clr>
            <a:srgbClr val="F26B43"/>
          </p15:clr>
        </p15:guide>
        <p15:guide id="18" pos="4892">
          <p15:clr>
            <a:srgbClr val="F26B43"/>
          </p15:clr>
        </p15:guide>
        <p15:guide id="19" pos="4543">
          <p15:clr>
            <a:srgbClr val="F26B43"/>
          </p15:clr>
        </p15:guide>
        <p15:guide id="20" pos="3488">
          <p15:clr>
            <a:srgbClr val="F26B43"/>
          </p15:clr>
        </p15:guide>
        <p15:guide id="21" pos="4192">
          <p15:clr>
            <a:srgbClr val="F26B43"/>
          </p15:clr>
        </p15:guide>
        <p15:guide id="23" pos="340">
          <p15:clr>
            <a:srgbClr val="A4A3A4"/>
          </p15:clr>
        </p15:guide>
        <p15:guide id="24" pos="7340">
          <p15:clr>
            <a:srgbClr val="A4A3A4"/>
          </p15:clr>
        </p15:guide>
        <p15:guide id="25" orient="horz" pos="1062">
          <p15:clr>
            <a:srgbClr val="5ACBF0"/>
          </p15:clr>
        </p15:guide>
        <p15:guide id="26" orient="horz" pos="3982">
          <p15:clr>
            <a:srgbClr val="A4A3A4"/>
          </p15:clr>
        </p15:guide>
        <p15:guide id="27" orient="horz" pos="338">
          <p15:clr>
            <a:srgbClr val="A4A3A4"/>
          </p15:clr>
        </p15:guide>
        <p15:guide id="28" orient="horz" pos="950">
          <p15:clr>
            <a:srgbClr val="5ACBF0"/>
          </p15:clr>
        </p15:guide>
        <p15:guide id="29" orient="horz" pos="249">
          <p15:clr>
            <a:srgbClr val="5ACBF0"/>
          </p15:clr>
        </p15:guide>
        <p15:guide id="30" orient="horz" pos="2160" userDrawn="1">
          <p15:clr>
            <a:srgbClr val="A4A3A4"/>
          </p15:clr>
        </p15:guide>
        <p15:guide id="31" pos="3840" userDrawn="1">
          <p15:clr>
            <a:srgbClr val="A4A3A4"/>
          </p15:clr>
        </p15:guide>
        <p15:guide id="32" pos="240" userDrawn="1">
          <p15:clr>
            <a:srgbClr val="547EBF"/>
          </p15:clr>
        </p15:guide>
        <p15:guide id="33" orient="horz" pos="240" userDrawn="1">
          <p15:clr>
            <a:srgbClr val="547EBF"/>
          </p15:clr>
        </p15:guide>
        <p15:guide id="34" pos="7440" userDrawn="1">
          <p15:clr>
            <a:srgbClr val="547EBF"/>
          </p15:clr>
        </p15:guide>
        <p15:guide id="35" orient="horz" pos="4080" userDrawn="1">
          <p15:clr>
            <a:srgbClr val="547EBF"/>
          </p15:clr>
        </p15:guide>
        <p15:guide id="36" pos="3960" userDrawn="1">
          <p15:clr>
            <a:srgbClr val="547EBF"/>
          </p15:clr>
        </p15:guide>
        <p15:guide id="37" pos="3720" userDrawn="1">
          <p15:clr>
            <a:srgbClr val="547EBF"/>
          </p15:clr>
        </p15:guide>
        <p15:guide id="38" pos="2112" userDrawn="1">
          <p15:clr>
            <a:srgbClr val="547EBF"/>
          </p15:clr>
        </p15:guide>
        <p15:guide id="39" pos="1848" userDrawn="1">
          <p15:clr>
            <a:srgbClr val="547EBF"/>
          </p15:clr>
        </p15:guide>
        <p15:guide id="40" pos="5568" userDrawn="1">
          <p15:clr>
            <a:srgbClr val="547EBF"/>
          </p15:clr>
        </p15:guide>
        <p15:guide id="41" pos="5832" userDrawn="1">
          <p15:clr>
            <a:srgbClr val="547EBF"/>
          </p15:clr>
        </p15:guide>
        <p15:guide id="42" pos="4968" userDrawn="1">
          <p15:clr>
            <a:srgbClr val="9FCC3B"/>
          </p15:clr>
        </p15:guide>
        <p15:guide id="43" pos="5208" userDrawn="1">
          <p15:clr>
            <a:srgbClr val="9FCC3B"/>
          </p15:clr>
        </p15:guide>
        <p15:guide id="44" pos="2712" userDrawn="1">
          <p15:clr>
            <a:srgbClr val="9FCC3B"/>
          </p15:clr>
        </p15:guide>
        <p15:guide id="45"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https://www.hindawi.com/journals/bmri/2015/370194/abs/" TargetMode="External"/><Relationship Id="rId4" Type="http://schemas.openxmlformats.org/officeDocument/2006/relationships/hyperlink" Target="https://www.ncbi.nlm.nih.gov/pmc/articles/PMC4341817/"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6B8CD6-97F8-7B15-BF10-826336D0A1E4}"/>
              </a:ext>
            </a:extLst>
          </p:cNvPr>
          <p:cNvPicPr>
            <a:picLocks noChangeAspect="1"/>
          </p:cNvPicPr>
          <p:nvPr/>
        </p:nvPicPr>
        <p:blipFill>
          <a:blip r:embed="rId2"/>
          <a:stretch>
            <a:fillRect/>
          </a:stretch>
        </p:blipFill>
        <p:spPr>
          <a:xfrm>
            <a:off x="8426726" y="58217"/>
            <a:ext cx="3447221" cy="600075"/>
          </a:xfrm>
          <a:prstGeom prst="rect">
            <a:avLst/>
          </a:prstGeom>
          <a:noFill/>
          <a:effectLst>
            <a:softEdge rad="139700"/>
          </a:effectLst>
        </p:spPr>
      </p:pic>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a:xfrm>
            <a:off x="485687" y="1743346"/>
            <a:ext cx="11635408" cy="2334637"/>
          </a:xfrm>
        </p:spPr>
        <p:txBody>
          <a:bodyPr>
            <a:noAutofit/>
          </a:bodyPr>
          <a:lstStyle/>
          <a:p>
            <a:r>
              <a:rPr lang="en-US" sz="4400" b="1" u="sng" dirty="0">
                <a:effectLst/>
                <a:latin typeface="Calibri" panose="020F0502020204030204" pitchFamily="34" charset="0"/>
                <a:ea typeface="Calibri" panose="020F0502020204030204" pitchFamily="34" charset="0"/>
                <a:cs typeface="Times New Roman" panose="02020603050405020304" pitchFamily="18" charset="0"/>
              </a:rPr>
              <a:t>Important elements for an ETL process of cancer data</a:t>
            </a:r>
            <a:br>
              <a:rPr lang="en-US" sz="4400" b="1" dirty="0">
                <a:effectLst/>
                <a:latin typeface="Calibri" panose="020F0502020204030204" pitchFamily="34" charset="0"/>
                <a:ea typeface="Calibri" panose="020F0502020204030204" pitchFamily="34" charset="0"/>
                <a:cs typeface="Times New Roman" panose="02020603050405020304" pitchFamily="18" charset="0"/>
              </a:rPr>
            </a:br>
            <a:r>
              <a:rPr lang="en-US" sz="4000" b="1" i="1" dirty="0">
                <a:effectLst/>
                <a:latin typeface="Calibri" panose="020F0502020204030204" pitchFamily="34" charset="0"/>
                <a:ea typeface="Calibri" panose="020F0502020204030204" pitchFamily="34" charset="0"/>
                <a:cs typeface="Times New Roman" panose="02020603050405020304" pitchFamily="18" charset="0"/>
              </a:rPr>
              <a:t>Karkinos Healthcare</a:t>
            </a:r>
            <a:endParaRPr lang="en-US" sz="4000" dirty="0"/>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3984991" y="4184000"/>
            <a:ext cx="4636800" cy="1655762"/>
          </a:xfrm>
        </p:spPr>
        <p:txBody>
          <a:bodyPr>
            <a:normAutofit/>
          </a:bodyPr>
          <a:lstStyle/>
          <a:p>
            <a:pPr>
              <a:lnSpc>
                <a:spcPct val="110000"/>
              </a:lnSpc>
            </a:pPr>
            <a:r>
              <a:rPr lang="en-US" dirty="0">
                <a:latin typeface="Calibri" panose="020F0502020204030204" pitchFamily="34" charset="0"/>
                <a:cs typeface="Calibri" panose="020F0502020204030204" pitchFamily="34" charset="0"/>
              </a:rPr>
              <a:t>Nidhi Chaudhary</a:t>
            </a:r>
          </a:p>
          <a:p>
            <a:pPr>
              <a:lnSpc>
                <a:spcPct val="110000"/>
              </a:lnSpc>
            </a:pPr>
            <a:r>
              <a:rPr lang="en-US" dirty="0">
                <a:latin typeface="Calibri" panose="020F0502020204030204" pitchFamily="34" charset="0"/>
                <a:cs typeface="Calibri" panose="020F0502020204030204" pitchFamily="34" charset="0"/>
              </a:rPr>
              <a:t>Mentor-Prof. </a:t>
            </a:r>
            <a:r>
              <a:rPr lang="en-US" dirty="0" err="1">
                <a:latin typeface="Calibri" panose="020F0502020204030204" pitchFamily="34" charset="0"/>
                <a:cs typeface="Calibri" panose="020F0502020204030204" pitchFamily="34" charset="0"/>
              </a:rPr>
              <a:t>Divya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Aggrawal</a:t>
            </a:r>
            <a:r>
              <a:rPr lang="en-US" dirty="0">
                <a:latin typeface="Calibri" panose="020F0502020204030204" pitchFamily="34" charset="0"/>
                <a:cs typeface="Calibri" panose="020F0502020204030204" pitchFamily="34" charset="0"/>
              </a:rPr>
              <a:t> </a:t>
            </a:r>
          </a:p>
          <a:p>
            <a:pPr>
              <a:lnSpc>
                <a:spcPct val="110000"/>
              </a:lnSpc>
            </a:pPr>
            <a:r>
              <a:rPr lang="en-US" dirty="0">
                <a:latin typeface="Calibri" panose="020F0502020204030204" pitchFamily="34" charset="0"/>
                <a:cs typeface="Calibri" panose="020F0502020204030204" pitchFamily="34" charset="0"/>
              </a:rPr>
              <a:t>IIHMR Delhi</a:t>
            </a:r>
          </a:p>
        </p:txBody>
      </p:sp>
      <p:pic>
        <p:nvPicPr>
          <p:cNvPr id="4" name="Picture 3">
            <a:extLst>
              <a:ext uri="{FF2B5EF4-FFF2-40B4-BE49-F238E27FC236}">
                <a16:creationId xmlns:a16="http://schemas.microsoft.com/office/drawing/2014/main" id="{B6E5B662-7EB4-E8E0-C969-2C839D34B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2868612" y="-24955"/>
            <a:ext cx="7383601" cy="1112836"/>
          </a:xfrm>
        </p:spPr>
        <p:txBody>
          <a:bodyPr>
            <a:normAutofit/>
          </a:bodyPr>
          <a:lstStyle/>
          <a:p>
            <a:pPr algn="ctr"/>
            <a:r>
              <a:rPr lang="en-IN" sz="4800" b="1" dirty="0"/>
              <a:t>Results</a:t>
            </a:r>
            <a:endParaRPr lang="en-US" sz="3600" dirty="0"/>
          </a:p>
        </p:txBody>
      </p:sp>
      <p:sp>
        <p:nvSpPr>
          <p:cNvPr id="10" name="Slide Number Placeholder 49">
            <a:extLst>
              <a:ext uri="{FF2B5EF4-FFF2-40B4-BE49-F238E27FC236}">
                <a16:creationId xmlns:a16="http://schemas.microsoft.com/office/drawing/2014/main" id="{01A08221-B499-4596-AFD9-5C9812459168}"/>
              </a:ext>
            </a:extLst>
          </p:cNvPr>
          <p:cNvSpPr>
            <a:spLocks noGrp="1"/>
          </p:cNvSpPr>
          <p:nvPr>
            <p:ph type="sldNum" sz="quarter" idx="12"/>
          </p:nvPr>
        </p:nvSpPr>
        <p:spPr>
          <a:xfrm>
            <a:off x="9982800" y="6357600"/>
            <a:ext cx="1760150" cy="460800"/>
          </a:xfrm>
        </p:spPr>
        <p:txBody>
          <a:bodyPr/>
          <a:lstStyle/>
          <a:p>
            <a:fld id="{D39607A7-8386-47DB-8578-DDEDD194E5D4}" type="slidenum">
              <a:rPr lang="en-US" smtClean="0"/>
              <a:pPr/>
              <a:t>10</a:t>
            </a:fld>
            <a:endParaRPr lang="en-US" dirty="0"/>
          </a:p>
        </p:txBody>
      </p:sp>
      <p:pic>
        <p:nvPicPr>
          <p:cNvPr id="7" name="Picture 6">
            <a:extLst>
              <a:ext uri="{FF2B5EF4-FFF2-40B4-BE49-F238E27FC236}">
                <a16:creationId xmlns:a16="http://schemas.microsoft.com/office/drawing/2014/main" id="{25649526-F05E-5A37-1A49-84AFFBEE6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11" name="Content Placeholder 2">
            <a:extLst>
              <a:ext uri="{FF2B5EF4-FFF2-40B4-BE49-F238E27FC236}">
                <a16:creationId xmlns:a16="http://schemas.microsoft.com/office/drawing/2014/main" id="{90265B6E-18A1-3AF8-DDB0-D472E3951A28}"/>
              </a:ext>
            </a:extLst>
          </p:cNvPr>
          <p:cNvSpPr txBox="1">
            <a:spLocks/>
          </p:cNvSpPr>
          <p:nvPr/>
        </p:nvSpPr>
        <p:spPr>
          <a:xfrm>
            <a:off x="449050" y="1437085"/>
            <a:ext cx="4755996" cy="1268959"/>
          </a:xfrm>
          <a:prstGeom prst="rect">
            <a:avLst/>
          </a:prstGeom>
        </p:spPr>
        <p:txBody>
          <a:bodyPr>
            <a:noAutofit/>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a:lnSpc>
                <a:spcPct val="200000"/>
              </a:lnSpc>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The second analysis was between age, gender and patient status, and the following chart was observed ..It depicts that high number of females died between late 50’s to 70s  and few females were even less than 40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15000"/>
              </a:lnSpc>
              <a:spcAft>
                <a:spcPts val="800"/>
              </a:spcAft>
            </a:pPr>
            <a:r>
              <a:rPr lang="en-US" sz="1800"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AF196521-57D3-FA8A-08FA-1663514E45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5046" y="1087881"/>
            <a:ext cx="6537904" cy="5730519"/>
          </a:xfrm>
          <a:prstGeom prst="rect">
            <a:avLst/>
          </a:prstGeom>
        </p:spPr>
      </p:pic>
    </p:spTree>
    <p:extLst>
      <p:ext uri="{BB962C8B-B14F-4D97-AF65-F5344CB8AC3E}">
        <p14:creationId xmlns:p14="http://schemas.microsoft.com/office/powerpoint/2010/main" val="3413091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2868612" y="-24955"/>
            <a:ext cx="7383601" cy="1112836"/>
          </a:xfrm>
        </p:spPr>
        <p:txBody>
          <a:bodyPr>
            <a:normAutofit/>
          </a:bodyPr>
          <a:lstStyle/>
          <a:p>
            <a:pPr algn="ctr"/>
            <a:r>
              <a:rPr lang="en-IN" sz="4800" b="1" dirty="0"/>
              <a:t>Results</a:t>
            </a:r>
            <a:endParaRPr lang="en-US" sz="3600" dirty="0"/>
          </a:p>
        </p:txBody>
      </p:sp>
      <p:sp>
        <p:nvSpPr>
          <p:cNvPr id="10" name="Slide Number Placeholder 49">
            <a:extLst>
              <a:ext uri="{FF2B5EF4-FFF2-40B4-BE49-F238E27FC236}">
                <a16:creationId xmlns:a16="http://schemas.microsoft.com/office/drawing/2014/main" id="{01A08221-B499-4596-AFD9-5C9812459168}"/>
              </a:ext>
            </a:extLst>
          </p:cNvPr>
          <p:cNvSpPr>
            <a:spLocks noGrp="1"/>
          </p:cNvSpPr>
          <p:nvPr>
            <p:ph type="sldNum" sz="quarter" idx="12"/>
          </p:nvPr>
        </p:nvSpPr>
        <p:spPr>
          <a:xfrm>
            <a:off x="9982800" y="6357600"/>
            <a:ext cx="1760150" cy="460800"/>
          </a:xfrm>
        </p:spPr>
        <p:txBody>
          <a:bodyPr/>
          <a:lstStyle/>
          <a:p>
            <a:fld id="{D39607A7-8386-47DB-8578-DDEDD194E5D4}" type="slidenum">
              <a:rPr lang="en-US" smtClean="0"/>
              <a:pPr/>
              <a:t>11</a:t>
            </a:fld>
            <a:endParaRPr lang="en-US" dirty="0"/>
          </a:p>
        </p:txBody>
      </p:sp>
      <p:pic>
        <p:nvPicPr>
          <p:cNvPr id="7" name="Picture 6">
            <a:extLst>
              <a:ext uri="{FF2B5EF4-FFF2-40B4-BE49-F238E27FC236}">
                <a16:creationId xmlns:a16="http://schemas.microsoft.com/office/drawing/2014/main" id="{25649526-F05E-5A37-1A49-84AFFBEE6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11" name="Content Placeholder 2">
            <a:extLst>
              <a:ext uri="{FF2B5EF4-FFF2-40B4-BE49-F238E27FC236}">
                <a16:creationId xmlns:a16="http://schemas.microsoft.com/office/drawing/2014/main" id="{90265B6E-18A1-3AF8-DDB0-D472E3951A28}"/>
              </a:ext>
            </a:extLst>
          </p:cNvPr>
          <p:cNvSpPr txBox="1">
            <a:spLocks/>
          </p:cNvSpPr>
          <p:nvPr/>
        </p:nvSpPr>
        <p:spPr>
          <a:xfrm>
            <a:off x="984738" y="1935164"/>
            <a:ext cx="10245970" cy="887959"/>
          </a:xfrm>
          <a:prstGeom prst="rect">
            <a:avLst/>
          </a:prstGeom>
        </p:spPr>
        <p:txBody>
          <a:bodyPr>
            <a:noAutofit/>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a:lnSpc>
                <a:spcPct val="115000"/>
              </a:lnSpc>
              <a:spcAft>
                <a:spcPts val="800"/>
              </a:spcAft>
            </a:pPr>
            <a:r>
              <a:rPr lang="en-US" sz="1800" dirty="0">
                <a:solidFill>
                  <a:srgbClr val="000000"/>
                </a:solidFill>
                <a:effectLst/>
                <a:latin typeface="Times New Roman" panose="02020603050405020304" pitchFamily="18" charset="0"/>
                <a:ea typeface="Calibri" panose="020F0502020204030204" pitchFamily="34" charset="0"/>
              </a:rPr>
              <a:t> 3: Correlation between the ER ,PR and HER status in patients  versus their survival status </a:t>
            </a:r>
            <a:r>
              <a:rPr lang="en-US" sz="1800"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E6C2B8A2-1DA2-CA8E-A9FA-586CAF9699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5903" y="3126061"/>
            <a:ext cx="6752493" cy="2928600"/>
          </a:xfrm>
          <a:prstGeom prst="rect">
            <a:avLst/>
          </a:prstGeom>
        </p:spPr>
      </p:pic>
    </p:spTree>
    <p:extLst>
      <p:ext uri="{BB962C8B-B14F-4D97-AF65-F5344CB8AC3E}">
        <p14:creationId xmlns:p14="http://schemas.microsoft.com/office/powerpoint/2010/main" val="1279999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2868612" y="-24955"/>
            <a:ext cx="7383601" cy="1112836"/>
          </a:xfrm>
        </p:spPr>
        <p:txBody>
          <a:bodyPr>
            <a:normAutofit/>
          </a:bodyPr>
          <a:lstStyle/>
          <a:p>
            <a:pPr algn="ctr"/>
            <a:r>
              <a:rPr lang="en-IN" sz="4800" b="1" dirty="0"/>
              <a:t>Results</a:t>
            </a:r>
            <a:endParaRPr lang="en-US" sz="3600" dirty="0"/>
          </a:p>
        </p:txBody>
      </p:sp>
      <p:sp>
        <p:nvSpPr>
          <p:cNvPr id="10" name="Slide Number Placeholder 49">
            <a:extLst>
              <a:ext uri="{FF2B5EF4-FFF2-40B4-BE49-F238E27FC236}">
                <a16:creationId xmlns:a16="http://schemas.microsoft.com/office/drawing/2014/main" id="{01A08221-B499-4596-AFD9-5C9812459168}"/>
              </a:ext>
            </a:extLst>
          </p:cNvPr>
          <p:cNvSpPr>
            <a:spLocks noGrp="1"/>
          </p:cNvSpPr>
          <p:nvPr>
            <p:ph type="sldNum" sz="quarter" idx="12"/>
          </p:nvPr>
        </p:nvSpPr>
        <p:spPr>
          <a:xfrm>
            <a:off x="9982800" y="6357600"/>
            <a:ext cx="1760150" cy="460800"/>
          </a:xfrm>
        </p:spPr>
        <p:txBody>
          <a:bodyPr/>
          <a:lstStyle/>
          <a:p>
            <a:fld id="{D39607A7-8386-47DB-8578-DDEDD194E5D4}" type="slidenum">
              <a:rPr lang="en-US" smtClean="0"/>
              <a:pPr/>
              <a:t>12</a:t>
            </a:fld>
            <a:endParaRPr lang="en-US" dirty="0"/>
          </a:p>
        </p:txBody>
      </p:sp>
      <p:pic>
        <p:nvPicPr>
          <p:cNvPr id="7" name="Picture 6">
            <a:extLst>
              <a:ext uri="{FF2B5EF4-FFF2-40B4-BE49-F238E27FC236}">
                <a16:creationId xmlns:a16="http://schemas.microsoft.com/office/drawing/2014/main" id="{25649526-F05E-5A37-1A49-84AFFBEE6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11" name="Content Placeholder 2">
            <a:extLst>
              <a:ext uri="{FF2B5EF4-FFF2-40B4-BE49-F238E27FC236}">
                <a16:creationId xmlns:a16="http://schemas.microsoft.com/office/drawing/2014/main" id="{90265B6E-18A1-3AF8-DDB0-D472E3951A28}"/>
              </a:ext>
            </a:extLst>
          </p:cNvPr>
          <p:cNvSpPr txBox="1">
            <a:spLocks/>
          </p:cNvSpPr>
          <p:nvPr/>
        </p:nvSpPr>
        <p:spPr>
          <a:xfrm>
            <a:off x="984738" y="1935164"/>
            <a:ext cx="10245970" cy="887959"/>
          </a:xfrm>
          <a:prstGeom prst="rect">
            <a:avLst/>
          </a:prstGeom>
        </p:spPr>
        <p:txBody>
          <a:bodyPr>
            <a:noAutofit/>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a:lnSpc>
                <a:spcPct val="115000"/>
              </a:lnSpc>
              <a:spcAft>
                <a:spcPts val="800"/>
              </a:spcAft>
            </a:pPr>
            <a:r>
              <a:rPr lang="en-US" sz="1800" dirty="0">
                <a:solidFill>
                  <a:srgbClr val="000000"/>
                </a:solidFill>
                <a:effectLst/>
                <a:latin typeface="Times New Roman" panose="02020603050405020304" pitchFamily="18" charset="0"/>
                <a:ea typeface="Calibri" panose="020F0502020204030204" pitchFamily="34" charset="0"/>
              </a:rPr>
              <a:t> 3: Once , we had all the insights we created a dashboard using Metabase and went live with it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DDC06B21-AC7F-90E3-8165-95706B6AD6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6522" y="2508739"/>
            <a:ext cx="9011139" cy="3995062"/>
          </a:xfrm>
          <a:prstGeom prst="rect">
            <a:avLst/>
          </a:prstGeom>
        </p:spPr>
      </p:pic>
    </p:spTree>
    <p:extLst>
      <p:ext uri="{BB962C8B-B14F-4D97-AF65-F5344CB8AC3E}">
        <p14:creationId xmlns:p14="http://schemas.microsoft.com/office/powerpoint/2010/main" val="1191190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2868612" y="-24955"/>
            <a:ext cx="7383601" cy="1112836"/>
          </a:xfrm>
        </p:spPr>
        <p:txBody>
          <a:bodyPr>
            <a:normAutofit/>
          </a:bodyPr>
          <a:lstStyle/>
          <a:p>
            <a:pPr algn="ctr"/>
            <a:r>
              <a:rPr lang="en-IN" sz="4800" b="1" dirty="0"/>
              <a:t>Discussion</a:t>
            </a:r>
            <a:endParaRPr lang="en-US" sz="3600" dirty="0"/>
          </a:p>
        </p:txBody>
      </p:sp>
      <p:sp>
        <p:nvSpPr>
          <p:cNvPr id="10" name="Slide Number Placeholder 49">
            <a:extLst>
              <a:ext uri="{FF2B5EF4-FFF2-40B4-BE49-F238E27FC236}">
                <a16:creationId xmlns:a16="http://schemas.microsoft.com/office/drawing/2014/main" id="{01A08221-B499-4596-AFD9-5C9812459168}"/>
              </a:ext>
            </a:extLst>
          </p:cNvPr>
          <p:cNvSpPr>
            <a:spLocks noGrp="1"/>
          </p:cNvSpPr>
          <p:nvPr>
            <p:ph type="sldNum" sz="quarter" idx="12"/>
          </p:nvPr>
        </p:nvSpPr>
        <p:spPr>
          <a:xfrm>
            <a:off x="9982800" y="6357600"/>
            <a:ext cx="1760150" cy="460800"/>
          </a:xfrm>
        </p:spPr>
        <p:txBody>
          <a:bodyPr/>
          <a:lstStyle/>
          <a:p>
            <a:fld id="{D39607A7-8386-47DB-8578-DDEDD194E5D4}" type="slidenum">
              <a:rPr lang="en-US" smtClean="0"/>
              <a:pPr/>
              <a:t>13</a:t>
            </a:fld>
            <a:endParaRPr lang="en-US" dirty="0"/>
          </a:p>
        </p:txBody>
      </p:sp>
      <p:pic>
        <p:nvPicPr>
          <p:cNvPr id="7" name="Picture 6">
            <a:extLst>
              <a:ext uri="{FF2B5EF4-FFF2-40B4-BE49-F238E27FC236}">
                <a16:creationId xmlns:a16="http://schemas.microsoft.com/office/drawing/2014/main" id="{25649526-F05E-5A37-1A49-84AFFBEE6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11" name="Content Placeholder 2">
            <a:extLst>
              <a:ext uri="{FF2B5EF4-FFF2-40B4-BE49-F238E27FC236}">
                <a16:creationId xmlns:a16="http://schemas.microsoft.com/office/drawing/2014/main" id="{90265B6E-18A1-3AF8-DDB0-D472E3951A28}"/>
              </a:ext>
            </a:extLst>
          </p:cNvPr>
          <p:cNvSpPr txBox="1">
            <a:spLocks/>
          </p:cNvSpPr>
          <p:nvPr/>
        </p:nvSpPr>
        <p:spPr>
          <a:xfrm>
            <a:off x="973015" y="1677257"/>
            <a:ext cx="10245970" cy="4422436"/>
          </a:xfrm>
          <a:prstGeom prst="rect">
            <a:avLst/>
          </a:prstGeom>
        </p:spPr>
        <p:txBody>
          <a:bodyPr>
            <a:noAutofit/>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spcAft>
                <a:spcPts val="800"/>
              </a:spcAft>
              <a:buFont typeface="+mj-lt"/>
              <a:buAutoNum type="arabicPeriod"/>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 decrease the time consumption during ETL process of healthcare data the process should be standardized and automated . For pre profiling Great expectations tool should be used , to transform changes SQL queries should be used through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metabase</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to validate changes after every step WinMerge tool should be used  and lastly for visualization either Tableau or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metabase</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should be used.</a:t>
            </a:r>
          </a:p>
          <a:p>
            <a:pPr marL="342900" lvl="0" indent="-342900">
              <a:buFont typeface="+mj-lt"/>
              <a:buAutoNum type="arabicPeriod"/>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efficiency of ETL integration can make or break the rest of the data management workflow . Few of the ETL best practices are as follows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Your outputs will be faster and cleaner if you send less data into the ETL process. As a result, you should delete any unnecessary data as early as possible in the ETL process. If a database contains redundant items, for example, eliminate them before beginning the ETL process rather than processing of the data only to delete it afterwards..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Aft>
                <a:spcPts val="800"/>
              </a:spcAft>
              <a:buFont typeface="+mj-lt"/>
              <a:buAutoNum type="arabi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8154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2868612" y="-24955"/>
            <a:ext cx="7383601" cy="1112836"/>
          </a:xfrm>
        </p:spPr>
        <p:txBody>
          <a:bodyPr>
            <a:normAutofit/>
          </a:bodyPr>
          <a:lstStyle/>
          <a:p>
            <a:pPr algn="ctr"/>
            <a:r>
              <a:rPr lang="en-IN" sz="4800" b="1" dirty="0"/>
              <a:t>Discussion</a:t>
            </a:r>
            <a:endParaRPr lang="en-US" sz="3600" dirty="0"/>
          </a:p>
        </p:txBody>
      </p:sp>
      <p:sp>
        <p:nvSpPr>
          <p:cNvPr id="10" name="Slide Number Placeholder 49">
            <a:extLst>
              <a:ext uri="{FF2B5EF4-FFF2-40B4-BE49-F238E27FC236}">
                <a16:creationId xmlns:a16="http://schemas.microsoft.com/office/drawing/2014/main" id="{01A08221-B499-4596-AFD9-5C9812459168}"/>
              </a:ext>
            </a:extLst>
          </p:cNvPr>
          <p:cNvSpPr>
            <a:spLocks noGrp="1"/>
          </p:cNvSpPr>
          <p:nvPr>
            <p:ph type="sldNum" sz="quarter" idx="12"/>
          </p:nvPr>
        </p:nvSpPr>
        <p:spPr>
          <a:xfrm>
            <a:off x="9982800" y="6357600"/>
            <a:ext cx="1760150" cy="460800"/>
          </a:xfrm>
        </p:spPr>
        <p:txBody>
          <a:bodyPr/>
          <a:lstStyle/>
          <a:p>
            <a:fld id="{D39607A7-8386-47DB-8578-DDEDD194E5D4}" type="slidenum">
              <a:rPr lang="en-US" smtClean="0"/>
              <a:pPr/>
              <a:t>14</a:t>
            </a:fld>
            <a:endParaRPr lang="en-US" dirty="0"/>
          </a:p>
        </p:txBody>
      </p:sp>
      <p:pic>
        <p:nvPicPr>
          <p:cNvPr id="7" name="Picture 6">
            <a:extLst>
              <a:ext uri="{FF2B5EF4-FFF2-40B4-BE49-F238E27FC236}">
                <a16:creationId xmlns:a16="http://schemas.microsoft.com/office/drawing/2014/main" id="{25649526-F05E-5A37-1A49-84AFFBEE6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8" name="TextBox 7">
            <a:extLst>
              <a:ext uri="{FF2B5EF4-FFF2-40B4-BE49-F238E27FC236}">
                <a16:creationId xmlns:a16="http://schemas.microsoft.com/office/drawing/2014/main" id="{206F7F2A-63F0-5BBD-D4DE-73725CFBA0BD}"/>
              </a:ext>
            </a:extLst>
          </p:cNvPr>
          <p:cNvSpPr txBox="1"/>
          <p:nvPr/>
        </p:nvSpPr>
        <p:spPr>
          <a:xfrm>
            <a:off x="820615" y="1588746"/>
            <a:ext cx="10922335" cy="6814943"/>
          </a:xfrm>
          <a:prstGeom prst="rect">
            <a:avLst/>
          </a:prstGeom>
          <a:noFill/>
        </p:spPr>
        <p:txBody>
          <a:bodyPr wrap="square">
            <a:spAutoFit/>
          </a:bodyPr>
          <a:lstStyle/>
          <a:p>
            <a:pPr marL="342900" lvl="0" indent="-342900">
              <a:lnSpc>
                <a:spcPct val="150000"/>
              </a:lnSpc>
              <a:buFont typeface="Symbol" panose="05050102010706020507" pitchFamily="18" charset="2"/>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When it comes to ETL integration, the old adage "crap in, crap out" applies. If you want speedy, consistent results, make sure the data you feed into your ETL procedures is as clean as possible. Automated data quality solutions can help with this by finding missing and inconsistent data in your data sets.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Data cleansing prior to ETL integration, as well as ongoing, continuous data quality management, are required to obtain the highest-quality data. If you want your ETL integration operations to be rapid and efficient, you should automate them..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addition to avoiding unnecessary data input, you may speed up the ETL integration process by using incremental data updates. When your data sets change, instead of changing all of the current data and starting over, you just add the new data to your ETL pipeline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a:lnSpc>
                <a:spcPct val="150000"/>
              </a:lnSpc>
            </a:pPr>
            <a:endPar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14400">
              <a:lnSpc>
                <a:spcPct val="150000"/>
              </a:lnSpc>
            </a:pP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 practice, ETL integration automation entails relying only on tools to clean data, transport it through the ETL pipeline, and check the outcomes.</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914400">
              <a:lnSpc>
                <a:spcPct val="200000"/>
              </a:lnSpc>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spcAft>
                <a:spcPts val="800"/>
              </a:spcAft>
              <a:buFont typeface="Symbol" panose="05050102010706020507" pitchFamily="18" charset="2"/>
              <a:buChar char=""/>
            </a:pP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200000"/>
              </a:lnSpc>
              <a:spcAft>
                <a:spcPts val="800"/>
              </a:spcAft>
              <a:buFont typeface="Symbol" panose="05050102010706020507" pitchFamily="18" charset="2"/>
              <a:buChar cha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2838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2868612" y="-24955"/>
            <a:ext cx="7383601" cy="1112836"/>
          </a:xfrm>
        </p:spPr>
        <p:txBody>
          <a:bodyPr>
            <a:normAutofit/>
          </a:bodyPr>
          <a:lstStyle/>
          <a:p>
            <a:pPr algn="ctr"/>
            <a:r>
              <a:rPr lang="en-IN" sz="4800" b="1" dirty="0"/>
              <a:t>Bibliography</a:t>
            </a:r>
            <a:endParaRPr lang="en-US" sz="3600" dirty="0"/>
          </a:p>
        </p:txBody>
      </p:sp>
      <p:sp>
        <p:nvSpPr>
          <p:cNvPr id="10" name="Slide Number Placeholder 49">
            <a:extLst>
              <a:ext uri="{FF2B5EF4-FFF2-40B4-BE49-F238E27FC236}">
                <a16:creationId xmlns:a16="http://schemas.microsoft.com/office/drawing/2014/main" id="{01A08221-B499-4596-AFD9-5C9812459168}"/>
              </a:ext>
            </a:extLst>
          </p:cNvPr>
          <p:cNvSpPr>
            <a:spLocks noGrp="1"/>
          </p:cNvSpPr>
          <p:nvPr>
            <p:ph type="sldNum" sz="quarter" idx="12"/>
          </p:nvPr>
        </p:nvSpPr>
        <p:spPr>
          <a:xfrm>
            <a:off x="9982800" y="6357600"/>
            <a:ext cx="1760150" cy="460800"/>
          </a:xfrm>
        </p:spPr>
        <p:txBody>
          <a:bodyPr/>
          <a:lstStyle/>
          <a:p>
            <a:fld id="{D39607A7-8386-47DB-8578-DDEDD194E5D4}" type="slidenum">
              <a:rPr lang="en-US" smtClean="0"/>
              <a:pPr/>
              <a:t>15</a:t>
            </a:fld>
            <a:endParaRPr lang="en-US" dirty="0"/>
          </a:p>
        </p:txBody>
      </p:sp>
      <p:pic>
        <p:nvPicPr>
          <p:cNvPr id="7" name="Picture 6">
            <a:extLst>
              <a:ext uri="{FF2B5EF4-FFF2-40B4-BE49-F238E27FC236}">
                <a16:creationId xmlns:a16="http://schemas.microsoft.com/office/drawing/2014/main" id="{25649526-F05E-5A37-1A49-84AFFBEE6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8" name="TextBox 7">
            <a:extLst>
              <a:ext uri="{FF2B5EF4-FFF2-40B4-BE49-F238E27FC236}">
                <a16:creationId xmlns:a16="http://schemas.microsoft.com/office/drawing/2014/main" id="{206F7F2A-63F0-5BBD-D4DE-73725CFBA0BD}"/>
              </a:ext>
            </a:extLst>
          </p:cNvPr>
          <p:cNvSpPr txBox="1"/>
          <p:nvPr/>
        </p:nvSpPr>
        <p:spPr>
          <a:xfrm>
            <a:off x="820615" y="1588746"/>
            <a:ext cx="10922335" cy="4875950"/>
          </a:xfrm>
          <a:prstGeom prst="rect">
            <a:avLst/>
          </a:prstGeom>
          <a:noFill/>
        </p:spPr>
        <p:txBody>
          <a:bodyPr wrap="square">
            <a:spAutoFit/>
          </a:bodyPr>
          <a:lstStyle/>
          <a:p>
            <a:pPr marL="342900" lvl="0" indent="-342900">
              <a:buSzPts val="1200"/>
              <a:buFont typeface="inherit"/>
              <a:buAutoNum type="arabicPeriod"/>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Venkatraman R. Karkinos – A purpose driven oncology platform by R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VenkataramananR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[Internet]. Karkinos Healthcare. 2021 [cited 2022Jun6]. Available from: https://www.karkinos.in/karkinos-a-purpose-driven-oncology-platform-by-r-venkataramanan/ </a:t>
            </a:r>
          </a:p>
          <a:p>
            <a:pPr marL="342900" lvl="0" indent="-342900">
              <a:buSzPts val="1200"/>
              <a:buFont typeface="inherit"/>
              <a:buAutoNum type="arabicPeriod"/>
              <a:tabLst>
                <a:tab pos="765175" algn="l"/>
              </a:tabLst>
            </a:pP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Raghupathi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Raghupathi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 Big data analytics in healthcare: promise and potential. Health Information Science and Systems [Internet]. 2014 Feb 7;2(1). Available from: </a:t>
            </a:r>
            <a:r>
              <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https://www.ncbi.nlm.nih.gov/pmc/articles/PMC4341817/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685800">
              <a:tabLst>
                <a:tab pos="765175" algn="l"/>
              </a:tabLs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200"/>
              <a:buAutoNum type="arabicPeriod" startAt="3"/>
              <a:tabLst>
                <a:tab pos="765175" algn="l"/>
              </a:tabLs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Belle A, Thiagarajan R,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Soroushmehr</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SMR, Navidi F, Beard DA,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Najarian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 Big Data Analytics in Healthcare.         BioMed Research International [Internet]. 2015;2015:1–16. Available from: </a:t>
            </a:r>
            <a:r>
              <a:rPr lang="en-US"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5"/>
              </a:rPr>
              <a:t>https://www.hindawi.com/journals/bmri/2015/370194/abs/</a:t>
            </a:r>
            <a:endParaRPr lang="en-US"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SzPts val="1200"/>
              <a:buAutoNum type="arabicPeriod" startAt="3"/>
              <a:tabLst>
                <a:tab pos="765175" algn="l"/>
              </a:tabLst>
            </a:pP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Roblero</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J.,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Jácome</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 and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Argotte</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 2022. </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Important Considerations for an ETL Process in CFE’s Health and Security Area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[online] Iaeng.org. Available at: &lt;http://www.iaeng.org/publication/WCECS2012/WCECS2012_pp528-533.pdf&gt; [Accessed 4 June 2022].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200000"/>
              </a:lnSpc>
              <a:spcAft>
                <a:spcPts val="800"/>
              </a:spcAft>
              <a:buFont typeface="Symbol" panose="05050102010706020507" pitchFamily="18" charset="2"/>
              <a:buChar cha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5562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E308-3076-43DB-B834-DA0B0AE19AF9}"/>
              </a:ext>
            </a:extLst>
          </p:cNvPr>
          <p:cNvSpPr>
            <a:spLocks noGrp="1"/>
          </p:cNvSpPr>
          <p:nvPr>
            <p:ph type="title"/>
          </p:nvPr>
        </p:nvSpPr>
        <p:spPr>
          <a:xfrm>
            <a:off x="7794707" y="536573"/>
            <a:ext cx="3856679" cy="1453003"/>
          </a:xfrm>
        </p:spPr>
        <p:txBody>
          <a:bodyPr wrap="square" anchor="b">
            <a:normAutofit/>
          </a:bodyPr>
          <a:lstStyle/>
          <a:p>
            <a:r>
              <a:rPr lang="en-US" dirty="0"/>
              <a:t>Thank you</a:t>
            </a:r>
          </a:p>
        </p:txBody>
      </p:sp>
      <p:sp>
        <p:nvSpPr>
          <p:cNvPr id="124" name="Date Placeholder 47">
            <a:extLst>
              <a:ext uri="{FF2B5EF4-FFF2-40B4-BE49-F238E27FC236}">
                <a16:creationId xmlns:a16="http://schemas.microsoft.com/office/drawing/2014/main" id="{95576E3A-3789-4FEF-96AE-C43B93B7AE6F}"/>
              </a:ext>
            </a:extLst>
          </p:cNvPr>
          <p:cNvSpPr>
            <a:spLocks noGrp="1"/>
          </p:cNvSpPr>
          <p:nvPr>
            <p:ph type="dt" sz="half" idx="10"/>
          </p:nvPr>
        </p:nvSpPr>
        <p:spPr>
          <a:xfrm>
            <a:off x="450000" y="6357168"/>
            <a:ext cx="1760150" cy="461665"/>
          </a:xfrm>
        </p:spPr>
        <p:txBody>
          <a:bodyPr/>
          <a:lstStyle/>
          <a:p>
            <a:r>
              <a:rPr lang="en-US" dirty="0"/>
              <a:t>20XX</a:t>
            </a:r>
          </a:p>
        </p:txBody>
      </p:sp>
      <p:sp>
        <p:nvSpPr>
          <p:cNvPr id="125" name="Footer Placeholder 48">
            <a:extLst>
              <a:ext uri="{FF2B5EF4-FFF2-40B4-BE49-F238E27FC236}">
                <a16:creationId xmlns:a16="http://schemas.microsoft.com/office/drawing/2014/main" id="{A59037B4-369C-4D32-9743-29072587DE0B}"/>
              </a:ext>
            </a:extLst>
          </p:cNvPr>
          <p:cNvSpPr>
            <a:spLocks noGrp="1"/>
          </p:cNvSpPr>
          <p:nvPr>
            <p:ph type="ftr" sz="quarter" idx="11"/>
          </p:nvPr>
        </p:nvSpPr>
        <p:spPr>
          <a:xfrm>
            <a:off x="2754312" y="6357600"/>
            <a:ext cx="6683376" cy="460800"/>
          </a:xfrm>
        </p:spPr>
        <p:txBody>
          <a:bodyPr/>
          <a:lstStyle/>
          <a:p>
            <a:r>
              <a:rPr lang="en-US" dirty="0"/>
              <a:t>Sample Footer Text</a:t>
            </a:r>
          </a:p>
        </p:txBody>
      </p:sp>
      <p:sp>
        <p:nvSpPr>
          <p:cNvPr id="126" name="Slide Number Placeholder 49">
            <a:extLst>
              <a:ext uri="{FF2B5EF4-FFF2-40B4-BE49-F238E27FC236}">
                <a16:creationId xmlns:a16="http://schemas.microsoft.com/office/drawing/2014/main" id="{64086F3C-129F-4A29-A09C-7700661E06BF}"/>
              </a:ext>
            </a:extLst>
          </p:cNvPr>
          <p:cNvSpPr>
            <a:spLocks noGrp="1"/>
          </p:cNvSpPr>
          <p:nvPr>
            <p:ph type="sldNum" sz="quarter" idx="12"/>
          </p:nvPr>
        </p:nvSpPr>
        <p:spPr>
          <a:xfrm>
            <a:off x="9982800" y="6357600"/>
            <a:ext cx="1760150" cy="460800"/>
          </a:xfrm>
        </p:spPr>
        <p:txBody>
          <a:bodyPr/>
          <a:lstStyle/>
          <a:p>
            <a:fld id="{D39607A7-8386-47DB-8578-DDEDD194E5D4}" type="slidenum">
              <a:rPr lang="en-US" smtClean="0"/>
              <a:pPr/>
              <a:t>16</a:t>
            </a:fld>
            <a:endParaRPr lang="en-US" dirty="0"/>
          </a:p>
        </p:txBody>
      </p:sp>
      <p:sp>
        <p:nvSpPr>
          <p:cNvPr id="5" name="Text Placeholder 4">
            <a:extLst>
              <a:ext uri="{FF2B5EF4-FFF2-40B4-BE49-F238E27FC236}">
                <a16:creationId xmlns:a16="http://schemas.microsoft.com/office/drawing/2014/main" id="{63EB24E3-8F26-03FC-6987-78F30B057C42}"/>
              </a:ext>
            </a:extLst>
          </p:cNvPr>
          <p:cNvSpPr>
            <a:spLocks noGrp="1"/>
          </p:cNvSpPr>
          <p:nvPr>
            <p:ph type="body" sz="quarter" idx="14"/>
          </p:nvPr>
        </p:nvSpPr>
        <p:spPr/>
        <p:txBody>
          <a:bodyPr/>
          <a:lstStyle/>
          <a:p>
            <a:r>
              <a:rPr lang="en-US" dirty="0"/>
              <a:t>Any Questions?</a:t>
            </a:r>
          </a:p>
        </p:txBody>
      </p:sp>
    </p:spTree>
    <p:extLst>
      <p:ext uri="{BB962C8B-B14F-4D97-AF65-F5344CB8AC3E}">
        <p14:creationId xmlns:p14="http://schemas.microsoft.com/office/powerpoint/2010/main" val="3103683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5F9E-1BAE-6110-D682-2A208FC902EE}"/>
              </a:ext>
            </a:extLst>
          </p:cNvPr>
          <p:cNvSpPr>
            <a:spLocks noGrp="1"/>
          </p:cNvSpPr>
          <p:nvPr>
            <p:ph type="title"/>
          </p:nvPr>
        </p:nvSpPr>
        <p:spPr>
          <a:xfrm>
            <a:off x="989400" y="334346"/>
            <a:ext cx="10213200" cy="1112836"/>
          </a:xfrm>
        </p:spPr>
        <p:txBody>
          <a:bodyPr/>
          <a:lstStyle/>
          <a:p>
            <a:pPr algn="ctr"/>
            <a:r>
              <a:rPr lang="en-IN" b="1" dirty="0"/>
              <a:t>Dissertation Experiences</a:t>
            </a:r>
          </a:p>
        </p:txBody>
      </p:sp>
      <p:sp>
        <p:nvSpPr>
          <p:cNvPr id="3" name="Text Placeholder 2">
            <a:extLst>
              <a:ext uri="{FF2B5EF4-FFF2-40B4-BE49-F238E27FC236}">
                <a16:creationId xmlns:a16="http://schemas.microsoft.com/office/drawing/2014/main" id="{1A343B33-0785-BB70-4B48-ACB56F0A2115}"/>
              </a:ext>
            </a:extLst>
          </p:cNvPr>
          <p:cNvSpPr>
            <a:spLocks noGrp="1"/>
          </p:cNvSpPr>
          <p:nvPr>
            <p:ph type="body" idx="1"/>
          </p:nvPr>
        </p:nvSpPr>
        <p:spPr>
          <a:xfrm>
            <a:off x="989400" y="1736732"/>
            <a:ext cx="4928400" cy="661912"/>
          </a:xfrm>
        </p:spPr>
        <p:txBody>
          <a:bodyPr>
            <a:noAutofit/>
          </a:bodyPr>
          <a:lstStyle/>
          <a:p>
            <a:pPr algn="ctr"/>
            <a:r>
              <a:rPr lang="en-IN" b="1" dirty="0">
                <a:latin typeface="Calibri" panose="020F0502020204030204" pitchFamily="34" charset="0"/>
                <a:cs typeface="Calibri" panose="020F0502020204030204" pitchFamily="34" charset="0"/>
              </a:rPr>
              <a:t>What did you learn (skill/ topic)?</a:t>
            </a:r>
          </a:p>
        </p:txBody>
      </p:sp>
      <p:sp>
        <p:nvSpPr>
          <p:cNvPr id="10" name="Content Placeholder 9">
            <a:extLst>
              <a:ext uri="{FF2B5EF4-FFF2-40B4-BE49-F238E27FC236}">
                <a16:creationId xmlns:a16="http://schemas.microsoft.com/office/drawing/2014/main" id="{B98FEEEA-C6CF-6C78-9756-CE487D5517CB}"/>
              </a:ext>
            </a:extLst>
          </p:cNvPr>
          <p:cNvSpPr>
            <a:spLocks noGrp="1"/>
          </p:cNvSpPr>
          <p:nvPr>
            <p:ph sz="half" idx="2"/>
          </p:nvPr>
        </p:nvSpPr>
        <p:spPr/>
        <p:txBody>
          <a:bodyPr/>
          <a:lstStyle/>
          <a:p>
            <a:r>
              <a:rPr lang="en-US" dirty="0"/>
              <a:t>Data profiling </a:t>
            </a:r>
          </a:p>
          <a:p>
            <a:r>
              <a:rPr lang="en-US" dirty="0"/>
              <a:t>Data analysis</a:t>
            </a:r>
          </a:p>
          <a:p>
            <a:r>
              <a:rPr lang="en-US" dirty="0"/>
              <a:t>Data validation </a:t>
            </a:r>
          </a:p>
          <a:p>
            <a:r>
              <a:rPr lang="en-US" dirty="0"/>
              <a:t>Tools- Tableau, Great expectations, Metabase, WinMerge, MedCat </a:t>
            </a:r>
          </a:p>
        </p:txBody>
      </p:sp>
      <p:sp>
        <p:nvSpPr>
          <p:cNvPr id="5" name="Text Placeholder 4">
            <a:extLst>
              <a:ext uri="{FF2B5EF4-FFF2-40B4-BE49-F238E27FC236}">
                <a16:creationId xmlns:a16="http://schemas.microsoft.com/office/drawing/2014/main" id="{58C1A877-582B-AFBD-F61A-6CF91B9C8E8D}"/>
              </a:ext>
            </a:extLst>
          </p:cNvPr>
          <p:cNvSpPr>
            <a:spLocks noGrp="1"/>
          </p:cNvSpPr>
          <p:nvPr>
            <p:ph type="body" sz="quarter" idx="3"/>
          </p:nvPr>
        </p:nvSpPr>
        <p:spPr/>
        <p:txBody>
          <a:bodyPr>
            <a:normAutofit fontScale="92500" lnSpcReduction="20000"/>
          </a:bodyPr>
          <a:lstStyle/>
          <a:p>
            <a:pPr algn="ctr"/>
            <a:r>
              <a:rPr lang="en-IN" b="1" dirty="0">
                <a:latin typeface="Calibri" panose="020F0502020204030204" pitchFamily="34" charset="0"/>
                <a:cs typeface="Calibri" panose="020F0502020204030204" pitchFamily="34" charset="0"/>
              </a:rPr>
              <a:t>Overall self comments on Dissertation</a:t>
            </a:r>
          </a:p>
        </p:txBody>
      </p:sp>
      <p:sp>
        <p:nvSpPr>
          <p:cNvPr id="11" name="Content Placeholder 10">
            <a:extLst>
              <a:ext uri="{FF2B5EF4-FFF2-40B4-BE49-F238E27FC236}">
                <a16:creationId xmlns:a16="http://schemas.microsoft.com/office/drawing/2014/main" id="{9F03E773-80D5-1F8F-EF15-73FD9DC04571}"/>
              </a:ext>
            </a:extLst>
          </p:cNvPr>
          <p:cNvSpPr>
            <a:spLocks noGrp="1"/>
          </p:cNvSpPr>
          <p:nvPr>
            <p:ph sz="quarter" idx="4"/>
          </p:nvPr>
        </p:nvSpPr>
        <p:spPr/>
        <p:txBody>
          <a:bodyPr>
            <a:normAutofit fontScale="92500" lnSpcReduction="10000"/>
          </a:bodyPr>
          <a:lstStyle/>
          <a:p>
            <a:r>
              <a:rPr lang="en-US" dirty="0"/>
              <a:t>During my dissertation I was a part of Data team at Karkinos Healthcare and I saw transformation of  completely unstructured data to a dashboard of detailed insights of thousands of patients and it made me realize that data analytics is the future of healthcare </a:t>
            </a:r>
          </a:p>
        </p:txBody>
      </p:sp>
      <p:sp>
        <p:nvSpPr>
          <p:cNvPr id="8" name="Footer Placeholder 7">
            <a:extLst>
              <a:ext uri="{FF2B5EF4-FFF2-40B4-BE49-F238E27FC236}">
                <a16:creationId xmlns:a16="http://schemas.microsoft.com/office/drawing/2014/main" id="{E345CE84-575B-CABF-71BF-1327C578392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You are not allowed to add slides to this presentation</a:t>
            </a: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4929AB7-CA6F-0C11-C641-1E492E7E53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AD20E6-394B-4DF0-96A5-9647FF39C943}"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E103A6DE-6241-B758-5FA2-2B271CB3C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78297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0D4294F-602D-8CF5-E049-0D679E88CE27}"/>
              </a:ext>
            </a:extLst>
          </p:cNvPr>
          <p:cNvSpPr>
            <a:spLocks noGrp="1"/>
          </p:cNvSpPr>
          <p:nvPr>
            <p:ph type="title"/>
          </p:nvPr>
        </p:nvSpPr>
        <p:spPr/>
        <p:txBody>
          <a:bodyPr/>
          <a:lstStyle/>
          <a:p>
            <a:r>
              <a:rPr lang="en-US" dirty="0"/>
              <a:t>Pictorial Journey </a:t>
            </a:r>
          </a:p>
        </p:txBody>
      </p:sp>
      <p:sp>
        <p:nvSpPr>
          <p:cNvPr id="8" name="Text Placeholder 7">
            <a:extLst>
              <a:ext uri="{FF2B5EF4-FFF2-40B4-BE49-F238E27FC236}">
                <a16:creationId xmlns:a16="http://schemas.microsoft.com/office/drawing/2014/main" id="{5E0F2444-3144-A9BB-DE95-B0D3B9C431D7}"/>
              </a:ext>
            </a:extLst>
          </p:cNvPr>
          <p:cNvSpPr>
            <a:spLocks noGrp="1"/>
          </p:cNvSpPr>
          <p:nvPr>
            <p:ph type="body" sz="quarter" idx="13"/>
          </p:nvPr>
        </p:nvSpPr>
        <p:spPr/>
        <p:txBody>
          <a:bodyPr/>
          <a:lstStyle/>
          <a:p>
            <a:endParaRPr lang="en-US" dirty="0"/>
          </a:p>
        </p:txBody>
      </p:sp>
      <p:pic>
        <p:nvPicPr>
          <p:cNvPr id="10" name="Picture 9">
            <a:extLst>
              <a:ext uri="{FF2B5EF4-FFF2-40B4-BE49-F238E27FC236}">
                <a16:creationId xmlns:a16="http://schemas.microsoft.com/office/drawing/2014/main" id="{EEBACDCC-53C3-1B80-C853-212911CA3971}"/>
              </a:ext>
            </a:extLst>
          </p:cNvPr>
          <p:cNvPicPr>
            <a:picLocks noChangeAspect="1"/>
          </p:cNvPicPr>
          <p:nvPr/>
        </p:nvPicPr>
        <p:blipFill rotWithShape="1">
          <a:blip r:embed="rId2"/>
          <a:srcRect l="1509" t="14322" r="906" b="14319"/>
          <a:stretch/>
        </p:blipFill>
        <p:spPr>
          <a:xfrm>
            <a:off x="1797663" y="2433086"/>
            <a:ext cx="8596674" cy="3762248"/>
          </a:xfrm>
          <a:prstGeom prst="rect">
            <a:avLst/>
          </a:prstGeom>
        </p:spPr>
      </p:pic>
    </p:spTree>
    <p:extLst>
      <p:ext uri="{BB962C8B-B14F-4D97-AF65-F5344CB8AC3E}">
        <p14:creationId xmlns:p14="http://schemas.microsoft.com/office/powerpoint/2010/main" val="1108640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3816846" y="132522"/>
            <a:ext cx="4319989" cy="1360081"/>
          </a:xfrm>
        </p:spPr>
        <p:txBody>
          <a:bodyPr wrap="square" anchor="b">
            <a:normAutofit/>
          </a:bodyPr>
          <a:lstStyle/>
          <a:p>
            <a:r>
              <a:rPr lang="en-US" dirty="0"/>
              <a:t>Screenshot of Approval</a:t>
            </a:r>
          </a:p>
        </p:txBody>
      </p:sp>
      <p:sp>
        <p:nvSpPr>
          <p:cNvPr id="24" name="Slide Number Placeholder 5">
            <a:extLst>
              <a:ext uri="{FF2B5EF4-FFF2-40B4-BE49-F238E27FC236}">
                <a16:creationId xmlns:a16="http://schemas.microsoft.com/office/drawing/2014/main" id="{09567CC5-9835-41E1-8AE6-6875430887AD}"/>
              </a:ext>
            </a:extLst>
          </p:cNvPr>
          <p:cNvSpPr>
            <a:spLocks noGrp="1"/>
          </p:cNvSpPr>
          <p:nvPr>
            <p:ph type="sldNum" sz="quarter" idx="12"/>
          </p:nvPr>
        </p:nvSpPr>
        <p:spPr>
          <a:xfrm>
            <a:off x="9982800" y="6357600"/>
            <a:ext cx="1760150" cy="460800"/>
          </a:xfrm>
        </p:spPr>
        <p:txBody>
          <a:bodyPr>
            <a:normAutofit/>
          </a:bodyPr>
          <a:lstStyle/>
          <a:p>
            <a:fld id="{D39607A7-8386-47DB-8578-DDEDD194E5D4}" type="slidenum">
              <a:rPr lang="en-US" smtClean="0"/>
              <a:pPr/>
              <a:t>2</a:t>
            </a:fld>
            <a:endParaRPr lang="en-US" dirty="0"/>
          </a:p>
        </p:txBody>
      </p:sp>
      <p:pic>
        <p:nvPicPr>
          <p:cNvPr id="12" name="Picture 11">
            <a:extLst>
              <a:ext uri="{FF2B5EF4-FFF2-40B4-BE49-F238E27FC236}">
                <a16:creationId xmlns:a16="http://schemas.microsoft.com/office/drawing/2014/main" id="{ED169ABE-0150-C301-0D18-7C2BA8289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325608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3F67-9C70-4748-8C0C-3A7863422F99}"/>
              </a:ext>
            </a:extLst>
          </p:cNvPr>
          <p:cNvSpPr>
            <a:spLocks noGrp="1"/>
          </p:cNvSpPr>
          <p:nvPr>
            <p:ph type="title"/>
          </p:nvPr>
        </p:nvSpPr>
        <p:spPr>
          <a:xfrm>
            <a:off x="4162617" y="379628"/>
            <a:ext cx="4078800" cy="726502"/>
          </a:xfrm>
        </p:spPr>
        <p:txBody>
          <a:bodyPr wrap="square" anchor="b">
            <a:normAutofit/>
          </a:bodyPr>
          <a:lstStyle/>
          <a:p>
            <a:r>
              <a:rPr lang="en-US" sz="3600" dirty="0"/>
              <a:t>Introduction</a:t>
            </a:r>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sz="quarter" idx="13"/>
          </p:nvPr>
        </p:nvSpPr>
        <p:spPr>
          <a:xfrm>
            <a:off x="543339" y="1855305"/>
            <a:ext cx="10999304" cy="4623067"/>
          </a:xfrm>
        </p:spPr>
        <p:txBody>
          <a:bodyPr>
            <a:noAutofit/>
          </a:bodyPr>
          <a:lstStyle/>
          <a:p>
            <a:pPr marL="457200" indent="-457200" algn="just">
              <a:buFont typeface="Arial" panose="020B0604020202020204" pitchFamily="34" charset="0"/>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Cancer is a huge problem for a country like India. The number of persons suffering from the disease is believed to be over 2.25 million, with over 11,57,294 new cancer cases being reported each year. Cancer is responsible for 7,84,821 deaths. </a:t>
            </a:r>
          </a:p>
          <a:p>
            <a:pPr marL="457200" indent="-457200" algn="just">
              <a:buFont typeface="Arial" panose="020B0604020202020204" pitchFamily="34" charset="0"/>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These statistics are evidence enough that a concrete and effective solution is needed to deal with this problem</a:t>
            </a:r>
          </a:p>
          <a:p>
            <a:pPr marL="457200" indent="-457200" algn="just">
              <a:buFont typeface="Arial" panose="020B0604020202020204" pitchFamily="34" charset="0"/>
              <a:buChar char="•"/>
            </a:pPr>
            <a:r>
              <a:rPr lang="en-US" sz="1800" dirty="0">
                <a:solidFill>
                  <a:srgbClr val="000000"/>
                </a:solidFill>
                <a:effectLst/>
                <a:latin typeface="Times New Roman" panose="02020603050405020304" pitchFamily="18" charset="0"/>
                <a:ea typeface="Times New Roman" panose="02020603050405020304" pitchFamily="18" charset="0"/>
              </a:rPr>
              <a:t>Using analytics on this data can help discover numerous insights regarding patterns of disease risk factors, and infective treatment. Organizations like Karkinos healthcare are desirous to build an end-to-end technology-driven oncology-focused managed healthcare platform. </a:t>
            </a:r>
          </a:p>
          <a:p>
            <a:pPr marL="457200" indent="-457200" algn="just">
              <a:buFont typeface="Arial" panose="020B0604020202020204" pitchFamily="34" charset="0"/>
              <a:buChar char="•"/>
            </a:pPr>
            <a:r>
              <a:rPr lang="en-US" sz="1800" dirty="0">
                <a:solidFill>
                  <a:srgbClr val="000000"/>
                </a:solidFill>
                <a:effectLst/>
                <a:latin typeface="Times New Roman" panose="02020603050405020304" pitchFamily="18" charset="0"/>
                <a:ea typeface="Times New Roman" panose="02020603050405020304" pitchFamily="18" charset="0"/>
              </a:rPr>
              <a:t>When dealing with big data, ETL is a crucial part of the process, considering it consumes 80% of the time.</a:t>
            </a:r>
            <a:endParaRPr lang="en-US" sz="1800" dirty="0">
              <a:effectLst/>
              <a:latin typeface="Times New Roman" panose="02020603050405020304" pitchFamily="18" charset="0"/>
              <a:ea typeface="Times New Roman" panose="02020603050405020304" pitchFamily="18" charset="0"/>
            </a:endParaRPr>
          </a:p>
          <a:p>
            <a:pPr marL="457200" indent="-457200" algn="just">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p:txBody>
      </p:sp>
      <p:sp>
        <p:nvSpPr>
          <p:cNvPr id="104" name="Slide Number Placeholder 49">
            <a:extLst>
              <a:ext uri="{FF2B5EF4-FFF2-40B4-BE49-F238E27FC236}">
                <a16:creationId xmlns:a16="http://schemas.microsoft.com/office/drawing/2014/main" id="{BC4462F5-98AF-457A-94DC-C44EA835679D}"/>
              </a:ext>
            </a:extLst>
          </p:cNvPr>
          <p:cNvSpPr>
            <a:spLocks noGrp="1"/>
          </p:cNvSpPr>
          <p:nvPr>
            <p:ph type="sldNum" sz="quarter" idx="12"/>
          </p:nvPr>
        </p:nvSpPr>
        <p:spPr>
          <a:xfrm>
            <a:off x="9982800" y="6357600"/>
            <a:ext cx="1760150" cy="460800"/>
          </a:xfrm>
        </p:spPr>
        <p:txBody>
          <a:bodyPr/>
          <a:lstStyle/>
          <a:p>
            <a:fld id="{D39607A7-8386-47DB-8578-DDEDD194E5D4}" type="slidenum">
              <a:rPr lang="en-US" smtClean="0"/>
              <a:pPr/>
              <a:t>3</a:t>
            </a:fld>
            <a:endParaRPr lang="en-US" dirty="0"/>
          </a:p>
        </p:txBody>
      </p:sp>
      <p:pic>
        <p:nvPicPr>
          <p:cNvPr id="7" name="Picture 6">
            <a:extLst>
              <a:ext uri="{FF2B5EF4-FFF2-40B4-BE49-F238E27FC236}">
                <a16:creationId xmlns:a16="http://schemas.microsoft.com/office/drawing/2014/main" id="{233C0521-527F-12A9-2C4C-5E2DA00577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639799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3F67-9C70-4748-8C0C-3A7863422F99}"/>
              </a:ext>
            </a:extLst>
          </p:cNvPr>
          <p:cNvSpPr>
            <a:spLocks noGrp="1"/>
          </p:cNvSpPr>
          <p:nvPr>
            <p:ph type="title"/>
          </p:nvPr>
        </p:nvSpPr>
        <p:spPr>
          <a:xfrm>
            <a:off x="4162617" y="379628"/>
            <a:ext cx="4078800" cy="726502"/>
          </a:xfrm>
        </p:spPr>
        <p:txBody>
          <a:bodyPr wrap="square" anchor="b">
            <a:normAutofit/>
          </a:bodyPr>
          <a:lstStyle/>
          <a:p>
            <a:r>
              <a:rPr lang="en-US" sz="3600" dirty="0"/>
              <a:t>Introduction</a:t>
            </a:r>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sz="quarter" idx="13"/>
          </p:nvPr>
        </p:nvSpPr>
        <p:spPr>
          <a:xfrm>
            <a:off x="927652" y="1292773"/>
            <a:ext cx="10098157" cy="3795870"/>
          </a:xfrm>
        </p:spPr>
        <p:txBody>
          <a:bodyPr>
            <a:noAutofit/>
          </a:bodyPr>
          <a:lstStyle/>
          <a:p>
            <a:pPr algn="just">
              <a:lnSpc>
                <a:spcPct val="100000"/>
              </a:lnSpc>
            </a:pPr>
            <a:r>
              <a:rPr lang="en-US" sz="2400" dirty="0">
                <a:latin typeface="Calibri" panose="020F0502020204030204" pitchFamily="34" charset="0"/>
                <a:cs typeface="Calibri" panose="020F0502020204030204" pitchFamily="34" charset="0"/>
              </a:rPr>
              <a:t>ETL Process Steps </a:t>
            </a:r>
          </a:p>
          <a:p>
            <a:pPr marL="342900" lvl="0" indent="-342900" algn="just">
              <a:lnSpc>
                <a:spcPct val="100000"/>
              </a:lnSpc>
              <a:spcAft>
                <a:spcPts val="800"/>
              </a:spcAft>
              <a:buFont typeface="Symbol" panose="05050102010706020507" pitchFamily="18" charset="2"/>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first step for any ETL process is to collect raw data . </a:t>
            </a:r>
          </a:p>
          <a:p>
            <a:pPr marL="342900" lvl="0" indent="-342900" algn="just">
              <a:lnSpc>
                <a:spcPct val="100000"/>
              </a:lnSpc>
              <a:spcAft>
                <a:spcPts val="800"/>
              </a:spcAft>
              <a:buFont typeface="Symbol" panose="05050102010706020507" pitchFamily="18" charset="2"/>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Second step of this process is Data profiling which means to understand the structure from the source’s information </a:t>
            </a:r>
          </a:p>
          <a:p>
            <a:pPr marL="342900" lvl="0" indent="-342900" algn="just">
              <a:lnSpc>
                <a:spcPct val="100000"/>
              </a:lnSpc>
              <a:spcAft>
                <a:spcPts val="800"/>
              </a:spcAft>
              <a:buFont typeface="Symbol" panose="05050102010706020507" pitchFamily="18" charset="2"/>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third step is Extraction . Data received can be from different sources hence, different formats </a:t>
            </a:r>
            <a:endPar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Aft>
                <a:spcPts val="800"/>
              </a:spcAft>
              <a:buFont typeface="Symbol" panose="05050102010706020507" pitchFamily="18" charset="2"/>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Cleaning and transformation are the fourth and last processes in the data warehouse transformation process. </a:t>
            </a:r>
          </a:p>
          <a:p>
            <a:pPr marL="342900" indent="-342900" algn="just">
              <a:lnSpc>
                <a:spcPct val="100000"/>
              </a:lnSpc>
              <a:spcAft>
                <a:spcPts val="800"/>
              </a:spcAft>
              <a:buFont typeface="Symbol" panose="05050102010706020507" pitchFamily="18" charset="2"/>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fifth and sixth step is loading and going live with the data and insights . </a:t>
            </a:r>
          </a:p>
          <a:p>
            <a:pPr marL="342900" lvl="0" indent="-342900" algn="just">
              <a:lnSpc>
                <a:spcPct val="100000"/>
              </a:lnSpc>
              <a:spcAft>
                <a:spcPts val="800"/>
              </a:spcAft>
              <a:buFont typeface="Symbol" panose="05050102010706020507" pitchFamily="18" charset="2"/>
              <a:buChar char=""/>
            </a:pPr>
            <a:endParaRPr lang="en-US" sz="2800" dirty="0">
              <a:latin typeface="Calibri" panose="020F0502020204030204" pitchFamily="34" charset="0"/>
              <a:cs typeface="Calibri" panose="020F0502020204030204" pitchFamily="34" charset="0"/>
            </a:endParaRPr>
          </a:p>
        </p:txBody>
      </p:sp>
      <p:sp>
        <p:nvSpPr>
          <p:cNvPr id="104" name="Slide Number Placeholder 49">
            <a:extLst>
              <a:ext uri="{FF2B5EF4-FFF2-40B4-BE49-F238E27FC236}">
                <a16:creationId xmlns:a16="http://schemas.microsoft.com/office/drawing/2014/main" id="{BC4462F5-98AF-457A-94DC-C44EA835679D}"/>
              </a:ext>
            </a:extLst>
          </p:cNvPr>
          <p:cNvSpPr>
            <a:spLocks noGrp="1"/>
          </p:cNvSpPr>
          <p:nvPr>
            <p:ph type="sldNum" sz="quarter" idx="12"/>
          </p:nvPr>
        </p:nvSpPr>
        <p:spPr>
          <a:xfrm>
            <a:off x="9982800" y="6357600"/>
            <a:ext cx="1760150" cy="460800"/>
          </a:xfrm>
        </p:spPr>
        <p:txBody>
          <a:bodyPr/>
          <a:lstStyle/>
          <a:p>
            <a:fld id="{D39607A7-8386-47DB-8578-DDEDD194E5D4}" type="slidenum">
              <a:rPr lang="en-US" smtClean="0"/>
              <a:pPr/>
              <a:t>4</a:t>
            </a:fld>
            <a:endParaRPr lang="en-US" dirty="0"/>
          </a:p>
        </p:txBody>
      </p:sp>
      <p:pic>
        <p:nvPicPr>
          <p:cNvPr id="7" name="Picture 6">
            <a:extLst>
              <a:ext uri="{FF2B5EF4-FFF2-40B4-BE49-F238E27FC236}">
                <a16:creationId xmlns:a16="http://schemas.microsoft.com/office/drawing/2014/main" id="{233C0521-527F-12A9-2C4C-5E2DA00577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6" name="Picture 5">
            <a:extLst>
              <a:ext uri="{FF2B5EF4-FFF2-40B4-BE49-F238E27FC236}">
                <a16:creationId xmlns:a16="http://schemas.microsoft.com/office/drawing/2014/main" id="{0F76BCEA-97B0-E2F4-ED30-AE600A5691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277" y="5088642"/>
            <a:ext cx="10828905" cy="1268958"/>
          </a:xfrm>
          <a:prstGeom prst="rect">
            <a:avLst/>
          </a:prstGeom>
        </p:spPr>
      </p:pic>
    </p:spTree>
    <p:extLst>
      <p:ext uri="{BB962C8B-B14F-4D97-AF65-F5344CB8AC3E}">
        <p14:creationId xmlns:p14="http://schemas.microsoft.com/office/powerpoint/2010/main" val="2719893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6E9532-6DC7-411D-A09F-8413A5B95FFE}"/>
              </a:ext>
            </a:extLst>
          </p:cNvPr>
          <p:cNvSpPr>
            <a:spLocks noGrp="1"/>
          </p:cNvSpPr>
          <p:nvPr>
            <p:ph type="title"/>
          </p:nvPr>
        </p:nvSpPr>
        <p:spPr>
          <a:xfrm>
            <a:off x="976148" y="1643455"/>
            <a:ext cx="4075200" cy="735311"/>
          </a:xfrm>
        </p:spPr>
        <p:txBody>
          <a:bodyPr>
            <a:normAutofit/>
          </a:bodyPr>
          <a:lstStyle/>
          <a:p>
            <a:r>
              <a:rPr lang="en-US" dirty="0"/>
              <a:t>Objective of the Study </a:t>
            </a:r>
          </a:p>
        </p:txBody>
      </p:sp>
      <p:sp>
        <p:nvSpPr>
          <p:cNvPr id="11" name="TextBox 10">
            <a:extLst>
              <a:ext uri="{FF2B5EF4-FFF2-40B4-BE49-F238E27FC236}">
                <a16:creationId xmlns:a16="http://schemas.microsoft.com/office/drawing/2014/main" id="{E2BE6BD4-6175-9CB3-4CBA-17C07F4F20BD}"/>
              </a:ext>
            </a:extLst>
          </p:cNvPr>
          <p:cNvSpPr txBox="1"/>
          <p:nvPr/>
        </p:nvSpPr>
        <p:spPr>
          <a:xfrm>
            <a:off x="455517" y="4452731"/>
            <a:ext cx="5116461" cy="1231106"/>
          </a:xfrm>
          <a:prstGeom prst="rect">
            <a:avLst/>
          </a:prstGeom>
          <a:noFill/>
        </p:spPr>
        <p:txBody>
          <a:bodyPr wrap="square" rtlCol="0">
            <a:spAutoFit/>
          </a:bodyPr>
          <a:lstStyle/>
          <a:p>
            <a:pPr marL="285750" indent="-285750">
              <a:buFont typeface="Wingdings" panose="05000000000000000000" pitchFamily="2" charset="2"/>
              <a:buChar char="v"/>
            </a:pPr>
            <a:r>
              <a:rPr lang="en-US" sz="1800" b="1" i="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 study the important elements for an ETL process of cancer </a:t>
            </a:r>
            <a:r>
              <a:rPr lang="en-US" sz="2000" b="1" i="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care</a:t>
            </a:r>
            <a:r>
              <a:rPr lang="en-US" sz="1800" b="1" i="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data so as to standardize and reduce the time consumption of the process  </a:t>
            </a:r>
          </a:p>
          <a:p>
            <a:pPr marL="285750" indent="-285750">
              <a:buFont typeface="Arial" panose="020B0604020202020204" pitchFamily="34" charset="0"/>
              <a:buChar char="•"/>
            </a:pPr>
            <a:endParaRPr lang="en-US" dirty="0"/>
          </a:p>
        </p:txBody>
      </p:sp>
      <p:pic>
        <p:nvPicPr>
          <p:cNvPr id="13" name="Picture 12">
            <a:extLst>
              <a:ext uri="{FF2B5EF4-FFF2-40B4-BE49-F238E27FC236}">
                <a16:creationId xmlns:a16="http://schemas.microsoft.com/office/drawing/2014/main" id="{4E31F37E-EA98-550E-AE3D-C999BBB39F8A}"/>
              </a:ext>
            </a:extLst>
          </p:cNvPr>
          <p:cNvPicPr>
            <a:picLocks noChangeAspect="1"/>
          </p:cNvPicPr>
          <p:nvPr/>
        </p:nvPicPr>
        <p:blipFill>
          <a:blip r:embed="rId3"/>
          <a:stretch>
            <a:fillRect/>
          </a:stretch>
        </p:blipFill>
        <p:spPr>
          <a:xfrm>
            <a:off x="6096000" y="1829990"/>
            <a:ext cx="6096000" cy="3198019"/>
          </a:xfrm>
          <a:prstGeom prst="rect">
            <a:avLst/>
          </a:prstGeom>
        </p:spPr>
      </p:pic>
      <p:pic>
        <p:nvPicPr>
          <p:cNvPr id="15" name="Picture 14">
            <a:extLst>
              <a:ext uri="{FF2B5EF4-FFF2-40B4-BE49-F238E27FC236}">
                <a16:creationId xmlns:a16="http://schemas.microsoft.com/office/drawing/2014/main" id="{05E523D4-B274-7587-1B65-1B239246E0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811730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2868612" y="-24955"/>
            <a:ext cx="7383601" cy="1112836"/>
          </a:xfrm>
        </p:spPr>
        <p:txBody>
          <a:bodyPr>
            <a:normAutofit/>
          </a:bodyPr>
          <a:lstStyle/>
          <a:p>
            <a:pPr algn="ctr"/>
            <a:r>
              <a:rPr lang="en-US" sz="3600" b="1" dirty="0"/>
              <a:t>Methodology</a:t>
            </a:r>
          </a:p>
        </p:txBody>
      </p:sp>
      <p:sp>
        <p:nvSpPr>
          <p:cNvPr id="10" name="Slide Number Placeholder 49">
            <a:extLst>
              <a:ext uri="{FF2B5EF4-FFF2-40B4-BE49-F238E27FC236}">
                <a16:creationId xmlns:a16="http://schemas.microsoft.com/office/drawing/2014/main" id="{01A08221-B499-4596-AFD9-5C9812459168}"/>
              </a:ext>
            </a:extLst>
          </p:cNvPr>
          <p:cNvSpPr>
            <a:spLocks noGrp="1"/>
          </p:cNvSpPr>
          <p:nvPr>
            <p:ph type="sldNum" sz="quarter" idx="12"/>
          </p:nvPr>
        </p:nvSpPr>
        <p:spPr>
          <a:xfrm>
            <a:off x="9982800" y="6357600"/>
            <a:ext cx="1760150" cy="460800"/>
          </a:xfrm>
        </p:spPr>
        <p:txBody>
          <a:bodyPr/>
          <a:lstStyle/>
          <a:p>
            <a:fld id="{D39607A7-8386-47DB-8578-DDEDD194E5D4}" type="slidenum">
              <a:rPr lang="en-US" smtClean="0"/>
              <a:pPr/>
              <a:t>6</a:t>
            </a:fld>
            <a:endParaRPr lang="en-US" dirty="0"/>
          </a:p>
        </p:txBody>
      </p:sp>
      <p:pic>
        <p:nvPicPr>
          <p:cNvPr id="7" name="Picture 6">
            <a:extLst>
              <a:ext uri="{FF2B5EF4-FFF2-40B4-BE49-F238E27FC236}">
                <a16:creationId xmlns:a16="http://schemas.microsoft.com/office/drawing/2014/main" id="{25649526-F05E-5A37-1A49-84AFFBEE6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11" name="Content Placeholder 2">
            <a:extLst>
              <a:ext uri="{FF2B5EF4-FFF2-40B4-BE49-F238E27FC236}">
                <a16:creationId xmlns:a16="http://schemas.microsoft.com/office/drawing/2014/main" id="{90265B6E-18A1-3AF8-DDB0-D472E3951A28}"/>
              </a:ext>
            </a:extLst>
          </p:cNvPr>
          <p:cNvSpPr txBox="1">
            <a:spLocks/>
          </p:cNvSpPr>
          <p:nvPr/>
        </p:nvSpPr>
        <p:spPr>
          <a:xfrm>
            <a:off x="449050" y="1995826"/>
            <a:ext cx="5071441" cy="4728824"/>
          </a:xfrm>
          <a:prstGeom prst="rect">
            <a:avLst/>
          </a:prstGeom>
        </p:spPr>
        <p:txBody>
          <a:bodyPr>
            <a:noAutofit/>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Aft>
                <a:spcPts val="800"/>
              </a:spcAft>
              <a:buFont typeface="Symbol" panose="05050102010706020507" pitchFamily="18" charset="2"/>
              <a:buChar char=""/>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Type of Analysis</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This is a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Secondary data analysis conducted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 address the important elements of cancer care data . The dataset used for analysis is from Kaggle.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Aft>
                <a:spcPts val="800"/>
              </a:spcAft>
              <a:buNone/>
            </a:pPr>
            <a:r>
              <a:rPr lang="en-US" sz="2400" i="1" u="sng" dirty="0">
                <a:latin typeface="Calibri" panose="020F0502020204030204" pitchFamily="34" charset="0"/>
                <a:cs typeface="Calibri" panose="020F0502020204030204" pitchFamily="34" charset="0"/>
              </a:rPr>
              <a:t>Process </a:t>
            </a:r>
          </a:p>
          <a:p>
            <a:pPr marL="342900" indent="-342900" algn="just">
              <a:lnSpc>
                <a:spcPct val="100000"/>
              </a:lnSpc>
              <a:spcAft>
                <a:spcPts val="800"/>
              </a:spcAft>
              <a:buFont typeface="Symbol" panose="05050102010706020507" pitchFamily="18" charset="2"/>
              <a:buChar char=""/>
            </a:pPr>
            <a:r>
              <a:rPr lang="en-US" sz="1800" b="1" dirty="0">
                <a:solidFill>
                  <a:srgbClr val="000000"/>
                </a:solidFill>
                <a:effectLst/>
                <a:latin typeface="Times New Roman" panose="02020603050405020304" pitchFamily="18" charset="0"/>
                <a:ea typeface="Calibri" panose="020F0502020204030204" pitchFamily="34" charset="0"/>
              </a:rPr>
              <a:t>Step 1</a:t>
            </a:r>
            <a:r>
              <a:rPr lang="en-US" sz="1800" dirty="0">
                <a:solidFill>
                  <a:srgbClr val="000000"/>
                </a:solidFill>
                <a:effectLst/>
                <a:latin typeface="Times New Roman" panose="02020603050405020304" pitchFamily="18" charset="0"/>
                <a:ea typeface="Calibri" panose="020F0502020204030204" pitchFamily="34" charset="0"/>
              </a:rPr>
              <a:t> : Data was downloaded from Kaggle and it was made sure that it had no personal information about the patients.</a:t>
            </a:r>
          </a:p>
          <a:p>
            <a:pPr marL="342900" indent="-342900" algn="just">
              <a:lnSpc>
                <a:spcPct val="100000"/>
              </a:lnSpc>
              <a:spcAft>
                <a:spcPts val="800"/>
              </a:spcAft>
              <a:buFont typeface="Symbol" panose="05050102010706020507" pitchFamily="18" charset="2"/>
              <a:buChar char=""/>
            </a:pPr>
            <a:r>
              <a:rPr lang="en-US" sz="1800" b="1" dirty="0">
                <a:solidFill>
                  <a:srgbClr val="000000"/>
                </a:solidFill>
                <a:effectLst/>
                <a:latin typeface="Times New Roman" panose="02020603050405020304" pitchFamily="18" charset="0"/>
                <a:ea typeface="Calibri" panose="020F0502020204030204" pitchFamily="34" charset="0"/>
              </a:rPr>
              <a:t>Step 2:</a:t>
            </a:r>
            <a:r>
              <a:rPr lang="en-US" sz="1800" dirty="0">
                <a:solidFill>
                  <a:srgbClr val="000000"/>
                </a:solidFill>
                <a:effectLst/>
                <a:latin typeface="Times New Roman" panose="02020603050405020304" pitchFamily="18" charset="0"/>
                <a:ea typeface="Calibri" panose="020F0502020204030204" pitchFamily="34" charset="0"/>
              </a:rPr>
              <a:t> Data profiling : For this step we used two different tools . First one was google sheets : we uploaded the data into the google sheets and used the explore function so as to get analysis  of each and every column </a:t>
            </a:r>
          </a:p>
          <a:p>
            <a:pPr marL="342900" indent="-342900" algn="just">
              <a:lnSpc>
                <a:spcPct val="100000"/>
              </a:lnSpc>
              <a:spcAft>
                <a:spcPts val="800"/>
              </a:spcAft>
              <a:buFont typeface="Symbol" panose="05050102010706020507" pitchFamily="18" charset="2"/>
              <a:buChar char=""/>
            </a:pPr>
            <a:endParaRPr lang="en-US" sz="2800" dirty="0">
              <a:latin typeface="Calibri" panose="020F050202020403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890B0518-2A46-B2FC-E226-5B074A45B2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7925" y="1460500"/>
            <a:ext cx="2451936" cy="5219700"/>
          </a:xfrm>
          <a:prstGeom prst="rect">
            <a:avLst/>
          </a:prstGeom>
        </p:spPr>
      </p:pic>
      <p:pic>
        <p:nvPicPr>
          <p:cNvPr id="20" name="Picture 19">
            <a:extLst>
              <a:ext uri="{FF2B5EF4-FFF2-40B4-BE49-F238E27FC236}">
                <a16:creationId xmlns:a16="http://schemas.microsoft.com/office/drawing/2014/main" id="{57C11FB9-D24B-9CB3-6845-7CF0AFCB51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4578" y="1508125"/>
            <a:ext cx="2451935" cy="5172075"/>
          </a:xfrm>
          <a:prstGeom prst="rect">
            <a:avLst/>
          </a:prstGeom>
        </p:spPr>
      </p:pic>
    </p:spTree>
    <p:extLst>
      <p:ext uri="{BB962C8B-B14F-4D97-AF65-F5344CB8AC3E}">
        <p14:creationId xmlns:p14="http://schemas.microsoft.com/office/powerpoint/2010/main" val="1527386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2868612" y="-24955"/>
            <a:ext cx="7383601" cy="1112836"/>
          </a:xfrm>
        </p:spPr>
        <p:txBody>
          <a:bodyPr>
            <a:normAutofit/>
          </a:bodyPr>
          <a:lstStyle/>
          <a:p>
            <a:pPr algn="ctr"/>
            <a:r>
              <a:rPr lang="en-US" sz="3600" b="1" dirty="0"/>
              <a:t>Methodology</a:t>
            </a:r>
          </a:p>
        </p:txBody>
      </p:sp>
      <p:sp>
        <p:nvSpPr>
          <p:cNvPr id="10" name="Slide Number Placeholder 49">
            <a:extLst>
              <a:ext uri="{FF2B5EF4-FFF2-40B4-BE49-F238E27FC236}">
                <a16:creationId xmlns:a16="http://schemas.microsoft.com/office/drawing/2014/main" id="{01A08221-B499-4596-AFD9-5C9812459168}"/>
              </a:ext>
            </a:extLst>
          </p:cNvPr>
          <p:cNvSpPr>
            <a:spLocks noGrp="1"/>
          </p:cNvSpPr>
          <p:nvPr>
            <p:ph type="sldNum" sz="quarter" idx="12"/>
          </p:nvPr>
        </p:nvSpPr>
        <p:spPr>
          <a:xfrm>
            <a:off x="9982800" y="6357600"/>
            <a:ext cx="1760150" cy="460800"/>
          </a:xfrm>
        </p:spPr>
        <p:txBody>
          <a:bodyPr/>
          <a:lstStyle/>
          <a:p>
            <a:fld id="{D39607A7-8386-47DB-8578-DDEDD194E5D4}" type="slidenum">
              <a:rPr lang="en-US" smtClean="0"/>
              <a:pPr/>
              <a:t>7</a:t>
            </a:fld>
            <a:endParaRPr lang="en-US" dirty="0"/>
          </a:p>
        </p:txBody>
      </p:sp>
      <p:pic>
        <p:nvPicPr>
          <p:cNvPr id="7" name="Picture 6">
            <a:extLst>
              <a:ext uri="{FF2B5EF4-FFF2-40B4-BE49-F238E27FC236}">
                <a16:creationId xmlns:a16="http://schemas.microsoft.com/office/drawing/2014/main" id="{25649526-F05E-5A37-1A49-84AFFBEE6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11" name="Content Placeholder 2">
            <a:extLst>
              <a:ext uri="{FF2B5EF4-FFF2-40B4-BE49-F238E27FC236}">
                <a16:creationId xmlns:a16="http://schemas.microsoft.com/office/drawing/2014/main" id="{90265B6E-18A1-3AF8-DDB0-D472E3951A28}"/>
              </a:ext>
            </a:extLst>
          </p:cNvPr>
          <p:cNvSpPr txBox="1">
            <a:spLocks/>
          </p:cNvSpPr>
          <p:nvPr/>
        </p:nvSpPr>
        <p:spPr>
          <a:xfrm>
            <a:off x="449050" y="1995826"/>
            <a:ext cx="5646950" cy="4728824"/>
          </a:xfrm>
          <a:prstGeom prst="rect">
            <a:avLst/>
          </a:prstGeom>
        </p:spPr>
        <p:txBody>
          <a:bodyPr>
            <a:noAutofit/>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Aft>
                <a:spcPts val="800"/>
              </a:spcAft>
              <a:buFont typeface="Symbol" panose="05050102010706020507" pitchFamily="18" charset="2"/>
              <a:buChar char=""/>
            </a:pPr>
            <a:r>
              <a:rPr lang="en-US" sz="1800" dirty="0">
                <a:solidFill>
                  <a:srgbClr val="000000"/>
                </a:solidFill>
                <a:effectLst/>
                <a:latin typeface="Times New Roman" panose="02020603050405020304" pitchFamily="18" charset="0"/>
                <a:ea typeface="Calibri" panose="020F0502020204030204" pitchFamily="34" charset="0"/>
              </a:rPr>
              <a:t>Column Stats is another function of google sheets that gives information about the type of values present in the column and the number of null values</a:t>
            </a:r>
          </a:p>
          <a:p>
            <a:pPr marL="342900" indent="-342900" algn="just">
              <a:lnSpc>
                <a:spcPct val="100000"/>
              </a:lnSpc>
              <a:spcAft>
                <a:spcPts val="800"/>
              </a:spcAft>
              <a:buFont typeface="Symbol" panose="05050102010706020507" pitchFamily="18" charset="2"/>
              <a:buChar char=""/>
            </a:pPr>
            <a:endParaRPr lang="en-US" sz="1800" dirty="0">
              <a:solidFill>
                <a:srgbClr val="000000"/>
              </a:solidFill>
              <a:effectLst/>
              <a:latin typeface="Times New Roman" panose="02020603050405020304" pitchFamily="18" charset="0"/>
              <a:ea typeface="Calibri" panose="020F0502020204030204" pitchFamily="34" charset="0"/>
            </a:endParaRPr>
          </a:p>
          <a:p>
            <a:pPr marL="342900" indent="-342900" algn="just">
              <a:lnSpc>
                <a:spcPct val="100000"/>
              </a:lnSpc>
              <a:spcAft>
                <a:spcPts val="800"/>
              </a:spcAft>
              <a:buFont typeface="Symbol" panose="05050102010706020507" pitchFamily="18" charset="2"/>
              <a:buChar char=""/>
            </a:pPr>
            <a:r>
              <a:rPr lang="en-US" sz="1800" dirty="0">
                <a:solidFill>
                  <a:srgbClr val="000000"/>
                </a:solidFill>
                <a:effectLst/>
                <a:latin typeface="Times New Roman" panose="02020603050405020304" pitchFamily="18" charset="0"/>
                <a:ea typeface="Calibri" panose="020F0502020204030204" pitchFamily="34" charset="0"/>
              </a:rPr>
              <a:t> </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Step 3</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Transformation: In this step, we did cleaning and transformation of the data. The major step of transformation was null conversions . All the nulls were marked as a default value when a row hasn’t a value</a:t>
            </a:r>
            <a:r>
              <a:rPr lang="en-US" sz="180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a column, as</a:t>
            </a:r>
            <a:r>
              <a:rPr lang="en-US" sz="180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best practice.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0000"/>
              </a:lnSpc>
              <a:spcAft>
                <a:spcPts val="800"/>
              </a:spcAft>
              <a:buFont typeface="Symbol" panose="05050102010706020507" pitchFamily="18" charset="2"/>
              <a:buChar char=""/>
            </a:pPr>
            <a:endParaRPr lang="en-US" sz="2800" dirty="0">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CA1144E4-00F3-0665-94CF-8CC9FDD4B1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0412" y="1451590"/>
            <a:ext cx="1905000" cy="4906010"/>
          </a:xfrm>
          <a:prstGeom prst="rect">
            <a:avLst/>
          </a:prstGeom>
        </p:spPr>
      </p:pic>
      <p:pic>
        <p:nvPicPr>
          <p:cNvPr id="13" name="Picture 12">
            <a:extLst>
              <a:ext uri="{FF2B5EF4-FFF2-40B4-BE49-F238E27FC236}">
                <a16:creationId xmlns:a16="http://schemas.microsoft.com/office/drawing/2014/main" id="{F0F3F322-3C00-5E71-A7E4-8A0BDA469A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1150" y="1451590"/>
            <a:ext cx="1762125" cy="2438400"/>
          </a:xfrm>
          <a:prstGeom prst="rect">
            <a:avLst/>
          </a:prstGeom>
        </p:spPr>
      </p:pic>
    </p:spTree>
    <p:extLst>
      <p:ext uri="{BB962C8B-B14F-4D97-AF65-F5344CB8AC3E}">
        <p14:creationId xmlns:p14="http://schemas.microsoft.com/office/powerpoint/2010/main" val="4124344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2868612" y="-24955"/>
            <a:ext cx="7383601" cy="1112836"/>
          </a:xfrm>
        </p:spPr>
        <p:txBody>
          <a:bodyPr>
            <a:normAutofit/>
          </a:bodyPr>
          <a:lstStyle/>
          <a:p>
            <a:pPr algn="ctr"/>
            <a:r>
              <a:rPr lang="en-US" sz="3600" b="1" dirty="0"/>
              <a:t>Methodology</a:t>
            </a:r>
          </a:p>
        </p:txBody>
      </p:sp>
      <p:sp>
        <p:nvSpPr>
          <p:cNvPr id="10" name="Slide Number Placeholder 49">
            <a:extLst>
              <a:ext uri="{FF2B5EF4-FFF2-40B4-BE49-F238E27FC236}">
                <a16:creationId xmlns:a16="http://schemas.microsoft.com/office/drawing/2014/main" id="{01A08221-B499-4596-AFD9-5C9812459168}"/>
              </a:ext>
            </a:extLst>
          </p:cNvPr>
          <p:cNvSpPr>
            <a:spLocks noGrp="1"/>
          </p:cNvSpPr>
          <p:nvPr>
            <p:ph type="sldNum" sz="quarter" idx="12"/>
          </p:nvPr>
        </p:nvSpPr>
        <p:spPr>
          <a:xfrm>
            <a:off x="9982800" y="6357600"/>
            <a:ext cx="1760150" cy="460800"/>
          </a:xfrm>
        </p:spPr>
        <p:txBody>
          <a:bodyPr/>
          <a:lstStyle/>
          <a:p>
            <a:fld id="{D39607A7-8386-47DB-8578-DDEDD194E5D4}" type="slidenum">
              <a:rPr lang="en-US" smtClean="0"/>
              <a:pPr/>
              <a:t>8</a:t>
            </a:fld>
            <a:endParaRPr lang="en-US" dirty="0"/>
          </a:p>
        </p:txBody>
      </p:sp>
      <p:pic>
        <p:nvPicPr>
          <p:cNvPr id="7" name="Picture 6">
            <a:extLst>
              <a:ext uri="{FF2B5EF4-FFF2-40B4-BE49-F238E27FC236}">
                <a16:creationId xmlns:a16="http://schemas.microsoft.com/office/drawing/2014/main" id="{25649526-F05E-5A37-1A49-84AFFBEE6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11" name="Content Placeholder 2">
            <a:extLst>
              <a:ext uri="{FF2B5EF4-FFF2-40B4-BE49-F238E27FC236}">
                <a16:creationId xmlns:a16="http://schemas.microsoft.com/office/drawing/2014/main" id="{90265B6E-18A1-3AF8-DDB0-D472E3951A28}"/>
              </a:ext>
            </a:extLst>
          </p:cNvPr>
          <p:cNvSpPr txBox="1">
            <a:spLocks/>
          </p:cNvSpPr>
          <p:nvPr/>
        </p:nvSpPr>
        <p:spPr>
          <a:xfrm>
            <a:off x="449050" y="1437086"/>
            <a:ext cx="11293900" cy="1685220"/>
          </a:xfrm>
          <a:prstGeom prst="rect">
            <a:avLst/>
          </a:prstGeom>
        </p:spPr>
        <p:txBody>
          <a:bodyPr>
            <a:noAutofit/>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Aft>
                <a:spcPts val="800"/>
              </a:spcAft>
              <a:buFont typeface="Symbol" panose="05050102010706020507" pitchFamily="18" charset="2"/>
              <a:buChar char=""/>
            </a:pPr>
            <a:r>
              <a:rPr lang="en-US" sz="1800" dirty="0">
                <a:solidFill>
                  <a:srgbClr val="000000"/>
                </a:solidFill>
                <a:effectLst/>
                <a:latin typeface="Times New Roman" panose="02020603050405020304" pitchFamily="18" charset="0"/>
                <a:ea typeface="Calibri" panose="020F0502020204030204" pitchFamily="34" charset="0"/>
              </a:rPr>
              <a:t>After every step of transformation, we used a diff tool (WinMerge ) to make sure there was no unexpected change from the previous version of the data. </a:t>
            </a:r>
          </a:p>
          <a:p>
            <a:pPr marL="342900" indent="-342900" algn="just">
              <a:lnSpc>
                <a:spcPct val="100000"/>
              </a:lnSpc>
              <a:spcAft>
                <a:spcPts val="800"/>
              </a:spcAft>
              <a:buFont typeface="Symbol" panose="05050102010706020507" pitchFamily="18" charset="2"/>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changes are highlighted in pink. Since, these changes were intentional we moved on to the next step of the process.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0000"/>
              </a:lnSpc>
              <a:spcAft>
                <a:spcPts val="800"/>
              </a:spcAft>
              <a:buFont typeface="Symbol" panose="05050102010706020507" pitchFamily="18" charset="2"/>
              <a:buChar char=""/>
            </a:pPr>
            <a:endParaRPr lang="en-US" sz="1800" dirty="0">
              <a:solidFill>
                <a:srgbClr val="000000"/>
              </a:solidFill>
              <a:effectLst/>
              <a:latin typeface="Times New Roman" panose="02020603050405020304" pitchFamily="18" charset="0"/>
              <a:ea typeface="Calibri" panose="020F0502020204030204" pitchFamily="34" charset="0"/>
            </a:endParaRPr>
          </a:p>
        </p:txBody>
      </p:sp>
      <p:pic>
        <p:nvPicPr>
          <p:cNvPr id="8" name="Picture 7">
            <a:extLst>
              <a:ext uri="{FF2B5EF4-FFF2-40B4-BE49-F238E27FC236}">
                <a16:creationId xmlns:a16="http://schemas.microsoft.com/office/drawing/2014/main" id="{093AAB2A-A839-A242-6B7B-709A295BCA4E}"/>
              </a:ext>
            </a:extLst>
          </p:cNvPr>
          <p:cNvPicPr>
            <a:picLocks noChangeAspect="1"/>
          </p:cNvPicPr>
          <p:nvPr/>
        </p:nvPicPr>
        <p:blipFill rotWithShape="1">
          <a:blip r:embed="rId4"/>
          <a:srcRect l="1" r="160" b="7354"/>
          <a:stretch/>
        </p:blipFill>
        <p:spPr bwMode="auto">
          <a:xfrm>
            <a:off x="1617785" y="2930769"/>
            <a:ext cx="8634427" cy="388763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65154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2868612" y="-24955"/>
            <a:ext cx="7383601" cy="1112836"/>
          </a:xfrm>
        </p:spPr>
        <p:txBody>
          <a:bodyPr>
            <a:normAutofit/>
          </a:bodyPr>
          <a:lstStyle/>
          <a:p>
            <a:pPr algn="ctr"/>
            <a:r>
              <a:rPr lang="en-IN" sz="4800" b="1" dirty="0"/>
              <a:t>Results</a:t>
            </a:r>
            <a:endParaRPr lang="en-US" sz="3600" dirty="0"/>
          </a:p>
        </p:txBody>
      </p:sp>
      <p:sp>
        <p:nvSpPr>
          <p:cNvPr id="10" name="Slide Number Placeholder 49">
            <a:extLst>
              <a:ext uri="{FF2B5EF4-FFF2-40B4-BE49-F238E27FC236}">
                <a16:creationId xmlns:a16="http://schemas.microsoft.com/office/drawing/2014/main" id="{01A08221-B499-4596-AFD9-5C9812459168}"/>
              </a:ext>
            </a:extLst>
          </p:cNvPr>
          <p:cNvSpPr>
            <a:spLocks noGrp="1"/>
          </p:cNvSpPr>
          <p:nvPr>
            <p:ph type="sldNum" sz="quarter" idx="12"/>
          </p:nvPr>
        </p:nvSpPr>
        <p:spPr>
          <a:xfrm>
            <a:off x="9982800" y="6357600"/>
            <a:ext cx="1760150" cy="460800"/>
          </a:xfrm>
        </p:spPr>
        <p:txBody>
          <a:bodyPr/>
          <a:lstStyle/>
          <a:p>
            <a:fld id="{D39607A7-8386-47DB-8578-DDEDD194E5D4}" type="slidenum">
              <a:rPr lang="en-US" smtClean="0"/>
              <a:pPr/>
              <a:t>9</a:t>
            </a:fld>
            <a:endParaRPr lang="en-US" dirty="0"/>
          </a:p>
        </p:txBody>
      </p:sp>
      <p:pic>
        <p:nvPicPr>
          <p:cNvPr id="7" name="Picture 6">
            <a:extLst>
              <a:ext uri="{FF2B5EF4-FFF2-40B4-BE49-F238E27FC236}">
                <a16:creationId xmlns:a16="http://schemas.microsoft.com/office/drawing/2014/main" id="{25649526-F05E-5A37-1A49-84AFFBEE6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11" name="Content Placeholder 2">
            <a:extLst>
              <a:ext uri="{FF2B5EF4-FFF2-40B4-BE49-F238E27FC236}">
                <a16:creationId xmlns:a16="http://schemas.microsoft.com/office/drawing/2014/main" id="{90265B6E-18A1-3AF8-DDB0-D472E3951A28}"/>
              </a:ext>
            </a:extLst>
          </p:cNvPr>
          <p:cNvSpPr txBox="1">
            <a:spLocks/>
          </p:cNvSpPr>
          <p:nvPr/>
        </p:nvSpPr>
        <p:spPr>
          <a:xfrm>
            <a:off x="449050" y="1437085"/>
            <a:ext cx="5646950" cy="5125405"/>
          </a:xfrm>
          <a:prstGeom prst="rect">
            <a:avLst/>
          </a:prstGeom>
        </p:spPr>
        <p:txBody>
          <a:bodyPr>
            <a:noAutofit/>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80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For this specific dataset, we wanted to do general visualizations so as to understand if there’s any kind of pattern between patients. </a:t>
            </a:r>
            <a:r>
              <a:rPr lang="en-US" sz="1800" dirty="0">
                <a:solidFill>
                  <a:srgbClr val="000000"/>
                </a:solidFill>
                <a:effectLst/>
                <a:latin typeface="Times New Roman" panose="02020603050405020304" pitchFamily="18" charset="0"/>
                <a:ea typeface="Calibri" panose="020F0502020204030204" pitchFamily="34" charset="0"/>
              </a:rPr>
              <a:t>For this, we used the tool ‘Tableau’ </a:t>
            </a:r>
          </a:p>
          <a:p>
            <a:pPr>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insights observed from the tableau are as follows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Times New Roman" panose="02020603050405020304" pitchFamily="18" charset="0"/>
                <a:ea typeface="Calibri" panose="020F0502020204030204" pitchFamily="34" charset="0"/>
              </a:rPr>
              <a:t>1.The dataset had values of 4 different proteins and tumors Stage for each and every patient . Using tableau we figured out that the proteins 4 and 2 were somehow indirectly proportional to the tumor stage. Proteins 1 and 3 did not show any kind of relationship with the tumor stage</a:t>
            </a:r>
          </a:p>
        </p:txBody>
      </p:sp>
      <p:pic>
        <p:nvPicPr>
          <p:cNvPr id="17" name="Picture 16">
            <a:extLst>
              <a:ext uri="{FF2B5EF4-FFF2-40B4-BE49-F238E27FC236}">
                <a16:creationId xmlns:a16="http://schemas.microsoft.com/office/drawing/2014/main" id="{3DAFA59D-8AB2-25E7-ECF6-D636EEAD16AA}"/>
              </a:ext>
            </a:extLst>
          </p:cNvPr>
          <p:cNvPicPr>
            <a:picLocks noChangeAspect="1"/>
          </p:cNvPicPr>
          <p:nvPr/>
        </p:nvPicPr>
        <p:blipFill rotWithShape="1">
          <a:blip r:embed="rId4">
            <a:extLst>
              <a:ext uri="{28A0092B-C50C-407E-A947-70E740481C1C}">
                <a14:useLocalDpi xmlns:a14="http://schemas.microsoft.com/office/drawing/2010/main" val="0"/>
              </a:ext>
            </a:extLst>
          </a:blip>
          <a:srcRect r="2280" b="4481"/>
          <a:stretch/>
        </p:blipFill>
        <p:spPr bwMode="auto">
          <a:xfrm>
            <a:off x="6389810" y="1437085"/>
            <a:ext cx="5086350" cy="1720850"/>
          </a:xfrm>
          <a:prstGeom prst="rect">
            <a:avLst/>
          </a:prstGeom>
          <a:ln>
            <a:noFill/>
          </a:ln>
          <a:extLst>
            <a:ext uri="{53640926-AAD7-44D8-BBD7-CCE9431645EC}">
              <a14:shadowObscured xmlns:a14="http://schemas.microsoft.com/office/drawing/2010/main"/>
            </a:ext>
          </a:extLst>
        </p:spPr>
      </p:pic>
      <p:pic>
        <p:nvPicPr>
          <p:cNvPr id="18" name="Picture 17">
            <a:extLst>
              <a:ext uri="{FF2B5EF4-FFF2-40B4-BE49-F238E27FC236}">
                <a16:creationId xmlns:a16="http://schemas.microsoft.com/office/drawing/2014/main" id="{3DB76F82-D071-2D87-4617-558D3BC5A6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9810" y="3118724"/>
            <a:ext cx="5097341" cy="1762125"/>
          </a:xfrm>
          <a:prstGeom prst="rect">
            <a:avLst/>
          </a:prstGeom>
        </p:spPr>
      </p:pic>
      <p:pic>
        <p:nvPicPr>
          <p:cNvPr id="19" name="Picture 18">
            <a:extLst>
              <a:ext uri="{FF2B5EF4-FFF2-40B4-BE49-F238E27FC236}">
                <a16:creationId xmlns:a16="http://schemas.microsoft.com/office/drawing/2014/main" id="{1BE100D3-C063-8054-3DCD-CB080A20F87F}"/>
              </a:ext>
            </a:extLst>
          </p:cNvPr>
          <p:cNvPicPr>
            <a:picLocks noChangeAspect="1"/>
          </p:cNvPicPr>
          <p:nvPr/>
        </p:nvPicPr>
        <p:blipFill rotWithShape="1">
          <a:blip r:embed="rId6">
            <a:extLst>
              <a:ext uri="{28A0092B-C50C-407E-A947-70E740481C1C}">
                <a14:useLocalDpi xmlns:a14="http://schemas.microsoft.com/office/drawing/2010/main" val="0"/>
              </a:ext>
            </a:extLst>
          </a:blip>
          <a:srcRect t="10289" r="1630" b="748"/>
          <a:stretch/>
        </p:blipFill>
        <p:spPr bwMode="auto">
          <a:xfrm>
            <a:off x="6389810" y="4891072"/>
            <a:ext cx="5086350" cy="15621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89991731"/>
      </p:ext>
    </p:extLst>
  </p:cSld>
  <p:clrMapOvr>
    <a:masterClrMapping/>
  </p:clrMapOvr>
</p:sld>
</file>

<file path=ppt/theme/theme1.xml><?xml version="1.0" encoding="utf-8"?>
<a:theme xmlns:a="http://schemas.openxmlformats.org/drawingml/2006/main" name="FrostyVTI">
  <a:themeElements>
    <a:clrScheme name="Frosty">
      <a:dk1>
        <a:sysClr val="windowText" lastClr="000000"/>
      </a:dk1>
      <a:lt1>
        <a:sysClr val="window" lastClr="FFFFFF"/>
      </a:lt1>
      <a:dk2>
        <a:srgbClr val="0B2827"/>
      </a:dk2>
      <a:lt2>
        <a:srgbClr val="DAE3E3"/>
      </a:lt2>
      <a:accent1>
        <a:srgbClr val="767E37"/>
      </a:accent1>
      <a:accent2>
        <a:srgbClr val="B495C2"/>
      </a:accent2>
      <a:accent3>
        <a:srgbClr val="8FA3A3"/>
      </a:accent3>
      <a:accent4>
        <a:srgbClr val="CE7F01"/>
      </a:accent4>
      <a:accent5>
        <a:srgbClr val="D15A29"/>
      </a:accent5>
      <a:accent6>
        <a:srgbClr val="B88470"/>
      </a:accent6>
      <a:hlink>
        <a:srgbClr val="B57001"/>
      </a:hlink>
      <a:folHlink>
        <a:srgbClr val="996209"/>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yVTI" id="{DD283BC3-E0B6-4E4B-91CF-F0F54D51BB21}" vid="{3EE220F7-F497-4893-BE1F-7BB1D60742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D1309999-888E-44BA-A188-888AF21B1F1C}">
  <ds:schemaRefs>
    <ds:schemaRef ds:uri="http://schemas.microsoft.com/sharepoint/v3/contenttype/forms"/>
  </ds:schemaRefs>
</ds:datastoreItem>
</file>

<file path=customXml/itemProps2.xml><?xml version="1.0" encoding="utf-8"?>
<ds:datastoreItem xmlns:ds="http://schemas.openxmlformats.org/officeDocument/2006/customXml" ds:itemID="{2579673F-CE33-48F3-A011-3563BBD946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CF82A0-F4E3-45B7-AF6D-1D89198889C4}">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Frosted design</Template>
  <TotalTime>4610</TotalTime>
  <Words>1349</Words>
  <Application>Microsoft Office PowerPoint</Application>
  <PresentationFormat>Widescreen</PresentationFormat>
  <Paragraphs>100</Paragraphs>
  <Slides>18</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Avenir Next LT Pro</vt:lpstr>
      <vt:lpstr>Calibri</vt:lpstr>
      <vt:lpstr>Goudy Old Style</vt:lpstr>
      <vt:lpstr>inherit</vt:lpstr>
      <vt:lpstr>Symbol</vt:lpstr>
      <vt:lpstr>Times New Roman</vt:lpstr>
      <vt:lpstr>Wingdings</vt:lpstr>
      <vt:lpstr>FrostyVTI</vt:lpstr>
      <vt:lpstr>Important elements for an ETL process of cancer data Karkinos Healthcare</vt:lpstr>
      <vt:lpstr>Screenshot of Approval</vt:lpstr>
      <vt:lpstr>Introduction</vt:lpstr>
      <vt:lpstr>Introduction</vt:lpstr>
      <vt:lpstr>Objective of the Study </vt:lpstr>
      <vt:lpstr>Methodology</vt:lpstr>
      <vt:lpstr>Methodology</vt:lpstr>
      <vt:lpstr>Methodology</vt:lpstr>
      <vt:lpstr>Results</vt:lpstr>
      <vt:lpstr>Results</vt:lpstr>
      <vt:lpstr>Results</vt:lpstr>
      <vt:lpstr>Results</vt:lpstr>
      <vt:lpstr>Discussion</vt:lpstr>
      <vt:lpstr>Discussion</vt:lpstr>
      <vt:lpstr>Bibliography</vt:lpstr>
      <vt:lpstr>Thank you</vt:lpstr>
      <vt:lpstr>Dissertation Experiences</vt:lpstr>
      <vt:lpstr>Pictorial Journey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Important elements for an ETL process of cancer data Karkinos Healthcare</dc:title>
  <dc:creator>Nidhi Chaudhary</dc:creator>
  <cp:lastModifiedBy>Nidhi Chaudhary</cp:lastModifiedBy>
  <cp:revision>4</cp:revision>
  <dcterms:created xsi:type="dcterms:W3CDTF">2022-06-10T21:42:57Z</dcterms:created>
  <dcterms:modified xsi:type="dcterms:W3CDTF">2022-06-14T02:33:44Z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