
<file path=[Content_Types].xml><?xml version="1.0" encoding="utf-8"?>
<Types xmlns="http://schemas.openxmlformats.org/package/2006/content-types">
  <Default Extension="png" ContentType="image/png"/>
  <Default Extension="tmp"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96" r:id="rId4"/>
  </p:sldMasterIdLst>
  <p:notesMasterIdLst>
    <p:notesMasterId r:id="rId22"/>
  </p:notesMasterIdLst>
  <p:sldIdLst>
    <p:sldId id="256" r:id="rId5"/>
    <p:sldId id="257" r:id="rId6"/>
    <p:sldId id="258" r:id="rId7"/>
    <p:sldId id="262" r:id="rId8"/>
    <p:sldId id="261" r:id="rId9"/>
    <p:sldId id="313" r:id="rId10"/>
    <p:sldId id="308" r:id="rId11"/>
    <p:sldId id="314" r:id="rId12"/>
    <p:sldId id="315" r:id="rId13"/>
    <p:sldId id="309" r:id="rId14"/>
    <p:sldId id="316" r:id="rId15"/>
    <p:sldId id="312" r:id="rId16"/>
    <p:sldId id="317" r:id="rId17"/>
    <p:sldId id="311" r:id="rId18"/>
    <p:sldId id="269" r:id="rId19"/>
    <p:sldId id="268" r:id="rId20"/>
    <p:sldId id="30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dhi Chaudhary" initials="NC" lastIdx="2" clrIdx="0">
    <p:extLst>
      <p:ext uri="{19B8F6BF-5375-455C-9EA6-DF929625EA0E}">
        <p15:presenceInfo xmlns:p15="http://schemas.microsoft.com/office/powerpoint/2012/main" userId="S::Nidhi_2022@iihmrdelhi.edu.in::90934fc4-f335-4506-95e9-0bd41d31a9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598D"/>
    <a:srgbClr val="646C92"/>
    <a:srgbClr val="5A6B76"/>
    <a:srgbClr val="5A6E6E"/>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9" autoAdjust="0"/>
    <p:restoredTop sz="92449" autoAdjust="0"/>
  </p:normalViewPr>
  <p:slideViewPr>
    <p:cSldViewPr snapToGrid="0">
      <p:cViewPr varScale="1">
        <p:scale>
          <a:sx n="68" d="100"/>
          <a:sy n="68" d="100"/>
        </p:scale>
        <p:origin x="816" y="60"/>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ANSANWAL\Desktop\DISSERTATION%20DATA%20ANALYSI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ANSANWAL\Desktop\DISSERTATION%20DATA%20ANALYSI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SANSANWAL\Desktop\DISSERTATION%20DATA%20ANALYSIS.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 </a:t>
            </a:r>
            <a:r>
              <a:rPr lang="en-US" sz="1200"/>
              <a:t>TIME TAKEN BY CASH PATIENT TO GET THEIR ADMISSION DONE</a:t>
            </a:r>
          </a:p>
        </c:rich>
      </c:tx>
      <c:layout>
        <c:manualLayout>
          <c:xMode val="edge"/>
          <c:yMode val="edge"/>
          <c:x val="0.2086178915135608"/>
          <c:y val="1.8518518518518517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Sheet2!$E$3</c:f>
              <c:strCache>
                <c:ptCount val="1"/>
                <c:pt idx="0">
                  <c:v>CASH PATIENT</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3FA3-4EA5-95D6-19DAEFDBD5BD}"/>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3FA3-4EA5-95D6-19DAEFDBD5BD}"/>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3FA3-4EA5-95D6-19DAEFDBD5BD}"/>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Sheet2!$D$4:$D$6</c:f>
              <c:strCache>
                <c:ptCount val="3"/>
                <c:pt idx="0">
                  <c:v>0-30 MIN</c:v>
                </c:pt>
                <c:pt idx="1">
                  <c:v>30-60 MIN</c:v>
                </c:pt>
                <c:pt idx="2">
                  <c:v>60-120 MIN</c:v>
                </c:pt>
              </c:strCache>
            </c:strRef>
          </c:cat>
          <c:val>
            <c:numRef>
              <c:f>Sheet2!$E$4:$E$6</c:f>
              <c:numCache>
                <c:formatCode>General</c:formatCode>
                <c:ptCount val="3"/>
                <c:pt idx="0">
                  <c:v>5</c:v>
                </c:pt>
                <c:pt idx="1">
                  <c:v>20</c:v>
                </c:pt>
                <c:pt idx="2">
                  <c:v>15</c:v>
                </c:pt>
              </c:numCache>
            </c:numRef>
          </c:val>
          <c:extLst>
            <c:ext xmlns:c16="http://schemas.microsoft.com/office/drawing/2014/chart" uri="{C3380CC4-5D6E-409C-BE32-E72D297353CC}">
              <c16:uniqueId val="{00000006-3FA3-4EA5-95D6-19DAEFDBD5BD}"/>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 </a:t>
            </a:r>
            <a:r>
              <a:rPr lang="en-US" sz="1200"/>
              <a:t>TIME TAKEN BY TPA PATIENT TO GET THEIR ADMISSION DONE</a:t>
            </a: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Sheet4!$C$3</c:f>
              <c:strCache>
                <c:ptCount val="1"/>
                <c:pt idx="0">
                  <c:v>TPA PATIENT</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141D-4725-A6C0-D7B41DCEA27C}"/>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141D-4725-A6C0-D7B41DCEA27C}"/>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141D-4725-A6C0-D7B41DCEA27C}"/>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Sheet4!$B$4:$B$6</c:f>
              <c:strCache>
                <c:ptCount val="3"/>
                <c:pt idx="0">
                  <c:v>0-30 MIN</c:v>
                </c:pt>
                <c:pt idx="1">
                  <c:v>30-60 MIN</c:v>
                </c:pt>
                <c:pt idx="2">
                  <c:v>60-120 MIN</c:v>
                </c:pt>
              </c:strCache>
            </c:strRef>
          </c:cat>
          <c:val>
            <c:numRef>
              <c:f>Sheet4!$C$4:$C$6</c:f>
              <c:numCache>
                <c:formatCode>General</c:formatCode>
                <c:ptCount val="3"/>
                <c:pt idx="0">
                  <c:v>20</c:v>
                </c:pt>
                <c:pt idx="1">
                  <c:v>40</c:v>
                </c:pt>
                <c:pt idx="2">
                  <c:v>30</c:v>
                </c:pt>
              </c:numCache>
            </c:numRef>
          </c:val>
          <c:extLst>
            <c:ext xmlns:c16="http://schemas.microsoft.com/office/drawing/2014/chart" uri="{C3380CC4-5D6E-409C-BE32-E72D297353CC}">
              <c16:uniqueId val="{00000006-141D-4725-A6C0-D7B41DCEA27C}"/>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 </a:t>
            </a:r>
            <a:r>
              <a:rPr lang="en-US" sz="1200"/>
              <a:t>TIME</a:t>
            </a:r>
            <a:r>
              <a:rPr lang="en-US" sz="1200" baseline="0"/>
              <a:t> TAKEN BY </a:t>
            </a:r>
            <a:r>
              <a:rPr lang="en-US" sz="1200"/>
              <a:t>PANELED PATIENT TO GET</a:t>
            </a:r>
            <a:r>
              <a:rPr lang="en-US" sz="1200" baseline="0"/>
              <a:t> THEIR ADMISSION DONE</a:t>
            </a:r>
            <a:endParaRPr lang="en-US" sz="1200"/>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Sheet3!$G$6</c:f>
              <c:strCache>
                <c:ptCount val="1"/>
                <c:pt idx="0">
                  <c:v>PANELED PATIENT</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47FC-4FEE-AAFA-E9F112DCC554}"/>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47FC-4FEE-AAFA-E9F112DCC554}"/>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47FC-4FEE-AAFA-E9F112DCC554}"/>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Sheet3!$F$7:$F$9</c:f>
              <c:strCache>
                <c:ptCount val="3"/>
                <c:pt idx="0">
                  <c:v>0-30 MIN</c:v>
                </c:pt>
                <c:pt idx="1">
                  <c:v>30-60 MIN</c:v>
                </c:pt>
                <c:pt idx="2">
                  <c:v>60-120 MIN</c:v>
                </c:pt>
              </c:strCache>
            </c:strRef>
          </c:cat>
          <c:val>
            <c:numRef>
              <c:f>Sheet3!$G$7:$G$9</c:f>
              <c:numCache>
                <c:formatCode>General</c:formatCode>
                <c:ptCount val="3"/>
                <c:pt idx="0">
                  <c:v>35</c:v>
                </c:pt>
                <c:pt idx="1">
                  <c:v>50</c:v>
                </c:pt>
                <c:pt idx="2">
                  <c:v>85</c:v>
                </c:pt>
              </c:numCache>
            </c:numRef>
          </c:val>
          <c:extLst>
            <c:ext xmlns:c16="http://schemas.microsoft.com/office/drawing/2014/chart" uri="{C3380CC4-5D6E-409C-BE32-E72D297353CC}">
              <c16:uniqueId val="{00000006-47FC-4FEE-AAFA-E9F112DCC554}"/>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C63451-F71A-45EA-8B10-04A09C28CC19}" type="datetimeFigureOut">
              <a:rPr lang="en-US" smtClean="0"/>
              <a:t>9/28/2022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8B270D-091D-4ED2-8C85-0898DD7D9F21}" type="slidenum">
              <a:rPr lang="en-US" smtClean="0"/>
              <a:t>‹#›</a:t>
            </a:fld>
            <a:endParaRPr lang="en-US" dirty="0"/>
          </a:p>
        </p:txBody>
      </p:sp>
    </p:spTree>
    <p:extLst>
      <p:ext uri="{BB962C8B-B14F-4D97-AF65-F5344CB8AC3E}">
        <p14:creationId xmlns:p14="http://schemas.microsoft.com/office/powerpoint/2010/main" val="2253118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12FDEA-03A1-4F6D-A72C-F016AC56B49F}" type="slidenum">
              <a:rPr lang="en-US" smtClean="0"/>
              <a:t>4</a:t>
            </a:fld>
            <a:endParaRPr lang="en-US" dirty="0"/>
          </a:p>
        </p:txBody>
      </p:sp>
    </p:spTree>
    <p:extLst>
      <p:ext uri="{BB962C8B-B14F-4D97-AF65-F5344CB8AC3E}">
        <p14:creationId xmlns:p14="http://schemas.microsoft.com/office/powerpoint/2010/main" val="1632927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8B270D-091D-4ED2-8C85-0898DD7D9F21}" type="slidenum">
              <a:rPr lang="en-US" smtClean="0"/>
              <a:t>5</a:t>
            </a:fld>
            <a:endParaRPr lang="en-US" dirty="0"/>
          </a:p>
        </p:txBody>
      </p:sp>
    </p:spTree>
    <p:extLst>
      <p:ext uri="{BB962C8B-B14F-4D97-AF65-F5344CB8AC3E}">
        <p14:creationId xmlns:p14="http://schemas.microsoft.com/office/powerpoint/2010/main" val="449688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8B270D-091D-4ED2-8C85-0898DD7D9F21}" type="slidenum">
              <a:rPr lang="en-US" smtClean="0"/>
              <a:t>7</a:t>
            </a:fld>
            <a:endParaRPr lang="en-US" dirty="0"/>
          </a:p>
        </p:txBody>
      </p:sp>
    </p:spTree>
    <p:extLst>
      <p:ext uri="{BB962C8B-B14F-4D97-AF65-F5344CB8AC3E}">
        <p14:creationId xmlns:p14="http://schemas.microsoft.com/office/powerpoint/2010/main" val="1787714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8B270D-091D-4ED2-8C85-0898DD7D9F21}" type="slidenum">
              <a:rPr lang="en-US" smtClean="0"/>
              <a:t>10</a:t>
            </a:fld>
            <a:endParaRPr lang="en-US" dirty="0"/>
          </a:p>
        </p:txBody>
      </p:sp>
    </p:spTree>
    <p:extLst>
      <p:ext uri="{BB962C8B-B14F-4D97-AF65-F5344CB8AC3E}">
        <p14:creationId xmlns:p14="http://schemas.microsoft.com/office/powerpoint/2010/main" val="1526485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8B270D-091D-4ED2-8C85-0898DD7D9F21}" type="slidenum">
              <a:rPr lang="en-US" smtClean="0"/>
              <a:t>14</a:t>
            </a:fld>
            <a:endParaRPr lang="en-US" dirty="0"/>
          </a:p>
        </p:txBody>
      </p:sp>
    </p:spTree>
    <p:extLst>
      <p:ext uri="{BB962C8B-B14F-4D97-AF65-F5344CB8AC3E}">
        <p14:creationId xmlns:p14="http://schemas.microsoft.com/office/powerpoint/2010/main" val="3446537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20XX</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1063358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20XX</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3724782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20XX</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1076544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a:xfrm>
            <a:off x="984522" y="874663"/>
            <a:ext cx="4650901" cy="2334637"/>
          </a:xfrm>
        </p:spPr>
        <p:txBody>
          <a:bodyPr>
            <a:normAutofit/>
          </a:bodyPr>
          <a:lstStyle>
            <a:lvl1pPr algn="ctr">
              <a:defRPr sz="4800"/>
            </a:lvl1pPr>
          </a:lstStyle>
          <a:p>
            <a:r>
              <a:rPr lang="en-US"/>
              <a:t>Click to edit Master title style</a:t>
            </a:r>
            <a:endParaRPr lang="en-US" dirty="0"/>
          </a:p>
        </p:txBody>
      </p:sp>
      <p:grpSp>
        <p:nvGrpSpPr>
          <p:cNvPr id="6" name="Group 5">
            <a:extLst>
              <a:ext uri="{FF2B5EF4-FFF2-40B4-BE49-F238E27FC236}">
                <a16:creationId xmlns:a16="http://schemas.microsoft.com/office/drawing/2014/main" id="{F44A4473-D4D4-4E24-B542-C5D63C28DA75}"/>
              </a:ext>
              <a:ext uri="{C183D7F6-B498-43B3-948B-1728B52AA6E4}">
                <adec:decorative xmlns:adec="http://schemas.microsoft.com/office/drawing/2017/decorative" xmlns="" val="1"/>
              </a:ext>
            </a:extLst>
          </p:cNvPr>
          <p:cNvGrpSpPr>
            <a:grpSpLocks noGrp="1" noUngrp="1" noRot="1" noChangeAspect="1" noMove="1" noResize="1"/>
          </p:cNvGrpSpPr>
          <p:nvPr userDrawn="1">
            <p:extLst>
              <p:ext uri="{386F3935-93C4-4BCD-93E2-E3B085C9AB24}">
                <p16:designElem xmlns:p16="http://schemas.microsoft.com/office/powerpoint/2015/main" val="1"/>
              </p:ext>
            </p:extLst>
          </p:nvPr>
        </p:nvGrpSpPr>
        <p:grpSpPr>
          <a:xfrm>
            <a:off x="6153976" y="457964"/>
            <a:ext cx="6009066" cy="5914582"/>
            <a:chOff x="6153976" y="457964"/>
            <a:chExt cx="6009066" cy="5914582"/>
          </a:xfrm>
        </p:grpSpPr>
        <p:grpSp>
          <p:nvGrpSpPr>
            <p:cNvPr id="7" name="Group 6">
              <a:extLst>
                <a:ext uri="{FF2B5EF4-FFF2-40B4-BE49-F238E27FC236}">
                  <a16:creationId xmlns:a16="http://schemas.microsoft.com/office/drawing/2014/main" id="{14CA4A32-A016-460F-8B99-22A5D265B4B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9012621" y="2980002"/>
              <a:ext cx="317159" cy="932400"/>
              <a:chOff x="6376988" y="280988"/>
              <a:chExt cx="633413" cy="1862138"/>
            </a:xfrm>
          </p:grpSpPr>
          <p:sp>
            <p:nvSpPr>
              <p:cNvPr id="86" name="Freeform 68">
                <a:extLst>
                  <a:ext uri="{FF2B5EF4-FFF2-40B4-BE49-F238E27FC236}">
                    <a16:creationId xmlns:a16="http://schemas.microsoft.com/office/drawing/2014/main" id="{84DB1BC2-B158-4DA5-9164-843E6B566CE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376988"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87" name="Freeform 69">
                <a:extLst>
                  <a:ext uri="{FF2B5EF4-FFF2-40B4-BE49-F238E27FC236}">
                    <a16:creationId xmlns:a16="http://schemas.microsoft.com/office/drawing/2014/main" id="{751FDE2E-D749-401E-B3BA-66B2F52318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696076" y="280988"/>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88" name="Line 70">
                <a:extLst>
                  <a:ext uri="{FF2B5EF4-FFF2-40B4-BE49-F238E27FC236}">
                    <a16:creationId xmlns:a16="http://schemas.microsoft.com/office/drawing/2014/main" id="{49546377-E2EE-4854-AA84-5575789BAF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696076" y="280988"/>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8" name="Group 7">
              <a:extLst>
                <a:ext uri="{FF2B5EF4-FFF2-40B4-BE49-F238E27FC236}">
                  <a16:creationId xmlns:a16="http://schemas.microsoft.com/office/drawing/2014/main" id="{04FCC465-42B8-456F-951F-8C51A42F97E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324466" y="457964"/>
              <a:ext cx="3838576" cy="5838297"/>
              <a:chOff x="8324466" y="457964"/>
              <a:chExt cx="3838576" cy="5838297"/>
            </a:xfrm>
          </p:grpSpPr>
          <p:sp>
            <p:nvSpPr>
              <p:cNvPr id="48" name="Oval 47">
                <a:extLst>
                  <a:ext uri="{FF2B5EF4-FFF2-40B4-BE49-F238E27FC236}">
                    <a16:creationId xmlns:a16="http://schemas.microsoft.com/office/drawing/2014/main" id="{3D7F8A9A-8A53-4FD3-855C-C49B035CE8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319026" y="5955846"/>
                <a:ext cx="340415" cy="340415"/>
              </a:xfrm>
              <a:prstGeom prst="ellipse">
                <a:avLst/>
              </a:pr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nvGrpSpPr>
              <p:cNvPr id="49" name="Group 48">
                <a:extLst>
                  <a:ext uri="{FF2B5EF4-FFF2-40B4-BE49-F238E27FC236}">
                    <a16:creationId xmlns:a16="http://schemas.microsoft.com/office/drawing/2014/main" id="{AC347F99-AC7C-4DB2-8AAF-9E2A7AE629C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9015028" y="2840007"/>
                <a:ext cx="2457452" cy="3838576"/>
                <a:chOff x="587375" y="280987"/>
                <a:chExt cx="2457452" cy="3838576"/>
              </a:xfrm>
            </p:grpSpPr>
            <p:sp>
              <p:nvSpPr>
                <p:cNvPr id="64" name="Freeform 64">
                  <a:extLst>
                    <a:ext uri="{FF2B5EF4-FFF2-40B4-BE49-F238E27FC236}">
                      <a16:creationId xmlns:a16="http://schemas.microsoft.com/office/drawing/2014/main" id="{89B06C37-E219-479D-B324-0DC7D056517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2"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5" name="Freeform 81">
                  <a:extLst>
                    <a:ext uri="{FF2B5EF4-FFF2-40B4-BE49-F238E27FC236}">
                      <a16:creationId xmlns:a16="http://schemas.microsoft.com/office/drawing/2014/main" id="{29A1D878-CEA2-41DC-8638-A852316726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6" name="Freeform 61">
                  <a:extLst>
                    <a:ext uri="{FF2B5EF4-FFF2-40B4-BE49-F238E27FC236}">
                      <a16:creationId xmlns:a16="http://schemas.microsoft.com/office/drawing/2014/main" id="{99394209-57ED-4126-A8DC-0862D1FA11E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7" name="Freeform 78">
                  <a:extLst>
                    <a:ext uri="{FF2B5EF4-FFF2-40B4-BE49-F238E27FC236}">
                      <a16:creationId xmlns:a16="http://schemas.microsoft.com/office/drawing/2014/main" id="{A48B0004-4618-4D71-88D1-A2FEE4F0ADE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7"/>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8" name="Freeform 84">
                  <a:extLst>
                    <a:ext uri="{FF2B5EF4-FFF2-40B4-BE49-F238E27FC236}">
                      <a16:creationId xmlns:a16="http://schemas.microsoft.com/office/drawing/2014/main" id="{4D1C172B-2446-428A-A518-FE1B5FCE0D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9" name="Freeform 87">
                  <a:extLst>
                    <a:ext uri="{FF2B5EF4-FFF2-40B4-BE49-F238E27FC236}">
                      <a16:creationId xmlns:a16="http://schemas.microsoft.com/office/drawing/2014/main" id="{E359C795-FCC1-401F-B0B6-F722AE632AA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967037"/>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0" name="Freeform 60">
                  <a:extLst>
                    <a:ext uri="{FF2B5EF4-FFF2-40B4-BE49-F238E27FC236}">
                      <a16:creationId xmlns:a16="http://schemas.microsoft.com/office/drawing/2014/main" id="{8260D102-71BB-497E-A5CF-743FB59874D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0987"/>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1" name="Freeform 59">
                  <a:extLst>
                    <a:ext uri="{FF2B5EF4-FFF2-40B4-BE49-F238E27FC236}">
                      <a16:creationId xmlns:a16="http://schemas.microsoft.com/office/drawing/2014/main" id="{811E3D98-A5FB-4BDE-A07D-A03EB898C6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97013" y="280987"/>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2" name="Freeform 62">
                  <a:extLst>
                    <a:ext uri="{FF2B5EF4-FFF2-40B4-BE49-F238E27FC236}">
                      <a16:creationId xmlns:a16="http://schemas.microsoft.com/office/drawing/2014/main" id="{9E48CE7F-B4EF-4629-8706-6838C171EF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5"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3" name="Freeform 65">
                  <a:extLst>
                    <a:ext uri="{FF2B5EF4-FFF2-40B4-BE49-F238E27FC236}">
                      <a16:creationId xmlns:a16="http://schemas.microsoft.com/office/drawing/2014/main" id="{C8EBC77A-0887-4128-A73B-2C0165C6F94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4" name="Freeform 79">
                  <a:extLst>
                    <a:ext uri="{FF2B5EF4-FFF2-40B4-BE49-F238E27FC236}">
                      <a16:creationId xmlns:a16="http://schemas.microsoft.com/office/drawing/2014/main" id="{7AF3D400-AAAA-47BD-922E-AA3A2AFA302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5" name="Freeform 82">
                  <a:extLst>
                    <a:ext uri="{FF2B5EF4-FFF2-40B4-BE49-F238E27FC236}">
                      <a16:creationId xmlns:a16="http://schemas.microsoft.com/office/drawing/2014/main" id="{B0A3E6A0-609D-427D-9D34-E7CF184B453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6" name="Freeform 85">
                  <a:extLst>
                    <a:ext uri="{FF2B5EF4-FFF2-40B4-BE49-F238E27FC236}">
                      <a16:creationId xmlns:a16="http://schemas.microsoft.com/office/drawing/2014/main" id="{DDE08965-A3F4-426A-924B-102A6F6FE27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7" name="Freeform 88">
                  <a:extLst>
                    <a:ext uri="{FF2B5EF4-FFF2-40B4-BE49-F238E27FC236}">
                      <a16:creationId xmlns:a16="http://schemas.microsoft.com/office/drawing/2014/main" id="{13FA8E6E-7F53-47E9-9BF8-1CD3130F42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78" name="Group 77">
                  <a:extLst>
                    <a:ext uri="{FF2B5EF4-FFF2-40B4-BE49-F238E27FC236}">
                      <a16:creationId xmlns:a16="http://schemas.microsoft.com/office/drawing/2014/main" id="{7A8A9991-EF8F-4128-9DB7-A2FA8CF2F68B}"/>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79" name="Line 63">
                    <a:extLst>
                      <a:ext uri="{FF2B5EF4-FFF2-40B4-BE49-F238E27FC236}">
                        <a16:creationId xmlns:a16="http://schemas.microsoft.com/office/drawing/2014/main" id="{41E966B6-186E-4D17-B570-969B6951AC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0" name="Line 66">
                    <a:extLst>
                      <a:ext uri="{FF2B5EF4-FFF2-40B4-BE49-F238E27FC236}">
                        <a16:creationId xmlns:a16="http://schemas.microsoft.com/office/drawing/2014/main" id="{918B08AD-5F3C-4FC5-8998-8524763C75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1" name="Line 67">
                    <a:extLst>
                      <a:ext uri="{FF2B5EF4-FFF2-40B4-BE49-F238E27FC236}">
                        <a16:creationId xmlns:a16="http://schemas.microsoft.com/office/drawing/2014/main" id="{EDF72260-B0A1-47A1-9459-FDF4600ACA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2" name="Line 80">
                    <a:extLst>
                      <a:ext uri="{FF2B5EF4-FFF2-40B4-BE49-F238E27FC236}">
                        <a16:creationId xmlns:a16="http://schemas.microsoft.com/office/drawing/2014/main" id="{C6A7FA58-53F7-4C2F-96D5-E97BB3CC679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3" name="Line 83">
                    <a:extLst>
                      <a:ext uri="{FF2B5EF4-FFF2-40B4-BE49-F238E27FC236}">
                        <a16:creationId xmlns:a16="http://schemas.microsoft.com/office/drawing/2014/main" id="{1B986617-481E-450F-8FAD-CA3086A3E0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4" name="Line 86">
                    <a:extLst>
                      <a:ext uri="{FF2B5EF4-FFF2-40B4-BE49-F238E27FC236}">
                        <a16:creationId xmlns:a16="http://schemas.microsoft.com/office/drawing/2014/main" id="{4D24CAEB-B2FE-4796-8E6E-DB5148C380F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5" name="Line 89">
                    <a:extLst>
                      <a:ext uri="{FF2B5EF4-FFF2-40B4-BE49-F238E27FC236}">
                        <a16:creationId xmlns:a16="http://schemas.microsoft.com/office/drawing/2014/main" id="{3D577B03-E6D9-4FFA-A799-E504CBF8D7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50" name="Group 49">
                <a:extLst>
                  <a:ext uri="{FF2B5EF4-FFF2-40B4-BE49-F238E27FC236}">
                    <a16:creationId xmlns:a16="http://schemas.microsoft.com/office/drawing/2014/main" id="{43509C13-FDEE-45B0-B954-D80D6F38F00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9940728" y="245341"/>
                <a:ext cx="1785984" cy="2211229"/>
                <a:chOff x="3125006" y="3171595"/>
                <a:chExt cx="1785984" cy="2211229"/>
              </a:xfrm>
            </p:grpSpPr>
            <p:grpSp>
              <p:nvGrpSpPr>
                <p:cNvPr id="56" name="Group 55">
                  <a:extLst>
                    <a:ext uri="{FF2B5EF4-FFF2-40B4-BE49-F238E27FC236}">
                      <a16:creationId xmlns:a16="http://schemas.microsoft.com/office/drawing/2014/main" id="{21FF647D-8D8A-43E8-A2E2-46D1117839F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60" name="Straight Connector 59">
                    <a:extLst>
                      <a:ext uri="{FF2B5EF4-FFF2-40B4-BE49-F238E27FC236}">
                        <a16:creationId xmlns:a16="http://schemas.microsoft.com/office/drawing/2014/main" id="{87B8728B-0A45-4551-99F0-CF33B850DA5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CCFAA15D-9EFC-4A70-AC98-CB3EF00C3A4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62" name="Rectangle 30">
                    <a:extLst>
                      <a:ext uri="{FF2B5EF4-FFF2-40B4-BE49-F238E27FC236}">
                        <a16:creationId xmlns:a16="http://schemas.microsoft.com/office/drawing/2014/main" id="{AD80CCBD-3F02-48A0-A24E-5971D229517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30">
                    <a:extLst>
                      <a:ext uri="{FF2B5EF4-FFF2-40B4-BE49-F238E27FC236}">
                        <a16:creationId xmlns:a16="http://schemas.microsoft.com/office/drawing/2014/main" id="{AB5B7D34-5A4E-48DE-8893-0F022E4CC95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7" name="Group 56">
                  <a:extLst>
                    <a:ext uri="{FF2B5EF4-FFF2-40B4-BE49-F238E27FC236}">
                      <a16:creationId xmlns:a16="http://schemas.microsoft.com/office/drawing/2014/main" id="{2341ADC6-0CC2-46C0-BA6F-9D991366980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58" name="Freeform: Shape 57">
                    <a:extLst>
                      <a:ext uri="{FF2B5EF4-FFF2-40B4-BE49-F238E27FC236}">
                        <a16:creationId xmlns:a16="http://schemas.microsoft.com/office/drawing/2014/main" id="{A93316DB-546B-41BA-AD1B-94D5C467023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59" name="Freeform: Shape 58">
                    <a:extLst>
                      <a:ext uri="{FF2B5EF4-FFF2-40B4-BE49-F238E27FC236}">
                        <a16:creationId xmlns:a16="http://schemas.microsoft.com/office/drawing/2014/main" id="{35105C82-44C4-41C2-96AE-ADE6DD1D712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51" name="Group 50">
                <a:extLst>
                  <a:ext uri="{FF2B5EF4-FFF2-40B4-BE49-F238E27FC236}">
                    <a16:creationId xmlns:a16="http://schemas.microsoft.com/office/drawing/2014/main" id="{A7A634F2-054C-4614-9ECB-96BE809893D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10400268" y="1917602"/>
                <a:ext cx="633413" cy="1862138"/>
                <a:chOff x="5959192" y="333389"/>
                <a:chExt cx="633413" cy="1862138"/>
              </a:xfrm>
            </p:grpSpPr>
            <p:grpSp>
              <p:nvGrpSpPr>
                <p:cNvPr id="52" name="Group 51">
                  <a:extLst>
                    <a:ext uri="{FF2B5EF4-FFF2-40B4-BE49-F238E27FC236}">
                      <a16:creationId xmlns:a16="http://schemas.microsoft.com/office/drawing/2014/main" id="{1764AB7F-1912-4909-A04A-C8D125467E1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54" name="Freeform 68">
                    <a:extLst>
                      <a:ext uri="{FF2B5EF4-FFF2-40B4-BE49-F238E27FC236}">
                        <a16:creationId xmlns:a16="http://schemas.microsoft.com/office/drawing/2014/main" id="{6B93639B-DE1C-4A46-A4B5-B88FD6FC20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55" name="Freeform 69">
                    <a:extLst>
                      <a:ext uri="{FF2B5EF4-FFF2-40B4-BE49-F238E27FC236}">
                        <a16:creationId xmlns:a16="http://schemas.microsoft.com/office/drawing/2014/main" id="{A6C5D17F-13E7-4861-A839-3C56ABD56C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53" name="Line 70">
                  <a:extLst>
                    <a:ext uri="{FF2B5EF4-FFF2-40B4-BE49-F238E27FC236}">
                      <a16:creationId xmlns:a16="http://schemas.microsoft.com/office/drawing/2014/main" id="{1C343C91-0F9E-4530-939D-2D9F15DF4A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278281"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9" name="Group 8">
              <a:extLst>
                <a:ext uri="{FF2B5EF4-FFF2-40B4-BE49-F238E27FC236}">
                  <a16:creationId xmlns:a16="http://schemas.microsoft.com/office/drawing/2014/main" id="{92109E9F-E572-4202-B7A6-630155DD5BB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6153976" y="534249"/>
              <a:ext cx="3838576" cy="5838297"/>
              <a:chOff x="8324466" y="457964"/>
              <a:chExt cx="3838576" cy="5838297"/>
            </a:xfrm>
          </p:grpSpPr>
          <p:sp>
            <p:nvSpPr>
              <p:cNvPr id="10" name="Oval 9">
                <a:extLst>
                  <a:ext uri="{FF2B5EF4-FFF2-40B4-BE49-F238E27FC236}">
                    <a16:creationId xmlns:a16="http://schemas.microsoft.com/office/drawing/2014/main" id="{B4FF54B2-44F5-42F7-8353-111D80A8D2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319026" y="5955846"/>
                <a:ext cx="340415" cy="340415"/>
              </a:xfrm>
              <a:prstGeom prst="ellipse">
                <a:avLst/>
              </a:pr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nvGrpSpPr>
              <p:cNvPr id="11" name="Group 10">
                <a:extLst>
                  <a:ext uri="{FF2B5EF4-FFF2-40B4-BE49-F238E27FC236}">
                    <a16:creationId xmlns:a16="http://schemas.microsoft.com/office/drawing/2014/main" id="{19A2BBF4-4F54-4179-B672-AD4C8D58A30F}"/>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9015028" y="2840007"/>
                <a:ext cx="2457452" cy="3838576"/>
                <a:chOff x="587375" y="280987"/>
                <a:chExt cx="2457452" cy="3838576"/>
              </a:xfrm>
            </p:grpSpPr>
            <p:sp>
              <p:nvSpPr>
                <p:cNvPr id="26" name="Freeform 64">
                  <a:extLst>
                    <a:ext uri="{FF2B5EF4-FFF2-40B4-BE49-F238E27FC236}">
                      <a16:creationId xmlns:a16="http://schemas.microsoft.com/office/drawing/2014/main" id="{2F2D95CF-DAE2-4601-B9A6-233F4F2F30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2"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7" name="Freeform 81">
                  <a:extLst>
                    <a:ext uri="{FF2B5EF4-FFF2-40B4-BE49-F238E27FC236}">
                      <a16:creationId xmlns:a16="http://schemas.microsoft.com/office/drawing/2014/main" id="{3CD52B72-C30B-4570-A8AB-78CB884F8D0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8" name="Freeform 61">
                  <a:extLst>
                    <a:ext uri="{FF2B5EF4-FFF2-40B4-BE49-F238E27FC236}">
                      <a16:creationId xmlns:a16="http://schemas.microsoft.com/office/drawing/2014/main" id="{696A9FBF-C89D-4CF9-A1DC-C0275A3B32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9" name="Freeform 78">
                  <a:extLst>
                    <a:ext uri="{FF2B5EF4-FFF2-40B4-BE49-F238E27FC236}">
                      <a16:creationId xmlns:a16="http://schemas.microsoft.com/office/drawing/2014/main" id="{C50B0ACE-17B4-4F11-BA43-0159796B839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7"/>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0" name="Freeform 84">
                  <a:extLst>
                    <a:ext uri="{FF2B5EF4-FFF2-40B4-BE49-F238E27FC236}">
                      <a16:creationId xmlns:a16="http://schemas.microsoft.com/office/drawing/2014/main" id="{F0346B01-7019-48B2-9BE7-3E90F590FD6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1" name="Freeform 87">
                  <a:extLst>
                    <a:ext uri="{FF2B5EF4-FFF2-40B4-BE49-F238E27FC236}">
                      <a16:creationId xmlns:a16="http://schemas.microsoft.com/office/drawing/2014/main" id="{5C186E4B-7559-4E95-9BDD-7DA75E0873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967037"/>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2" name="Freeform 60">
                  <a:extLst>
                    <a:ext uri="{FF2B5EF4-FFF2-40B4-BE49-F238E27FC236}">
                      <a16:creationId xmlns:a16="http://schemas.microsoft.com/office/drawing/2014/main" id="{4FFE117A-211E-4BD5-AB76-05026DEC6B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0987"/>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3" name="Freeform 59">
                  <a:extLst>
                    <a:ext uri="{FF2B5EF4-FFF2-40B4-BE49-F238E27FC236}">
                      <a16:creationId xmlns:a16="http://schemas.microsoft.com/office/drawing/2014/main" id="{5CC0C412-2859-4E97-924F-291318E6ADF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97013" y="280987"/>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4" name="Freeform 62">
                  <a:extLst>
                    <a:ext uri="{FF2B5EF4-FFF2-40B4-BE49-F238E27FC236}">
                      <a16:creationId xmlns:a16="http://schemas.microsoft.com/office/drawing/2014/main" id="{AECE441C-0FBF-4F02-9781-35F2487E3C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5"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5" name="Freeform 65">
                  <a:extLst>
                    <a:ext uri="{FF2B5EF4-FFF2-40B4-BE49-F238E27FC236}">
                      <a16:creationId xmlns:a16="http://schemas.microsoft.com/office/drawing/2014/main" id="{951A4317-3E34-41B4-BCD9-E6E0627C18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6" name="Freeform 79">
                  <a:extLst>
                    <a:ext uri="{FF2B5EF4-FFF2-40B4-BE49-F238E27FC236}">
                      <a16:creationId xmlns:a16="http://schemas.microsoft.com/office/drawing/2014/main" id="{CE2D40E4-274B-4D43-801B-7B3BAF03E45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7" name="Freeform 82">
                  <a:extLst>
                    <a:ext uri="{FF2B5EF4-FFF2-40B4-BE49-F238E27FC236}">
                      <a16:creationId xmlns:a16="http://schemas.microsoft.com/office/drawing/2014/main" id="{2D939FC8-6395-4DCB-B28C-2342BFB72F2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8" name="Freeform 85">
                  <a:extLst>
                    <a:ext uri="{FF2B5EF4-FFF2-40B4-BE49-F238E27FC236}">
                      <a16:creationId xmlns:a16="http://schemas.microsoft.com/office/drawing/2014/main" id="{620FEEF2-AE91-48CA-8FE7-B50F83E1CF2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9" name="Freeform 88">
                  <a:extLst>
                    <a:ext uri="{FF2B5EF4-FFF2-40B4-BE49-F238E27FC236}">
                      <a16:creationId xmlns:a16="http://schemas.microsoft.com/office/drawing/2014/main" id="{27050D75-D26B-4BD3-A4A5-68DF13E9C1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40" name="Group 39">
                  <a:extLst>
                    <a:ext uri="{FF2B5EF4-FFF2-40B4-BE49-F238E27FC236}">
                      <a16:creationId xmlns:a16="http://schemas.microsoft.com/office/drawing/2014/main" id="{37668160-F5BE-4756-B84F-C68992BC7A5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41" name="Line 63">
                    <a:extLst>
                      <a:ext uri="{FF2B5EF4-FFF2-40B4-BE49-F238E27FC236}">
                        <a16:creationId xmlns:a16="http://schemas.microsoft.com/office/drawing/2014/main" id="{E7F90261-4A5A-4C39-B4B3-FEBED04E345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2" name="Line 66">
                    <a:extLst>
                      <a:ext uri="{FF2B5EF4-FFF2-40B4-BE49-F238E27FC236}">
                        <a16:creationId xmlns:a16="http://schemas.microsoft.com/office/drawing/2014/main" id="{71681E7C-A7E8-4F01-9001-3FD1105E1B4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3" name="Line 67">
                    <a:extLst>
                      <a:ext uri="{FF2B5EF4-FFF2-40B4-BE49-F238E27FC236}">
                        <a16:creationId xmlns:a16="http://schemas.microsoft.com/office/drawing/2014/main" id="{901B0597-C838-4481-A49D-E8D85B631C7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4" name="Line 80">
                    <a:extLst>
                      <a:ext uri="{FF2B5EF4-FFF2-40B4-BE49-F238E27FC236}">
                        <a16:creationId xmlns:a16="http://schemas.microsoft.com/office/drawing/2014/main" id="{23C2B0BF-A329-4A97-B3D5-545BC6813E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5" name="Line 83">
                    <a:extLst>
                      <a:ext uri="{FF2B5EF4-FFF2-40B4-BE49-F238E27FC236}">
                        <a16:creationId xmlns:a16="http://schemas.microsoft.com/office/drawing/2014/main" id="{DBCCCA80-4FEE-4C79-8AF3-66B97054C8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6" name="Line 86">
                    <a:extLst>
                      <a:ext uri="{FF2B5EF4-FFF2-40B4-BE49-F238E27FC236}">
                        <a16:creationId xmlns:a16="http://schemas.microsoft.com/office/drawing/2014/main" id="{4B9AD13F-808D-4464-989B-F40B3E77B74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7" name="Line 89">
                    <a:extLst>
                      <a:ext uri="{FF2B5EF4-FFF2-40B4-BE49-F238E27FC236}">
                        <a16:creationId xmlns:a16="http://schemas.microsoft.com/office/drawing/2014/main" id="{076473B5-E30F-4635-8789-51368A971BD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12" name="Group 11">
                <a:extLst>
                  <a:ext uri="{FF2B5EF4-FFF2-40B4-BE49-F238E27FC236}">
                    <a16:creationId xmlns:a16="http://schemas.microsoft.com/office/drawing/2014/main" id="{EF568995-35CF-4C80-A63C-82B47F1BA1DD}"/>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9940728" y="245341"/>
                <a:ext cx="1785984" cy="2211229"/>
                <a:chOff x="3125006" y="3171595"/>
                <a:chExt cx="1785984" cy="2211229"/>
              </a:xfrm>
            </p:grpSpPr>
            <p:grpSp>
              <p:nvGrpSpPr>
                <p:cNvPr id="18" name="Group 17">
                  <a:extLst>
                    <a:ext uri="{FF2B5EF4-FFF2-40B4-BE49-F238E27FC236}">
                      <a16:creationId xmlns:a16="http://schemas.microsoft.com/office/drawing/2014/main" id="{99432608-19E2-4A3E-A68B-45C8E5DD471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22" name="Straight Connector 21">
                    <a:extLst>
                      <a:ext uri="{FF2B5EF4-FFF2-40B4-BE49-F238E27FC236}">
                        <a16:creationId xmlns:a16="http://schemas.microsoft.com/office/drawing/2014/main" id="{127A2810-84DE-450A-986B-DE8AF8AE6F14}"/>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A56ED6A-BBD4-4005-A99D-65BCF8047CC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4" name="Rectangle 30">
                    <a:extLst>
                      <a:ext uri="{FF2B5EF4-FFF2-40B4-BE49-F238E27FC236}">
                        <a16:creationId xmlns:a16="http://schemas.microsoft.com/office/drawing/2014/main" id="{CFC0629C-AFCE-4D39-87D5-36EF1FE5CF8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30">
                    <a:extLst>
                      <a:ext uri="{FF2B5EF4-FFF2-40B4-BE49-F238E27FC236}">
                        <a16:creationId xmlns:a16="http://schemas.microsoft.com/office/drawing/2014/main" id="{81F3517A-93AD-4DF3-BEC7-E607A73E5E2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4CBBC251-E8DD-438C-8733-7D65F461A44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20" name="Freeform: Shape 19">
                    <a:extLst>
                      <a:ext uri="{FF2B5EF4-FFF2-40B4-BE49-F238E27FC236}">
                        <a16:creationId xmlns:a16="http://schemas.microsoft.com/office/drawing/2014/main" id="{6A94A4D4-EFFA-4AE2-B533-75F01F0F006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21" name="Freeform: Shape 20">
                    <a:extLst>
                      <a:ext uri="{FF2B5EF4-FFF2-40B4-BE49-F238E27FC236}">
                        <a16:creationId xmlns:a16="http://schemas.microsoft.com/office/drawing/2014/main" id="{1F4B0E1D-2F9C-444A-ADBA-BDE9F01D8DD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13" name="Group 12">
                <a:extLst>
                  <a:ext uri="{FF2B5EF4-FFF2-40B4-BE49-F238E27FC236}">
                    <a16:creationId xmlns:a16="http://schemas.microsoft.com/office/drawing/2014/main" id="{5F5ACA0E-A5DF-4015-8FD4-FA7A53E9D1A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10400268" y="1917602"/>
                <a:ext cx="633413" cy="1862138"/>
                <a:chOff x="5959192" y="333389"/>
                <a:chExt cx="633413" cy="1862138"/>
              </a:xfrm>
            </p:grpSpPr>
            <p:grpSp>
              <p:nvGrpSpPr>
                <p:cNvPr id="14" name="Group 13">
                  <a:extLst>
                    <a:ext uri="{FF2B5EF4-FFF2-40B4-BE49-F238E27FC236}">
                      <a16:creationId xmlns:a16="http://schemas.microsoft.com/office/drawing/2014/main" id="{5A4DCFFD-FD3C-42EA-862E-5B792D9020AF}"/>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16" name="Freeform 68">
                    <a:extLst>
                      <a:ext uri="{FF2B5EF4-FFF2-40B4-BE49-F238E27FC236}">
                        <a16:creationId xmlns:a16="http://schemas.microsoft.com/office/drawing/2014/main" id="{0089A8F3-7530-4C17-848C-580015C3EDC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 name="Freeform 69">
                    <a:extLst>
                      <a:ext uri="{FF2B5EF4-FFF2-40B4-BE49-F238E27FC236}">
                        <a16:creationId xmlns:a16="http://schemas.microsoft.com/office/drawing/2014/main" id="{61D8EA0C-1521-4C6D-8C09-DD6D8F1F221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15" name="Line 70">
                  <a:extLst>
                    <a:ext uri="{FF2B5EF4-FFF2-40B4-BE49-F238E27FC236}">
                      <a16:creationId xmlns:a16="http://schemas.microsoft.com/office/drawing/2014/main" id="{517033B6-6B8A-4BD6-9A52-BF9E9EFBD48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278281"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cxnSp>
        <p:nvCxnSpPr>
          <p:cNvPr id="173" name="Straight Connector 172">
            <a:extLst>
              <a:ext uri="{FF2B5EF4-FFF2-40B4-BE49-F238E27FC236}">
                <a16:creationId xmlns:a16="http://schemas.microsoft.com/office/drawing/2014/main" id="{88D7A558-4107-4032-8E5F-99B445369147}"/>
              </a:ext>
              <a:ext uri="{C183D7F6-B498-43B3-948B-1728B52AA6E4}">
                <adec:decorative xmlns:adec="http://schemas.microsoft.com/office/drawing/2017/decorative" xmlns="" val="1"/>
              </a:ext>
            </a:extLst>
          </p:cNvPr>
          <p:cNvCxnSpPr>
            <a:cxnSpLocks/>
          </p:cNvCxnSpPr>
          <p:nvPr userDrawn="1">
            <p:extLst>
              <p:ext uri="{386F3935-93C4-4BCD-93E2-E3B085C9AB24}">
                <p16:designElem xmlns:p16="http://schemas.microsoft.com/office/powerpoint/2015/main" val="1"/>
              </p:ext>
            </p:extLst>
          </p:nvPr>
        </p:nvCxnSpPr>
        <p:spPr>
          <a:xfrm>
            <a:off x="3038400" y="369087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75" name="Subtitle 2">
            <a:extLst>
              <a:ext uri="{FF2B5EF4-FFF2-40B4-BE49-F238E27FC236}">
                <a16:creationId xmlns:a16="http://schemas.microsoft.com/office/drawing/2014/main" id="{6B5BCC80-B184-4F6C-B3E3-CFC7F4C41C95}"/>
              </a:ext>
            </a:extLst>
          </p:cNvPr>
          <p:cNvSpPr>
            <a:spLocks noGrp="1"/>
          </p:cNvSpPr>
          <p:nvPr>
            <p:ph type="subTitle" idx="1"/>
          </p:nvPr>
        </p:nvSpPr>
        <p:spPr>
          <a:xfrm>
            <a:off x="990000" y="4113213"/>
            <a:ext cx="4636800" cy="1655762"/>
          </a:xfrm>
        </p:spPr>
        <p:txBody>
          <a:bodyPr>
            <a:normAutofit/>
          </a:bodyPr>
          <a:lstStyle>
            <a:lvl1pPr marL="0" indent="0" algn="ctr">
              <a:buNone/>
              <a:defRPr/>
            </a:lvl1pPr>
          </a:lstStyle>
          <a:p>
            <a:r>
              <a:rPr lang="en-US">
                <a:cs typeface="Calibri"/>
              </a:rPr>
              <a:t>Click to edit Master subtitle style</a:t>
            </a:r>
            <a:endParaRPr lang="en-US" dirty="0"/>
          </a:p>
        </p:txBody>
      </p:sp>
    </p:spTree>
    <p:extLst>
      <p:ext uri="{BB962C8B-B14F-4D97-AF65-F5344CB8AC3E}">
        <p14:creationId xmlns:p14="http://schemas.microsoft.com/office/powerpoint/2010/main" val="34066828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a:xfrm>
            <a:off x="530307" y="536573"/>
            <a:ext cx="3856679" cy="1453003"/>
          </a:xfrm>
        </p:spPr>
        <p:txBody>
          <a:bodyPr/>
          <a:lstStyle>
            <a:lvl1pPr algn="ctr">
              <a:defRPr/>
            </a:lvl1pPr>
          </a:lstStyle>
          <a:p>
            <a:r>
              <a:rPr lang="en-US"/>
              <a:t>Click to edit Master title style</a:t>
            </a:r>
            <a:endParaRPr lang="en-US" dirty="0"/>
          </a:p>
        </p:txBody>
      </p:sp>
      <p:cxnSp>
        <p:nvCxnSpPr>
          <p:cNvPr id="91" name="Straight Connector 90">
            <a:extLst>
              <a:ext uri="{FF2B5EF4-FFF2-40B4-BE49-F238E27FC236}">
                <a16:creationId xmlns:a16="http://schemas.microsoft.com/office/drawing/2014/main" id="{A3805DED-0C97-4EF7-B1E1-0E016E053719}"/>
              </a:ext>
              <a:ext uri="{C183D7F6-B498-43B3-948B-1728B52AA6E4}">
                <adec:decorative xmlns:adec="http://schemas.microsoft.com/office/drawing/2017/decorative" xmlns="" val="1"/>
              </a:ext>
            </a:extLst>
          </p:cNvPr>
          <p:cNvCxnSpPr>
            <a:cxnSpLocks/>
          </p:cNvCxnSpPr>
          <p:nvPr userDrawn="1">
            <p:extLst>
              <p:ext uri="{386F3935-93C4-4BCD-93E2-E3B085C9AB24}">
                <p16:designElem xmlns:p16="http://schemas.microsoft.com/office/powerpoint/2015/main" val="1"/>
              </p:ext>
            </p:extLst>
          </p:nvPr>
        </p:nvCxnSpPr>
        <p:spPr>
          <a:xfrm>
            <a:off x="2179125" y="2428148"/>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03" name="Content Placeholder 2">
            <a:extLst>
              <a:ext uri="{FF2B5EF4-FFF2-40B4-BE49-F238E27FC236}">
                <a16:creationId xmlns:a16="http://schemas.microsoft.com/office/drawing/2014/main" id="{E4838519-F7BD-42C9-BDE6-B4D6DF7E1175}"/>
              </a:ext>
            </a:extLst>
          </p:cNvPr>
          <p:cNvSpPr>
            <a:spLocks noGrp="1"/>
          </p:cNvSpPr>
          <p:nvPr>
            <p:ph idx="13" hasCustomPrompt="1"/>
          </p:nvPr>
        </p:nvSpPr>
        <p:spPr>
          <a:xfrm>
            <a:off x="907606" y="2877018"/>
            <a:ext cx="3060000" cy="2938561"/>
          </a:xfrm>
        </p:spPr>
        <p:txBody>
          <a:bodyPr>
            <a:normAutofit/>
          </a:bodyPr>
          <a:lstStyle>
            <a:lvl1pPr algn="ctr">
              <a:defRPr/>
            </a:lvl1pPr>
          </a:lstStyle>
          <a:p>
            <a:pPr marL="0" indent="0" algn="ctr">
              <a:buNone/>
            </a:pPr>
            <a:r>
              <a:rPr lang="en-US" dirty="0"/>
              <a:t>Click to edit master text style</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a:xfrm>
            <a:off x="450000" y="6357168"/>
            <a:ext cx="1480400" cy="461665"/>
          </a:xfrm>
        </p:spPr>
        <p:txBody>
          <a:bodyPr/>
          <a:lstStyle>
            <a:lvl1pPr>
              <a:defRPr/>
            </a:lvl1pPr>
          </a:lstStyle>
          <a:p>
            <a:r>
              <a:rPr lang="en-US" dirty="0"/>
              <a:t>20XX</a:t>
            </a:r>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a:xfrm>
            <a:off x="1996947" y="6357600"/>
            <a:ext cx="6683376" cy="460800"/>
          </a:xfrm>
        </p:spPr>
        <p:txBody>
          <a:bodyPr/>
          <a:lstStyle>
            <a:lvl1pPr algn="l">
              <a:defRPr/>
            </a:lvl1pPr>
          </a:lstStyle>
          <a:p>
            <a:endParaRPr lang="en-US" dirty="0"/>
          </a:p>
        </p:txBody>
      </p:sp>
      <p:sp>
        <p:nvSpPr>
          <p:cNvPr id="9" name="Picture Placeholder 8">
            <a:extLst>
              <a:ext uri="{FF2B5EF4-FFF2-40B4-BE49-F238E27FC236}">
                <a16:creationId xmlns:a16="http://schemas.microsoft.com/office/drawing/2014/main" id="{EF1A84F6-2D30-446A-9D91-44FBCB825679}"/>
              </a:ext>
            </a:extLst>
          </p:cNvPr>
          <p:cNvSpPr>
            <a:spLocks noGrp="1"/>
          </p:cNvSpPr>
          <p:nvPr>
            <p:ph type="pic" sz="quarter" idx="14"/>
          </p:nvPr>
        </p:nvSpPr>
        <p:spPr>
          <a:xfrm>
            <a:off x="4979987" y="0"/>
            <a:ext cx="7212013" cy="6858000"/>
          </a:xfrm>
        </p:spPr>
        <p:txBody>
          <a:bodyPr/>
          <a:lstStyle/>
          <a:p>
            <a:r>
              <a:rPr lang="en-US"/>
              <a:t>Click icon to add picture</a:t>
            </a:r>
            <a:endParaRPr lang="en-US" dirty="0"/>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8675220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a:xfrm>
            <a:off x="4056600" y="536573"/>
            <a:ext cx="4078800" cy="1453003"/>
          </a:xfrm>
        </p:spPr>
        <p:txBody>
          <a:bodyPr/>
          <a:lstStyle>
            <a:lvl1pPr algn="ctr">
              <a:defRPr/>
            </a:lvl1pPr>
          </a:lstStyle>
          <a:p>
            <a:r>
              <a:rPr lang="en-US"/>
              <a:t>Click to edit Master title style</a:t>
            </a:r>
            <a:endParaRPr lang="en-US" dirty="0"/>
          </a:p>
        </p:txBody>
      </p:sp>
      <p:sp>
        <p:nvSpPr>
          <p:cNvPr id="95" name="Text Placeholder 94">
            <a:extLst>
              <a:ext uri="{FF2B5EF4-FFF2-40B4-BE49-F238E27FC236}">
                <a16:creationId xmlns:a16="http://schemas.microsoft.com/office/drawing/2014/main" id="{376C93AE-577A-4E39-B37B-F54DD619E8E9}"/>
              </a:ext>
            </a:extLst>
          </p:cNvPr>
          <p:cNvSpPr>
            <a:spLocks noGrp="1"/>
          </p:cNvSpPr>
          <p:nvPr>
            <p:ph type="body" sz="quarter" idx="13" hasCustomPrompt="1"/>
          </p:nvPr>
        </p:nvSpPr>
        <p:spPr>
          <a:xfrm>
            <a:off x="3686175" y="2876550"/>
            <a:ext cx="4819650" cy="2875321"/>
          </a:xfrm>
        </p:spPr>
        <p:txBody>
          <a:bodyPr>
            <a:normAutofit/>
          </a:bodyPr>
          <a:lstStyle>
            <a:lvl1pPr marL="0" indent="0" algn="ctr">
              <a:buNone/>
              <a:defRPr sz="1600" baseline="0"/>
            </a:lvl1pPr>
            <a:lvl2pPr marL="360000" indent="0" algn="ctr">
              <a:buFont typeface="Arial" panose="020B0604020202020204" pitchFamily="34" charset="0"/>
              <a:buNone/>
              <a:defRPr/>
            </a:lvl2pPr>
            <a:lvl3pPr marL="720000" indent="0" algn="ctr">
              <a:buNone/>
              <a:defRPr/>
            </a:lvl3pPr>
            <a:lvl4pPr marL="1080000" indent="0" algn="ctr">
              <a:buFont typeface="Arial" panose="020B0604020202020204" pitchFamily="34" charset="0"/>
              <a:buNone/>
              <a:defRPr/>
            </a:lvl4pPr>
            <a:lvl5pPr marL="1440000" indent="0" algn="ctr">
              <a:buNone/>
              <a:defRPr/>
            </a:lvl5pPr>
          </a:lstStyle>
          <a:p>
            <a:pPr lvl="0"/>
            <a:r>
              <a:rPr lang="en-US" dirty="0"/>
              <a:t>Click to add text</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lvl1pPr>
              <a:defRPr/>
            </a:lvl1pPr>
          </a:lstStyle>
          <a:p>
            <a:r>
              <a:rPr lang="en-US" dirty="0"/>
              <a:t>20XX</a:t>
            </a:r>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294A09A9-5501-47C1-A89A-A340965A2BE2}" type="slidenum">
              <a:rPr lang="en-US" smtClean="0"/>
              <a:t>‹#›</a:t>
            </a:fld>
            <a:endParaRPr lang="en-US" dirty="0"/>
          </a:p>
        </p:txBody>
      </p:sp>
      <p:grpSp>
        <p:nvGrpSpPr>
          <p:cNvPr id="6" name="Group 5">
            <a:extLst>
              <a:ext uri="{FF2B5EF4-FFF2-40B4-BE49-F238E27FC236}">
                <a16:creationId xmlns:a16="http://schemas.microsoft.com/office/drawing/2014/main" id="{4DF41F26-BFC3-471C-AEBF-8D613043F8A1}"/>
              </a:ext>
              <a:ext uri="{C183D7F6-B498-43B3-948B-1728B52AA6E4}">
                <adec:decorative xmlns:adec="http://schemas.microsoft.com/office/drawing/2017/decorative" xmlns="" val="1"/>
              </a:ext>
            </a:extLst>
          </p:cNvPr>
          <p:cNvGrpSpPr>
            <a:grpSpLocks noGrp="1" noUngrp="1" noRot="1" noChangeAspect="1" noMove="1" noResize="1"/>
          </p:cNvGrpSpPr>
          <p:nvPr userDrawn="1">
            <p:extLst>
              <p:ext uri="{386F3935-93C4-4BCD-93E2-E3B085C9AB24}">
                <p16:designElem xmlns:p16="http://schemas.microsoft.com/office/powerpoint/2015/main" val="1"/>
              </p:ext>
            </p:extLst>
          </p:nvPr>
        </p:nvGrpSpPr>
        <p:grpSpPr>
          <a:xfrm>
            <a:off x="199766" y="716800"/>
            <a:ext cx="3838575" cy="5583025"/>
            <a:chOff x="199766" y="716800"/>
            <a:chExt cx="3838575" cy="5583025"/>
          </a:xfrm>
        </p:grpSpPr>
        <p:grpSp>
          <p:nvGrpSpPr>
            <p:cNvPr id="7" name="Group 6">
              <a:extLst>
                <a:ext uri="{FF2B5EF4-FFF2-40B4-BE49-F238E27FC236}">
                  <a16:creationId xmlns:a16="http://schemas.microsoft.com/office/drawing/2014/main" id="{CD3F709F-F0BC-4149-B83C-D6E0B13F9CAE}"/>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890329" y="26237"/>
              <a:ext cx="2457450" cy="3838575"/>
              <a:chOff x="587376" y="280988"/>
              <a:chExt cx="2457450" cy="3838575"/>
            </a:xfrm>
          </p:grpSpPr>
          <p:sp>
            <p:nvSpPr>
              <p:cNvPr id="26" name="Freeform 64">
                <a:extLst>
                  <a:ext uri="{FF2B5EF4-FFF2-40B4-BE49-F238E27FC236}">
                    <a16:creationId xmlns:a16="http://schemas.microsoft.com/office/drawing/2014/main" id="{5C5EF830-776D-4D9D-B2AD-E2EF27FE2B3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7" name="Freeform 81">
                <a:extLst>
                  <a:ext uri="{FF2B5EF4-FFF2-40B4-BE49-F238E27FC236}">
                    <a16:creationId xmlns:a16="http://schemas.microsoft.com/office/drawing/2014/main" id="{24555386-DD07-47B5-8731-6188F044090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8" name="Freeform 61">
                <a:extLst>
                  <a:ext uri="{FF2B5EF4-FFF2-40B4-BE49-F238E27FC236}">
                    <a16:creationId xmlns:a16="http://schemas.microsoft.com/office/drawing/2014/main" id="{98AACD5A-587D-4523-8687-E39554A9EE4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9" name="Freeform 78">
                <a:extLst>
                  <a:ext uri="{FF2B5EF4-FFF2-40B4-BE49-F238E27FC236}">
                    <a16:creationId xmlns:a16="http://schemas.microsoft.com/office/drawing/2014/main" id="{056E6FE3-AE0B-4665-BDC4-C43B088EA34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0" name="Freeform 84">
                <a:extLst>
                  <a:ext uri="{FF2B5EF4-FFF2-40B4-BE49-F238E27FC236}">
                    <a16:creationId xmlns:a16="http://schemas.microsoft.com/office/drawing/2014/main" id="{3341E111-158B-46EB-85CF-76ACE2E63E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1" name="Freeform 87">
                <a:extLst>
                  <a:ext uri="{FF2B5EF4-FFF2-40B4-BE49-F238E27FC236}">
                    <a16:creationId xmlns:a16="http://schemas.microsoft.com/office/drawing/2014/main" id="{B6BAC346-F465-42C1-B326-511CDAAFCD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967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2" name="Freeform 60">
                <a:extLst>
                  <a:ext uri="{FF2B5EF4-FFF2-40B4-BE49-F238E27FC236}">
                    <a16:creationId xmlns:a16="http://schemas.microsoft.com/office/drawing/2014/main" id="{41EFAE7C-FB00-406B-B543-258ECBA85C9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0988"/>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3" name="Freeform 59">
                <a:extLst>
                  <a:ext uri="{FF2B5EF4-FFF2-40B4-BE49-F238E27FC236}">
                    <a16:creationId xmlns:a16="http://schemas.microsoft.com/office/drawing/2014/main" id="{7B8E44F7-B4B5-407F-8CBF-2EF396585A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97013"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4" name="Freeform 62">
                <a:extLst>
                  <a:ext uri="{FF2B5EF4-FFF2-40B4-BE49-F238E27FC236}">
                    <a16:creationId xmlns:a16="http://schemas.microsoft.com/office/drawing/2014/main" id="{E5CB4BB7-46DD-4D14-AF85-0E13EFBA67A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5" name="Freeform 65">
                <a:extLst>
                  <a:ext uri="{FF2B5EF4-FFF2-40B4-BE49-F238E27FC236}">
                    <a16:creationId xmlns:a16="http://schemas.microsoft.com/office/drawing/2014/main" id="{F7F8EDDC-B124-4CF0-9C0B-036D7E9203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6" name="Freeform 79">
                <a:extLst>
                  <a:ext uri="{FF2B5EF4-FFF2-40B4-BE49-F238E27FC236}">
                    <a16:creationId xmlns:a16="http://schemas.microsoft.com/office/drawing/2014/main" id="{F9979D20-23CA-44BF-94E4-277FAA877C4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7" name="Freeform 82">
                <a:extLst>
                  <a:ext uri="{FF2B5EF4-FFF2-40B4-BE49-F238E27FC236}">
                    <a16:creationId xmlns:a16="http://schemas.microsoft.com/office/drawing/2014/main" id="{64DA53E4-1E27-44B2-9EA5-375E3D20A7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8" name="Freeform 85">
                <a:extLst>
                  <a:ext uri="{FF2B5EF4-FFF2-40B4-BE49-F238E27FC236}">
                    <a16:creationId xmlns:a16="http://schemas.microsoft.com/office/drawing/2014/main" id="{AF41DBD5-F7CA-43C7-B477-6E93D8DC0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9" name="Freeform 88">
                <a:extLst>
                  <a:ext uri="{FF2B5EF4-FFF2-40B4-BE49-F238E27FC236}">
                    <a16:creationId xmlns:a16="http://schemas.microsoft.com/office/drawing/2014/main" id="{8DE355CC-A733-4109-AC9E-4E5E96E355E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40" name="Group 39">
                <a:extLst>
                  <a:ext uri="{FF2B5EF4-FFF2-40B4-BE49-F238E27FC236}">
                    <a16:creationId xmlns:a16="http://schemas.microsoft.com/office/drawing/2014/main" id="{C60E99C1-AC1B-4267-A404-07CA28EA1AA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41" name="Line 63">
                  <a:extLst>
                    <a:ext uri="{FF2B5EF4-FFF2-40B4-BE49-F238E27FC236}">
                      <a16:creationId xmlns:a16="http://schemas.microsoft.com/office/drawing/2014/main" id="{46BA754B-AF8C-4E32-B5D4-BD2CA1341E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2" name="Line 66">
                  <a:extLst>
                    <a:ext uri="{FF2B5EF4-FFF2-40B4-BE49-F238E27FC236}">
                      <a16:creationId xmlns:a16="http://schemas.microsoft.com/office/drawing/2014/main" id="{AA7154F4-DAA9-42B8-9C79-E7D89EB9268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3" name="Line 67">
                  <a:extLst>
                    <a:ext uri="{FF2B5EF4-FFF2-40B4-BE49-F238E27FC236}">
                      <a16:creationId xmlns:a16="http://schemas.microsoft.com/office/drawing/2014/main" id="{CFCCE002-4181-4663-B8B4-5B5CC711B8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4" name="Line 80">
                  <a:extLst>
                    <a:ext uri="{FF2B5EF4-FFF2-40B4-BE49-F238E27FC236}">
                      <a16:creationId xmlns:a16="http://schemas.microsoft.com/office/drawing/2014/main" id="{B3C1286A-A92F-45A8-A144-C4EBF3B8BC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5" name="Line 83">
                  <a:extLst>
                    <a:ext uri="{FF2B5EF4-FFF2-40B4-BE49-F238E27FC236}">
                      <a16:creationId xmlns:a16="http://schemas.microsoft.com/office/drawing/2014/main" id="{31993490-8FCD-4048-A2E8-0A217FF656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6" name="Line 86">
                  <a:extLst>
                    <a:ext uri="{FF2B5EF4-FFF2-40B4-BE49-F238E27FC236}">
                      <a16:creationId xmlns:a16="http://schemas.microsoft.com/office/drawing/2014/main" id="{33AF3440-700A-44B0-A0D1-1E6301F187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7" name="Line 89">
                  <a:extLst>
                    <a:ext uri="{FF2B5EF4-FFF2-40B4-BE49-F238E27FC236}">
                      <a16:creationId xmlns:a16="http://schemas.microsoft.com/office/drawing/2014/main" id="{F17E7CAB-5E29-47AC-91E8-B488D357FBD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8" name="Group 7">
              <a:extLst>
                <a:ext uri="{FF2B5EF4-FFF2-40B4-BE49-F238E27FC236}">
                  <a16:creationId xmlns:a16="http://schemas.microsoft.com/office/drawing/2014/main" id="{D713AE0B-3A03-4CCB-B15E-CAF75D85583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a:off x="480743" y="3311698"/>
              <a:ext cx="1785984" cy="2211229"/>
              <a:chOff x="3125006" y="3171595"/>
              <a:chExt cx="1785984" cy="2211229"/>
            </a:xfrm>
          </p:grpSpPr>
          <p:grpSp>
            <p:nvGrpSpPr>
              <p:cNvPr id="18" name="Group 17">
                <a:extLst>
                  <a:ext uri="{FF2B5EF4-FFF2-40B4-BE49-F238E27FC236}">
                    <a16:creationId xmlns:a16="http://schemas.microsoft.com/office/drawing/2014/main" id="{94CC0330-760F-4B4E-BE37-D345B5B2E8E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22" name="Straight Connector 21">
                  <a:extLst>
                    <a:ext uri="{FF2B5EF4-FFF2-40B4-BE49-F238E27FC236}">
                      <a16:creationId xmlns:a16="http://schemas.microsoft.com/office/drawing/2014/main" id="{8B6C8306-3715-4107-BA99-68EB308CA198}"/>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A4B3797-F2A4-43E3-B8F8-8BC4B0FBDE9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4" name="Rectangle 30">
                  <a:extLst>
                    <a:ext uri="{FF2B5EF4-FFF2-40B4-BE49-F238E27FC236}">
                      <a16:creationId xmlns:a16="http://schemas.microsoft.com/office/drawing/2014/main" id="{BB27766D-84D5-4D02-AE36-3149427B229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30">
                  <a:extLst>
                    <a:ext uri="{FF2B5EF4-FFF2-40B4-BE49-F238E27FC236}">
                      <a16:creationId xmlns:a16="http://schemas.microsoft.com/office/drawing/2014/main" id="{8F1C8A62-8495-422A-9A73-9C59C603F62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B1CEBFBC-BC6E-4C5F-BEC4-DD2079D8E27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20" name="Freeform: Shape 19">
                  <a:extLst>
                    <a:ext uri="{FF2B5EF4-FFF2-40B4-BE49-F238E27FC236}">
                      <a16:creationId xmlns:a16="http://schemas.microsoft.com/office/drawing/2014/main" id="{969A298F-AA6C-4139-992B-E27C0854615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21" name="Freeform: Shape 20">
                  <a:extLst>
                    <a:ext uri="{FF2B5EF4-FFF2-40B4-BE49-F238E27FC236}">
                      <a16:creationId xmlns:a16="http://schemas.microsoft.com/office/drawing/2014/main" id="{972AA363-33A2-4979-9DE5-9FA8ACADE0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9" name="Group 8">
              <a:extLst>
                <a:ext uri="{FF2B5EF4-FFF2-40B4-BE49-F238E27FC236}">
                  <a16:creationId xmlns:a16="http://schemas.microsoft.com/office/drawing/2014/main" id="{A3822750-6B8C-4F83-9CAD-F924EF49378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555957" y="5230097"/>
              <a:ext cx="641183" cy="1069728"/>
              <a:chOff x="6484112" y="2967038"/>
              <a:chExt cx="641183" cy="1069728"/>
            </a:xfrm>
          </p:grpSpPr>
          <p:grpSp>
            <p:nvGrpSpPr>
              <p:cNvPr id="10" name="Group 9">
                <a:extLst>
                  <a:ext uri="{FF2B5EF4-FFF2-40B4-BE49-F238E27FC236}">
                    <a16:creationId xmlns:a16="http://schemas.microsoft.com/office/drawing/2014/main" id="{58523E1A-71CD-4B09-A4F4-07F86003B4AE}"/>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08136" y="2967038"/>
                <a:ext cx="317159" cy="932400"/>
                <a:chOff x="6808136" y="2967038"/>
                <a:chExt cx="317159" cy="932400"/>
              </a:xfrm>
            </p:grpSpPr>
            <p:sp>
              <p:nvSpPr>
                <p:cNvPr id="15" name="Freeform 68">
                  <a:extLst>
                    <a:ext uri="{FF2B5EF4-FFF2-40B4-BE49-F238E27FC236}">
                      <a16:creationId xmlns:a16="http://schemas.microsoft.com/office/drawing/2014/main" id="{169972B1-6443-4F74-80F9-BB4943CD30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Freeform 69">
                  <a:extLst>
                    <a:ext uri="{FF2B5EF4-FFF2-40B4-BE49-F238E27FC236}">
                      <a16:creationId xmlns:a16="http://schemas.microsoft.com/office/drawing/2014/main" id="{EB69F32F-40CA-458E-B833-E909ADFDD93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 name="Line 70">
                  <a:extLst>
                    <a:ext uri="{FF2B5EF4-FFF2-40B4-BE49-F238E27FC236}">
                      <a16:creationId xmlns:a16="http://schemas.microsoft.com/office/drawing/2014/main" id="{5B2FEC36-803B-49C9-8313-D558457B25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1" name="Group 10">
                <a:extLst>
                  <a:ext uri="{FF2B5EF4-FFF2-40B4-BE49-F238E27FC236}">
                    <a16:creationId xmlns:a16="http://schemas.microsoft.com/office/drawing/2014/main" id="{5178F1E3-F49B-4E7A-BA5C-B2BFD9A636E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8900000" flipH="1">
                <a:off x="6484112" y="3104366"/>
                <a:ext cx="317159" cy="932400"/>
                <a:chOff x="6808136" y="2967038"/>
                <a:chExt cx="317159" cy="932400"/>
              </a:xfrm>
            </p:grpSpPr>
            <p:sp>
              <p:nvSpPr>
                <p:cNvPr id="12" name="Freeform 68">
                  <a:extLst>
                    <a:ext uri="{FF2B5EF4-FFF2-40B4-BE49-F238E27FC236}">
                      <a16:creationId xmlns:a16="http://schemas.microsoft.com/office/drawing/2014/main" id="{9F18055A-6D8B-4373-A010-59AE8C81384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Freeform 69">
                  <a:extLst>
                    <a:ext uri="{FF2B5EF4-FFF2-40B4-BE49-F238E27FC236}">
                      <a16:creationId xmlns:a16="http://schemas.microsoft.com/office/drawing/2014/main" id="{2612E838-0F14-4DE7-AD23-6A830785116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Line 70">
                  <a:extLst>
                    <a:ext uri="{FF2B5EF4-FFF2-40B4-BE49-F238E27FC236}">
                      <a16:creationId xmlns:a16="http://schemas.microsoft.com/office/drawing/2014/main" id="{AF3F8EED-B567-43E0-8B31-5A5E7AFB2DA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grpSp>
        <p:nvGrpSpPr>
          <p:cNvPr id="48" name="Group 47">
            <a:extLst>
              <a:ext uri="{FF2B5EF4-FFF2-40B4-BE49-F238E27FC236}">
                <a16:creationId xmlns:a16="http://schemas.microsoft.com/office/drawing/2014/main" id="{952B8C31-9649-4E69-B31C-D77394EE2339}"/>
              </a:ext>
              <a:ext uri="{C183D7F6-B498-43B3-948B-1728B52AA6E4}">
                <adec:decorative xmlns:adec="http://schemas.microsoft.com/office/drawing/2017/decorative" xmlns="" val="1"/>
              </a:ext>
            </a:extLst>
          </p:cNvPr>
          <p:cNvGrpSpPr>
            <a:grpSpLocks noGrp="1" noUngrp="1" noRot="1" noChangeAspect="1" noMove="1" noResize="1"/>
          </p:cNvGrpSpPr>
          <p:nvPr userDrawn="1">
            <p:extLst>
              <p:ext uri="{386F3935-93C4-4BCD-93E2-E3B085C9AB24}">
                <p16:designElem xmlns:p16="http://schemas.microsoft.com/office/powerpoint/2015/main" val="1"/>
              </p:ext>
            </p:extLst>
          </p:nvPr>
        </p:nvGrpSpPr>
        <p:grpSpPr>
          <a:xfrm flipH="1">
            <a:off x="8153659" y="716800"/>
            <a:ext cx="3838575" cy="5583025"/>
            <a:chOff x="199766" y="716800"/>
            <a:chExt cx="3838575" cy="5583025"/>
          </a:xfrm>
        </p:grpSpPr>
        <p:grpSp>
          <p:nvGrpSpPr>
            <p:cNvPr id="49" name="Group 48">
              <a:extLst>
                <a:ext uri="{FF2B5EF4-FFF2-40B4-BE49-F238E27FC236}">
                  <a16:creationId xmlns:a16="http://schemas.microsoft.com/office/drawing/2014/main" id="{269D1249-EDCC-41AC-BA08-E670FB4E338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890329" y="26237"/>
              <a:ext cx="2457450" cy="3838575"/>
              <a:chOff x="587376" y="280988"/>
              <a:chExt cx="2457450" cy="3838575"/>
            </a:xfrm>
          </p:grpSpPr>
          <p:sp>
            <p:nvSpPr>
              <p:cNvPr id="68" name="Freeform 64">
                <a:extLst>
                  <a:ext uri="{FF2B5EF4-FFF2-40B4-BE49-F238E27FC236}">
                    <a16:creationId xmlns:a16="http://schemas.microsoft.com/office/drawing/2014/main" id="{EA5EA6EB-846A-4897-AE83-5BDD96A4F21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9" name="Freeform 81">
                <a:extLst>
                  <a:ext uri="{FF2B5EF4-FFF2-40B4-BE49-F238E27FC236}">
                    <a16:creationId xmlns:a16="http://schemas.microsoft.com/office/drawing/2014/main" id="{185EF0DB-BE87-4CDD-823B-E6651137974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0" name="Freeform 61">
                <a:extLst>
                  <a:ext uri="{FF2B5EF4-FFF2-40B4-BE49-F238E27FC236}">
                    <a16:creationId xmlns:a16="http://schemas.microsoft.com/office/drawing/2014/main" id="{9AC9E234-4400-46EB-92D7-9B53A68B91A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1" name="Freeform 78">
                <a:extLst>
                  <a:ext uri="{FF2B5EF4-FFF2-40B4-BE49-F238E27FC236}">
                    <a16:creationId xmlns:a16="http://schemas.microsoft.com/office/drawing/2014/main" id="{A0C06F74-3085-4BB3-9758-D9741597592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2" name="Freeform 84">
                <a:extLst>
                  <a:ext uri="{FF2B5EF4-FFF2-40B4-BE49-F238E27FC236}">
                    <a16:creationId xmlns:a16="http://schemas.microsoft.com/office/drawing/2014/main" id="{9EA54D9F-32B0-4B48-B93A-B5A9E3DC6B8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3" name="Freeform 87">
                <a:extLst>
                  <a:ext uri="{FF2B5EF4-FFF2-40B4-BE49-F238E27FC236}">
                    <a16:creationId xmlns:a16="http://schemas.microsoft.com/office/drawing/2014/main" id="{3858A715-B583-4779-A1D2-86822F2CB8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967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4" name="Freeform 60">
                <a:extLst>
                  <a:ext uri="{FF2B5EF4-FFF2-40B4-BE49-F238E27FC236}">
                    <a16:creationId xmlns:a16="http://schemas.microsoft.com/office/drawing/2014/main" id="{ECAE61B9-0396-4F89-85E9-EB174D639A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0988"/>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5" name="Freeform 59">
                <a:extLst>
                  <a:ext uri="{FF2B5EF4-FFF2-40B4-BE49-F238E27FC236}">
                    <a16:creationId xmlns:a16="http://schemas.microsoft.com/office/drawing/2014/main" id="{46E4F030-726A-40ED-810F-C9F23791830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97013"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6" name="Freeform 62">
                <a:extLst>
                  <a:ext uri="{FF2B5EF4-FFF2-40B4-BE49-F238E27FC236}">
                    <a16:creationId xmlns:a16="http://schemas.microsoft.com/office/drawing/2014/main" id="{B3148C64-AE70-4F9D-B6CE-5C92B9922B9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7" name="Freeform 65">
                <a:extLst>
                  <a:ext uri="{FF2B5EF4-FFF2-40B4-BE49-F238E27FC236}">
                    <a16:creationId xmlns:a16="http://schemas.microsoft.com/office/drawing/2014/main" id="{78C97992-BC56-40D7-A639-3D314871C83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8" name="Freeform 79">
                <a:extLst>
                  <a:ext uri="{FF2B5EF4-FFF2-40B4-BE49-F238E27FC236}">
                    <a16:creationId xmlns:a16="http://schemas.microsoft.com/office/drawing/2014/main" id="{469CAD99-0EFE-4B8E-922B-0C2BCFFD5D9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9" name="Freeform 82">
                <a:extLst>
                  <a:ext uri="{FF2B5EF4-FFF2-40B4-BE49-F238E27FC236}">
                    <a16:creationId xmlns:a16="http://schemas.microsoft.com/office/drawing/2014/main" id="{1D00B441-E5A3-4411-9B05-8E09BFF62D3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80" name="Freeform 85">
                <a:extLst>
                  <a:ext uri="{FF2B5EF4-FFF2-40B4-BE49-F238E27FC236}">
                    <a16:creationId xmlns:a16="http://schemas.microsoft.com/office/drawing/2014/main" id="{3FFE4E0B-A703-4655-B55F-44B3A3902FF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81" name="Freeform 88">
                <a:extLst>
                  <a:ext uri="{FF2B5EF4-FFF2-40B4-BE49-F238E27FC236}">
                    <a16:creationId xmlns:a16="http://schemas.microsoft.com/office/drawing/2014/main" id="{F19632C2-B953-4CD1-9EAA-5C1FEA3EFD8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82" name="Group 81">
                <a:extLst>
                  <a:ext uri="{FF2B5EF4-FFF2-40B4-BE49-F238E27FC236}">
                    <a16:creationId xmlns:a16="http://schemas.microsoft.com/office/drawing/2014/main" id="{DBDC3951-9E4C-4062-9B43-3038D9058A6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83" name="Line 63">
                  <a:extLst>
                    <a:ext uri="{FF2B5EF4-FFF2-40B4-BE49-F238E27FC236}">
                      <a16:creationId xmlns:a16="http://schemas.microsoft.com/office/drawing/2014/main" id="{2764EF0E-A104-46C9-B242-778009E49E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4" name="Line 66">
                  <a:extLst>
                    <a:ext uri="{FF2B5EF4-FFF2-40B4-BE49-F238E27FC236}">
                      <a16:creationId xmlns:a16="http://schemas.microsoft.com/office/drawing/2014/main" id="{D0A8B652-41E0-456C-9C9F-1F0EC00891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5" name="Line 67">
                  <a:extLst>
                    <a:ext uri="{FF2B5EF4-FFF2-40B4-BE49-F238E27FC236}">
                      <a16:creationId xmlns:a16="http://schemas.microsoft.com/office/drawing/2014/main" id="{802E547A-C876-460C-B6A4-BCE8D39DA0A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6" name="Line 80">
                  <a:extLst>
                    <a:ext uri="{FF2B5EF4-FFF2-40B4-BE49-F238E27FC236}">
                      <a16:creationId xmlns:a16="http://schemas.microsoft.com/office/drawing/2014/main" id="{00363E6C-7B8D-4E1D-A93E-E73306E130D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7" name="Line 83">
                  <a:extLst>
                    <a:ext uri="{FF2B5EF4-FFF2-40B4-BE49-F238E27FC236}">
                      <a16:creationId xmlns:a16="http://schemas.microsoft.com/office/drawing/2014/main" id="{206E174F-B8D0-4FFD-A1B5-56BFC5CCE94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8" name="Line 86">
                  <a:extLst>
                    <a:ext uri="{FF2B5EF4-FFF2-40B4-BE49-F238E27FC236}">
                      <a16:creationId xmlns:a16="http://schemas.microsoft.com/office/drawing/2014/main" id="{3A10191E-76B5-4841-B32D-0DF6EAB639B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9" name="Line 89">
                  <a:extLst>
                    <a:ext uri="{FF2B5EF4-FFF2-40B4-BE49-F238E27FC236}">
                      <a16:creationId xmlns:a16="http://schemas.microsoft.com/office/drawing/2014/main" id="{CF67EF0B-5FE7-4D99-8B38-95B1706F07F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50" name="Group 49">
              <a:extLst>
                <a:ext uri="{FF2B5EF4-FFF2-40B4-BE49-F238E27FC236}">
                  <a16:creationId xmlns:a16="http://schemas.microsoft.com/office/drawing/2014/main" id="{0B39CF0F-2997-4D96-8F17-211C97D87DB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a:off x="480743" y="3311698"/>
              <a:ext cx="1785984" cy="2211229"/>
              <a:chOff x="3125006" y="3171595"/>
              <a:chExt cx="1785984" cy="2211229"/>
            </a:xfrm>
          </p:grpSpPr>
          <p:grpSp>
            <p:nvGrpSpPr>
              <p:cNvPr id="60" name="Group 59">
                <a:extLst>
                  <a:ext uri="{FF2B5EF4-FFF2-40B4-BE49-F238E27FC236}">
                    <a16:creationId xmlns:a16="http://schemas.microsoft.com/office/drawing/2014/main" id="{6408937D-7FFE-4D6C-AF79-1F60035CC7CE}"/>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64" name="Straight Connector 63">
                  <a:extLst>
                    <a:ext uri="{FF2B5EF4-FFF2-40B4-BE49-F238E27FC236}">
                      <a16:creationId xmlns:a16="http://schemas.microsoft.com/office/drawing/2014/main" id="{749AA60A-BD5D-4647-AE8A-DF411C654BDF}"/>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3F335D2B-768D-4700-A35C-F54A7BD3525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66" name="Rectangle 30">
                  <a:extLst>
                    <a:ext uri="{FF2B5EF4-FFF2-40B4-BE49-F238E27FC236}">
                      <a16:creationId xmlns:a16="http://schemas.microsoft.com/office/drawing/2014/main" id="{B6F1EDEE-EDB1-4759-9339-8F60B631A3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Rectangle 30">
                  <a:extLst>
                    <a:ext uri="{FF2B5EF4-FFF2-40B4-BE49-F238E27FC236}">
                      <a16:creationId xmlns:a16="http://schemas.microsoft.com/office/drawing/2014/main" id="{305D4D3B-BD5E-44BE-BE6A-4C91845930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1" name="Group 60">
                <a:extLst>
                  <a:ext uri="{FF2B5EF4-FFF2-40B4-BE49-F238E27FC236}">
                    <a16:creationId xmlns:a16="http://schemas.microsoft.com/office/drawing/2014/main" id="{30748E9E-1F8D-4FB9-89D6-F5B35B5049F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62" name="Freeform: Shape 61">
                  <a:extLst>
                    <a:ext uri="{FF2B5EF4-FFF2-40B4-BE49-F238E27FC236}">
                      <a16:creationId xmlns:a16="http://schemas.microsoft.com/office/drawing/2014/main" id="{B56CFFBA-D942-451F-B4E0-133DEA264B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63" name="Freeform: Shape 62">
                  <a:extLst>
                    <a:ext uri="{FF2B5EF4-FFF2-40B4-BE49-F238E27FC236}">
                      <a16:creationId xmlns:a16="http://schemas.microsoft.com/office/drawing/2014/main" id="{1B25F38B-03B2-435D-82ED-142D2AB4D1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51" name="Group 50">
              <a:extLst>
                <a:ext uri="{FF2B5EF4-FFF2-40B4-BE49-F238E27FC236}">
                  <a16:creationId xmlns:a16="http://schemas.microsoft.com/office/drawing/2014/main" id="{E1A0A593-F414-4B02-A355-AC7A50A7E08E}"/>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555957" y="5230097"/>
              <a:ext cx="641183" cy="1069728"/>
              <a:chOff x="6484112" y="2967038"/>
              <a:chExt cx="641183" cy="1069728"/>
            </a:xfrm>
          </p:grpSpPr>
          <p:grpSp>
            <p:nvGrpSpPr>
              <p:cNvPr id="52" name="Group 51">
                <a:extLst>
                  <a:ext uri="{FF2B5EF4-FFF2-40B4-BE49-F238E27FC236}">
                    <a16:creationId xmlns:a16="http://schemas.microsoft.com/office/drawing/2014/main" id="{1BA06E81-194E-43F2-B418-BF8101EAAE2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08136" y="2967038"/>
                <a:ext cx="317159" cy="932400"/>
                <a:chOff x="6808136" y="2967038"/>
                <a:chExt cx="317159" cy="932400"/>
              </a:xfrm>
            </p:grpSpPr>
            <p:sp>
              <p:nvSpPr>
                <p:cNvPr id="57" name="Freeform 68">
                  <a:extLst>
                    <a:ext uri="{FF2B5EF4-FFF2-40B4-BE49-F238E27FC236}">
                      <a16:creationId xmlns:a16="http://schemas.microsoft.com/office/drawing/2014/main" id="{ABE6BF78-8FF2-4595-9072-48ACEBE2079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58" name="Freeform 69">
                  <a:extLst>
                    <a:ext uri="{FF2B5EF4-FFF2-40B4-BE49-F238E27FC236}">
                      <a16:creationId xmlns:a16="http://schemas.microsoft.com/office/drawing/2014/main" id="{E182745B-1C12-49AC-97AD-501D806E9F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59" name="Line 70">
                  <a:extLst>
                    <a:ext uri="{FF2B5EF4-FFF2-40B4-BE49-F238E27FC236}">
                      <a16:creationId xmlns:a16="http://schemas.microsoft.com/office/drawing/2014/main" id="{56B38515-A1C4-46D9-AEC6-E55E1CB7330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53" name="Group 52">
                <a:extLst>
                  <a:ext uri="{FF2B5EF4-FFF2-40B4-BE49-F238E27FC236}">
                    <a16:creationId xmlns:a16="http://schemas.microsoft.com/office/drawing/2014/main" id="{C9A4424F-2DA0-4E5A-9291-0A5FCE55751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8900000" flipH="1">
                <a:off x="6484112" y="3104366"/>
                <a:ext cx="317159" cy="932400"/>
                <a:chOff x="6808136" y="2967038"/>
                <a:chExt cx="317159" cy="932400"/>
              </a:xfrm>
            </p:grpSpPr>
            <p:sp>
              <p:nvSpPr>
                <p:cNvPr id="54" name="Freeform 68">
                  <a:extLst>
                    <a:ext uri="{FF2B5EF4-FFF2-40B4-BE49-F238E27FC236}">
                      <a16:creationId xmlns:a16="http://schemas.microsoft.com/office/drawing/2014/main" id="{8609BA22-8E70-41AA-BACA-C9F8A789B23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55" name="Freeform 69">
                  <a:extLst>
                    <a:ext uri="{FF2B5EF4-FFF2-40B4-BE49-F238E27FC236}">
                      <a16:creationId xmlns:a16="http://schemas.microsoft.com/office/drawing/2014/main" id="{C2F49FC5-EFC3-4A02-9782-EC06564A94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56" name="Line 70">
                  <a:extLst>
                    <a:ext uri="{FF2B5EF4-FFF2-40B4-BE49-F238E27FC236}">
                      <a16:creationId xmlns:a16="http://schemas.microsoft.com/office/drawing/2014/main" id="{782187F0-090B-4C65-B604-5DD33B4FF23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cxnSp>
        <p:nvCxnSpPr>
          <p:cNvPr id="91" name="Straight Connector 90">
            <a:extLst>
              <a:ext uri="{FF2B5EF4-FFF2-40B4-BE49-F238E27FC236}">
                <a16:creationId xmlns:a16="http://schemas.microsoft.com/office/drawing/2014/main" id="{A3805DED-0C97-4EF7-B1E1-0E016E053719}"/>
              </a:ext>
              <a:ext uri="{C183D7F6-B498-43B3-948B-1728B52AA6E4}">
                <adec:decorative xmlns:adec="http://schemas.microsoft.com/office/drawing/2017/decorative" xmlns="" val="1"/>
              </a:ext>
            </a:extLst>
          </p:cNvPr>
          <p:cNvCxnSpPr>
            <a:cxnSpLocks/>
          </p:cNvCxnSpPr>
          <p:nvPr userDrawn="1">
            <p:extLst>
              <p:ext uri="{386F3935-93C4-4BCD-93E2-E3B085C9AB24}">
                <p16:designElem xmlns:p16="http://schemas.microsoft.com/office/powerpoint/2015/main" val="1"/>
              </p:ext>
            </p:extLst>
          </p:nvPr>
        </p:nvCxnSpPr>
        <p:spPr>
          <a:xfrm>
            <a:off x="5826000" y="2428148"/>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05567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ection Break">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07C0FA93-7C0D-4CC0-BB42-DF569688ED82}"/>
              </a:ext>
              <a:ext uri="{C183D7F6-B498-43B3-948B-1728B52AA6E4}">
                <adec:decorative xmlns:adec="http://schemas.microsoft.com/office/drawing/2017/decorative" xmlns="" val="1"/>
              </a:ext>
            </a:extLst>
          </p:cNvPr>
          <p:cNvSpPr/>
          <p:nvPr userDrawn="1">
            <p:extLst>
              <p:ext uri="{386F3935-93C4-4BCD-93E2-E3B085C9AB24}">
                <p16:designElem xmlns:p16="http://schemas.microsoft.com/office/powerpoint/2015/main" val="1"/>
              </p:ext>
            </p:extLst>
          </p:nvPr>
        </p:nvSpPr>
        <p:spPr>
          <a:xfrm>
            <a:off x="6096000" y="0"/>
            <a:ext cx="6096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alpha val="20000"/>
                </a:schemeClr>
              </a:solidFill>
            </a:endParaRPr>
          </a:p>
        </p:txBody>
      </p:sp>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a:xfrm>
            <a:off x="989400" y="563402"/>
            <a:ext cx="4075200" cy="2058573"/>
          </a:xfrm>
        </p:spPr>
        <p:txBody>
          <a:bodyPr>
            <a:noAutofit/>
          </a:bodyPr>
          <a:lstStyle>
            <a:lvl1pPr algn="ctr">
              <a:defRPr sz="3200"/>
            </a:lvl1pPr>
          </a:lstStyle>
          <a:p>
            <a:r>
              <a:rPr lang="en-US"/>
              <a:t>Click to edit Master title style</a:t>
            </a:r>
            <a:endParaRPr lang="en-US" dirty="0"/>
          </a:p>
        </p:txBody>
      </p:sp>
      <p:sp>
        <p:nvSpPr>
          <p:cNvPr id="20" name="Subtitle 7">
            <a:extLst>
              <a:ext uri="{FF2B5EF4-FFF2-40B4-BE49-F238E27FC236}">
                <a16:creationId xmlns:a16="http://schemas.microsoft.com/office/drawing/2014/main" id="{C2777538-58E6-494C-A27B-B70346B0F395}"/>
              </a:ext>
            </a:extLst>
          </p:cNvPr>
          <p:cNvSpPr>
            <a:spLocks noGrp="1"/>
          </p:cNvSpPr>
          <p:nvPr>
            <p:ph type="subTitle" idx="1"/>
          </p:nvPr>
        </p:nvSpPr>
        <p:spPr>
          <a:xfrm>
            <a:off x="990000" y="4248000"/>
            <a:ext cx="4075200" cy="1520975"/>
          </a:xfrm>
        </p:spPr>
        <p:txBody>
          <a:bodyPr>
            <a:normAutofit/>
          </a:bodyPr>
          <a:lstStyle>
            <a:lvl1pPr marL="0" indent="0" algn="ctr">
              <a:buNone/>
              <a:defRPr/>
            </a:lvl1pPr>
          </a:lstStyle>
          <a:p>
            <a:r>
              <a:rPr lang="en-US"/>
              <a:t>Click to edit Master subtitle style</a:t>
            </a:r>
            <a:endParaRPr lang="en-US" dirty="0"/>
          </a:p>
        </p:txBody>
      </p:sp>
      <p:sp>
        <p:nvSpPr>
          <p:cNvPr id="24" name="Picture Placeholder 23">
            <a:extLst>
              <a:ext uri="{FF2B5EF4-FFF2-40B4-BE49-F238E27FC236}">
                <a16:creationId xmlns:a16="http://schemas.microsoft.com/office/drawing/2014/main" id="{C9D32952-2D0C-4A3E-9354-E014C717894E}"/>
              </a:ext>
            </a:extLst>
          </p:cNvPr>
          <p:cNvSpPr>
            <a:spLocks noGrp="1"/>
          </p:cNvSpPr>
          <p:nvPr>
            <p:ph type="pic" sz="quarter" idx="13"/>
          </p:nvPr>
        </p:nvSpPr>
        <p:spPr>
          <a:xfrm>
            <a:off x="6654800" y="563563"/>
            <a:ext cx="4995863" cy="2706687"/>
          </a:xfrm>
        </p:spPr>
        <p:txBody>
          <a:bodyPr/>
          <a:lstStyle/>
          <a:p>
            <a:r>
              <a:rPr lang="en-US"/>
              <a:t>Click icon to add picture</a:t>
            </a:r>
            <a:endParaRPr lang="en-US" dirty="0"/>
          </a:p>
        </p:txBody>
      </p:sp>
      <p:sp>
        <p:nvSpPr>
          <p:cNvPr id="26" name="Picture Placeholder 25">
            <a:extLst>
              <a:ext uri="{FF2B5EF4-FFF2-40B4-BE49-F238E27FC236}">
                <a16:creationId xmlns:a16="http://schemas.microsoft.com/office/drawing/2014/main" id="{92FA415D-7F98-4C81-A18F-A114BF021CC5}"/>
              </a:ext>
            </a:extLst>
          </p:cNvPr>
          <p:cNvSpPr>
            <a:spLocks noGrp="1"/>
          </p:cNvSpPr>
          <p:nvPr>
            <p:ph type="pic" sz="quarter" idx="14"/>
          </p:nvPr>
        </p:nvSpPr>
        <p:spPr>
          <a:xfrm>
            <a:off x="6654800" y="3587750"/>
            <a:ext cx="4995863" cy="2698750"/>
          </a:xfrm>
        </p:spPr>
        <p:txBody>
          <a:bodyPr/>
          <a:lstStyle/>
          <a:p>
            <a:r>
              <a:rPr lang="en-US"/>
              <a:t>Click icon to add picture</a:t>
            </a:r>
            <a:endParaRPr lang="en-US" dirty="0"/>
          </a:p>
        </p:txBody>
      </p:sp>
      <p:grpSp>
        <p:nvGrpSpPr>
          <p:cNvPr id="6" name="Group 5">
            <a:extLst>
              <a:ext uri="{FF2B5EF4-FFF2-40B4-BE49-F238E27FC236}">
                <a16:creationId xmlns:a16="http://schemas.microsoft.com/office/drawing/2014/main" id="{36D3DA45-FD99-405B-8BF9-260DD97C0D4F}"/>
              </a:ext>
              <a:ext uri="{C183D7F6-B498-43B3-948B-1728B52AA6E4}">
                <adec:decorative xmlns:adec="http://schemas.microsoft.com/office/drawing/2017/decorative" xmlns="" val="1"/>
              </a:ext>
            </a:extLst>
          </p:cNvPr>
          <p:cNvGrpSpPr/>
          <p:nvPr userDrawn="1">
            <p:extLst>
              <p:ext uri="{386F3935-93C4-4BCD-93E2-E3B085C9AB24}">
                <p16:designElem xmlns:p16="http://schemas.microsoft.com/office/powerpoint/2015/main" val="1"/>
              </p:ext>
            </p:extLst>
          </p:nvPr>
        </p:nvGrpSpPr>
        <p:grpSpPr>
          <a:xfrm>
            <a:off x="1919525" y="2840038"/>
            <a:ext cx="2216150" cy="1177924"/>
            <a:chOff x="4987925" y="2840038"/>
            <a:chExt cx="2216150" cy="1177924"/>
          </a:xfrm>
        </p:grpSpPr>
        <p:sp>
          <p:nvSpPr>
            <p:cNvPr id="7" name="Rectangle 6">
              <a:extLst>
                <a:ext uri="{FF2B5EF4-FFF2-40B4-BE49-F238E27FC236}">
                  <a16:creationId xmlns:a16="http://schemas.microsoft.com/office/drawing/2014/main" id="{C5C2A03C-F372-4C6D-929D-FD97AD43969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987925" y="2840038"/>
              <a:ext cx="2216150" cy="1177924"/>
            </a:xfrm>
            <a:prstGeom prst="rect">
              <a:avLst/>
            </a:prstGeom>
            <a:solidFill>
              <a:schemeClr val="bg2">
                <a:alpha val="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id="{E8FEDBB3-0BD6-41BC-BB57-9FEC2E96C0F3}"/>
                </a:ext>
                <a:ext uri="{C183D7F6-B498-43B3-948B-1728B52AA6E4}">
                  <adec:decorative xmlns:adec="http://schemas.microsoft.com/office/drawing/2017/decorative" xmlns="" val="1"/>
                </a:ext>
              </a:extLst>
            </p:cNvPr>
            <p:cNvGrpSpPr/>
            <p:nvPr>
              <p:extLst>
                <p:ext uri="{386F3935-93C4-4BCD-93E2-E3B085C9AB24}">
                  <p16:designElem xmlns:p16="http://schemas.microsoft.com/office/powerpoint/2015/main" val="1"/>
                </p:ext>
              </p:extLst>
            </p:nvPr>
          </p:nvGrpSpPr>
          <p:grpSpPr>
            <a:xfrm>
              <a:off x="5720702" y="2912637"/>
              <a:ext cx="1080000" cy="1080000"/>
              <a:chOff x="6879023" y="2912637"/>
              <a:chExt cx="1080000" cy="1080000"/>
            </a:xfrm>
          </p:grpSpPr>
          <p:grpSp>
            <p:nvGrpSpPr>
              <p:cNvPr id="9" name="Group 8">
                <a:extLst>
                  <a:ext uri="{FF2B5EF4-FFF2-40B4-BE49-F238E27FC236}">
                    <a16:creationId xmlns:a16="http://schemas.microsoft.com/office/drawing/2014/main" id="{7D12B81D-3F14-4DA1-BECA-669824832A04}"/>
                  </a:ext>
                  <a:ext uri="{C183D7F6-B498-43B3-948B-1728B52AA6E4}">
                    <adec:decorative xmlns:adec="http://schemas.microsoft.com/office/drawing/2017/decorative" xmlns="" val="1"/>
                  </a:ext>
                </a:extLst>
              </p:cNvPr>
              <p:cNvGrpSpPr/>
              <p:nvPr>
                <p:extLst>
                  <p:ext uri="{386F3935-93C4-4BCD-93E2-E3B085C9AB24}">
                    <p16:designElem xmlns:p16="http://schemas.microsoft.com/office/powerpoint/2015/main" val="1"/>
                  </p:ext>
                </p:extLst>
              </p:nvPr>
            </p:nvGrpSpPr>
            <p:grpSpPr>
              <a:xfrm rot="2700000">
                <a:off x="7260443" y="2912637"/>
                <a:ext cx="317159" cy="1080000"/>
                <a:chOff x="4799744" y="2905614"/>
                <a:chExt cx="317159" cy="1080000"/>
              </a:xfrm>
            </p:grpSpPr>
            <p:sp>
              <p:nvSpPr>
                <p:cNvPr id="14" name="Freeform 68">
                  <a:extLst>
                    <a:ext uri="{FF2B5EF4-FFF2-40B4-BE49-F238E27FC236}">
                      <a16:creationId xmlns:a16="http://schemas.microsoft.com/office/drawing/2014/main" id="{EA11E57D-88DD-4899-907A-2A5772002FE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4799744" y="2905614"/>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Freeform 69">
                  <a:extLst>
                    <a:ext uri="{FF2B5EF4-FFF2-40B4-BE49-F238E27FC236}">
                      <a16:creationId xmlns:a16="http://schemas.microsoft.com/office/drawing/2014/main" id="{7A5AEE18-30A4-4777-975F-02D107A171B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4959516" y="2905614"/>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Line 70">
                  <a:extLst>
                    <a:ext uri="{FF2B5EF4-FFF2-40B4-BE49-F238E27FC236}">
                      <a16:creationId xmlns:a16="http://schemas.microsoft.com/office/drawing/2014/main" id="{39EA21FB-AE36-478E-9770-CB8428143903}"/>
                    </a:ext>
                    <a:ext uri="{C183D7F6-B498-43B3-948B-1728B52AA6E4}">
                      <adec:decorative xmlns:adec="http://schemas.microsoft.com/office/drawing/2017/decorative" xmlns="" val="1"/>
                    </a:ext>
                  </a:extLst>
                </p:cNvPr>
                <p:cNvSpPr>
                  <a:spLocks noChangeShapeType="1"/>
                </p:cNvSpPr>
                <p:nvPr>
                  <p:extLst>
                    <p:ext uri="{386F3935-93C4-4BCD-93E2-E3B085C9AB24}">
                      <p16:designElem xmlns:p16="http://schemas.microsoft.com/office/powerpoint/2015/main" val="1"/>
                    </p:ext>
                  </p:extLst>
                </p:nvPr>
              </p:nvSpPr>
              <p:spPr bwMode="auto">
                <a:xfrm flipV="1">
                  <a:off x="4959516" y="2905614"/>
                  <a:ext cx="0" cy="108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0" name="Group 9">
                <a:extLst>
                  <a:ext uri="{FF2B5EF4-FFF2-40B4-BE49-F238E27FC236}">
                    <a16:creationId xmlns:a16="http://schemas.microsoft.com/office/drawing/2014/main" id="{BC45D5C4-2D3A-4F84-BED1-D9B75234B075}"/>
                  </a:ext>
                  <a:ext uri="{C183D7F6-B498-43B3-948B-1728B52AA6E4}">
                    <adec:decorative xmlns:adec="http://schemas.microsoft.com/office/drawing/2017/decorative" xmlns="" val="1"/>
                  </a:ext>
                </a:extLst>
              </p:cNvPr>
              <p:cNvGrpSpPr/>
              <p:nvPr>
                <p:extLst>
                  <p:ext uri="{386F3935-93C4-4BCD-93E2-E3B085C9AB24}">
                    <p16:designElem xmlns:p16="http://schemas.microsoft.com/office/powerpoint/2015/main" val="1"/>
                  </p:ext>
                </p:extLst>
              </p:nvPr>
            </p:nvGrpSpPr>
            <p:grpSpPr>
              <a:xfrm rot="18900000" flipH="1">
                <a:off x="6916369" y="2912637"/>
                <a:ext cx="317159" cy="1080000"/>
                <a:chOff x="4799744" y="2905614"/>
                <a:chExt cx="317159" cy="1080000"/>
              </a:xfrm>
            </p:grpSpPr>
            <p:sp>
              <p:nvSpPr>
                <p:cNvPr id="11" name="Freeform 68">
                  <a:extLst>
                    <a:ext uri="{FF2B5EF4-FFF2-40B4-BE49-F238E27FC236}">
                      <a16:creationId xmlns:a16="http://schemas.microsoft.com/office/drawing/2014/main" id="{259762E8-7432-4501-9FE5-92B04D37C76D}"/>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4799744" y="2905614"/>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2" name="Freeform 69">
                  <a:extLst>
                    <a:ext uri="{FF2B5EF4-FFF2-40B4-BE49-F238E27FC236}">
                      <a16:creationId xmlns:a16="http://schemas.microsoft.com/office/drawing/2014/main" id="{FF91FD3E-0148-4B50-8906-7D9CD382A35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4959516" y="2905614"/>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Line 70">
                  <a:extLst>
                    <a:ext uri="{FF2B5EF4-FFF2-40B4-BE49-F238E27FC236}">
                      <a16:creationId xmlns:a16="http://schemas.microsoft.com/office/drawing/2014/main" id="{506FA1AD-488A-4FD4-A79F-4343698EA734}"/>
                    </a:ext>
                    <a:ext uri="{C183D7F6-B498-43B3-948B-1728B52AA6E4}">
                      <adec:decorative xmlns:adec="http://schemas.microsoft.com/office/drawing/2017/decorative" xmlns="" val="1"/>
                    </a:ext>
                  </a:extLst>
                </p:cNvPr>
                <p:cNvSpPr>
                  <a:spLocks noChangeShapeType="1"/>
                </p:cNvSpPr>
                <p:nvPr>
                  <p:extLst>
                    <p:ext uri="{386F3935-93C4-4BCD-93E2-E3B085C9AB24}">
                      <p16:designElem xmlns:p16="http://schemas.microsoft.com/office/powerpoint/2015/main" val="1"/>
                    </p:ext>
                  </p:extLst>
                </p:nvPr>
              </p:nvSpPr>
              <p:spPr bwMode="auto">
                <a:xfrm flipV="1">
                  <a:off x="4959516" y="2905614"/>
                  <a:ext cx="0" cy="108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spTree>
    <p:extLst>
      <p:ext uri="{BB962C8B-B14F-4D97-AF65-F5344CB8AC3E}">
        <p14:creationId xmlns:p14="http://schemas.microsoft.com/office/powerpoint/2010/main" val="35140641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los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a:xfrm>
            <a:off x="7794707" y="536573"/>
            <a:ext cx="3856679" cy="1453003"/>
          </a:xfrm>
        </p:spPr>
        <p:txBody>
          <a:bodyPr/>
          <a:lstStyle>
            <a:lvl1pPr algn="ct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lvl1pPr>
              <a:defRPr/>
            </a:lvl1pPr>
          </a:lstStyle>
          <a:p>
            <a:r>
              <a:rPr lang="en-US" dirty="0"/>
              <a:t>20XX</a:t>
            </a:r>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294A09A9-5501-47C1-A89A-A340965A2BE2}" type="slidenum">
              <a:rPr lang="en-US" smtClean="0"/>
              <a:t>‹#›</a:t>
            </a:fld>
            <a:endParaRPr lang="en-US" dirty="0"/>
          </a:p>
        </p:txBody>
      </p:sp>
      <p:cxnSp>
        <p:nvCxnSpPr>
          <p:cNvPr id="91" name="Straight Connector 90">
            <a:extLst>
              <a:ext uri="{FF2B5EF4-FFF2-40B4-BE49-F238E27FC236}">
                <a16:creationId xmlns:a16="http://schemas.microsoft.com/office/drawing/2014/main" id="{A3805DED-0C97-4EF7-B1E1-0E016E053719}"/>
              </a:ext>
              <a:ext uri="{C183D7F6-B498-43B3-948B-1728B52AA6E4}">
                <adec:decorative xmlns:adec="http://schemas.microsoft.com/office/drawing/2017/decorative" xmlns="" val="1"/>
              </a:ext>
            </a:extLst>
          </p:cNvPr>
          <p:cNvCxnSpPr>
            <a:cxnSpLocks/>
          </p:cNvCxnSpPr>
          <p:nvPr userDrawn="1">
            <p:extLst>
              <p:ext uri="{386F3935-93C4-4BCD-93E2-E3B085C9AB24}">
                <p16:designElem xmlns:p16="http://schemas.microsoft.com/office/powerpoint/2015/main" val="1"/>
              </p:ext>
            </p:extLst>
          </p:nvPr>
        </p:nvCxnSpPr>
        <p:spPr>
          <a:xfrm>
            <a:off x="9443525" y="2428148"/>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6CA9855B-4072-4D45-821E-549FDF548137}"/>
              </a:ext>
              <a:ext uri="{C183D7F6-B498-43B3-948B-1728B52AA6E4}">
                <adec:decorative xmlns:adec="http://schemas.microsoft.com/office/drawing/2017/decorative" xmlns="" val="1"/>
              </a:ext>
            </a:extLst>
          </p:cNvPr>
          <p:cNvGrpSpPr>
            <a:grpSpLocks/>
          </p:cNvGrpSpPr>
          <p:nvPr userDrawn="1">
            <p:extLst>
              <p:ext uri="{386F3935-93C4-4BCD-93E2-E3B085C9AB24}">
                <p16:designElem xmlns:p16="http://schemas.microsoft.com/office/powerpoint/2015/main" val="1"/>
              </p:ext>
            </p:extLst>
          </p:nvPr>
        </p:nvGrpSpPr>
        <p:grpSpPr>
          <a:xfrm>
            <a:off x="28958" y="457964"/>
            <a:ext cx="7681842" cy="5937065"/>
            <a:chOff x="28958" y="457964"/>
            <a:chExt cx="7681842" cy="5937065"/>
          </a:xfrm>
        </p:grpSpPr>
        <p:grpSp>
          <p:nvGrpSpPr>
            <p:cNvPr id="94" name="Group 93">
              <a:extLst>
                <a:ext uri="{FF2B5EF4-FFF2-40B4-BE49-F238E27FC236}">
                  <a16:creationId xmlns:a16="http://schemas.microsoft.com/office/drawing/2014/main" id="{CD707C0C-4086-4F35-A8FC-A45D727AA61B}"/>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rot="18900000" flipH="1">
              <a:off x="3417239" y="1865958"/>
              <a:ext cx="1270000" cy="3384002"/>
              <a:chOff x="7920038" y="61913"/>
              <a:chExt cx="1270000" cy="3384002"/>
            </a:xfrm>
          </p:grpSpPr>
          <p:sp>
            <p:nvSpPr>
              <p:cNvPr id="195" name="Freeform 76">
                <a:extLst>
                  <a:ext uri="{FF2B5EF4-FFF2-40B4-BE49-F238E27FC236}">
                    <a16:creationId xmlns:a16="http://schemas.microsoft.com/office/drawing/2014/main" id="{3D21528F-9013-4CD7-9F7C-D3F362488163}"/>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7920038" y="61913"/>
                <a:ext cx="638175" cy="2843213"/>
              </a:xfrm>
              <a:custGeom>
                <a:avLst/>
                <a:gdLst>
                  <a:gd name="T0" fmla="*/ 0 w 134"/>
                  <a:gd name="T1" fmla="*/ 298 h 597"/>
                  <a:gd name="T2" fmla="*/ 134 w 134"/>
                  <a:gd name="T3" fmla="*/ 597 h 597"/>
                  <a:gd name="T4" fmla="*/ 134 w 134"/>
                  <a:gd name="T5" fmla="*/ 0 h 597"/>
                  <a:gd name="T6" fmla="*/ 0 w 134"/>
                  <a:gd name="T7" fmla="*/ 298 h 597"/>
                </a:gdLst>
                <a:ahLst/>
                <a:cxnLst>
                  <a:cxn ang="0">
                    <a:pos x="T0" y="T1"/>
                  </a:cxn>
                  <a:cxn ang="0">
                    <a:pos x="T2" y="T3"/>
                  </a:cxn>
                  <a:cxn ang="0">
                    <a:pos x="T4" y="T5"/>
                  </a:cxn>
                  <a:cxn ang="0">
                    <a:pos x="T6" y="T7"/>
                  </a:cxn>
                </a:cxnLst>
                <a:rect l="0" t="0" r="r" b="b"/>
                <a:pathLst>
                  <a:path w="134" h="597">
                    <a:moveTo>
                      <a:pt x="0" y="298"/>
                    </a:moveTo>
                    <a:cubicBezTo>
                      <a:pt x="0" y="417"/>
                      <a:pt x="52" y="523"/>
                      <a:pt x="134" y="597"/>
                    </a:cubicBezTo>
                    <a:cubicBezTo>
                      <a:pt x="134" y="0"/>
                      <a:pt x="134" y="0"/>
                      <a:pt x="134" y="0"/>
                    </a:cubicBezTo>
                    <a:cubicBezTo>
                      <a:pt x="52" y="74"/>
                      <a:pt x="0" y="180"/>
                      <a:pt x="0" y="298"/>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96" name="Freeform 77">
                <a:extLst>
                  <a:ext uri="{FF2B5EF4-FFF2-40B4-BE49-F238E27FC236}">
                    <a16:creationId xmlns:a16="http://schemas.microsoft.com/office/drawing/2014/main" id="{06A8F5A2-62EC-4CDC-945A-E6C50C86CA25}"/>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8558213" y="61913"/>
                <a:ext cx="631825" cy="2843213"/>
              </a:xfrm>
              <a:custGeom>
                <a:avLst/>
                <a:gdLst>
                  <a:gd name="T0" fmla="*/ 0 w 133"/>
                  <a:gd name="T1" fmla="*/ 0 h 597"/>
                  <a:gd name="T2" fmla="*/ 0 w 133"/>
                  <a:gd name="T3" fmla="*/ 597 h 597"/>
                  <a:gd name="T4" fmla="*/ 133 w 133"/>
                  <a:gd name="T5" fmla="*/ 298 h 597"/>
                  <a:gd name="T6" fmla="*/ 0 w 133"/>
                  <a:gd name="T7" fmla="*/ 0 h 597"/>
                </a:gdLst>
                <a:ahLst/>
                <a:cxnLst>
                  <a:cxn ang="0">
                    <a:pos x="T0" y="T1"/>
                  </a:cxn>
                  <a:cxn ang="0">
                    <a:pos x="T2" y="T3"/>
                  </a:cxn>
                  <a:cxn ang="0">
                    <a:pos x="T4" y="T5"/>
                  </a:cxn>
                  <a:cxn ang="0">
                    <a:pos x="T6" y="T7"/>
                  </a:cxn>
                </a:cxnLst>
                <a:rect l="0" t="0" r="r" b="b"/>
                <a:pathLst>
                  <a:path w="133" h="597">
                    <a:moveTo>
                      <a:pt x="0" y="0"/>
                    </a:moveTo>
                    <a:cubicBezTo>
                      <a:pt x="0" y="597"/>
                      <a:pt x="0" y="597"/>
                      <a:pt x="0" y="597"/>
                    </a:cubicBezTo>
                    <a:cubicBezTo>
                      <a:pt x="82" y="523"/>
                      <a:pt x="133" y="417"/>
                      <a:pt x="133" y="298"/>
                    </a:cubicBezTo>
                    <a:cubicBezTo>
                      <a:pt x="133" y="180"/>
                      <a:pt x="82" y="74"/>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197" name="Group 196">
                <a:extLst>
                  <a:ext uri="{FF2B5EF4-FFF2-40B4-BE49-F238E27FC236}">
                    <a16:creationId xmlns:a16="http://schemas.microsoft.com/office/drawing/2014/main" id="{9625C8AA-1597-4CED-8301-18D382EF0DF5}"/>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a:off x="7934326" y="61915"/>
                <a:ext cx="1241425" cy="3384000"/>
                <a:chOff x="7934326" y="61915"/>
                <a:chExt cx="1241425" cy="3384000"/>
              </a:xfrm>
            </p:grpSpPr>
            <p:sp>
              <p:nvSpPr>
                <p:cNvPr id="198" name="Line 90">
                  <a:extLst>
                    <a:ext uri="{FF2B5EF4-FFF2-40B4-BE49-F238E27FC236}">
                      <a16:creationId xmlns:a16="http://schemas.microsoft.com/office/drawing/2014/main" id="{5DF95B35-23E9-4724-A4F8-8ED718B5DE7D}"/>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flipV="1">
                  <a:off x="8558213" y="61915"/>
                  <a:ext cx="0" cy="3384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9" name="Freeform 91">
                  <a:extLst>
                    <a:ext uri="{FF2B5EF4-FFF2-40B4-BE49-F238E27FC236}">
                      <a16:creationId xmlns:a16="http://schemas.microsoft.com/office/drawing/2014/main" id="{26C6754B-5776-451D-95ED-62AA4D0BAEF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8181976" y="523875"/>
                  <a:ext cx="747713" cy="376238"/>
                </a:xfrm>
                <a:custGeom>
                  <a:avLst/>
                  <a:gdLst>
                    <a:gd name="T0" fmla="*/ 471 w 471"/>
                    <a:gd name="T1" fmla="*/ 0 h 237"/>
                    <a:gd name="T2" fmla="*/ 237 w 471"/>
                    <a:gd name="T3" fmla="*/ 237 h 237"/>
                    <a:gd name="T4" fmla="*/ 0 w 471"/>
                    <a:gd name="T5" fmla="*/ 0 h 237"/>
                  </a:gdLst>
                  <a:ahLst/>
                  <a:cxnLst>
                    <a:cxn ang="0">
                      <a:pos x="T0" y="T1"/>
                    </a:cxn>
                    <a:cxn ang="0">
                      <a:pos x="T2" y="T3"/>
                    </a:cxn>
                    <a:cxn ang="0">
                      <a:pos x="T4" y="T5"/>
                    </a:cxn>
                  </a:cxnLst>
                  <a:rect l="0" t="0" r="r" b="b"/>
                  <a:pathLst>
                    <a:path w="471" h="237">
                      <a:moveTo>
                        <a:pt x="471" y="0"/>
                      </a:moveTo>
                      <a:lnTo>
                        <a:pt x="237" y="237"/>
                      </a:lnTo>
                      <a:lnTo>
                        <a:pt x="0" y="0"/>
                      </a:lnTo>
                    </a:path>
                  </a:pathLst>
                </a:cu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00" name="Freeform 92">
                  <a:extLst>
                    <a:ext uri="{FF2B5EF4-FFF2-40B4-BE49-F238E27FC236}">
                      <a16:creationId xmlns:a16="http://schemas.microsoft.com/office/drawing/2014/main" id="{A345A289-8D6C-4886-B54C-3E0D26D176E6}"/>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7977188" y="1028700"/>
                  <a:ext cx="1157288" cy="581025"/>
                </a:xfrm>
                <a:custGeom>
                  <a:avLst/>
                  <a:gdLst>
                    <a:gd name="T0" fmla="*/ 729 w 729"/>
                    <a:gd name="T1" fmla="*/ 0 h 366"/>
                    <a:gd name="T2" fmla="*/ 366 w 729"/>
                    <a:gd name="T3" fmla="*/ 366 h 366"/>
                    <a:gd name="T4" fmla="*/ 0 w 729"/>
                    <a:gd name="T5" fmla="*/ 0 h 366"/>
                  </a:gdLst>
                  <a:ahLst/>
                  <a:cxnLst>
                    <a:cxn ang="0">
                      <a:pos x="T0" y="T1"/>
                    </a:cxn>
                    <a:cxn ang="0">
                      <a:pos x="T2" y="T3"/>
                    </a:cxn>
                    <a:cxn ang="0">
                      <a:pos x="T4" y="T5"/>
                    </a:cxn>
                  </a:cxnLst>
                  <a:rect l="0" t="0" r="r" b="b"/>
                  <a:pathLst>
                    <a:path w="729" h="366">
                      <a:moveTo>
                        <a:pt x="729" y="0"/>
                      </a:moveTo>
                      <a:lnTo>
                        <a:pt x="366" y="366"/>
                      </a:lnTo>
                      <a:lnTo>
                        <a:pt x="0" y="0"/>
                      </a:lnTo>
                    </a:path>
                  </a:pathLst>
                </a:cu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01" name="Freeform 93">
                  <a:extLst>
                    <a:ext uri="{FF2B5EF4-FFF2-40B4-BE49-F238E27FC236}">
                      <a16:creationId xmlns:a16="http://schemas.microsoft.com/office/drawing/2014/main" id="{5690D981-545B-4A73-A22E-6E701024ACF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7934326" y="1700213"/>
                  <a:ext cx="1241425" cy="619125"/>
                </a:xfrm>
                <a:custGeom>
                  <a:avLst/>
                  <a:gdLst>
                    <a:gd name="T0" fmla="*/ 782 w 782"/>
                    <a:gd name="T1" fmla="*/ 0 h 390"/>
                    <a:gd name="T2" fmla="*/ 393 w 782"/>
                    <a:gd name="T3" fmla="*/ 390 h 390"/>
                    <a:gd name="T4" fmla="*/ 0 w 782"/>
                    <a:gd name="T5" fmla="*/ 0 h 390"/>
                  </a:gdLst>
                  <a:ahLst/>
                  <a:cxnLst>
                    <a:cxn ang="0">
                      <a:pos x="T0" y="T1"/>
                    </a:cxn>
                    <a:cxn ang="0">
                      <a:pos x="T2" y="T3"/>
                    </a:cxn>
                    <a:cxn ang="0">
                      <a:pos x="T4" y="T5"/>
                    </a:cxn>
                  </a:cxnLst>
                  <a:rect l="0" t="0" r="r" b="b"/>
                  <a:pathLst>
                    <a:path w="782" h="390">
                      <a:moveTo>
                        <a:pt x="782" y="0"/>
                      </a:moveTo>
                      <a:lnTo>
                        <a:pt x="393" y="390"/>
                      </a:lnTo>
                      <a:lnTo>
                        <a:pt x="0" y="0"/>
                      </a:lnTo>
                    </a:path>
                  </a:pathLst>
                </a:cu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95" name="Group 94">
              <a:extLst>
                <a:ext uri="{FF2B5EF4-FFF2-40B4-BE49-F238E27FC236}">
                  <a16:creationId xmlns:a16="http://schemas.microsoft.com/office/drawing/2014/main" id="{FCB89D53-605D-4497-A82E-C5CB7B9AB105}"/>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flipH="1">
              <a:off x="28958" y="457964"/>
              <a:ext cx="5539609" cy="5682348"/>
              <a:chOff x="6623433" y="457964"/>
              <a:chExt cx="5539609" cy="5682348"/>
            </a:xfrm>
          </p:grpSpPr>
          <p:grpSp>
            <p:nvGrpSpPr>
              <p:cNvPr id="146" name="Group 145">
                <a:extLst>
                  <a:ext uri="{FF2B5EF4-FFF2-40B4-BE49-F238E27FC236}">
                    <a16:creationId xmlns:a16="http://schemas.microsoft.com/office/drawing/2014/main" id="{4200751B-2483-40F5-8C14-EF64034D4531}"/>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rot="2700000">
                <a:off x="9015028" y="2840007"/>
                <a:ext cx="2457452" cy="3838576"/>
                <a:chOff x="587375" y="280987"/>
                <a:chExt cx="2457452" cy="3838576"/>
              </a:xfrm>
            </p:grpSpPr>
            <p:sp>
              <p:nvSpPr>
                <p:cNvPr id="173" name="Freeform 64">
                  <a:extLst>
                    <a:ext uri="{FF2B5EF4-FFF2-40B4-BE49-F238E27FC236}">
                      <a16:creationId xmlns:a16="http://schemas.microsoft.com/office/drawing/2014/main" id="{A9677C6B-C435-43E3-BF18-DC35709C972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1816102"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4" name="Freeform 81">
                  <a:extLst>
                    <a:ext uri="{FF2B5EF4-FFF2-40B4-BE49-F238E27FC236}">
                      <a16:creationId xmlns:a16="http://schemas.microsoft.com/office/drawing/2014/main" id="{56E374F1-3376-4D82-B66C-A0588A30F02F}"/>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5" name="Freeform 61">
                  <a:extLst>
                    <a:ext uri="{FF2B5EF4-FFF2-40B4-BE49-F238E27FC236}">
                      <a16:creationId xmlns:a16="http://schemas.microsoft.com/office/drawing/2014/main" id="{979B4E97-34CE-4034-8523-F1584A034488}"/>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6" name="Freeform 78">
                  <a:extLst>
                    <a:ext uri="{FF2B5EF4-FFF2-40B4-BE49-F238E27FC236}">
                      <a16:creationId xmlns:a16="http://schemas.microsoft.com/office/drawing/2014/main" id="{F4C4EFFF-E30B-4F0B-9ED4-FF63047DCBD6}"/>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587376" y="2205037"/>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7" name="Freeform 84">
                  <a:extLst>
                    <a:ext uri="{FF2B5EF4-FFF2-40B4-BE49-F238E27FC236}">
                      <a16:creationId xmlns:a16="http://schemas.microsoft.com/office/drawing/2014/main" id="{173FDB7E-F5CA-497D-95CF-7A00D6789CF8}"/>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8" name="Freeform 87">
                  <a:extLst>
                    <a:ext uri="{FF2B5EF4-FFF2-40B4-BE49-F238E27FC236}">
                      <a16:creationId xmlns:a16="http://schemas.microsoft.com/office/drawing/2014/main" id="{42266BB1-5605-4F64-B071-80A97BAD9C3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1816101" y="2967037"/>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9" name="Freeform 60">
                  <a:extLst>
                    <a:ext uri="{FF2B5EF4-FFF2-40B4-BE49-F238E27FC236}">
                      <a16:creationId xmlns:a16="http://schemas.microsoft.com/office/drawing/2014/main" id="{90D15A2A-0F2D-4AB8-8252-303BA5DB3B0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1816101" y="280987"/>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0" name="Freeform 59">
                  <a:extLst>
                    <a:ext uri="{FF2B5EF4-FFF2-40B4-BE49-F238E27FC236}">
                      <a16:creationId xmlns:a16="http://schemas.microsoft.com/office/drawing/2014/main" id="{E676282C-5FCF-4E29-AE15-2545F1A685E9}"/>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1497013" y="280987"/>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1" name="Freeform 62">
                  <a:extLst>
                    <a:ext uri="{FF2B5EF4-FFF2-40B4-BE49-F238E27FC236}">
                      <a16:creationId xmlns:a16="http://schemas.microsoft.com/office/drawing/2014/main" id="{AF7EC2A1-EAFC-4851-A4E3-47811C4456BD}"/>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587375"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2" name="Freeform 65">
                  <a:extLst>
                    <a:ext uri="{FF2B5EF4-FFF2-40B4-BE49-F238E27FC236}">
                      <a16:creationId xmlns:a16="http://schemas.microsoft.com/office/drawing/2014/main" id="{6F9BD94B-F299-45D3-B66E-F20FBC9246D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3" name="Freeform 79">
                  <a:extLst>
                    <a:ext uri="{FF2B5EF4-FFF2-40B4-BE49-F238E27FC236}">
                      <a16:creationId xmlns:a16="http://schemas.microsoft.com/office/drawing/2014/main" id="{50E616C9-EAB1-4990-B569-17C6CB08891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4" name="Freeform 82">
                  <a:extLst>
                    <a:ext uri="{FF2B5EF4-FFF2-40B4-BE49-F238E27FC236}">
                      <a16:creationId xmlns:a16="http://schemas.microsoft.com/office/drawing/2014/main" id="{2F983FB0-2CC2-4D5F-A331-4130F138E913}"/>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5" name="Freeform 85">
                  <a:extLst>
                    <a:ext uri="{FF2B5EF4-FFF2-40B4-BE49-F238E27FC236}">
                      <a16:creationId xmlns:a16="http://schemas.microsoft.com/office/drawing/2014/main" id="{B1ABC269-0802-4C4A-9E57-6F876F122C8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6" name="Freeform 88">
                  <a:extLst>
                    <a:ext uri="{FF2B5EF4-FFF2-40B4-BE49-F238E27FC236}">
                      <a16:creationId xmlns:a16="http://schemas.microsoft.com/office/drawing/2014/main" id="{233153AF-C5CF-40DD-9E5E-9B84272F4678}"/>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187" name="Group 186">
                  <a:extLst>
                    <a:ext uri="{FF2B5EF4-FFF2-40B4-BE49-F238E27FC236}">
                      <a16:creationId xmlns:a16="http://schemas.microsoft.com/office/drawing/2014/main" id="{95E220B7-17F2-4748-A337-3B8D58860387}"/>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188" name="Line 63">
                    <a:extLst>
                      <a:ext uri="{FF2B5EF4-FFF2-40B4-BE49-F238E27FC236}">
                        <a16:creationId xmlns:a16="http://schemas.microsoft.com/office/drawing/2014/main" id="{63DC02CB-E162-45FD-AF68-0A1DB537F408}"/>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9" name="Line 66">
                    <a:extLst>
                      <a:ext uri="{FF2B5EF4-FFF2-40B4-BE49-F238E27FC236}">
                        <a16:creationId xmlns:a16="http://schemas.microsoft.com/office/drawing/2014/main" id="{4D9CBADA-7016-4987-B723-F7AE8E2E574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0" name="Line 67">
                    <a:extLst>
                      <a:ext uri="{FF2B5EF4-FFF2-40B4-BE49-F238E27FC236}">
                        <a16:creationId xmlns:a16="http://schemas.microsoft.com/office/drawing/2014/main" id="{1DCEDCA0-F979-4B3C-A0CA-F98F2DEE892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1" name="Line 80">
                    <a:extLst>
                      <a:ext uri="{FF2B5EF4-FFF2-40B4-BE49-F238E27FC236}">
                        <a16:creationId xmlns:a16="http://schemas.microsoft.com/office/drawing/2014/main" id="{1B701ADB-B6EB-4BED-8D15-F358A67EC9FC}"/>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2" name="Line 83">
                    <a:extLst>
                      <a:ext uri="{FF2B5EF4-FFF2-40B4-BE49-F238E27FC236}">
                        <a16:creationId xmlns:a16="http://schemas.microsoft.com/office/drawing/2014/main" id="{239EB39D-EF7A-4284-83B8-904957045D8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3" name="Line 86">
                    <a:extLst>
                      <a:ext uri="{FF2B5EF4-FFF2-40B4-BE49-F238E27FC236}">
                        <a16:creationId xmlns:a16="http://schemas.microsoft.com/office/drawing/2014/main" id="{59413AC3-6F9D-431E-8136-F15C0FCA62A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4" name="Line 89">
                    <a:extLst>
                      <a:ext uri="{FF2B5EF4-FFF2-40B4-BE49-F238E27FC236}">
                        <a16:creationId xmlns:a16="http://schemas.microsoft.com/office/drawing/2014/main" id="{987DF8D6-E53D-4C41-B339-1E5094638FAC}"/>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147" name="Group 146">
                <a:extLst>
                  <a:ext uri="{FF2B5EF4-FFF2-40B4-BE49-F238E27FC236}">
                    <a16:creationId xmlns:a16="http://schemas.microsoft.com/office/drawing/2014/main" id="{66036562-1199-405F-B95A-C3A543B5DB4C}"/>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rot="2700000">
                <a:off x="9940728" y="245341"/>
                <a:ext cx="1785984" cy="2211229"/>
                <a:chOff x="3125006" y="3171595"/>
                <a:chExt cx="1785984" cy="2211229"/>
              </a:xfrm>
            </p:grpSpPr>
            <p:grpSp>
              <p:nvGrpSpPr>
                <p:cNvPr id="165" name="Group 164">
                  <a:extLst>
                    <a:ext uri="{FF2B5EF4-FFF2-40B4-BE49-F238E27FC236}">
                      <a16:creationId xmlns:a16="http://schemas.microsoft.com/office/drawing/2014/main" id="{C4C4997E-6944-4940-8B33-92DB90BCE3AD}"/>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169" name="Straight Connector 168">
                    <a:extLst>
                      <a:ext uri="{FF2B5EF4-FFF2-40B4-BE49-F238E27FC236}">
                        <a16:creationId xmlns:a16="http://schemas.microsoft.com/office/drawing/2014/main" id="{0A44DA53-5DA1-44E2-8EB4-F53CC84C9F2A}"/>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a:extLst>
                      <a:ext uri="{FF2B5EF4-FFF2-40B4-BE49-F238E27FC236}">
                        <a16:creationId xmlns:a16="http://schemas.microsoft.com/office/drawing/2014/main" id="{F072B3FF-FEA5-46BC-8627-9B46C5F3967D}"/>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71" name="Rectangle 30">
                    <a:extLst>
                      <a:ext uri="{FF2B5EF4-FFF2-40B4-BE49-F238E27FC236}">
                        <a16:creationId xmlns:a16="http://schemas.microsoft.com/office/drawing/2014/main" id="{FB18587D-1BDA-4D28-9B48-3C37C764B66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2" name="Rectangle 30">
                    <a:extLst>
                      <a:ext uri="{FF2B5EF4-FFF2-40B4-BE49-F238E27FC236}">
                        <a16:creationId xmlns:a16="http://schemas.microsoft.com/office/drawing/2014/main" id="{8CFE033B-F34F-4836-B6F3-93E6C7D9C5C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6" name="Group 165">
                  <a:extLst>
                    <a:ext uri="{FF2B5EF4-FFF2-40B4-BE49-F238E27FC236}">
                      <a16:creationId xmlns:a16="http://schemas.microsoft.com/office/drawing/2014/main" id="{07F79761-CFAA-4330-8067-31EC1DC3E16B}"/>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167" name="Freeform: Shape 166">
                    <a:extLst>
                      <a:ext uri="{FF2B5EF4-FFF2-40B4-BE49-F238E27FC236}">
                        <a16:creationId xmlns:a16="http://schemas.microsoft.com/office/drawing/2014/main" id="{8A0BC496-427B-4836-B989-97B0673D8F5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168" name="Freeform: Shape 167">
                    <a:extLst>
                      <a:ext uri="{FF2B5EF4-FFF2-40B4-BE49-F238E27FC236}">
                        <a16:creationId xmlns:a16="http://schemas.microsoft.com/office/drawing/2014/main" id="{A0D554E1-33ED-415C-BF15-FC38D2E33C7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148" name="Group 147">
                <a:extLst>
                  <a:ext uri="{FF2B5EF4-FFF2-40B4-BE49-F238E27FC236}">
                    <a16:creationId xmlns:a16="http://schemas.microsoft.com/office/drawing/2014/main" id="{D1F1EE7D-C5FF-46EA-AB9C-94E1F2D9B730}"/>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rot="5400000">
                <a:off x="10400268" y="1917602"/>
                <a:ext cx="633413" cy="1862138"/>
                <a:chOff x="5959192" y="333389"/>
                <a:chExt cx="633413" cy="1862138"/>
              </a:xfrm>
            </p:grpSpPr>
            <p:grpSp>
              <p:nvGrpSpPr>
                <p:cNvPr id="161" name="Group 160">
                  <a:extLst>
                    <a:ext uri="{FF2B5EF4-FFF2-40B4-BE49-F238E27FC236}">
                      <a16:creationId xmlns:a16="http://schemas.microsoft.com/office/drawing/2014/main" id="{2AC2FE37-AED7-4C81-A52E-FD105C1BDA8D}"/>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163" name="Freeform 68">
                    <a:extLst>
                      <a:ext uri="{FF2B5EF4-FFF2-40B4-BE49-F238E27FC236}">
                        <a16:creationId xmlns:a16="http://schemas.microsoft.com/office/drawing/2014/main" id="{AB34FC05-3259-4BE2-8DA9-91435FAFCE7C}"/>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64" name="Freeform 69">
                    <a:extLst>
                      <a:ext uri="{FF2B5EF4-FFF2-40B4-BE49-F238E27FC236}">
                        <a16:creationId xmlns:a16="http://schemas.microsoft.com/office/drawing/2014/main" id="{AC11598E-3FD2-47F3-8E57-D5D6130DBC3D}"/>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162" name="Line 70">
                  <a:extLst>
                    <a:ext uri="{FF2B5EF4-FFF2-40B4-BE49-F238E27FC236}">
                      <a16:creationId xmlns:a16="http://schemas.microsoft.com/office/drawing/2014/main" id="{37D098FA-73CF-44E6-B612-7DE664E5DE06}"/>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flipV="1">
                  <a:off x="6278281"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49" name="Group 148">
                <a:extLst>
                  <a:ext uri="{FF2B5EF4-FFF2-40B4-BE49-F238E27FC236}">
                    <a16:creationId xmlns:a16="http://schemas.microsoft.com/office/drawing/2014/main" id="{66672930-1A30-4508-A9D2-FA4271C6B1E1}"/>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rot="2700000">
                <a:off x="11158635" y="5515533"/>
                <a:ext cx="317159" cy="932400"/>
                <a:chOff x="6376988" y="280988"/>
                <a:chExt cx="633413" cy="1862138"/>
              </a:xfrm>
            </p:grpSpPr>
            <p:sp>
              <p:nvSpPr>
                <p:cNvPr id="158" name="Freeform 68">
                  <a:extLst>
                    <a:ext uri="{FF2B5EF4-FFF2-40B4-BE49-F238E27FC236}">
                      <a16:creationId xmlns:a16="http://schemas.microsoft.com/office/drawing/2014/main" id="{174F3D5B-9943-4A8B-8699-ABB2B7991B8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6376988"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59" name="Freeform 69">
                  <a:extLst>
                    <a:ext uri="{FF2B5EF4-FFF2-40B4-BE49-F238E27FC236}">
                      <a16:creationId xmlns:a16="http://schemas.microsoft.com/office/drawing/2014/main" id="{6834DCA2-951C-4A9B-8490-5C7BD0FFBB93}"/>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6696076" y="280988"/>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60" name="Line 70">
                  <a:extLst>
                    <a:ext uri="{FF2B5EF4-FFF2-40B4-BE49-F238E27FC236}">
                      <a16:creationId xmlns:a16="http://schemas.microsoft.com/office/drawing/2014/main" id="{316B6CF4-BCF3-4765-B744-A1EB5A76D33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flipV="1">
                  <a:off x="6696076" y="280988"/>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50" name="Group 149">
                <a:extLst>
                  <a:ext uri="{FF2B5EF4-FFF2-40B4-BE49-F238E27FC236}">
                    <a16:creationId xmlns:a16="http://schemas.microsoft.com/office/drawing/2014/main" id="{BAD99054-FC47-4391-9369-B309A0AA2582}"/>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rot="2700000">
                <a:off x="7251633" y="4274501"/>
                <a:ext cx="903599" cy="2160000"/>
                <a:chOff x="9057947" y="3423463"/>
                <a:chExt cx="903599" cy="2160000"/>
              </a:xfrm>
            </p:grpSpPr>
            <p:grpSp>
              <p:nvGrpSpPr>
                <p:cNvPr id="151" name="Group 150">
                  <a:extLst>
                    <a:ext uri="{FF2B5EF4-FFF2-40B4-BE49-F238E27FC236}">
                      <a16:creationId xmlns:a16="http://schemas.microsoft.com/office/drawing/2014/main" id="{1A1CDB94-FE6F-4AAC-94D9-DDCEC703B126}"/>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a:off x="9057947" y="3432856"/>
                  <a:ext cx="903599" cy="1872461"/>
                  <a:chOff x="10538626" y="3165838"/>
                  <a:chExt cx="936000" cy="1939601"/>
                </a:xfrm>
              </p:grpSpPr>
              <p:sp>
                <p:nvSpPr>
                  <p:cNvPr id="156" name="Freeform: Shape 155">
                    <a:extLst>
                      <a:ext uri="{FF2B5EF4-FFF2-40B4-BE49-F238E27FC236}">
                        <a16:creationId xmlns:a16="http://schemas.microsoft.com/office/drawing/2014/main" id="{99B22DCB-54E6-4769-9DD7-3736B4041B2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a:xfrm>
                    <a:off x="10538626" y="3183996"/>
                    <a:ext cx="453600" cy="1920288"/>
                  </a:xfrm>
                  <a:custGeom>
                    <a:avLst/>
                    <a:gdLst>
                      <a:gd name="connsiteX0" fmla="*/ 453600 w 453600"/>
                      <a:gd name="connsiteY0" fmla="*/ 0 h 1920288"/>
                      <a:gd name="connsiteX1" fmla="*/ 453600 w 453600"/>
                      <a:gd name="connsiteY1" fmla="*/ 1920288 h 1920288"/>
                      <a:gd name="connsiteX2" fmla="*/ 384059 w 453600"/>
                      <a:gd name="connsiteY2" fmla="*/ 1914152 h 1920288"/>
                      <a:gd name="connsiteX3" fmla="*/ 9354 w 453600"/>
                      <a:gd name="connsiteY3" fmla="*/ 1548700 h 1920288"/>
                      <a:gd name="connsiteX4" fmla="*/ 0 w 453600"/>
                      <a:gd name="connsiteY4" fmla="*/ 1455902 h 1920288"/>
                      <a:gd name="connsiteX5" fmla="*/ 146 w 453600"/>
                      <a:gd name="connsiteY5" fmla="*/ 1451885 h 1920288"/>
                      <a:gd name="connsiteX6" fmla="*/ 145 w 453600"/>
                      <a:gd name="connsiteY6" fmla="*/ 1451885 h 1920288"/>
                      <a:gd name="connsiteX7" fmla="*/ 7358 w 453600"/>
                      <a:gd name="connsiteY7" fmla="*/ 1253678 h 1920288"/>
                      <a:gd name="connsiteX8" fmla="*/ 424671 w 453600"/>
                      <a:gd name="connsiteY8" fmla="*/ 36480 h 1920288"/>
                      <a:gd name="connsiteX9" fmla="*/ 453600 w 453600"/>
                      <a:gd name="connsiteY9" fmla="*/ 0 h 1920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3600" h="1920288">
                        <a:moveTo>
                          <a:pt x="453600" y="0"/>
                        </a:moveTo>
                        <a:lnTo>
                          <a:pt x="453600" y="1920288"/>
                        </a:lnTo>
                        <a:lnTo>
                          <a:pt x="384059" y="1914152"/>
                        </a:lnTo>
                        <a:cubicBezTo>
                          <a:pt x="196308" y="1880615"/>
                          <a:pt x="47443" y="1734834"/>
                          <a:pt x="9354" y="1548700"/>
                        </a:cubicBezTo>
                        <a:lnTo>
                          <a:pt x="0" y="1455902"/>
                        </a:lnTo>
                        <a:lnTo>
                          <a:pt x="146" y="1451885"/>
                        </a:lnTo>
                        <a:lnTo>
                          <a:pt x="145" y="1451885"/>
                        </a:lnTo>
                        <a:lnTo>
                          <a:pt x="7358" y="1253678"/>
                        </a:lnTo>
                        <a:cubicBezTo>
                          <a:pt x="42019" y="780132"/>
                          <a:pt x="195015" y="355125"/>
                          <a:pt x="424671" y="36480"/>
                        </a:cubicBezTo>
                        <a:lnTo>
                          <a:pt x="453600"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157" name="Freeform: Shape 156">
                    <a:extLst>
                      <a:ext uri="{FF2B5EF4-FFF2-40B4-BE49-F238E27FC236}">
                        <a16:creationId xmlns:a16="http://schemas.microsoft.com/office/drawing/2014/main" id="{67DA3C33-5733-4571-AD7C-F9D7447D1848}"/>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a:xfrm>
                    <a:off x="10992226" y="3165838"/>
                    <a:ext cx="482400" cy="1939601"/>
                  </a:xfrm>
                  <a:custGeom>
                    <a:avLst/>
                    <a:gdLst>
                      <a:gd name="connsiteX0" fmla="*/ 14399 w 482400"/>
                      <a:gd name="connsiteY0" fmla="*/ 0 h 1939601"/>
                      <a:gd name="connsiteX1" fmla="*/ 14399 w 482400"/>
                      <a:gd name="connsiteY1" fmla="*/ 689615 h 1939601"/>
                      <a:gd name="connsiteX2" fmla="*/ 14400 w 482400"/>
                      <a:gd name="connsiteY2" fmla="*/ 689615 h 1939601"/>
                      <a:gd name="connsiteX3" fmla="*/ 14401 w 482400"/>
                      <a:gd name="connsiteY3" fmla="*/ 689615 h 1939601"/>
                      <a:gd name="connsiteX4" fmla="*/ 14401 w 482400"/>
                      <a:gd name="connsiteY4" fmla="*/ 0 h 1939601"/>
                      <a:gd name="connsiteX5" fmla="*/ 57729 w 482400"/>
                      <a:gd name="connsiteY5" fmla="*/ 54638 h 1939601"/>
                      <a:gd name="connsiteX6" fmla="*/ 475042 w 482400"/>
                      <a:gd name="connsiteY6" fmla="*/ 1271836 h 1939601"/>
                      <a:gd name="connsiteX7" fmla="*/ 482255 w 482400"/>
                      <a:gd name="connsiteY7" fmla="*/ 1470043 h 1939601"/>
                      <a:gd name="connsiteX8" fmla="*/ 482254 w 482400"/>
                      <a:gd name="connsiteY8" fmla="*/ 1470043 h 1939601"/>
                      <a:gd name="connsiteX9" fmla="*/ 482400 w 482400"/>
                      <a:gd name="connsiteY9" fmla="*/ 1474060 h 1939601"/>
                      <a:gd name="connsiteX10" fmla="*/ 473046 w 482400"/>
                      <a:gd name="connsiteY10" fmla="*/ 1566858 h 1939601"/>
                      <a:gd name="connsiteX11" fmla="*/ 15706 w 482400"/>
                      <a:gd name="connsiteY11" fmla="*/ 1939601 h 1939601"/>
                      <a:gd name="connsiteX12" fmla="*/ 14400 w 482400"/>
                      <a:gd name="connsiteY12" fmla="*/ 1939469 h 1939601"/>
                      <a:gd name="connsiteX13" fmla="*/ 13094 w 482400"/>
                      <a:gd name="connsiteY13" fmla="*/ 1939601 h 1939601"/>
                      <a:gd name="connsiteX14" fmla="*/ 0 w 482400"/>
                      <a:gd name="connsiteY14" fmla="*/ 1938446 h 1939601"/>
                      <a:gd name="connsiteX15" fmla="*/ 0 w 482400"/>
                      <a:gd name="connsiteY15" fmla="*/ 18158 h 1939601"/>
                      <a:gd name="connsiteX16" fmla="*/ 14399 w 482400"/>
                      <a:gd name="connsiteY16" fmla="*/ 0 h 193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2400" h="1939601">
                        <a:moveTo>
                          <a:pt x="14399" y="0"/>
                        </a:moveTo>
                        <a:lnTo>
                          <a:pt x="14399" y="689615"/>
                        </a:lnTo>
                        <a:lnTo>
                          <a:pt x="14400" y="689615"/>
                        </a:lnTo>
                        <a:lnTo>
                          <a:pt x="14401" y="689615"/>
                        </a:lnTo>
                        <a:lnTo>
                          <a:pt x="14401" y="0"/>
                        </a:lnTo>
                        <a:lnTo>
                          <a:pt x="57729" y="54638"/>
                        </a:lnTo>
                        <a:cubicBezTo>
                          <a:pt x="287385" y="373283"/>
                          <a:pt x="440381" y="798290"/>
                          <a:pt x="475042" y="1271836"/>
                        </a:cubicBezTo>
                        <a:lnTo>
                          <a:pt x="482255" y="1470043"/>
                        </a:lnTo>
                        <a:lnTo>
                          <a:pt x="482254" y="1470043"/>
                        </a:lnTo>
                        <a:lnTo>
                          <a:pt x="482400" y="1474060"/>
                        </a:lnTo>
                        <a:lnTo>
                          <a:pt x="473046" y="1566858"/>
                        </a:lnTo>
                        <a:cubicBezTo>
                          <a:pt x="429516" y="1779582"/>
                          <a:pt x="241298" y="1939601"/>
                          <a:pt x="15706" y="1939601"/>
                        </a:cubicBezTo>
                        <a:lnTo>
                          <a:pt x="14400" y="1939469"/>
                        </a:lnTo>
                        <a:lnTo>
                          <a:pt x="13094" y="1939601"/>
                        </a:lnTo>
                        <a:lnTo>
                          <a:pt x="0" y="1938446"/>
                        </a:lnTo>
                        <a:lnTo>
                          <a:pt x="0" y="18158"/>
                        </a:lnTo>
                        <a:lnTo>
                          <a:pt x="14399"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nvGrpSpPr>
                <p:cNvPr id="152" name="Group 151">
                  <a:extLst>
                    <a:ext uri="{FF2B5EF4-FFF2-40B4-BE49-F238E27FC236}">
                      <a16:creationId xmlns:a16="http://schemas.microsoft.com/office/drawing/2014/main" id="{DEACDE3F-3571-479B-8545-A0EB157DFB7D}"/>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a:off x="9210264" y="3423463"/>
                  <a:ext cx="597126" cy="2160000"/>
                  <a:chOff x="9210264" y="3423463"/>
                  <a:chExt cx="597126" cy="2160000"/>
                </a:xfrm>
              </p:grpSpPr>
              <p:cxnSp>
                <p:nvCxnSpPr>
                  <p:cNvPr id="153" name="Straight Connector 152">
                    <a:extLst>
                      <a:ext uri="{FF2B5EF4-FFF2-40B4-BE49-F238E27FC236}">
                        <a16:creationId xmlns:a16="http://schemas.microsoft.com/office/drawing/2014/main" id="{0EBC688C-242B-4AF8-9A28-74C5D3A7DD76}"/>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val="1"/>
                      </p:ext>
                    </p:extLst>
                  </p:nvPr>
                </p:nvCxnSpPr>
                <p:spPr>
                  <a:xfrm>
                    <a:off x="9508827" y="3423463"/>
                    <a:ext cx="0" cy="216000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54" name="Rectangle 5">
                    <a:extLst>
                      <a:ext uri="{FF2B5EF4-FFF2-40B4-BE49-F238E27FC236}">
                        <a16:creationId xmlns:a16="http://schemas.microsoft.com/office/drawing/2014/main" id="{C4C8C45C-CEB8-4DEA-A7C9-8028747D4C2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a:xfrm rot="2700000">
                    <a:off x="9210264" y="4162845"/>
                    <a:ext cx="597126" cy="597126"/>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 name="Rectangle 5">
                    <a:extLst>
                      <a:ext uri="{FF2B5EF4-FFF2-40B4-BE49-F238E27FC236}">
                        <a16:creationId xmlns:a16="http://schemas.microsoft.com/office/drawing/2014/main" id="{7FC624AF-D992-41C1-A403-A0A4731BE068}"/>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a:xfrm rot="2700000">
                    <a:off x="9297710" y="3747070"/>
                    <a:ext cx="422234" cy="422234"/>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grpSp>
          <p:nvGrpSpPr>
            <p:cNvPr id="96" name="Group 95">
              <a:extLst>
                <a:ext uri="{FF2B5EF4-FFF2-40B4-BE49-F238E27FC236}">
                  <a16:creationId xmlns:a16="http://schemas.microsoft.com/office/drawing/2014/main" id="{F63171A4-E846-4A64-8292-3ED3583B6DE9}"/>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rot="10800000" flipH="1">
              <a:off x="2171191" y="712681"/>
              <a:ext cx="5539609" cy="5682348"/>
              <a:chOff x="6623433" y="457964"/>
              <a:chExt cx="5539609" cy="5682348"/>
            </a:xfrm>
          </p:grpSpPr>
          <p:grpSp>
            <p:nvGrpSpPr>
              <p:cNvPr id="97" name="Group 96">
                <a:extLst>
                  <a:ext uri="{FF2B5EF4-FFF2-40B4-BE49-F238E27FC236}">
                    <a16:creationId xmlns:a16="http://schemas.microsoft.com/office/drawing/2014/main" id="{E59C66F3-BAB8-46AB-849B-0BC14A74B8AB}"/>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rot="2700000">
                <a:off x="9015028" y="2840007"/>
                <a:ext cx="2457452" cy="3838576"/>
                <a:chOff x="587375" y="280987"/>
                <a:chExt cx="2457452" cy="3838576"/>
              </a:xfrm>
            </p:grpSpPr>
            <p:sp>
              <p:nvSpPr>
                <p:cNvPr id="124" name="Freeform 64">
                  <a:extLst>
                    <a:ext uri="{FF2B5EF4-FFF2-40B4-BE49-F238E27FC236}">
                      <a16:creationId xmlns:a16="http://schemas.microsoft.com/office/drawing/2014/main" id="{68CD087B-52FF-4F11-A251-6F6A6B9093A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1816102"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25" name="Freeform 81">
                  <a:extLst>
                    <a:ext uri="{FF2B5EF4-FFF2-40B4-BE49-F238E27FC236}">
                      <a16:creationId xmlns:a16="http://schemas.microsoft.com/office/drawing/2014/main" id="{7FD7CD23-A1FC-41E8-A563-0B0A87A8FC8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26" name="Freeform 61">
                  <a:extLst>
                    <a:ext uri="{FF2B5EF4-FFF2-40B4-BE49-F238E27FC236}">
                      <a16:creationId xmlns:a16="http://schemas.microsoft.com/office/drawing/2014/main" id="{A3A34481-695D-470B-9A01-A047EAA615B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27" name="Freeform 78">
                  <a:extLst>
                    <a:ext uri="{FF2B5EF4-FFF2-40B4-BE49-F238E27FC236}">
                      <a16:creationId xmlns:a16="http://schemas.microsoft.com/office/drawing/2014/main" id="{5B26EEFA-6CAA-4BF6-B4BD-7C083D59BF3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587376" y="2205037"/>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28" name="Freeform 84">
                  <a:extLst>
                    <a:ext uri="{FF2B5EF4-FFF2-40B4-BE49-F238E27FC236}">
                      <a16:creationId xmlns:a16="http://schemas.microsoft.com/office/drawing/2014/main" id="{61976329-310A-4F70-B22C-F032D4BF7E3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29" name="Freeform 87">
                  <a:extLst>
                    <a:ext uri="{FF2B5EF4-FFF2-40B4-BE49-F238E27FC236}">
                      <a16:creationId xmlns:a16="http://schemas.microsoft.com/office/drawing/2014/main" id="{0A0DA1ED-70C5-4D8F-B61F-F6E9E07D595D}"/>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1816101" y="2967037"/>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0" name="Freeform 60">
                  <a:extLst>
                    <a:ext uri="{FF2B5EF4-FFF2-40B4-BE49-F238E27FC236}">
                      <a16:creationId xmlns:a16="http://schemas.microsoft.com/office/drawing/2014/main" id="{EDF58541-8ECC-487F-96C7-3267D0F9C8C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1816101" y="280987"/>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1" name="Freeform 59">
                  <a:extLst>
                    <a:ext uri="{FF2B5EF4-FFF2-40B4-BE49-F238E27FC236}">
                      <a16:creationId xmlns:a16="http://schemas.microsoft.com/office/drawing/2014/main" id="{D1DAAA62-5552-4436-97D9-353F629E8AB8}"/>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1497013" y="280987"/>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2" name="Freeform 62">
                  <a:extLst>
                    <a:ext uri="{FF2B5EF4-FFF2-40B4-BE49-F238E27FC236}">
                      <a16:creationId xmlns:a16="http://schemas.microsoft.com/office/drawing/2014/main" id="{EBA1BB6B-72EF-4525-89A1-FC5BE70D71B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587375"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3" name="Freeform 65">
                  <a:extLst>
                    <a:ext uri="{FF2B5EF4-FFF2-40B4-BE49-F238E27FC236}">
                      <a16:creationId xmlns:a16="http://schemas.microsoft.com/office/drawing/2014/main" id="{D3BD4012-93F7-424A-9146-8E7E831D9E7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4" name="Freeform 79">
                  <a:extLst>
                    <a:ext uri="{FF2B5EF4-FFF2-40B4-BE49-F238E27FC236}">
                      <a16:creationId xmlns:a16="http://schemas.microsoft.com/office/drawing/2014/main" id="{A2E36983-6A8E-4C78-AA27-363C0D676C8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5" name="Freeform 82">
                  <a:extLst>
                    <a:ext uri="{FF2B5EF4-FFF2-40B4-BE49-F238E27FC236}">
                      <a16:creationId xmlns:a16="http://schemas.microsoft.com/office/drawing/2014/main" id="{AB2380FC-F201-44F0-A531-1402201E4EBD}"/>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6" name="Freeform 85">
                  <a:extLst>
                    <a:ext uri="{FF2B5EF4-FFF2-40B4-BE49-F238E27FC236}">
                      <a16:creationId xmlns:a16="http://schemas.microsoft.com/office/drawing/2014/main" id="{737C3A27-BD47-4E93-A1E3-33B902DD068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7" name="Freeform 88">
                  <a:extLst>
                    <a:ext uri="{FF2B5EF4-FFF2-40B4-BE49-F238E27FC236}">
                      <a16:creationId xmlns:a16="http://schemas.microsoft.com/office/drawing/2014/main" id="{C257BCC6-B88D-4C3B-BEFD-25D320F39CF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138" name="Group 137">
                  <a:extLst>
                    <a:ext uri="{FF2B5EF4-FFF2-40B4-BE49-F238E27FC236}">
                      <a16:creationId xmlns:a16="http://schemas.microsoft.com/office/drawing/2014/main" id="{0519964D-597A-4E0C-B66C-89D30B8582BC}"/>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139" name="Line 63">
                    <a:extLst>
                      <a:ext uri="{FF2B5EF4-FFF2-40B4-BE49-F238E27FC236}">
                        <a16:creationId xmlns:a16="http://schemas.microsoft.com/office/drawing/2014/main" id="{A31BADE6-3732-4787-8841-96E8F05C0A9C}"/>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0" name="Line 66">
                    <a:extLst>
                      <a:ext uri="{FF2B5EF4-FFF2-40B4-BE49-F238E27FC236}">
                        <a16:creationId xmlns:a16="http://schemas.microsoft.com/office/drawing/2014/main" id="{447ED593-61E3-4BD7-8984-7FE5621549D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1" name="Line 67">
                    <a:extLst>
                      <a:ext uri="{FF2B5EF4-FFF2-40B4-BE49-F238E27FC236}">
                        <a16:creationId xmlns:a16="http://schemas.microsoft.com/office/drawing/2014/main" id="{6AD98272-0FC0-49AC-9877-8D2BAA5148B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2" name="Line 80">
                    <a:extLst>
                      <a:ext uri="{FF2B5EF4-FFF2-40B4-BE49-F238E27FC236}">
                        <a16:creationId xmlns:a16="http://schemas.microsoft.com/office/drawing/2014/main" id="{D54770D9-48C7-4C76-9F40-65C9B9C05CE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3" name="Line 83">
                    <a:extLst>
                      <a:ext uri="{FF2B5EF4-FFF2-40B4-BE49-F238E27FC236}">
                        <a16:creationId xmlns:a16="http://schemas.microsoft.com/office/drawing/2014/main" id="{4B9C1A3A-3DED-4CC1-820C-16B358DF9EC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4" name="Line 86">
                    <a:extLst>
                      <a:ext uri="{FF2B5EF4-FFF2-40B4-BE49-F238E27FC236}">
                        <a16:creationId xmlns:a16="http://schemas.microsoft.com/office/drawing/2014/main" id="{2404A56E-8A81-48CB-9AC4-2CB6EA55DD7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5" name="Line 89">
                    <a:extLst>
                      <a:ext uri="{FF2B5EF4-FFF2-40B4-BE49-F238E27FC236}">
                        <a16:creationId xmlns:a16="http://schemas.microsoft.com/office/drawing/2014/main" id="{6D6A743B-85A5-41A8-9664-D654620D25D3}"/>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98" name="Group 97">
                <a:extLst>
                  <a:ext uri="{FF2B5EF4-FFF2-40B4-BE49-F238E27FC236}">
                    <a16:creationId xmlns:a16="http://schemas.microsoft.com/office/drawing/2014/main" id="{23DAD9FD-AF99-4D89-9BC8-E6739BD17ACA}"/>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rot="2700000">
                <a:off x="9940728" y="245341"/>
                <a:ext cx="1785984" cy="2211229"/>
                <a:chOff x="3125006" y="3171595"/>
                <a:chExt cx="1785984" cy="2211229"/>
              </a:xfrm>
            </p:grpSpPr>
            <p:grpSp>
              <p:nvGrpSpPr>
                <p:cNvPr id="116" name="Group 115">
                  <a:extLst>
                    <a:ext uri="{FF2B5EF4-FFF2-40B4-BE49-F238E27FC236}">
                      <a16:creationId xmlns:a16="http://schemas.microsoft.com/office/drawing/2014/main" id="{D7170781-0173-4FAB-8358-42C469FC51A3}"/>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120" name="Straight Connector 119">
                    <a:extLst>
                      <a:ext uri="{FF2B5EF4-FFF2-40B4-BE49-F238E27FC236}">
                        <a16:creationId xmlns:a16="http://schemas.microsoft.com/office/drawing/2014/main" id="{03C55E22-B879-4AE0-BC46-BA8A4E950C50}"/>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AA07E073-1978-4DCC-9E5C-FF89EF524BFA}"/>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22" name="Rectangle 30">
                    <a:extLst>
                      <a:ext uri="{FF2B5EF4-FFF2-40B4-BE49-F238E27FC236}">
                        <a16:creationId xmlns:a16="http://schemas.microsoft.com/office/drawing/2014/main" id="{5691F80E-D2E0-4E78-AA76-8D827AE4101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Rectangle 30">
                    <a:extLst>
                      <a:ext uri="{FF2B5EF4-FFF2-40B4-BE49-F238E27FC236}">
                        <a16:creationId xmlns:a16="http://schemas.microsoft.com/office/drawing/2014/main" id="{E34C55D1-5C55-44D3-9C26-E1951DA3937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7" name="Group 116">
                  <a:extLst>
                    <a:ext uri="{FF2B5EF4-FFF2-40B4-BE49-F238E27FC236}">
                      <a16:creationId xmlns:a16="http://schemas.microsoft.com/office/drawing/2014/main" id="{4C9CB0E6-07EF-4140-926D-D380C1A88EB0}"/>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118" name="Freeform: Shape 117">
                    <a:extLst>
                      <a:ext uri="{FF2B5EF4-FFF2-40B4-BE49-F238E27FC236}">
                        <a16:creationId xmlns:a16="http://schemas.microsoft.com/office/drawing/2014/main" id="{263BBD78-504D-435B-8933-2C460DC38E75}"/>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119" name="Freeform: Shape 118">
                    <a:extLst>
                      <a:ext uri="{FF2B5EF4-FFF2-40B4-BE49-F238E27FC236}">
                        <a16:creationId xmlns:a16="http://schemas.microsoft.com/office/drawing/2014/main" id="{1AD78D29-1FCF-4E88-A958-924F701D5E4C}"/>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99" name="Group 98">
                <a:extLst>
                  <a:ext uri="{FF2B5EF4-FFF2-40B4-BE49-F238E27FC236}">
                    <a16:creationId xmlns:a16="http://schemas.microsoft.com/office/drawing/2014/main" id="{EA551A3F-69EF-45CC-87F7-867808A3FAD2}"/>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rot="5400000">
                <a:off x="10400268" y="1917602"/>
                <a:ext cx="633413" cy="1862138"/>
                <a:chOff x="5959192" y="333389"/>
                <a:chExt cx="633413" cy="1862138"/>
              </a:xfrm>
            </p:grpSpPr>
            <p:grpSp>
              <p:nvGrpSpPr>
                <p:cNvPr id="112" name="Group 111">
                  <a:extLst>
                    <a:ext uri="{FF2B5EF4-FFF2-40B4-BE49-F238E27FC236}">
                      <a16:creationId xmlns:a16="http://schemas.microsoft.com/office/drawing/2014/main" id="{12724B09-E74E-49FA-BB5D-583BB89B798C}"/>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114" name="Freeform 68">
                    <a:extLst>
                      <a:ext uri="{FF2B5EF4-FFF2-40B4-BE49-F238E27FC236}">
                        <a16:creationId xmlns:a16="http://schemas.microsoft.com/office/drawing/2014/main" id="{DA2788BF-64AD-4328-8CB9-8C2C98CF54EC}"/>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15" name="Freeform 69">
                    <a:extLst>
                      <a:ext uri="{FF2B5EF4-FFF2-40B4-BE49-F238E27FC236}">
                        <a16:creationId xmlns:a16="http://schemas.microsoft.com/office/drawing/2014/main" id="{D9591CB5-16C9-44FC-B125-529D33F91BF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113" name="Line 70">
                  <a:extLst>
                    <a:ext uri="{FF2B5EF4-FFF2-40B4-BE49-F238E27FC236}">
                      <a16:creationId xmlns:a16="http://schemas.microsoft.com/office/drawing/2014/main" id="{4F82A945-38F0-45AF-A28A-C6A0E6A2E7F5}"/>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flipV="1">
                  <a:off x="6278281"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00" name="Group 99">
                <a:extLst>
                  <a:ext uri="{FF2B5EF4-FFF2-40B4-BE49-F238E27FC236}">
                    <a16:creationId xmlns:a16="http://schemas.microsoft.com/office/drawing/2014/main" id="{80FA6744-F48F-4652-86E5-BA3ABEF32274}"/>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rot="2700000">
                <a:off x="11158635" y="5515533"/>
                <a:ext cx="317159" cy="932400"/>
                <a:chOff x="6376988" y="280988"/>
                <a:chExt cx="633413" cy="1862138"/>
              </a:xfrm>
            </p:grpSpPr>
            <p:sp>
              <p:nvSpPr>
                <p:cNvPr id="109" name="Freeform 68">
                  <a:extLst>
                    <a:ext uri="{FF2B5EF4-FFF2-40B4-BE49-F238E27FC236}">
                      <a16:creationId xmlns:a16="http://schemas.microsoft.com/office/drawing/2014/main" id="{FAC3DEAD-5797-4CA1-A8F2-3F487AAC6B1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6376988"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10" name="Freeform 69">
                  <a:extLst>
                    <a:ext uri="{FF2B5EF4-FFF2-40B4-BE49-F238E27FC236}">
                      <a16:creationId xmlns:a16="http://schemas.microsoft.com/office/drawing/2014/main" id="{F9AF9D64-C9FB-4D32-993D-3423A2E55EEC}"/>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6696076" y="280988"/>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11" name="Line 70">
                  <a:extLst>
                    <a:ext uri="{FF2B5EF4-FFF2-40B4-BE49-F238E27FC236}">
                      <a16:creationId xmlns:a16="http://schemas.microsoft.com/office/drawing/2014/main" id="{9097AC72-422F-4CE0-A772-A63E2294ACD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flipV="1">
                  <a:off x="6696076" y="280988"/>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01" name="Group 100">
                <a:extLst>
                  <a:ext uri="{FF2B5EF4-FFF2-40B4-BE49-F238E27FC236}">
                    <a16:creationId xmlns:a16="http://schemas.microsoft.com/office/drawing/2014/main" id="{1A6B3F4D-48A0-4FC2-8720-2606D6AA04C0}"/>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rot="2700000">
                <a:off x="7251633" y="4274501"/>
                <a:ext cx="903599" cy="2160000"/>
                <a:chOff x="9057947" y="3423463"/>
                <a:chExt cx="903599" cy="2160000"/>
              </a:xfrm>
            </p:grpSpPr>
            <p:grpSp>
              <p:nvGrpSpPr>
                <p:cNvPr id="102" name="Group 101">
                  <a:extLst>
                    <a:ext uri="{FF2B5EF4-FFF2-40B4-BE49-F238E27FC236}">
                      <a16:creationId xmlns:a16="http://schemas.microsoft.com/office/drawing/2014/main" id="{67E4FA26-563D-4D19-BAEB-A370818E51A5}"/>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a:off x="9057947" y="3432856"/>
                  <a:ext cx="903599" cy="1872461"/>
                  <a:chOff x="10538626" y="3165838"/>
                  <a:chExt cx="936000" cy="1939601"/>
                </a:xfrm>
              </p:grpSpPr>
              <p:sp>
                <p:nvSpPr>
                  <p:cNvPr id="107" name="Freeform: Shape 106">
                    <a:extLst>
                      <a:ext uri="{FF2B5EF4-FFF2-40B4-BE49-F238E27FC236}">
                        <a16:creationId xmlns:a16="http://schemas.microsoft.com/office/drawing/2014/main" id="{03B51AAC-6B1D-43D1-8885-402653BA90F8}"/>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a:xfrm>
                    <a:off x="10538626" y="3183996"/>
                    <a:ext cx="453600" cy="1920288"/>
                  </a:xfrm>
                  <a:custGeom>
                    <a:avLst/>
                    <a:gdLst>
                      <a:gd name="connsiteX0" fmla="*/ 453600 w 453600"/>
                      <a:gd name="connsiteY0" fmla="*/ 0 h 1920288"/>
                      <a:gd name="connsiteX1" fmla="*/ 453600 w 453600"/>
                      <a:gd name="connsiteY1" fmla="*/ 1920288 h 1920288"/>
                      <a:gd name="connsiteX2" fmla="*/ 384059 w 453600"/>
                      <a:gd name="connsiteY2" fmla="*/ 1914152 h 1920288"/>
                      <a:gd name="connsiteX3" fmla="*/ 9354 w 453600"/>
                      <a:gd name="connsiteY3" fmla="*/ 1548700 h 1920288"/>
                      <a:gd name="connsiteX4" fmla="*/ 0 w 453600"/>
                      <a:gd name="connsiteY4" fmla="*/ 1455902 h 1920288"/>
                      <a:gd name="connsiteX5" fmla="*/ 146 w 453600"/>
                      <a:gd name="connsiteY5" fmla="*/ 1451885 h 1920288"/>
                      <a:gd name="connsiteX6" fmla="*/ 145 w 453600"/>
                      <a:gd name="connsiteY6" fmla="*/ 1451885 h 1920288"/>
                      <a:gd name="connsiteX7" fmla="*/ 7358 w 453600"/>
                      <a:gd name="connsiteY7" fmla="*/ 1253678 h 1920288"/>
                      <a:gd name="connsiteX8" fmla="*/ 424671 w 453600"/>
                      <a:gd name="connsiteY8" fmla="*/ 36480 h 1920288"/>
                      <a:gd name="connsiteX9" fmla="*/ 453600 w 453600"/>
                      <a:gd name="connsiteY9" fmla="*/ 0 h 1920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3600" h="1920288">
                        <a:moveTo>
                          <a:pt x="453600" y="0"/>
                        </a:moveTo>
                        <a:lnTo>
                          <a:pt x="453600" y="1920288"/>
                        </a:lnTo>
                        <a:lnTo>
                          <a:pt x="384059" y="1914152"/>
                        </a:lnTo>
                        <a:cubicBezTo>
                          <a:pt x="196308" y="1880615"/>
                          <a:pt x="47443" y="1734834"/>
                          <a:pt x="9354" y="1548700"/>
                        </a:cubicBezTo>
                        <a:lnTo>
                          <a:pt x="0" y="1455902"/>
                        </a:lnTo>
                        <a:lnTo>
                          <a:pt x="146" y="1451885"/>
                        </a:lnTo>
                        <a:lnTo>
                          <a:pt x="145" y="1451885"/>
                        </a:lnTo>
                        <a:lnTo>
                          <a:pt x="7358" y="1253678"/>
                        </a:lnTo>
                        <a:cubicBezTo>
                          <a:pt x="42019" y="780132"/>
                          <a:pt x="195015" y="355125"/>
                          <a:pt x="424671" y="36480"/>
                        </a:cubicBezTo>
                        <a:lnTo>
                          <a:pt x="453600"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108" name="Freeform: Shape 107">
                    <a:extLst>
                      <a:ext uri="{FF2B5EF4-FFF2-40B4-BE49-F238E27FC236}">
                        <a16:creationId xmlns:a16="http://schemas.microsoft.com/office/drawing/2014/main" id="{CF4180FB-7FBD-421F-A284-4C2CC61B3845}"/>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a:xfrm>
                    <a:off x="10992226" y="3165838"/>
                    <a:ext cx="482400" cy="1939601"/>
                  </a:xfrm>
                  <a:custGeom>
                    <a:avLst/>
                    <a:gdLst>
                      <a:gd name="connsiteX0" fmla="*/ 14399 w 482400"/>
                      <a:gd name="connsiteY0" fmla="*/ 0 h 1939601"/>
                      <a:gd name="connsiteX1" fmla="*/ 14399 w 482400"/>
                      <a:gd name="connsiteY1" fmla="*/ 689615 h 1939601"/>
                      <a:gd name="connsiteX2" fmla="*/ 14400 w 482400"/>
                      <a:gd name="connsiteY2" fmla="*/ 689615 h 1939601"/>
                      <a:gd name="connsiteX3" fmla="*/ 14401 w 482400"/>
                      <a:gd name="connsiteY3" fmla="*/ 689615 h 1939601"/>
                      <a:gd name="connsiteX4" fmla="*/ 14401 w 482400"/>
                      <a:gd name="connsiteY4" fmla="*/ 0 h 1939601"/>
                      <a:gd name="connsiteX5" fmla="*/ 57729 w 482400"/>
                      <a:gd name="connsiteY5" fmla="*/ 54638 h 1939601"/>
                      <a:gd name="connsiteX6" fmla="*/ 475042 w 482400"/>
                      <a:gd name="connsiteY6" fmla="*/ 1271836 h 1939601"/>
                      <a:gd name="connsiteX7" fmla="*/ 482255 w 482400"/>
                      <a:gd name="connsiteY7" fmla="*/ 1470043 h 1939601"/>
                      <a:gd name="connsiteX8" fmla="*/ 482254 w 482400"/>
                      <a:gd name="connsiteY8" fmla="*/ 1470043 h 1939601"/>
                      <a:gd name="connsiteX9" fmla="*/ 482400 w 482400"/>
                      <a:gd name="connsiteY9" fmla="*/ 1474060 h 1939601"/>
                      <a:gd name="connsiteX10" fmla="*/ 473046 w 482400"/>
                      <a:gd name="connsiteY10" fmla="*/ 1566858 h 1939601"/>
                      <a:gd name="connsiteX11" fmla="*/ 15706 w 482400"/>
                      <a:gd name="connsiteY11" fmla="*/ 1939601 h 1939601"/>
                      <a:gd name="connsiteX12" fmla="*/ 14400 w 482400"/>
                      <a:gd name="connsiteY12" fmla="*/ 1939469 h 1939601"/>
                      <a:gd name="connsiteX13" fmla="*/ 13094 w 482400"/>
                      <a:gd name="connsiteY13" fmla="*/ 1939601 h 1939601"/>
                      <a:gd name="connsiteX14" fmla="*/ 0 w 482400"/>
                      <a:gd name="connsiteY14" fmla="*/ 1938446 h 1939601"/>
                      <a:gd name="connsiteX15" fmla="*/ 0 w 482400"/>
                      <a:gd name="connsiteY15" fmla="*/ 18158 h 1939601"/>
                      <a:gd name="connsiteX16" fmla="*/ 14399 w 482400"/>
                      <a:gd name="connsiteY16" fmla="*/ 0 h 193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2400" h="1939601">
                        <a:moveTo>
                          <a:pt x="14399" y="0"/>
                        </a:moveTo>
                        <a:lnTo>
                          <a:pt x="14399" y="689615"/>
                        </a:lnTo>
                        <a:lnTo>
                          <a:pt x="14400" y="689615"/>
                        </a:lnTo>
                        <a:lnTo>
                          <a:pt x="14401" y="689615"/>
                        </a:lnTo>
                        <a:lnTo>
                          <a:pt x="14401" y="0"/>
                        </a:lnTo>
                        <a:lnTo>
                          <a:pt x="57729" y="54638"/>
                        </a:lnTo>
                        <a:cubicBezTo>
                          <a:pt x="287385" y="373283"/>
                          <a:pt x="440381" y="798290"/>
                          <a:pt x="475042" y="1271836"/>
                        </a:cubicBezTo>
                        <a:lnTo>
                          <a:pt x="482255" y="1470043"/>
                        </a:lnTo>
                        <a:lnTo>
                          <a:pt x="482254" y="1470043"/>
                        </a:lnTo>
                        <a:lnTo>
                          <a:pt x="482400" y="1474060"/>
                        </a:lnTo>
                        <a:lnTo>
                          <a:pt x="473046" y="1566858"/>
                        </a:lnTo>
                        <a:cubicBezTo>
                          <a:pt x="429516" y="1779582"/>
                          <a:pt x="241298" y="1939601"/>
                          <a:pt x="15706" y="1939601"/>
                        </a:cubicBezTo>
                        <a:lnTo>
                          <a:pt x="14400" y="1939469"/>
                        </a:lnTo>
                        <a:lnTo>
                          <a:pt x="13094" y="1939601"/>
                        </a:lnTo>
                        <a:lnTo>
                          <a:pt x="0" y="1938446"/>
                        </a:lnTo>
                        <a:lnTo>
                          <a:pt x="0" y="18158"/>
                        </a:lnTo>
                        <a:lnTo>
                          <a:pt x="14399"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nvGrpSpPr>
                <p:cNvPr id="103" name="Group 102">
                  <a:extLst>
                    <a:ext uri="{FF2B5EF4-FFF2-40B4-BE49-F238E27FC236}">
                      <a16:creationId xmlns:a16="http://schemas.microsoft.com/office/drawing/2014/main" id="{28E615C5-6A2E-4BF3-A3A8-9061C5B1B845}"/>
                    </a:ext>
                    <a:ext uri="{C183D7F6-B498-43B3-948B-1728B52AA6E4}">
                      <adec:decorative xmlns:adec="http://schemas.microsoft.com/office/drawing/2017/decorative" xmlns="" val="1"/>
                    </a:ext>
                  </a:extLst>
                </p:cNvPr>
                <p:cNvGrpSpPr>
                  <a:grpSpLocks/>
                </p:cNvGrpSpPr>
                <p:nvPr>
                  <p:extLst>
                    <p:ext uri="{386F3935-93C4-4BCD-93E2-E3B085C9AB24}">
                      <p16:designElem xmlns:p16="http://schemas.microsoft.com/office/powerpoint/2015/main" val="1"/>
                    </p:ext>
                  </p:extLst>
                </p:nvPr>
              </p:nvGrpSpPr>
              <p:grpSpPr>
                <a:xfrm>
                  <a:off x="9210264" y="3423463"/>
                  <a:ext cx="597126" cy="2160000"/>
                  <a:chOff x="9210264" y="3423463"/>
                  <a:chExt cx="597126" cy="2160000"/>
                </a:xfrm>
              </p:grpSpPr>
              <p:cxnSp>
                <p:nvCxnSpPr>
                  <p:cNvPr id="104" name="Straight Connector 103">
                    <a:extLst>
                      <a:ext uri="{FF2B5EF4-FFF2-40B4-BE49-F238E27FC236}">
                        <a16:creationId xmlns:a16="http://schemas.microsoft.com/office/drawing/2014/main" id="{B15A4CEB-6B8D-48C3-8484-3EC282A34A1F}"/>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val="1"/>
                      </p:ext>
                    </p:extLst>
                  </p:nvPr>
                </p:nvCxnSpPr>
                <p:spPr>
                  <a:xfrm>
                    <a:off x="9508827" y="3423463"/>
                    <a:ext cx="0" cy="216000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05" name="Rectangle 5">
                    <a:extLst>
                      <a:ext uri="{FF2B5EF4-FFF2-40B4-BE49-F238E27FC236}">
                        <a16:creationId xmlns:a16="http://schemas.microsoft.com/office/drawing/2014/main" id="{38F7FD7D-E582-4214-B1B3-D289130553F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a:xfrm rot="2700000">
                    <a:off x="9210264" y="4162845"/>
                    <a:ext cx="597126" cy="597126"/>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5">
                    <a:extLst>
                      <a:ext uri="{FF2B5EF4-FFF2-40B4-BE49-F238E27FC236}">
                        <a16:creationId xmlns:a16="http://schemas.microsoft.com/office/drawing/2014/main" id="{B74D1DAC-C0D4-447E-8665-EAFF34F4E325}"/>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a:xfrm rot="2700000">
                    <a:off x="9297710" y="3747070"/>
                    <a:ext cx="422234" cy="422234"/>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grpSp>
      <p:sp>
        <p:nvSpPr>
          <p:cNvPr id="7" name="Text Placeholder 6">
            <a:extLst>
              <a:ext uri="{FF2B5EF4-FFF2-40B4-BE49-F238E27FC236}">
                <a16:creationId xmlns:a16="http://schemas.microsoft.com/office/drawing/2014/main" id="{9CF2D931-86F8-40B1-B2C0-BE477572ECCA}"/>
              </a:ext>
            </a:extLst>
          </p:cNvPr>
          <p:cNvSpPr>
            <a:spLocks noGrp="1"/>
          </p:cNvSpPr>
          <p:nvPr>
            <p:ph type="body" sz="quarter" idx="14"/>
          </p:nvPr>
        </p:nvSpPr>
        <p:spPr>
          <a:xfrm>
            <a:off x="8181686" y="2876550"/>
            <a:ext cx="3059113" cy="2983947"/>
          </a:xfrm>
        </p:spPr>
        <p:txBody>
          <a:bodyPr/>
          <a:lstStyle>
            <a:lvl1pPr marL="0" indent="0" algn="ctr">
              <a:buNone/>
              <a:defRPr/>
            </a:lvl1pPr>
            <a:lvl2pPr marL="360000" indent="0">
              <a:buFont typeface="Arial" panose="020B0604020202020204" pitchFamily="34" charset="0"/>
              <a:buNone/>
              <a:defRPr/>
            </a:lvl2pPr>
            <a:lvl3pPr marL="720000" indent="0">
              <a:buNone/>
              <a:defRPr/>
            </a:lvl3pPr>
            <a:lvl4pPr marL="1080000" indent="0">
              <a:buFont typeface="Arial" panose="020B0604020202020204" pitchFamily="34" charset="0"/>
              <a:buNone/>
              <a:defRPr/>
            </a:lvl4pPr>
            <a:lvl5pPr marL="1440000" indent="0">
              <a:buNone/>
              <a:defRPr/>
            </a:lvl5pPr>
          </a:lstStyle>
          <a:p>
            <a:pPr lvl="0"/>
            <a:r>
              <a:rPr lang="en-US"/>
              <a:t>Click to edit Master text styles</a:t>
            </a:r>
          </a:p>
        </p:txBody>
      </p:sp>
    </p:spTree>
    <p:extLst>
      <p:ext uri="{BB962C8B-B14F-4D97-AF65-F5344CB8AC3E}">
        <p14:creationId xmlns:p14="http://schemas.microsoft.com/office/powerpoint/2010/main" val="8155063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1826-1B3E-4E2E-8D6C-93BCEAA3D6C6}"/>
              </a:ext>
            </a:extLst>
          </p:cNvPr>
          <p:cNvSpPr>
            <a:spLocks noGrp="1"/>
          </p:cNvSpPr>
          <p:nvPr>
            <p:ph type="ctrTitle"/>
          </p:nvPr>
        </p:nvSpPr>
        <p:spPr>
          <a:xfrm>
            <a:off x="7324726" y="4217899"/>
            <a:ext cx="4079874" cy="1132373"/>
          </a:xfrm>
        </p:spPr>
        <p:txBody>
          <a:bodyPr anchor="t">
            <a:noAutofit/>
          </a:bodyPr>
          <a:lstStyle>
            <a:lvl1pPr algn="ctr">
              <a:defRPr sz="32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AB5F0CE-1714-4650-9690-5676C06349A0}"/>
              </a:ext>
            </a:extLst>
          </p:cNvPr>
          <p:cNvSpPr>
            <a:spLocks noGrp="1"/>
          </p:cNvSpPr>
          <p:nvPr>
            <p:ph type="subTitle" idx="1"/>
          </p:nvPr>
        </p:nvSpPr>
        <p:spPr>
          <a:xfrm>
            <a:off x="7324726" y="1541995"/>
            <a:ext cx="4079874" cy="2457819"/>
          </a:xfrm>
        </p:spPr>
        <p:txBody>
          <a:bodyPr anchor="b">
            <a:normAutofit/>
          </a:bodyPr>
          <a:lstStyle>
            <a:lvl1pPr marL="0" indent="0" algn="ctr">
              <a:lnSpc>
                <a:spcPct val="125000"/>
              </a:lnSpc>
              <a:buNone/>
              <a:defRPr sz="3200" i="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3" name="Picture Placeholder 42">
            <a:extLst>
              <a:ext uri="{FF2B5EF4-FFF2-40B4-BE49-F238E27FC236}">
                <a16:creationId xmlns:a16="http://schemas.microsoft.com/office/drawing/2014/main" id="{E0B6C055-B48A-412B-88B0-737289AC0BDB}"/>
              </a:ext>
            </a:extLst>
          </p:cNvPr>
          <p:cNvSpPr>
            <a:spLocks noGrp="1"/>
          </p:cNvSpPr>
          <p:nvPr>
            <p:ph type="pic" sz="quarter" idx="10"/>
          </p:nvPr>
        </p:nvSpPr>
        <p:spPr>
          <a:xfrm>
            <a:off x="539750" y="536575"/>
            <a:ext cx="2366963" cy="2760663"/>
          </a:xfrm>
        </p:spPr>
        <p:txBody>
          <a:bodyPr/>
          <a:lstStyle/>
          <a:p>
            <a:r>
              <a:rPr lang="en-US"/>
              <a:t>Click icon to add picture</a:t>
            </a:r>
            <a:endParaRPr lang="en-US" dirty="0"/>
          </a:p>
        </p:txBody>
      </p:sp>
      <p:sp>
        <p:nvSpPr>
          <p:cNvPr id="44" name="Picture Placeholder 42">
            <a:extLst>
              <a:ext uri="{FF2B5EF4-FFF2-40B4-BE49-F238E27FC236}">
                <a16:creationId xmlns:a16="http://schemas.microsoft.com/office/drawing/2014/main" id="{AE13F241-D0A7-491D-81D3-CB6450291490}"/>
              </a:ext>
            </a:extLst>
          </p:cNvPr>
          <p:cNvSpPr>
            <a:spLocks noGrp="1"/>
          </p:cNvSpPr>
          <p:nvPr>
            <p:ph type="pic" sz="quarter" idx="11"/>
          </p:nvPr>
        </p:nvSpPr>
        <p:spPr>
          <a:xfrm>
            <a:off x="3174887" y="543842"/>
            <a:ext cx="2366963" cy="2760663"/>
          </a:xfrm>
        </p:spPr>
        <p:txBody>
          <a:bodyPr/>
          <a:lstStyle/>
          <a:p>
            <a:r>
              <a:rPr lang="en-US"/>
              <a:t>Click icon to add picture</a:t>
            </a:r>
            <a:endParaRPr lang="en-US" dirty="0"/>
          </a:p>
        </p:txBody>
      </p:sp>
      <p:sp>
        <p:nvSpPr>
          <p:cNvPr id="46" name="Picture Placeholder 42">
            <a:extLst>
              <a:ext uri="{FF2B5EF4-FFF2-40B4-BE49-F238E27FC236}">
                <a16:creationId xmlns:a16="http://schemas.microsoft.com/office/drawing/2014/main" id="{DC189B8E-5A5B-400F-8F5F-63F61759E081}"/>
              </a:ext>
            </a:extLst>
          </p:cNvPr>
          <p:cNvSpPr>
            <a:spLocks noGrp="1"/>
          </p:cNvSpPr>
          <p:nvPr>
            <p:ph type="pic" sz="quarter" idx="12"/>
          </p:nvPr>
        </p:nvSpPr>
        <p:spPr>
          <a:xfrm>
            <a:off x="539642" y="3563566"/>
            <a:ext cx="2366963" cy="2760663"/>
          </a:xfrm>
        </p:spPr>
        <p:txBody>
          <a:bodyPr/>
          <a:lstStyle/>
          <a:p>
            <a:r>
              <a:rPr lang="en-US"/>
              <a:t>Click icon to add picture</a:t>
            </a:r>
            <a:endParaRPr lang="en-US" dirty="0"/>
          </a:p>
        </p:txBody>
      </p:sp>
      <p:sp>
        <p:nvSpPr>
          <p:cNvPr id="47" name="Picture Placeholder 42">
            <a:extLst>
              <a:ext uri="{FF2B5EF4-FFF2-40B4-BE49-F238E27FC236}">
                <a16:creationId xmlns:a16="http://schemas.microsoft.com/office/drawing/2014/main" id="{07055732-D9B3-42AF-9ADA-0D1F8DC2D5FB}"/>
              </a:ext>
            </a:extLst>
          </p:cNvPr>
          <p:cNvSpPr>
            <a:spLocks noGrp="1"/>
          </p:cNvSpPr>
          <p:nvPr>
            <p:ph type="pic" sz="quarter" idx="13"/>
          </p:nvPr>
        </p:nvSpPr>
        <p:spPr>
          <a:xfrm>
            <a:off x="3174779" y="3570833"/>
            <a:ext cx="2366963" cy="2760663"/>
          </a:xfrm>
        </p:spPr>
        <p:txBody>
          <a:bodyPr/>
          <a:lstStyle/>
          <a:p>
            <a:r>
              <a:rPr lang="en-US"/>
              <a:t>Click icon to add picture</a:t>
            </a:r>
            <a:endParaRPr lang="en-US" dirty="0"/>
          </a:p>
        </p:txBody>
      </p:sp>
      <p:sp>
        <p:nvSpPr>
          <p:cNvPr id="28" name="Date Placeholder 47">
            <a:extLst>
              <a:ext uri="{FF2B5EF4-FFF2-40B4-BE49-F238E27FC236}">
                <a16:creationId xmlns:a16="http://schemas.microsoft.com/office/drawing/2014/main" id="{5B51C357-082C-45A5-80C8-69FD4B94D329}"/>
              </a:ext>
            </a:extLst>
          </p:cNvPr>
          <p:cNvSpPr txBox="1">
            <a:spLocks/>
          </p:cNvSpPr>
          <p:nvPr userDrawn="1"/>
        </p:nvSpPr>
        <p:spPr>
          <a:xfrm>
            <a:off x="450000" y="6357168"/>
            <a:ext cx="1760150" cy="461665"/>
          </a:xfrm>
          <a:prstGeom prst="rect">
            <a:avLst/>
          </a:prstGeom>
        </p:spPr>
        <p:txBody>
          <a:bodyPr vert="horz" lIns="91440" tIns="45720" rIns="91440" bIns="45720" rtlCol="0" anchor="ctr">
            <a:normAutofit/>
          </a:bodyPr>
          <a:lstStyle>
            <a:defPPr>
              <a:defRPr lang="en-US"/>
            </a:defPPr>
            <a:lvl1pPr marL="0" algn="l" defTabSz="914400" rtl="0" eaLnBrk="1" latinLnBrk="0" hangingPunct="1">
              <a:defRPr sz="1000" kern="1200" cap="all" spc="200" baseline="0">
                <a:solidFill>
                  <a:schemeClr val="tx1">
                    <a:alpha val="60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20XX</a:t>
            </a:r>
          </a:p>
        </p:txBody>
      </p:sp>
      <p:cxnSp>
        <p:nvCxnSpPr>
          <p:cNvPr id="18" name="Straight Connector 17">
            <a:extLst>
              <a:ext uri="{FF2B5EF4-FFF2-40B4-BE49-F238E27FC236}">
                <a16:creationId xmlns:a16="http://schemas.microsoft.com/office/drawing/2014/main" id="{D7ED9792-4CB9-419E-9961-050A9E00E2FA}"/>
              </a:ext>
              <a:ext uri="{C183D7F6-B498-43B3-948B-1728B52AA6E4}">
                <adec:decorative xmlns:adec="http://schemas.microsoft.com/office/drawing/2017/decorative" xmlns="" val="1"/>
              </a:ext>
            </a:extLst>
          </p:cNvPr>
          <p:cNvCxnSpPr>
            <a:cxnSpLocks/>
          </p:cNvCxnSpPr>
          <p:nvPr userDrawn="1"/>
        </p:nvCxnSpPr>
        <p:spPr>
          <a:xfrm>
            <a:off x="6096000" y="540000"/>
            <a:ext cx="0" cy="577800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19" name="Group 18">
            <a:extLst>
              <a:ext uri="{FF2B5EF4-FFF2-40B4-BE49-F238E27FC236}">
                <a16:creationId xmlns:a16="http://schemas.microsoft.com/office/drawing/2014/main" id="{E1EC9E08-1228-4409-88CC-9D1927E83943}"/>
              </a:ext>
              <a:ext uri="{C183D7F6-B498-43B3-948B-1728B52AA6E4}">
                <adec:decorative xmlns:adec="http://schemas.microsoft.com/office/drawing/2017/decorative" xmlns="" val="1"/>
              </a:ext>
            </a:extLst>
          </p:cNvPr>
          <p:cNvGrpSpPr/>
          <p:nvPr userDrawn="1"/>
        </p:nvGrpSpPr>
        <p:grpSpPr>
          <a:xfrm rot="8100000" flipH="1">
            <a:off x="6674373" y="402322"/>
            <a:ext cx="641184" cy="1069728"/>
            <a:chOff x="6484111" y="2967038"/>
            <a:chExt cx="641184" cy="1069728"/>
          </a:xfrm>
        </p:grpSpPr>
        <p:grpSp>
          <p:nvGrpSpPr>
            <p:cNvPr id="20" name="Group 19">
              <a:extLst>
                <a:ext uri="{FF2B5EF4-FFF2-40B4-BE49-F238E27FC236}">
                  <a16:creationId xmlns:a16="http://schemas.microsoft.com/office/drawing/2014/main" id="{0A892AB7-AE89-4F73-AE0D-3503473E251A}"/>
                </a:ext>
              </a:extLst>
            </p:cNvPr>
            <p:cNvGrpSpPr/>
            <p:nvPr/>
          </p:nvGrpSpPr>
          <p:grpSpPr>
            <a:xfrm>
              <a:off x="6808136" y="2967038"/>
              <a:ext cx="317159" cy="932400"/>
              <a:chOff x="6808136" y="2967038"/>
              <a:chExt cx="317159" cy="932400"/>
            </a:xfrm>
          </p:grpSpPr>
          <p:sp>
            <p:nvSpPr>
              <p:cNvPr id="25" name="Freeform 68">
                <a:extLst>
                  <a:ext uri="{FF2B5EF4-FFF2-40B4-BE49-F238E27FC236}">
                    <a16:creationId xmlns:a16="http://schemas.microsoft.com/office/drawing/2014/main" id="{734AFAA3-AA68-425A-834B-00F9D3690BA0}"/>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6" name="Freeform 69">
                <a:extLst>
                  <a:ext uri="{FF2B5EF4-FFF2-40B4-BE49-F238E27FC236}">
                    <a16:creationId xmlns:a16="http://schemas.microsoft.com/office/drawing/2014/main" id="{36ED0F24-8619-4AED-A07A-D075DF2AF24B}"/>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7" name="Line 70">
                <a:extLst>
                  <a:ext uri="{FF2B5EF4-FFF2-40B4-BE49-F238E27FC236}">
                    <a16:creationId xmlns:a16="http://schemas.microsoft.com/office/drawing/2014/main" id="{21E04150-0D06-4DFB-A73B-66DED0A5CFCB}"/>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21" name="Group 20">
              <a:extLst>
                <a:ext uri="{FF2B5EF4-FFF2-40B4-BE49-F238E27FC236}">
                  <a16:creationId xmlns:a16="http://schemas.microsoft.com/office/drawing/2014/main" id="{EA3C053E-6843-4D44-A64D-A37FD38410B0}"/>
                </a:ext>
              </a:extLst>
            </p:cNvPr>
            <p:cNvGrpSpPr/>
            <p:nvPr/>
          </p:nvGrpSpPr>
          <p:grpSpPr>
            <a:xfrm rot="18900000" flipH="1">
              <a:off x="6484111" y="3104366"/>
              <a:ext cx="317159" cy="932400"/>
              <a:chOff x="6808136" y="2967038"/>
              <a:chExt cx="317159" cy="932400"/>
            </a:xfrm>
          </p:grpSpPr>
          <p:sp>
            <p:nvSpPr>
              <p:cNvPr id="22" name="Freeform 68">
                <a:extLst>
                  <a:ext uri="{FF2B5EF4-FFF2-40B4-BE49-F238E27FC236}">
                    <a16:creationId xmlns:a16="http://schemas.microsoft.com/office/drawing/2014/main" id="{A84DD506-3B91-4CE4-AE62-8E2FCA17D931}"/>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3" name="Freeform 69">
                <a:extLst>
                  <a:ext uri="{FF2B5EF4-FFF2-40B4-BE49-F238E27FC236}">
                    <a16:creationId xmlns:a16="http://schemas.microsoft.com/office/drawing/2014/main" id="{18C6659C-7CBF-419E-B2AB-53A6FBB4FFEA}"/>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4" name="Line 70">
                <a:extLst>
                  <a:ext uri="{FF2B5EF4-FFF2-40B4-BE49-F238E27FC236}">
                    <a16:creationId xmlns:a16="http://schemas.microsoft.com/office/drawing/2014/main" id="{C7B1B371-3EFF-4F0E-8B44-1A397B69DDFB}"/>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sp>
        <p:nvSpPr>
          <p:cNvPr id="29" name="Footer Placeholder 48">
            <a:extLst>
              <a:ext uri="{FF2B5EF4-FFF2-40B4-BE49-F238E27FC236}">
                <a16:creationId xmlns:a16="http://schemas.microsoft.com/office/drawing/2014/main" id="{B217CCF8-D1B0-4B96-AF9D-78BFAEE6D77D}"/>
              </a:ext>
            </a:extLst>
          </p:cNvPr>
          <p:cNvSpPr txBox="1">
            <a:spLocks/>
          </p:cNvSpPr>
          <p:nvPr userDrawn="1"/>
        </p:nvSpPr>
        <p:spPr>
          <a:xfrm>
            <a:off x="2754312" y="6357600"/>
            <a:ext cx="6683376" cy="460800"/>
          </a:xfrm>
          <a:prstGeom prst="rect">
            <a:avLst/>
          </a:prstGeom>
        </p:spPr>
        <p:txBody>
          <a:bodyPr vert="horz" lIns="91440" tIns="45720" rIns="91440" bIns="45720" rtlCol="0" anchor="ctr"/>
          <a:lstStyle>
            <a:defPPr>
              <a:defRPr lang="en-US"/>
            </a:defPPr>
            <a:lvl1pPr marL="0" algn="ctr" defTabSz="914400" rtl="0" eaLnBrk="1" latinLnBrk="0" hangingPunct="1">
              <a:defRPr sz="1000" kern="1200" cap="all" spc="300" baseline="0">
                <a:solidFill>
                  <a:schemeClr val="tx1">
                    <a:alpha val="60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Sample Footer Text</a:t>
            </a:r>
          </a:p>
        </p:txBody>
      </p:sp>
      <p:grpSp>
        <p:nvGrpSpPr>
          <p:cNvPr id="30" name="Group 29">
            <a:extLst>
              <a:ext uri="{FF2B5EF4-FFF2-40B4-BE49-F238E27FC236}">
                <a16:creationId xmlns:a16="http://schemas.microsoft.com/office/drawing/2014/main" id="{615108B9-F897-467F-809F-6A4A2AE7EA20}"/>
              </a:ext>
              <a:ext uri="{C183D7F6-B498-43B3-948B-1728B52AA6E4}">
                <adec:decorative xmlns:adec="http://schemas.microsoft.com/office/drawing/2017/decorative" xmlns="" val="1"/>
              </a:ext>
            </a:extLst>
          </p:cNvPr>
          <p:cNvGrpSpPr/>
          <p:nvPr userDrawn="1"/>
        </p:nvGrpSpPr>
        <p:grpSpPr>
          <a:xfrm rot="18900000" flipH="1">
            <a:off x="11020475" y="5368081"/>
            <a:ext cx="641184" cy="1069728"/>
            <a:chOff x="6484111" y="2967038"/>
            <a:chExt cx="641184" cy="1069728"/>
          </a:xfrm>
        </p:grpSpPr>
        <p:grpSp>
          <p:nvGrpSpPr>
            <p:cNvPr id="31" name="Group 30">
              <a:extLst>
                <a:ext uri="{FF2B5EF4-FFF2-40B4-BE49-F238E27FC236}">
                  <a16:creationId xmlns:a16="http://schemas.microsoft.com/office/drawing/2014/main" id="{86413051-FD79-4060-A702-60F38BF4A35C}"/>
                </a:ext>
              </a:extLst>
            </p:cNvPr>
            <p:cNvGrpSpPr/>
            <p:nvPr/>
          </p:nvGrpSpPr>
          <p:grpSpPr>
            <a:xfrm>
              <a:off x="6808136" y="2967038"/>
              <a:ext cx="317159" cy="932400"/>
              <a:chOff x="6808136" y="2967038"/>
              <a:chExt cx="317159" cy="932400"/>
            </a:xfrm>
          </p:grpSpPr>
          <p:sp>
            <p:nvSpPr>
              <p:cNvPr id="36" name="Freeform 68">
                <a:extLst>
                  <a:ext uri="{FF2B5EF4-FFF2-40B4-BE49-F238E27FC236}">
                    <a16:creationId xmlns:a16="http://schemas.microsoft.com/office/drawing/2014/main" id="{B764F2D9-1B19-42EA-9AF0-6050DDABAA0D}"/>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7" name="Freeform 69">
                <a:extLst>
                  <a:ext uri="{FF2B5EF4-FFF2-40B4-BE49-F238E27FC236}">
                    <a16:creationId xmlns:a16="http://schemas.microsoft.com/office/drawing/2014/main" id="{557F4B3F-3926-4C1D-ABBF-B23809871796}"/>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8" name="Line 70">
                <a:extLst>
                  <a:ext uri="{FF2B5EF4-FFF2-40B4-BE49-F238E27FC236}">
                    <a16:creationId xmlns:a16="http://schemas.microsoft.com/office/drawing/2014/main" id="{81E74331-4EEB-49F8-912F-1DF74636E772}"/>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32" name="Group 31">
              <a:extLst>
                <a:ext uri="{FF2B5EF4-FFF2-40B4-BE49-F238E27FC236}">
                  <a16:creationId xmlns:a16="http://schemas.microsoft.com/office/drawing/2014/main" id="{E88BEEF7-57D3-43D4-9EBA-6948ED40B433}"/>
                </a:ext>
              </a:extLst>
            </p:cNvPr>
            <p:cNvGrpSpPr/>
            <p:nvPr/>
          </p:nvGrpSpPr>
          <p:grpSpPr>
            <a:xfrm rot="18900000" flipH="1">
              <a:off x="6484111" y="3104366"/>
              <a:ext cx="317159" cy="932400"/>
              <a:chOff x="6808136" y="2967038"/>
              <a:chExt cx="317159" cy="932400"/>
            </a:xfrm>
          </p:grpSpPr>
          <p:sp>
            <p:nvSpPr>
              <p:cNvPr id="33" name="Freeform 68">
                <a:extLst>
                  <a:ext uri="{FF2B5EF4-FFF2-40B4-BE49-F238E27FC236}">
                    <a16:creationId xmlns:a16="http://schemas.microsoft.com/office/drawing/2014/main" id="{0CD7B047-B489-4D5B-9C32-1BA667136A12}"/>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4" name="Freeform 69">
                <a:extLst>
                  <a:ext uri="{FF2B5EF4-FFF2-40B4-BE49-F238E27FC236}">
                    <a16:creationId xmlns:a16="http://schemas.microsoft.com/office/drawing/2014/main" id="{2B703141-C1B3-4AFF-991F-D77B298AE8B4}"/>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5" name="Line 70">
                <a:extLst>
                  <a:ext uri="{FF2B5EF4-FFF2-40B4-BE49-F238E27FC236}">
                    <a16:creationId xmlns:a16="http://schemas.microsoft.com/office/drawing/2014/main" id="{FEEBB32D-FA5C-432C-B55F-1F74A4D13F17}"/>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sp>
        <p:nvSpPr>
          <p:cNvPr id="39" name="Slide Number Placeholder 49">
            <a:extLst>
              <a:ext uri="{FF2B5EF4-FFF2-40B4-BE49-F238E27FC236}">
                <a16:creationId xmlns:a16="http://schemas.microsoft.com/office/drawing/2014/main" id="{FAE9A1BE-DDB9-4362-A4F6-BE1A07DBF6F1}"/>
              </a:ext>
            </a:extLst>
          </p:cNvPr>
          <p:cNvSpPr txBox="1">
            <a:spLocks/>
          </p:cNvSpPr>
          <p:nvPr userDrawn="1"/>
        </p:nvSpPr>
        <p:spPr>
          <a:xfrm>
            <a:off x="9982800" y="6357600"/>
            <a:ext cx="1760150" cy="460800"/>
          </a:xfrm>
          <a:prstGeom prst="rect">
            <a:avLst/>
          </a:prstGeom>
        </p:spPr>
        <p:txBody>
          <a:bodyPr vert="horz" lIns="91440" tIns="45720" rIns="91440" bIns="45720" rtlCol="0" anchor="ctr"/>
          <a:lstStyle>
            <a:defPPr>
              <a:defRPr lang="en-US"/>
            </a:defPPr>
            <a:lvl1pPr marL="0" algn="r" defTabSz="914400" rtl="0" eaLnBrk="1" latinLnBrk="0" hangingPunct="1">
              <a:defRPr sz="1000" kern="1200" cap="all" spc="200" baseline="0">
                <a:solidFill>
                  <a:schemeClr val="tx1">
                    <a:alpha val="60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12837641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p:txBody>
          <a:bodyPr/>
          <a:lstStyle>
            <a:lvl1pPr algn="ctr">
              <a:defRPr/>
            </a:lvl1pPr>
          </a:lstStyle>
          <a:p>
            <a:r>
              <a:rPr lang="en-US"/>
              <a:t>Click to edit Master title style</a:t>
            </a:r>
            <a:endParaRPr lang="en-US" dirty="0"/>
          </a:p>
        </p:txBody>
      </p:sp>
      <p:sp>
        <p:nvSpPr>
          <p:cNvPr id="14" name="Picture Placeholder 13">
            <a:extLst>
              <a:ext uri="{FF2B5EF4-FFF2-40B4-BE49-F238E27FC236}">
                <a16:creationId xmlns:a16="http://schemas.microsoft.com/office/drawing/2014/main" id="{BC50FC60-9736-40BD-8EF0-51BD04771675}"/>
              </a:ext>
            </a:extLst>
          </p:cNvPr>
          <p:cNvSpPr>
            <a:spLocks noGrp="1"/>
          </p:cNvSpPr>
          <p:nvPr>
            <p:ph type="pic" sz="quarter" idx="13"/>
          </p:nvPr>
        </p:nvSpPr>
        <p:spPr>
          <a:xfrm>
            <a:off x="1166813" y="2479675"/>
            <a:ext cx="1587500" cy="2330450"/>
          </a:xfrm>
        </p:spPr>
        <p:txBody>
          <a:bodyPr/>
          <a:lstStyle/>
          <a:p>
            <a:r>
              <a:rPr lang="en-US"/>
              <a:t>Click icon to add picture</a:t>
            </a:r>
            <a:endParaRPr lang="en-US" dirty="0"/>
          </a:p>
        </p:txBody>
      </p:sp>
      <p:sp>
        <p:nvSpPr>
          <p:cNvPr id="15" name="Picture Placeholder 13">
            <a:extLst>
              <a:ext uri="{FF2B5EF4-FFF2-40B4-BE49-F238E27FC236}">
                <a16:creationId xmlns:a16="http://schemas.microsoft.com/office/drawing/2014/main" id="{7D564077-E600-44C8-B691-00C1C3ECC1C6}"/>
              </a:ext>
            </a:extLst>
          </p:cNvPr>
          <p:cNvSpPr>
            <a:spLocks noGrp="1"/>
          </p:cNvSpPr>
          <p:nvPr>
            <p:ph type="pic" sz="quarter" idx="14"/>
          </p:nvPr>
        </p:nvSpPr>
        <p:spPr>
          <a:xfrm>
            <a:off x="3228885" y="2479675"/>
            <a:ext cx="1587500" cy="2330450"/>
          </a:xfrm>
        </p:spPr>
        <p:txBody>
          <a:bodyPr/>
          <a:lstStyle/>
          <a:p>
            <a:r>
              <a:rPr lang="en-US"/>
              <a:t>Click icon to add picture</a:t>
            </a:r>
            <a:endParaRPr lang="en-US" dirty="0"/>
          </a:p>
        </p:txBody>
      </p:sp>
      <p:sp>
        <p:nvSpPr>
          <p:cNvPr id="16" name="Picture Placeholder 13">
            <a:extLst>
              <a:ext uri="{FF2B5EF4-FFF2-40B4-BE49-F238E27FC236}">
                <a16:creationId xmlns:a16="http://schemas.microsoft.com/office/drawing/2014/main" id="{5EF6670B-24A6-4EC1-AB19-83414A6BFC81}"/>
              </a:ext>
            </a:extLst>
          </p:cNvPr>
          <p:cNvSpPr>
            <a:spLocks noGrp="1"/>
          </p:cNvSpPr>
          <p:nvPr>
            <p:ph type="pic" sz="quarter" idx="15"/>
          </p:nvPr>
        </p:nvSpPr>
        <p:spPr>
          <a:xfrm>
            <a:off x="5302249" y="2479675"/>
            <a:ext cx="1587500" cy="2330450"/>
          </a:xfrm>
        </p:spPr>
        <p:txBody>
          <a:bodyPr/>
          <a:lstStyle/>
          <a:p>
            <a:r>
              <a:rPr lang="en-US"/>
              <a:t>Click icon to add picture</a:t>
            </a:r>
            <a:endParaRPr lang="en-US" dirty="0"/>
          </a:p>
        </p:txBody>
      </p:sp>
      <p:sp>
        <p:nvSpPr>
          <p:cNvPr id="17" name="Picture Placeholder 13">
            <a:extLst>
              <a:ext uri="{FF2B5EF4-FFF2-40B4-BE49-F238E27FC236}">
                <a16:creationId xmlns:a16="http://schemas.microsoft.com/office/drawing/2014/main" id="{DCE770BA-A562-4780-AEC9-94BC0C7C53FA}"/>
              </a:ext>
            </a:extLst>
          </p:cNvPr>
          <p:cNvSpPr>
            <a:spLocks noGrp="1"/>
          </p:cNvSpPr>
          <p:nvPr>
            <p:ph type="pic" sz="quarter" idx="16"/>
          </p:nvPr>
        </p:nvSpPr>
        <p:spPr>
          <a:xfrm>
            <a:off x="7364764" y="2479675"/>
            <a:ext cx="1587500" cy="2330450"/>
          </a:xfrm>
        </p:spPr>
        <p:txBody>
          <a:bodyPr/>
          <a:lstStyle/>
          <a:p>
            <a:r>
              <a:rPr lang="en-US"/>
              <a:t>Click icon to add picture</a:t>
            </a:r>
            <a:endParaRPr lang="en-US" dirty="0"/>
          </a:p>
        </p:txBody>
      </p:sp>
      <p:sp>
        <p:nvSpPr>
          <p:cNvPr id="18" name="Picture Placeholder 13">
            <a:extLst>
              <a:ext uri="{FF2B5EF4-FFF2-40B4-BE49-F238E27FC236}">
                <a16:creationId xmlns:a16="http://schemas.microsoft.com/office/drawing/2014/main" id="{C627DB31-AE80-40F1-A5C7-E1FBE1521BD4}"/>
              </a:ext>
            </a:extLst>
          </p:cNvPr>
          <p:cNvSpPr>
            <a:spLocks noGrp="1"/>
          </p:cNvSpPr>
          <p:nvPr>
            <p:ph type="pic" sz="quarter" idx="17"/>
          </p:nvPr>
        </p:nvSpPr>
        <p:spPr>
          <a:xfrm>
            <a:off x="9437688" y="2479675"/>
            <a:ext cx="1587500" cy="2330450"/>
          </a:xfrm>
        </p:spPr>
        <p:txBody>
          <a:bodyPr/>
          <a:lstStyle/>
          <a:p>
            <a:r>
              <a:rPr lang="en-US"/>
              <a:t>Click icon to add picture</a:t>
            </a:r>
            <a:endParaRPr lang="en-US" dirty="0"/>
          </a:p>
        </p:txBody>
      </p:sp>
      <p:cxnSp>
        <p:nvCxnSpPr>
          <p:cNvPr id="11" name="Straight Connector 10">
            <a:extLst>
              <a:ext uri="{FF2B5EF4-FFF2-40B4-BE49-F238E27FC236}">
                <a16:creationId xmlns:a16="http://schemas.microsoft.com/office/drawing/2014/main" id="{CDA79604-04BA-44C3-8188-694F8E9C2360}"/>
              </a:ext>
              <a:ext uri="{C183D7F6-B498-43B3-948B-1728B52AA6E4}">
                <adec:decorative xmlns:adec="http://schemas.microsoft.com/office/drawing/2017/decorative" xmlns="" val="1"/>
              </a:ext>
            </a:extLst>
          </p:cNvPr>
          <p:cNvCxnSpPr>
            <a:cxnSpLocks/>
          </p:cNvCxnSpPr>
          <p:nvPr userDrawn="1"/>
        </p:nvCxnSpPr>
        <p:spPr>
          <a:xfrm>
            <a:off x="5826000" y="1911592"/>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9" name="Text Placeholder 27">
            <a:extLst>
              <a:ext uri="{FF2B5EF4-FFF2-40B4-BE49-F238E27FC236}">
                <a16:creationId xmlns:a16="http://schemas.microsoft.com/office/drawing/2014/main" id="{325542BB-A1DE-421A-898F-007CCBCC1040}"/>
              </a:ext>
            </a:extLst>
          </p:cNvPr>
          <p:cNvSpPr>
            <a:spLocks noGrp="1"/>
          </p:cNvSpPr>
          <p:nvPr>
            <p:ph type="body" sz="quarter" idx="18"/>
          </p:nvPr>
        </p:nvSpPr>
        <p:spPr>
          <a:xfrm>
            <a:off x="1166813" y="5094555"/>
            <a:ext cx="1587499" cy="350292"/>
          </a:xfrm>
        </p:spPr>
        <p:txBody>
          <a:bodyPr anchor="ctr">
            <a:noAutofit/>
          </a:bodyPr>
          <a:lstStyle>
            <a:lvl1pPr marL="0" indent="0" algn="ctr">
              <a:buNone/>
              <a:defRPr lang="en-US" sz="16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0" name="Text Placeholder 27">
            <a:extLst>
              <a:ext uri="{FF2B5EF4-FFF2-40B4-BE49-F238E27FC236}">
                <a16:creationId xmlns:a16="http://schemas.microsoft.com/office/drawing/2014/main" id="{95E87339-255E-4557-9768-A292ED25DBA8}"/>
              </a:ext>
            </a:extLst>
          </p:cNvPr>
          <p:cNvSpPr>
            <a:spLocks noGrp="1"/>
          </p:cNvSpPr>
          <p:nvPr>
            <p:ph type="body" sz="quarter" idx="19"/>
          </p:nvPr>
        </p:nvSpPr>
        <p:spPr>
          <a:xfrm>
            <a:off x="1166813" y="5371723"/>
            <a:ext cx="1587499" cy="350292"/>
          </a:xfrm>
        </p:spPr>
        <p:txBody>
          <a:bodyPr>
            <a:noAutofit/>
          </a:bodyPr>
          <a:lstStyle>
            <a:lvl1pPr marL="0" indent="0" algn="ctr">
              <a:buNone/>
              <a:defRPr lang="en-US" sz="12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1" name="Text Placeholder 27">
            <a:extLst>
              <a:ext uri="{FF2B5EF4-FFF2-40B4-BE49-F238E27FC236}">
                <a16:creationId xmlns:a16="http://schemas.microsoft.com/office/drawing/2014/main" id="{969EC781-370F-41FC-AD76-0728B465E512}"/>
              </a:ext>
            </a:extLst>
          </p:cNvPr>
          <p:cNvSpPr>
            <a:spLocks noGrp="1"/>
          </p:cNvSpPr>
          <p:nvPr>
            <p:ph type="body" sz="quarter" idx="20"/>
          </p:nvPr>
        </p:nvSpPr>
        <p:spPr>
          <a:xfrm>
            <a:off x="3228885" y="5094555"/>
            <a:ext cx="1587499" cy="350292"/>
          </a:xfrm>
        </p:spPr>
        <p:txBody>
          <a:bodyPr anchor="ctr">
            <a:noAutofit/>
          </a:bodyPr>
          <a:lstStyle>
            <a:lvl1pPr marL="0" indent="0" algn="ctr">
              <a:buNone/>
              <a:defRPr lang="en-US" sz="16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2" name="Text Placeholder 27">
            <a:extLst>
              <a:ext uri="{FF2B5EF4-FFF2-40B4-BE49-F238E27FC236}">
                <a16:creationId xmlns:a16="http://schemas.microsoft.com/office/drawing/2014/main" id="{50C960BB-D9A3-417D-87D9-E93363FB5850}"/>
              </a:ext>
            </a:extLst>
          </p:cNvPr>
          <p:cNvSpPr>
            <a:spLocks noGrp="1"/>
          </p:cNvSpPr>
          <p:nvPr>
            <p:ph type="body" sz="quarter" idx="21"/>
          </p:nvPr>
        </p:nvSpPr>
        <p:spPr>
          <a:xfrm>
            <a:off x="3228885" y="5371723"/>
            <a:ext cx="1587499" cy="350292"/>
          </a:xfrm>
        </p:spPr>
        <p:txBody>
          <a:bodyPr>
            <a:noAutofit/>
          </a:bodyPr>
          <a:lstStyle>
            <a:lvl1pPr marL="0" indent="0" algn="ctr">
              <a:buNone/>
              <a:defRPr lang="en-US" sz="12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3" name="Text Placeholder 27">
            <a:extLst>
              <a:ext uri="{FF2B5EF4-FFF2-40B4-BE49-F238E27FC236}">
                <a16:creationId xmlns:a16="http://schemas.microsoft.com/office/drawing/2014/main" id="{714B566C-453D-4E47-8BE0-2EF7145AD3AF}"/>
              </a:ext>
            </a:extLst>
          </p:cNvPr>
          <p:cNvSpPr>
            <a:spLocks noGrp="1"/>
          </p:cNvSpPr>
          <p:nvPr>
            <p:ph type="body" sz="quarter" idx="22"/>
          </p:nvPr>
        </p:nvSpPr>
        <p:spPr>
          <a:xfrm>
            <a:off x="5302249" y="5094555"/>
            <a:ext cx="1587499" cy="350292"/>
          </a:xfrm>
        </p:spPr>
        <p:txBody>
          <a:bodyPr anchor="ctr">
            <a:noAutofit/>
          </a:bodyPr>
          <a:lstStyle>
            <a:lvl1pPr marL="0" indent="0" algn="ctr">
              <a:buNone/>
              <a:defRPr lang="en-US" sz="16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4" name="Text Placeholder 27">
            <a:extLst>
              <a:ext uri="{FF2B5EF4-FFF2-40B4-BE49-F238E27FC236}">
                <a16:creationId xmlns:a16="http://schemas.microsoft.com/office/drawing/2014/main" id="{8C9D423F-AE1B-476A-AC7E-F34CE6ABFA31}"/>
              </a:ext>
            </a:extLst>
          </p:cNvPr>
          <p:cNvSpPr>
            <a:spLocks noGrp="1"/>
          </p:cNvSpPr>
          <p:nvPr>
            <p:ph type="body" sz="quarter" idx="23"/>
          </p:nvPr>
        </p:nvSpPr>
        <p:spPr>
          <a:xfrm>
            <a:off x="5302249" y="5371723"/>
            <a:ext cx="1587499" cy="350292"/>
          </a:xfrm>
        </p:spPr>
        <p:txBody>
          <a:bodyPr>
            <a:noAutofit/>
          </a:bodyPr>
          <a:lstStyle>
            <a:lvl1pPr marL="0" indent="0" algn="ctr">
              <a:buNone/>
              <a:defRPr lang="en-US" sz="12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5" name="Text Placeholder 27">
            <a:extLst>
              <a:ext uri="{FF2B5EF4-FFF2-40B4-BE49-F238E27FC236}">
                <a16:creationId xmlns:a16="http://schemas.microsoft.com/office/drawing/2014/main" id="{F25DCDC4-ECAE-47AB-8ED3-07D8D33BF181}"/>
              </a:ext>
            </a:extLst>
          </p:cNvPr>
          <p:cNvSpPr>
            <a:spLocks noGrp="1"/>
          </p:cNvSpPr>
          <p:nvPr>
            <p:ph type="body" sz="quarter" idx="24"/>
          </p:nvPr>
        </p:nvSpPr>
        <p:spPr>
          <a:xfrm>
            <a:off x="7364765" y="5094555"/>
            <a:ext cx="1587499" cy="350292"/>
          </a:xfrm>
        </p:spPr>
        <p:txBody>
          <a:bodyPr anchor="ctr">
            <a:noAutofit/>
          </a:bodyPr>
          <a:lstStyle>
            <a:lvl1pPr marL="0" indent="0" algn="ctr">
              <a:buNone/>
              <a:defRPr lang="en-US" sz="16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6" name="Text Placeholder 27">
            <a:extLst>
              <a:ext uri="{FF2B5EF4-FFF2-40B4-BE49-F238E27FC236}">
                <a16:creationId xmlns:a16="http://schemas.microsoft.com/office/drawing/2014/main" id="{1A7D8398-681A-475F-9624-02EFB0099D50}"/>
              </a:ext>
            </a:extLst>
          </p:cNvPr>
          <p:cNvSpPr>
            <a:spLocks noGrp="1"/>
          </p:cNvSpPr>
          <p:nvPr>
            <p:ph type="body" sz="quarter" idx="25"/>
          </p:nvPr>
        </p:nvSpPr>
        <p:spPr>
          <a:xfrm>
            <a:off x="7364765" y="5371723"/>
            <a:ext cx="1587499" cy="350292"/>
          </a:xfrm>
        </p:spPr>
        <p:txBody>
          <a:bodyPr>
            <a:noAutofit/>
          </a:bodyPr>
          <a:lstStyle>
            <a:lvl1pPr marL="0" indent="0" algn="ctr">
              <a:buNone/>
              <a:defRPr lang="en-US" sz="12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7" name="Text Placeholder 27">
            <a:extLst>
              <a:ext uri="{FF2B5EF4-FFF2-40B4-BE49-F238E27FC236}">
                <a16:creationId xmlns:a16="http://schemas.microsoft.com/office/drawing/2014/main" id="{9692C358-06E1-468E-90F8-9F5F3918233E}"/>
              </a:ext>
            </a:extLst>
          </p:cNvPr>
          <p:cNvSpPr>
            <a:spLocks noGrp="1"/>
          </p:cNvSpPr>
          <p:nvPr>
            <p:ph type="body" sz="quarter" idx="26"/>
          </p:nvPr>
        </p:nvSpPr>
        <p:spPr>
          <a:xfrm>
            <a:off x="9437688" y="5094555"/>
            <a:ext cx="1587499" cy="350292"/>
          </a:xfrm>
        </p:spPr>
        <p:txBody>
          <a:bodyPr anchor="ctr">
            <a:noAutofit/>
          </a:bodyPr>
          <a:lstStyle>
            <a:lvl1pPr marL="0" indent="0" algn="ctr">
              <a:buNone/>
              <a:defRPr lang="en-US" sz="16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8" name="Text Placeholder 27">
            <a:extLst>
              <a:ext uri="{FF2B5EF4-FFF2-40B4-BE49-F238E27FC236}">
                <a16:creationId xmlns:a16="http://schemas.microsoft.com/office/drawing/2014/main" id="{2167CC03-B865-47EB-83C3-CA5CDC584C0F}"/>
              </a:ext>
            </a:extLst>
          </p:cNvPr>
          <p:cNvSpPr>
            <a:spLocks noGrp="1"/>
          </p:cNvSpPr>
          <p:nvPr>
            <p:ph type="body" sz="quarter" idx="27"/>
          </p:nvPr>
        </p:nvSpPr>
        <p:spPr>
          <a:xfrm>
            <a:off x="9437688" y="5371723"/>
            <a:ext cx="1587499" cy="350292"/>
          </a:xfrm>
        </p:spPr>
        <p:txBody>
          <a:bodyPr>
            <a:noAutofit/>
          </a:bodyPr>
          <a:lstStyle>
            <a:lvl1pPr marL="0" indent="0" algn="ctr">
              <a:buNone/>
              <a:defRPr lang="en-US" sz="12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lvl1pPr>
              <a:defRPr/>
            </a:lvl1pPr>
          </a:lstStyle>
          <a:p>
            <a:r>
              <a:rPr lang="en-US" dirty="0"/>
              <a:t>20XX</a:t>
            </a:r>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18853035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3 column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2251-8A4B-463E-982B-C657C3810F36}"/>
              </a:ext>
            </a:extLst>
          </p:cNvPr>
          <p:cNvSpPr>
            <a:spLocks noGrp="1"/>
          </p:cNvSpPr>
          <p:nvPr>
            <p:ph type="title"/>
          </p:nvPr>
        </p:nvSpPr>
        <p:spPr>
          <a:xfrm>
            <a:off x="989400" y="395289"/>
            <a:ext cx="10213200" cy="111283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74D5E-AC0B-46BF-8840-61CC89C3B6BE}"/>
              </a:ext>
            </a:extLst>
          </p:cNvPr>
          <p:cNvSpPr>
            <a:spLocks noGrp="1"/>
          </p:cNvSpPr>
          <p:nvPr>
            <p:ph type="body" idx="1"/>
          </p:nvPr>
        </p:nvSpPr>
        <p:spPr>
          <a:xfrm>
            <a:off x="989399" y="1736732"/>
            <a:ext cx="2971400" cy="661912"/>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1A0738-7A90-4A35-AB98-9656D6187286}"/>
              </a:ext>
            </a:extLst>
          </p:cNvPr>
          <p:cNvSpPr>
            <a:spLocks noGrp="1"/>
          </p:cNvSpPr>
          <p:nvPr>
            <p:ph sz="half" idx="2"/>
          </p:nvPr>
        </p:nvSpPr>
        <p:spPr>
          <a:xfrm>
            <a:off x="989400" y="2431256"/>
            <a:ext cx="2971400" cy="3632750"/>
          </a:xfrm>
        </p:spPr>
        <p:txBody>
          <a:bodyPr>
            <a:no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DADFE01-1BA7-4288-9355-8B2B508BE582}"/>
              </a:ext>
            </a:extLst>
          </p:cNvPr>
          <p:cNvSpPr>
            <a:spLocks noGrp="1"/>
          </p:cNvSpPr>
          <p:nvPr>
            <p:ph type="body" sz="quarter" idx="3"/>
          </p:nvPr>
        </p:nvSpPr>
        <p:spPr>
          <a:xfrm>
            <a:off x="4610300" y="1756025"/>
            <a:ext cx="2971400" cy="662400"/>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D49F77-6C55-47AC-B1AE-5D9906DBD7F6}"/>
              </a:ext>
            </a:extLst>
          </p:cNvPr>
          <p:cNvSpPr>
            <a:spLocks noGrp="1"/>
          </p:cNvSpPr>
          <p:nvPr>
            <p:ph sz="quarter" idx="4"/>
          </p:nvPr>
        </p:nvSpPr>
        <p:spPr>
          <a:xfrm>
            <a:off x="4610300" y="2450550"/>
            <a:ext cx="2971400" cy="3632750"/>
          </a:xfrm>
        </p:spPr>
        <p:txBody>
          <a:bodyPr>
            <a:no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4">
            <a:extLst>
              <a:ext uri="{FF2B5EF4-FFF2-40B4-BE49-F238E27FC236}">
                <a16:creationId xmlns:a16="http://schemas.microsoft.com/office/drawing/2014/main" id="{65563541-7DAA-4F84-BBAB-31C12F6AE981}"/>
              </a:ext>
            </a:extLst>
          </p:cNvPr>
          <p:cNvSpPr>
            <a:spLocks noGrp="1"/>
          </p:cNvSpPr>
          <p:nvPr>
            <p:ph type="body" sz="quarter" idx="13"/>
          </p:nvPr>
        </p:nvSpPr>
        <p:spPr>
          <a:xfrm>
            <a:off x="8231200" y="1756025"/>
            <a:ext cx="2971400" cy="662400"/>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5">
            <a:extLst>
              <a:ext uri="{FF2B5EF4-FFF2-40B4-BE49-F238E27FC236}">
                <a16:creationId xmlns:a16="http://schemas.microsoft.com/office/drawing/2014/main" id="{AE3321C3-E759-4DD7-BFA1-2E724B8DDBF0}"/>
              </a:ext>
            </a:extLst>
          </p:cNvPr>
          <p:cNvSpPr>
            <a:spLocks noGrp="1"/>
          </p:cNvSpPr>
          <p:nvPr>
            <p:ph sz="quarter" idx="14"/>
          </p:nvPr>
        </p:nvSpPr>
        <p:spPr>
          <a:xfrm>
            <a:off x="8231200" y="2450550"/>
            <a:ext cx="2971400" cy="3632750"/>
          </a:xfrm>
        </p:spPr>
        <p:txBody>
          <a:bodyPr>
            <a:no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D8EF53-AF86-47E8-83DC-8C419847A639}"/>
              </a:ext>
            </a:extLst>
          </p:cNvPr>
          <p:cNvSpPr>
            <a:spLocks noGrp="1"/>
          </p:cNvSpPr>
          <p:nvPr>
            <p:ph type="dt" sz="half" idx="10"/>
          </p:nvPr>
        </p:nvSpPr>
        <p:spPr/>
        <p:txBody>
          <a:bodyPr/>
          <a:lstStyle>
            <a:lvl1pPr>
              <a:defRPr/>
            </a:lvl1pPr>
          </a:lstStyle>
          <a:p>
            <a:r>
              <a:rPr lang="en-US" dirty="0"/>
              <a:t>20XX</a:t>
            </a:r>
          </a:p>
        </p:txBody>
      </p:sp>
      <p:sp>
        <p:nvSpPr>
          <p:cNvPr id="8" name="Footer Placeholder 7">
            <a:extLst>
              <a:ext uri="{FF2B5EF4-FFF2-40B4-BE49-F238E27FC236}">
                <a16:creationId xmlns:a16="http://schemas.microsoft.com/office/drawing/2014/main" id="{5C01D653-ED9A-46D3-A97F-B5FA1DAE6CA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C5B9B66-64EA-4022-BD96-ECF2A80CE2F0}"/>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1936496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20XX</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2BD96E-3838-45D2-9031-D3AF67C920A5}" type="slidenum">
              <a:rPr lang="en-US" smtClean="0"/>
              <a:t>‹#›</a:t>
            </a:fld>
            <a:endParaRPr lang="en-US" dirty="0"/>
          </a:p>
        </p:txBody>
      </p:sp>
    </p:spTree>
    <p:extLst>
      <p:ext uri="{BB962C8B-B14F-4D97-AF65-F5344CB8AC3E}">
        <p14:creationId xmlns:p14="http://schemas.microsoft.com/office/powerpoint/2010/main" val="21479377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ummary  ">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910FDC-FCA3-4F39-AC3F-821172639127}"/>
              </a:ext>
              <a:ext uri="{C183D7F6-B498-43B3-948B-1728B52AA6E4}">
                <adec:decorative xmlns:adec="http://schemas.microsoft.com/office/drawing/2017/decorative" xmlns="" val="1"/>
              </a:ext>
            </a:extLst>
          </p:cNvPr>
          <p:cNvSpPr/>
          <p:nvPr userDrawn="1">
            <p:extLst>
              <p:ext uri="{386F3935-93C4-4BCD-93E2-E3B085C9AB24}">
                <p16:designElem xmlns:p16="http://schemas.microsoft.com/office/powerpoint/2015/main" val="1"/>
              </p:ext>
            </p:extLst>
          </p:nvPr>
        </p:nvSpPr>
        <p:spPr>
          <a:xfrm>
            <a:off x="2937" y="0"/>
            <a:ext cx="386715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alpha val="20000"/>
                </a:schemeClr>
              </a:solidFill>
            </a:endParaRPr>
          </a:p>
        </p:txBody>
      </p:sp>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a:xfrm>
            <a:off x="4318001" y="536573"/>
            <a:ext cx="7424950" cy="1453003"/>
          </a:xfrm>
        </p:spPr>
        <p:txBody>
          <a:bodyPr/>
          <a:lstStyle>
            <a:lvl1pPr algn="ctr">
              <a:defRPr/>
            </a:lvl1pPr>
          </a:lstStyle>
          <a:p>
            <a:r>
              <a:rPr lang="en-US"/>
              <a:t>Click to edit Master title style</a:t>
            </a:r>
            <a:endParaRPr lang="en-US" dirty="0"/>
          </a:p>
        </p:txBody>
      </p:sp>
      <p:sp>
        <p:nvSpPr>
          <p:cNvPr id="11" name="Picture Placeholder 10">
            <a:extLst>
              <a:ext uri="{FF2B5EF4-FFF2-40B4-BE49-F238E27FC236}">
                <a16:creationId xmlns:a16="http://schemas.microsoft.com/office/drawing/2014/main" id="{6F0F278F-99B1-49C2-968B-C983DF8121A9}"/>
              </a:ext>
            </a:extLst>
          </p:cNvPr>
          <p:cNvSpPr>
            <a:spLocks noGrp="1"/>
          </p:cNvSpPr>
          <p:nvPr>
            <p:ph type="pic" sz="quarter" idx="14"/>
          </p:nvPr>
        </p:nvSpPr>
        <p:spPr>
          <a:xfrm>
            <a:off x="627063" y="536575"/>
            <a:ext cx="2616200" cy="1743075"/>
          </a:xfrm>
        </p:spPr>
        <p:txBody>
          <a:bodyPr/>
          <a:lstStyle/>
          <a:p>
            <a:r>
              <a:rPr lang="en-US"/>
              <a:t>Click icon to add picture</a:t>
            </a:r>
            <a:endParaRPr lang="en-US" dirty="0"/>
          </a:p>
        </p:txBody>
      </p:sp>
      <p:sp>
        <p:nvSpPr>
          <p:cNvPr id="207" name="Picture Placeholder 10">
            <a:extLst>
              <a:ext uri="{FF2B5EF4-FFF2-40B4-BE49-F238E27FC236}">
                <a16:creationId xmlns:a16="http://schemas.microsoft.com/office/drawing/2014/main" id="{524BD50E-995A-4DB3-8E0A-E7F1FC636936}"/>
              </a:ext>
            </a:extLst>
          </p:cNvPr>
          <p:cNvSpPr>
            <a:spLocks noGrp="1"/>
          </p:cNvSpPr>
          <p:nvPr>
            <p:ph type="pic" sz="quarter" idx="15"/>
          </p:nvPr>
        </p:nvSpPr>
        <p:spPr>
          <a:xfrm>
            <a:off x="616853" y="2557090"/>
            <a:ext cx="2616200" cy="1743075"/>
          </a:xfrm>
        </p:spPr>
        <p:txBody>
          <a:bodyPr/>
          <a:lstStyle/>
          <a:p>
            <a:r>
              <a:rPr lang="en-US"/>
              <a:t>Click icon to add picture</a:t>
            </a:r>
            <a:endParaRPr lang="en-US" dirty="0"/>
          </a:p>
        </p:txBody>
      </p:sp>
      <p:sp>
        <p:nvSpPr>
          <p:cNvPr id="208" name="Picture Placeholder 10">
            <a:extLst>
              <a:ext uri="{FF2B5EF4-FFF2-40B4-BE49-F238E27FC236}">
                <a16:creationId xmlns:a16="http://schemas.microsoft.com/office/drawing/2014/main" id="{ABAB6489-3F37-4A20-8777-093046E5C82D}"/>
              </a:ext>
            </a:extLst>
          </p:cNvPr>
          <p:cNvSpPr>
            <a:spLocks noGrp="1"/>
          </p:cNvSpPr>
          <p:nvPr>
            <p:ph type="pic" sz="quarter" idx="16"/>
          </p:nvPr>
        </p:nvSpPr>
        <p:spPr>
          <a:xfrm>
            <a:off x="627063" y="4576347"/>
            <a:ext cx="2616200" cy="1743075"/>
          </a:xfrm>
        </p:spPr>
        <p:txBody>
          <a:bodyPr/>
          <a:lstStyle/>
          <a:p>
            <a:r>
              <a:rPr lang="en-US"/>
              <a:t>Click icon to add picture</a:t>
            </a:r>
            <a:endParaRPr lang="en-US" dirty="0"/>
          </a:p>
        </p:txBody>
      </p:sp>
      <p:sp>
        <p:nvSpPr>
          <p:cNvPr id="7" name="Text Placeholder 6">
            <a:extLst>
              <a:ext uri="{FF2B5EF4-FFF2-40B4-BE49-F238E27FC236}">
                <a16:creationId xmlns:a16="http://schemas.microsoft.com/office/drawing/2014/main" id="{92523157-52E2-4F89-B3C9-EA9FE7914BAB}"/>
              </a:ext>
            </a:extLst>
          </p:cNvPr>
          <p:cNvSpPr>
            <a:spLocks noGrp="1"/>
          </p:cNvSpPr>
          <p:nvPr>
            <p:ph type="body" sz="quarter" idx="17" hasCustomPrompt="1"/>
          </p:nvPr>
        </p:nvSpPr>
        <p:spPr>
          <a:xfrm>
            <a:off x="4864100" y="2876550"/>
            <a:ext cx="6332538" cy="3219450"/>
          </a:xfrm>
        </p:spPr>
        <p:txBody>
          <a:bodyPr>
            <a:normAutofit/>
          </a:bodyPr>
          <a:lstStyle>
            <a:lvl1pPr marL="0" indent="0" algn="ctr">
              <a:buNone/>
              <a:defRPr sz="1900"/>
            </a:lvl1pPr>
            <a:lvl2pPr marL="360000" indent="0" algn="ctr">
              <a:buFont typeface="Arial" panose="020B0604020202020204" pitchFamily="34" charset="0"/>
              <a:buNone/>
              <a:defRPr/>
            </a:lvl2pPr>
            <a:lvl3pPr marL="720000" indent="0" algn="ctr">
              <a:buNone/>
              <a:defRPr/>
            </a:lvl3pPr>
            <a:lvl4pPr marL="1080000" indent="0" algn="ctr">
              <a:buFont typeface="Arial" panose="020B0604020202020204" pitchFamily="34" charset="0"/>
              <a:buNone/>
              <a:defRPr/>
            </a:lvl4pPr>
            <a:lvl5pPr marL="1440000" indent="0" algn="ctr">
              <a:buNone/>
              <a:defRPr/>
            </a:lvl5pPr>
          </a:lstStyle>
          <a:p>
            <a:pPr lvl="0"/>
            <a:r>
              <a:rPr lang="en-US" dirty="0"/>
              <a:t>Click to edit text</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a:xfrm>
            <a:off x="4318000" y="6357167"/>
            <a:ext cx="1760150" cy="461665"/>
          </a:xfrm>
        </p:spPr>
        <p:txBody>
          <a:bodyPr/>
          <a:lstStyle>
            <a:lvl1pPr>
              <a:defRPr/>
            </a:lvl1pPr>
          </a:lstStyle>
          <a:p>
            <a:r>
              <a:rPr lang="en-US" dirty="0"/>
              <a:t>20XX</a:t>
            </a:r>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a:xfrm>
            <a:off x="6356725" y="6357600"/>
            <a:ext cx="3347285" cy="460800"/>
          </a:xfrm>
        </p:spPr>
        <p:txBody>
          <a:bodyPr/>
          <a:lstStyle/>
          <a:p>
            <a:endParaRPr lang="en-US" dirty="0"/>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294A09A9-5501-47C1-A89A-A340965A2BE2}" type="slidenum">
              <a:rPr lang="en-US" smtClean="0"/>
              <a:t>‹#›</a:t>
            </a:fld>
            <a:endParaRPr lang="en-US" dirty="0"/>
          </a:p>
        </p:txBody>
      </p:sp>
      <p:cxnSp>
        <p:nvCxnSpPr>
          <p:cNvPr id="91" name="Straight Connector 90">
            <a:extLst>
              <a:ext uri="{FF2B5EF4-FFF2-40B4-BE49-F238E27FC236}">
                <a16:creationId xmlns:a16="http://schemas.microsoft.com/office/drawing/2014/main" id="{A3805DED-0C97-4EF7-B1E1-0E016E053719}"/>
              </a:ext>
              <a:ext uri="{C183D7F6-B498-43B3-948B-1728B52AA6E4}">
                <adec:decorative xmlns:adec="http://schemas.microsoft.com/office/drawing/2017/decorative" xmlns="" val="1"/>
              </a:ext>
            </a:extLst>
          </p:cNvPr>
          <p:cNvCxnSpPr>
            <a:cxnSpLocks/>
          </p:cNvCxnSpPr>
          <p:nvPr userDrawn="1">
            <p:extLst>
              <p:ext uri="{386F3935-93C4-4BCD-93E2-E3B085C9AB24}">
                <p16:designElem xmlns:p16="http://schemas.microsoft.com/office/powerpoint/2015/main" val="1"/>
              </p:ext>
            </p:extLst>
          </p:nvPr>
        </p:nvCxnSpPr>
        <p:spPr>
          <a:xfrm>
            <a:off x="7741725" y="2428148"/>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216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r>
              <a:rPr lang="en-US" smtClean="0"/>
              <a:t>20XX</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2837785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20XX</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2829282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20XX</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1501950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20XX</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2280519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20XX</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2071501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r>
              <a:rPr lang="en-US" smtClean="0"/>
              <a:t>20XX</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1092183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r>
              <a:rPr lang="en-US" smtClean="0"/>
              <a:t>20XX</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136035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20XX</a:t>
            </a:r>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4A09A9-5501-47C1-A89A-A340965A2BE2}" type="slidenum">
              <a:rPr lang="en-US" smtClean="0"/>
              <a:t>‹#›</a:t>
            </a:fld>
            <a:endParaRPr lang="en-US" dirty="0"/>
          </a:p>
        </p:txBody>
      </p:sp>
    </p:spTree>
    <p:extLst>
      <p:ext uri="{BB962C8B-B14F-4D97-AF65-F5344CB8AC3E}">
        <p14:creationId xmlns:p14="http://schemas.microsoft.com/office/powerpoint/2010/main" val="178221822"/>
      </p:ext>
    </p:extLst>
  </p:cSld>
  <p:clrMap bg1="lt1" tx1="dk1" bg2="lt2" tx2="dk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 id="2147483903" r:id="rId7"/>
    <p:sldLayoutId id="2147483904" r:id="rId8"/>
    <p:sldLayoutId id="2147483905" r:id="rId9"/>
    <p:sldLayoutId id="2147483906" r:id="rId10"/>
    <p:sldLayoutId id="2147483907" r:id="rId11"/>
    <p:sldLayoutId id="2147483908" r:id="rId12"/>
    <p:sldLayoutId id="2147483909" r:id="rId13"/>
    <p:sldLayoutId id="2147483910" r:id="rId14"/>
    <p:sldLayoutId id="2147483911" r:id="rId15"/>
    <p:sldLayoutId id="2147483912" r:id="rId16"/>
    <p:sldLayoutId id="2147483679" r:id="rId17"/>
    <p:sldLayoutId id="2147483677" r:id="rId18"/>
    <p:sldLayoutId id="2147483671" r:id="rId19"/>
    <p:sldLayoutId id="2147483676"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5.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title"/>
          </p:nvPr>
        </p:nvSpPr>
        <p:spPr>
          <a:xfrm>
            <a:off x="485687" y="1743346"/>
            <a:ext cx="11635408" cy="2334637"/>
          </a:xfrm>
        </p:spPr>
        <p:txBody>
          <a:bodyPr>
            <a:noAutofit/>
          </a:bodyPr>
          <a:lstStyle/>
          <a:p>
            <a:r>
              <a:rPr lang="en-US" sz="4000" b="1" i="1" u="sng" dirty="0" smtClean="0">
                <a:latin typeface="Calibri" panose="020F0502020204030204" pitchFamily="34" charset="0"/>
                <a:ea typeface="Calibri" panose="020F0502020204030204" pitchFamily="34" charset="0"/>
                <a:cs typeface="Times New Roman" panose="02020603050405020304" pitchFamily="18" charset="0"/>
              </a:rPr>
              <a:t>REDUCING TURNAORUND TIME OF PATIENTS IN ADMISSION PROCESS AT PARK HOSPITAL, GURUGRAM</a:t>
            </a:r>
            <a:endParaRPr lang="en-US" sz="4000" u="sng" dirty="0"/>
          </a:p>
        </p:txBody>
      </p:sp>
      <p:sp>
        <p:nvSpPr>
          <p:cNvPr id="3" name="Subtitle 2">
            <a:extLst>
              <a:ext uri="{FF2B5EF4-FFF2-40B4-BE49-F238E27FC236}">
                <a16:creationId xmlns:a16="http://schemas.microsoft.com/office/drawing/2014/main" id="{A068D447-28D3-4F5F-B2DC-FD67E9015868}"/>
              </a:ext>
            </a:extLst>
          </p:cNvPr>
          <p:cNvSpPr>
            <a:spLocks noGrp="1"/>
          </p:cNvSpPr>
          <p:nvPr>
            <p:ph type="subTitle" idx="1"/>
          </p:nvPr>
        </p:nvSpPr>
        <p:spPr>
          <a:xfrm>
            <a:off x="3984991" y="4184000"/>
            <a:ext cx="4636800" cy="1655762"/>
          </a:xfrm>
        </p:spPr>
        <p:txBody>
          <a:bodyPr>
            <a:normAutofit lnSpcReduction="10000"/>
          </a:bodyPr>
          <a:lstStyle/>
          <a:p>
            <a:pPr>
              <a:lnSpc>
                <a:spcPct val="110000"/>
              </a:lnSpc>
            </a:pPr>
            <a:r>
              <a:rPr lang="en-US" dirty="0" err="1" smtClean="0">
                <a:latin typeface="Calibri" panose="020F0502020204030204" pitchFamily="34" charset="0"/>
                <a:cs typeface="Calibri" panose="020F0502020204030204" pitchFamily="34" charset="0"/>
              </a:rPr>
              <a:t>Dr</a:t>
            </a:r>
            <a:r>
              <a:rPr lang="en-US" dirty="0" smtClean="0">
                <a:latin typeface="Calibri" panose="020F0502020204030204" pitchFamily="34" charset="0"/>
                <a:cs typeface="Calibri" panose="020F0502020204030204" pitchFamily="34" charset="0"/>
              </a:rPr>
              <a:t> Neha </a:t>
            </a:r>
            <a:r>
              <a:rPr lang="en-US" dirty="0" err="1" smtClean="0">
                <a:latin typeface="Calibri" panose="020F0502020204030204" pitchFamily="34" charset="0"/>
                <a:cs typeface="Calibri" panose="020F0502020204030204" pitchFamily="34" charset="0"/>
              </a:rPr>
              <a:t>Sansanwal</a:t>
            </a:r>
            <a:endParaRPr lang="en-US" dirty="0" smtClean="0">
              <a:latin typeface="Calibri" panose="020F0502020204030204" pitchFamily="34" charset="0"/>
              <a:cs typeface="Calibri" panose="020F0502020204030204" pitchFamily="34" charset="0"/>
            </a:endParaRPr>
          </a:p>
          <a:p>
            <a:pPr>
              <a:lnSpc>
                <a:spcPct val="110000"/>
              </a:lnSpc>
            </a:pPr>
            <a:r>
              <a:rPr lang="en-US" dirty="0" smtClean="0">
                <a:latin typeface="Calibri" panose="020F0502020204030204" pitchFamily="34" charset="0"/>
                <a:cs typeface="Calibri" panose="020F0502020204030204" pitchFamily="34" charset="0"/>
              </a:rPr>
              <a:t>Mentor-</a:t>
            </a:r>
            <a:r>
              <a:rPr lang="en-US" i="1" u="sng" dirty="0" err="1" smtClean="0">
                <a:latin typeface="Calibri" panose="020F0502020204030204" pitchFamily="34" charset="0"/>
                <a:cs typeface="Calibri" panose="020F0502020204030204" pitchFamily="34" charset="0"/>
              </a:rPr>
              <a:t>Dr</a:t>
            </a:r>
            <a:r>
              <a:rPr lang="en-US" i="1" u="sng" dirty="0" smtClean="0">
                <a:latin typeface="Calibri" panose="020F0502020204030204" pitchFamily="34" charset="0"/>
                <a:cs typeface="Calibri" panose="020F0502020204030204" pitchFamily="34" charset="0"/>
              </a:rPr>
              <a:t> </a:t>
            </a:r>
            <a:r>
              <a:rPr lang="en-US" i="1" u="sng" dirty="0" err="1" smtClean="0">
                <a:latin typeface="Calibri" panose="020F0502020204030204" pitchFamily="34" charset="0"/>
                <a:cs typeface="Calibri" panose="020F0502020204030204" pitchFamily="34" charset="0"/>
              </a:rPr>
              <a:t>Sumesh</a:t>
            </a:r>
            <a:r>
              <a:rPr lang="en-US" i="1" u="sng" dirty="0" smtClean="0">
                <a:latin typeface="Calibri" panose="020F0502020204030204" pitchFamily="34" charset="0"/>
                <a:cs typeface="Calibri" panose="020F0502020204030204" pitchFamily="34" charset="0"/>
              </a:rPr>
              <a:t> Kumar</a:t>
            </a:r>
            <a:endParaRPr lang="en-US" i="1" u="sng" dirty="0">
              <a:latin typeface="Calibri" panose="020F0502020204030204" pitchFamily="34" charset="0"/>
              <a:cs typeface="Calibri" panose="020F0502020204030204" pitchFamily="34" charset="0"/>
            </a:endParaRPr>
          </a:p>
          <a:p>
            <a:pPr>
              <a:lnSpc>
                <a:spcPct val="110000"/>
              </a:lnSpc>
            </a:pPr>
            <a:r>
              <a:rPr lang="en-US" dirty="0">
                <a:latin typeface="Calibri" panose="020F0502020204030204" pitchFamily="34" charset="0"/>
                <a:cs typeface="Calibri" panose="020F0502020204030204" pitchFamily="34" charset="0"/>
              </a:rPr>
              <a:t>IIHMR Delhi</a:t>
            </a:r>
          </a:p>
        </p:txBody>
      </p:sp>
      <p:pic>
        <p:nvPicPr>
          <p:cNvPr id="4" name="Picture 3">
            <a:extLst>
              <a:ext uri="{FF2B5EF4-FFF2-40B4-BE49-F238E27FC236}">
                <a16:creationId xmlns:a16="http://schemas.microsoft.com/office/drawing/2014/main" id="{B6E5B662-7EB4-E8E0-C969-2C839D34BF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5" name="Rectangle 4">
            <a:extLst>
              <a:ext uri="{FF2B5EF4-FFF2-40B4-BE49-F238E27FC236}">
                <a16:creationId xmlns:a16="http://schemas.microsoft.com/office/drawing/2014/main" id="{28BD373E-D0A0-9826-9474-B712F9A56C54}"/>
              </a:ext>
            </a:extLst>
          </p:cNvPr>
          <p:cNvSpPr/>
          <p:nvPr/>
        </p:nvSpPr>
        <p:spPr>
          <a:xfrm>
            <a:off x="0" y="0"/>
            <a:ext cx="12192000" cy="6858000"/>
          </a:xfrm>
          <a:prstGeom prst="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a:solidFill>
                  <a:schemeClr val="tx2"/>
                </a:solidFill>
              </a:ln>
            </a:endParaRPr>
          </a:p>
        </p:txBody>
      </p:sp>
      <p:pic>
        <p:nvPicPr>
          <p:cNvPr id="7" name="Picture 6"/>
          <p:cNvPicPr>
            <a:picLocks noChangeAspect="1"/>
          </p:cNvPicPr>
          <p:nvPr/>
        </p:nvPicPr>
        <p:blipFill>
          <a:blip r:embed="rId3"/>
          <a:stretch>
            <a:fillRect/>
          </a:stretch>
        </p:blipFill>
        <p:spPr>
          <a:xfrm>
            <a:off x="9107777" y="237634"/>
            <a:ext cx="2670279" cy="634039"/>
          </a:xfrm>
          <a:prstGeom prst="rect">
            <a:avLst/>
          </a:prstGeom>
        </p:spPr>
      </p:pic>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047E-FBFD-4F79-BCA5-10E69740F030}"/>
              </a:ext>
            </a:extLst>
          </p:cNvPr>
          <p:cNvSpPr>
            <a:spLocks noGrp="1"/>
          </p:cNvSpPr>
          <p:nvPr>
            <p:ph type="title"/>
          </p:nvPr>
        </p:nvSpPr>
        <p:spPr>
          <a:xfrm>
            <a:off x="2404198" y="356639"/>
            <a:ext cx="7383601" cy="1112836"/>
          </a:xfrm>
        </p:spPr>
        <p:txBody>
          <a:bodyPr>
            <a:normAutofit/>
          </a:bodyPr>
          <a:lstStyle/>
          <a:p>
            <a:pPr algn="ctr"/>
            <a:r>
              <a:rPr lang="en-IN" sz="4800" b="1" u="sng" dirty="0"/>
              <a:t>Discussion</a:t>
            </a:r>
            <a:endParaRPr lang="en-US" sz="3600" u="sng" dirty="0"/>
          </a:p>
        </p:txBody>
      </p:sp>
      <p:sp>
        <p:nvSpPr>
          <p:cNvPr id="10" name="Slide Number Placeholder 49">
            <a:extLst>
              <a:ext uri="{FF2B5EF4-FFF2-40B4-BE49-F238E27FC236}">
                <a16:creationId xmlns:a16="http://schemas.microsoft.com/office/drawing/2014/main" id="{01A08221-B499-4596-AFD9-5C9812459168}"/>
              </a:ext>
            </a:extLst>
          </p:cNvPr>
          <p:cNvSpPr>
            <a:spLocks noGrp="1"/>
          </p:cNvSpPr>
          <p:nvPr>
            <p:ph type="sldNum" sz="quarter" idx="12"/>
          </p:nvPr>
        </p:nvSpPr>
        <p:spPr/>
        <p:txBody>
          <a:bodyPr/>
          <a:lstStyle/>
          <a:p>
            <a:fld id="{D39607A7-8386-47DB-8578-DDEDD194E5D4}" type="slidenum">
              <a:rPr lang="en-US" smtClean="0"/>
              <a:pPr/>
              <a:t>10</a:t>
            </a:fld>
            <a:endParaRPr lang="en-US" dirty="0"/>
          </a:p>
        </p:txBody>
      </p:sp>
      <p:pic>
        <p:nvPicPr>
          <p:cNvPr id="7" name="Picture 6">
            <a:extLst>
              <a:ext uri="{FF2B5EF4-FFF2-40B4-BE49-F238E27FC236}">
                <a16:creationId xmlns:a16="http://schemas.microsoft.com/office/drawing/2014/main" id="{25649526-F05E-5A37-1A49-84AFFBEE6A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11" name="Content Placeholder 2">
            <a:extLst>
              <a:ext uri="{FF2B5EF4-FFF2-40B4-BE49-F238E27FC236}">
                <a16:creationId xmlns:a16="http://schemas.microsoft.com/office/drawing/2014/main" id="{90265B6E-18A1-3AF8-DDB0-D472E3951A28}"/>
              </a:ext>
            </a:extLst>
          </p:cNvPr>
          <p:cNvSpPr txBox="1">
            <a:spLocks/>
          </p:cNvSpPr>
          <p:nvPr/>
        </p:nvSpPr>
        <p:spPr>
          <a:xfrm>
            <a:off x="763273" y="1747634"/>
            <a:ext cx="10665453" cy="4052398"/>
          </a:xfrm>
          <a:prstGeom prst="rect">
            <a:avLst/>
          </a:prstGeom>
        </p:spPr>
        <p:txBody>
          <a:bodyPr>
            <a:noAutofit/>
          </a:bodyPr>
          <a:lstStyle>
            <a:lvl1pPr marL="360000" indent="-360000" algn="l" defTabSz="914400" rtl="0" eaLnBrk="1" latinLnBrk="0" hangingPunct="1">
              <a:lnSpc>
                <a:spcPct val="150000"/>
              </a:lnSpc>
              <a:spcBef>
                <a:spcPts val="10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1pPr>
            <a:lvl2pPr marL="360000" indent="0" algn="l" defTabSz="914400" rtl="0" eaLnBrk="1" latinLnBrk="0" hangingPunct="1">
              <a:lnSpc>
                <a:spcPct val="150000"/>
              </a:lnSpc>
              <a:spcBef>
                <a:spcPts val="500"/>
              </a:spcBef>
              <a:buFontTx/>
              <a:buNone/>
              <a:defRPr sz="2000" b="0" i="1" kern="1200" spc="50" baseline="0">
                <a:solidFill>
                  <a:schemeClr val="tx1">
                    <a:alpha val="60000"/>
                  </a:schemeClr>
                </a:solidFill>
                <a:latin typeface="+mn-lt"/>
                <a:ea typeface="+mn-ea"/>
                <a:cs typeface="+mn-cs"/>
              </a:defRPr>
            </a:lvl2pPr>
            <a:lvl3pPr marL="108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3pPr>
            <a:lvl4pPr marL="1080000" indent="0" algn="l" defTabSz="914400" rtl="0" eaLnBrk="1" latinLnBrk="0" hangingPunct="1">
              <a:lnSpc>
                <a:spcPct val="150000"/>
              </a:lnSpc>
              <a:spcBef>
                <a:spcPts val="500"/>
              </a:spcBef>
              <a:buClr>
                <a:schemeClr val="accent3"/>
              </a:buClr>
              <a:buFontTx/>
              <a:buNone/>
              <a:defRPr sz="2000" b="0" i="1" kern="1200" spc="50" baseline="0">
                <a:solidFill>
                  <a:schemeClr val="tx1">
                    <a:alpha val="60000"/>
                  </a:schemeClr>
                </a:solidFill>
                <a:latin typeface="+mn-lt"/>
                <a:ea typeface="+mn-ea"/>
                <a:cs typeface="+mn-cs"/>
              </a:defRPr>
            </a:lvl4pPr>
            <a:lvl5pPr marL="180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b="1" i="1" dirty="0" smtClean="0"/>
              <a:t>The study population consists of 300 patients. Each patient was tracked at each point and time was noted very timely and accurately.</a:t>
            </a:r>
          </a:p>
          <a:p>
            <a:r>
              <a:rPr lang="en-US" sz="1600" b="1" i="1" dirty="0" smtClean="0"/>
              <a:t>According to the observations, following were the reasons that cause increased turnaround time and delay in admission process which can lead to patient dissatisfaction.</a:t>
            </a:r>
          </a:p>
          <a:p>
            <a:pPr marL="0" indent="0">
              <a:buNone/>
            </a:pPr>
            <a:r>
              <a:rPr lang="en-US" sz="1600" b="1" i="1" dirty="0" smtClean="0"/>
              <a:t>        1-One patient may be seen by multiple consultants with further investigation advised.</a:t>
            </a:r>
          </a:p>
          <a:p>
            <a:pPr marL="0" indent="0">
              <a:buNone/>
            </a:pPr>
            <a:r>
              <a:rPr lang="en-US" sz="1600" b="1" i="1" dirty="0" smtClean="0"/>
              <a:t>        2-Patient/ attendant was not aware about his/her entitlement and policy.</a:t>
            </a:r>
          </a:p>
          <a:p>
            <a:pPr marL="0" indent="0">
              <a:buNone/>
            </a:pPr>
            <a:r>
              <a:rPr lang="en-US" sz="1600" b="1" i="1" dirty="0" smtClean="0"/>
              <a:t>        3-File making process due to shortage of staff at the reception counter.</a:t>
            </a:r>
          </a:p>
          <a:p>
            <a:pPr marL="0" indent="0">
              <a:buNone/>
            </a:pPr>
            <a:r>
              <a:rPr lang="en-US" sz="1600" b="1" i="1" dirty="0" smtClean="0"/>
              <a:t>       5- Patient personal and economic constraints.</a:t>
            </a:r>
          </a:p>
          <a:p>
            <a:pPr marL="0" indent="0">
              <a:buNone/>
            </a:pPr>
            <a:r>
              <a:rPr lang="en-US" sz="1600" b="1" i="1" dirty="0" smtClean="0"/>
              <a:t>       6-Lack of coordination between Emergency team and admission staff</a:t>
            </a:r>
          </a:p>
          <a:p>
            <a:pPr marL="0" indent="0">
              <a:buNone/>
            </a:pPr>
            <a:r>
              <a:rPr lang="en-US" sz="1600" b="1" i="1" dirty="0" smtClean="0"/>
              <a:t>       7-Delays in patient transfer caused due to non availability of GDAs.</a:t>
            </a:r>
            <a:endParaRPr lang="en-US" sz="1800" b="1" i="1" dirty="0" smtClean="0"/>
          </a:p>
          <a:p>
            <a:pPr marL="342900" lvl="0" indent="-342900">
              <a:lnSpc>
                <a:spcPct val="100000"/>
              </a:lnSpc>
              <a:spcAft>
                <a:spcPts val="800"/>
              </a:spcAft>
              <a:buFont typeface="+mj-lt"/>
              <a:buAutoNum type="arabicPeriod"/>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C5D080BB-47D8-34B4-B32A-3A0F22580E55}"/>
              </a:ext>
            </a:extLst>
          </p:cNvPr>
          <p:cNvSpPr/>
          <p:nvPr/>
        </p:nvSpPr>
        <p:spPr>
          <a:xfrm>
            <a:off x="0" y="0"/>
            <a:ext cx="12192000" cy="6858000"/>
          </a:xfrm>
          <a:prstGeom prst="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a:solidFill>
                  <a:schemeClr val="tx2"/>
                </a:solidFill>
              </a:ln>
            </a:endParaRPr>
          </a:p>
        </p:txBody>
      </p:sp>
    </p:spTree>
    <p:extLst>
      <p:ext uri="{BB962C8B-B14F-4D97-AF65-F5344CB8AC3E}">
        <p14:creationId xmlns:p14="http://schemas.microsoft.com/office/powerpoint/2010/main" val="628154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894" y="-73537"/>
            <a:ext cx="7020951" cy="1325563"/>
          </a:xfrm>
        </p:spPr>
        <p:txBody>
          <a:bodyPr>
            <a:normAutofit/>
          </a:bodyPr>
          <a:lstStyle/>
          <a:p>
            <a:r>
              <a:rPr lang="en-US" sz="2000" b="1" u="sng" dirty="0" smtClean="0"/>
              <a:t>ROOT CAUSE ANALYSIS</a:t>
            </a:r>
            <a:endParaRPr lang="en-US" sz="2000" b="1" u="sng" dirty="0"/>
          </a:p>
        </p:txBody>
      </p:sp>
      <p:cxnSp>
        <p:nvCxnSpPr>
          <p:cNvPr id="4" name="Straight Connector 3"/>
          <p:cNvCxnSpPr/>
          <p:nvPr/>
        </p:nvCxnSpPr>
        <p:spPr>
          <a:xfrm flipV="1">
            <a:off x="4536245" y="9281307"/>
            <a:ext cx="3581400" cy="285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H="1">
            <a:off x="4726745" y="9328297"/>
            <a:ext cx="952500" cy="159067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7060370" y="9281307"/>
            <a:ext cx="809625" cy="1638300"/>
          </a:xfrm>
          <a:prstGeom prst="line">
            <a:avLst/>
          </a:prstGeom>
        </p:spPr>
        <p:style>
          <a:lnRef idx="1">
            <a:schemeClr val="accent1"/>
          </a:lnRef>
          <a:fillRef idx="0">
            <a:schemeClr val="accent1"/>
          </a:fillRef>
          <a:effectRef idx="0">
            <a:schemeClr val="accent1"/>
          </a:effectRef>
          <a:fontRef idx="minor">
            <a:schemeClr val="tx1"/>
          </a:fontRef>
        </p:style>
      </p:cxnSp>
      <p:sp>
        <p:nvSpPr>
          <p:cNvPr id="7" name="Pie 6"/>
          <p:cNvSpPr/>
          <p:nvPr/>
        </p:nvSpPr>
        <p:spPr>
          <a:xfrm rot="3097015">
            <a:off x="8176382" y="8644720"/>
            <a:ext cx="577215" cy="753110"/>
          </a:xfrm>
          <a:prstGeom prst="pi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Trapezoid 7"/>
          <p:cNvSpPr/>
          <p:nvPr/>
        </p:nvSpPr>
        <p:spPr>
          <a:xfrm rot="5400000" flipH="1">
            <a:off x="4106985" y="9050802"/>
            <a:ext cx="447675" cy="523875"/>
          </a:xfrm>
          <a:prstGeom prst="trapezoid">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9" name="Oval 8"/>
          <p:cNvSpPr/>
          <p:nvPr/>
        </p:nvSpPr>
        <p:spPr>
          <a:xfrm>
            <a:off x="8327195" y="8823472"/>
            <a:ext cx="114300" cy="133350"/>
          </a:xfrm>
          <a:prstGeom prst="ellipse">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17" name="Picture 16" descr="DISSERTATION - DR NEHA SANSANWAL - Word"/>
          <p:cNvPicPr>
            <a:picLocks noChangeAspect="1"/>
          </p:cNvPicPr>
          <p:nvPr/>
        </p:nvPicPr>
        <p:blipFill rotWithShape="1">
          <a:blip r:embed="rId2">
            <a:extLst>
              <a:ext uri="{28A0092B-C50C-407E-A947-70E740481C1C}">
                <a14:useLocalDpi xmlns:a14="http://schemas.microsoft.com/office/drawing/2010/main" val="0"/>
              </a:ext>
            </a:extLst>
          </a:blip>
          <a:srcRect l="21808" t="24120" r="25693" b="10081"/>
          <a:stretch/>
        </p:blipFill>
        <p:spPr>
          <a:xfrm>
            <a:off x="196948" y="781143"/>
            <a:ext cx="11141611" cy="5267966"/>
          </a:xfrm>
          <a:prstGeom prst="rect">
            <a:avLst/>
          </a:prstGeom>
        </p:spPr>
      </p:pic>
      <p:pic>
        <p:nvPicPr>
          <p:cNvPr id="10" name="Picture 9">
            <a:extLst>
              <a:ext uri="{FF2B5EF4-FFF2-40B4-BE49-F238E27FC236}">
                <a16:creationId xmlns:a16="http://schemas.microsoft.com/office/drawing/2014/main" id="{25649526-F05E-5A37-1A49-84AFFBEE6A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36029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805" y="353693"/>
            <a:ext cx="11285626" cy="1039009"/>
          </a:xfrm>
        </p:spPr>
        <p:txBody>
          <a:bodyPr/>
          <a:lstStyle/>
          <a:p>
            <a:r>
              <a:rPr lang="en-US" b="1" u="sng" dirty="0" smtClean="0"/>
              <a:t>RECOMMENDATIONS</a:t>
            </a:r>
            <a:endParaRPr lang="en-US" b="1" u="sng" dirty="0"/>
          </a:p>
        </p:txBody>
      </p:sp>
      <p:sp>
        <p:nvSpPr>
          <p:cNvPr id="3" name="Text Placeholder 2"/>
          <p:cNvSpPr>
            <a:spLocks noGrp="1"/>
          </p:cNvSpPr>
          <p:nvPr>
            <p:ph type="body" sz="quarter" idx="14"/>
          </p:nvPr>
        </p:nvSpPr>
        <p:spPr>
          <a:xfrm>
            <a:off x="506437" y="1856935"/>
            <a:ext cx="10734363" cy="4003562"/>
          </a:xfrm>
        </p:spPr>
        <p:txBody>
          <a:bodyPr>
            <a:normAutofit fontScale="85000" lnSpcReduction="20000"/>
          </a:bodyPr>
          <a:lstStyle/>
          <a:p>
            <a:pPr algn="just"/>
            <a:r>
              <a:rPr lang="en-US" dirty="0" smtClean="0"/>
              <a:t>• </a:t>
            </a:r>
            <a:r>
              <a:rPr lang="en-US" dirty="0"/>
              <a:t>Give admission personnel training and orientation.</a:t>
            </a:r>
          </a:p>
          <a:p>
            <a:pPr algn="just"/>
            <a:r>
              <a:rPr lang="en-US" dirty="0"/>
              <a:t>• Hire additional junior-level workers to handle inquiries in order to lighten the pressure on the admission team and shorten the wait time for admission.</a:t>
            </a:r>
          </a:p>
          <a:p>
            <a:pPr algn="just"/>
            <a:r>
              <a:rPr lang="en-US" dirty="0"/>
              <a:t>• Recruit new ward boys and provide them complete training.</a:t>
            </a:r>
          </a:p>
          <a:p>
            <a:pPr algn="just"/>
            <a:r>
              <a:rPr lang="en-US" dirty="0"/>
              <a:t>• Include enough stretchers and wheel chairs.</a:t>
            </a:r>
          </a:p>
          <a:p>
            <a:pPr algn="just"/>
            <a:r>
              <a:rPr lang="en-US" dirty="0"/>
              <a:t>• There should be more IPD counters.</a:t>
            </a:r>
          </a:p>
          <a:p>
            <a:pPr algn="just"/>
            <a:r>
              <a:rPr lang="en-US" dirty="0"/>
              <a:t>• A separate counter should be available for card panel activation and any panel-related inquiries.</a:t>
            </a:r>
          </a:p>
          <a:p>
            <a:pPr algn="just"/>
            <a:r>
              <a:rPr lang="en-US" dirty="0"/>
              <a:t>• Implement a computerized system for sharing or updating status, admission, or discharge information with other departments so that the information may be swiftly shared and the wait time at admission is decreased.</a:t>
            </a:r>
          </a:p>
          <a:p>
            <a:pPr marL="514350" indent="-514350" algn="just">
              <a:buFont typeface="+mj-lt"/>
              <a:buAutoNum type="arabicPeriod"/>
            </a:pPr>
            <a:endParaRPr lang="en-US" dirty="0"/>
          </a:p>
        </p:txBody>
      </p:sp>
      <p:pic>
        <p:nvPicPr>
          <p:cNvPr id="4" name="Picture 3">
            <a:extLst>
              <a:ext uri="{FF2B5EF4-FFF2-40B4-BE49-F238E27FC236}">
                <a16:creationId xmlns:a16="http://schemas.microsoft.com/office/drawing/2014/main" id="{25649526-F05E-5A37-1A49-84AFFBEE6A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089317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24886" y="522505"/>
            <a:ext cx="5039571" cy="1453003"/>
          </a:xfrm>
        </p:spPr>
        <p:txBody>
          <a:bodyPr/>
          <a:lstStyle/>
          <a:p>
            <a:r>
              <a:rPr lang="en-US" b="1" u="sng" dirty="0" smtClean="0"/>
              <a:t>CONCLUSIONS</a:t>
            </a:r>
            <a:endParaRPr lang="en-US" b="1" u="sng" dirty="0"/>
          </a:p>
        </p:txBody>
      </p:sp>
      <p:pic>
        <p:nvPicPr>
          <p:cNvPr id="4" name="Picture 3">
            <a:extLst>
              <a:ext uri="{FF2B5EF4-FFF2-40B4-BE49-F238E27FC236}">
                <a16:creationId xmlns:a16="http://schemas.microsoft.com/office/drawing/2014/main" id="{25649526-F05E-5A37-1A49-84AFFBEE6A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6" name="Rectangle 5"/>
          <p:cNvSpPr/>
          <p:nvPr/>
        </p:nvSpPr>
        <p:spPr>
          <a:xfrm>
            <a:off x="1209822" y="2561107"/>
            <a:ext cx="10086535" cy="4129144"/>
          </a:xfrm>
          <a:prstGeom prst="rect">
            <a:avLst/>
          </a:prstGeom>
        </p:spPr>
        <p:txBody>
          <a:bodyPr wrap="square">
            <a:spAutoFit/>
          </a:bodyPr>
          <a:lstStyle/>
          <a:p>
            <a:pPr algn="just">
              <a:lnSpc>
                <a:spcPct val="107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The majority of patients who were admitted were delayed in the emergency department and at reception. Multiple consultations, followed by the creation of files, investigations conducted </a:t>
            </a:r>
            <a:r>
              <a:rPr lang="en-US" sz="2400" dirty="0" err="1">
                <a:latin typeface="Times New Roman" panose="02020603050405020304" pitchFamily="18" charset="0"/>
                <a:ea typeface="Calibri" panose="020F0502020204030204" pitchFamily="34" charset="0"/>
                <a:cs typeface="Times New Roman" panose="02020603050405020304" pitchFamily="18" charset="0"/>
              </a:rPr>
              <a:t>en</a:t>
            </a:r>
            <a:r>
              <a:rPr lang="en-US" sz="2400" dirty="0">
                <a:latin typeface="Times New Roman" panose="02020603050405020304" pitchFamily="18" charset="0"/>
                <a:ea typeface="Calibri" panose="020F0502020204030204" pitchFamily="34" charset="0"/>
                <a:cs typeface="Times New Roman" panose="02020603050405020304" pitchFamily="18" charset="0"/>
              </a:rPr>
              <a:t> route to the wards, and multiple evaluations in various ED areas were the main causes of the delay. A long line formed and admissions were delayed for a variety of additional reasons, including the patient's lack of completed paperwork, TPA processing, the patient's failure to accept the estimated cost of treatment, and a lack of operational counters. Patient unhappiness brought on by admission delays will further impact the organization's quality, driving away clients and lowering revenue and profit.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78771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047E-FBFD-4F79-BCA5-10E69740F030}"/>
              </a:ext>
            </a:extLst>
          </p:cNvPr>
          <p:cNvSpPr>
            <a:spLocks noGrp="1"/>
          </p:cNvSpPr>
          <p:nvPr>
            <p:ph type="title"/>
          </p:nvPr>
        </p:nvSpPr>
        <p:spPr>
          <a:xfrm>
            <a:off x="2868612" y="-24955"/>
            <a:ext cx="7383601" cy="1112836"/>
          </a:xfrm>
        </p:spPr>
        <p:txBody>
          <a:bodyPr>
            <a:normAutofit/>
          </a:bodyPr>
          <a:lstStyle/>
          <a:p>
            <a:pPr algn="ctr"/>
            <a:r>
              <a:rPr lang="en-IN" sz="4800" b="1" dirty="0"/>
              <a:t>Bibliography</a:t>
            </a:r>
            <a:endParaRPr lang="en-US" sz="3600" dirty="0"/>
          </a:p>
        </p:txBody>
      </p:sp>
      <p:sp>
        <p:nvSpPr>
          <p:cNvPr id="10" name="Slide Number Placeholder 49">
            <a:extLst>
              <a:ext uri="{FF2B5EF4-FFF2-40B4-BE49-F238E27FC236}">
                <a16:creationId xmlns:a16="http://schemas.microsoft.com/office/drawing/2014/main" id="{01A08221-B499-4596-AFD9-5C9812459168}"/>
              </a:ext>
            </a:extLst>
          </p:cNvPr>
          <p:cNvSpPr>
            <a:spLocks noGrp="1"/>
          </p:cNvSpPr>
          <p:nvPr>
            <p:ph type="sldNum" sz="quarter" idx="12"/>
          </p:nvPr>
        </p:nvSpPr>
        <p:spPr/>
        <p:txBody>
          <a:bodyPr/>
          <a:lstStyle/>
          <a:p>
            <a:fld id="{D39607A7-8386-47DB-8578-DDEDD194E5D4}" type="slidenum">
              <a:rPr lang="en-US" smtClean="0"/>
              <a:pPr/>
              <a:t>14</a:t>
            </a:fld>
            <a:endParaRPr lang="en-US" dirty="0"/>
          </a:p>
        </p:txBody>
      </p:sp>
      <p:pic>
        <p:nvPicPr>
          <p:cNvPr id="7" name="Picture 6">
            <a:extLst>
              <a:ext uri="{FF2B5EF4-FFF2-40B4-BE49-F238E27FC236}">
                <a16:creationId xmlns:a16="http://schemas.microsoft.com/office/drawing/2014/main" id="{25649526-F05E-5A37-1A49-84AFFBEE6A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8" name="TextBox 7">
            <a:extLst>
              <a:ext uri="{FF2B5EF4-FFF2-40B4-BE49-F238E27FC236}">
                <a16:creationId xmlns:a16="http://schemas.microsoft.com/office/drawing/2014/main" id="{206F7F2A-63F0-5BBD-D4DE-73725CFBA0BD}"/>
              </a:ext>
            </a:extLst>
          </p:cNvPr>
          <p:cNvSpPr txBox="1"/>
          <p:nvPr/>
        </p:nvSpPr>
        <p:spPr>
          <a:xfrm>
            <a:off x="820615" y="1588746"/>
            <a:ext cx="10922335" cy="3908762"/>
          </a:xfrm>
          <a:prstGeom prst="rect">
            <a:avLst/>
          </a:prstGeom>
          <a:noFill/>
        </p:spPr>
        <p:txBody>
          <a:bodyPr wrap="square">
            <a:spAutoFit/>
          </a:bodyPr>
          <a:lstStyle/>
          <a:p>
            <a:r>
              <a:rPr lang="en-US" b="1" i="1" dirty="0"/>
              <a:t>1- </a:t>
            </a:r>
            <a:r>
              <a:rPr lang="en-US" dirty="0"/>
              <a:t>Cao W, Wan Y, Tu H, Shang F, Liu D, Tan Z, Sun C, Ye Q, Xu Y. A web-based appointment system to reduce waiting for outpatients: A retrospective study. BMC health services research. 2011 Dec;11(1):1-5.</a:t>
            </a:r>
            <a:r>
              <a:rPr lang="en-US" b="1" i="1" dirty="0"/>
              <a:t> </a:t>
            </a:r>
            <a:endParaRPr lang="en-US" b="1" i="1" dirty="0" smtClean="0"/>
          </a:p>
          <a:p>
            <a:endParaRPr lang="en-US" b="1" i="1" dirty="0"/>
          </a:p>
          <a:p>
            <a:r>
              <a:rPr lang="en-US" b="1" i="1" dirty="0" smtClean="0"/>
              <a:t>2</a:t>
            </a:r>
            <a:r>
              <a:rPr lang="en-US" dirty="0"/>
              <a:t>Preyde M, Crawford K, Mullins L. Patients' satisfaction and wait times at Guelph General Hospital Emergency Department before and after implementation of a process improvement project. Canadian Journal of Emergency Medicine. 2012 May;14(3):157-68</a:t>
            </a:r>
            <a:r>
              <a:rPr lang="en-US" dirty="0" smtClean="0"/>
              <a:t>.</a:t>
            </a:r>
          </a:p>
          <a:p>
            <a:endParaRPr lang="en-US" dirty="0" smtClean="0"/>
          </a:p>
          <a:p>
            <a:r>
              <a:rPr lang="en-US" b="1" i="1" dirty="0" smtClean="0"/>
              <a:t>3-.</a:t>
            </a:r>
            <a:r>
              <a:rPr lang="en-US" dirty="0"/>
              <a:t> Reid FD, Cook DG, Majeed A. Explaining variation in hospital admission rates between general practices: cross sectional study. Bmj. 1999 Jul 10;319(7202):98-103</a:t>
            </a:r>
            <a:r>
              <a:rPr lang="en-US" dirty="0" smtClean="0"/>
              <a:t>.</a:t>
            </a:r>
          </a:p>
          <a:p>
            <a:endParaRPr lang="en-US" b="1" i="1" dirty="0"/>
          </a:p>
          <a:p>
            <a:r>
              <a:rPr lang="en-US" b="1" i="1" dirty="0"/>
              <a:t>4</a:t>
            </a:r>
            <a:r>
              <a:rPr lang="en-US" b="1" i="1" dirty="0" smtClean="0"/>
              <a:t>.-</a:t>
            </a:r>
            <a:r>
              <a:rPr lang="en-US" dirty="0"/>
              <a:t>Helbig M, Helbig S, Kahla-Witzsch HA, May A. Quality management: reduction of waiting time and efficiency enhancement in an ENT-university outpatients' department. BMC health services research. 2009 Dec;9(1):1-9.</a:t>
            </a:r>
            <a:endPar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200000"/>
              </a:lnSpc>
              <a:spcAft>
                <a:spcPts val="800"/>
              </a:spcAft>
              <a:buFont typeface="Symbol" panose="05050102010706020507" pitchFamily="18" charset="2"/>
              <a:buChar char=""/>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384FEE8D-DFD9-5E15-3B09-8E50C811840F}"/>
              </a:ext>
            </a:extLst>
          </p:cNvPr>
          <p:cNvSpPr/>
          <p:nvPr/>
        </p:nvSpPr>
        <p:spPr>
          <a:xfrm>
            <a:off x="0" y="0"/>
            <a:ext cx="12192000" cy="6858000"/>
          </a:xfrm>
          <a:prstGeom prst="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a:solidFill>
                  <a:schemeClr val="tx2"/>
                </a:solidFill>
              </a:ln>
            </a:endParaRPr>
          </a:p>
        </p:txBody>
      </p:sp>
    </p:spTree>
    <p:extLst>
      <p:ext uri="{BB962C8B-B14F-4D97-AF65-F5344CB8AC3E}">
        <p14:creationId xmlns:p14="http://schemas.microsoft.com/office/powerpoint/2010/main" val="2905562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E5F9E-1BAE-6110-D682-2A208FC902EE}"/>
              </a:ext>
            </a:extLst>
          </p:cNvPr>
          <p:cNvSpPr>
            <a:spLocks noGrp="1"/>
          </p:cNvSpPr>
          <p:nvPr>
            <p:ph type="title"/>
          </p:nvPr>
        </p:nvSpPr>
        <p:spPr>
          <a:xfrm>
            <a:off x="989400" y="334346"/>
            <a:ext cx="10213200" cy="1112836"/>
          </a:xfrm>
        </p:spPr>
        <p:txBody>
          <a:bodyPr/>
          <a:lstStyle/>
          <a:p>
            <a:pPr algn="ctr"/>
            <a:r>
              <a:rPr lang="en-IN" b="1" dirty="0"/>
              <a:t>Dissertation Experiences</a:t>
            </a:r>
          </a:p>
        </p:txBody>
      </p:sp>
      <p:sp>
        <p:nvSpPr>
          <p:cNvPr id="3" name="Text Placeholder 2">
            <a:extLst>
              <a:ext uri="{FF2B5EF4-FFF2-40B4-BE49-F238E27FC236}">
                <a16:creationId xmlns:a16="http://schemas.microsoft.com/office/drawing/2014/main" id="{1A343B33-0785-BB70-4B48-ACB56F0A2115}"/>
              </a:ext>
            </a:extLst>
          </p:cNvPr>
          <p:cNvSpPr>
            <a:spLocks noGrp="1"/>
          </p:cNvSpPr>
          <p:nvPr>
            <p:ph type="body" idx="1"/>
          </p:nvPr>
        </p:nvSpPr>
        <p:spPr/>
        <p:txBody>
          <a:bodyPr>
            <a:noAutofit/>
          </a:bodyPr>
          <a:lstStyle/>
          <a:p>
            <a:pPr algn="ctr"/>
            <a:r>
              <a:rPr lang="en-IN" b="1" dirty="0">
                <a:latin typeface="Calibri" panose="020F0502020204030204" pitchFamily="34" charset="0"/>
                <a:cs typeface="Calibri" panose="020F0502020204030204" pitchFamily="34" charset="0"/>
              </a:rPr>
              <a:t>What did you learn (skill/ topic)?</a:t>
            </a:r>
          </a:p>
        </p:txBody>
      </p:sp>
      <p:sp>
        <p:nvSpPr>
          <p:cNvPr id="10" name="Content Placeholder 9">
            <a:extLst>
              <a:ext uri="{FF2B5EF4-FFF2-40B4-BE49-F238E27FC236}">
                <a16:creationId xmlns:a16="http://schemas.microsoft.com/office/drawing/2014/main" id="{B98FEEEA-C6CF-6C78-9756-CE487D5517CB}"/>
              </a:ext>
            </a:extLst>
          </p:cNvPr>
          <p:cNvSpPr>
            <a:spLocks noGrp="1"/>
          </p:cNvSpPr>
          <p:nvPr>
            <p:ph sz="half" idx="2"/>
          </p:nvPr>
        </p:nvSpPr>
        <p:spPr/>
        <p:txBody>
          <a:bodyPr>
            <a:normAutofit/>
          </a:bodyPr>
          <a:lstStyle/>
          <a:p>
            <a:r>
              <a:rPr lang="en-US" dirty="0" smtClean="0"/>
              <a:t>Communication between team members </a:t>
            </a:r>
          </a:p>
          <a:p>
            <a:r>
              <a:rPr lang="en-US" dirty="0" smtClean="0"/>
              <a:t>Contingency planning</a:t>
            </a:r>
            <a:endParaRPr lang="en-US" dirty="0"/>
          </a:p>
        </p:txBody>
      </p:sp>
      <p:sp>
        <p:nvSpPr>
          <p:cNvPr id="5" name="Text Placeholder 4">
            <a:extLst>
              <a:ext uri="{FF2B5EF4-FFF2-40B4-BE49-F238E27FC236}">
                <a16:creationId xmlns:a16="http://schemas.microsoft.com/office/drawing/2014/main" id="{58C1A877-582B-AFBD-F61A-6CF91B9C8E8D}"/>
              </a:ext>
            </a:extLst>
          </p:cNvPr>
          <p:cNvSpPr>
            <a:spLocks noGrp="1"/>
          </p:cNvSpPr>
          <p:nvPr>
            <p:ph type="body" sz="quarter" idx="3"/>
          </p:nvPr>
        </p:nvSpPr>
        <p:spPr/>
        <p:txBody>
          <a:bodyPr>
            <a:normAutofit/>
          </a:bodyPr>
          <a:lstStyle/>
          <a:p>
            <a:pPr algn="ctr"/>
            <a:r>
              <a:rPr lang="en-IN" b="1" dirty="0">
                <a:latin typeface="Calibri" panose="020F0502020204030204" pitchFamily="34" charset="0"/>
                <a:cs typeface="Calibri" panose="020F0502020204030204" pitchFamily="34" charset="0"/>
              </a:rPr>
              <a:t>Overall self comments on Dissertation</a:t>
            </a:r>
          </a:p>
        </p:txBody>
      </p:sp>
      <p:sp>
        <p:nvSpPr>
          <p:cNvPr id="11" name="Content Placeholder 10">
            <a:extLst>
              <a:ext uri="{FF2B5EF4-FFF2-40B4-BE49-F238E27FC236}">
                <a16:creationId xmlns:a16="http://schemas.microsoft.com/office/drawing/2014/main" id="{9F03E773-80D5-1F8F-EF15-73FD9DC04571}"/>
              </a:ext>
            </a:extLst>
          </p:cNvPr>
          <p:cNvSpPr>
            <a:spLocks noGrp="1"/>
          </p:cNvSpPr>
          <p:nvPr>
            <p:ph sz="quarter" idx="4"/>
          </p:nvPr>
        </p:nvSpPr>
        <p:spPr/>
        <p:txBody>
          <a:bodyPr>
            <a:normAutofit fontScale="92500"/>
          </a:bodyPr>
          <a:lstStyle/>
          <a:p>
            <a:r>
              <a:rPr lang="en-US" dirty="0"/>
              <a:t>During my dissertation I was </a:t>
            </a:r>
            <a:r>
              <a:rPr lang="en-US" dirty="0" smtClean="0"/>
              <a:t>working in the emergency department and I learned that ED is a unique operation, optimized to exist at the edge of the chaos. It is the responsibility of the leaders and managers of the ED to ensure that our  team works in an environment where we  can deliver the best care to their patients.</a:t>
            </a:r>
            <a:endParaRPr lang="en-US" dirty="0"/>
          </a:p>
        </p:txBody>
      </p:sp>
      <p:sp>
        <p:nvSpPr>
          <p:cNvPr id="8" name="Footer Placeholder 7">
            <a:extLst>
              <a:ext uri="{FF2B5EF4-FFF2-40B4-BE49-F238E27FC236}">
                <a16:creationId xmlns:a16="http://schemas.microsoft.com/office/drawing/2014/main" id="{E345CE84-575B-CABF-71BF-1327C578392E}"/>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You are not allowed to add slides to this presentation</a:t>
            </a:r>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a:extLst>
              <a:ext uri="{FF2B5EF4-FFF2-40B4-BE49-F238E27FC236}">
                <a16:creationId xmlns:a16="http://schemas.microsoft.com/office/drawing/2014/main" id="{24929AB7-CA6F-0C11-C641-1E492E7E533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AD20E6-394B-4DF0-96A5-9647FF39C943}"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E103A6DE-6241-B758-5FA2-2B271CB3CC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12" name="Rectangle 11">
            <a:extLst>
              <a:ext uri="{FF2B5EF4-FFF2-40B4-BE49-F238E27FC236}">
                <a16:creationId xmlns:a16="http://schemas.microsoft.com/office/drawing/2014/main" id="{F4FEA73B-6D68-09F2-76FA-48D31E828A6F}"/>
              </a:ext>
            </a:extLst>
          </p:cNvPr>
          <p:cNvSpPr/>
          <p:nvPr/>
        </p:nvSpPr>
        <p:spPr>
          <a:xfrm>
            <a:off x="0" y="0"/>
            <a:ext cx="12192000" cy="6858000"/>
          </a:xfrm>
          <a:prstGeom prst="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a:solidFill>
                  <a:schemeClr val="tx2"/>
                </a:solidFill>
              </a:ln>
            </a:endParaRPr>
          </a:p>
        </p:txBody>
      </p:sp>
      <p:pic>
        <p:nvPicPr>
          <p:cNvPr id="4" name="Picture 3"/>
          <p:cNvPicPr>
            <a:picLocks noChangeAspect="1"/>
          </p:cNvPicPr>
          <p:nvPr/>
        </p:nvPicPr>
        <p:blipFill>
          <a:blip r:embed="rId3"/>
          <a:stretch>
            <a:fillRect/>
          </a:stretch>
        </p:blipFill>
        <p:spPr>
          <a:xfrm>
            <a:off x="1576240" y="4108090"/>
            <a:ext cx="2962275" cy="1543050"/>
          </a:xfrm>
          <a:prstGeom prst="rect">
            <a:avLst/>
          </a:prstGeom>
        </p:spPr>
      </p:pic>
    </p:spTree>
    <p:extLst>
      <p:ext uri="{BB962C8B-B14F-4D97-AF65-F5344CB8AC3E}">
        <p14:creationId xmlns:p14="http://schemas.microsoft.com/office/powerpoint/2010/main" val="478297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AE308-3076-43DB-B834-DA0B0AE19AF9}"/>
              </a:ext>
            </a:extLst>
          </p:cNvPr>
          <p:cNvSpPr>
            <a:spLocks noGrp="1"/>
          </p:cNvSpPr>
          <p:nvPr>
            <p:ph type="title"/>
          </p:nvPr>
        </p:nvSpPr>
        <p:spPr/>
        <p:txBody>
          <a:bodyPr wrap="square" anchor="b">
            <a:normAutofit/>
          </a:bodyPr>
          <a:lstStyle/>
          <a:p>
            <a:r>
              <a:rPr lang="en-US" dirty="0"/>
              <a:t>Thank you</a:t>
            </a:r>
          </a:p>
        </p:txBody>
      </p:sp>
      <p:sp>
        <p:nvSpPr>
          <p:cNvPr id="124" name="Date Placeholder 47">
            <a:extLst>
              <a:ext uri="{FF2B5EF4-FFF2-40B4-BE49-F238E27FC236}">
                <a16:creationId xmlns:a16="http://schemas.microsoft.com/office/drawing/2014/main" id="{95576E3A-3789-4FEF-96AE-C43B93B7AE6F}"/>
              </a:ext>
            </a:extLst>
          </p:cNvPr>
          <p:cNvSpPr>
            <a:spLocks noGrp="1"/>
          </p:cNvSpPr>
          <p:nvPr>
            <p:ph type="dt" sz="half" idx="10"/>
          </p:nvPr>
        </p:nvSpPr>
        <p:spPr/>
        <p:txBody>
          <a:bodyPr/>
          <a:lstStyle/>
          <a:p>
            <a:r>
              <a:rPr lang="en-US" dirty="0"/>
              <a:t>20XX</a:t>
            </a:r>
          </a:p>
        </p:txBody>
      </p:sp>
      <p:sp>
        <p:nvSpPr>
          <p:cNvPr id="125" name="Footer Placeholder 48">
            <a:extLst>
              <a:ext uri="{FF2B5EF4-FFF2-40B4-BE49-F238E27FC236}">
                <a16:creationId xmlns:a16="http://schemas.microsoft.com/office/drawing/2014/main" id="{A59037B4-369C-4D32-9743-29072587DE0B}"/>
              </a:ext>
            </a:extLst>
          </p:cNvPr>
          <p:cNvSpPr>
            <a:spLocks noGrp="1"/>
          </p:cNvSpPr>
          <p:nvPr>
            <p:ph type="ftr" sz="quarter" idx="11"/>
          </p:nvPr>
        </p:nvSpPr>
        <p:spPr/>
        <p:txBody>
          <a:bodyPr/>
          <a:lstStyle/>
          <a:p>
            <a:r>
              <a:rPr lang="en-US" dirty="0"/>
              <a:t>Sample Footer Text</a:t>
            </a:r>
          </a:p>
        </p:txBody>
      </p:sp>
      <p:sp>
        <p:nvSpPr>
          <p:cNvPr id="126" name="Slide Number Placeholder 49">
            <a:extLst>
              <a:ext uri="{FF2B5EF4-FFF2-40B4-BE49-F238E27FC236}">
                <a16:creationId xmlns:a16="http://schemas.microsoft.com/office/drawing/2014/main" id="{64086F3C-129F-4A29-A09C-7700661E06BF}"/>
              </a:ext>
            </a:extLst>
          </p:cNvPr>
          <p:cNvSpPr>
            <a:spLocks noGrp="1"/>
          </p:cNvSpPr>
          <p:nvPr>
            <p:ph type="sldNum" sz="quarter" idx="12"/>
          </p:nvPr>
        </p:nvSpPr>
        <p:spPr/>
        <p:txBody>
          <a:bodyPr/>
          <a:lstStyle/>
          <a:p>
            <a:fld id="{D39607A7-8386-47DB-8578-DDEDD194E5D4}" type="slidenum">
              <a:rPr lang="en-US" smtClean="0"/>
              <a:pPr/>
              <a:t>16</a:t>
            </a:fld>
            <a:endParaRPr lang="en-US" dirty="0"/>
          </a:p>
        </p:txBody>
      </p:sp>
      <p:sp>
        <p:nvSpPr>
          <p:cNvPr id="5" name="Text Placeholder 4">
            <a:extLst>
              <a:ext uri="{FF2B5EF4-FFF2-40B4-BE49-F238E27FC236}">
                <a16:creationId xmlns:a16="http://schemas.microsoft.com/office/drawing/2014/main" id="{63EB24E3-8F26-03FC-6987-78F30B057C42}"/>
              </a:ext>
            </a:extLst>
          </p:cNvPr>
          <p:cNvSpPr>
            <a:spLocks noGrp="1"/>
          </p:cNvSpPr>
          <p:nvPr>
            <p:ph type="body" sz="quarter" idx="14"/>
          </p:nvPr>
        </p:nvSpPr>
        <p:spPr/>
        <p:txBody>
          <a:bodyPr/>
          <a:lstStyle/>
          <a:p>
            <a:r>
              <a:rPr lang="en-US" dirty="0"/>
              <a:t>Any Questions?</a:t>
            </a:r>
          </a:p>
        </p:txBody>
      </p:sp>
      <p:sp>
        <p:nvSpPr>
          <p:cNvPr id="7" name="Rectangle 6">
            <a:extLst>
              <a:ext uri="{FF2B5EF4-FFF2-40B4-BE49-F238E27FC236}">
                <a16:creationId xmlns:a16="http://schemas.microsoft.com/office/drawing/2014/main" id="{EAAA98D1-5B41-A410-E616-D1E1F26DB0E4}"/>
              </a:ext>
            </a:extLst>
          </p:cNvPr>
          <p:cNvSpPr/>
          <p:nvPr/>
        </p:nvSpPr>
        <p:spPr>
          <a:xfrm>
            <a:off x="0" y="0"/>
            <a:ext cx="12192000" cy="6858000"/>
          </a:xfrm>
          <a:prstGeom prst="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a:solidFill>
                  <a:schemeClr val="tx2"/>
                </a:solidFill>
              </a:ln>
            </a:endParaRPr>
          </a:p>
        </p:txBody>
      </p:sp>
    </p:spTree>
    <p:extLst>
      <p:ext uri="{BB962C8B-B14F-4D97-AF65-F5344CB8AC3E}">
        <p14:creationId xmlns:p14="http://schemas.microsoft.com/office/powerpoint/2010/main" val="3103683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0D4294F-602D-8CF5-E049-0D679E88CE27}"/>
              </a:ext>
            </a:extLst>
          </p:cNvPr>
          <p:cNvSpPr>
            <a:spLocks noGrp="1"/>
          </p:cNvSpPr>
          <p:nvPr>
            <p:ph type="title"/>
          </p:nvPr>
        </p:nvSpPr>
        <p:spPr/>
        <p:txBody>
          <a:bodyPr/>
          <a:lstStyle/>
          <a:p>
            <a:r>
              <a:rPr lang="en-US" dirty="0"/>
              <a:t>Pictorial Journey </a:t>
            </a:r>
          </a:p>
        </p:txBody>
      </p:sp>
      <p:pic>
        <p:nvPicPr>
          <p:cNvPr id="2" name="Picture 1"/>
          <p:cNvPicPr>
            <a:picLocks noChangeAspect="1"/>
          </p:cNvPicPr>
          <p:nvPr/>
        </p:nvPicPr>
        <p:blipFill>
          <a:blip r:embed="rId2"/>
          <a:stretch>
            <a:fillRect/>
          </a:stretch>
        </p:blipFill>
        <p:spPr>
          <a:xfrm>
            <a:off x="5903740" y="1824782"/>
            <a:ext cx="5420752" cy="3666938"/>
          </a:xfrm>
          <a:prstGeom prst="rect">
            <a:avLst/>
          </a:prstGeom>
        </p:spPr>
      </p:pic>
      <p:sp>
        <p:nvSpPr>
          <p:cNvPr id="5" name="Rectangle 4">
            <a:extLst>
              <a:ext uri="{FF2B5EF4-FFF2-40B4-BE49-F238E27FC236}">
                <a16:creationId xmlns:a16="http://schemas.microsoft.com/office/drawing/2014/main" id="{46DB2392-1D72-3BA9-7891-BA1792021FDC}"/>
              </a:ext>
            </a:extLst>
          </p:cNvPr>
          <p:cNvSpPr/>
          <p:nvPr/>
        </p:nvSpPr>
        <p:spPr>
          <a:xfrm>
            <a:off x="0" y="0"/>
            <a:ext cx="12192000" cy="6858000"/>
          </a:xfrm>
          <a:prstGeom prst="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a:solidFill>
                  <a:schemeClr val="tx2"/>
                </a:solidFill>
              </a:ln>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79675" y="1824782"/>
            <a:ext cx="2502146" cy="4093699"/>
          </a:xfrm>
          <a:prstGeom prst="rect">
            <a:avLst/>
          </a:prstGeom>
        </p:spPr>
      </p:pic>
    </p:spTree>
    <p:extLst>
      <p:ext uri="{BB962C8B-B14F-4D97-AF65-F5344CB8AC3E}">
        <p14:creationId xmlns:p14="http://schemas.microsoft.com/office/powerpoint/2010/main" val="1108640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3596237" y="107741"/>
            <a:ext cx="5440932" cy="1360081"/>
          </a:xfrm>
        </p:spPr>
        <p:txBody>
          <a:bodyPr wrap="square" anchor="b">
            <a:normAutofit/>
          </a:bodyPr>
          <a:lstStyle/>
          <a:p>
            <a:r>
              <a:rPr lang="en-US" b="1" dirty="0">
                <a:solidFill>
                  <a:schemeClr val="tx1">
                    <a:lumMod val="95000"/>
                    <a:lumOff val="5000"/>
                  </a:schemeClr>
                </a:solidFill>
              </a:rPr>
              <a:t>Screenshot of Approval</a:t>
            </a:r>
          </a:p>
        </p:txBody>
      </p:sp>
      <p:sp>
        <p:nvSpPr>
          <p:cNvPr id="24" name="Slide Number Placeholder 5">
            <a:extLst>
              <a:ext uri="{FF2B5EF4-FFF2-40B4-BE49-F238E27FC236}">
                <a16:creationId xmlns:a16="http://schemas.microsoft.com/office/drawing/2014/main" id="{09567CC5-9835-41E1-8AE6-6875430887AD}"/>
              </a:ext>
            </a:extLst>
          </p:cNvPr>
          <p:cNvSpPr>
            <a:spLocks noGrp="1"/>
          </p:cNvSpPr>
          <p:nvPr>
            <p:ph type="sldNum" sz="quarter" idx="12"/>
          </p:nvPr>
        </p:nvSpPr>
        <p:spPr/>
        <p:txBody>
          <a:bodyPr>
            <a:normAutofit/>
          </a:bodyPr>
          <a:lstStyle/>
          <a:p>
            <a:fld id="{D39607A7-8386-47DB-8578-DDEDD194E5D4}" type="slidenum">
              <a:rPr lang="en-US" smtClean="0"/>
              <a:pPr/>
              <a:t>2</a:t>
            </a:fld>
            <a:endParaRPr lang="en-US" dirty="0"/>
          </a:p>
        </p:txBody>
      </p:sp>
      <p:pic>
        <p:nvPicPr>
          <p:cNvPr id="12" name="Picture 11">
            <a:extLst>
              <a:ext uri="{FF2B5EF4-FFF2-40B4-BE49-F238E27FC236}">
                <a16:creationId xmlns:a16="http://schemas.microsoft.com/office/drawing/2014/main" id="{ED169ABE-0150-C301-0D18-7C2BA8289C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7" name="Rectangle 6">
            <a:extLst>
              <a:ext uri="{FF2B5EF4-FFF2-40B4-BE49-F238E27FC236}">
                <a16:creationId xmlns:a16="http://schemas.microsoft.com/office/drawing/2014/main" id="{FF887C99-3219-0A35-89D8-21C4DB46E42F}"/>
              </a:ext>
            </a:extLst>
          </p:cNvPr>
          <p:cNvSpPr/>
          <p:nvPr/>
        </p:nvSpPr>
        <p:spPr>
          <a:xfrm>
            <a:off x="0" y="0"/>
            <a:ext cx="12192000" cy="6858000"/>
          </a:xfrm>
          <a:prstGeom prst="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a:solidFill>
                  <a:schemeClr val="tx2"/>
                </a:solidFill>
              </a:ln>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95903" y="1575564"/>
            <a:ext cx="6341266" cy="5145912"/>
          </a:xfrm>
          <a:prstGeom prst="rect">
            <a:avLst/>
          </a:prstGeom>
        </p:spPr>
      </p:pic>
    </p:spTree>
    <p:extLst>
      <p:ext uri="{BB962C8B-B14F-4D97-AF65-F5344CB8AC3E}">
        <p14:creationId xmlns:p14="http://schemas.microsoft.com/office/powerpoint/2010/main" val="132560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3F67-9C70-4748-8C0C-3A7863422F99}"/>
              </a:ext>
            </a:extLst>
          </p:cNvPr>
          <p:cNvSpPr>
            <a:spLocks noGrp="1"/>
          </p:cNvSpPr>
          <p:nvPr>
            <p:ph type="title"/>
          </p:nvPr>
        </p:nvSpPr>
        <p:spPr>
          <a:xfrm>
            <a:off x="4162617" y="379628"/>
            <a:ext cx="4078800" cy="726502"/>
          </a:xfrm>
        </p:spPr>
        <p:txBody>
          <a:bodyPr wrap="square" anchor="b">
            <a:normAutofit/>
          </a:bodyPr>
          <a:lstStyle/>
          <a:p>
            <a:r>
              <a:rPr lang="en-US" sz="3600" b="1" u="sng" dirty="0"/>
              <a:t>Introduction</a:t>
            </a:r>
          </a:p>
        </p:txBody>
      </p:sp>
      <p:sp>
        <p:nvSpPr>
          <p:cNvPr id="3" name="Content Placeholder 2">
            <a:extLst>
              <a:ext uri="{FF2B5EF4-FFF2-40B4-BE49-F238E27FC236}">
                <a16:creationId xmlns:a16="http://schemas.microsoft.com/office/drawing/2014/main" id="{95B371F2-DBA5-415A-82C8-651F587B857A}"/>
              </a:ext>
            </a:extLst>
          </p:cNvPr>
          <p:cNvSpPr>
            <a:spLocks noGrp="1"/>
          </p:cNvSpPr>
          <p:nvPr>
            <p:ph type="body" sz="quarter" idx="13"/>
          </p:nvPr>
        </p:nvSpPr>
        <p:spPr>
          <a:xfrm>
            <a:off x="852828" y="1997611"/>
            <a:ext cx="10387258" cy="4723863"/>
          </a:xfrm>
        </p:spPr>
        <p:txBody>
          <a:bodyPr>
            <a:noAutofit/>
          </a:bodyPr>
          <a:lstStyle/>
          <a:p>
            <a:pPr marL="457200" indent="-457200" algn="just">
              <a:buFont typeface="Arial" panose="020B0604020202020204" pitchFamily="34" charset="0"/>
              <a:buChar char="•"/>
            </a:pPr>
            <a:r>
              <a:rPr lang="en-US" sz="1800" dirty="0">
                <a:solidFill>
                  <a:schemeClr val="tx1">
                    <a:lumMod val="95000"/>
                    <a:lumOff val="5000"/>
                  </a:schemeClr>
                </a:solidFill>
              </a:rPr>
              <a:t>Turn-Around Time is considered as one of the quality indicators for the services provided in the hospital. This is a tangible aspect of patient who judges the care for services being provided to them more than the skills of the health professionals. Turn-Around Time has been defined as "the length of time from when the patient entered the clinic to the time the patient actually leaves the </a:t>
            </a:r>
            <a:r>
              <a:rPr lang="en-US" sz="1800" dirty="0" smtClean="0">
                <a:solidFill>
                  <a:schemeClr val="tx1">
                    <a:lumMod val="95000"/>
                    <a:lumOff val="5000"/>
                  </a:schemeClr>
                </a:solidFill>
              </a:rPr>
              <a:t>hospital.</a:t>
            </a:r>
          </a:p>
          <a:p>
            <a:pPr marL="457200" indent="-457200" algn="just">
              <a:buFont typeface="Arial" panose="020B0604020202020204" pitchFamily="34" charset="0"/>
              <a:buChar char="•"/>
            </a:pPr>
            <a:r>
              <a:rPr lang="en-US" dirty="0"/>
              <a:t>TAT within medical services and healthcare systems is usually described as the time spent for a particular analysis or during any stage in medical laboratory, other commercial laboratories or a public health laboratory </a:t>
            </a:r>
            <a:r>
              <a:rPr lang="en-US" dirty="0" smtClean="0"/>
              <a:t>. </a:t>
            </a:r>
            <a:r>
              <a:rPr lang="en-US" dirty="0"/>
              <a:t>Processing time for tests is often considered as a significant performance measure in medical services; such as laboratory turnaround time is shown to be a reliable indicator of laboratory effectiveness [8] or the reduction of patient turnaround time in emergency departments is shown to have an impact on the costs, service quality, and patients' satisfaction</a:t>
            </a:r>
            <a:endParaRPr lang="en-US" sz="1800" dirty="0" smtClean="0">
              <a:solidFill>
                <a:schemeClr val="tx1">
                  <a:lumMod val="95000"/>
                  <a:lumOff val="5000"/>
                </a:schemeClr>
              </a:solidFill>
            </a:endParaRPr>
          </a:p>
          <a:p>
            <a:pPr marL="457200" indent="-457200" algn="just">
              <a:buFont typeface="Arial" panose="020B0604020202020204" pitchFamily="34" charset="0"/>
              <a:buChar char="•"/>
            </a:pPr>
            <a:r>
              <a:rPr lang="en-US" sz="1800" dirty="0">
                <a:solidFill>
                  <a:schemeClr val="tx1">
                    <a:lumMod val="95000"/>
                    <a:lumOff val="5000"/>
                  </a:schemeClr>
                </a:solidFill>
              </a:rPr>
              <a:t>The inpatient services are very important services for the hospital and healthcare system. The patients get admitted in the hospital for number of days depending on severity of their disease. Inpatient facility occupies about 30-35% of hospitals functional area and their capital investment and operational cost is high. </a:t>
            </a:r>
            <a:endParaRPr lang="en-US" sz="1800" dirty="0">
              <a:solidFill>
                <a:schemeClr val="tx1">
                  <a:lumMod val="95000"/>
                  <a:lumOff val="5000"/>
                </a:schemeClr>
              </a:solidFill>
              <a:effectLst/>
              <a:latin typeface="Times New Roman" panose="02020603050405020304" pitchFamily="18" charset="0"/>
              <a:ea typeface="Times New Roman" panose="02020603050405020304" pitchFamily="18" charset="0"/>
            </a:endParaRPr>
          </a:p>
        </p:txBody>
      </p:sp>
      <p:sp>
        <p:nvSpPr>
          <p:cNvPr id="104" name="Slide Number Placeholder 49">
            <a:extLst>
              <a:ext uri="{FF2B5EF4-FFF2-40B4-BE49-F238E27FC236}">
                <a16:creationId xmlns:a16="http://schemas.microsoft.com/office/drawing/2014/main" id="{BC4462F5-98AF-457A-94DC-C44EA835679D}"/>
              </a:ext>
            </a:extLst>
          </p:cNvPr>
          <p:cNvSpPr>
            <a:spLocks noGrp="1"/>
          </p:cNvSpPr>
          <p:nvPr>
            <p:ph type="sldNum" sz="quarter" idx="12"/>
          </p:nvPr>
        </p:nvSpPr>
        <p:spPr/>
        <p:txBody>
          <a:bodyPr/>
          <a:lstStyle/>
          <a:p>
            <a:fld id="{D39607A7-8386-47DB-8578-DDEDD194E5D4}" type="slidenum">
              <a:rPr lang="en-US" smtClean="0"/>
              <a:pPr/>
              <a:t>3</a:t>
            </a:fld>
            <a:endParaRPr lang="en-US" dirty="0"/>
          </a:p>
        </p:txBody>
      </p:sp>
      <p:pic>
        <p:nvPicPr>
          <p:cNvPr id="7" name="Picture 6">
            <a:extLst>
              <a:ext uri="{FF2B5EF4-FFF2-40B4-BE49-F238E27FC236}">
                <a16:creationId xmlns:a16="http://schemas.microsoft.com/office/drawing/2014/main" id="{233C0521-527F-12A9-2C4C-5E2DA00577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6" name="Rectangle 5">
            <a:extLst>
              <a:ext uri="{FF2B5EF4-FFF2-40B4-BE49-F238E27FC236}">
                <a16:creationId xmlns:a16="http://schemas.microsoft.com/office/drawing/2014/main" id="{A511E08F-D7BF-3481-CF88-B0FD37FE6BB5}"/>
              </a:ext>
            </a:extLst>
          </p:cNvPr>
          <p:cNvSpPr/>
          <p:nvPr/>
        </p:nvSpPr>
        <p:spPr>
          <a:xfrm>
            <a:off x="0" y="0"/>
            <a:ext cx="12192000" cy="6858000"/>
          </a:xfrm>
          <a:prstGeom prst="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a:solidFill>
                  <a:schemeClr val="tx2"/>
                </a:solidFill>
              </a:ln>
            </a:endParaRPr>
          </a:p>
        </p:txBody>
      </p:sp>
    </p:spTree>
    <p:extLst>
      <p:ext uri="{BB962C8B-B14F-4D97-AF65-F5344CB8AC3E}">
        <p14:creationId xmlns:p14="http://schemas.microsoft.com/office/powerpoint/2010/main" val="1639799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16E9532-6DC7-411D-A09F-8413A5B95FFE}"/>
              </a:ext>
            </a:extLst>
          </p:cNvPr>
          <p:cNvSpPr>
            <a:spLocks noGrp="1"/>
          </p:cNvSpPr>
          <p:nvPr>
            <p:ph type="title"/>
          </p:nvPr>
        </p:nvSpPr>
        <p:spPr>
          <a:xfrm>
            <a:off x="548640" y="1643455"/>
            <a:ext cx="4502708" cy="735311"/>
          </a:xfrm>
        </p:spPr>
        <p:txBody>
          <a:bodyPr>
            <a:normAutofit/>
          </a:bodyPr>
          <a:lstStyle/>
          <a:p>
            <a:r>
              <a:rPr lang="en-US" b="1" u="sng" dirty="0"/>
              <a:t>Objective of the Study </a:t>
            </a:r>
          </a:p>
        </p:txBody>
      </p:sp>
      <p:sp>
        <p:nvSpPr>
          <p:cNvPr id="11" name="TextBox 10">
            <a:extLst>
              <a:ext uri="{FF2B5EF4-FFF2-40B4-BE49-F238E27FC236}">
                <a16:creationId xmlns:a16="http://schemas.microsoft.com/office/drawing/2014/main" id="{E2BE6BD4-6175-9CB3-4CBA-17C07F4F20BD}"/>
              </a:ext>
            </a:extLst>
          </p:cNvPr>
          <p:cNvSpPr txBox="1"/>
          <p:nvPr/>
        </p:nvSpPr>
        <p:spPr>
          <a:xfrm>
            <a:off x="779074" y="2936227"/>
            <a:ext cx="5607658" cy="2031325"/>
          </a:xfrm>
          <a:prstGeom prst="rect">
            <a:avLst/>
          </a:prstGeom>
          <a:noFill/>
        </p:spPr>
        <p:txBody>
          <a:bodyPr wrap="square" rtlCol="0">
            <a:spAutoFit/>
          </a:bodyPr>
          <a:lstStyle/>
          <a:p>
            <a:pPr fontAlgn="base"/>
            <a:r>
              <a:rPr lang="en-US" dirty="0" smtClean="0"/>
              <a:t>1</a:t>
            </a:r>
            <a:r>
              <a:rPr lang="en-US" dirty="0"/>
              <a:t>-</a:t>
            </a:r>
            <a:r>
              <a:rPr lang="en-US" dirty="0" smtClean="0"/>
              <a:t> </a:t>
            </a:r>
            <a:r>
              <a:rPr lang="en-US" dirty="0"/>
              <a:t>To understand the inpatient admission process. </a:t>
            </a:r>
          </a:p>
          <a:p>
            <a:pPr fontAlgn="base"/>
            <a:r>
              <a:rPr lang="en-US" dirty="0" smtClean="0"/>
              <a:t>2-To </a:t>
            </a:r>
            <a:r>
              <a:rPr lang="en-US" dirty="0"/>
              <a:t>study the process flow of emergency </a:t>
            </a:r>
            <a:r>
              <a:rPr lang="en-US" dirty="0" smtClean="0"/>
              <a:t>    department</a:t>
            </a:r>
            <a:r>
              <a:rPr lang="en-US" dirty="0"/>
              <a:t>. </a:t>
            </a:r>
          </a:p>
          <a:p>
            <a:pPr fontAlgn="base"/>
            <a:r>
              <a:rPr lang="en-US" dirty="0" smtClean="0"/>
              <a:t>3-To </a:t>
            </a:r>
            <a:r>
              <a:rPr lang="en-US" dirty="0"/>
              <a:t>determine the TAT of patients at </a:t>
            </a:r>
            <a:r>
              <a:rPr lang="en-US" dirty="0" smtClean="0"/>
              <a:t>Emergency. </a:t>
            </a:r>
            <a:endParaRPr lang="en-US" dirty="0"/>
          </a:p>
          <a:p>
            <a:pPr fontAlgn="base"/>
            <a:r>
              <a:rPr lang="en-US" dirty="0" smtClean="0"/>
              <a:t>4- </a:t>
            </a:r>
            <a:r>
              <a:rPr lang="en-US" dirty="0"/>
              <a:t>To recommend different measures for improving the patient waiting time during admission process.</a:t>
            </a:r>
          </a:p>
          <a:p>
            <a:pPr fontAlgn="base"/>
            <a:endParaRPr lang="en-US" dirty="0"/>
          </a:p>
          <a:p>
            <a:pPr marL="285750" indent="-285750">
              <a:buFont typeface="Arial" panose="020B0604020202020204" pitchFamily="34" charset="0"/>
              <a:buChar char="•"/>
            </a:pPr>
            <a:endParaRPr lang="en-US" dirty="0"/>
          </a:p>
        </p:txBody>
      </p:sp>
      <p:pic>
        <p:nvPicPr>
          <p:cNvPr id="15" name="Picture 14">
            <a:extLst>
              <a:ext uri="{FF2B5EF4-FFF2-40B4-BE49-F238E27FC236}">
                <a16:creationId xmlns:a16="http://schemas.microsoft.com/office/drawing/2014/main" id="{05E523D4-B274-7587-1B65-1B239246E0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6" name="Rectangle 5">
            <a:extLst>
              <a:ext uri="{FF2B5EF4-FFF2-40B4-BE49-F238E27FC236}">
                <a16:creationId xmlns:a16="http://schemas.microsoft.com/office/drawing/2014/main" id="{7D9A7E5D-B102-E0B7-3C86-962928A44DE6}"/>
              </a:ext>
            </a:extLst>
          </p:cNvPr>
          <p:cNvSpPr/>
          <p:nvPr/>
        </p:nvSpPr>
        <p:spPr>
          <a:xfrm>
            <a:off x="0" y="0"/>
            <a:ext cx="12192000" cy="6858000"/>
          </a:xfrm>
          <a:prstGeom prst="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a:solidFill>
                  <a:schemeClr val="tx2"/>
                </a:solidFill>
              </a:ln>
            </a:endParaRPr>
          </a:p>
        </p:txBody>
      </p:sp>
      <p:pic>
        <p:nvPicPr>
          <p:cNvPr id="2" name="Picture 1"/>
          <p:cNvPicPr>
            <a:picLocks noChangeAspect="1"/>
          </p:cNvPicPr>
          <p:nvPr/>
        </p:nvPicPr>
        <p:blipFill>
          <a:blip r:embed="rId4"/>
          <a:stretch>
            <a:fillRect/>
          </a:stretch>
        </p:blipFill>
        <p:spPr>
          <a:xfrm>
            <a:off x="6555545" y="1643455"/>
            <a:ext cx="4543864" cy="2942613"/>
          </a:xfrm>
          <a:prstGeom prst="rect">
            <a:avLst/>
          </a:prstGeom>
        </p:spPr>
      </p:pic>
    </p:spTree>
    <p:extLst>
      <p:ext uri="{BB962C8B-B14F-4D97-AF65-F5344CB8AC3E}">
        <p14:creationId xmlns:p14="http://schemas.microsoft.com/office/powerpoint/2010/main" val="811730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047E-FBFD-4F79-BCA5-10E69740F030}"/>
              </a:ext>
            </a:extLst>
          </p:cNvPr>
          <p:cNvSpPr>
            <a:spLocks noGrp="1"/>
          </p:cNvSpPr>
          <p:nvPr>
            <p:ph type="title"/>
          </p:nvPr>
        </p:nvSpPr>
        <p:spPr>
          <a:xfrm>
            <a:off x="2868612" y="-24955"/>
            <a:ext cx="7383601" cy="1112836"/>
          </a:xfrm>
        </p:spPr>
        <p:txBody>
          <a:bodyPr>
            <a:normAutofit/>
          </a:bodyPr>
          <a:lstStyle/>
          <a:p>
            <a:pPr algn="ctr"/>
            <a:r>
              <a:rPr lang="en-US" sz="3600" b="1" u="sng" dirty="0"/>
              <a:t>Methodology</a:t>
            </a:r>
          </a:p>
        </p:txBody>
      </p:sp>
      <p:sp>
        <p:nvSpPr>
          <p:cNvPr id="10" name="Slide Number Placeholder 49">
            <a:extLst>
              <a:ext uri="{FF2B5EF4-FFF2-40B4-BE49-F238E27FC236}">
                <a16:creationId xmlns:a16="http://schemas.microsoft.com/office/drawing/2014/main" id="{01A08221-B499-4596-AFD9-5C9812459168}"/>
              </a:ext>
            </a:extLst>
          </p:cNvPr>
          <p:cNvSpPr>
            <a:spLocks noGrp="1"/>
          </p:cNvSpPr>
          <p:nvPr>
            <p:ph type="sldNum" sz="quarter" idx="12"/>
          </p:nvPr>
        </p:nvSpPr>
        <p:spPr/>
        <p:txBody>
          <a:bodyPr/>
          <a:lstStyle/>
          <a:p>
            <a:fld id="{D39607A7-8386-47DB-8578-DDEDD194E5D4}" type="slidenum">
              <a:rPr lang="en-US" smtClean="0"/>
              <a:pPr/>
              <a:t>5</a:t>
            </a:fld>
            <a:endParaRPr lang="en-US" dirty="0"/>
          </a:p>
        </p:txBody>
      </p:sp>
      <p:pic>
        <p:nvPicPr>
          <p:cNvPr id="7" name="Picture 6">
            <a:extLst>
              <a:ext uri="{FF2B5EF4-FFF2-40B4-BE49-F238E27FC236}">
                <a16:creationId xmlns:a16="http://schemas.microsoft.com/office/drawing/2014/main" id="{25649526-F05E-5A37-1A49-84AFFBEE6A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11" name="Content Placeholder 2">
            <a:extLst>
              <a:ext uri="{FF2B5EF4-FFF2-40B4-BE49-F238E27FC236}">
                <a16:creationId xmlns:a16="http://schemas.microsoft.com/office/drawing/2014/main" id="{90265B6E-18A1-3AF8-DDB0-D472E3951A28}"/>
              </a:ext>
            </a:extLst>
          </p:cNvPr>
          <p:cNvSpPr txBox="1">
            <a:spLocks/>
          </p:cNvSpPr>
          <p:nvPr/>
        </p:nvSpPr>
        <p:spPr>
          <a:xfrm>
            <a:off x="450166" y="1645920"/>
            <a:ext cx="9129932" cy="4691432"/>
          </a:xfrm>
          <a:prstGeom prst="rect">
            <a:avLst/>
          </a:prstGeom>
        </p:spPr>
        <p:txBody>
          <a:bodyPr>
            <a:noAutofit/>
          </a:bodyPr>
          <a:lstStyle>
            <a:lvl1pPr marL="360000" indent="-360000" algn="l" defTabSz="914400" rtl="0" eaLnBrk="1" latinLnBrk="0" hangingPunct="1">
              <a:lnSpc>
                <a:spcPct val="150000"/>
              </a:lnSpc>
              <a:spcBef>
                <a:spcPts val="10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1pPr>
            <a:lvl2pPr marL="360000" indent="0" algn="l" defTabSz="914400" rtl="0" eaLnBrk="1" latinLnBrk="0" hangingPunct="1">
              <a:lnSpc>
                <a:spcPct val="150000"/>
              </a:lnSpc>
              <a:spcBef>
                <a:spcPts val="500"/>
              </a:spcBef>
              <a:buFontTx/>
              <a:buNone/>
              <a:defRPr sz="2000" b="0" i="1" kern="1200" spc="50" baseline="0">
                <a:solidFill>
                  <a:schemeClr val="tx1">
                    <a:alpha val="60000"/>
                  </a:schemeClr>
                </a:solidFill>
                <a:latin typeface="+mn-lt"/>
                <a:ea typeface="+mn-ea"/>
                <a:cs typeface="+mn-cs"/>
              </a:defRPr>
            </a:lvl2pPr>
            <a:lvl3pPr marL="108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3pPr>
            <a:lvl4pPr marL="1080000" indent="0" algn="l" defTabSz="914400" rtl="0" eaLnBrk="1" latinLnBrk="0" hangingPunct="1">
              <a:lnSpc>
                <a:spcPct val="150000"/>
              </a:lnSpc>
              <a:spcBef>
                <a:spcPts val="500"/>
              </a:spcBef>
              <a:buClr>
                <a:schemeClr val="accent3"/>
              </a:buClr>
              <a:buFontTx/>
              <a:buNone/>
              <a:defRPr sz="2000" b="0" i="1" kern="1200" spc="50" baseline="0">
                <a:solidFill>
                  <a:schemeClr val="tx1">
                    <a:alpha val="60000"/>
                  </a:schemeClr>
                </a:solidFill>
                <a:latin typeface="+mn-lt"/>
                <a:ea typeface="+mn-ea"/>
                <a:cs typeface="+mn-cs"/>
              </a:defRPr>
            </a:lvl4pPr>
            <a:lvl5pPr marL="180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en-US" sz="1400" b="1" dirty="0" smtClean="0">
                <a:solidFill>
                  <a:schemeClr val="tx1">
                    <a:lumMod val="95000"/>
                    <a:lumOff val="5000"/>
                    <a:alpha val="60000"/>
                  </a:schemeClr>
                </a:solidFill>
              </a:rPr>
              <a:t>Study design-</a:t>
            </a:r>
            <a:r>
              <a:rPr lang="en-US" sz="1400" dirty="0" smtClean="0">
                <a:solidFill>
                  <a:schemeClr val="tx1">
                    <a:lumMod val="95000"/>
                    <a:lumOff val="5000"/>
                    <a:alpha val="60000"/>
                  </a:schemeClr>
                </a:solidFill>
              </a:rPr>
              <a:t> The study design is observational descriptive study aiming to analyze the process flow of the emergency department and suggest appropriate measure to reduce turnaround time in admission process. The review of literature was done by assist of “Google scholar, Researchgate.com and PubMed to attain significant study.</a:t>
            </a:r>
          </a:p>
          <a:p>
            <a:pPr fontAlgn="base"/>
            <a:r>
              <a:rPr lang="en-US" sz="1400" b="1" dirty="0" smtClean="0">
                <a:solidFill>
                  <a:schemeClr val="tx1">
                    <a:lumMod val="95000"/>
                    <a:lumOff val="5000"/>
                    <a:alpha val="60000"/>
                  </a:schemeClr>
                </a:solidFill>
              </a:rPr>
              <a:t>Study </a:t>
            </a:r>
            <a:r>
              <a:rPr lang="en-US" sz="1400" b="1" dirty="0">
                <a:solidFill>
                  <a:schemeClr val="tx1">
                    <a:lumMod val="95000"/>
                    <a:lumOff val="5000"/>
                    <a:alpha val="60000"/>
                  </a:schemeClr>
                </a:solidFill>
              </a:rPr>
              <a:t>Area-</a:t>
            </a:r>
            <a:r>
              <a:rPr lang="en-US" sz="1400" dirty="0">
                <a:solidFill>
                  <a:schemeClr val="tx1">
                    <a:lumMod val="95000"/>
                    <a:lumOff val="5000"/>
                    <a:alpha val="60000"/>
                  </a:schemeClr>
                </a:solidFill>
              </a:rPr>
              <a:t> The study has been conducted at emergency department, admission desk at Park hospital  </a:t>
            </a:r>
          </a:p>
          <a:p>
            <a:pPr fontAlgn="base"/>
            <a:r>
              <a:rPr lang="en-US" sz="1400" dirty="0">
                <a:solidFill>
                  <a:schemeClr val="tx1">
                    <a:lumMod val="95000"/>
                    <a:lumOff val="5000"/>
                    <a:alpha val="60000"/>
                  </a:schemeClr>
                </a:solidFill>
              </a:rPr>
              <a:t> </a:t>
            </a:r>
            <a:r>
              <a:rPr lang="en-US" sz="1400" b="1" dirty="0">
                <a:solidFill>
                  <a:schemeClr val="tx1">
                    <a:lumMod val="95000"/>
                    <a:lumOff val="5000"/>
                    <a:alpha val="60000"/>
                  </a:schemeClr>
                </a:solidFill>
              </a:rPr>
              <a:t>Sampling Method</a:t>
            </a:r>
            <a:r>
              <a:rPr lang="en-US" sz="1400" dirty="0">
                <a:solidFill>
                  <a:schemeClr val="tx1">
                    <a:lumMod val="95000"/>
                    <a:lumOff val="5000"/>
                    <a:alpha val="60000"/>
                  </a:schemeClr>
                </a:solidFill>
              </a:rPr>
              <a:t>-Non-probability convenience sampling.</a:t>
            </a:r>
          </a:p>
          <a:p>
            <a:pPr fontAlgn="base"/>
            <a:r>
              <a:rPr lang="en-US" sz="1400" dirty="0">
                <a:solidFill>
                  <a:schemeClr val="tx1">
                    <a:lumMod val="95000"/>
                    <a:lumOff val="5000"/>
                    <a:alpha val="60000"/>
                  </a:schemeClr>
                </a:solidFill>
              </a:rPr>
              <a:t> </a:t>
            </a:r>
            <a:r>
              <a:rPr lang="en-US" sz="1400" b="1" dirty="0">
                <a:solidFill>
                  <a:schemeClr val="tx1">
                    <a:lumMod val="95000"/>
                    <a:lumOff val="5000"/>
                    <a:alpha val="60000"/>
                  </a:schemeClr>
                </a:solidFill>
              </a:rPr>
              <a:t>Sample Size</a:t>
            </a:r>
            <a:r>
              <a:rPr lang="en-US" sz="1400" dirty="0">
                <a:solidFill>
                  <a:schemeClr val="tx1">
                    <a:lumMod val="95000"/>
                    <a:lumOff val="5000"/>
                    <a:alpha val="60000"/>
                  </a:schemeClr>
                </a:solidFill>
              </a:rPr>
              <a:t> –The sample size of 300 admissions were taken which constitutes the 10% of the total admissions. </a:t>
            </a:r>
          </a:p>
          <a:p>
            <a:pPr fontAlgn="base"/>
            <a:r>
              <a:rPr lang="en-US" sz="1400" b="1" dirty="0">
                <a:solidFill>
                  <a:schemeClr val="tx1">
                    <a:lumMod val="95000"/>
                    <a:lumOff val="5000"/>
                    <a:alpha val="60000"/>
                  </a:schemeClr>
                </a:solidFill>
              </a:rPr>
              <a:t>Study period- </a:t>
            </a:r>
            <a:endParaRPr lang="en-US" sz="1400" dirty="0">
              <a:solidFill>
                <a:schemeClr val="tx1">
                  <a:lumMod val="95000"/>
                  <a:lumOff val="5000"/>
                  <a:alpha val="60000"/>
                </a:schemeClr>
              </a:solidFill>
            </a:endParaRPr>
          </a:p>
          <a:p>
            <a:pPr fontAlgn="base"/>
            <a:r>
              <a:rPr lang="en-US" sz="1400" dirty="0">
                <a:solidFill>
                  <a:schemeClr val="tx1">
                    <a:lumMod val="95000"/>
                    <a:lumOff val="5000"/>
                    <a:alpha val="60000"/>
                  </a:schemeClr>
                </a:solidFill>
              </a:rPr>
              <a:t>This study would be conducted from 15</a:t>
            </a:r>
            <a:r>
              <a:rPr lang="en-US" sz="1400" baseline="30000" dirty="0">
                <a:solidFill>
                  <a:schemeClr val="tx1">
                    <a:lumMod val="95000"/>
                    <a:lumOff val="5000"/>
                    <a:alpha val="60000"/>
                  </a:schemeClr>
                </a:solidFill>
              </a:rPr>
              <a:t>th</a:t>
            </a:r>
            <a:r>
              <a:rPr lang="en-US" sz="1400" dirty="0">
                <a:solidFill>
                  <a:schemeClr val="tx1">
                    <a:lumMod val="95000"/>
                    <a:lumOff val="5000"/>
                    <a:alpha val="60000"/>
                  </a:schemeClr>
                </a:solidFill>
              </a:rPr>
              <a:t> March to 10</a:t>
            </a:r>
            <a:r>
              <a:rPr lang="en-US" sz="1400" baseline="30000" dirty="0">
                <a:solidFill>
                  <a:schemeClr val="tx1">
                    <a:lumMod val="95000"/>
                    <a:lumOff val="5000"/>
                    <a:alpha val="60000"/>
                  </a:schemeClr>
                </a:solidFill>
              </a:rPr>
              <a:t>th</a:t>
            </a:r>
            <a:r>
              <a:rPr lang="en-US" sz="1400" dirty="0">
                <a:solidFill>
                  <a:schemeClr val="tx1">
                    <a:lumMod val="95000"/>
                    <a:lumOff val="5000"/>
                    <a:alpha val="60000"/>
                  </a:schemeClr>
                </a:solidFill>
              </a:rPr>
              <a:t> June 2022</a:t>
            </a:r>
          </a:p>
          <a:p>
            <a:pPr fontAlgn="base"/>
            <a:r>
              <a:rPr lang="en-US" sz="1400" b="1" dirty="0">
                <a:solidFill>
                  <a:schemeClr val="tx1">
                    <a:lumMod val="95000"/>
                    <a:lumOff val="5000"/>
                    <a:alpha val="60000"/>
                  </a:schemeClr>
                </a:solidFill>
              </a:rPr>
              <a:t>Data collection tool</a:t>
            </a:r>
            <a:r>
              <a:rPr lang="en-US" sz="1400" dirty="0">
                <a:solidFill>
                  <a:schemeClr val="tx1">
                    <a:lumMod val="95000"/>
                    <a:lumOff val="5000"/>
                    <a:alpha val="60000"/>
                  </a:schemeClr>
                </a:solidFill>
              </a:rPr>
              <a:t>-  Secondary data collected using hospital information system</a:t>
            </a:r>
          </a:p>
          <a:p>
            <a:pPr marL="0" indent="0" algn="just">
              <a:lnSpc>
                <a:spcPct val="100000"/>
              </a:lnSpc>
              <a:spcAft>
                <a:spcPts val="800"/>
              </a:spcAft>
              <a:buNone/>
            </a:pPr>
            <a:endParaRPr lang="en-US" sz="1100" dirty="0">
              <a:solidFill>
                <a:srgbClr val="000000"/>
              </a:solidFill>
              <a:effectLst/>
              <a:latin typeface="Times New Roman" panose="02020603050405020304" pitchFamily="18" charset="0"/>
              <a:ea typeface="Calibri" panose="020F0502020204030204" pitchFamily="34" charset="0"/>
            </a:endParaRPr>
          </a:p>
          <a:p>
            <a:pPr marL="342900" indent="-342900" algn="just">
              <a:lnSpc>
                <a:spcPct val="100000"/>
              </a:lnSpc>
              <a:spcAft>
                <a:spcPts val="800"/>
              </a:spcAft>
              <a:buFont typeface="Symbol" panose="05050102010706020507" pitchFamily="18" charset="2"/>
              <a:buChar char=""/>
            </a:pPr>
            <a:endParaRPr lang="en-US" sz="2800" dirty="0">
              <a:latin typeface="Calibri" panose="020F0502020204030204" pitchFamily="34" charset="0"/>
              <a:cs typeface="Calibri" panose="020F0502020204030204" pitchFamily="34" charset="0"/>
            </a:endParaRPr>
          </a:p>
        </p:txBody>
      </p:sp>
      <p:sp>
        <p:nvSpPr>
          <p:cNvPr id="8" name="Rectangle 7">
            <a:extLst>
              <a:ext uri="{FF2B5EF4-FFF2-40B4-BE49-F238E27FC236}">
                <a16:creationId xmlns:a16="http://schemas.microsoft.com/office/drawing/2014/main" id="{014C1D62-3585-7DE4-12BA-9807236415B9}"/>
              </a:ext>
            </a:extLst>
          </p:cNvPr>
          <p:cNvSpPr/>
          <p:nvPr/>
        </p:nvSpPr>
        <p:spPr>
          <a:xfrm>
            <a:off x="0" y="0"/>
            <a:ext cx="12192000" cy="6858000"/>
          </a:xfrm>
          <a:prstGeom prst="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a:solidFill>
                  <a:schemeClr val="tx2"/>
                </a:solidFill>
              </a:ln>
            </a:endParaRPr>
          </a:p>
        </p:txBody>
      </p:sp>
      <p:pic>
        <p:nvPicPr>
          <p:cNvPr id="3" name="Picture 2"/>
          <p:cNvPicPr>
            <a:picLocks noChangeAspect="1"/>
          </p:cNvPicPr>
          <p:nvPr/>
        </p:nvPicPr>
        <p:blipFill>
          <a:blip r:embed="rId4"/>
          <a:stretch>
            <a:fillRect/>
          </a:stretch>
        </p:blipFill>
        <p:spPr>
          <a:xfrm>
            <a:off x="9431246" y="210236"/>
            <a:ext cx="2349193" cy="1755289"/>
          </a:xfrm>
          <a:prstGeom prst="rect">
            <a:avLst/>
          </a:prstGeom>
        </p:spPr>
      </p:pic>
    </p:spTree>
    <p:extLst>
      <p:ext uri="{BB962C8B-B14F-4D97-AF65-F5344CB8AC3E}">
        <p14:creationId xmlns:p14="http://schemas.microsoft.com/office/powerpoint/2010/main" val="1527386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5"/>
          <p:cNvSpPr>
            <a:spLocks noChangeArrowheads="1"/>
          </p:cNvSpPr>
          <p:nvPr/>
        </p:nvSpPr>
        <p:spPr bwMode="auto">
          <a:xfrm>
            <a:off x="1300162" y="665692"/>
            <a:ext cx="2181225" cy="514350"/>
          </a:xfrm>
          <a:prstGeom prst="rect">
            <a:avLst/>
          </a:prstGeom>
          <a:solidFill>
            <a:schemeClr val="accent1">
              <a:lumMod val="40000"/>
              <a:lumOff val="60000"/>
            </a:schemeClr>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PATIENT ARRIVES BY AMBULANCE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21"/>
          <p:cNvSpPr>
            <a:spLocks noChangeArrowheads="1"/>
          </p:cNvSpPr>
          <p:nvPr/>
        </p:nvSpPr>
        <p:spPr bwMode="auto">
          <a:xfrm>
            <a:off x="7326630" y="801611"/>
            <a:ext cx="2019300" cy="476250"/>
          </a:xfrm>
          <a:prstGeom prst="rect">
            <a:avLst/>
          </a:prstGeom>
          <a:solidFill>
            <a:schemeClr val="accent1">
              <a:lumMod val="40000"/>
              <a:lumOff val="60000"/>
            </a:schemeClr>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PATIENT ARRIVES AS WALK IN</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23"/>
          <p:cNvSpPr>
            <a:spLocks noChangeArrowheads="1"/>
          </p:cNvSpPr>
          <p:nvPr/>
        </p:nvSpPr>
        <p:spPr bwMode="auto">
          <a:xfrm>
            <a:off x="4271962" y="1390650"/>
            <a:ext cx="2466463" cy="466725"/>
          </a:xfrm>
          <a:prstGeom prst="rect">
            <a:avLst/>
          </a:prstGeom>
          <a:solidFill>
            <a:schemeClr val="accent1">
              <a:lumMod val="40000"/>
              <a:lumOff val="60000"/>
            </a:schemeClr>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TRAIGE BY NURSE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24"/>
          <p:cNvSpPr>
            <a:spLocks noChangeArrowheads="1"/>
          </p:cNvSpPr>
          <p:nvPr/>
        </p:nvSpPr>
        <p:spPr bwMode="auto">
          <a:xfrm>
            <a:off x="3475929" y="2236421"/>
            <a:ext cx="4267200" cy="409575"/>
          </a:xfrm>
          <a:prstGeom prst="rect">
            <a:avLst/>
          </a:prstGeom>
          <a:solidFill>
            <a:schemeClr val="accent1">
              <a:lumMod val="40000"/>
              <a:lumOff val="60000"/>
            </a:schemeClr>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EMERGENCY PHYSICIANS EXAMINES PATIENT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25"/>
          <p:cNvSpPr>
            <a:spLocks noChangeArrowheads="1"/>
          </p:cNvSpPr>
          <p:nvPr/>
        </p:nvSpPr>
        <p:spPr bwMode="auto">
          <a:xfrm>
            <a:off x="2947987" y="3109913"/>
            <a:ext cx="1285875" cy="1228725"/>
          </a:xfrm>
          <a:prstGeom prst="rect">
            <a:avLst/>
          </a:prstGeom>
          <a:solidFill>
            <a:schemeClr val="accent1">
              <a:lumMod val="40000"/>
              <a:lumOff val="60000"/>
            </a:schemeClr>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THERAPY IS CONDUCTED .EG- DRUG ADMINISTRATION, SUTURE , DRESSING, IVF</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9" name="Rectangle 26"/>
          <p:cNvSpPr>
            <a:spLocks noChangeArrowheads="1"/>
          </p:cNvSpPr>
          <p:nvPr/>
        </p:nvSpPr>
        <p:spPr bwMode="auto">
          <a:xfrm>
            <a:off x="4979523" y="3142811"/>
            <a:ext cx="1285875" cy="1181100"/>
          </a:xfrm>
          <a:prstGeom prst="rect">
            <a:avLst/>
          </a:prstGeom>
          <a:solidFill>
            <a:schemeClr val="accent1">
              <a:lumMod val="40000"/>
              <a:lumOff val="60000"/>
            </a:schemeClr>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TESTS ARE CONDUCTED ( LAB, RADIOLOGY)</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27"/>
          <p:cNvSpPr>
            <a:spLocks noChangeArrowheads="1"/>
          </p:cNvSpPr>
          <p:nvPr/>
        </p:nvSpPr>
        <p:spPr bwMode="auto">
          <a:xfrm>
            <a:off x="6879102" y="3142811"/>
            <a:ext cx="1285875" cy="1200150"/>
          </a:xfrm>
          <a:prstGeom prst="rect">
            <a:avLst/>
          </a:prstGeom>
          <a:solidFill>
            <a:schemeClr val="accent1">
              <a:lumMod val="40000"/>
              <a:lumOff val="60000"/>
            </a:schemeClr>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SPECIALLY CONSULTATION IS CONDUCTED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 name="Rectangle 28"/>
          <p:cNvSpPr>
            <a:spLocks noChangeArrowheads="1"/>
          </p:cNvSpPr>
          <p:nvPr/>
        </p:nvSpPr>
        <p:spPr bwMode="auto">
          <a:xfrm>
            <a:off x="4197960" y="4728871"/>
            <a:ext cx="2819400" cy="342900"/>
          </a:xfrm>
          <a:prstGeom prst="rect">
            <a:avLst/>
          </a:prstGeom>
          <a:solidFill>
            <a:schemeClr val="accent1">
              <a:lumMod val="40000"/>
              <a:lumOff val="60000"/>
            </a:schemeClr>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RESULTS ARRIVE</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2" name="Flowchart: Decision 29"/>
          <p:cNvSpPr>
            <a:spLocks noChangeArrowheads="1"/>
          </p:cNvSpPr>
          <p:nvPr/>
        </p:nvSpPr>
        <p:spPr bwMode="auto">
          <a:xfrm>
            <a:off x="4669960" y="5234768"/>
            <a:ext cx="1905000" cy="1352550"/>
          </a:xfrm>
          <a:prstGeom prst="flowChartDecision">
            <a:avLst/>
          </a:prstGeom>
          <a:solidFill>
            <a:srgbClr val="5B9BD5"/>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NEED FOR FURTHER CARE</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 name="Rounded Rectangle 30"/>
          <p:cNvSpPr>
            <a:spLocks noChangeArrowheads="1"/>
          </p:cNvSpPr>
          <p:nvPr/>
        </p:nvSpPr>
        <p:spPr bwMode="auto">
          <a:xfrm>
            <a:off x="2325662" y="5781675"/>
            <a:ext cx="1581150" cy="390525"/>
          </a:xfrm>
          <a:prstGeom prst="roundRect">
            <a:avLst>
              <a:gd name="adj" fmla="val 16667"/>
            </a:avLst>
          </a:prstGeom>
          <a:solidFill>
            <a:srgbClr val="5B9BD5"/>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ADMISSION</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4" name="Rounded Rectangle 31"/>
          <p:cNvSpPr>
            <a:spLocks noChangeArrowheads="1"/>
          </p:cNvSpPr>
          <p:nvPr/>
        </p:nvSpPr>
        <p:spPr bwMode="auto">
          <a:xfrm>
            <a:off x="7338108" y="5696833"/>
            <a:ext cx="1581150" cy="390525"/>
          </a:xfrm>
          <a:prstGeom prst="roundRect">
            <a:avLst>
              <a:gd name="adj" fmla="val 16667"/>
            </a:avLst>
          </a:prstGeom>
          <a:solidFill>
            <a:srgbClr val="5B9BD5"/>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DISCHARGE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cxnSp>
        <p:nvCxnSpPr>
          <p:cNvPr id="15" name="Elbow Connector 14"/>
          <p:cNvCxnSpPr/>
          <p:nvPr/>
        </p:nvCxnSpPr>
        <p:spPr>
          <a:xfrm>
            <a:off x="2372164" y="1179403"/>
            <a:ext cx="1790261" cy="457839"/>
          </a:xfrm>
          <a:prstGeom prst="bentConnector3">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6" name="Elbow Connector 15"/>
          <p:cNvCxnSpPr/>
          <p:nvPr/>
        </p:nvCxnSpPr>
        <p:spPr>
          <a:xfrm rot="10800000" flipV="1">
            <a:off x="6738425" y="1270717"/>
            <a:ext cx="1943686" cy="405683"/>
          </a:xfrm>
          <a:prstGeom prst="bent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a:off x="3355510" y="2862482"/>
            <a:ext cx="4533900" cy="9525"/>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Arrow Connector 17"/>
          <p:cNvCxnSpPr/>
          <p:nvPr/>
        </p:nvCxnSpPr>
        <p:spPr>
          <a:xfrm>
            <a:off x="3365035" y="2872007"/>
            <a:ext cx="0" cy="2000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p:cNvCxnSpPr/>
          <p:nvPr/>
        </p:nvCxnSpPr>
        <p:spPr>
          <a:xfrm>
            <a:off x="7889410" y="2893646"/>
            <a:ext cx="0" cy="2571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a:off x="3355510" y="4513850"/>
            <a:ext cx="4495800" cy="19050"/>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p:cNvCxnSpPr/>
          <p:nvPr/>
        </p:nvCxnSpPr>
        <p:spPr>
          <a:xfrm flipH="1">
            <a:off x="3355510" y="4314424"/>
            <a:ext cx="9525" cy="228600"/>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a:off x="5924550" y="4238625"/>
            <a:ext cx="9525" cy="123825"/>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7841785" y="4294775"/>
            <a:ext cx="9525" cy="228600"/>
          </a:xfrm>
          <a:prstGeom prst="line">
            <a:avLst/>
          </a:prstGeom>
        </p:spPr>
        <p:style>
          <a:lnRef idx="1">
            <a:schemeClr val="dk1"/>
          </a:lnRef>
          <a:fillRef idx="0">
            <a:schemeClr val="dk1"/>
          </a:fillRef>
          <a:effectRef idx="0">
            <a:schemeClr val="dk1"/>
          </a:effectRef>
          <a:fontRef idx="minor">
            <a:schemeClr val="tx1"/>
          </a:fontRef>
        </p:style>
      </p:cxnSp>
      <p:cxnSp>
        <p:nvCxnSpPr>
          <p:cNvPr id="24" name="Straight Connector 23"/>
          <p:cNvCxnSpPr/>
          <p:nvPr/>
        </p:nvCxnSpPr>
        <p:spPr>
          <a:xfrm flipV="1">
            <a:off x="2390775" y="8696325"/>
            <a:ext cx="2628900" cy="9525"/>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Arrow Connector 24"/>
          <p:cNvCxnSpPr/>
          <p:nvPr/>
        </p:nvCxnSpPr>
        <p:spPr>
          <a:xfrm>
            <a:off x="2400300" y="8715375"/>
            <a:ext cx="0" cy="2381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p:cNvCxnSpPr/>
          <p:nvPr/>
        </p:nvCxnSpPr>
        <p:spPr>
          <a:xfrm>
            <a:off x="5546956" y="2645996"/>
            <a:ext cx="9525" cy="4953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p:cNvCxnSpPr/>
          <p:nvPr/>
        </p:nvCxnSpPr>
        <p:spPr>
          <a:xfrm flipH="1">
            <a:off x="3870519" y="5911043"/>
            <a:ext cx="79944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p:cNvCxnSpPr/>
          <p:nvPr/>
        </p:nvCxnSpPr>
        <p:spPr>
          <a:xfrm>
            <a:off x="3648075" y="6991350"/>
            <a:ext cx="9525" cy="3143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p:cNvCxnSpPr/>
          <p:nvPr/>
        </p:nvCxnSpPr>
        <p:spPr>
          <a:xfrm>
            <a:off x="5010150" y="8686165"/>
            <a:ext cx="0" cy="2381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1" name="Rectangle 28"/>
          <p:cNvSpPr>
            <a:spLocks noChangeArrowheads="1"/>
          </p:cNvSpPr>
          <p:nvPr/>
        </p:nvSpPr>
        <p:spPr bwMode="auto">
          <a:xfrm>
            <a:off x="2947986" y="27801"/>
            <a:ext cx="9244013"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rgbClr val="333333"/>
                </a:solidFill>
                <a:effectLst/>
                <a:latin typeface="Arial" panose="020B0604020202020204" pitchFamily="34" charset="0"/>
                <a:ea typeface="Times New Roman" panose="02020603050405020304" pitchFamily="18" charset="0"/>
              </a:rPr>
              <a:t>-</a:t>
            </a:r>
            <a:endPar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sng" strike="noStrike" cap="none" normalizeH="0" baseline="0" dirty="0" smtClean="0">
                <a:ln>
                  <a:noFill/>
                </a:ln>
                <a:solidFill>
                  <a:schemeClr val="tx1">
                    <a:lumMod val="95000"/>
                    <a:lumOff val="5000"/>
                  </a:schemeClr>
                </a:solidFill>
                <a:effectLst/>
                <a:latin typeface="Arial" panose="020B0604020202020204" pitchFamily="34" charset="0"/>
              </a:rPr>
              <a:t>PROCESS</a:t>
            </a:r>
            <a:r>
              <a:rPr kumimoji="0" lang="en-US" altLang="en-US" sz="1800" b="1" i="0" u="sng" strike="noStrike" cap="none" normalizeH="0" dirty="0" smtClean="0">
                <a:ln>
                  <a:noFill/>
                </a:ln>
                <a:solidFill>
                  <a:schemeClr val="tx1">
                    <a:lumMod val="95000"/>
                    <a:lumOff val="5000"/>
                  </a:schemeClr>
                </a:solidFill>
                <a:effectLst/>
                <a:latin typeface="Arial" panose="020B0604020202020204" pitchFamily="34" charset="0"/>
              </a:rPr>
              <a:t> FLOW AT EMERGENCY DEPARTMENT</a:t>
            </a:r>
            <a:endParaRPr kumimoji="0" lang="en-US" altLang="en-US" sz="1800" b="1" i="0" u="sng" strike="noStrike" cap="none" normalizeH="0" baseline="0" dirty="0" smtClean="0">
              <a:ln>
                <a:noFill/>
              </a:ln>
              <a:solidFill>
                <a:schemeClr val="tx1">
                  <a:lumMod val="95000"/>
                  <a:lumOff val="5000"/>
                </a:schemeClr>
              </a:solidFill>
              <a:effectLst/>
              <a:latin typeface="Arial" panose="020B0604020202020204" pitchFamily="34" charset="0"/>
            </a:endParaRPr>
          </a:p>
        </p:txBody>
      </p:sp>
      <p:sp>
        <p:nvSpPr>
          <p:cNvPr id="32" name="Rectangle 38"/>
          <p:cNvSpPr>
            <a:spLocks noChangeArrowheads="1"/>
          </p:cNvSpPr>
          <p:nvPr/>
        </p:nvSpPr>
        <p:spPr bwMode="auto">
          <a:xfrm>
            <a:off x="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3" name="Rectangle 40"/>
          <p:cNvSpPr>
            <a:spLocks noChangeArrowheads="1"/>
          </p:cNvSpPr>
          <p:nvPr/>
        </p:nvSpPr>
        <p:spPr bwMode="auto">
          <a:xfrm>
            <a:off x="2409554" y="5405657"/>
            <a:ext cx="12452449"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                                            YESS                                                                       NO           </a:t>
            </a:r>
            <a:endParaRPr kumimoji="0" lang="en-US" altLang="en-US"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4" name="Rectangle 42"/>
          <p:cNvSpPr>
            <a:spLocks noChangeArrowheads="1"/>
          </p:cNvSpPr>
          <p:nvPr/>
        </p:nvSpPr>
        <p:spPr bwMode="auto">
          <a:xfrm>
            <a:off x="195261" y="134379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cxnSp>
        <p:nvCxnSpPr>
          <p:cNvPr id="41" name="Straight Arrow Connector 40"/>
          <p:cNvCxnSpPr/>
          <p:nvPr/>
        </p:nvCxnSpPr>
        <p:spPr>
          <a:xfrm>
            <a:off x="5622460" y="4221566"/>
            <a:ext cx="9525" cy="4953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p:cNvCxnSpPr/>
          <p:nvPr/>
        </p:nvCxnSpPr>
        <p:spPr>
          <a:xfrm>
            <a:off x="5543348" y="1827346"/>
            <a:ext cx="9525" cy="4953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p:cNvCxnSpPr/>
          <p:nvPr/>
        </p:nvCxnSpPr>
        <p:spPr>
          <a:xfrm>
            <a:off x="6614581" y="5911043"/>
            <a:ext cx="71204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Straight Arrow Connector 46"/>
          <p:cNvCxnSpPr>
            <a:stCxn id="11" idx="2"/>
          </p:cNvCxnSpPr>
          <p:nvPr/>
        </p:nvCxnSpPr>
        <p:spPr>
          <a:xfrm>
            <a:off x="5607660" y="5071771"/>
            <a:ext cx="24325" cy="2266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30435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047E-FBFD-4F79-BCA5-10E69740F030}"/>
              </a:ext>
            </a:extLst>
          </p:cNvPr>
          <p:cNvSpPr>
            <a:spLocks noGrp="1"/>
          </p:cNvSpPr>
          <p:nvPr>
            <p:ph type="title"/>
          </p:nvPr>
        </p:nvSpPr>
        <p:spPr>
          <a:xfrm>
            <a:off x="2868612" y="-24955"/>
            <a:ext cx="7383601" cy="1112836"/>
          </a:xfrm>
        </p:spPr>
        <p:txBody>
          <a:bodyPr>
            <a:normAutofit/>
          </a:bodyPr>
          <a:lstStyle/>
          <a:p>
            <a:pPr algn="ctr"/>
            <a:r>
              <a:rPr lang="en-IN" sz="4800" b="1" u="sng" dirty="0"/>
              <a:t>Results</a:t>
            </a:r>
            <a:endParaRPr lang="en-US" sz="3600" u="sng" dirty="0"/>
          </a:p>
        </p:txBody>
      </p:sp>
      <p:sp>
        <p:nvSpPr>
          <p:cNvPr id="10" name="Slide Number Placeholder 49">
            <a:extLst>
              <a:ext uri="{FF2B5EF4-FFF2-40B4-BE49-F238E27FC236}">
                <a16:creationId xmlns:a16="http://schemas.microsoft.com/office/drawing/2014/main" id="{01A08221-B499-4596-AFD9-5C9812459168}"/>
              </a:ext>
            </a:extLst>
          </p:cNvPr>
          <p:cNvSpPr>
            <a:spLocks noGrp="1"/>
          </p:cNvSpPr>
          <p:nvPr>
            <p:ph type="sldNum" sz="quarter" idx="12"/>
          </p:nvPr>
        </p:nvSpPr>
        <p:spPr/>
        <p:txBody>
          <a:bodyPr/>
          <a:lstStyle/>
          <a:p>
            <a:fld id="{D39607A7-8386-47DB-8578-DDEDD194E5D4}" type="slidenum">
              <a:rPr lang="en-US" smtClean="0"/>
              <a:pPr/>
              <a:t>7</a:t>
            </a:fld>
            <a:endParaRPr lang="en-US" dirty="0"/>
          </a:p>
        </p:txBody>
      </p:sp>
      <p:pic>
        <p:nvPicPr>
          <p:cNvPr id="7" name="Picture 6">
            <a:extLst>
              <a:ext uri="{FF2B5EF4-FFF2-40B4-BE49-F238E27FC236}">
                <a16:creationId xmlns:a16="http://schemas.microsoft.com/office/drawing/2014/main" id="{25649526-F05E-5A37-1A49-84AFFBEE6A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11" name="Content Placeholder 2">
            <a:extLst>
              <a:ext uri="{FF2B5EF4-FFF2-40B4-BE49-F238E27FC236}">
                <a16:creationId xmlns:a16="http://schemas.microsoft.com/office/drawing/2014/main" id="{90265B6E-18A1-3AF8-DDB0-D472E3951A28}"/>
              </a:ext>
            </a:extLst>
          </p:cNvPr>
          <p:cNvSpPr txBox="1">
            <a:spLocks/>
          </p:cNvSpPr>
          <p:nvPr/>
        </p:nvSpPr>
        <p:spPr>
          <a:xfrm>
            <a:off x="984738" y="1935164"/>
            <a:ext cx="10245970" cy="887959"/>
          </a:xfrm>
          <a:prstGeom prst="rect">
            <a:avLst/>
          </a:prstGeom>
        </p:spPr>
        <p:txBody>
          <a:bodyPr>
            <a:noAutofit/>
          </a:bodyPr>
          <a:lstStyle>
            <a:lvl1pPr marL="360000" indent="-360000" algn="l" defTabSz="914400" rtl="0" eaLnBrk="1" latinLnBrk="0" hangingPunct="1">
              <a:lnSpc>
                <a:spcPct val="150000"/>
              </a:lnSpc>
              <a:spcBef>
                <a:spcPts val="10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1pPr>
            <a:lvl2pPr marL="360000" indent="0" algn="l" defTabSz="914400" rtl="0" eaLnBrk="1" latinLnBrk="0" hangingPunct="1">
              <a:lnSpc>
                <a:spcPct val="150000"/>
              </a:lnSpc>
              <a:spcBef>
                <a:spcPts val="500"/>
              </a:spcBef>
              <a:buFontTx/>
              <a:buNone/>
              <a:defRPr sz="2000" b="0" i="1" kern="1200" spc="50" baseline="0">
                <a:solidFill>
                  <a:schemeClr val="tx1">
                    <a:alpha val="60000"/>
                  </a:schemeClr>
                </a:solidFill>
                <a:latin typeface="+mn-lt"/>
                <a:ea typeface="+mn-ea"/>
                <a:cs typeface="+mn-cs"/>
              </a:defRPr>
            </a:lvl2pPr>
            <a:lvl3pPr marL="108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3pPr>
            <a:lvl4pPr marL="1080000" indent="0" algn="l" defTabSz="914400" rtl="0" eaLnBrk="1" latinLnBrk="0" hangingPunct="1">
              <a:lnSpc>
                <a:spcPct val="150000"/>
              </a:lnSpc>
              <a:spcBef>
                <a:spcPts val="500"/>
              </a:spcBef>
              <a:buClr>
                <a:schemeClr val="accent3"/>
              </a:buClr>
              <a:buFontTx/>
              <a:buNone/>
              <a:defRPr sz="2000" b="0" i="1" kern="1200" spc="50" baseline="0">
                <a:solidFill>
                  <a:schemeClr val="tx1">
                    <a:alpha val="60000"/>
                  </a:schemeClr>
                </a:solidFill>
                <a:latin typeface="+mn-lt"/>
                <a:ea typeface="+mn-ea"/>
                <a:cs typeface="+mn-cs"/>
              </a:defRPr>
            </a:lvl4pPr>
            <a:lvl5pPr marL="180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a:lnSpc>
                <a:spcPct val="115000"/>
              </a:lnSpc>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CB870931-1E44-35D0-C911-5D6732BD891F}"/>
              </a:ext>
            </a:extLst>
          </p:cNvPr>
          <p:cNvSpPr/>
          <p:nvPr/>
        </p:nvSpPr>
        <p:spPr>
          <a:xfrm>
            <a:off x="0" y="0"/>
            <a:ext cx="12192000" cy="6858000"/>
          </a:xfrm>
          <a:prstGeom prst="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a:solidFill>
                  <a:schemeClr val="tx2"/>
                </a:solidFill>
              </a:ln>
            </a:endParaRPr>
          </a:p>
        </p:txBody>
      </p:sp>
      <p:sp>
        <p:nvSpPr>
          <p:cNvPr id="4" name="Rectangle 2"/>
          <p:cNvSpPr>
            <a:spLocks noChangeArrowheads="1"/>
          </p:cNvSpPr>
          <p:nvPr/>
        </p:nvSpPr>
        <p:spPr bwMode="auto">
          <a:xfrm>
            <a:off x="1186376" y="1791707"/>
            <a:ext cx="3734972"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smtClean="0">
                <a:ln>
                  <a:noFill/>
                </a:ln>
                <a:solidFill>
                  <a:srgbClr val="333333"/>
                </a:solidFill>
                <a:effectLst/>
                <a:latin typeface="Arial" panose="020B0604020202020204" pitchFamily="34" charset="0"/>
                <a:ea typeface="Times New Roman" panose="02020603050405020304" pitchFamily="18" charset="0"/>
              </a:rPr>
              <a:t>The   graph below depicts total number of Cash patients which came in the emergency department for their admission. Total cash patients which were taken in this study was 40 patients in which 5 were admitted within 30 minutes while 20 patients took 30-60 min and around 15 patients took 60-120 min for getting their admission done. </a:t>
            </a:r>
            <a:endParaRPr kumimoji="0" lang="en-US" alt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12" name="Chart 11"/>
          <p:cNvGraphicFramePr/>
          <p:nvPr>
            <p:extLst>
              <p:ext uri="{D42A27DB-BD31-4B8C-83A1-F6EECF244321}">
                <p14:modId xmlns:p14="http://schemas.microsoft.com/office/powerpoint/2010/main" val="2389733144"/>
              </p:ext>
            </p:extLst>
          </p:nvPr>
        </p:nvGraphicFramePr>
        <p:xfrm>
          <a:off x="6107723" y="1947723"/>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5" name="Rectangle 3"/>
          <p:cNvSpPr>
            <a:spLocks noChangeArrowheads="1"/>
          </p:cNvSpPr>
          <p:nvPr/>
        </p:nvSpPr>
        <p:spPr bwMode="auto">
          <a:xfrm>
            <a:off x="457200" y="32099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191190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378634" y="1778764"/>
            <a:ext cx="3530991"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smtClean="0">
                <a:ln>
                  <a:noFill/>
                </a:ln>
                <a:solidFill>
                  <a:srgbClr val="333333"/>
                </a:solidFill>
                <a:effectLst/>
                <a:latin typeface="Arial" panose="020B0604020202020204" pitchFamily="34" charset="0"/>
                <a:ea typeface="Times New Roman" panose="02020603050405020304" pitchFamily="18" charset="0"/>
              </a:rPr>
              <a:t>The graph below depicts the time taken for the TPA patient to getting their admission done in the emergency department. Out of 90 patients, 20 patients took 30 min ,40 patients took 30-60 min and 30 patients took around 60-120 min for getting their admission done.</a:t>
            </a:r>
            <a:endParaRPr kumimoji="0" lang="en-US" alt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333333"/>
                </a:solidFill>
                <a:effectLst/>
                <a:latin typeface="Arial" panose="020B0604020202020204" pitchFamily="34" charset="0"/>
                <a:ea typeface="Times New Roman" panose="02020603050405020304" pitchFamily="18" charset="0"/>
              </a:rPr>
              <a:t>           </a:t>
            </a:r>
            <a:endParaRPr kumimoji="0" lang="en-US" altLang="en-US"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5" name="Chart 4"/>
          <p:cNvGraphicFramePr/>
          <p:nvPr>
            <p:extLst>
              <p:ext uri="{D42A27DB-BD31-4B8C-83A1-F6EECF244321}">
                <p14:modId xmlns:p14="http://schemas.microsoft.com/office/powerpoint/2010/main" val="3281482676"/>
              </p:ext>
            </p:extLst>
          </p:nvPr>
        </p:nvGraphicFramePr>
        <p:xfrm>
          <a:off x="6682153" y="1897886"/>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3"/>
          <p:cNvSpPr>
            <a:spLocks noChangeArrowheads="1"/>
          </p:cNvSpPr>
          <p:nvPr/>
        </p:nvSpPr>
        <p:spPr bwMode="auto">
          <a:xfrm>
            <a:off x="0" y="32099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800107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267180" y="999779"/>
            <a:ext cx="3164143"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smtClean="0">
                <a:ln>
                  <a:noFill/>
                </a:ln>
                <a:solidFill>
                  <a:srgbClr val="333333"/>
                </a:solidFill>
                <a:effectLst/>
                <a:latin typeface="Arial" panose="020B0604020202020204" pitchFamily="34" charset="0"/>
                <a:ea typeface="Times New Roman" panose="02020603050405020304" pitchFamily="18" charset="0"/>
              </a:rPr>
              <a:t>This below graph depicts number of paneled patients which came in the emergency department for getting their admission done. Around 35 patients were there which got their admission done in 0-30 min, 50 patients took 30-60 min and 85 patients took 60-120 min for getting their admission done. </a:t>
            </a:r>
            <a:endParaRPr kumimoji="0" lang="en-US" alt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333333"/>
                </a:solidFill>
                <a:effectLst/>
                <a:latin typeface="Arial" panose="020B0604020202020204" pitchFamily="34" charset="0"/>
                <a:ea typeface="Times New Roman" panose="02020603050405020304" pitchFamily="18" charset="0"/>
              </a:rPr>
              <a:t>     </a:t>
            </a:r>
            <a:endParaRPr kumimoji="0" lang="en-US" altLang="en-US"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6" name="Chart 5"/>
          <p:cNvGraphicFramePr/>
          <p:nvPr>
            <p:extLst>
              <p:ext uri="{D42A27DB-BD31-4B8C-83A1-F6EECF244321}">
                <p14:modId xmlns:p14="http://schemas.microsoft.com/office/powerpoint/2010/main" val="928169075"/>
              </p:ext>
            </p:extLst>
          </p:nvPr>
        </p:nvGraphicFramePr>
        <p:xfrm>
          <a:off x="5471746" y="999779"/>
          <a:ext cx="4572000" cy="3218260"/>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a:spLocks noChangeArrowheads="1"/>
          </p:cNvSpPr>
          <p:nvPr/>
        </p:nvSpPr>
        <p:spPr bwMode="auto">
          <a:xfrm>
            <a:off x="228600" y="32099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4908776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CF82A0-F4E3-45B7-AF6D-1D89198889C4}">
  <ds:schemaRefs>
    <ds:schemaRef ds:uri="http://schemas.microsoft.com/office/infopath/2007/PartnerControls"/>
    <ds:schemaRef ds:uri="http://purl.org/dc/terms/"/>
    <ds:schemaRef ds:uri="http://schemas.openxmlformats.org/package/2006/metadata/core-properties"/>
    <ds:schemaRef ds:uri="230e9df3-be65-4c73-a93b-d1236ebd677e"/>
    <ds:schemaRef ds:uri="http://schemas.microsoft.com/office/2006/documentManagement/types"/>
    <ds:schemaRef ds:uri="16c05727-aa75-4e4a-9b5f-8a80a1165891"/>
    <ds:schemaRef ds:uri="71af3243-3dd4-4a8d-8c0d-dd76da1f02a5"/>
    <ds:schemaRef ds:uri="http://schemas.microsoft.com/sharepoint/v3"/>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D1309999-888E-44BA-A188-888AF21B1F1C}">
  <ds:schemaRefs>
    <ds:schemaRef ds:uri="http://schemas.microsoft.com/sharepoint/v3/contenttype/forms"/>
  </ds:schemaRefs>
</ds:datastoreItem>
</file>

<file path=customXml/itemProps3.xml><?xml version="1.0" encoding="utf-8"?>
<ds:datastoreItem xmlns:ds="http://schemas.openxmlformats.org/officeDocument/2006/customXml" ds:itemID="{2579673F-CE33-48F3-A011-3563BBD946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4955</TotalTime>
  <Words>1193</Words>
  <Application>Microsoft Office PowerPoint</Application>
  <PresentationFormat>Widescreen</PresentationFormat>
  <Paragraphs>102</Paragraphs>
  <Slides>17</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Symbol</vt:lpstr>
      <vt:lpstr>Times New Roman</vt:lpstr>
      <vt:lpstr>Wingdings</vt:lpstr>
      <vt:lpstr>Office Theme</vt:lpstr>
      <vt:lpstr>REDUCING TURNAORUND TIME OF PATIENTS IN ADMISSION PROCESS AT PARK HOSPITAL, GURUGRAM</vt:lpstr>
      <vt:lpstr>Screenshot of Approval</vt:lpstr>
      <vt:lpstr>Introduction</vt:lpstr>
      <vt:lpstr>Objective of the Study </vt:lpstr>
      <vt:lpstr>Methodology</vt:lpstr>
      <vt:lpstr>PowerPoint Presentation</vt:lpstr>
      <vt:lpstr>Results</vt:lpstr>
      <vt:lpstr>PowerPoint Presentation</vt:lpstr>
      <vt:lpstr>PowerPoint Presentation</vt:lpstr>
      <vt:lpstr>Discussion</vt:lpstr>
      <vt:lpstr>ROOT CAUSE ANALYSIS</vt:lpstr>
      <vt:lpstr>RECOMMENDATIONS</vt:lpstr>
      <vt:lpstr>CONCLUSIONS</vt:lpstr>
      <vt:lpstr>Bibliography</vt:lpstr>
      <vt:lpstr>Dissertation Experiences</vt:lpstr>
      <vt:lpstr>Thank you</vt:lpstr>
      <vt:lpstr>Pictorial Journey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Important elements for an ETL process of cancer data Karkinos Healthcare</dc:title>
  <dc:creator>Nidhi Chaudhary</dc:creator>
  <cp:lastModifiedBy>SANSANWAL</cp:lastModifiedBy>
  <cp:revision>48</cp:revision>
  <dcterms:created xsi:type="dcterms:W3CDTF">2022-06-10T21:42:57Z</dcterms:created>
  <dcterms:modified xsi:type="dcterms:W3CDTF">2022-09-28T06:26:22Z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