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74" r:id="rId3"/>
    <p:sldId id="257" r:id="rId4"/>
    <p:sldId id="277" r:id="rId5"/>
    <p:sldId id="260" r:id="rId6"/>
    <p:sldId id="259" r:id="rId7"/>
    <p:sldId id="261" r:id="rId8"/>
    <p:sldId id="280" r:id="rId9"/>
    <p:sldId id="263" r:id="rId10"/>
    <p:sldId id="279" r:id="rId11"/>
    <p:sldId id="265" r:id="rId12"/>
    <p:sldId id="281" r:id="rId13"/>
    <p:sldId id="267" r:id="rId14"/>
    <p:sldId id="275" r:id="rId15"/>
    <p:sldId id="273" r:id="rId16"/>
    <p:sldId id="268" r:id="rId17"/>
    <p:sldId id="276" r:id="rId18"/>
    <p:sldId id="269" r:id="rId19"/>
    <p:sldId id="270" r:id="rId20"/>
    <p:sldId id="27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72CC"/>
    <a:srgbClr val="CB71DD"/>
    <a:srgbClr val="AB7E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31" autoAdjust="0"/>
    <p:restoredTop sz="85282" autoAdjust="0"/>
  </p:normalViewPr>
  <p:slideViewPr>
    <p:cSldViewPr snapToGrid="0">
      <p:cViewPr varScale="1">
        <p:scale>
          <a:sx n="62" d="100"/>
          <a:sy n="62" d="100"/>
        </p:scale>
        <p:origin x="1286"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tableStyles" Target="tableStyles.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theme" Target="theme/theme1.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viewProps" Target="view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presProps" Target="presProps.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notesMaster" Target="notesMasters/notesMaster1.xml" /></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 /><Relationship Id="rId2" Type="http://schemas.microsoft.com/office/2011/relationships/chartColorStyle" Target="colors1.xml" /><Relationship Id="rId1" Type="http://schemas.microsoft.com/office/2011/relationships/chartStyle" Target="style1.xml" /></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 /><Relationship Id="rId2" Type="http://schemas.microsoft.com/office/2011/relationships/chartColorStyle" Target="colors2.xml" /><Relationship Id="rId1" Type="http://schemas.microsoft.com/office/2011/relationships/chartStyle" Target="style2.xml" /></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pivotSource>
    <c:name>[FINDINGS TABLE (2).xlsx]type!PivotTable59</c:name>
    <c:fmtId val="-1"/>
  </c:pivotSource>
  <c:chart>
    <c:title>
      <c:tx>
        <c:rich>
          <a:bodyPr rot="0" spcFirstLastPara="1" vertOverflow="ellipsis" vert="horz" wrap="square" anchor="ctr" anchorCtr="1"/>
          <a:lstStyle/>
          <a:p>
            <a:pPr>
              <a:defRPr sz="1800" b="1" i="0" u="none" strike="noStrike" kern="1200" baseline="0">
                <a:solidFill>
                  <a:schemeClr val="accent4">
                    <a:lumMod val="20000"/>
                    <a:lumOff val="80000"/>
                  </a:schemeClr>
                </a:solidFill>
                <a:latin typeface="+mn-lt"/>
                <a:ea typeface="+mn-ea"/>
                <a:cs typeface="+mn-cs"/>
              </a:defRPr>
            </a:pPr>
            <a:r>
              <a:rPr lang="en-IN" dirty="0">
                <a:solidFill>
                  <a:schemeClr val="accent4">
                    <a:lumMod val="20000"/>
                    <a:lumOff val="80000"/>
                  </a:schemeClr>
                </a:solidFill>
              </a:rPr>
              <a:t>Evolution</a:t>
            </a:r>
            <a:r>
              <a:rPr lang="en-IN" baseline="0" dirty="0">
                <a:solidFill>
                  <a:schemeClr val="accent4">
                    <a:lumMod val="20000"/>
                    <a:lumOff val="80000"/>
                  </a:schemeClr>
                </a:solidFill>
              </a:rPr>
              <a:t> of RPM use from last 10 years on the type of RPM </a:t>
            </a:r>
            <a:endParaRPr lang="en-IN" dirty="0">
              <a:solidFill>
                <a:schemeClr val="accent4">
                  <a:lumMod val="20000"/>
                  <a:lumOff val="80000"/>
                </a:schemeClr>
              </a:solidFill>
            </a:endParaRPr>
          </a:p>
        </c:rich>
      </c:tx>
      <c:overlay val="0"/>
      <c:spPr>
        <a:noFill/>
        <a:ln>
          <a:noFill/>
        </a:ln>
        <a:effectLst/>
      </c:spPr>
      <c:txPr>
        <a:bodyPr rot="0" spcFirstLastPara="1" vertOverflow="ellipsis" vert="horz" wrap="square" anchor="ctr" anchorCtr="1"/>
        <a:lstStyle/>
        <a:p>
          <a:pPr>
            <a:defRPr sz="1800" b="1" i="0" u="none" strike="noStrike" kern="1200" baseline="0">
              <a:solidFill>
                <a:schemeClr val="accent4">
                  <a:lumMod val="20000"/>
                  <a:lumOff val="80000"/>
                </a:schemeClr>
              </a:solidFill>
              <a:latin typeface="+mn-lt"/>
              <a:ea typeface="+mn-ea"/>
              <a:cs typeface="+mn-cs"/>
            </a:defRPr>
          </a:pPr>
          <a:endParaRPr lang="en-US"/>
        </a:p>
      </c:txPr>
    </c:title>
    <c:autoTitleDeleted val="0"/>
    <c:pivotFmts>
      <c:pivotFmt>
        <c:idx val="0"/>
        <c:spPr>
          <a:solidFill>
            <a:schemeClr val="accent3">
              <a:alpha val="85000"/>
            </a:schemeClr>
          </a:solidFill>
          <a:ln w="9525" cap="flat" cmpd="sng" algn="ctr">
            <a:solidFill>
              <a:schemeClr val="lt1">
                <a:alpha val="50000"/>
              </a:schemeClr>
            </a:solidFill>
            <a:round/>
          </a:ln>
          <a:effectLst/>
        </c:spPr>
        <c:marker>
          <c:symbol val="circle"/>
          <c:size val="6"/>
          <c:spPr>
            <a:solidFill>
              <a:schemeClr val="accent3">
                <a:alpha val="85000"/>
              </a:schemeClr>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3">
              <a:alpha val="85000"/>
            </a:schemeClr>
          </a:solidFill>
          <a:ln w="9525" cap="flat" cmpd="sng" algn="ctr">
            <a:solidFill>
              <a:schemeClr val="lt1">
                <a:alpha val="50000"/>
              </a:schemeClr>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3">
              <a:alpha val="85000"/>
            </a:schemeClr>
          </a:solidFill>
          <a:ln w="9525" cap="flat" cmpd="sng" algn="ctr">
            <a:solidFill>
              <a:schemeClr val="lt1">
                <a:alpha val="50000"/>
              </a:schemeClr>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extLst>
        </c:dLbl>
      </c:pivotFmt>
    </c:pivotFmts>
    <c:view3D>
      <c:rotX val="15"/>
      <c:rotY val="20"/>
      <c:rAngAx val="0"/>
    </c:view3D>
    <c:floor>
      <c:thickness val="0"/>
      <c:spPr>
        <a:noFill/>
        <a:ln>
          <a:noFill/>
        </a:ln>
        <a:effectLst/>
        <a:sp3d/>
      </c:spPr>
    </c:floor>
    <c:sideWall>
      <c:thickness val="0"/>
      <c:spPr>
        <a:solidFill>
          <a:schemeClr val="accent5">
            <a:lumMod val="75000"/>
          </a:schemeClr>
        </a:solidFill>
        <a:ln>
          <a:noFill/>
        </a:ln>
        <a:effectLst/>
        <a:sp3d/>
      </c:spPr>
    </c:sideWall>
    <c:backWall>
      <c:thickness val="0"/>
      <c:spPr>
        <a:solidFill>
          <a:schemeClr val="accent5">
            <a:lumMod val="75000"/>
          </a:schemeClr>
        </a:solidFill>
        <a:ln>
          <a:noFill/>
        </a:ln>
        <a:effectLst/>
        <a:sp3d/>
      </c:spPr>
    </c:backWall>
    <c:plotArea>
      <c:layout>
        <c:manualLayout>
          <c:layoutTarget val="inner"/>
          <c:xMode val="edge"/>
          <c:yMode val="edge"/>
          <c:x val="7.3991554477283838E-2"/>
          <c:y val="0.15722026769249475"/>
          <c:w val="0.90141103228318054"/>
          <c:h val="0.56605549057663729"/>
        </c:manualLayout>
      </c:layout>
      <c:bar3DChart>
        <c:barDir val="col"/>
        <c:grouping val="clustered"/>
        <c:varyColors val="0"/>
        <c:ser>
          <c:idx val="0"/>
          <c:order val="0"/>
          <c:tx>
            <c:strRef>
              <c:f>type!$B$3</c:f>
              <c:strCache>
                <c:ptCount val="1"/>
                <c:pt idx="0">
                  <c:v>Total</c:v>
                </c:pt>
              </c:strCache>
            </c:strRef>
          </c:tx>
          <c:spPr>
            <a:solidFill>
              <a:schemeClr val="accent3">
                <a:alpha val="85000"/>
              </a:schemeClr>
            </a:solidFill>
            <a:ln w="9525" cap="flat" cmpd="sng" algn="ctr">
              <a:solidFill>
                <a:schemeClr val="lt1">
                  <a:alpha val="50000"/>
                </a:schemeClr>
              </a:solidFill>
              <a:round/>
            </a:ln>
            <a:effectLst/>
            <a:sp3d contourW="9525">
              <a:contourClr>
                <a:schemeClr val="lt1">
                  <a:alpha val="50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type!$A$4:$A$15</c:f>
              <c:strCache>
                <c:ptCount val="12"/>
                <c:pt idx="0">
                  <c:v>DIGITAL BP</c:v>
                </c:pt>
                <c:pt idx="1">
                  <c:v>glucometers</c:v>
                </c:pt>
                <c:pt idx="2">
                  <c:v>home based cognitive training</c:v>
                </c:pt>
                <c:pt idx="3">
                  <c:v>mhealth </c:v>
                </c:pt>
                <c:pt idx="4">
                  <c:v>Mhealth and activity tracker </c:v>
                </c:pt>
                <c:pt idx="5">
                  <c:v>mhealth/lifestyle coaching</c:v>
                </c:pt>
                <c:pt idx="6">
                  <c:v>sensor mhealth</c:v>
                </c:pt>
                <c:pt idx="7">
                  <c:v>sensors </c:v>
                </c:pt>
                <c:pt idx="8">
                  <c:v>telehealth</c:v>
                </c:pt>
                <c:pt idx="9">
                  <c:v>telemedicine</c:v>
                </c:pt>
                <c:pt idx="10">
                  <c:v>tracker</c:v>
                </c:pt>
                <c:pt idx="11">
                  <c:v>wearable</c:v>
                </c:pt>
              </c:strCache>
            </c:strRef>
          </c:cat>
          <c:val>
            <c:numRef>
              <c:f>type!$B$4:$B$15</c:f>
              <c:numCache>
                <c:formatCode>General</c:formatCode>
                <c:ptCount val="12"/>
                <c:pt idx="0">
                  <c:v>2021</c:v>
                </c:pt>
                <c:pt idx="1">
                  <c:v>2020</c:v>
                </c:pt>
                <c:pt idx="2">
                  <c:v>2021</c:v>
                </c:pt>
                <c:pt idx="3">
                  <c:v>2017</c:v>
                </c:pt>
                <c:pt idx="4">
                  <c:v>2019</c:v>
                </c:pt>
                <c:pt idx="5">
                  <c:v>2020</c:v>
                </c:pt>
                <c:pt idx="6">
                  <c:v>2016</c:v>
                </c:pt>
                <c:pt idx="7">
                  <c:v>2018</c:v>
                </c:pt>
                <c:pt idx="8">
                  <c:v>2016</c:v>
                </c:pt>
                <c:pt idx="9">
                  <c:v>2021</c:v>
                </c:pt>
                <c:pt idx="10">
                  <c:v>2021</c:v>
                </c:pt>
                <c:pt idx="11">
                  <c:v>2021</c:v>
                </c:pt>
              </c:numCache>
            </c:numRef>
          </c:val>
          <c:extLst>
            <c:ext xmlns:c16="http://schemas.microsoft.com/office/drawing/2014/chart" uri="{C3380CC4-5D6E-409C-BE32-E72D297353CC}">
              <c16:uniqueId val="{00000000-B644-4E62-AC06-CB1787A9E887}"/>
            </c:ext>
          </c:extLst>
        </c:ser>
        <c:dLbls>
          <c:showLegendKey val="0"/>
          <c:showVal val="1"/>
          <c:showCatName val="0"/>
          <c:showSerName val="0"/>
          <c:showPercent val="0"/>
          <c:showBubbleSize val="0"/>
        </c:dLbls>
        <c:gapWidth val="65"/>
        <c:shape val="box"/>
        <c:axId val="321138464"/>
        <c:axId val="321149280"/>
        <c:axId val="0"/>
      </c:bar3DChart>
      <c:catAx>
        <c:axId val="32113846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accent4">
                    <a:lumMod val="20000"/>
                    <a:lumOff val="80000"/>
                  </a:schemeClr>
                </a:solidFill>
                <a:latin typeface="+mn-lt"/>
                <a:ea typeface="+mn-ea"/>
                <a:cs typeface="+mn-cs"/>
              </a:defRPr>
            </a:pPr>
            <a:endParaRPr lang="en-US"/>
          </a:p>
        </c:txPr>
        <c:crossAx val="321149280"/>
        <c:crosses val="autoZero"/>
        <c:auto val="1"/>
        <c:lblAlgn val="ctr"/>
        <c:lblOffset val="100"/>
        <c:noMultiLvlLbl val="0"/>
      </c:catAx>
      <c:valAx>
        <c:axId val="321149280"/>
        <c:scaling>
          <c:orientation val="minMax"/>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crossAx val="321138464"/>
        <c:crossesAt val="1"/>
        <c:crossBetween val="between"/>
      </c:valAx>
      <c:spPr>
        <a:noFill/>
        <a:ln>
          <a:noFill/>
        </a:ln>
        <a:effectLst/>
      </c:spPr>
    </c:plotArea>
    <c:plotVisOnly val="1"/>
    <c:dispBlanksAs val="gap"/>
    <c:showDLblsOverMax val="0"/>
  </c:chart>
  <c:spPr>
    <a:solidFill>
      <a:schemeClr val="tx1">
        <a:lumMod val="75000"/>
        <a:lumOff val="25000"/>
      </a:schemeClr>
    </a:soli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[FINDINGS TABLE (2).xlsx]type!PivotTable59</c:name>
    <c:fmtId val="-1"/>
  </c:pivotSource>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IN" dirty="0"/>
              <a:t>Mostly</a:t>
            </a:r>
            <a:r>
              <a:rPr lang="en-IN" baseline="0" dirty="0"/>
              <a:t> used RPM used from  review n=24</a:t>
            </a:r>
            <a:endParaRPr lang="en-IN" dirty="0"/>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ivotFmts>
      <c:pivotFmt>
        <c:idx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extLst>
        </c:dLbl>
      </c:pivotFmt>
      <c:pivotFmt>
        <c:idx val="1"/>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extLst>
        </c:dLbl>
      </c:pivotFmt>
      <c:pivotFmt>
        <c:idx val="2"/>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0.41881692913385826"/>
          <c:y val="0.15266221930592008"/>
          <c:w val="0.55818307086614172"/>
          <c:h val="0.69827172645086033"/>
        </c:manualLayout>
      </c:layout>
      <c:barChart>
        <c:barDir val="bar"/>
        <c:grouping val="clustered"/>
        <c:varyColors val="0"/>
        <c:ser>
          <c:idx val="0"/>
          <c:order val="0"/>
          <c:tx>
            <c:strRef>
              <c:f>type!$B$3</c:f>
              <c:strCache>
                <c:ptCount val="1"/>
                <c:pt idx="0">
                  <c:v>Total</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type!$A$4:$A$15</c:f>
              <c:strCache>
                <c:ptCount val="12"/>
                <c:pt idx="0">
                  <c:v>DIGITAL BP</c:v>
                </c:pt>
                <c:pt idx="1">
                  <c:v>glucometers</c:v>
                </c:pt>
                <c:pt idx="2">
                  <c:v>home based cognitive training</c:v>
                </c:pt>
                <c:pt idx="3">
                  <c:v>mhealth </c:v>
                </c:pt>
                <c:pt idx="4">
                  <c:v>Mhealth and activity tracker </c:v>
                </c:pt>
                <c:pt idx="5">
                  <c:v>mhealth/lifestyle coaching</c:v>
                </c:pt>
                <c:pt idx="6">
                  <c:v>sensor mhealth</c:v>
                </c:pt>
                <c:pt idx="7">
                  <c:v>sensors </c:v>
                </c:pt>
                <c:pt idx="8">
                  <c:v>telehealth</c:v>
                </c:pt>
                <c:pt idx="9">
                  <c:v>telemedicine</c:v>
                </c:pt>
                <c:pt idx="10">
                  <c:v>tracker</c:v>
                </c:pt>
                <c:pt idx="11">
                  <c:v>wearable</c:v>
                </c:pt>
              </c:strCache>
            </c:strRef>
          </c:cat>
          <c:val>
            <c:numRef>
              <c:f>type!$B$4:$B$15</c:f>
              <c:numCache>
                <c:formatCode>General</c:formatCode>
                <c:ptCount val="12"/>
                <c:pt idx="0">
                  <c:v>1</c:v>
                </c:pt>
                <c:pt idx="1">
                  <c:v>2</c:v>
                </c:pt>
                <c:pt idx="2">
                  <c:v>1</c:v>
                </c:pt>
                <c:pt idx="3">
                  <c:v>1</c:v>
                </c:pt>
                <c:pt idx="4">
                  <c:v>1</c:v>
                </c:pt>
                <c:pt idx="5">
                  <c:v>1</c:v>
                </c:pt>
                <c:pt idx="6">
                  <c:v>1</c:v>
                </c:pt>
                <c:pt idx="7">
                  <c:v>2</c:v>
                </c:pt>
                <c:pt idx="8">
                  <c:v>5</c:v>
                </c:pt>
                <c:pt idx="9">
                  <c:v>2</c:v>
                </c:pt>
                <c:pt idx="10">
                  <c:v>3</c:v>
                </c:pt>
                <c:pt idx="11">
                  <c:v>3</c:v>
                </c:pt>
              </c:numCache>
            </c:numRef>
          </c:val>
          <c:extLst>
            <c:ext xmlns:c16="http://schemas.microsoft.com/office/drawing/2014/chart" uri="{C3380CC4-5D6E-409C-BE32-E72D297353CC}">
              <c16:uniqueId val="{00000000-1A62-44D5-A3CE-0483879490BB}"/>
            </c:ext>
          </c:extLst>
        </c:ser>
        <c:dLbls>
          <c:dLblPos val="inEnd"/>
          <c:showLegendKey val="0"/>
          <c:showVal val="1"/>
          <c:showCatName val="0"/>
          <c:showSerName val="0"/>
          <c:showPercent val="0"/>
          <c:showBubbleSize val="0"/>
        </c:dLbls>
        <c:gapWidth val="115"/>
        <c:overlap val="-20"/>
        <c:axId val="321138464"/>
        <c:axId val="321149280"/>
      </c:barChart>
      <c:catAx>
        <c:axId val="321138464"/>
        <c:scaling>
          <c:orientation val="minMax"/>
        </c:scaling>
        <c:delete val="0"/>
        <c:axPos val="l"/>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321149280"/>
        <c:crosses val="autoZero"/>
        <c:auto val="1"/>
        <c:lblAlgn val="ctr"/>
        <c:lblOffset val="100"/>
        <c:noMultiLvlLbl val="0"/>
      </c:catAx>
      <c:valAx>
        <c:axId val="321149280"/>
        <c:scaling>
          <c:orientation val="minMax"/>
        </c:scaling>
        <c:delete val="0"/>
        <c:axPos val="b"/>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321138464"/>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withinLinearReversed" id="23">
  <a:schemeClr val="accent3"/>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2">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796DC7-C4D3-4691-9746-BA50491B5C5A}"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IN"/>
        </a:p>
      </dgm:t>
    </dgm:pt>
    <dgm:pt modelId="{24CF46AA-493A-4F02-83ED-AD5E7A6D9357}">
      <dgm:prSet phldrT="[Text]"/>
      <dgm:spPr/>
      <dgm:t>
        <a:bodyPr/>
        <a:lstStyle/>
        <a:p>
          <a:r>
            <a:rPr lang="en-US" b="0" dirty="0"/>
            <a:t>OBJECTIVE</a:t>
          </a:r>
          <a:r>
            <a:rPr lang="en-US" dirty="0"/>
            <a:t> </a:t>
          </a:r>
          <a:endParaRPr lang="en-IN" dirty="0"/>
        </a:p>
      </dgm:t>
    </dgm:pt>
    <dgm:pt modelId="{701FF70A-00AD-40E6-B22D-5F56A57D21EE}" type="parTrans" cxnId="{BB7D900A-78C9-4FB9-9261-E106773D1F52}">
      <dgm:prSet/>
      <dgm:spPr/>
      <dgm:t>
        <a:bodyPr/>
        <a:lstStyle/>
        <a:p>
          <a:endParaRPr lang="en-IN"/>
        </a:p>
      </dgm:t>
    </dgm:pt>
    <dgm:pt modelId="{E4B8CE51-0820-4001-A517-713AC95E2BCF}" type="sibTrans" cxnId="{BB7D900A-78C9-4FB9-9261-E106773D1F52}">
      <dgm:prSet/>
      <dgm:spPr/>
      <dgm:t>
        <a:bodyPr/>
        <a:lstStyle/>
        <a:p>
          <a:endParaRPr lang="en-IN"/>
        </a:p>
      </dgm:t>
    </dgm:pt>
    <dgm:pt modelId="{4F379F3F-BAD7-4E38-AC15-397343265501}">
      <dgm:prSet phldrT="[Text]" custT="1"/>
      <dgm:spPr/>
      <dgm:t>
        <a:bodyPr/>
        <a:lstStyle/>
        <a:p>
          <a:r>
            <a:rPr lang="en-IN"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To address the increased use of remote patient monitoring in geriatric patients</a:t>
          </a:r>
          <a:endParaRPr lang="en-IN" sz="2400" dirty="0"/>
        </a:p>
      </dgm:t>
    </dgm:pt>
    <dgm:pt modelId="{2DB75AC0-C55F-4FA2-A5F0-79E539E32A2C}" type="parTrans" cxnId="{3ACB4685-F22F-4A84-84B5-139B180B871A}">
      <dgm:prSet/>
      <dgm:spPr/>
      <dgm:t>
        <a:bodyPr/>
        <a:lstStyle/>
        <a:p>
          <a:endParaRPr lang="en-IN"/>
        </a:p>
      </dgm:t>
    </dgm:pt>
    <dgm:pt modelId="{A96FA03B-073F-4D71-BA33-C792512FA186}" type="sibTrans" cxnId="{3ACB4685-F22F-4A84-84B5-139B180B871A}">
      <dgm:prSet/>
      <dgm:spPr/>
      <dgm:t>
        <a:bodyPr/>
        <a:lstStyle/>
        <a:p>
          <a:endParaRPr lang="en-IN"/>
        </a:p>
      </dgm:t>
    </dgm:pt>
    <dgm:pt modelId="{C9DED920-9B35-4B0B-A412-3285DC8355BE}">
      <dgm:prSet phldrT="[Text]"/>
      <dgm:spPr/>
      <dgm:t>
        <a:bodyPr/>
        <a:lstStyle/>
        <a:p>
          <a:r>
            <a:rPr lang="en-IN" b="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SPECIFIC OBJECTIVE </a:t>
          </a:r>
          <a:endParaRPr lang="en-IN" b="0" dirty="0">
            <a:solidFill>
              <a:schemeClr val="bg1"/>
            </a:solidFill>
          </a:endParaRPr>
        </a:p>
      </dgm:t>
    </dgm:pt>
    <dgm:pt modelId="{1FB3B6AF-BA96-4FF9-BE0C-870B86615E26}" type="parTrans" cxnId="{3B7C8BF9-07DD-4262-9B8F-CF672012D0C5}">
      <dgm:prSet/>
      <dgm:spPr/>
      <dgm:t>
        <a:bodyPr/>
        <a:lstStyle/>
        <a:p>
          <a:endParaRPr lang="en-IN"/>
        </a:p>
      </dgm:t>
    </dgm:pt>
    <dgm:pt modelId="{8CDAEBD3-9012-462A-A99D-F8C1747EFD07}" type="sibTrans" cxnId="{3B7C8BF9-07DD-4262-9B8F-CF672012D0C5}">
      <dgm:prSet/>
      <dgm:spPr/>
      <dgm:t>
        <a:bodyPr/>
        <a:lstStyle/>
        <a:p>
          <a:endParaRPr lang="en-IN"/>
        </a:p>
      </dgm:t>
    </dgm:pt>
    <dgm:pt modelId="{14C551F9-1A66-4E87-B489-C35D29A01EA8}">
      <dgm:prSet phldrT="[Text]" custT="1"/>
      <dgm:spPr/>
      <dgm:t>
        <a:bodyPr/>
        <a:lstStyle/>
        <a:p>
          <a:pPr>
            <a:buFont typeface="Symbol" panose="05050102010706020507" pitchFamily="18" charset="2"/>
            <a:buNone/>
          </a:pPr>
          <a:r>
            <a:rPr lang="en-IN" sz="2400" dirty="0">
              <a:solidFill>
                <a:srgbClr val="000000"/>
              </a:solidFill>
              <a:effectLst/>
              <a:latin typeface="+mn-lt"/>
              <a:ea typeface="Calibri" panose="020F0502020204030204" pitchFamily="34" charset="0"/>
              <a:cs typeface="Times New Roman" panose="02020603050405020304" pitchFamily="18" charset="0"/>
            </a:rPr>
            <a:t>To discuss various means of remote patient monitoring </a:t>
          </a:r>
          <a:endParaRPr lang="en-IN" sz="2400" dirty="0"/>
        </a:p>
      </dgm:t>
    </dgm:pt>
    <dgm:pt modelId="{557C0EB6-81F0-49B8-B9CC-7E5E8C173B63}" type="parTrans" cxnId="{3DD20F9F-A332-4657-A843-30C64597C433}">
      <dgm:prSet/>
      <dgm:spPr/>
      <dgm:t>
        <a:bodyPr/>
        <a:lstStyle/>
        <a:p>
          <a:endParaRPr lang="en-IN"/>
        </a:p>
      </dgm:t>
    </dgm:pt>
    <dgm:pt modelId="{C8B1C5CD-12CB-411D-A45D-84AB4F3B7566}" type="sibTrans" cxnId="{3DD20F9F-A332-4657-A843-30C64597C433}">
      <dgm:prSet/>
      <dgm:spPr/>
      <dgm:t>
        <a:bodyPr/>
        <a:lstStyle/>
        <a:p>
          <a:endParaRPr lang="en-IN"/>
        </a:p>
      </dgm:t>
    </dgm:pt>
    <dgm:pt modelId="{61311850-015D-4C61-9ADF-FCF0174F7E56}" type="pres">
      <dgm:prSet presAssocID="{64796DC7-C4D3-4691-9746-BA50491B5C5A}" presName="rootnode" presStyleCnt="0">
        <dgm:presLayoutVars>
          <dgm:chMax/>
          <dgm:chPref/>
          <dgm:dir/>
          <dgm:animLvl val="lvl"/>
        </dgm:presLayoutVars>
      </dgm:prSet>
      <dgm:spPr/>
    </dgm:pt>
    <dgm:pt modelId="{2B4009BC-4538-4D89-AECC-A46CC6C175C3}" type="pres">
      <dgm:prSet presAssocID="{24CF46AA-493A-4F02-83ED-AD5E7A6D9357}" presName="composite" presStyleCnt="0"/>
      <dgm:spPr/>
    </dgm:pt>
    <dgm:pt modelId="{EBBFFB94-DD0C-448A-9D8C-9325D43C5591}" type="pres">
      <dgm:prSet presAssocID="{24CF46AA-493A-4F02-83ED-AD5E7A6D9357}" presName="bentUpArrow1" presStyleLbl="alignImgPlace1" presStyleIdx="0" presStyleCnt="1" custScaleX="80304" custScaleY="77697" custLinFactNeighborX="16735" custLinFactNeighborY="-35169">
        <dgm:style>
          <a:lnRef idx="0">
            <a:scrgbClr r="0" g="0" b="0"/>
          </a:lnRef>
          <a:fillRef idx="0">
            <a:scrgbClr r="0" g="0" b="0"/>
          </a:fillRef>
          <a:effectRef idx="0">
            <a:scrgbClr r="0" g="0" b="0"/>
          </a:effectRef>
          <a:fontRef idx="minor">
            <a:schemeClr val="lt1"/>
          </a:fontRef>
        </dgm:style>
      </dgm:prSet>
      <dgm:spPr>
        <a:solidFill>
          <a:schemeClr val="accent5">
            <a:alpha val="50000"/>
          </a:schemeClr>
        </a:solidFill>
        <a:ln>
          <a:noFill/>
        </a:ln>
      </dgm:spPr>
    </dgm:pt>
    <dgm:pt modelId="{587AE4EB-15DF-40E6-8E0B-5D9CE6250634}" type="pres">
      <dgm:prSet presAssocID="{24CF46AA-493A-4F02-83ED-AD5E7A6D9357}" presName="ParentText" presStyleLbl="node1" presStyleIdx="0" presStyleCnt="2" custScaleX="91749" custScaleY="74721" custLinFactNeighborX="-13123" custLinFactNeighborY="-7778">
        <dgm:presLayoutVars>
          <dgm:chMax val="1"/>
          <dgm:chPref val="1"/>
          <dgm:bulletEnabled val="1"/>
        </dgm:presLayoutVars>
      </dgm:prSet>
      <dgm:spPr/>
    </dgm:pt>
    <dgm:pt modelId="{4892E06E-1DFC-4361-8D4D-9657F8D45095}" type="pres">
      <dgm:prSet presAssocID="{24CF46AA-493A-4F02-83ED-AD5E7A6D9357}" presName="ChildText" presStyleLbl="revTx" presStyleIdx="0" presStyleCnt="2" custScaleX="163690" custLinFactNeighborX="36160" custLinFactNeighborY="-13354">
        <dgm:presLayoutVars>
          <dgm:chMax val="0"/>
          <dgm:chPref val="0"/>
          <dgm:bulletEnabled val="1"/>
        </dgm:presLayoutVars>
      </dgm:prSet>
      <dgm:spPr/>
    </dgm:pt>
    <dgm:pt modelId="{6ACE24AC-BC13-44B0-A60F-728007605C8D}" type="pres">
      <dgm:prSet presAssocID="{E4B8CE51-0820-4001-A517-713AC95E2BCF}" presName="sibTrans" presStyleCnt="0"/>
      <dgm:spPr/>
    </dgm:pt>
    <dgm:pt modelId="{6C3FB0D3-001D-48B9-8FDA-EAEA3C69E142}" type="pres">
      <dgm:prSet presAssocID="{C9DED920-9B35-4B0B-A412-3285DC8355BE}" presName="composite" presStyleCnt="0"/>
      <dgm:spPr/>
    </dgm:pt>
    <dgm:pt modelId="{44F6EB13-EAA7-4F6D-BE68-EA2E513AC330}" type="pres">
      <dgm:prSet presAssocID="{C9DED920-9B35-4B0B-A412-3285DC8355BE}" presName="ParentText" presStyleLbl="node1" presStyleIdx="1" presStyleCnt="2" custScaleX="87911" custScaleY="78799" custLinFactNeighborX="-12996" custLinFactNeighborY="-7110">
        <dgm:presLayoutVars>
          <dgm:chMax val="1"/>
          <dgm:chPref val="1"/>
          <dgm:bulletEnabled val="1"/>
        </dgm:presLayoutVars>
      </dgm:prSet>
      <dgm:spPr/>
    </dgm:pt>
    <dgm:pt modelId="{59C768EF-3520-43DC-84BA-1BD8490EF01A}" type="pres">
      <dgm:prSet presAssocID="{C9DED920-9B35-4B0B-A412-3285DC8355BE}" presName="FinalChildText" presStyleLbl="revTx" presStyleIdx="1" presStyleCnt="2" custScaleX="146425" custLinFactNeighborX="13347" custLinFactNeighborY="-13087">
        <dgm:presLayoutVars>
          <dgm:chMax val="0"/>
          <dgm:chPref val="0"/>
          <dgm:bulletEnabled val="1"/>
        </dgm:presLayoutVars>
      </dgm:prSet>
      <dgm:spPr/>
    </dgm:pt>
  </dgm:ptLst>
  <dgm:cxnLst>
    <dgm:cxn modelId="{BB7D900A-78C9-4FB9-9261-E106773D1F52}" srcId="{64796DC7-C4D3-4691-9746-BA50491B5C5A}" destId="{24CF46AA-493A-4F02-83ED-AD5E7A6D9357}" srcOrd="0" destOrd="0" parTransId="{701FF70A-00AD-40E6-B22D-5F56A57D21EE}" sibTransId="{E4B8CE51-0820-4001-A517-713AC95E2BCF}"/>
    <dgm:cxn modelId="{0DD5EB20-1458-4F06-8F0C-EF2FCD03C1F5}" type="presOf" srcId="{24CF46AA-493A-4F02-83ED-AD5E7A6D9357}" destId="{587AE4EB-15DF-40E6-8E0B-5D9CE6250634}" srcOrd="0" destOrd="0" presId="urn:microsoft.com/office/officeart/2005/8/layout/StepDownProcess"/>
    <dgm:cxn modelId="{F544083E-FB54-451C-980F-4588E819FEFE}" type="presOf" srcId="{14C551F9-1A66-4E87-B489-C35D29A01EA8}" destId="{59C768EF-3520-43DC-84BA-1BD8490EF01A}" srcOrd="0" destOrd="0" presId="urn:microsoft.com/office/officeart/2005/8/layout/StepDownProcess"/>
    <dgm:cxn modelId="{3ACB4685-F22F-4A84-84B5-139B180B871A}" srcId="{24CF46AA-493A-4F02-83ED-AD5E7A6D9357}" destId="{4F379F3F-BAD7-4E38-AC15-397343265501}" srcOrd="0" destOrd="0" parTransId="{2DB75AC0-C55F-4FA2-A5F0-79E539E32A2C}" sibTransId="{A96FA03B-073F-4D71-BA33-C792512FA186}"/>
    <dgm:cxn modelId="{8EBE9199-94D8-4DB5-996D-42535EAE25FF}" type="presOf" srcId="{64796DC7-C4D3-4691-9746-BA50491B5C5A}" destId="{61311850-015D-4C61-9ADF-FCF0174F7E56}" srcOrd="0" destOrd="0" presId="urn:microsoft.com/office/officeart/2005/8/layout/StepDownProcess"/>
    <dgm:cxn modelId="{7F97F09B-EDBC-4813-94EB-F03681DB4AF1}" type="presOf" srcId="{4F379F3F-BAD7-4E38-AC15-397343265501}" destId="{4892E06E-1DFC-4361-8D4D-9657F8D45095}" srcOrd="0" destOrd="0" presId="urn:microsoft.com/office/officeart/2005/8/layout/StepDownProcess"/>
    <dgm:cxn modelId="{3DD20F9F-A332-4657-A843-30C64597C433}" srcId="{C9DED920-9B35-4B0B-A412-3285DC8355BE}" destId="{14C551F9-1A66-4E87-B489-C35D29A01EA8}" srcOrd="0" destOrd="0" parTransId="{557C0EB6-81F0-49B8-B9CC-7E5E8C173B63}" sibTransId="{C8B1C5CD-12CB-411D-A45D-84AB4F3B7566}"/>
    <dgm:cxn modelId="{A87889E5-3A2C-473C-BCBF-25FDCCD19248}" type="presOf" srcId="{C9DED920-9B35-4B0B-A412-3285DC8355BE}" destId="{44F6EB13-EAA7-4F6D-BE68-EA2E513AC330}" srcOrd="0" destOrd="0" presId="urn:microsoft.com/office/officeart/2005/8/layout/StepDownProcess"/>
    <dgm:cxn modelId="{3B7C8BF9-07DD-4262-9B8F-CF672012D0C5}" srcId="{64796DC7-C4D3-4691-9746-BA50491B5C5A}" destId="{C9DED920-9B35-4B0B-A412-3285DC8355BE}" srcOrd="1" destOrd="0" parTransId="{1FB3B6AF-BA96-4FF9-BE0C-870B86615E26}" sibTransId="{8CDAEBD3-9012-462A-A99D-F8C1747EFD07}"/>
    <dgm:cxn modelId="{9954ADBF-AE3B-4F1A-9480-46DFA900DF36}" type="presParOf" srcId="{61311850-015D-4C61-9ADF-FCF0174F7E56}" destId="{2B4009BC-4538-4D89-AECC-A46CC6C175C3}" srcOrd="0" destOrd="0" presId="urn:microsoft.com/office/officeart/2005/8/layout/StepDownProcess"/>
    <dgm:cxn modelId="{720073E5-B8BB-4668-BCC2-75CEED99DF75}" type="presParOf" srcId="{2B4009BC-4538-4D89-AECC-A46CC6C175C3}" destId="{EBBFFB94-DD0C-448A-9D8C-9325D43C5591}" srcOrd="0" destOrd="0" presId="urn:microsoft.com/office/officeart/2005/8/layout/StepDownProcess"/>
    <dgm:cxn modelId="{FCEC73E1-8041-4F94-8ACA-E3ADB4B79CDE}" type="presParOf" srcId="{2B4009BC-4538-4D89-AECC-A46CC6C175C3}" destId="{587AE4EB-15DF-40E6-8E0B-5D9CE6250634}" srcOrd="1" destOrd="0" presId="urn:microsoft.com/office/officeart/2005/8/layout/StepDownProcess"/>
    <dgm:cxn modelId="{00870D25-32E1-4102-940B-35303FE66606}" type="presParOf" srcId="{2B4009BC-4538-4D89-AECC-A46CC6C175C3}" destId="{4892E06E-1DFC-4361-8D4D-9657F8D45095}" srcOrd="2" destOrd="0" presId="urn:microsoft.com/office/officeart/2005/8/layout/StepDownProcess"/>
    <dgm:cxn modelId="{22D248D1-636E-4C1F-8635-95BE1D1FF198}" type="presParOf" srcId="{61311850-015D-4C61-9ADF-FCF0174F7E56}" destId="{6ACE24AC-BC13-44B0-A60F-728007605C8D}" srcOrd="1" destOrd="0" presId="urn:microsoft.com/office/officeart/2005/8/layout/StepDownProcess"/>
    <dgm:cxn modelId="{2B9701F4-051B-4A2A-BF34-84E83A51A93C}" type="presParOf" srcId="{61311850-015D-4C61-9ADF-FCF0174F7E56}" destId="{6C3FB0D3-001D-48B9-8FDA-EAEA3C69E142}" srcOrd="2" destOrd="0" presId="urn:microsoft.com/office/officeart/2005/8/layout/StepDownProcess"/>
    <dgm:cxn modelId="{C24B0D97-E3C3-4A4D-A719-DC9CBE8D2338}" type="presParOf" srcId="{6C3FB0D3-001D-48B9-8FDA-EAEA3C69E142}" destId="{44F6EB13-EAA7-4F6D-BE68-EA2E513AC330}" srcOrd="0" destOrd="0" presId="urn:microsoft.com/office/officeart/2005/8/layout/StepDownProcess"/>
    <dgm:cxn modelId="{6BA66F3A-545E-4402-990C-AC3A6685D4FD}" type="presParOf" srcId="{6C3FB0D3-001D-48B9-8FDA-EAEA3C69E142}" destId="{59C768EF-3520-43DC-84BA-1BD8490EF01A}" srcOrd="1" destOrd="0" presId="urn:microsoft.com/office/officeart/2005/8/layout/StepDown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3794CE-5912-433F-AE11-3C80A4A11F61}"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IN"/>
        </a:p>
      </dgm:t>
    </dgm:pt>
    <dgm:pt modelId="{89F7B0B3-3EBC-4F36-A731-982D1E5CBF26}">
      <dgm:prSet phldrT="[Text]"/>
      <dgm:spPr>
        <a:solidFill>
          <a:schemeClr val="accent3">
            <a:lumMod val="75000"/>
            <a:alpha val="76863"/>
          </a:schemeClr>
        </a:solidFill>
      </dgm:spPr>
      <dgm:t>
        <a:bodyPr/>
        <a:lstStyle/>
        <a:p>
          <a:r>
            <a:rPr lang="en-IN" b="1" dirty="0"/>
            <a:t>Category</a:t>
          </a:r>
        </a:p>
      </dgm:t>
    </dgm:pt>
    <dgm:pt modelId="{4F1C30AA-D170-449C-8E33-20DED6C14009}" type="parTrans" cxnId="{D420C226-1FAC-4D79-A1C3-9025CD8D0F4C}">
      <dgm:prSet/>
      <dgm:spPr/>
      <dgm:t>
        <a:bodyPr/>
        <a:lstStyle/>
        <a:p>
          <a:endParaRPr lang="en-IN"/>
        </a:p>
      </dgm:t>
    </dgm:pt>
    <dgm:pt modelId="{F2DA2123-7D34-4BD1-99D5-EC7B88FFC8D3}" type="sibTrans" cxnId="{D420C226-1FAC-4D79-A1C3-9025CD8D0F4C}">
      <dgm:prSet/>
      <dgm:spPr/>
      <dgm:t>
        <a:bodyPr/>
        <a:lstStyle/>
        <a:p>
          <a:endParaRPr lang="en-IN"/>
        </a:p>
      </dgm:t>
    </dgm:pt>
    <dgm:pt modelId="{210D737A-C659-4035-BD6C-FA77AE7A237D}">
      <dgm:prSet phldrT="[Text]"/>
      <dgm:spPr>
        <a:ln>
          <a:solidFill>
            <a:schemeClr val="accent1">
              <a:lumMod val="50000"/>
            </a:schemeClr>
          </a:solidFill>
        </a:ln>
      </dgm:spPr>
      <dgm:t>
        <a:bodyPr/>
        <a:lstStyle/>
        <a:p>
          <a:r>
            <a:rPr lang="en-IN" b="1" dirty="0"/>
            <a:t>By Type</a:t>
          </a:r>
        </a:p>
      </dgm:t>
    </dgm:pt>
    <dgm:pt modelId="{474A6A58-07E5-4BCA-837F-6EFB64DAB049}" type="parTrans" cxnId="{77881889-4EF7-4674-A615-35A33803CA5E}">
      <dgm:prSet>
        <dgm:style>
          <a:lnRef idx="3">
            <a:schemeClr val="accent4"/>
          </a:lnRef>
          <a:fillRef idx="0">
            <a:schemeClr val="accent4"/>
          </a:fillRef>
          <a:effectRef idx="2">
            <a:schemeClr val="accent4"/>
          </a:effectRef>
          <a:fontRef idx="minor">
            <a:schemeClr val="tx1"/>
          </a:fontRef>
        </dgm:style>
      </dgm:prSet>
      <dgm:spPr/>
      <dgm:t>
        <a:bodyPr/>
        <a:lstStyle/>
        <a:p>
          <a:endParaRPr lang="en-IN" b="1"/>
        </a:p>
      </dgm:t>
    </dgm:pt>
    <dgm:pt modelId="{441B0B2D-EF2A-48A0-8BD7-B12563859984}" type="sibTrans" cxnId="{77881889-4EF7-4674-A615-35A33803CA5E}">
      <dgm:prSet/>
      <dgm:spPr/>
      <dgm:t>
        <a:bodyPr/>
        <a:lstStyle/>
        <a:p>
          <a:endParaRPr lang="en-IN"/>
        </a:p>
      </dgm:t>
    </dgm:pt>
    <dgm:pt modelId="{3B7D4393-2196-4ED5-A587-55BC343D4861}">
      <dgm:prSet phldrT="[Text]" custT="1"/>
      <dgm:spPr>
        <a:solidFill>
          <a:srgbClr val="9672CC"/>
        </a:solidFill>
      </dgm:spPr>
      <dgm:t>
        <a:bodyPr/>
        <a:lstStyle/>
        <a:p>
          <a:r>
            <a:rPr lang="en-IN" sz="1600" b="1" dirty="0"/>
            <a:t>Heart monitors </a:t>
          </a:r>
        </a:p>
      </dgm:t>
    </dgm:pt>
    <dgm:pt modelId="{1EC523DF-2449-4649-B4F0-84DE5592EEEA}" type="parTrans" cxnId="{8CA7A614-8D40-4275-A4C2-5CC52E086980}">
      <dgm:prSet/>
      <dgm:spPr/>
      <dgm:t>
        <a:bodyPr/>
        <a:lstStyle/>
        <a:p>
          <a:endParaRPr lang="en-IN" b="1"/>
        </a:p>
      </dgm:t>
    </dgm:pt>
    <dgm:pt modelId="{C4A769CA-0E20-4374-BDB1-555C8F89C0B5}" type="sibTrans" cxnId="{8CA7A614-8D40-4275-A4C2-5CC52E086980}">
      <dgm:prSet/>
      <dgm:spPr/>
      <dgm:t>
        <a:bodyPr/>
        <a:lstStyle/>
        <a:p>
          <a:endParaRPr lang="en-IN"/>
        </a:p>
      </dgm:t>
    </dgm:pt>
    <dgm:pt modelId="{B1C5DBDC-CB25-4678-8389-411289E02F9A}">
      <dgm:prSet phldrT="[Text]"/>
      <dgm:spPr>
        <a:ln>
          <a:solidFill>
            <a:schemeClr val="accent1">
              <a:lumMod val="50000"/>
            </a:schemeClr>
          </a:solidFill>
        </a:ln>
      </dgm:spPr>
      <dgm:t>
        <a:bodyPr/>
        <a:lstStyle/>
        <a:p>
          <a:r>
            <a:rPr lang="en-IN" b="1" dirty="0"/>
            <a:t>By Application</a:t>
          </a:r>
        </a:p>
      </dgm:t>
    </dgm:pt>
    <dgm:pt modelId="{8EEE5598-A099-42BD-B5A2-B1AB7FC406A1}" type="parTrans" cxnId="{E06F6586-A17B-4214-93B4-C266FCBED7BE}">
      <dgm:prSet/>
      <dgm:spPr/>
      <dgm:t>
        <a:bodyPr/>
        <a:lstStyle/>
        <a:p>
          <a:endParaRPr lang="en-IN"/>
        </a:p>
      </dgm:t>
    </dgm:pt>
    <dgm:pt modelId="{0CB1E289-EF28-4CFC-8AB3-079E8B76C485}" type="sibTrans" cxnId="{E06F6586-A17B-4214-93B4-C266FCBED7BE}">
      <dgm:prSet/>
      <dgm:spPr/>
      <dgm:t>
        <a:bodyPr/>
        <a:lstStyle/>
        <a:p>
          <a:endParaRPr lang="en-IN"/>
        </a:p>
      </dgm:t>
    </dgm:pt>
    <dgm:pt modelId="{7096BAE3-3B1C-4252-9236-9D86749C2214}">
      <dgm:prSet phldrT="[Text]"/>
      <dgm:spPr>
        <a:solidFill>
          <a:schemeClr val="tx2">
            <a:lumMod val="60000"/>
            <a:lumOff val="40000"/>
          </a:schemeClr>
        </a:solidFill>
      </dgm:spPr>
      <dgm:t>
        <a:bodyPr/>
        <a:lstStyle/>
        <a:p>
          <a:r>
            <a:rPr lang="en-IN" b="1" dirty="0"/>
            <a:t>Cardiovascular treatment </a:t>
          </a:r>
        </a:p>
      </dgm:t>
    </dgm:pt>
    <dgm:pt modelId="{3722AC33-FCAA-4A7C-9815-53D57CB63B8F}" type="parTrans" cxnId="{71EDC9FA-7F6A-4A2D-8A07-60EEF182C7F3}">
      <dgm:prSet/>
      <dgm:spPr/>
      <dgm:t>
        <a:bodyPr/>
        <a:lstStyle/>
        <a:p>
          <a:endParaRPr lang="en-IN" b="1"/>
        </a:p>
      </dgm:t>
    </dgm:pt>
    <dgm:pt modelId="{3E0A8FA3-B4D1-4BAB-883D-8C553F6D8689}" type="sibTrans" cxnId="{71EDC9FA-7F6A-4A2D-8A07-60EEF182C7F3}">
      <dgm:prSet/>
      <dgm:spPr/>
      <dgm:t>
        <a:bodyPr/>
        <a:lstStyle/>
        <a:p>
          <a:endParaRPr lang="en-IN"/>
        </a:p>
      </dgm:t>
    </dgm:pt>
    <dgm:pt modelId="{E55CB3EC-1761-4850-B8C1-AA7AD0EE0F0B}">
      <dgm:prSet phldrT="[Text]"/>
      <dgm:spPr>
        <a:ln>
          <a:solidFill>
            <a:schemeClr val="accent1">
              <a:lumMod val="50000"/>
            </a:schemeClr>
          </a:solidFill>
        </a:ln>
      </dgm:spPr>
      <dgm:t>
        <a:bodyPr/>
        <a:lstStyle/>
        <a:p>
          <a:r>
            <a:rPr lang="en-IN" b="1" dirty="0"/>
            <a:t>By end user</a:t>
          </a:r>
        </a:p>
      </dgm:t>
    </dgm:pt>
    <dgm:pt modelId="{68575690-18CB-4649-BF69-509CBB36C5D9}" type="parTrans" cxnId="{39775636-95CD-4483-B290-D978D6431224}">
      <dgm:prSet/>
      <dgm:spPr/>
      <dgm:t>
        <a:bodyPr/>
        <a:lstStyle/>
        <a:p>
          <a:endParaRPr lang="en-IN"/>
        </a:p>
      </dgm:t>
    </dgm:pt>
    <dgm:pt modelId="{BE6672D4-093C-4A70-A4E1-FAD772D06AE6}" type="sibTrans" cxnId="{39775636-95CD-4483-B290-D978D6431224}">
      <dgm:prSet/>
      <dgm:spPr/>
      <dgm:t>
        <a:bodyPr/>
        <a:lstStyle/>
        <a:p>
          <a:endParaRPr lang="en-IN"/>
        </a:p>
      </dgm:t>
    </dgm:pt>
    <dgm:pt modelId="{69446171-BF42-4BB0-BE35-864E07B973E5}">
      <dgm:prSet phldrT="[Text]"/>
      <dgm:spPr>
        <a:solidFill>
          <a:schemeClr val="tx2">
            <a:lumMod val="60000"/>
            <a:lumOff val="40000"/>
          </a:schemeClr>
        </a:solidFill>
      </dgm:spPr>
      <dgm:t>
        <a:bodyPr/>
        <a:lstStyle/>
        <a:p>
          <a:r>
            <a:rPr lang="en-IN" b="1" dirty="0"/>
            <a:t>Diabetes</a:t>
          </a:r>
        </a:p>
      </dgm:t>
    </dgm:pt>
    <dgm:pt modelId="{B0AF99A5-B5E3-4F1E-BBFC-CF53D97E6570}" type="parTrans" cxnId="{2A76B39D-3E58-47A8-A1FA-6D8DF201A691}">
      <dgm:prSet/>
      <dgm:spPr/>
      <dgm:t>
        <a:bodyPr/>
        <a:lstStyle/>
        <a:p>
          <a:endParaRPr lang="en-IN" b="1"/>
        </a:p>
      </dgm:t>
    </dgm:pt>
    <dgm:pt modelId="{718B0F28-5E20-46FB-9EF6-91F699DB766C}" type="sibTrans" cxnId="{2A76B39D-3E58-47A8-A1FA-6D8DF201A691}">
      <dgm:prSet/>
      <dgm:spPr/>
      <dgm:t>
        <a:bodyPr/>
        <a:lstStyle/>
        <a:p>
          <a:endParaRPr lang="en-IN"/>
        </a:p>
      </dgm:t>
    </dgm:pt>
    <dgm:pt modelId="{66DEF1AF-D050-4E20-8A38-E0A9AB679A52}">
      <dgm:prSet phldrT="[Text]" custT="1"/>
      <dgm:spPr>
        <a:solidFill>
          <a:srgbClr val="9672CC"/>
        </a:solidFill>
      </dgm:spPr>
      <dgm:t>
        <a:bodyPr/>
        <a:lstStyle/>
        <a:p>
          <a:r>
            <a:rPr lang="en-IN" sz="1600" b="1" dirty="0"/>
            <a:t>Breath monitors</a:t>
          </a:r>
        </a:p>
      </dgm:t>
    </dgm:pt>
    <dgm:pt modelId="{524391BA-125D-4E60-8109-3E5460D50678}" type="parTrans" cxnId="{9E5D4685-D547-4285-92CF-E406946B45BC}">
      <dgm:prSet/>
      <dgm:spPr/>
      <dgm:t>
        <a:bodyPr/>
        <a:lstStyle/>
        <a:p>
          <a:endParaRPr lang="en-IN" b="1"/>
        </a:p>
      </dgm:t>
    </dgm:pt>
    <dgm:pt modelId="{36299562-3B3C-457A-9D89-36E01F52EC3E}" type="sibTrans" cxnId="{9E5D4685-D547-4285-92CF-E406946B45BC}">
      <dgm:prSet/>
      <dgm:spPr/>
      <dgm:t>
        <a:bodyPr/>
        <a:lstStyle/>
        <a:p>
          <a:endParaRPr lang="en-IN"/>
        </a:p>
      </dgm:t>
    </dgm:pt>
    <dgm:pt modelId="{55EEE2F7-ABDD-4959-8096-BC887FE27CA2}">
      <dgm:prSet phldrT="[Text]" custT="1"/>
      <dgm:spPr>
        <a:solidFill>
          <a:srgbClr val="9672CC"/>
        </a:solidFill>
      </dgm:spPr>
      <dgm:t>
        <a:bodyPr/>
        <a:lstStyle/>
        <a:p>
          <a:r>
            <a:rPr lang="en-IN" sz="1600" b="1" dirty="0"/>
            <a:t>Haematology</a:t>
          </a:r>
        </a:p>
      </dgm:t>
    </dgm:pt>
    <dgm:pt modelId="{0B091C26-C877-466B-9066-EF8252FD32DB}" type="parTrans" cxnId="{C69BC2C8-2FC0-45AC-BA73-CD4D95B9A809}">
      <dgm:prSet/>
      <dgm:spPr/>
      <dgm:t>
        <a:bodyPr/>
        <a:lstStyle/>
        <a:p>
          <a:endParaRPr lang="en-IN" b="1"/>
        </a:p>
      </dgm:t>
    </dgm:pt>
    <dgm:pt modelId="{50D6D06F-85D8-427E-813E-CBCDCC413298}" type="sibTrans" cxnId="{C69BC2C8-2FC0-45AC-BA73-CD4D95B9A809}">
      <dgm:prSet/>
      <dgm:spPr/>
      <dgm:t>
        <a:bodyPr/>
        <a:lstStyle/>
        <a:p>
          <a:endParaRPr lang="en-IN"/>
        </a:p>
      </dgm:t>
    </dgm:pt>
    <dgm:pt modelId="{C8EB5A5A-7C08-4262-AE94-8DF801C2ADBC}">
      <dgm:prSet phldrT="[Text]" custT="1"/>
      <dgm:spPr>
        <a:solidFill>
          <a:srgbClr val="9672CC"/>
        </a:solidFill>
      </dgm:spPr>
      <dgm:t>
        <a:bodyPr/>
        <a:lstStyle/>
        <a:p>
          <a:r>
            <a:rPr lang="en-IN" sz="1600" b="1" dirty="0"/>
            <a:t>Multiparameter</a:t>
          </a:r>
        </a:p>
      </dgm:t>
    </dgm:pt>
    <dgm:pt modelId="{36E83993-9AF2-4429-AE0E-15DEF2802D2A}" type="parTrans" cxnId="{F7F3DDD3-D18A-45A0-A9FD-51B7C3B363B0}">
      <dgm:prSet/>
      <dgm:spPr/>
      <dgm:t>
        <a:bodyPr/>
        <a:lstStyle/>
        <a:p>
          <a:endParaRPr lang="en-IN" b="1"/>
        </a:p>
      </dgm:t>
    </dgm:pt>
    <dgm:pt modelId="{FC1B4D2B-DFF0-4C9E-A3B7-F3CB2173B8A6}" type="sibTrans" cxnId="{F7F3DDD3-D18A-45A0-A9FD-51B7C3B363B0}">
      <dgm:prSet/>
      <dgm:spPr/>
      <dgm:t>
        <a:bodyPr/>
        <a:lstStyle/>
        <a:p>
          <a:endParaRPr lang="en-IN"/>
        </a:p>
      </dgm:t>
    </dgm:pt>
    <dgm:pt modelId="{E8B216DB-629B-4FDF-BAEE-A4FDC9C32585}">
      <dgm:prSet phldrT="[Text]"/>
      <dgm:spPr>
        <a:solidFill>
          <a:schemeClr val="tx2">
            <a:lumMod val="60000"/>
            <a:lumOff val="40000"/>
          </a:schemeClr>
        </a:solidFill>
      </dgm:spPr>
      <dgm:t>
        <a:bodyPr/>
        <a:lstStyle/>
        <a:p>
          <a:r>
            <a:rPr lang="en-IN" b="1" dirty="0"/>
            <a:t>Sleep disorder </a:t>
          </a:r>
        </a:p>
      </dgm:t>
    </dgm:pt>
    <dgm:pt modelId="{39B8CDF4-8004-430B-9F8A-75673E1A7673}" type="parTrans" cxnId="{10F44D3D-BF43-4579-BA74-6AF2F4048BC4}">
      <dgm:prSet/>
      <dgm:spPr/>
      <dgm:t>
        <a:bodyPr/>
        <a:lstStyle/>
        <a:p>
          <a:endParaRPr lang="en-IN" b="1"/>
        </a:p>
      </dgm:t>
    </dgm:pt>
    <dgm:pt modelId="{304CBEDE-F042-4C1A-9E85-9AFA98189A20}" type="sibTrans" cxnId="{10F44D3D-BF43-4579-BA74-6AF2F4048BC4}">
      <dgm:prSet/>
      <dgm:spPr/>
      <dgm:t>
        <a:bodyPr/>
        <a:lstStyle/>
        <a:p>
          <a:endParaRPr lang="en-IN"/>
        </a:p>
      </dgm:t>
    </dgm:pt>
    <dgm:pt modelId="{73F4DEF2-C8BC-46FE-835F-72B8A909F5C7}">
      <dgm:prSet phldrT="[Text]"/>
      <dgm:spPr>
        <a:solidFill>
          <a:schemeClr val="tx2">
            <a:lumMod val="60000"/>
            <a:lumOff val="40000"/>
          </a:schemeClr>
        </a:solidFill>
      </dgm:spPr>
      <dgm:t>
        <a:bodyPr/>
        <a:lstStyle/>
        <a:p>
          <a:r>
            <a:rPr lang="en-IN" b="1" dirty="0"/>
            <a:t>Fitness</a:t>
          </a:r>
        </a:p>
      </dgm:t>
    </dgm:pt>
    <dgm:pt modelId="{B0FAB8EB-6252-4D67-B50C-9EF8A1D2B738}" type="parTrans" cxnId="{DDDB2F55-0899-405D-8501-B578D3EB9F6D}">
      <dgm:prSet/>
      <dgm:spPr/>
      <dgm:t>
        <a:bodyPr/>
        <a:lstStyle/>
        <a:p>
          <a:endParaRPr lang="en-IN" b="1"/>
        </a:p>
      </dgm:t>
    </dgm:pt>
    <dgm:pt modelId="{9E5D1825-46BA-4F0A-8AC7-8C4CD9F528C7}" type="sibTrans" cxnId="{DDDB2F55-0899-405D-8501-B578D3EB9F6D}">
      <dgm:prSet/>
      <dgm:spPr/>
      <dgm:t>
        <a:bodyPr/>
        <a:lstStyle/>
        <a:p>
          <a:endParaRPr lang="en-IN"/>
        </a:p>
      </dgm:t>
    </dgm:pt>
    <dgm:pt modelId="{F0D150D3-FCB2-4557-A84C-C34BD6ABF431}">
      <dgm:prSet phldrT="[Text]">
        <dgm:style>
          <a:lnRef idx="1">
            <a:schemeClr val="accent6"/>
          </a:lnRef>
          <a:fillRef idx="2">
            <a:schemeClr val="accent6"/>
          </a:fillRef>
          <a:effectRef idx="1">
            <a:schemeClr val="accent6"/>
          </a:effectRef>
          <a:fontRef idx="minor">
            <a:schemeClr val="dk1"/>
          </a:fontRef>
        </dgm:style>
      </dgm:prSet>
      <dgm:spPr/>
      <dgm:t>
        <a:bodyPr/>
        <a:lstStyle/>
        <a:p>
          <a:r>
            <a:rPr lang="en-IN" b="1" dirty="0"/>
            <a:t>  Home care settings </a:t>
          </a:r>
        </a:p>
      </dgm:t>
    </dgm:pt>
    <dgm:pt modelId="{2426E879-78F8-4B8C-BA22-DAB3FDE448BC}" type="parTrans" cxnId="{CDD52345-2864-460F-A33F-699567440863}">
      <dgm:prSet/>
      <dgm:spPr/>
      <dgm:t>
        <a:bodyPr/>
        <a:lstStyle/>
        <a:p>
          <a:endParaRPr lang="en-IN"/>
        </a:p>
      </dgm:t>
    </dgm:pt>
    <dgm:pt modelId="{56E64C5B-B728-461C-804C-78615E6A0585}" type="sibTrans" cxnId="{CDD52345-2864-460F-A33F-699567440863}">
      <dgm:prSet/>
      <dgm:spPr/>
      <dgm:t>
        <a:bodyPr/>
        <a:lstStyle/>
        <a:p>
          <a:endParaRPr lang="en-IN"/>
        </a:p>
      </dgm:t>
    </dgm:pt>
    <dgm:pt modelId="{4CFFE5A2-3F4A-4D92-976D-9688A6E24647}">
      <dgm:prSet phldrT="[Text]">
        <dgm:style>
          <a:lnRef idx="1">
            <a:schemeClr val="accent6"/>
          </a:lnRef>
          <a:fillRef idx="2">
            <a:schemeClr val="accent6"/>
          </a:fillRef>
          <a:effectRef idx="1">
            <a:schemeClr val="accent6"/>
          </a:effectRef>
          <a:fontRef idx="minor">
            <a:schemeClr val="dk1"/>
          </a:fontRef>
        </dgm:style>
      </dgm:prSet>
      <dgm:spPr/>
      <dgm:t>
        <a:bodyPr/>
        <a:lstStyle/>
        <a:p>
          <a:r>
            <a:rPr lang="en-IN" b="1" dirty="0"/>
            <a:t>Hospital settings</a:t>
          </a:r>
        </a:p>
      </dgm:t>
    </dgm:pt>
    <dgm:pt modelId="{1D173271-8D60-41C5-9FCC-84F072EF46C3}" type="parTrans" cxnId="{A42C9B50-13AD-42D3-B665-DBC2C33BF425}">
      <dgm:prSet/>
      <dgm:spPr/>
      <dgm:t>
        <a:bodyPr/>
        <a:lstStyle/>
        <a:p>
          <a:endParaRPr lang="en-IN"/>
        </a:p>
      </dgm:t>
    </dgm:pt>
    <dgm:pt modelId="{0A7EDBC4-C763-4151-9239-93EE15CD4BDF}" type="sibTrans" cxnId="{A42C9B50-13AD-42D3-B665-DBC2C33BF425}">
      <dgm:prSet/>
      <dgm:spPr/>
      <dgm:t>
        <a:bodyPr/>
        <a:lstStyle/>
        <a:p>
          <a:endParaRPr lang="en-IN"/>
        </a:p>
      </dgm:t>
    </dgm:pt>
    <dgm:pt modelId="{66F1B237-250B-4A9E-9F40-5EDE534F4869}">
      <dgm:prSet phldrT="[Text]"/>
      <dgm:spPr>
        <a:solidFill>
          <a:schemeClr val="tx2">
            <a:lumMod val="60000"/>
            <a:lumOff val="40000"/>
          </a:schemeClr>
        </a:solidFill>
      </dgm:spPr>
      <dgm:t>
        <a:bodyPr/>
        <a:lstStyle/>
        <a:p>
          <a:r>
            <a:rPr lang="en-IN" b="1" dirty="0"/>
            <a:t>Respiratory </a:t>
          </a:r>
        </a:p>
      </dgm:t>
    </dgm:pt>
    <dgm:pt modelId="{BBD5A333-244D-4F4D-9ADB-DDB3A749A5A9}" type="parTrans" cxnId="{D7A6DFAA-D764-4F8E-A024-4F49FA231030}">
      <dgm:prSet/>
      <dgm:spPr/>
      <dgm:t>
        <a:bodyPr/>
        <a:lstStyle/>
        <a:p>
          <a:endParaRPr lang="en-IN" b="1"/>
        </a:p>
      </dgm:t>
    </dgm:pt>
    <dgm:pt modelId="{3D383D0B-A307-4539-9DC6-D0BDA5A0DB2A}" type="sibTrans" cxnId="{D7A6DFAA-D764-4F8E-A024-4F49FA231030}">
      <dgm:prSet/>
      <dgm:spPr/>
      <dgm:t>
        <a:bodyPr/>
        <a:lstStyle/>
        <a:p>
          <a:endParaRPr lang="en-IN"/>
        </a:p>
      </dgm:t>
    </dgm:pt>
    <dgm:pt modelId="{B2E01278-3C23-49DE-8AEE-482747ACEE85}" type="pres">
      <dgm:prSet presAssocID="{093794CE-5912-433F-AE11-3C80A4A11F61}" presName="hierChild1" presStyleCnt="0">
        <dgm:presLayoutVars>
          <dgm:orgChart val="1"/>
          <dgm:chPref val="1"/>
          <dgm:dir/>
          <dgm:animOne val="branch"/>
          <dgm:animLvl val="lvl"/>
          <dgm:resizeHandles/>
        </dgm:presLayoutVars>
      </dgm:prSet>
      <dgm:spPr/>
    </dgm:pt>
    <dgm:pt modelId="{BA24CF43-400B-4C51-A5B4-6F00D5EE42F1}" type="pres">
      <dgm:prSet presAssocID="{89F7B0B3-3EBC-4F36-A731-982D1E5CBF26}" presName="hierRoot1" presStyleCnt="0">
        <dgm:presLayoutVars>
          <dgm:hierBranch val="init"/>
        </dgm:presLayoutVars>
      </dgm:prSet>
      <dgm:spPr/>
    </dgm:pt>
    <dgm:pt modelId="{0D9DF948-DA3B-4D1B-8C25-C975B3989549}" type="pres">
      <dgm:prSet presAssocID="{89F7B0B3-3EBC-4F36-A731-982D1E5CBF26}" presName="rootComposite1" presStyleCnt="0"/>
      <dgm:spPr/>
    </dgm:pt>
    <dgm:pt modelId="{F546F99B-A6CC-407F-B992-36F0AB894B96}" type="pres">
      <dgm:prSet presAssocID="{89F7B0B3-3EBC-4F36-A731-982D1E5CBF26}" presName="rootText1" presStyleLbl="node0" presStyleIdx="0" presStyleCnt="5" custLinFactNeighborX="-13044" custLinFactNeighborY="-1221">
        <dgm:presLayoutVars>
          <dgm:chPref val="3"/>
        </dgm:presLayoutVars>
      </dgm:prSet>
      <dgm:spPr/>
    </dgm:pt>
    <dgm:pt modelId="{C0D1B225-5D83-4286-BC4A-B6461F4E4D1E}" type="pres">
      <dgm:prSet presAssocID="{89F7B0B3-3EBC-4F36-A731-982D1E5CBF26}" presName="rootConnector1" presStyleLbl="node1" presStyleIdx="0" presStyleCnt="0"/>
      <dgm:spPr/>
    </dgm:pt>
    <dgm:pt modelId="{9293FCF8-0FB4-45F3-B91B-E74A6AE3ABFC}" type="pres">
      <dgm:prSet presAssocID="{89F7B0B3-3EBC-4F36-A731-982D1E5CBF26}" presName="hierChild2" presStyleCnt="0"/>
      <dgm:spPr/>
    </dgm:pt>
    <dgm:pt modelId="{EDBC11DC-50DB-4CCE-ADEF-9735F312CBE9}" type="pres">
      <dgm:prSet presAssocID="{474A6A58-07E5-4BCA-837F-6EFB64DAB049}" presName="Name37" presStyleLbl="parChTrans1D2" presStyleIdx="0" presStyleCnt="6"/>
      <dgm:spPr/>
    </dgm:pt>
    <dgm:pt modelId="{01DF022A-ABED-4FE2-9BD3-070AE1087EBB}" type="pres">
      <dgm:prSet presAssocID="{210D737A-C659-4035-BD6C-FA77AE7A237D}" presName="hierRoot2" presStyleCnt="0">
        <dgm:presLayoutVars>
          <dgm:hierBranch val="init"/>
        </dgm:presLayoutVars>
      </dgm:prSet>
      <dgm:spPr/>
    </dgm:pt>
    <dgm:pt modelId="{D808016A-29DF-4431-A4D3-5D66A569BD99}" type="pres">
      <dgm:prSet presAssocID="{210D737A-C659-4035-BD6C-FA77AE7A237D}" presName="rootComposite" presStyleCnt="0"/>
      <dgm:spPr/>
    </dgm:pt>
    <dgm:pt modelId="{F6FE310C-910D-4DE6-9F79-484ACB9D127F}" type="pres">
      <dgm:prSet presAssocID="{210D737A-C659-4035-BD6C-FA77AE7A237D}" presName="rootText" presStyleLbl="node2" presStyleIdx="0" presStyleCnt="6">
        <dgm:presLayoutVars>
          <dgm:chPref val="3"/>
        </dgm:presLayoutVars>
      </dgm:prSet>
      <dgm:spPr/>
    </dgm:pt>
    <dgm:pt modelId="{7024A743-532C-4054-A987-F3FDD37ACE38}" type="pres">
      <dgm:prSet presAssocID="{210D737A-C659-4035-BD6C-FA77AE7A237D}" presName="rootConnector" presStyleLbl="node2" presStyleIdx="0" presStyleCnt="6"/>
      <dgm:spPr/>
    </dgm:pt>
    <dgm:pt modelId="{76CDFAB6-669A-4617-BE8E-7C8DD545C394}" type="pres">
      <dgm:prSet presAssocID="{210D737A-C659-4035-BD6C-FA77AE7A237D}" presName="hierChild4" presStyleCnt="0"/>
      <dgm:spPr/>
    </dgm:pt>
    <dgm:pt modelId="{A4C4A129-B223-4C6E-A2BD-E13AE2B13EA0}" type="pres">
      <dgm:prSet presAssocID="{1EC523DF-2449-4649-B4F0-84DE5592EEEA}" presName="Name37" presStyleLbl="parChTrans1D3" presStyleIdx="0" presStyleCnt="4"/>
      <dgm:spPr/>
    </dgm:pt>
    <dgm:pt modelId="{FC422947-64C7-4247-B168-D6FFEF360B28}" type="pres">
      <dgm:prSet presAssocID="{3B7D4393-2196-4ED5-A587-55BC343D4861}" presName="hierRoot2" presStyleCnt="0">
        <dgm:presLayoutVars>
          <dgm:hierBranch val="init"/>
        </dgm:presLayoutVars>
      </dgm:prSet>
      <dgm:spPr/>
    </dgm:pt>
    <dgm:pt modelId="{C0F0A081-3A26-4A77-BDFF-0BF55B10E660}" type="pres">
      <dgm:prSet presAssocID="{3B7D4393-2196-4ED5-A587-55BC343D4861}" presName="rootComposite" presStyleCnt="0"/>
      <dgm:spPr/>
    </dgm:pt>
    <dgm:pt modelId="{16E735D5-5247-4732-8E05-1F696789B2C1}" type="pres">
      <dgm:prSet presAssocID="{3B7D4393-2196-4ED5-A587-55BC343D4861}" presName="rootText" presStyleLbl="node3" presStyleIdx="0" presStyleCnt="4">
        <dgm:presLayoutVars>
          <dgm:chPref val="3"/>
        </dgm:presLayoutVars>
      </dgm:prSet>
      <dgm:spPr/>
    </dgm:pt>
    <dgm:pt modelId="{F2D03926-F037-4477-9C4D-CADC4F163EE4}" type="pres">
      <dgm:prSet presAssocID="{3B7D4393-2196-4ED5-A587-55BC343D4861}" presName="rootConnector" presStyleLbl="node3" presStyleIdx="0" presStyleCnt="4"/>
      <dgm:spPr/>
    </dgm:pt>
    <dgm:pt modelId="{5451BFD0-5599-4273-B9CE-3F8BBD63F0EF}" type="pres">
      <dgm:prSet presAssocID="{3B7D4393-2196-4ED5-A587-55BC343D4861}" presName="hierChild4" presStyleCnt="0"/>
      <dgm:spPr/>
    </dgm:pt>
    <dgm:pt modelId="{EEE919AC-A461-4C56-8F6C-E6CE3C406F45}" type="pres">
      <dgm:prSet presAssocID="{3B7D4393-2196-4ED5-A587-55BC343D4861}" presName="hierChild5" presStyleCnt="0"/>
      <dgm:spPr/>
    </dgm:pt>
    <dgm:pt modelId="{A710675C-200A-4B2D-80D9-9105DB8667FB}" type="pres">
      <dgm:prSet presAssocID="{524391BA-125D-4E60-8109-3E5460D50678}" presName="Name37" presStyleLbl="parChTrans1D3" presStyleIdx="1" presStyleCnt="4"/>
      <dgm:spPr/>
    </dgm:pt>
    <dgm:pt modelId="{4243DE0A-0E4B-4C9C-BCDB-898B7EE459C4}" type="pres">
      <dgm:prSet presAssocID="{66DEF1AF-D050-4E20-8A38-E0A9AB679A52}" presName="hierRoot2" presStyleCnt="0">
        <dgm:presLayoutVars>
          <dgm:hierBranch val="init"/>
        </dgm:presLayoutVars>
      </dgm:prSet>
      <dgm:spPr/>
    </dgm:pt>
    <dgm:pt modelId="{062DF027-41E7-4290-9D56-AA1811BB884E}" type="pres">
      <dgm:prSet presAssocID="{66DEF1AF-D050-4E20-8A38-E0A9AB679A52}" presName="rootComposite" presStyleCnt="0"/>
      <dgm:spPr/>
    </dgm:pt>
    <dgm:pt modelId="{F3AB772F-2B5E-460C-B068-98D8D54E8133}" type="pres">
      <dgm:prSet presAssocID="{66DEF1AF-D050-4E20-8A38-E0A9AB679A52}" presName="rootText" presStyleLbl="node3" presStyleIdx="1" presStyleCnt="4">
        <dgm:presLayoutVars>
          <dgm:chPref val="3"/>
        </dgm:presLayoutVars>
      </dgm:prSet>
      <dgm:spPr/>
    </dgm:pt>
    <dgm:pt modelId="{2114AB62-FC05-4D1C-98C0-314FD7EE7A29}" type="pres">
      <dgm:prSet presAssocID="{66DEF1AF-D050-4E20-8A38-E0A9AB679A52}" presName="rootConnector" presStyleLbl="node3" presStyleIdx="1" presStyleCnt="4"/>
      <dgm:spPr/>
    </dgm:pt>
    <dgm:pt modelId="{5B8C3DDA-20A1-4573-8860-AC6967FA0645}" type="pres">
      <dgm:prSet presAssocID="{66DEF1AF-D050-4E20-8A38-E0A9AB679A52}" presName="hierChild4" presStyleCnt="0"/>
      <dgm:spPr/>
    </dgm:pt>
    <dgm:pt modelId="{F2963083-4A42-40C8-AE80-7F4F400197DC}" type="pres">
      <dgm:prSet presAssocID="{66DEF1AF-D050-4E20-8A38-E0A9AB679A52}" presName="hierChild5" presStyleCnt="0"/>
      <dgm:spPr/>
    </dgm:pt>
    <dgm:pt modelId="{EC19508E-3BF3-4C3D-80E4-A6DBC322764F}" type="pres">
      <dgm:prSet presAssocID="{0B091C26-C877-466B-9066-EF8252FD32DB}" presName="Name37" presStyleLbl="parChTrans1D3" presStyleIdx="2" presStyleCnt="4"/>
      <dgm:spPr/>
    </dgm:pt>
    <dgm:pt modelId="{04EA8C8E-104E-4DE8-8509-6FC7C4AA17FC}" type="pres">
      <dgm:prSet presAssocID="{55EEE2F7-ABDD-4959-8096-BC887FE27CA2}" presName="hierRoot2" presStyleCnt="0">
        <dgm:presLayoutVars>
          <dgm:hierBranch val="init"/>
        </dgm:presLayoutVars>
      </dgm:prSet>
      <dgm:spPr/>
    </dgm:pt>
    <dgm:pt modelId="{0FF2D5BF-EE84-4176-8C26-ED3E8AF9A231}" type="pres">
      <dgm:prSet presAssocID="{55EEE2F7-ABDD-4959-8096-BC887FE27CA2}" presName="rootComposite" presStyleCnt="0"/>
      <dgm:spPr/>
    </dgm:pt>
    <dgm:pt modelId="{03E3A4CE-011A-4CA2-9A39-9E3A21EF8EBA}" type="pres">
      <dgm:prSet presAssocID="{55EEE2F7-ABDD-4959-8096-BC887FE27CA2}" presName="rootText" presStyleLbl="node3" presStyleIdx="2" presStyleCnt="4">
        <dgm:presLayoutVars>
          <dgm:chPref val="3"/>
        </dgm:presLayoutVars>
      </dgm:prSet>
      <dgm:spPr/>
    </dgm:pt>
    <dgm:pt modelId="{D4FD7066-685F-48EA-9C5B-3032E7FAABB3}" type="pres">
      <dgm:prSet presAssocID="{55EEE2F7-ABDD-4959-8096-BC887FE27CA2}" presName="rootConnector" presStyleLbl="node3" presStyleIdx="2" presStyleCnt="4"/>
      <dgm:spPr/>
    </dgm:pt>
    <dgm:pt modelId="{315FA2B2-73AC-48B4-94FC-8F70494400D4}" type="pres">
      <dgm:prSet presAssocID="{55EEE2F7-ABDD-4959-8096-BC887FE27CA2}" presName="hierChild4" presStyleCnt="0"/>
      <dgm:spPr/>
    </dgm:pt>
    <dgm:pt modelId="{B7DCE59D-F5FA-46F3-8CA9-836659340CA6}" type="pres">
      <dgm:prSet presAssocID="{55EEE2F7-ABDD-4959-8096-BC887FE27CA2}" presName="hierChild5" presStyleCnt="0"/>
      <dgm:spPr/>
    </dgm:pt>
    <dgm:pt modelId="{27BD3E4C-3E83-4134-AFDC-3E054F39C6FF}" type="pres">
      <dgm:prSet presAssocID="{36E83993-9AF2-4429-AE0E-15DEF2802D2A}" presName="Name37" presStyleLbl="parChTrans1D3" presStyleIdx="3" presStyleCnt="4"/>
      <dgm:spPr/>
    </dgm:pt>
    <dgm:pt modelId="{5E14A2D1-A07B-4855-80B2-C6184D245C47}" type="pres">
      <dgm:prSet presAssocID="{C8EB5A5A-7C08-4262-AE94-8DF801C2ADBC}" presName="hierRoot2" presStyleCnt="0">
        <dgm:presLayoutVars>
          <dgm:hierBranch val="init"/>
        </dgm:presLayoutVars>
      </dgm:prSet>
      <dgm:spPr/>
    </dgm:pt>
    <dgm:pt modelId="{DD280327-4E69-47FE-A5D9-B692AD0C062D}" type="pres">
      <dgm:prSet presAssocID="{C8EB5A5A-7C08-4262-AE94-8DF801C2ADBC}" presName="rootComposite" presStyleCnt="0"/>
      <dgm:spPr/>
    </dgm:pt>
    <dgm:pt modelId="{D38462AB-A59E-49CC-A62E-8ADEFBDFF13D}" type="pres">
      <dgm:prSet presAssocID="{C8EB5A5A-7C08-4262-AE94-8DF801C2ADBC}" presName="rootText" presStyleLbl="node3" presStyleIdx="3" presStyleCnt="4">
        <dgm:presLayoutVars>
          <dgm:chPref val="3"/>
        </dgm:presLayoutVars>
      </dgm:prSet>
      <dgm:spPr/>
    </dgm:pt>
    <dgm:pt modelId="{9766F7D4-70E3-4566-8FEB-0A8583D5D333}" type="pres">
      <dgm:prSet presAssocID="{C8EB5A5A-7C08-4262-AE94-8DF801C2ADBC}" presName="rootConnector" presStyleLbl="node3" presStyleIdx="3" presStyleCnt="4"/>
      <dgm:spPr/>
    </dgm:pt>
    <dgm:pt modelId="{2824A68B-CA57-48BB-ADF1-EFBDE21CDD53}" type="pres">
      <dgm:prSet presAssocID="{C8EB5A5A-7C08-4262-AE94-8DF801C2ADBC}" presName="hierChild4" presStyleCnt="0"/>
      <dgm:spPr/>
    </dgm:pt>
    <dgm:pt modelId="{390D98DA-8FED-47E4-87F9-7BD310F273B0}" type="pres">
      <dgm:prSet presAssocID="{C8EB5A5A-7C08-4262-AE94-8DF801C2ADBC}" presName="hierChild5" presStyleCnt="0"/>
      <dgm:spPr/>
    </dgm:pt>
    <dgm:pt modelId="{71068193-655D-4546-B49C-E20968598E28}" type="pres">
      <dgm:prSet presAssocID="{210D737A-C659-4035-BD6C-FA77AE7A237D}" presName="hierChild5" presStyleCnt="0"/>
      <dgm:spPr/>
    </dgm:pt>
    <dgm:pt modelId="{E3535BB1-F69C-4D95-A686-094DF559ED5E}" type="pres">
      <dgm:prSet presAssocID="{89F7B0B3-3EBC-4F36-A731-982D1E5CBF26}" presName="hierChild3" presStyleCnt="0"/>
      <dgm:spPr/>
    </dgm:pt>
    <dgm:pt modelId="{726ED26F-05CD-4662-A43C-7A406154C9FF}" type="pres">
      <dgm:prSet presAssocID="{B1C5DBDC-CB25-4678-8389-411289E02F9A}" presName="hierRoot1" presStyleCnt="0">
        <dgm:presLayoutVars>
          <dgm:hierBranch val="init"/>
        </dgm:presLayoutVars>
      </dgm:prSet>
      <dgm:spPr/>
    </dgm:pt>
    <dgm:pt modelId="{D023F7CC-2D5F-4C23-A872-BEB7C2C24A2C}" type="pres">
      <dgm:prSet presAssocID="{B1C5DBDC-CB25-4678-8389-411289E02F9A}" presName="rootComposite1" presStyleCnt="0"/>
      <dgm:spPr/>
    </dgm:pt>
    <dgm:pt modelId="{97D21E53-B911-4D1E-86F5-D8E6DD5E11D3}" type="pres">
      <dgm:prSet presAssocID="{B1C5DBDC-CB25-4678-8389-411289E02F9A}" presName="rootText1" presStyleLbl="node0" presStyleIdx="1" presStyleCnt="5" custLinFactNeighborX="-95776" custLinFactNeighborY="-1221">
        <dgm:presLayoutVars>
          <dgm:chPref val="3"/>
        </dgm:presLayoutVars>
      </dgm:prSet>
      <dgm:spPr/>
    </dgm:pt>
    <dgm:pt modelId="{0007C195-0675-4C60-86E2-B585BA9A08AC}" type="pres">
      <dgm:prSet presAssocID="{B1C5DBDC-CB25-4678-8389-411289E02F9A}" presName="rootConnector1" presStyleLbl="node1" presStyleIdx="0" presStyleCnt="0"/>
      <dgm:spPr/>
    </dgm:pt>
    <dgm:pt modelId="{90775807-6820-479F-A9F3-BE88BC77DD27}" type="pres">
      <dgm:prSet presAssocID="{B1C5DBDC-CB25-4678-8389-411289E02F9A}" presName="hierChild2" presStyleCnt="0"/>
      <dgm:spPr/>
    </dgm:pt>
    <dgm:pt modelId="{66E663B9-E0FC-4377-9EC0-47596094E824}" type="pres">
      <dgm:prSet presAssocID="{3722AC33-FCAA-4A7C-9815-53D57CB63B8F}" presName="Name37" presStyleLbl="parChTrans1D2" presStyleIdx="1" presStyleCnt="6"/>
      <dgm:spPr/>
    </dgm:pt>
    <dgm:pt modelId="{6210B0A5-3C1B-45AA-A6FB-0B8E2313FBB6}" type="pres">
      <dgm:prSet presAssocID="{7096BAE3-3B1C-4252-9236-9D86749C2214}" presName="hierRoot2" presStyleCnt="0">
        <dgm:presLayoutVars>
          <dgm:hierBranch val="init"/>
        </dgm:presLayoutVars>
      </dgm:prSet>
      <dgm:spPr/>
    </dgm:pt>
    <dgm:pt modelId="{E3020138-2BBB-42B1-BA89-4B4B8D2F6D48}" type="pres">
      <dgm:prSet presAssocID="{7096BAE3-3B1C-4252-9236-9D86749C2214}" presName="rootComposite" presStyleCnt="0"/>
      <dgm:spPr/>
    </dgm:pt>
    <dgm:pt modelId="{6A57FC7E-847E-4E18-9048-C6B2237B15C0}" type="pres">
      <dgm:prSet presAssocID="{7096BAE3-3B1C-4252-9236-9D86749C2214}" presName="rootText" presStyleLbl="node2" presStyleIdx="1" presStyleCnt="6">
        <dgm:presLayoutVars>
          <dgm:chPref val="3"/>
        </dgm:presLayoutVars>
      </dgm:prSet>
      <dgm:spPr/>
    </dgm:pt>
    <dgm:pt modelId="{11463449-102D-4B59-8761-FC81BD095B21}" type="pres">
      <dgm:prSet presAssocID="{7096BAE3-3B1C-4252-9236-9D86749C2214}" presName="rootConnector" presStyleLbl="node2" presStyleIdx="1" presStyleCnt="6"/>
      <dgm:spPr/>
    </dgm:pt>
    <dgm:pt modelId="{37B13463-C216-44EE-BC14-6572E3735BD3}" type="pres">
      <dgm:prSet presAssocID="{7096BAE3-3B1C-4252-9236-9D86749C2214}" presName="hierChild4" presStyleCnt="0"/>
      <dgm:spPr/>
    </dgm:pt>
    <dgm:pt modelId="{13650E36-239D-4B2C-8176-3AF6E225C575}" type="pres">
      <dgm:prSet presAssocID="{7096BAE3-3B1C-4252-9236-9D86749C2214}" presName="hierChild5" presStyleCnt="0"/>
      <dgm:spPr/>
    </dgm:pt>
    <dgm:pt modelId="{043791D4-2D95-4F02-B500-1355C69A5587}" type="pres">
      <dgm:prSet presAssocID="{B0AF99A5-B5E3-4F1E-BBFC-CF53D97E6570}" presName="Name37" presStyleLbl="parChTrans1D2" presStyleIdx="2" presStyleCnt="6"/>
      <dgm:spPr/>
    </dgm:pt>
    <dgm:pt modelId="{25024124-10B3-4EA8-9ADA-2E0A0C8FA79C}" type="pres">
      <dgm:prSet presAssocID="{69446171-BF42-4BB0-BE35-864E07B973E5}" presName="hierRoot2" presStyleCnt="0">
        <dgm:presLayoutVars>
          <dgm:hierBranch val="init"/>
        </dgm:presLayoutVars>
      </dgm:prSet>
      <dgm:spPr/>
    </dgm:pt>
    <dgm:pt modelId="{CBAA267C-0A21-44ED-8D6A-666420612467}" type="pres">
      <dgm:prSet presAssocID="{69446171-BF42-4BB0-BE35-864E07B973E5}" presName="rootComposite" presStyleCnt="0"/>
      <dgm:spPr/>
    </dgm:pt>
    <dgm:pt modelId="{0604D280-C86C-4BBC-8595-289AEC10326E}" type="pres">
      <dgm:prSet presAssocID="{69446171-BF42-4BB0-BE35-864E07B973E5}" presName="rootText" presStyleLbl="node2" presStyleIdx="2" presStyleCnt="6">
        <dgm:presLayoutVars>
          <dgm:chPref val="3"/>
        </dgm:presLayoutVars>
      </dgm:prSet>
      <dgm:spPr/>
    </dgm:pt>
    <dgm:pt modelId="{15821C0D-07BA-48BB-BC25-BC5C1157F4DE}" type="pres">
      <dgm:prSet presAssocID="{69446171-BF42-4BB0-BE35-864E07B973E5}" presName="rootConnector" presStyleLbl="node2" presStyleIdx="2" presStyleCnt="6"/>
      <dgm:spPr/>
    </dgm:pt>
    <dgm:pt modelId="{9EC01C9B-E906-4120-BA38-9575A822728A}" type="pres">
      <dgm:prSet presAssocID="{69446171-BF42-4BB0-BE35-864E07B973E5}" presName="hierChild4" presStyleCnt="0"/>
      <dgm:spPr/>
    </dgm:pt>
    <dgm:pt modelId="{D4DBC5C0-D37D-4C58-870F-2E60D0C2C57C}" type="pres">
      <dgm:prSet presAssocID="{69446171-BF42-4BB0-BE35-864E07B973E5}" presName="hierChild5" presStyleCnt="0"/>
      <dgm:spPr/>
    </dgm:pt>
    <dgm:pt modelId="{D7AFD6B3-F33A-4845-874E-F447F438A6F7}" type="pres">
      <dgm:prSet presAssocID="{39B8CDF4-8004-430B-9F8A-75673E1A7673}" presName="Name37" presStyleLbl="parChTrans1D2" presStyleIdx="3" presStyleCnt="6"/>
      <dgm:spPr/>
    </dgm:pt>
    <dgm:pt modelId="{76B2C11E-9F1C-469D-9DF1-BE5906107DBA}" type="pres">
      <dgm:prSet presAssocID="{E8B216DB-629B-4FDF-BAEE-A4FDC9C32585}" presName="hierRoot2" presStyleCnt="0">
        <dgm:presLayoutVars>
          <dgm:hierBranch val="init"/>
        </dgm:presLayoutVars>
      </dgm:prSet>
      <dgm:spPr/>
    </dgm:pt>
    <dgm:pt modelId="{65784F42-C2D5-473B-B5BA-C2776DB35F56}" type="pres">
      <dgm:prSet presAssocID="{E8B216DB-629B-4FDF-BAEE-A4FDC9C32585}" presName="rootComposite" presStyleCnt="0"/>
      <dgm:spPr/>
    </dgm:pt>
    <dgm:pt modelId="{CAD9E7C2-3387-4B0D-B28F-3F7A7B4D44F2}" type="pres">
      <dgm:prSet presAssocID="{E8B216DB-629B-4FDF-BAEE-A4FDC9C32585}" presName="rootText" presStyleLbl="node2" presStyleIdx="3" presStyleCnt="6">
        <dgm:presLayoutVars>
          <dgm:chPref val="3"/>
        </dgm:presLayoutVars>
      </dgm:prSet>
      <dgm:spPr/>
    </dgm:pt>
    <dgm:pt modelId="{CCFDEC06-3815-4059-A81D-F491C42136FB}" type="pres">
      <dgm:prSet presAssocID="{E8B216DB-629B-4FDF-BAEE-A4FDC9C32585}" presName="rootConnector" presStyleLbl="node2" presStyleIdx="3" presStyleCnt="6"/>
      <dgm:spPr/>
    </dgm:pt>
    <dgm:pt modelId="{E98C29E4-8DDE-4412-B104-A359FDB8976A}" type="pres">
      <dgm:prSet presAssocID="{E8B216DB-629B-4FDF-BAEE-A4FDC9C32585}" presName="hierChild4" presStyleCnt="0"/>
      <dgm:spPr/>
    </dgm:pt>
    <dgm:pt modelId="{11FF825A-2A62-49EB-A27A-C3E75A8BD975}" type="pres">
      <dgm:prSet presAssocID="{E8B216DB-629B-4FDF-BAEE-A4FDC9C32585}" presName="hierChild5" presStyleCnt="0"/>
      <dgm:spPr/>
    </dgm:pt>
    <dgm:pt modelId="{9662CDB8-C6ED-441F-B68E-718C1141454D}" type="pres">
      <dgm:prSet presAssocID="{BBD5A333-244D-4F4D-9ADB-DDB3A749A5A9}" presName="Name37" presStyleLbl="parChTrans1D2" presStyleIdx="4" presStyleCnt="6"/>
      <dgm:spPr/>
    </dgm:pt>
    <dgm:pt modelId="{F443CF99-1039-497F-B1D0-52DBDC9D6E4D}" type="pres">
      <dgm:prSet presAssocID="{66F1B237-250B-4A9E-9F40-5EDE534F4869}" presName="hierRoot2" presStyleCnt="0">
        <dgm:presLayoutVars>
          <dgm:hierBranch val="init"/>
        </dgm:presLayoutVars>
      </dgm:prSet>
      <dgm:spPr/>
    </dgm:pt>
    <dgm:pt modelId="{D46A5F28-DBA5-4D86-A9DE-DC0403E0D4E1}" type="pres">
      <dgm:prSet presAssocID="{66F1B237-250B-4A9E-9F40-5EDE534F4869}" presName="rootComposite" presStyleCnt="0"/>
      <dgm:spPr/>
    </dgm:pt>
    <dgm:pt modelId="{7D584830-FF43-4553-889F-C1432A13E0D4}" type="pres">
      <dgm:prSet presAssocID="{66F1B237-250B-4A9E-9F40-5EDE534F4869}" presName="rootText" presStyleLbl="node2" presStyleIdx="4" presStyleCnt="6">
        <dgm:presLayoutVars>
          <dgm:chPref val="3"/>
        </dgm:presLayoutVars>
      </dgm:prSet>
      <dgm:spPr/>
    </dgm:pt>
    <dgm:pt modelId="{AFB495F7-BE61-44F0-9348-1BD172AC35F0}" type="pres">
      <dgm:prSet presAssocID="{66F1B237-250B-4A9E-9F40-5EDE534F4869}" presName="rootConnector" presStyleLbl="node2" presStyleIdx="4" presStyleCnt="6"/>
      <dgm:spPr/>
    </dgm:pt>
    <dgm:pt modelId="{4ACB4CF7-C85F-48AA-868F-24FDCF51DDFD}" type="pres">
      <dgm:prSet presAssocID="{66F1B237-250B-4A9E-9F40-5EDE534F4869}" presName="hierChild4" presStyleCnt="0"/>
      <dgm:spPr/>
    </dgm:pt>
    <dgm:pt modelId="{53EBC7C4-B9DA-4915-8D1E-86C6258A0003}" type="pres">
      <dgm:prSet presAssocID="{66F1B237-250B-4A9E-9F40-5EDE534F4869}" presName="hierChild5" presStyleCnt="0"/>
      <dgm:spPr/>
    </dgm:pt>
    <dgm:pt modelId="{2A010133-E770-4797-8E70-A9F6EDAAA758}" type="pres">
      <dgm:prSet presAssocID="{B0FAB8EB-6252-4D67-B50C-9EF8A1D2B738}" presName="Name37" presStyleLbl="parChTrans1D2" presStyleIdx="5" presStyleCnt="6"/>
      <dgm:spPr/>
    </dgm:pt>
    <dgm:pt modelId="{161DE2D3-2807-4C08-AA7A-4B6E7ED50272}" type="pres">
      <dgm:prSet presAssocID="{73F4DEF2-C8BC-46FE-835F-72B8A909F5C7}" presName="hierRoot2" presStyleCnt="0">
        <dgm:presLayoutVars>
          <dgm:hierBranch val="init"/>
        </dgm:presLayoutVars>
      </dgm:prSet>
      <dgm:spPr/>
    </dgm:pt>
    <dgm:pt modelId="{2F110EB2-524D-4F6C-9332-326B694E6F21}" type="pres">
      <dgm:prSet presAssocID="{73F4DEF2-C8BC-46FE-835F-72B8A909F5C7}" presName="rootComposite" presStyleCnt="0"/>
      <dgm:spPr/>
    </dgm:pt>
    <dgm:pt modelId="{9800AA32-C6A0-402D-AC94-B5C52C4FA2D7}" type="pres">
      <dgm:prSet presAssocID="{73F4DEF2-C8BC-46FE-835F-72B8A909F5C7}" presName="rootText" presStyleLbl="node2" presStyleIdx="5" presStyleCnt="6">
        <dgm:presLayoutVars>
          <dgm:chPref val="3"/>
        </dgm:presLayoutVars>
      </dgm:prSet>
      <dgm:spPr/>
    </dgm:pt>
    <dgm:pt modelId="{4528E322-095D-4005-A4B9-CCC4B818DA29}" type="pres">
      <dgm:prSet presAssocID="{73F4DEF2-C8BC-46FE-835F-72B8A909F5C7}" presName="rootConnector" presStyleLbl="node2" presStyleIdx="5" presStyleCnt="6"/>
      <dgm:spPr/>
    </dgm:pt>
    <dgm:pt modelId="{DD67E423-CAEC-4622-BD37-4D3534A33093}" type="pres">
      <dgm:prSet presAssocID="{73F4DEF2-C8BC-46FE-835F-72B8A909F5C7}" presName="hierChild4" presStyleCnt="0"/>
      <dgm:spPr/>
    </dgm:pt>
    <dgm:pt modelId="{7D8EB2E4-3DE5-45CA-8F18-D05BF40A31F4}" type="pres">
      <dgm:prSet presAssocID="{73F4DEF2-C8BC-46FE-835F-72B8A909F5C7}" presName="hierChild5" presStyleCnt="0"/>
      <dgm:spPr/>
    </dgm:pt>
    <dgm:pt modelId="{C3B96B79-097D-469D-92B7-C49D5DCBF3D9}" type="pres">
      <dgm:prSet presAssocID="{B1C5DBDC-CB25-4678-8389-411289E02F9A}" presName="hierChild3" presStyleCnt="0"/>
      <dgm:spPr/>
    </dgm:pt>
    <dgm:pt modelId="{B71532BA-6021-4A37-9FDA-8EF69643BA3B}" type="pres">
      <dgm:prSet presAssocID="{E55CB3EC-1761-4850-B8C1-AA7AD0EE0F0B}" presName="hierRoot1" presStyleCnt="0">
        <dgm:presLayoutVars>
          <dgm:hierBranch val="init"/>
        </dgm:presLayoutVars>
      </dgm:prSet>
      <dgm:spPr/>
    </dgm:pt>
    <dgm:pt modelId="{1AC68374-D94B-4B25-98A5-025BDD0CCB6D}" type="pres">
      <dgm:prSet presAssocID="{E55CB3EC-1761-4850-B8C1-AA7AD0EE0F0B}" presName="rootComposite1" presStyleCnt="0"/>
      <dgm:spPr/>
    </dgm:pt>
    <dgm:pt modelId="{A5FBB465-91F3-47D7-88E2-7E3F6C4F78E1}" type="pres">
      <dgm:prSet presAssocID="{E55CB3EC-1761-4850-B8C1-AA7AD0EE0F0B}" presName="rootText1" presStyleLbl="node0" presStyleIdx="2" presStyleCnt="5" custLinFactNeighborX="-83894" custLinFactNeighborY="-3261">
        <dgm:presLayoutVars>
          <dgm:chPref val="3"/>
        </dgm:presLayoutVars>
      </dgm:prSet>
      <dgm:spPr/>
    </dgm:pt>
    <dgm:pt modelId="{0D1A159E-7226-4CE8-AD65-F7F868916FC2}" type="pres">
      <dgm:prSet presAssocID="{E55CB3EC-1761-4850-B8C1-AA7AD0EE0F0B}" presName="rootConnector1" presStyleLbl="node1" presStyleIdx="0" presStyleCnt="0"/>
      <dgm:spPr/>
    </dgm:pt>
    <dgm:pt modelId="{EA388C9D-76C8-46A4-891D-B17269779996}" type="pres">
      <dgm:prSet presAssocID="{E55CB3EC-1761-4850-B8C1-AA7AD0EE0F0B}" presName="hierChild2" presStyleCnt="0"/>
      <dgm:spPr/>
    </dgm:pt>
    <dgm:pt modelId="{4527D597-688C-4721-8115-4C470127E30B}" type="pres">
      <dgm:prSet presAssocID="{E55CB3EC-1761-4850-B8C1-AA7AD0EE0F0B}" presName="hierChild3" presStyleCnt="0"/>
      <dgm:spPr/>
    </dgm:pt>
    <dgm:pt modelId="{F0DD4ED8-025A-4258-8A4B-A454069CDEE5}" type="pres">
      <dgm:prSet presAssocID="{F0D150D3-FCB2-4557-A84C-C34BD6ABF431}" presName="hierRoot1" presStyleCnt="0">
        <dgm:presLayoutVars>
          <dgm:hierBranch val="init"/>
        </dgm:presLayoutVars>
      </dgm:prSet>
      <dgm:spPr/>
    </dgm:pt>
    <dgm:pt modelId="{366C09A0-C48C-444F-A311-A62B64505AE1}" type="pres">
      <dgm:prSet presAssocID="{F0D150D3-FCB2-4557-A84C-C34BD6ABF431}" presName="rootComposite1" presStyleCnt="0"/>
      <dgm:spPr/>
    </dgm:pt>
    <dgm:pt modelId="{047A6160-6A46-4243-85C2-AE5070608CDE}" type="pres">
      <dgm:prSet presAssocID="{F0D150D3-FCB2-4557-A84C-C34BD6ABF431}" presName="rootText1" presStyleLbl="node0" presStyleIdx="3" presStyleCnt="5" custLinFactNeighborX="-50266" custLinFactNeighborY="-69703">
        <dgm:presLayoutVars>
          <dgm:chPref val="3"/>
        </dgm:presLayoutVars>
      </dgm:prSet>
      <dgm:spPr/>
    </dgm:pt>
    <dgm:pt modelId="{220AD020-B970-42D2-9D31-598D558E936A}" type="pres">
      <dgm:prSet presAssocID="{F0D150D3-FCB2-4557-A84C-C34BD6ABF431}" presName="rootConnector1" presStyleLbl="node1" presStyleIdx="0" presStyleCnt="0"/>
      <dgm:spPr/>
    </dgm:pt>
    <dgm:pt modelId="{D8A33939-8F65-492C-A663-11D2B6AFA611}" type="pres">
      <dgm:prSet presAssocID="{F0D150D3-FCB2-4557-A84C-C34BD6ABF431}" presName="hierChild2" presStyleCnt="0"/>
      <dgm:spPr/>
    </dgm:pt>
    <dgm:pt modelId="{70D6AF2A-336E-4EC5-B2D6-774563420F69}" type="pres">
      <dgm:prSet presAssocID="{F0D150D3-FCB2-4557-A84C-C34BD6ABF431}" presName="hierChild3" presStyleCnt="0"/>
      <dgm:spPr/>
    </dgm:pt>
    <dgm:pt modelId="{2D3CF69A-3BF0-46C7-BFD5-3BFFE4F962B6}" type="pres">
      <dgm:prSet presAssocID="{4CFFE5A2-3F4A-4D92-976D-9688A6E24647}" presName="hierRoot1" presStyleCnt="0">
        <dgm:presLayoutVars>
          <dgm:hierBranch val="init"/>
        </dgm:presLayoutVars>
      </dgm:prSet>
      <dgm:spPr/>
    </dgm:pt>
    <dgm:pt modelId="{DB4E9867-6A49-4950-8127-0C4DF52D9872}" type="pres">
      <dgm:prSet presAssocID="{4CFFE5A2-3F4A-4D92-976D-9688A6E24647}" presName="rootComposite1" presStyleCnt="0"/>
      <dgm:spPr/>
    </dgm:pt>
    <dgm:pt modelId="{3FBD11DD-B14E-4631-A5A3-FC8FE5954A2A}" type="pres">
      <dgm:prSet presAssocID="{4CFFE5A2-3F4A-4D92-976D-9688A6E24647}" presName="rootText1" presStyleLbl="node0" presStyleIdx="4" presStyleCnt="5" custLinFactNeighborX="-40547" custLinFactNeighborY="-11551">
        <dgm:presLayoutVars>
          <dgm:chPref val="3"/>
        </dgm:presLayoutVars>
      </dgm:prSet>
      <dgm:spPr/>
    </dgm:pt>
    <dgm:pt modelId="{A38399DE-0666-4872-8CC7-B8436A884727}" type="pres">
      <dgm:prSet presAssocID="{4CFFE5A2-3F4A-4D92-976D-9688A6E24647}" presName="rootConnector1" presStyleLbl="node1" presStyleIdx="0" presStyleCnt="0"/>
      <dgm:spPr/>
    </dgm:pt>
    <dgm:pt modelId="{A96B6DE4-CFD3-4370-AD26-3F8DF7FB91E3}" type="pres">
      <dgm:prSet presAssocID="{4CFFE5A2-3F4A-4D92-976D-9688A6E24647}" presName="hierChild2" presStyleCnt="0"/>
      <dgm:spPr/>
    </dgm:pt>
    <dgm:pt modelId="{6EABC9EA-0A86-4DB9-A2AF-3D395ABD2654}" type="pres">
      <dgm:prSet presAssocID="{4CFFE5A2-3F4A-4D92-976D-9688A6E24647}" presName="hierChild3" presStyleCnt="0"/>
      <dgm:spPr/>
    </dgm:pt>
  </dgm:ptLst>
  <dgm:cxnLst>
    <dgm:cxn modelId="{7385C20D-4A95-4A50-8E9C-616BEE012B5B}" type="presOf" srcId="{210D737A-C659-4035-BD6C-FA77AE7A237D}" destId="{7024A743-532C-4054-A987-F3FDD37ACE38}" srcOrd="1" destOrd="0" presId="urn:microsoft.com/office/officeart/2005/8/layout/orgChart1"/>
    <dgm:cxn modelId="{BFB3D60F-78F0-4DE0-B0A5-307C4C3A504F}" type="presOf" srcId="{210D737A-C659-4035-BD6C-FA77AE7A237D}" destId="{F6FE310C-910D-4DE6-9F79-484ACB9D127F}" srcOrd="0" destOrd="0" presId="urn:microsoft.com/office/officeart/2005/8/layout/orgChart1"/>
    <dgm:cxn modelId="{BD0AE512-195B-4655-B875-67A276866F65}" type="presOf" srcId="{1EC523DF-2449-4649-B4F0-84DE5592EEEA}" destId="{A4C4A129-B223-4C6E-A2BD-E13AE2B13EA0}" srcOrd="0" destOrd="0" presId="urn:microsoft.com/office/officeart/2005/8/layout/orgChart1"/>
    <dgm:cxn modelId="{8CA7A614-8D40-4275-A4C2-5CC52E086980}" srcId="{210D737A-C659-4035-BD6C-FA77AE7A237D}" destId="{3B7D4393-2196-4ED5-A587-55BC343D4861}" srcOrd="0" destOrd="0" parTransId="{1EC523DF-2449-4649-B4F0-84DE5592EEEA}" sibTransId="{C4A769CA-0E20-4374-BDB1-555C8F89C0B5}"/>
    <dgm:cxn modelId="{A742551D-C82F-4DA8-BFAD-B25C20379694}" type="presOf" srcId="{524391BA-125D-4E60-8109-3E5460D50678}" destId="{A710675C-200A-4B2D-80D9-9105DB8667FB}" srcOrd="0" destOrd="0" presId="urn:microsoft.com/office/officeart/2005/8/layout/orgChart1"/>
    <dgm:cxn modelId="{C4E61820-14FE-46C4-B87C-C846DE47E63F}" type="presOf" srcId="{E55CB3EC-1761-4850-B8C1-AA7AD0EE0F0B}" destId="{0D1A159E-7226-4CE8-AD65-F7F868916FC2}" srcOrd="1" destOrd="0" presId="urn:microsoft.com/office/officeart/2005/8/layout/orgChart1"/>
    <dgm:cxn modelId="{6EA63226-79B8-44A5-BF5A-0B8211EEB872}" type="presOf" srcId="{0B091C26-C877-466B-9066-EF8252FD32DB}" destId="{EC19508E-3BF3-4C3D-80E4-A6DBC322764F}" srcOrd="0" destOrd="0" presId="urn:microsoft.com/office/officeart/2005/8/layout/orgChart1"/>
    <dgm:cxn modelId="{D5A27626-8074-42F6-9DF8-CF2D6D821F4E}" type="presOf" srcId="{89F7B0B3-3EBC-4F36-A731-982D1E5CBF26}" destId="{F546F99B-A6CC-407F-B992-36F0AB894B96}" srcOrd="0" destOrd="0" presId="urn:microsoft.com/office/officeart/2005/8/layout/orgChart1"/>
    <dgm:cxn modelId="{D420C226-1FAC-4D79-A1C3-9025CD8D0F4C}" srcId="{093794CE-5912-433F-AE11-3C80A4A11F61}" destId="{89F7B0B3-3EBC-4F36-A731-982D1E5CBF26}" srcOrd="0" destOrd="0" parTransId="{4F1C30AA-D170-449C-8E33-20DED6C14009}" sibTransId="{F2DA2123-7D34-4BD1-99D5-EC7B88FFC8D3}"/>
    <dgm:cxn modelId="{443F382B-FD0A-4071-AF45-6395FB62B4D4}" type="presOf" srcId="{89F7B0B3-3EBC-4F36-A731-982D1E5CBF26}" destId="{C0D1B225-5D83-4286-BC4A-B6461F4E4D1E}" srcOrd="1" destOrd="0" presId="urn:microsoft.com/office/officeart/2005/8/layout/orgChart1"/>
    <dgm:cxn modelId="{52559E34-B31C-4405-8154-4591DA700A74}" type="presOf" srcId="{66DEF1AF-D050-4E20-8A38-E0A9AB679A52}" destId="{2114AB62-FC05-4D1C-98C0-314FD7EE7A29}" srcOrd="1" destOrd="0" presId="urn:microsoft.com/office/officeart/2005/8/layout/orgChart1"/>
    <dgm:cxn modelId="{D7723536-1B3C-4464-8FC0-73F071027B6E}" type="presOf" srcId="{093794CE-5912-433F-AE11-3C80A4A11F61}" destId="{B2E01278-3C23-49DE-8AEE-482747ACEE85}" srcOrd="0" destOrd="0" presId="urn:microsoft.com/office/officeart/2005/8/layout/orgChart1"/>
    <dgm:cxn modelId="{39775636-95CD-4483-B290-D978D6431224}" srcId="{093794CE-5912-433F-AE11-3C80A4A11F61}" destId="{E55CB3EC-1761-4850-B8C1-AA7AD0EE0F0B}" srcOrd="2" destOrd="0" parTransId="{68575690-18CB-4649-BF69-509CBB36C5D9}" sibTransId="{BE6672D4-093C-4A70-A4E1-FAD772D06AE6}"/>
    <dgm:cxn modelId="{F4B6EA37-B30D-4DAC-BC4A-5D6C0032B18A}" type="presOf" srcId="{73F4DEF2-C8BC-46FE-835F-72B8A909F5C7}" destId="{4528E322-095D-4005-A4B9-CCC4B818DA29}" srcOrd="1" destOrd="0" presId="urn:microsoft.com/office/officeart/2005/8/layout/orgChart1"/>
    <dgm:cxn modelId="{10F44D3D-BF43-4579-BA74-6AF2F4048BC4}" srcId="{B1C5DBDC-CB25-4678-8389-411289E02F9A}" destId="{E8B216DB-629B-4FDF-BAEE-A4FDC9C32585}" srcOrd="2" destOrd="0" parTransId="{39B8CDF4-8004-430B-9F8A-75673E1A7673}" sibTransId="{304CBEDE-F042-4C1A-9E85-9AFA98189A20}"/>
    <dgm:cxn modelId="{FAC3DA3F-623E-497B-8667-6C73D50214A4}" type="presOf" srcId="{66F1B237-250B-4A9E-9F40-5EDE534F4869}" destId="{AFB495F7-BE61-44F0-9348-1BD172AC35F0}" srcOrd="1" destOrd="0" presId="urn:microsoft.com/office/officeart/2005/8/layout/orgChart1"/>
    <dgm:cxn modelId="{19FEEC5C-7156-47D9-B219-40DF811FE85B}" type="presOf" srcId="{69446171-BF42-4BB0-BE35-864E07B973E5}" destId="{0604D280-C86C-4BBC-8595-289AEC10326E}" srcOrd="0" destOrd="0" presId="urn:microsoft.com/office/officeart/2005/8/layout/orgChart1"/>
    <dgm:cxn modelId="{CDD52345-2864-460F-A33F-699567440863}" srcId="{093794CE-5912-433F-AE11-3C80A4A11F61}" destId="{F0D150D3-FCB2-4557-A84C-C34BD6ABF431}" srcOrd="3" destOrd="0" parTransId="{2426E879-78F8-4B8C-BA22-DAB3FDE448BC}" sibTransId="{56E64C5B-B728-461C-804C-78615E6A0585}"/>
    <dgm:cxn modelId="{D6B01A70-F181-4764-9647-6EFE7E0ACB7E}" type="presOf" srcId="{3722AC33-FCAA-4A7C-9815-53D57CB63B8F}" destId="{66E663B9-E0FC-4377-9EC0-47596094E824}" srcOrd="0" destOrd="0" presId="urn:microsoft.com/office/officeart/2005/8/layout/orgChart1"/>
    <dgm:cxn modelId="{A42C9B50-13AD-42D3-B665-DBC2C33BF425}" srcId="{093794CE-5912-433F-AE11-3C80A4A11F61}" destId="{4CFFE5A2-3F4A-4D92-976D-9688A6E24647}" srcOrd="4" destOrd="0" parTransId="{1D173271-8D60-41C5-9FCC-84F072EF46C3}" sibTransId="{0A7EDBC4-C763-4151-9239-93EE15CD4BDF}"/>
    <dgm:cxn modelId="{DDDB2F55-0899-405D-8501-B578D3EB9F6D}" srcId="{B1C5DBDC-CB25-4678-8389-411289E02F9A}" destId="{73F4DEF2-C8BC-46FE-835F-72B8A909F5C7}" srcOrd="4" destOrd="0" parTransId="{B0FAB8EB-6252-4D67-B50C-9EF8A1D2B738}" sibTransId="{9E5D1825-46BA-4F0A-8AC7-8C4CD9F528C7}"/>
    <dgm:cxn modelId="{4505B457-07E2-4556-AE81-27B312958722}" type="presOf" srcId="{F0D150D3-FCB2-4557-A84C-C34BD6ABF431}" destId="{220AD020-B970-42D2-9D31-598D558E936A}" srcOrd="1" destOrd="0" presId="urn:microsoft.com/office/officeart/2005/8/layout/orgChart1"/>
    <dgm:cxn modelId="{107CC37B-6B02-4BA1-A997-6F8D952BF919}" type="presOf" srcId="{7096BAE3-3B1C-4252-9236-9D86749C2214}" destId="{11463449-102D-4B59-8761-FC81BD095B21}" srcOrd="1" destOrd="0" presId="urn:microsoft.com/office/officeart/2005/8/layout/orgChart1"/>
    <dgm:cxn modelId="{A451A27C-1700-4CCF-8347-451CD6C74BB1}" type="presOf" srcId="{B0FAB8EB-6252-4D67-B50C-9EF8A1D2B738}" destId="{2A010133-E770-4797-8E70-A9F6EDAAA758}" srcOrd="0" destOrd="0" presId="urn:microsoft.com/office/officeart/2005/8/layout/orgChart1"/>
    <dgm:cxn modelId="{B2C3117D-EBB7-4932-80FE-82A1899E4759}" type="presOf" srcId="{55EEE2F7-ABDD-4959-8096-BC887FE27CA2}" destId="{03E3A4CE-011A-4CA2-9A39-9E3A21EF8EBA}" srcOrd="0" destOrd="0" presId="urn:microsoft.com/office/officeart/2005/8/layout/orgChart1"/>
    <dgm:cxn modelId="{7FDDCC7F-6AE4-4AAD-A308-378CBDB6C31F}" type="presOf" srcId="{BBD5A333-244D-4F4D-9ADB-DDB3A749A5A9}" destId="{9662CDB8-C6ED-441F-B68E-718C1141454D}" srcOrd="0" destOrd="0" presId="urn:microsoft.com/office/officeart/2005/8/layout/orgChart1"/>
    <dgm:cxn modelId="{9E5D4685-D547-4285-92CF-E406946B45BC}" srcId="{210D737A-C659-4035-BD6C-FA77AE7A237D}" destId="{66DEF1AF-D050-4E20-8A38-E0A9AB679A52}" srcOrd="1" destOrd="0" parTransId="{524391BA-125D-4E60-8109-3E5460D50678}" sibTransId="{36299562-3B3C-457A-9D89-36E01F52EC3E}"/>
    <dgm:cxn modelId="{62D29485-7D7E-4DD4-BA76-D529546CFBCD}" type="presOf" srcId="{3B7D4393-2196-4ED5-A587-55BC343D4861}" destId="{16E735D5-5247-4732-8E05-1F696789B2C1}" srcOrd="0" destOrd="0" presId="urn:microsoft.com/office/officeart/2005/8/layout/orgChart1"/>
    <dgm:cxn modelId="{E06F6586-A17B-4214-93B4-C266FCBED7BE}" srcId="{093794CE-5912-433F-AE11-3C80A4A11F61}" destId="{B1C5DBDC-CB25-4678-8389-411289E02F9A}" srcOrd="1" destOrd="0" parTransId="{8EEE5598-A099-42BD-B5A2-B1AB7FC406A1}" sibTransId="{0CB1E289-EF28-4CFC-8AB3-079E8B76C485}"/>
    <dgm:cxn modelId="{77881889-4EF7-4674-A615-35A33803CA5E}" srcId="{89F7B0B3-3EBC-4F36-A731-982D1E5CBF26}" destId="{210D737A-C659-4035-BD6C-FA77AE7A237D}" srcOrd="0" destOrd="0" parTransId="{474A6A58-07E5-4BCA-837F-6EFB64DAB049}" sibTransId="{441B0B2D-EF2A-48A0-8BD7-B12563859984}"/>
    <dgm:cxn modelId="{38A05E96-6F7C-4382-ADF8-0144A29612DC}" type="presOf" srcId="{36E83993-9AF2-4429-AE0E-15DEF2802D2A}" destId="{27BD3E4C-3E83-4134-AFDC-3E054F39C6FF}" srcOrd="0" destOrd="0" presId="urn:microsoft.com/office/officeart/2005/8/layout/orgChart1"/>
    <dgm:cxn modelId="{2A76B39D-3E58-47A8-A1FA-6D8DF201A691}" srcId="{B1C5DBDC-CB25-4678-8389-411289E02F9A}" destId="{69446171-BF42-4BB0-BE35-864E07B973E5}" srcOrd="1" destOrd="0" parTransId="{B0AF99A5-B5E3-4F1E-BBFC-CF53D97E6570}" sibTransId="{718B0F28-5E20-46FB-9EF6-91F699DB766C}"/>
    <dgm:cxn modelId="{AEE801A4-F89B-4A99-B8A4-96FC33545AB1}" type="presOf" srcId="{C8EB5A5A-7C08-4262-AE94-8DF801C2ADBC}" destId="{9766F7D4-70E3-4566-8FEB-0A8583D5D333}" srcOrd="1" destOrd="0" presId="urn:microsoft.com/office/officeart/2005/8/layout/orgChart1"/>
    <dgm:cxn modelId="{7B0F29A6-6CE7-413C-8C3B-F480804CC0E6}" type="presOf" srcId="{B1C5DBDC-CB25-4678-8389-411289E02F9A}" destId="{97D21E53-B911-4D1E-86F5-D8E6DD5E11D3}" srcOrd="0" destOrd="0" presId="urn:microsoft.com/office/officeart/2005/8/layout/orgChart1"/>
    <dgm:cxn modelId="{73CF52A6-2F93-4819-B88C-3A1F8EEA67E4}" type="presOf" srcId="{55EEE2F7-ABDD-4959-8096-BC887FE27CA2}" destId="{D4FD7066-685F-48EA-9C5B-3032E7FAABB3}" srcOrd="1" destOrd="0" presId="urn:microsoft.com/office/officeart/2005/8/layout/orgChart1"/>
    <dgm:cxn modelId="{D7A6DFAA-D764-4F8E-A024-4F49FA231030}" srcId="{B1C5DBDC-CB25-4678-8389-411289E02F9A}" destId="{66F1B237-250B-4A9E-9F40-5EDE534F4869}" srcOrd="3" destOrd="0" parTransId="{BBD5A333-244D-4F4D-9ADB-DDB3A749A5A9}" sibTransId="{3D383D0B-A307-4539-9DC6-D0BDA5A0DB2A}"/>
    <dgm:cxn modelId="{8BBE98AD-459F-42E1-8D6F-FD766A3E7132}" type="presOf" srcId="{66DEF1AF-D050-4E20-8A38-E0A9AB679A52}" destId="{F3AB772F-2B5E-460C-B068-98D8D54E8133}" srcOrd="0" destOrd="0" presId="urn:microsoft.com/office/officeart/2005/8/layout/orgChart1"/>
    <dgm:cxn modelId="{3C81C1B1-454A-45F8-9D18-86F23BCA0858}" type="presOf" srcId="{B0AF99A5-B5E3-4F1E-BBFC-CF53D97E6570}" destId="{043791D4-2D95-4F02-B500-1355C69A5587}" srcOrd="0" destOrd="0" presId="urn:microsoft.com/office/officeart/2005/8/layout/orgChart1"/>
    <dgm:cxn modelId="{FE630BC2-2595-45EF-9AF4-D1374F8C7AAD}" type="presOf" srcId="{C8EB5A5A-7C08-4262-AE94-8DF801C2ADBC}" destId="{D38462AB-A59E-49CC-A62E-8ADEFBDFF13D}" srcOrd="0" destOrd="0" presId="urn:microsoft.com/office/officeart/2005/8/layout/orgChart1"/>
    <dgm:cxn modelId="{C1C204C7-45FF-428C-9E17-ECD2AFB08462}" type="presOf" srcId="{E55CB3EC-1761-4850-B8C1-AA7AD0EE0F0B}" destId="{A5FBB465-91F3-47D7-88E2-7E3F6C4F78E1}" srcOrd="0" destOrd="0" presId="urn:microsoft.com/office/officeart/2005/8/layout/orgChart1"/>
    <dgm:cxn modelId="{C69BC2C8-2FC0-45AC-BA73-CD4D95B9A809}" srcId="{210D737A-C659-4035-BD6C-FA77AE7A237D}" destId="{55EEE2F7-ABDD-4959-8096-BC887FE27CA2}" srcOrd="2" destOrd="0" parTransId="{0B091C26-C877-466B-9066-EF8252FD32DB}" sibTransId="{50D6D06F-85D8-427E-813E-CBCDCC413298}"/>
    <dgm:cxn modelId="{795D98CB-2DC2-4F4D-91BF-7E053D2B2D24}" type="presOf" srcId="{474A6A58-07E5-4BCA-837F-6EFB64DAB049}" destId="{EDBC11DC-50DB-4CCE-ADEF-9735F312CBE9}" srcOrd="0" destOrd="0" presId="urn:microsoft.com/office/officeart/2005/8/layout/orgChart1"/>
    <dgm:cxn modelId="{BE33CAD1-1859-4707-957B-C9CC596D0FC2}" type="presOf" srcId="{7096BAE3-3B1C-4252-9236-9D86749C2214}" destId="{6A57FC7E-847E-4E18-9048-C6B2237B15C0}" srcOrd="0" destOrd="0" presId="urn:microsoft.com/office/officeart/2005/8/layout/orgChart1"/>
    <dgm:cxn modelId="{F7F3DDD3-D18A-45A0-A9FD-51B7C3B363B0}" srcId="{210D737A-C659-4035-BD6C-FA77AE7A237D}" destId="{C8EB5A5A-7C08-4262-AE94-8DF801C2ADBC}" srcOrd="3" destOrd="0" parTransId="{36E83993-9AF2-4429-AE0E-15DEF2802D2A}" sibTransId="{FC1B4D2B-DFF0-4C9E-A3B7-F3CB2173B8A6}"/>
    <dgm:cxn modelId="{18840FD9-AF28-48A1-AD2D-A5EB0A3C9BB0}" type="presOf" srcId="{F0D150D3-FCB2-4557-A84C-C34BD6ABF431}" destId="{047A6160-6A46-4243-85C2-AE5070608CDE}" srcOrd="0" destOrd="0" presId="urn:microsoft.com/office/officeart/2005/8/layout/orgChart1"/>
    <dgm:cxn modelId="{812D75D9-C27E-466D-9EFD-A268BCDE8146}" type="presOf" srcId="{4CFFE5A2-3F4A-4D92-976D-9688A6E24647}" destId="{A38399DE-0666-4872-8CC7-B8436A884727}" srcOrd="1" destOrd="0" presId="urn:microsoft.com/office/officeart/2005/8/layout/orgChart1"/>
    <dgm:cxn modelId="{4130C3DD-DBD1-4B97-B782-F9F8596B9C93}" type="presOf" srcId="{66F1B237-250B-4A9E-9F40-5EDE534F4869}" destId="{7D584830-FF43-4553-889F-C1432A13E0D4}" srcOrd="0" destOrd="0" presId="urn:microsoft.com/office/officeart/2005/8/layout/orgChart1"/>
    <dgm:cxn modelId="{F7B58DE7-ADBB-4F27-93EA-58B02E0CCBC3}" type="presOf" srcId="{B1C5DBDC-CB25-4678-8389-411289E02F9A}" destId="{0007C195-0675-4C60-86E2-B585BA9A08AC}" srcOrd="1" destOrd="0" presId="urn:microsoft.com/office/officeart/2005/8/layout/orgChart1"/>
    <dgm:cxn modelId="{AB71EBE7-39B0-49E4-B8E6-94795E3C28C7}" type="presOf" srcId="{4CFFE5A2-3F4A-4D92-976D-9688A6E24647}" destId="{3FBD11DD-B14E-4631-A5A3-FC8FE5954A2A}" srcOrd="0" destOrd="0" presId="urn:microsoft.com/office/officeart/2005/8/layout/orgChart1"/>
    <dgm:cxn modelId="{02F88FE9-F249-4A63-9598-87511E4B2FE5}" type="presOf" srcId="{3B7D4393-2196-4ED5-A587-55BC343D4861}" destId="{F2D03926-F037-4477-9C4D-CADC4F163EE4}" srcOrd="1" destOrd="0" presId="urn:microsoft.com/office/officeart/2005/8/layout/orgChart1"/>
    <dgm:cxn modelId="{C60092EE-FEBA-44D3-9D55-7F885565D86C}" type="presOf" srcId="{E8B216DB-629B-4FDF-BAEE-A4FDC9C32585}" destId="{CCFDEC06-3815-4059-A81D-F491C42136FB}" srcOrd="1" destOrd="0" presId="urn:microsoft.com/office/officeart/2005/8/layout/orgChart1"/>
    <dgm:cxn modelId="{03A947F3-BE14-4065-B950-AA19FF39CE80}" type="presOf" srcId="{E8B216DB-629B-4FDF-BAEE-A4FDC9C32585}" destId="{CAD9E7C2-3387-4B0D-B28F-3F7A7B4D44F2}" srcOrd="0" destOrd="0" presId="urn:microsoft.com/office/officeart/2005/8/layout/orgChart1"/>
    <dgm:cxn modelId="{6B5EFCF6-B5EA-441E-A6A3-8C916EF8FCB9}" type="presOf" srcId="{39B8CDF4-8004-430B-9F8A-75673E1A7673}" destId="{D7AFD6B3-F33A-4845-874E-F447F438A6F7}" srcOrd="0" destOrd="0" presId="urn:microsoft.com/office/officeart/2005/8/layout/orgChart1"/>
    <dgm:cxn modelId="{71EDC9FA-7F6A-4A2D-8A07-60EEF182C7F3}" srcId="{B1C5DBDC-CB25-4678-8389-411289E02F9A}" destId="{7096BAE3-3B1C-4252-9236-9D86749C2214}" srcOrd="0" destOrd="0" parTransId="{3722AC33-FCAA-4A7C-9815-53D57CB63B8F}" sibTransId="{3E0A8FA3-B4D1-4BAB-883D-8C553F6D8689}"/>
    <dgm:cxn modelId="{446B9FFE-9EA3-4F1E-B00D-2BF57F64DB91}" type="presOf" srcId="{69446171-BF42-4BB0-BE35-864E07B973E5}" destId="{15821C0D-07BA-48BB-BC25-BC5C1157F4DE}" srcOrd="1" destOrd="0" presId="urn:microsoft.com/office/officeart/2005/8/layout/orgChart1"/>
    <dgm:cxn modelId="{C4E5ACFE-538B-4B84-B3BA-0A26DA17D6D9}" type="presOf" srcId="{73F4DEF2-C8BC-46FE-835F-72B8A909F5C7}" destId="{9800AA32-C6A0-402D-AC94-B5C52C4FA2D7}" srcOrd="0" destOrd="0" presId="urn:microsoft.com/office/officeart/2005/8/layout/orgChart1"/>
    <dgm:cxn modelId="{EAB3B5E2-8614-44D4-8024-38FD8FC960E7}" type="presParOf" srcId="{B2E01278-3C23-49DE-8AEE-482747ACEE85}" destId="{BA24CF43-400B-4C51-A5B4-6F00D5EE42F1}" srcOrd="0" destOrd="0" presId="urn:microsoft.com/office/officeart/2005/8/layout/orgChart1"/>
    <dgm:cxn modelId="{24F42736-5409-48CB-B8F3-AFB66225500E}" type="presParOf" srcId="{BA24CF43-400B-4C51-A5B4-6F00D5EE42F1}" destId="{0D9DF948-DA3B-4D1B-8C25-C975B3989549}" srcOrd="0" destOrd="0" presId="urn:microsoft.com/office/officeart/2005/8/layout/orgChart1"/>
    <dgm:cxn modelId="{731A8E32-212C-4383-8D57-16163A966C7D}" type="presParOf" srcId="{0D9DF948-DA3B-4D1B-8C25-C975B3989549}" destId="{F546F99B-A6CC-407F-B992-36F0AB894B96}" srcOrd="0" destOrd="0" presId="urn:microsoft.com/office/officeart/2005/8/layout/orgChart1"/>
    <dgm:cxn modelId="{5F9A4DE0-4EAB-4619-92E1-BD5839A06E18}" type="presParOf" srcId="{0D9DF948-DA3B-4D1B-8C25-C975B3989549}" destId="{C0D1B225-5D83-4286-BC4A-B6461F4E4D1E}" srcOrd="1" destOrd="0" presId="urn:microsoft.com/office/officeart/2005/8/layout/orgChart1"/>
    <dgm:cxn modelId="{7A3FE47D-0054-4896-A117-4771C7EB4CC9}" type="presParOf" srcId="{BA24CF43-400B-4C51-A5B4-6F00D5EE42F1}" destId="{9293FCF8-0FB4-45F3-B91B-E74A6AE3ABFC}" srcOrd="1" destOrd="0" presId="urn:microsoft.com/office/officeart/2005/8/layout/orgChart1"/>
    <dgm:cxn modelId="{0673292C-5FD3-4769-A814-68E358616010}" type="presParOf" srcId="{9293FCF8-0FB4-45F3-B91B-E74A6AE3ABFC}" destId="{EDBC11DC-50DB-4CCE-ADEF-9735F312CBE9}" srcOrd="0" destOrd="0" presId="urn:microsoft.com/office/officeart/2005/8/layout/orgChart1"/>
    <dgm:cxn modelId="{37DE4DA8-2DAB-4E39-A016-634C62E933D4}" type="presParOf" srcId="{9293FCF8-0FB4-45F3-B91B-E74A6AE3ABFC}" destId="{01DF022A-ABED-4FE2-9BD3-070AE1087EBB}" srcOrd="1" destOrd="0" presId="urn:microsoft.com/office/officeart/2005/8/layout/orgChart1"/>
    <dgm:cxn modelId="{94C5DC21-927E-4AB2-A60C-EB9480712C91}" type="presParOf" srcId="{01DF022A-ABED-4FE2-9BD3-070AE1087EBB}" destId="{D808016A-29DF-4431-A4D3-5D66A569BD99}" srcOrd="0" destOrd="0" presId="urn:microsoft.com/office/officeart/2005/8/layout/orgChart1"/>
    <dgm:cxn modelId="{26483891-A31D-4EE3-9DEE-8DEA72E8E77E}" type="presParOf" srcId="{D808016A-29DF-4431-A4D3-5D66A569BD99}" destId="{F6FE310C-910D-4DE6-9F79-484ACB9D127F}" srcOrd="0" destOrd="0" presId="urn:microsoft.com/office/officeart/2005/8/layout/orgChart1"/>
    <dgm:cxn modelId="{DF7ED35B-C885-42DA-AC31-83C80609F890}" type="presParOf" srcId="{D808016A-29DF-4431-A4D3-5D66A569BD99}" destId="{7024A743-532C-4054-A987-F3FDD37ACE38}" srcOrd="1" destOrd="0" presId="urn:microsoft.com/office/officeart/2005/8/layout/orgChart1"/>
    <dgm:cxn modelId="{0CC08F20-4D80-4839-AFEF-62307FF77B24}" type="presParOf" srcId="{01DF022A-ABED-4FE2-9BD3-070AE1087EBB}" destId="{76CDFAB6-669A-4617-BE8E-7C8DD545C394}" srcOrd="1" destOrd="0" presId="urn:microsoft.com/office/officeart/2005/8/layout/orgChart1"/>
    <dgm:cxn modelId="{415FD7FC-63EE-4E9D-B915-7A504486AF65}" type="presParOf" srcId="{76CDFAB6-669A-4617-BE8E-7C8DD545C394}" destId="{A4C4A129-B223-4C6E-A2BD-E13AE2B13EA0}" srcOrd="0" destOrd="0" presId="urn:microsoft.com/office/officeart/2005/8/layout/orgChart1"/>
    <dgm:cxn modelId="{4D5501E0-554C-4CB3-A6C6-3881702F2AB8}" type="presParOf" srcId="{76CDFAB6-669A-4617-BE8E-7C8DD545C394}" destId="{FC422947-64C7-4247-B168-D6FFEF360B28}" srcOrd="1" destOrd="0" presId="urn:microsoft.com/office/officeart/2005/8/layout/orgChart1"/>
    <dgm:cxn modelId="{3519E1F2-94EF-4130-823C-60EE26B7E676}" type="presParOf" srcId="{FC422947-64C7-4247-B168-D6FFEF360B28}" destId="{C0F0A081-3A26-4A77-BDFF-0BF55B10E660}" srcOrd="0" destOrd="0" presId="urn:microsoft.com/office/officeart/2005/8/layout/orgChart1"/>
    <dgm:cxn modelId="{C17FE2B2-1B0A-4BB6-8098-596A7D4FE95B}" type="presParOf" srcId="{C0F0A081-3A26-4A77-BDFF-0BF55B10E660}" destId="{16E735D5-5247-4732-8E05-1F696789B2C1}" srcOrd="0" destOrd="0" presId="urn:microsoft.com/office/officeart/2005/8/layout/orgChart1"/>
    <dgm:cxn modelId="{0105346F-ECE9-461B-A30C-FEDDB40C5FCC}" type="presParOf" srcId="{C0F0A081-3A26-4A77-BDFF-0BF55B10E660}" destId="{F2D03926-F037-4477-9C4D-CADC4F163EE4}" srcOrd="1" destOrd="0" presId="urn:microsoft.com/office/officeart/2005/8/layout/orgChart1"/>
    <dgm:cxn modelId="{D34B241C-D358-4B9F-A94D-FA25944900AD}" type="presParOf" srcId="{FC422947-64C7-4247-B168-D6FFEF360B28}" destId="{5451BFD0-5599-4273-B9CE-3F8BBD63F0EF}" srcOrd="1" destOrd="0" presId="urn:microsoft.com/office/officeart/2005/8/layout/orgChart1"/>
    <dgm:cxn modelId="{AEAC802E-7096-47D0-9E55-CDA2598DBCDF}" type="presParOf" srcId="{FC422947-64C7-4247-B168-D6FFEF360B28}" destId="{EEE919AC-A461-4C56-8F6C-E6CE3C406F45}" srcOrd="2" destOrd="0" presId="urn:microsoft.com/office/officeart/2005/8/layout/orgChart1"/>
    <dgm:cxn modelId="{05927165-CBE4-4E31-8B64-83FCFF383543}" type="presParOf" srcId="{76CDFAB6-669A-4617-BE8E-7C8DD545C394}" destId="{A710675C-200A-4B2D-80D9-9105DB8667FB}" srcOrd="2" destOrd="0" presId="urn:microsoft.com/office/officeart/2005/8/layout/orgChart1"/>
    <dgm:cxn modelId="{C5E0F2C6-F802-47D8-8A87-A0A85FA91B67}" type="presParOf" srcId="{76CDFAB6-669A-4617-BE8E-7C8DD545C394}" destId="{4243DE0A-0E4B-4C9C-BCDB-898B7EE459C4}" srcOrd="3" destOrd="0" presId="urn:microsoft.com/office/officeart/2005/8/layout/orgChart1"/>
    <dgm:cxn modelId="{F7B0554D-8C0D-4AA0-8F12-B29222EC6307}" type="presParOf" srcId="{4243DE0A-0E4B-4C9C-BCDB-898B7EE459C4}" destId="{062DF027-41E7-4290-9D56-AA1811BB884E}" srcOrd="0" destOrd="0" presId="urn:microsoft.com/office/officeart/2005/8/layout/orgChart1"/>
    <dgm:cxn modelId="{B13340A7-591B-41DE-BC6D-2E5FF5B73CD5}" type="presParOf" srcId="{062DF027-41E7-4290-9D56-AA1811BB884E}" destId="{F3AB772F-2B5E-460C-B068-98D8D54E8133}" srcOrd="0" destOrd="0" presId="urn:microsoft.com/office/officeart/2005/8/layout/orgChart1"/>
    <dgm:cxn modelId="{53C7B7C7-3985-4053-894E-044A7ABC173C}" type="presParOf" srcId="{062DF027-41E7-4290-9D56-AA1811BB884E}" destId="{2114AB62-FC05-4D1C-98C0-314FD7EE7A29}" srcOrd="1" destOrd="0" presId="urn:microsoft.com/office/officeart/2005/8/layout/orgChart1"/>
    <dgm:cxn modelId="{B4079EFD-4329-419D-83DD-6EE851A2774A}" type="presParOf" srcId="{4243DE0A-0E4B-4C9C-BCDB-898B7EE459C4}" destId="{5B8C3DDA-20A1-4573-8860-AC6967FA0645}" srcOrd="1" destOrd="0" presId="urn:microsoft.com/office/officeart/2005/8/layout/orgChart1"/>
    <dgm:cxn modelId="{5B26EC4A-050B-442D-96EA-2A7FF3DE389B}" type="presParOf" srcId="{4243DE0A-0E4B-4C9C-BCDB-898B7EE459C4}" destId="{F2963083-4A42-40C8-AE80-7F4F400197DC}" srcOrd="2" destOrd="0" presId="urn:microsoft.com/office/officeart/2005/8/layout/orgChart1"/>
    <dgm:cxn modelId="{0C10DC4E-4AED-4584-88C5-05E61CB26095}" type="presParOf" srcId="{76CDFAB6-669A-4617-BE8E-7C8DD545C394}" destId="{EC19508E-3BF3-4C3D-80E4-A6DBC322764F}" srcOrd="4" destOrd="0" presId="urn:microsoft.com/office/officeart/2005/8/layout/orgChart1"/>
    <dgm:cxn modelId="{DFBCD636-2B76-407B-87AB-94F3A3FC0EC8}" type="presParOf" srcId="{76CDFAB6-669A-4617-BE8E-7C8DD545C394}" destId="{04EA8C8E-104E-4DE8-8509-6FC7C4AA17FC}" srcOrd="5" destOrd="0" presId="urn:microsoft.com/office/officeart/2005/8/layout/orgChart1"/>
    <dgm:cxn modelId="{69FA30AF-0DAA-42A4-9F6F-D5CD4285CE90}" type="presParOf" srcId="{04EA8C8E-104E-4DE8-8509-6FC7C4AA17FC}" destId="{0FF2D5BF-EE84-4176-8C26-ED3E8AF9A231}" srcOrd="0" destOrd="0" presId="urn:microsoft.com/office/officeart/2005/8/layout/orgChart1"/>
    <dgm:cxn modelId="{46DF93D1-802F-4F4F-8E43-B905EFDD1E19}" type="presParOf" srcId="{0FF2D5BF-EE84-4176-8C26-ED3E8AF9A231}" destId="{03E3A4CE-011A-4CA2-9A39-9E3A21EF8EBA}" srcOrd="0" destOrd="0" presId="urn:microsoft.com/office/officeart/2005/8/layout/orgChart1"/>
    <dgm:cxn modelId="{88113628-981E-4429-93E0-227EB13A2B1F}" type="presParOf" srcId="{0FF2D5BF-EE84-4176-8C26-ED3E8AF9A231}" destId="{D4FD7066-685F-48EA-9C5B-3032E7FAABB3}" srcOrd="1" destOrd="0" presId="urn:microsoft.com/office/officeart/2005/8/layout/orgChart1"/>
    <dgm:cxn modelId="{566592C4-20C3-4373-AF28-21CA2EC22544}" type="presParOf" srcId="{04EA8C8E-104E-4DE8-8509-6FC7C4AA17FC}" destId="{315FA2B2-73AC-48B4-94FC-8F70494400D4}" srcOrd="1" destOrd="0" presId="urn:microsoft.com/office/officeart/2005/8/layout/orgChart1"/>
    <dgm:cxn modelId="{910694F4-DAEC-4D78-8A93-C8C5BD8D7769}" type="presParOf" srcId="{04EA8C8E-104E-4DE8-8509-6FC7C4AA17FC}" destId="{B7DCE59D-F5FA-46F3-8CA9-836659340CA6}" srcOrd="2" destOrd="0" presId="urn:microsoft.com/office/officeart/2005/8/layout/orgChart1"/>
    <dgm:cxn modelId="{482AB96E-77B8-4EF5-8AF9-88831883E627}" type="presParOf" srcId="{76CDFAB6-669A-4617-BE8E-7C8DD545C394}" destId="{27BD3E4C-3E83-4134-AFDC-3E054F39C6FF}" srcOrd="6" destOrd="0" presId="urn:microsoft.com/office/officeart/2005/8/layout/orgChart1"/>
    <dgm:cxn modelId="{55BF6A94-0337-40B2-81FE-000AE6484E13}" type="presParOf" srcId="{76CDFAB6-669A-4617-BE8E-7C8DD545C394}" destId="{5E14A2D1-A07B-4855-80B2-C6184D245C47}" srcOrd="7" destOrd="0" presId="urn:microsoft.com/office/officeart/2005/8/layout/orgChart1"/>
    <dgm:cxn modelId="{EB924A08-5F77-4BF6-A2E1-205EBF35E6F2}" type="presParOf" srcId="{5E14A2D1-A07B-4855-80B2-C6184D245C47}" destId="{DD280327-4E69-47FE-A5D9-B692AD0C062D}" srcOrd="0" destOrd="0" presId="urn:microsoft.com/office/officeart/2005/8/layout/orgChart1"/>
    <dgm:cxn modelId="{696F940F-C99D-49A2-952D-66555DEE90B4}" type="presParOf" srcId="{DD280327-4E69-47FE-A5D9-B692AD0C062D}" destId="{D38462AB-A59E-49CC-A62E-8ADEFBDFF13D}" srcOrd="0" destOrd="0" presId="urn:microsoft.com/office/officeart/2005/8/layout/orgChart1"/>
    <dgm:cxn modelId="{20B0273E-392D-42E6-810A-4BBF06CC4530}" type="presParOf" srcId="{DD280327-4E69-47FE-A5D9-B692AD0C062D}" destId="{9766F7D4-70E3-4566-8FEB-0A8583D5D333}" srcOrd="1" destOrd="0" presId="urn:microsoft.com/office/officeart/2005/8/layout/orgChart1"/>
    <dgm:cxn modelId="{73773118-EEF1-4AC9-AE73-9C75B630F430}" type="presParOf" srcId="{5E14A2D1-A07B-4855-80B2-C6184D245C47}" destId="{2824A68B-CA57-48BB-ADF1-EFBDE21CDD53}" srcOrd="1" destOrd="0" presId="urn:microsoft.com/office/officeart/2005/8/layout/orgChart1"/>
    <dgm:cxn modelId="{EFDA435C-2995-43B9-A570-79022D9F21E1}" type="presParOf" srcId="{5E14A2D1-A07B-4855-80B2-C6184D245C47}" destId="{390D98DA-8FED-47E4-87F9-7BD310F273B0}" srcOrd="2" destOrd="0" presId="urn:microsoft.com/office/officeart/2005/8/layout/orgChart1"/>
    <dgm:cxn modelId="{AA38F016-1E7C-4B86-81CA-00A0B894A26A}" type="presParOf" srcId="{01DF022A-ABED-4FE2-9BD3-070AE1087EBB}" destId="{71068193-655D-4546-B49C-E20968598E28}" srcOrd="2" destOrd="0" presId="urn:microsoft.com/office/officeart/2005/8/layout/orgChart1"/>
    <dgm:cxn modelId="{CBD7A343-F336-4EE3-A49C-1A3A5F216F50}" type="presParOf" srcId="{BA24CF43-400B-4C51-A5B4-6F00D5EE42F1}" destId="{E3535BB1-F69C-4D95-A686-094DF559ED5E}" srcOrd="2" destOrd="0" presId="urn:microsoft.com/office/officeart/2005/8/layout/orgChart1"/>
    <dgm:cxn modelId="{AF464D83-6A95-4C0E-8309-D6EA7DF4ADAB}" type="presParOf" srcId="{B2E01278-3C23-49DE-8AEE-482747ACEE85}" destId="{726ED26F-05CD-4662-A43C-7A406154C9FF}" srcOrd="1" destOrd="0" presId="urn:microsoft.com/office/officeart/2005/8/layout/orgChart1"/>
    <dgm:cxn modelId="{559EA95C-8BA6-48D5-BD22-947B031DBAEF}" type="presParOf" srcId="{726ED26F-05CD-4662-A43C-7A406154C9FF}" destId="{D023F7CC-2D5F-4C23-A872-BEB7C2C24A2C}" srcOrd="0" destOrd="0" presId="urn:microsoft.com/office/officeart/2005/8/layout/orgChart1"/>
    <dgm:cxn modelId="{980879DD-3A3B-4024-B0EF-B6D05CCD9E67}" type="presParOf" srcId="{D023F7CC-2D5F-4C23-A872-BEB7C2C24A2C}" destId="{97D21E53-B911-4D1E-86F5-D8E6DD5E11D3}" srcOrd="0" destOrd="0" presId="urn:microsoft.com/office/officeart/2005/8/layout/orgChart1"/>
    <dgm:cxn modelId="{952F1CA5-DCA7-4A39-9E63-F4B40E9D6F2D}" type="presParOf" srcId="{D023F7CC-2D5F-4C23-A872-BEB7C2C24A2C}" destId="{0007C195-0675-4C60-86E2-B585BA9A08AC}" srcOrd="1" destOrd="0" presId="urn:microsoft.com/office/officeart/2005/8/layout/orgChart1"/>
    <dgm:cxn modelId="{2584BA00-8F43-43C0-849E-EC11BFEFDF84}" type="presParOf" srcId="{726ED26F-05CD-4662-A43C-7A406154C9FF}" destId="{90775807-6820-479F-A9F3-BE88BC77DD27}" srcOrd="1" destOrd="0" presId="urn:microsoft.com/office/officeart/2005/8/layout/orgChart1"/>
    <dgm:cxn modelId="{9B8D0214-7059-478C-9C98-DADC1333F2F5}" type="presParOf" srcId="{90775807-6820-479F-A9F3-BE88BC77DD27}" destId="{66E663B9-E0FC-4377-9EC0-47596094E824}" srcOrd="0" destOrd="0" presId="urn:microsoft.com/office/officeart/2005/8/layout/orgChart1"/>
    <dgm:cxn modelId="{9B048204-8AFB-47C5-A528-06766BF8FADE}" type="presParOf" srcId="{90775807-6820-479F-A9F3-BE88BC77DD27}" destId="{6210B0A5-3C1B-45AA-A6FB-0B8E2313FBB6}" srcOrd="1" destOrd="0" presId="urn:microsoft.com/office/officeart/2005/8/layout/orgChart1"/>
    <dgm:cxn modelId="{F072F178-AAA5-4148-B525-FD9A6F2E97C4}" type="presParOf" srcId="{6210B0A5-3C1B-45AA-A6FB-0B8E2313FBB6}" destId="{E3020138-2BBB-42B1-BA89-4B4B8D2F6D48}" srcOrd="0" destOrd="0" presId="urn:microsoft.com/office/officeart/2005/8/layout/orgChart1"/>
    <dgm:cxn modelId="{0711187E-012E-453B-90E7-89A7521B85C3}" type="presParOf" srcId="{E3020138-2BBB-42B1-BA89-4B4B8D2F6D48}" destId="{6A57FC7E-847E-4E18-9048-C6B2237B15C0}" srcOrd="0" destOrd="0" presId="urn:microsoft.com/office/officeart/2005/8/layout/orgChart1"/>
    <dgm:cxn modelId="{3174E2A2-425C-4B08-A115-B89A6CA6DDEE}" type="presParOf" srcId="{E3020138-2BBB-42B1-BA89-4B4B8D2F6D48}" destId="{11463449-102D-4B59-8761-FC81BD095B21}" srcOrd="1" destOrd="0" presId="urn:microsoft.com/office/officeart/2005/8/layout/orgChart1"/>
    <dgm:cxn modelId="{2852A175-1EF9-4A0A-96DF-FC960D2C2458}" type="presParOf" srcId="{6210B0A5-3C1B-45AA-A6FB-0B8E2313FBB6}" destId="{37B13463-C216-44EE-BC14-6572E3735BD3}" srcOrd="1" destOrd="0" presId="urn:microsoft.com/office/officeart/2005/8/layout/orgChart1"/>
    <dgm:cxn modelId="{E2BAF6EE-D7F6-4D86-B2A8-FC87ECB7E10E}" type="presParOf" srcId="{6210B0A5-3C1B-45AA-A6FB-0B8E2313FBB6}" destId="{13650E36-239D-4B2C-8176-3AF6E225C575}" srcOrd="2" destOrd="0" presId="urn:microsoft.com/office/officeart/2005/8/layout/orgChart1"/>
    <dgm:cxn modelId="{8949B124-156C-43F7-A3F7-0F242CCD6AE3}" type="presParOf" srcId="{90775807-6820-479F-A9F3-BE88BC77DD27}" destId="{043791D4-2D95-4F02-B500-1355C69A5587}" srcOrd="2" destOrd="0" presId="urn:microsoft.com/office/officeart/2005/8/layout/orgChart1"/>
    <dgm:cxn modelId="{0E0B0746-B9B8-4FC5-8FD3-8E6243A4D82F}" type="presParOf" srcId="{90775807-6820-479F-A9F3-BE88BC77DD27}" destId="{25024124-10B3-4EA8-9ADA-2E0A0C8FA79C}" srcOrd="3" destOrd="0" presId="urn:microsoft.com/office/officeart/2005/8/layout/orgChart1"/>
    <dgm:cxn modelId="{DB0D2471-4689-4BCA-B06F-44D45D3F5FBF}" type="presParOf" srcId="{25024124-10B3-4EA8-9ADA-2E0A0C8FA79C}" destId="{CBAA267C-0A21-44ED-8D6A-666420612467}" srcOrd="0" destOrd="0" presId="urn:microsoft.com/office/officeart/2005/8/layout/orgChart1"/>
    <dgm:cxn modelId="{4B7CEB8F-08A8-48A1-A0B1-0FB2A3F175BD}" type="presParOf" srcId="{CBAA267C-0A21-44ED-8D6A-666420612467}" destId="{0604D280-C86C-4BBC-8595-289AEC10326E}" srcOrd="0" destOrd="0" presId="urn:microsoft.com/office/officeart/2005/8/layout/orgChart1"/>
    <dgm:cxn modelId="{8D0C5143-5021-4F11-AEBC-7D428C45D7C3}" type="presParOf" srcId="{CBAA267C-0A21-44ED-8D6A-666420612467}" destId="{15821C0D-07BA-48BB-BC25-BC5C1157F4DE}" srcOrd="1" destOrd="0" presId="urn:microsoft.com/office/officeart/2005/8/layout/orgChart1"/>
    <dgm:cxn modelId="{E6BDB73F-3363-49AF-BD04-119A1F24BDCF}" type="presParOf" srcId="{25024124-10B3-4EA8-9ADA-2E0A0C8FA79C}" destId="{9EC01C9B-E906-4120-BA38-9575A822728A}" srcOrd="1" destOrd="0" presId="urn:microsoft.com/office/officeart/2005/8/layout/orgChart1"/>
    <dgm:cxn modelId="{75D9D4D0-451D-46D3-BAE7-683A3196A8F9}" type="presParOf" srcId="{25024124-10B3-4EA8-9ADA-2E0A0C8FA79C}" destId="{D4DBC5C0-D37D-4C58-870F-2E60D0C2C57C}" srcOrd="2" destOrd="0" presId="urn:microsoft.com/office/officeart/2005/8/layout/orgChart1"/>
    <dgm:cxn modelId="{359D0D7B-52D2-4CBD-985D-5BD52A99531D}" type="presParOf" srcId="{90775807-6820-479F-A9F3-BE88BC77DD27}" destId="{D7AFD6B3-F33A-4845-874E-F447F438A6F7}" srcOrd="4" destOrd="0" presId="urn:microsoft.com/office/officeart/2005/8/layout/orgChart1"/>
    <dgm:cxn modelId="{60FD4772-E670-450E-AA7C-4AE4BEAD28BF}" type="presParOf" srcId="{90775807-6820-479F-A9F3-BE88BC77DD27}" destId="{76B2C11E-9F1C-469D-9DF1-BE5906107DBA}" srcOrd="5" destOrd="0" presId="urn:microsoft.com/office/officeart/2005/8/layout/orgChart1"/>
    <dgm:cxn modelId="{65483D60-181F-46DE-B9AC-5C875BCACF2E}" type="presParOf" srcId="{76B2C11E-9F1C-469D-9DF1-BE5906107DBA}" destId="{65784F42-C2D5-473B-B5BA-C2776DB35F56}" srcOrd="0" destOrd="0" presId="urn:microsoft.com/office/officeart/2005/8/layout/orgChart1"/>
    <dgm:cxn modelId="{AC2450DE-29AB-40BA-9EB5-C57E40429F58}" type="presParOf" srcId="{65784F42-C2D5-473B-B5BA-C2776DB35F56}" destId="{CAD9E7C2-3387-4B0D-B28F-3F7A7B4D44F2}" srcOrd="0" destOrd="0" presId="urn:microsoft.com/office/officeart/2005/8/layout/orgChart1"/>
    <dgm:cxn modelId="{4A2E1CEE-8224-446A-85ED-A78D0100879C}" type="presParOf" srcId="{65784F42-C2D5-473B-B5BA-C2776DB35F56}" destId="{CCFDEC06-3815-4059-A81D-F491C42136FB}" srcOrd="1" destOrd="0" presId="urn:microsoft.com/office/officeart/2005/8/layout/orgChart1"/>
    <dgm:cxn modelId="{347E61BA-4593-480B-9E00-7F98BFD97364}" type="presParOf" srcId="{76B2C11E-9F1C-469D-9DF1-BE5906107DBA}" destId="{E98C29E4-8DDE-4412-B104-A359FDB8976A}" srcOrd="1" destOrd="0" presId="urn:microsoft.com/office/officeart/2005/8/layout/orgChart1"/>
    <dgm:cxn modelId="{98263577-A13B-4CA4-BD19-D894681CAC6B}" type="presParOf" srcId="{76B2C11E-9F1C-469D-9DF1-BE5906107DBA}" destId="{11FF825A-2A62-49EB-A27A-C3E75A8BD975}" srcOrd="2" destOrd="0" presId="urn:microsoft.com/office/officeart/2005/8/layout/orgChart1"/>
    <dgm:cxn modelId="{15BCB843-1D55-4D4C-A465-2AB9D847B621}" type="presParOf" srcId="{90775807-6820-479F-A9F3-BE88BC77DD27}" destId="{9662CDB8-C6ED-441F-B68E-718C1141454D}" srcOrd="6" destOrd="0" presId="urn:microsoft.com/office/officeart/2005/8/layout/orgChart1"/>
    <dgm:cxn modelId="{C2F08FB2-477D-47E6-9100-05B1C8C4872A}" type="presParOf" srcId="{90775807-6820-479F-A9F3-BE88BC77DD27}" destId="{F443CF99-1039-497F-B1D0-52DBDC9D6E4D}" srcOrd="7" destOrd="0" presId="urn:microsoft.com/office/officeart/2005/8/layout/orgChart1"/>
    <dgm:cxn modelId="{F2E19C40-537D-4B53-9C57-6AF21AB0120F}" type="presParOf" srcId="{F443CF99-1039-497F-B1D0-52DBDC9D6E4D}" destId="{D46A5F28-DBA5-4D86-A9DE-DC0403E0D4E1}" srcOrd="0" destOrd="0" presId="urn:microsoft.com/office/officeart/2005/8/layout/orgChart1"/>
    <dgm:cxn modelId="{F94A7F78-9EFE-4951-B2FB-6F0AC64F1697}" type="presParOf" srcId="{D46A5F28-DBA5-4D86-A9DE-DC0403E0D4E1}" destId="{7D584830-FF43-4553-889F-C1432A13E0D4}" srcOrd="0" destOrd="0" presId="urn:microsoft.com/office/officeart/2005/8/layout/orgChart1"/>
    <dgm:cxn modelId="{8DED64C7-6F03-4B77-A87C-066AA5CD2370}" type="presParOf" srcId="{D46A5F28-DBA5-4D86-A9DE-DC0403E0D4E1}" destId="{AFB495F7-BE61-44F0-9348-1BD172AC35F0}" srcOrd="1" destOrd="0" presId="urn:microsoft.com/office/officeart/2005/8/layout/orgChart1"/>
    <dgm:cxn modelId="{C490E4D6-2FBB-4E9F-B6AD-D7C221A4989D}" type="presParOf" srcId="{F443CF99-1039-497F-B1D0-52DBDC9D6E4D}" destId="{4ACB4CF7-C85F-48AA-868F-24FDCF51DDFD}" srcOrd="1" destOrd="0" presId="urn:microsoft.com/office/officeart/2005/8/layout/orgChart1"/>
    <dgm:cxn modelId="{F5CE54ED-48A4-4165-B4FD-BE57B2745361}" type="presParOf" srcId="{F443CF99-1039-497F-B1D0-52DBDC9D6E4D}" destId="{53EBC7C4-B9DA-4915-8D1E-86C6258A0003}" srcOrd="2" destOrd="0" presId="urn:microsoft.com/office/officeart/2005/8/layout/orgChart1"/>
    <dgm:cxn modelId="{69959DB3-E018-4A06-84EF-AB4D32456045}" type="presParOf" srcId="{90775807-6820-479F-A9F3-BE88BC77DD27}" destId="{2A010133-E770-4797-8E70-A9F6EDAAA758}" srcOrd="8" destOrd="0" presId="urn:microsoft.com/office/officeart/2005/8/layout/orgChart1"/>
    <dgm:cxn modelId="{EDC2BC97-4F0D-47EF-AC63-0E7C829CE7CF}" type="presParOf" srcId="{90775807-6820-479F-A9F3-BE88BC77DD27}" destId="{161DE2D3-2807-4C08-AA7A-4B6E7ED50272}" srcOrd="9" destOrd="0" presId="urn:microsoft.com/office/officeart/2005/8/layout/orgChart1"/>
    <dgm:cxn modelId="{FC37AD14-4E55-4337-A41D-B802841F24E4}" type="presParOf" srcId="{161DE2D3-2807-4C08-AA7A-4B6E7ED50272}" destId="{2F110EB2-524D-4F6C-9332-326B694E6F21}" srcOrd="0" destOrd="0" presId="urn:microsoft.com/office/officeart/2005/8/layout/orgChart1"/>
    <dgm:cxn modelId="{D10F48DF-D4AA-4598-80E3-5FDBA5A46058}" type="presParOf" srcId="{2F110EB2-524D-4F6C-9332-326B694E6F21}" destId="{9800AA32-C6A0-402D-AC94-B5C52C4FA2D7}" srcOrd="0" destOrd="0" presId="urn:microsoft.com/office/officeart/2005/8/layout/orgChart1"/>
    <dgm:cxn modelId="{0AFF31C0-414D-469D-83D7-CE0679335181}" type="presParOf" srcId="{2F110EB2-524D-4F6C-9332-326B694E6F21}" destId="{4528E322-095D-4005-A4B9-CCC4B818DA29}" srcOrd="1" destOrd="0" presId="urn:microsoft.com/office/officeart/2005/8/layout/orgChart1"/>
    <dgm:cxn modelId="{6B2490D2-4039-4ECC-82ED-F66C1DB18F7C}" type="presParOf" srcId="{161DE2D3-2807-4C08-AA7A-4B6E7ED50272}" destId="{DD67E423-CAEC-4622-BD37-4D3534A33093}" srcOrd="1" destOrd="0" presId="urn:microsoft.com/office/officeart/2005/8/layout/orgChart1"/>
    <dgm:cxn modelId="{89211355-797F-4E8B-B241-71D97F8394D1}" type="presParOf" srcId="{161DE2D3-2807-4C08-AA7A-4B6E7ED50272}" destId="{7D8EB2E4-3DE5-45CA-8F18-D05BF40A31F4}" srcOrd="2" destOrd="0" presId="urn:microsoft.com/office/officeart/2005/8/layout/orgChart1"/>
    <dgm:cxn modelId="{E7D28F4D-4F20-4B74-BD29-EDE32781A348}" type="presParOf" srcId="{726ED26F-05CD-4662-A43C-7A406154C9FF}" destId="{C3B96B79-097D-469D-92B7-C49D5DCBF3D9}" srcOrd="2" destOrd="0" presId="urn:microsoft.com/office/officeart/2005/8/layout/orgChart1"/>
    <dgm:cxn modelId="{C0BCBDD2-4DE8-42C1-B997-7E315B7C17E5}" type="presParOf" srcId="{B2E01278-3C23-49DE-8AEE-482747ACEE85}" destId="{B71532BA-6021-4A37-9FDA-8EF69643BA3B}" srcOrd="2" destOrd="0" presId="urn:microsoft.com/office/officeart/2005/8/layout/orgChart1"/>
    <dgm:cxn modelId="{CE401329-C102-453F-B568-EE81ED2F41D5}" type="presParOf" srcId="{B71532BA-6021-4A37-9FDA-8EF69643BA3B}" destId="{1AC68374-D94B-4B25-98A5-025BDD0CCB6D}" srcOrd="0" destOrd="0" presId="urn:microsoft.com/office/officeart/2005/8/layout/orgChart1"/>
    <dgm:cxn modelId="{1137D4A8-5B7C-434A-8BFD-8E4589F08CAB}" type="presParOf" srcId="{1AC68374-D94B-4B25-98A5-025BDD0CCB6D}" destId="{A5FBB465-91F3-47D7-88E2-7E3F6C4F78E1}" srcOrd="0" destOrd="0" presId="urn:microsoft.com/office/officeart/2005/8/layout/orgChart1"/>
    <dgm:cxn modelId="{04F5F425-A12D-48CD-9F06-B4D1577FBF1D}" type="presParOf" srcId="{1AC68374-D94B-4B25-98A5-025BDD0CCB6D}" destId="{0D1A159E-7226-4CE8-AD65-F7F868916FC2}" srcOrd="1" destOrd="0" presId="urn:microsoft.com/office/officeart/2005/8/layout/orgChart1"/>
    <dgm:cxn modelId="{6192D55E-03AF-4D97-BFA5-23B3079B1844}" type="presParOf" srcId="{B71532BA-6021-4A37-9FDA-8EF69643BA3B}" destId="{EA388C9D-76C8-46A4-891D-B17269779996}" srcOrd="1" destOrd="0" presId="urn:microsoft.com/office/officeart/2005/8/layout/orgChart1"/>
    <dgm:cxn modelId="{6668AA64-EBDF-4A71-9CF4-3EFAF008AC15}" type="presParOf" srcId="{B71532BA-6021-4A37-9FDA-8EF69643BA3B}" destId="{4527D597-688C-4721-8115-4C470127E30B}" srcOrd="2" destOrd="0" presId="urn:microsoft.com/office/officeart/2005/8/layout/orgChart1"/>
    <dgm:cxn modelId="{B336A3DF-A3F3-4F8E-8AE5-33FEAA275EA7}" type="presParOf" srcId="{B2E01278-3C23-49DE-8AEE-482747ACEE85}" destId="{F0DD4ED8-025A-4258-8A4B-A454069CDEE5}" srcOrd="3" destOrd="0" presId="urn:microsoft.com/office/officeart/2005/8/layout/orgChart1"/>
    <dgm:cxn modelId="{8A14CB35-BE49-4108-9145-E2D5C126E95F}" type="presParOf" srcId="{F0DD4ED8-025A-4258-8A4B-A454069CDEE5}" destId="{366C09A0-C48C-444F-A311-A62B64505AE1}" srcOrd="0" destOrd="0" presId="urn:microsoft.com/office/officeart/2005/8/layout/orgChart1"/>
    <dgm:cxn modelId="{950DEE83-D4F4-4B95-82D3-17F7624121E7}" type="presParOf" srcId="{366C09A0-C48C-444F-A311-A62B64505AE1}" destId="{047A6160-6A46-4243-85C2-AE5070608CDE}" srcOrd="0" destOrd="0" presId="urn:microsoft.com/office/officeart/2005/8/layout/orgChart1"/>
    <dgm:cxn modelId="{20902A32-6540-40A1-A1F0-C6296334ABE5}" type="presParOf" srcId="{366C09A0-C48C-444F-A311-A62B64505AE1}" destId="{220AD020-B970-42D2-9D31-598D558E936A}" srcOrd="1" destOrd="0" presId="urn:microsoft.com/office/officeart/2005/8/layout/orgChart1"/>
    <dgm:cxn modelId="{4891C729-FC0E-43F9-9C28-371E1A4A3B52}" type="presParOf" srcId="{F0DD4ED8-025A-4258-8A4B-A454069CDEE5}" destId="{D8A33939-8F65-492C-A663-11D2B6AFA611}" srcOrd="1" destOrd="0" presId="urn:microsoft.com/office/officeart/2005/8/layout/orgChart1"/>
    <dgm:cxn modelId="{EA3A2283-4AD6-4A10-A661-3A9661B55B16}" type="presParOf" srcId="{F0DD4ED8-025A-4258-8A4B-A454069CDEE5}" destId="{70D6AF2A-336E-4EC5-B2D6-774563420F69}" srcOrd="2" destOrd="0" presId="urn:microsoft.com/office/officeart/2005/8/layout/orgChart1"/>
    <dgm:cxn modelId="{C1853537-0BE7-473C-9173-FB01E4FD129B}" type="presParOf" srcId="{B2E01278-3C23-49DE-8AEE-482747ACEE85}" destId="{2D3CF69A-3BF0-46C7-BFD5-3BFFE4F962B6}" srcOrd="4" destOrd="0" presId="urn:microsoft.com/office/officeart/2005/8/layout/orgChart1"/>
    <dgm:cxn modelId="{A03E77DE-0541-4A44-84BE-B62B59B727B2}" type="presParOf" srcId="{2D3CF69A-3BF0-46C7-BFD5-3BFFE4F962B6}" destId="{DB4E9867-6A49-4950-8127-0C4DF52D9872}" srcOrd="0" destOrd="0" presId="urn:microsoft.com/office/officeart/2005/8/layout/orgChart1"/>
    <dgm:cxn modelId="{0D8E5D51-031E-4B54-B305-ECFDF6CDEB80}" type="presParOf" srcId="{DB4E9867-6A49-4950-8127-0C4DF52D9872}" destId="{3FBD11DD-B14E-4631-A5A3-FC8FE5954A2A}" srcOrd="0" destOrd="0" presId="urn:microsoft.com/office/officeart/2005/8/layout/orgChart1"/>
    <dgm:cxn modelId="{63B065D2-E6E9-446B-97B3-016F844DCA80}" type="presParOf" srcId="{DB4E9867-6A49-4950-8127-0C4DF52D9872}" destId="{A38399DE-0666-4872-8CC7-B8436A884727}" srcOrd="1" destOrd="0" presId="urn:microsoft.com/office/officeart/2005/8/layout/orgChart1"/>
    <dgm:cxn modelId="{CD364B96-77B6-4AA7-AD44-8545F451F92F}" type="presParOf" srcId="{2D3CF69A-3BF0-46C7-BFD5-3BFFE4F962B6}" destId="{A96B6DE4-CFD3-4370-AD26-3F8DF7FB91E3}" srcOrd="1" destOrd="0" presId="urn:microsoft.com/office/officeart/2005/8/layout/orgChart1"/>
    <dgm:cxn modelId="{3060807F-0B9D-4FE8-AE5A-DA50B8F145E5}" type="presParOf" srcId="{2D3CF69A-3BF0-46C7-BFD5-3BFFE4F962B6}" destId="{6EABC9EA-0A86-4DB9-A2AF-3D395ABD2654}"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BFFB94-DD0C-448A-9D8C-9325D43C5591}">
      <dsp:nvSpPr>
        <dsp:cNvPr id="0" name=""/>
        <dsp:cNvSpPr/>
      </dsp:nvSpPr>
      <dsp:spPr>
        <a:xfrm rot="5400000">
          <a:off x="1152097" y="2131720"/>
          <a:ext cx="1793872" cy="2110785"/>
        </a:xfrm>
        <a:prstGeom prst="bentUpArrow">
          <a:avLst>
            <a:gd name="adj1" fmla="val 32840"/>
            <a:gd name="adj2" fmla="val 25000"/>
            <a:gd name="adj3" fmla="val 35780"/>
          </a:avLst>
        </a:prstGeom>
        <a:solidFill>
          <a:schemeClr val="accent5">
            <a:alpha val="50000"/>
          </a:schemeClr>
        </a:solidFill>
        <a:ln>
          <a:noFill/>
        </a:ln>
        <a:effectLst/>
      </dsp:spPr>
      <dsp:style>
        <a:lnRef idx="0">
          <a:scrgbClr r="0" g="0" b="0"/>
        </a:lnRef>
        <a:fillRef idx="0">
          <a:scrgbClr r="0" g="0" b="0"/>
        </a:fillRef>
        <a:effectRef idx="0">
          <a:scrgbClr r="0" g="0" b="0"/>
        </a:effectRef>
        <a:fontRef idx="minor">
          <a:schemeClr val="lt1"/>
        </a:fontRef>
      </dsp:style>
    </dsp:sp>
    <dsp:sp modelId="{587AE4EB-15DF-40E6-8E0B-5D9CE6250634}">
      <dsp:nvSpPr>
        <dsp:cNvPr id="0" name=""/>
        <dsp:cNvSpPr/>
      </dsp:nvSpPr>
      <dsp:spPr>
        <a:xfrm>
          <a:off x="0" y="257751"/>
          <a:ext cx="3565980" cy="2032816"/>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b="0" kern="1200" dirty="0"/>
            <a:t>OBJECTIVE</a:t>
          </a:r>
          <a:r>
            <a:rPr lang="en-US" sz="4200" kern="1200" dirty="0"/>
            <a:t> </a:t>
          </a:r>
          <a:endParaRPr lang="en-IN" sz="4200" kern="1200" dirty="0"/>
        </a:p>
      </dsp:txBody>
      <dsp:txXfrm>
        <a:off x="99252" y="357003"/>
        <a:ext cx="3367476" cy="1834312"/>
      </dsp:txXfrm>
    </dsp:sp>
    <dsp:sp modelId="{4892E06E-1DFC-4361-8D4D-9657F8D45095}">
      <dsp:nvSpPr>
        <dsp:cNvPr id="0" name=""/>
        <dsp:cNvSpPr/>
      </dsp:nvSpPr>
      <dsp:spPr>
        <a:xfrm>
          <a:off x="3851704" y="91322"/>
          <a:ext cx="4627177" cy="2198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en-IN" sz="24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To address the increased use of remote patient monitoring in geriatric patients</a:t>
          </a:r>
          <a:endParaRPr lang="en-IN" sz="2400" kern="1200" dirty="0"/>
        </a:p>
      </dsp:txBody>
      <dsp:txXfrm>
        <a:off x="3851704" y="91322"/>
        <a:ext cx="4627177" cy="2198862"/>
      </dsp:txXfrm>
    </dsp:sp>
    <dsp:sp modelId="{44F6EB13-EAA7-4F6D-BE68-EA2E513AC330}">
      <dsp:nvSpPr>
        <dsp:cNvPr id="0" name=""/>
        <dsp:cNvSpPr/>
      </dsp:nvSpPr>
      <dsp:spPr>
        <a:xfrm>
          <a:off x="3075881" y="2759587"/>
          <a:ext cx="3416810" cy="2143760"/>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IN" sz="4200" b="0" kern="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SPECIFIC OBJECTIVE </a:t>
          </a:r>
          <a:endParaRPr lang="en-IN" sz="4200" b="0" kern="1200" dirty="0">
            <a:solidFill>
              <a:schemeClr val="bg1"/>
            </a:solidFill>
          </a:endParaRPr>
        </a:p>
      </dsp:txBody>
      <dsp:txXfrm>
        <a:off x="3180550" y="2864256"/>
        <a:ext cx="3207472" cy="1934422"/>
      </dsp:txXfrm>
    </dsp:sp>
    <dsp:sp modelId="{59C768EF-3520-43DC-84BA-1BD8490EF01A}">
      <dsp:nvSpPr>
        <dsp:cNvPr id="0" name=""/>
        <dsp:cNvSpPr/>
      </dsp:nvSpPr>
      <dsp:spPr>
        <a:xfrm>
          <a:off x="6579967" y="2636328"/>
          <a:ext cx="4139131" cy="2198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Font typeface="Symbol" panose="05050102010706020507" pitchFamily="18" charset="2"/>
            <a:buNone/>
          </a:pPr>
          <a:r>
            <a:rPr lang="en-IN" sz="2400" kern="1200" dirty="0">
              <a:solidFill>
                <a:srgbClr val="000000"/>
              </a:solidFill>
              <a:effectLst/>
              <a:latin typeface="+mn-lt"/>
              <a:ea typeface="Calibri" panose="020F0502020204030204" pitchFamily="34" charset="0"/>
              <a:cs typeface="Times New Roman" panose="02020603050405020304" pitchFamily="18" charset="0"/>
            </a:rPr>
            <a:t>To discuss various means of remote patient monitoring </a:t>
          </a:r>
          <a:endParaRPr lang="en-IN" sz="2400" kern="1200" dirty="0"/>
        </a:p>
      </dsp:txBody>
      <dsp:txXfrm>
        <a:off x="6579967" y="2636328"/>
        <a:ext cx="4139131" cy="21988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010133-E770-4797-8E70-A9F6EDAAA758}">
      <dsp:nvSpPr>
        <dsp:cNvPr id="0" name=""/>
        <dsp:cNvSpPr/>
      </dsp:nvSpPr>
      <dsp:spPr>
        <a:xfrm>
          <a:off x="4450518" y="1185564"/>
          <a:ext cx="4735634" cy="302980"/>
        </a:xfrm>
        <a:custGeom>
          <a:avLst/>
          <a:gdLst/>
          <a:ahLst/>
          <a:cxnLst/>
          <a:rect l="0" t="0" r="0" b="0"/>
          <a:pathLst>
            <a:path>
              <a:moveTo>
                <a:pt x="0" y="0"/>
              </a:moveTo>
              <a:lnTo>
                <a:pt x="0" y="155769"/>
              </a:lnTo>
              <a:lnTo>
                <a:pt x="4735634" y="155769"/>
              </a:lnTo>
              <a:lnTo>
                <a:pt x="4735634" y="30298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662CDB8-C6ED-441F-B68E-718C1141454D}">
      <dsp:nvSpPr>
        <dsp:cNvPr id="0" name=""/>
        <dsp:cNvSpPr/>
      </dsp:nvSpPr>
      <dsp:spPr>
        <a:xfrm>
          <a:off x="4450518" y="1185564"/>
          <a:ext cx="3039209" cy="302980"/>
        </a:xfrm>
        <a:custGeom>
          <a:avLst/>
          <a:gdLst/>
          <a:ahLst/>
          <a:cxnLst/>
          <a:rect l="0" t="0" r="0" b="0"/>
          <a:pathLst>
            <a:path>
              <a:moveTo>
                <a:pt x="0" y="0"/>
              </a:moveTo>
              <a:lnTo>
                <a:pt x="0" y="155769"/>
              </a:lnTo>
              <a:lnTo>
                <a:pt x="3039209" y="155769"/>
              </a:lnTo>
              <a:lnTo>
                <a:pt x="3039209" y="30298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7AFD6B3-F33A-4845-874E-F447F438A6F7}">
      <dsp:nvSpPr>
        <dsp:cNvPr id="0" name=""/>
        <dsp:cNvSpPr/>
      </dsp:nvSpPr>
      <dsp:spPr>
        <a:xfrm>
          <a:off x="4450518" y="1185564"/>
          <a:ext cx="1342783" cy="302980"/>
        </a:xfrm>
        <a:custGeom>
          <a:avLst/>
          <a:gdLst/>
          <a:ahLst/>
          <a:cxnLst/>
          <a:rect l="0" t="0" r="0" b="0"/>
          <a:pathLst>
            <a:path>
              <a:moveTo>
                <a:pt x="0" y="0"/>
              </a:moveTo>
              <a:lnTo>
                <a:pt x="0" y="155769"/>
              </a:lnTo>
              <a:lnTo>
                <a:pt x="1342783" y="155769"/>
              </a:lnTo>
              <a:lnTo>
                <a:pt x="1342783" y="30298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43791D4-2D95-4F02-B500-1355C69A5587}">
      <dsp:nvSpPr>
        <dsp:cNvPr id="0" name=""/>
        <dsp:cNvSpPr/>
      </dsp:nvSpPr>
      <dsp:spPr>
        <a:xfrm>
          <a:off x="4096876" y="1185564"/>
          <a:ext cx="353641" cy="302980"/>
        </a:xfrm>
        <a:custGeom>
          <a:avLst/>
          <a:gdLst/>
          <a:ahLst/>
          <a:cxnLst/>
          <a:rect l="0" t="0" r="0" b="0"/>
          <a:pathLst>
            <a:path>
              <a:moveTo>
                <a:pt x="353641" y="0"/>
              </a:moveTo>
              <a:lnTo>
                <a:pt x="353641" y="155769"/>
              </a:lnTo>
              <a:lnTo>
                <a:pt x="0" y="155769"/>
              </a:lnTo>
              <a:lnTo>
                <a:pt x="0" y="30298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6E663B9-E0FC-4377-9EC0-47596094E824}">
      <dsp:nvSpPr>
        <dsp:cNvPr id="0" name=""/>
        <dsp:cNvSpPr/>
      </dsp:nvSpPr>
      <dsp:spPr>
        <a:xfrm>
          <a:off x="2400451" y="1185564"/>
          <a:ext cx="2050067" cy="302980"/>
        </a:xfrm>
        <a:custGeom>
          <a:avLst/>
          <a:gdLst/>
          <a:ahLst/>
          <a:cxnLst/>
          <a:rect l="0" t="0" r="0" b="0"/>
          <a:pathLst>
            <a:path>
              <a:moveTo>
                <a:pt x="2050067" y="0"/>
              </a:moveTo>
              <a:lnTo>
                <a:pt x="2050067" y="155769"/>
              </a:lnTo>
              <a:lnTo>
                <a:pt x="0" y="155769"/>
              </a:lnTo>
              <a:lnTo>
                <a:pt x="0" y="30298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7BD3E4C-3E83-4134-AFDC-3E054F39C6FF}">
      <dsp:nvSpPr>
        <dsp:cNvPr id="0" name=""/>
        <dsp:cNvSpPr/>
      </dsp:nvSpPr>
      <dsp:spPr>
        <a:xfrm>
          <a:off x="143223" y="2189547"/>
          <a:ext cx="210300" cy="3631191"/>
        </a:xfrm>
        <a:custGeom>
          <a:avLst/>
          <a:gdLst/>
          <a:ahLst/>
          <a:cxnLst/>
          <a:rect l="0" t="0" r="0" b="0"/>
          <a:pathLst>
            <a:path>
              <a:moveTo>
                <a:pt x="0" y="0"/>
              </a:moveTo>
              <a:lnTo>
                <a:pt x="0" y="3631191"/>
              </a:lnTo>
              <a:lnTo>
                <a:pt x="210300" y="363119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C19508E-3BF3-4C3D-80E4-A6DBC322764F}">
      <dsp:nvSpPr>
        <dsp:cNvPr id="0" name=""/>
        <dsp:cNvSpPr/>
      </dsp:nvSpPr>
      <dsp:spPr>
        <a:xfrm>
          <a:off x="143223" y="2189547"/>
          <a:ext cx="210300" cy="2635768"/>
        </a:xfrm>
        <a:custGeom>
          <a:avLst/>
          <a:gdLst/>
          <a:ahLst/>
          <a:cxnLst/>
          <a:rect l="0" t="0" r="0" b="0"/>
          <a:pathLst>
            <a:path>
              <a:moveTo>
                <a:pt x="0" y="0"/>
              </a:moveTo>
              <a:lnTo>
                <a:pt x="0" y="2635768"/>
              </a:lnTo>
              <a:lnTo>
                <a:pt x="210300" y="263576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710675C-200A-4B2D-80D9-9105DB8667FB}">
      <dsp:nvSpPr>
        <dsp:cNvPr id="0" name=""/>
        <dsp:cNvSpPr/>
      </dsp:nvSpPr>
      <dsp:spPr>
        <a:xfrm>
          <a:off x="143223" y="2189547"/>
          <a:ext cx="210300" cy="1640345"/>
        </a:xfrm>
        <a:custGeom>
          <a:avLst/>
          <a:gdLst/>
          <a:ahLst/>
          <a:cxnLst/>
          <a:rect l="0" t="0" r="0" b="0"/>
          <a:pathLst>
            <a:path>
              <a:moveTo>
                <a:pt x="0" y="0"/>
              </a:moveTo>
              <a:lnTo>
                <a:pt x="0" y="1640345"/>
              </a:lnTo>
              <a:lnTo>
                <a:pt x="210300" y="164034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4C4A129-B223-4C6E-A2BD-E13AE2B13EA0}">
      <dsp:nvSpPr>
        <dsp:cNvPr id="0" name=""/>
        <dsp:cNvSpPr/>
      </dsp:nvSpPr>
      <dsp:spPr>
        <a:xfrm>
          <a:off x="143223" y="2189547"/>
          <a:ext cx="210300" cy="644922"/>
        </a:xfrm>
        <a:custGeom>
          <a:avLst/>
          <a:gdLst/>
          <a:ahLst/>
          <a:cxnLst/>
          <a:rect l="0" t="0" r="0" b="0"/>
          <a:pathLst>
            <a:path>
              <a:moveTo>
                <a:pt x="0" y="0"/>
              </a:moveTo>
              <a:lnTo>
                <a:pt x="0" y="644922"/>
              </a:lnTo>
              <a:lnTo>
                <a:pt x="210300" y="64492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DBC11DC-50DB-4CCE-ADEF-9735F312CBE9}">
      <dsp:nvSpPr>
        <dsp:cNvPr id="0" name=""/>
        <dsp:cNvSpPr/>
      </dsp:nvSpPr>
      <dsp:spPr>
        <a:xfrm>
          <a:off x="655282" y="1185564"/>
          <a:ext cx="91440" cy="302980"/>
        </a:xfrm>
        <a:custGeom>
          <a:avLst/>
          <a:gdLst/>
          <a:ahLst/>
          <a:cxnLst/>
          <a:rect l="0" t="0" r="0" b="0"/>
          <a:pathLst>
            <a:path>
              <a:moveTo>
                <a:pt x="45720" y="0"/>
              </a:moveTo>
              <a:lnTo>
                <a:pt x="45720" y="155769"/>
              </a:lnTo>
              <a:lnTo>
                <a:pt x="48743" y="155769"/>
              </a:lnTo>
              <a:lnTo>
                <a:pt x="48743" y="302980"/>
              </a:lnTo>
            </a:path>
          </a:pathLst>
        </a:custGeom>
        <a:noFill/>
        <a:ln w="19050" cap="flat" cmpd="sng" algn="ctr">
          <a:solidFill>
            <a:schemeClr val="accent4"/>
          </a:solidFill>
          <a:prstDash val="solid"/>
          <a:miter lim="800000"/>
        </a:ln>
        <a:effectLst/>
      </dsp:spPr>
      <dsp:style>
        <a:lnRef idx="3">
          <a:schemeClr val="accent4"/>
        </a:lnRef>
        <a:fillRef idx="0">
          <a:schemeClr val="accent4"/>
        </a:fillRef>
        <a:effectRef idx="2">
          <a:schemeClr val="accent4"/>
        </a:effectRef>
        <a:fontRef idx="minor">
          <a:schemeClr val="tx1"/>
        </a:fontRef>
      </dsp:style>
    </dsp:sp>
    <dsp:sp modelId="{F546F99B-A6CC-407F-B992-36F0AB894B96}">
      <dsp:nvSpPr>
        <dsp:cNvPr id="0" name=""/>
        <dsp:cNvSpPr/>
      </dsp:nvSpPr>
      <dsp:spPr>
        <a:xfrm>
          <a:off x="0" y="484562"/>
          <a:ext cx="1402004" cy="701002"/>
        </a:xfrm>
        <a:prstGeom prst="rect">
          <a:avLst/>
        </a:prstGeom>
        <a:solidFill>
          <a:schemeClr val="accent3">
            <a:lumMod val="75000"/>
            <a:alpha val="7686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IN" sz="1700" b="1" kern="1200" dirty="0"/>
            <a:t>Category</a:t>
          </a:r>
        </a:p>
      </dsp:txBody>
      <dsp:txXfrm>
        <a:off x="0" y="484562"/>
        <a:ext cx="1402004" cy="701002"/>
      </dsp:txXfrm>
    </dsp:sp>
    <dsp:sp modelId="{F6FE310C-910D-4DE6-9F79-484ACB9D127F}">
      <dsp:nvSpPr>
        <dsp:cNvPr id="0" name=""/>
        <dsp:cNvSpPr/>
      </dsp:nvSpPr>
      <dsp:spPr>
        <a:xfrm>
          <a:off x="3023" y="1488545"/>
          <a:ext cx="1402004" cy="701002"/>
        </a:xfrm>
        <a:prstGeom prst="rect">
          <a:avLst/>
        </a:prstGeom>
        <a:solidFill>
          <a:schemeClr val="accent1">
            <a:hueOff val="0"/>
            <a:satOff val="0"/>
            <a:lumOff val="0"/>
            <a:alphaOff val="0"/>
          </a:schemeClr>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IN" sz="1700" b="1" kern="1200" dirty="0"/>
            <a:t>By Type</a:t>
          </a:r>
        </a:p>
      </dsp:txBody>
      <dsp:txXfrm>
        <a:off x="3023" y="1488545"/>
        <a:ext cx="1402004" cy="701002"/>
      </dsp:txXfrm>
    </dsp:sp>
    <dsp:sp modelId="{16E735D5-5247-4732-8E05-1F696789B2C1}">
      <dsp:nvSpPr>
        <dsp:cNvPr id="0" name=""/>
        <dsp:cNvSpPr/>
      </dsp:nvSpPr>
      <dsp:spPr>
        <a:xfrm>
          <a:off x="353524" y="2483968"/>
          <a:ext cx="1402004" cy="701002"/>
        </a:xfrm>
        <a:prstGeom prst="rect">
          <a:avLst/>
        </a:prstGeom>
        <a:solidFill>
          <a:srgbClr val="9672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IN" sz="1600" b="1" kern="1200" dirty="0"/>
            <a:t>Heart monitors </a:t>
          </a:r>
        </a:p>
      </dsp:txBody>
      <dsp:txXfrm>
        <a:off x="353524" y="2483968"/>
        <a:ext cx="1402004" cy="701002"/>
      </dsp:txXfrm>
    </dsp:sp>
    <dsp:sp modelId="{F3AB772F-2B5E-460C-B068-98D8D54E8133}">
      <dsp:nvSpPr>
        <dsp:cNvPr id="0" name=""/>
        <dsp:cNvSpPr/>
      </dsp:nvSpPr>
      <dsp:spPr>
        <a:xfrm>
          <a:off x="353524" y="3479391"/>
          <a:ext cx="1402004" cy="701002"/>
        </a:xfrm>
        <a:prstGeom prst="rect">
          <a:avLst/>
        </a:prstGeom>
        <a:solidFill>
          <a:srgbClr val="9672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IN" sz="1600" b="1" kern="1200" dirty="0"/>
            <a:t>Breath monitors</a:t>
          </a:r>
        </a:p>
      </dsp:txBody>
      <dsp:txXfrm>
        <a:off x="353524" y="3479391"/>
        <a:ext cx="1402004" cy="701002"/>
      </dsp:txXfrm>
    </dsp:sp>
    <dsp:sp modelId="{03E3A4CE-011A-4CA2-9A39-9E3A21EF8EBA}">
      <dsp:nvSpPr>
        <dsp:cNvPr id="0" name=""/>
        <dsp:cNvSpPr/>
      </dsp:nvSpPr>
      <dsp:spPr>
        <a:xfrm>
          <a:off x="353524" y="4474814"/>
          <a:ext cx="1402004" cy="701002"/>
        </a:xfrm>
        <a:prstGeom prst="rect">
          <a:avLst/>
        </a:prstGeom>
        <a:solidFill>
          <a:srgbClr val="9672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IN" sz="1600" b="1" kern="1200" dirty="0"/>
            <a:t>Haematology</a:t>
          </a:r>
        </a:p>
      </dsp:txBody>
      <dsp:txXfrm>
        <a:off x="353524" y="4474814"/>
        <a:ext cx="1402004" cy="701002"/>
      </dsp:txXfrm>
    </dsp:sp>
    <dsp:sp modelId="{D38462AB-A59E-49CC-A62E-8ADEFBDFF13D}">
      <dsp:nvSpPr>
        <dsp:cNvPr id="0" name=""/>
        <dsp:cNvSpPr/>
      </dsp:nvSpPr>
      <dsp:spPr>
        <a:xfrm>
          <a:off x="353524" y="5470237"/>
          <a:ext cx="1402004" cy="701002"/>
        </a:xfrm>
        <a:prstGeom prst="rect">
          <a:avLst/>
        </a:prstGeom>
        <a:solidFill>
          <a:srgbClr val="9672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IN" sz="1600" b="1" kern="1200" dirty="0"/>
            <a:t>Multiparameter</a:t>
          </a:r>
        </a:p>
      </dsp:txBody>
      <dsp:txXfrm>
        <a:off x="353524" y="5470237"/>
        <a:ext cx="1402004" cy="701002"/>
      </dsp:txXfrm>
    </dsp:sp>
    <dsp:sp modelId="{97D21E53-B911-4D1E-86F5-D8E6DD5E11D3}">
      <dsp:nvSpPr>
        <dsp:cNvPr id="0" name=""/>
        <dsp:cNvSpPr/>
      </dsp:nvSpPr>
      <dsp:spPr>
        <a:xfrm>
          <a:off x="3749515" y="484562"/>
          <a:ext cx="1402004" cy="701002"/>
        </a:xfrm>
        <a:prstGeom prst="rect">
          <a:avLst/>
        </a:prstGeom>
        <a:solidFill>
          <a:schemeClr val="accent1">
            <a:hueOff val="0"/>
            <a:satOff val="0"/>
            <a:lumOff val="0"/>
            <a:alphaOff val="0"/>
          </a:schemeClr>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IN" sz="1700" b="1" kern="1200" dirty="0"/>
            <a:t>By Application</a:t>
          </a:r>
        </a:p>
      </dsp:txBody>
      <dsp:txXfrm>
        <a:off x="3749515" y="484562"/>
        <a:ext cx="1402004" cy="701002"/>
      </dsp:txXfrm>
    </dsp:sp>
    <dsp:sp modelId="{6A57FC7E-847E-4E18-9048-C6B2237B15C0}">
      <dsp:nvSpPr>
        <dsp:cNvPr id="0" name=""/>
        <dsp:cNvSpPr/>
      </dsp:nvSpPr>
      <dsp:spPr>
        <a:xfrm>
          <a:off x="1699448" y="1488545"/>
          <a:ext cx="1402004" cy="701002"/>
        </a:xfrm>
        <a:prstGeom prst="rect">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IN" sz="1700" b="1" kern="1200" dirty="0"/>
            <a:t>Cardiovascular treatment </a:t>
          </a:r>
        </a:p>
      </dsp:txBody>
      <dsp:txXfrm>
        <a:off x="1699448" y="1488545"/>
        <a:ext cx="1402004" cy="701002"/>
      </dsp:txXfrm>
    </dsp:sp>
    <dsp:sp modelId="{0604D280-C86C-4BBC-8595-289AEC10326E}">
      <dsp:nvSpPr>
        <dsp:cNvPr id="0" name=""/>
        <dsp:cNvSpPr/>
      </dsp:nvSpPr>
      <dsp:spPr>
        <a:xfrm>
          <a:off x="3395874" y="1488545"/>
          <a:ext cx="1402004" cy="701002"/>
        </a:xfrm>
        <a:prstGeom prst="rect">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IN" sz="1700" b="1" kern="1200" dirty="0"/>
            <a:t>Diabetes</a:t>
          </a:r>
        </a:p>
      </dsp:txBody>
      <dsp:txXfrm>
        <a:off x="3395874" y="1488545"/>
        <a:ext cx="1402004" cy="701002"/>
      </dsp:txXfrm>
    </dsp:sp>
    <dsp:sp modelId="{CAD9E7C2-3387-4B0D-B28F-3F7A7B4D44F2}">
      <dsp:nvSpPr>
        <dsp:cNvPr id="0" name=""/>
        <dsp:cNvSpPr/>
      </dsp:nvSpPr>
      <dsp:spPr>
        <a:xfrm>
          <a:off x="5092299" y="1488545"/>
          <a:ext cx="1402004" cy="701002"/>
        </a:xfrm>
        <a:prstGeom prst="rect">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IN" sz="1700" b="1" kern="1200" dirty="0"/>
            <a:t>Sleep disorder </a:t>
          </a:r>
        </a:p>
      </dsp:txBody>
      <dsp:txXfrm>
        <a:off x="5092299" y="1488545"/>
        <a:ext cx="1402004" cy="701002"/>
      </dsp:txXfrm>
    </dsp:sp>
    <dsp:sp modelId="{7D584830-FF43-4553-889F-C1432A13E0D4}">
      <dsp:nvSpPr>
        <dsp:cNvPr id="0" name=""/>
        <dsp:cNvSpPr/>
      </dsp:nvSpPr>
      <dsp:spPr>
        <a:xfrm>
          <a:off x="6788725" y="1488545"/>
          <a:ext cx="1402004" cy="701002"/>
        </a:xfrm>
        <a:prstGeom prst="rect">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IN" sz="1700" b="1" kern="1200" dirty="0"/>
            <a:t>Respiratory </a:t>
          </a:r>
        </a:p>
      </dsp:txBody>
      <dsp:txXfrm>
        <a:off x="6788725" y="1488545"/>
        <a:ext cx="1402004" cy="701002"/>
      </dsp:txXfrm>
    </dsp:sp>
    <dsp:sp modelId="{9800AA32-C6A0-402D-AC94-B5C52C4FA2D7}">
      <dsp:nvSpPr>
        <dsp:cNvPr id="0" name=""/>
        <dsp:cNvSpPr/>
      </dsp:nvSpPr>
      <dsp:spPr>
        <a:xfrm>
          <a:off x="8485150" y="1488545"/>
          <a:ext cx="1402004" cy="701002"/>
        </a:xfrm>
        <a:prstGeom prst="rect">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IN" sz="1700" b="1" kern="1200" dirty="0"/>
            <a:t>Fitness</a:t>
          </a:r>
        </a:p>
      </dsp:txBody>
      <dsp:txXfrm>
        <a:off x="8485150" y="1488545"/>
        <a:ext cx="1402004" cy="701002"/>
      </dsp:txXfrm>
    </dsp:sp>
    <dsp:sp modelId="{A5FBB465-91F3-47D7-88E2-7E3F6C4F78E1}">
      <dsp:nvSpPr>
        <dsp:cNvPr id="0" name=""/>
        <dsp:cNvSpPr/>
      </dsp:nvSpPr>
      <dsp:spPr>
        <a:xfrm>
          <a:off x="5612527" y="470262"/>
          <a:ext cx="1402004" cy="701002"/>
        </a:xfrm>
        <a:prstGeom prst="rect">
          <a:avLst/>
        </a:prstGeom>
        <a:solidFill>
          <a:schemeClr val="accent1">
            <a:hueOff val="0"/>
            <a:satOff val="0"/>
            <a:lumOff val="0"/>
            <a:alphaOff val="0"/>
          </a:schemeClr>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IN" sz="1700" b="1" kern="1200" dirty="0"/>
            <a:t>By end user</a:t>
          </a:r>
        </a:p>
      </dsp:txBody>
      <dsp:txXfrm>
        <a:off x="5612527" y="470262"/>
        <a:ext cx="1402004" cy="701002"/>
      </dsp:txXfrm>
    </dsp:sp>
    <dsp:sp modelId="{047A6160-6A46-4243-85C2-AE5070608CDE}">
      <dsp:nvSpPr>
        <dsp:cNvPr id="0" name=""/>
        <dsp:cNvSpPr/>
      </dsp:nvSpPr>
      <dsp:spPr>
        <a:xfrm>
          <a:off x="7780419" y="4502"/>
          <a:ext cx="1402004" cy="701002"/>
        </a:xfrm>
        <a:prstGeom prst="rect">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IN" sz="1700" b="1" kern="1200" dirty="0"/>
            <a:t>  Home care settings </a:t>
          </a:r>
        </a:p>
      </dsp:txBody>
      <dsp:txXfrm>
        <a:off x="7780419" y="4502"/>
        <a:ext cx="1402004" cy="701002"/>
      </dsp:txXfrm>
    </dsp:sp>
    <dsp:sp modelId="{3FBD11DD-B14E-4631-A5A3-FC8FE5954A2A}">
      <dsp:nvSpPr>
        <dsp:cNvPr id="0" name=""/>
        <dsp:cNvSpPr/>
      </dsp:nvSpPr>
      <dsp:spPr>
        <a:xfrm>
          <a:off x="9613105" y="412149"/>
          <a:ext cx="1402004" cy="701002"/>
        </a:xfrm>
        <a:prstGeom prst="rect">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IN" sz="1700" b="1" kern="1200" dirty="0"/>
            <a:t>Hospital settings</a:t>
          </a:r>
        </a:p>
      </dsp:txBody>
      <dsp:txXfrm>
        <a:off x="9613105" y="412149"/>
        <a:ext cx="1402004" cy="701002"/>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77A45B-3F67-4A46-B80E-86DB28E7B237}" type="datetimeFigureOut">
              <a:rPr lang="en-IN" smtClean="0"/>
              <a:t>25-07-2022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7BCBBF-3B14-49EE-839D-F9D0F54BECC4}" type="slidenum">
              <a:rPr lang="en-IN" smtClean="0"/>
              <a:t>‹#›</a:t>
            </a:fld>
            <a:endParaRPr lang="en-IN"/>
          </a:p>
        </p:txBody>
      </p:sp>
    </p:spTree>
    <p:extLst>
      <p:ext uri="{BB962C8B-B14F-4D97-AF65-F5344CB8AC3E}">
        <p14:creationId xmlns:p14="http://schemas.microsoft.com/office/powerpoint/2010/main" val="1857737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Population ageing is a global phenomenon: Virtually every country in the world is experiencing growth in the size and proportion of older persons in their population. There were 703 million persons aged 65 years or over in the world in 2019. The number of older persons is projected to double to 1.5 billion in 2050. Globally, the share of the population aged 65 years or over increased from 6 per cent in 1990 to 9 per cent in 2019. That proportion is projected to rise further to 16 per cent by 2050, so that one in six people in the world will be aged 65 years or over</a:t>
            </a:r>
            <a:r>
              <a:rPr lang="en-IN" sz="1200" u="none" dirty="0">
                <a:solidFill>
                  <a:schemeClr val="tx1"/>
                </a:solidFill>
                <a:effectLst/>
                <a:latin typeface="+mn-lt"/>
                <a:ea typeface="+mn-ea"/>
              </a:rPr>
              <a:t>.</a:t>
            </a:r>
            <a:endParaRPr lang="en-IN" sz="1200" u="none" dirty="0">
              <a:solidFill>
                <a:srgbClr val="3F4055"/>
              </a:solidFill>
              <a:effectLst/>
              <a:latin typeface="Times New Roman" panose="02020603050405020304" pitchFamily="18"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407BCBBF-3B14-49EE-839D-F9D0F54BECC4}" type="slidenum">
              <a:rPr lang="en-IN" smtClean="0"/>
              <a:t>3</a:t>
            </a:fld>
            <a:endParaRPr lang="en-IN"/>
          </a:p>
        </p:txBody>
      </p:sp>
    </p:spTree>
    <p:extLst>
      <p:ext uri="{BB962C8B-B14F-4D97-AF65-F5344CB8AC3E}">
        <p14:creationId xmlns:p14="http://schemas.microsoft.com/office/powerpoint/2010/main" val="1787549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dirty="0">
                <a:effectLst/>
                <a:latin typeface="Times New Roman" panose="02020603050405020304" pitchFamily="18" charset="0"/>
                <a:ea typeface="Calibri" panose="020F0502020204030204" pitchFamily="34" charset="0"/>
              </a:rPr>
              <a:t>In review of the available wearable monitoring technologies, their form factor, sensing methods and application for the purpose of monitoring elderly patients for ongoing care are discussed. Ongoing trends on the issues of </a:t>
            </a:r>
            <a:r>
              <a:rPr lang="en-IN" sz="1200" dirty="0">
                <a:latin typeface="Times New Roman" panose="02020603050405020304" pitchFamily="18" charset="0"/>
                <a:ea typeface="Calibri" panose="020F0502020204030204" pitchFamily="34" charset="0"/>
              </a:rPr>
              <a:t>acceptability</a:t>
            </a:r>
            <a:r>
              <a:rPr lang="en-IN" sz="1200" dirty="0">
                <a:effectLst/>
                <a:latin typeface="Times New Roman" panose="02020603050405020304" pitchFamily="18" charset="0"/>
                <a:ea typeface="Calibri" panose="020F0502020204030204" pitchFamily="34" charset="0"/>
              </a:rPr>
              <a:t>, knowledge, cost and accuracy in the application of wearable monitoring and telehealth technologies for elderly patients are outlined. Some of the initiatives taken to address these issues are also discussed and some suggestions are made. Finally, the review looks at the anticipated benefits of the application of wearable monitoring and telehealth technologies from an elderly patient, clinician or carer and healthcare system point of view</a:t>
            </a:r>
            <a:endParaRPr lang="en-IN" dirty="0"/>
          </a:p>
          <a:p>
            <a:endParaRPr lang="en-IN" dirty="0"/>
          </a:p>
        </p:txBody>
      </p:sp>
      <p:sp>
        <p:nvSpPr>
          <p:cNvPr id="4" name="Slide Number Placeholder 3"/>
          <p:cNvSpPr>
            <a:spLocks noGrp="1"/>
          </p:cNvSpPr>
          <p:nvPr>
            <p:ph type="sldNum" sz="quarter" idx="5"/>
          </p:nvPr>
        </p:nvSpPr>
        <p:spPr/>
        <p:txBody>
          <a:bodyPr/>
          <a:lstStyle/>
          <a:p>
            <a:fld id="{407BCBBF-3B14-49EE-839D-F9D0F54BECC4}" type="slidenum">
              <a:rPr lang="en-IN" smtClean="0"/>
              <a:t>5</a:t>
            </a:fld>
            <a:endParaRPr lang="en-IN"/>
          </a:p>
        </p:txBody>
      </p:sp>
    </p:spTree>
    <p:extLst>
      <p:ext uri="{BB962C8B-B14F-4D97-AF65-F5344CB8AC3E}">
        <p14:creationId xmlns:p14="http://schemas.microsoft.com/office/powerpoint/2010/main" val="2557541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Rt side fig. system architecture </a:t>
            </a:r>
          </a:p>
          <a:p>
            <a:r>
              <a:rPr lang="en-US" dirty="0"/>
              <a:t>Up- rpm system process- describes the RPM process in five steps: Collect, Transmit, Evaluate, Notify, and Intervene. RPM technologies can collect</a:t>
            </a:r>
          </a:p>
          <a:p>
            <a:r>
              <a:rPr lang="en-US" dirty="0"/>
              <a:t>data actively or passively by interacting with the patient. Data can include vital signs and other physiological data, blood glucose levels, responses to specific health condition questions, and general health questions as well as patient location. Data are then packaged, delivered, and received by providers, family caregivers, and third parties via different modes of communication. Algorithms and/or healthcare workers review the data and determine whether there are any areas for concern. If </a:t>
            </a:r>
            <a:r>
              <a:rPr lang="en-US" dirty="0" err="1"/>
              <a:t>needed,family</a:t>
            </a:r>
            <a:r>
              <a:rPr lang="en-US" dirty="0"/>
              <a:t> caregivers, clinicians, third parties or the patients themselves are notified of a potential problem through either the device itself or an intermediary health care worker. They can then take action if an intervention is needed</a:t>
            </a:r>
            <a:endParaRPr lang="en-IN" dirty="0"/>
          </a:p>
        </p:txBody>
      </p:sp>
      <p:sp>
        <p:nvSpPr>
          <p:cNvPr id="4" name="Slide Number Placeholder 3"/>
          <p:cNvSpPr>
            <a:spLocks noGrp="1"/>
          </p:cNvSpPr>
          <p:nvPr>
            <p:ph type="sldNum" sz="quarter" idx="5"/>
          </p:nvPr>
        </p:nvSpPr>
        <p:spPr/>
        <p:txBody>
          <a:bodyPr/>
          <a:lstStyle/>
          <a:p>
            <a:fld id="{407BCBBF-3B14-49EE-839D-F9D0F54BECC4}" type="slidenum">
              <a:rPr lang="en-IN" smtClean="0"/>
              <a:t>8</a:t>
            </a:fld>
            <a:endParaRPr lang="en-IN"/>
          </a:p>
        </p:txBody>
      </p:sp>
    </p:spTree>
    <p:extLst>
      <p:ext uri="{BB962C8B-B14F-4D97-AF65-F5344CB8AC3E}">
        <p14:creationId xmlns:p14="http://schemas.microsoft.com/office/powerpoint/2010/main" val="3043232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407BCBBF-3B14-49EE-839D-F9D0F54BECC4}" type="slidenum">
              <a:rPr lang="en-IN" smtClean="0"/>
              <a:t>9</a:t>
            </a:fld>
            <a:endParaRPr lang="en-IN"/>
          </a:p>
        </p:txBody>
      </p:sp>
    </p:spTree>
    <p:extLst>
      <p:ext uri="{BB962C8B-B14F-4D97-AF65-F5344CB8AC3E}">
        <p14:creationId xmlns:p14="http://schemas.microsoft.com/office/powerpoint/2010/main" val="3897961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It is suggested from number of literature reviewed that remote patient monitoring is been accepted and been highly used during covid time and with that the most popular trend in remote patient monitoring technology Telehealth tops the chart .</a:t>
            </a:r>
          </a:p>
        </p:txBody>
      </p:sp>
      <p:sp>
        <p:nvSpPr>
          <p:cNvPr id="4" name="Slide Number Placeholder 3"/>
          <p:cNvSpPr>
            <a:spLocks noGrp="1"/>
          </p:cNvSpPr>
          <p:nvPr>
            <p:ph type="sldNum" sz="quarter" idx="5"/>
          </p:nvPr>
        </p:nvSpPr>
        <p:spPr/>
        <p:txBody>
          <a:bodyPr/>
          <a:lstStyle/>
          <a:p>
            <a:fld id="{407BCBBF-3B14-49EE-839D-F9D0F54BECC4}" type="slidenum">
              <a:rPr lang="en-IN" smtClean="0"/>
              <a:t>10</a:t>
            </a:fld>
            <a:endParaRPr lang="en-IN"/>
          </a:p>
        </p:txBody>
      </p:sp>
    </p:spTree>
    <p:extLst>
      <p:ext uri="{BB962C8B-B14F-4D97-AF65-F5344CB8AC3E}">
        <p14:creationId xmlns:p14="http://schemas.microsoft.com/office/powerpoint/2010/main" val="734951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407BCBBF-3B14-49EE-839D-F9D0F54BECC4}" type="slidenum">
              <a:rPr lang="en-IN" smtClean="0"/>
              <a:t>11</a:t>
            </a:fld>
            <a:endParaRPr lang="en-IN"/>
          </a:p>
        </p:txBody>
      </p:sp>
    </p:spTree>
    <p:extLst>
      <p:ext uri="{BB962C8B-B14F-4D97-AF65-F5344CB8AC3E}">
        <p14:creationId xmlns:p14="http://schemas.microsoft.com/office/powerpoint/2010/main" val="4025833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F2C74-2A67-7B88-E4B0-49C7348E49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EC02E0EF-E98B-4A5E-6AAD-8E0D811745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51330B9F-6AC3-446B-BE5D-168B172F7D31}"/>
              </a:ext>
            </a:extLst>
          </p:cNvPr>
          <p:cNvSpPr>
            <a:spLocks noGrp="1"/>
          </p:cNvSpPr>
          <p:nvPr>
            <p:ph type="dt" sz="half" idx="10"/>
          </p:nvPr>
        </p:nvSpPr>
        <p:spPr/>
        <p:txBody>
          <a:bodyPr/>
          <a:lstStyle/>
          <a:p>
            <a:fld id="{1147C0E5-F472-4823-852C-D183FA2F2488}" type="datetime1">
              <a:rPr lang="en-IN" smtClean="0"/>
              <a:t>25-07-2022</a:t>
            </a:fld>
            <a:endParaRPr lang="en-IN"/>
          </a:p>
        </p:txBody>
      </p:sp>
      <p:sp>
        <p:nvSpPr>
          <p:cNvPr id="5" name="Footer Placeholder 4">
            <a:extLst>
              <a:ext uri="{FF2B5EF4-FFF2-40B4-BE49-F238E27FC236}">
                <a16:creationId xmlns:a16="http://schemas.microsoft.com/office/drawing/2014/main" id="{150DD859-66CB-8ECC-6E50-6A57DFF25875}"/>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745186DF-C26B-58D8-1801-6CC6107B8085}"/>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268703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E0628-FB36-BD34-9FE2-97E896AC4FC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5912D301-275B-FF6C-40F7-2E9B0CD333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0754F30-EF25-E3E3-BB1C-47025CFDEE9B}"/>
              </a:ext>
            </a:extLst>
          </p:cNvPr>
          <p:cNvSpPr>
            <a:spLocks noGrp="1"/>
          </p:cNvSpPr>
          <p:nvPr>
            <p:ph type="dt" sz="half" idx="10"/>
          </p:nvPr>
        </p:nvSpPr>
        <p:spPr/>
        <p:txBody>
          <a:bodyPr/>
          <a:lstStyle/>
          <a:p>
            <a:fld id="{0E9DCF6C-BC1F-457E-8C73-045A403582E6}" type="datetime1">
              <a:rPr lang="en-IN" smtClean="0"/>
              <a:t>25-07-2022</a:t>
            </a:fld>
            <a:endParaRPr lang="en-IN"/>
          </a:p>
        </p:txBody>
      </p:sp>
      <p:sp>
        <p:nvSpPr>
          <p:cNvPr id="5" name="Footer Placeholder 4">
            <a:extLst>
              <a:ext uri="{FF2B5EF4-FFF2-40B4-BE49-F238E27FC236}">
                <a16:creationId xmlns:a16="http://schemas.microsoft.com/office/drawing/2014/main" id="{367A5C90-C15D-39BC-189C-B04FF8FDA09C}"/>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C168025F-FDA9-0B8F-AD5D-453E4F100375}"/>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832630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39D957-C999-1C16-1853-9A023AA6CEF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66E3950-F0D6-5D89-066D-0857231806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1CCAA96-007B-16EB-59B9-8466CF3A2B65}"/>
              </a:ext>
            </a:extLst>
          </p:cNvPr>
          <p:cNvSpPr>
            <a:spLocks noGrp="1"/>
          </p:cNvSpPr>
          <p:nvPr>
            <p:ph type="dt" sz="half" idx="10"/>
          </p:nvPr>
        </p:nvSpPr>
        <p:spPr/>
        <p:txBody>
          <a:bodyPr/>
          <a:lstStyle/>
          <a:p>
            <a:fld id="{FE1E070E-952C-41C9-9ABB-C56A7BE64D88}" type="datetime1">
              <a:rPr lang="en-IN" smtClean="0"/>
              <a:t>25-07-2022</a:t>
            </a:fld>
            <a:endParaRPr lang="en-IN"/>
          </a:p>
        </p:txBody>
      </p:sp>
      <p:sp>
        <p:nvSpPr>
          <p:cNvPr id="5" name="Footer Placeholder 4">
            <a:extLst>
              <a:ext uri="{FF2B5EF4-FFF2-40B4-BE49-F238E27FC236}">
                <a16:creationId xmlns:a16="http://schemas.microsoft.com/office/drawing/2014/main" id="{5B3D4BE2-2DF2-045A-8669-1F641EBCA970}"/>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E255D12E-7ED4-76EF-2510-3424364F40F6}"/>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382111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E716E-3B2D-E963-79E7-5EF7FA21144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3794634-ABC2-6BED-BF96-9B5559CE32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95EF2B4-2DC2-6314-D99D-D61B5F64E224}"/>
              </a:ext>
            </a:extLst>
          </p:cNvPr>
          <p:cNvSpPr>
            <a:spLocks noGrp="1"/>
          </p:cNvSpPr>
          <p:nvPr>
            <p:ph type="dt" sz="half" idx="10"/>
          </p:nvPr>
        </p:nvSpPr>
        <p:spPr/>
        <p:txBody>
          <a:bodyPr/>
          <a:lstStyle/>
          <a:p>
            <a:fld id="{2CA2FBC0-878C-4FB7-8E1F-1D6F6FF7C223}" type="datetime1">
              <a:rPr lang="en-IN" smtClean="0"/>
              <a:t>25-07-2022</a:t>
            </a:fld>
            <a:endParaRPr lang="en-IN"/>
          </a:p>
        </p:txBody>
      </p:sp>
      <p:sp>
        <p:nvSpPr>
          <p:cNvPr id="5" name="Footer Placeholder 4">
            <a:extLst>
              <a:ext uri="{FF2B5EF4-FFF2-40B4-BE49-F238E27FC236}">
                <a16:creationId xmlns:a16="http://schemas.microsoft.com/office/drawing/2014/main" id="{C959C864-56F9-6F24-ACE2-6899436296E7}"/>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E20218AD-0394-8E9F-0B97-7A979B03DEC1}"/>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786011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37D86-16D6-2081-9141-B69FF05CEE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7AB4426C-57D7-F200-FA35-8E436A5D5F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FE632E-3E25-D2A6-491C-E5592C333922}"/>
              </a:ext>
            </a:extLst>
          </p:cNvPr>
          <p:cNvSpPr>
            <a:spLocks noGrp="1"/>
          </p:cNvSpPr>
          <p:nvPr>
            <p:ph type="dt" sz="half" idx="10"/>
          </p:nvPr>
        </p:nvSpPr>
        <p:spPr/>
        <p:txBody>
          <a:bodyPr/>
          <a:lstStyle/>
          <a:p>
            <a:fld id="{CD685ADF-9D55-472F-A142-0A5A20BA4577}" type="datetime1">
              <a:rPr lang="en-IN" smtClean="0"/>
              <a:t>25-07-2022</a:t>
            </a:fld>
            <a:endParaRPr lang="en-IN"/>
          </a:p>
        </p:txBody>
      </p:sp>
      <p:sp>
        <p:nvSpPr>
          <p:cNvPr id="5" name="Footer Placeholder 4">
            <a:extLst>
              <a:ext uri="{FF2B5EF4-FFF2-40B4-BE49-F238E27FC236}">
                <a16:creationId xmlns:a16="http://schemas.microsoft.com/office/drawing/2014/main" id="{9868D8A7-1FEB-8F74-CC96-60F713D941D9}"/>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00764CDB-61F8-D5A9-1F23-AD369A512602}"/>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430907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8D318-BBB3-1ED4-702E-7B3E99D8461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3832F8E8-3ED1-3166-5784-09ACC24D9F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760D193F-E080-1819-0001-EC324458CC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8C319AC5-0DE1-5E65-1A58-599D06B824D5}"/>
              </a:ext>
            </a:extLst>
          </p:cNvPr>
          <p:cNvSpPr>
            <a:spLocks noGrp="1"/>
          </p:cNvSpPr>
          <p:nvPr>
            <p:ph type="dt" sz="half" idx="10"/>
          </p:nvPr>
        </p:nvSpPr>
        <p:spPr/>
        <p:txBody>
          <a:bodyPr/>
          <a:lstStyle/>
          <a:p>
            <a:fld id="{19B6A866-57B6-4C39-8809-FBA78A30FCC9}" type="datetime1">
              <a:rPr lang="en-IN" smtClean="0"/>
              <a:t>25-07-2022</a:t>
            </a:fld>
            <a:endParaRPr lang="en-IN"/>
          </a:p>
        </p:txBody>
      </p:sp>
      <p:sp>
        <p:nvSpPr>
          <p:cNvPr id="6" name="Footer Placeholder 5">
            <a:extLst>
              <a:ext uri="{FF2B5EF4-FFF2-40B4-BE49-F238E27FC236}">
                <a16:creationId xmlns:a16="http://schemas.microsoft.com/office/drawing/2014/main" id="{3B95DFD7-A0B2-3C6A-D7BA-B22A8C6829F4}"/>
              </a:ext>
            </a:extLst>
          </p:cNvPr>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a:extLst>
              <a:ext uri="{FF2B5EF4-FFF2-40B4-BE49-F238E27FC236}">
                <a16:creationId xmlns:a16="http://schemas.microsoft.com/office/drawing/2014/main" id="{EDB4F3E3-D244-DE91-E177-93FD9910D81A}"/>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3252291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DD731-E7C4-A269-BE92-C85C608373AD}"/>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025A0333-AA9A-DF4F-C57C-56BAA1F988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3AEBD8-A870-7FD7-F78A-B5EAACA472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BC07F615-1CA8-AC3F-C4FE-FFF9F49AF4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811C04-731E-98E6-D3D9-0ACFEBE391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9AC9A91A-EBEF-9BB2-B813-F1A9FBC746F3}"/>
              </a:ext>
            </a:extLst>
          </p:cNvPr>
          <p:cNvSpPr>
            <a:spLocks noGrp="1"/>
          </p:cNvSpPr>
          <p:nvPr>
            <p:ph type="dt" sz="half" idx="10"/>
          </p:nvPr>
        </p:nvSpPr>
        <p:spPr/>
        <p:txBody>
          <a:bodyPr/>
          <a:lstStyle/>
          <a:p>
            <a:fld id="{52B34237-4DA9-498D-81CC-7DEBFDE0146A}" type="datetime1">
              <a:rPr lang="en-IN" smtClean="0"/>
              <a:t>25-07-2022</a:t>
            </a:fld>
            <a:endParaRPr lang="en-IN"/>
          </a:p>
        </p:txBody>
      </p:sp>
      <p:sp>
        <p:nvSpPr>
          <p:cNvPr id="8" name="Footer Placeholder 7">
            <a:extLst>
              <a:ext uri="{FF2B5EF4-FFF2-40B4-BE49-F238E27FC236}">
                <a16:creationId xmlns:a16="http://schemas.microsoft.com/office/drawing/2014/main" id="{5356CC76-53AF-D09D-7090-C46C6BC2E385}"/>
              </a:ext>
            </a:extLst>
          </p:cNvPr>
          <p:cNvSpPr>
            <a:spLocks noGrp="1"/>
          </p:cNvSpPr>
          <p:nvPr>
            <p:ph type="ftr" sz="quarter" idx="11"/>
          </p:nvPr>
        </p:nvSpPr>
        <p:spPr/>
        <p:txBody>
          <a:bodyPr/>
          <a:lstStyle/>
          <a:p>
            <a:r>
              <a:rPr lang="en-US"/>
              <a:t>You are not allowed to add slides to this presentation</a:t>
            </a:r>
            <a:endParaRPr lang="en-IN"/>
          </a:p>
        </p:txBody>
      </p:sp>
      <p:sp>
        <p:nvSpPr>
          <p:cNvPr id="9" name="Slide Number Placeholder 8">
            <a:extLst>
              <a:ext uri="{FF2B5EF4-FFF2-40B4-BE49-F238E27FC236}">
                <a16:creationId xmlns:a16="http://schemas.microsoft.com/office/drawing/2014/main" id="{D1AEB7F1-3FD9-614A-DD77-0F4054D21FBF}"/>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278433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EC571-DEF0-68A8-EA51-110C122C175B}"/>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F0654D79-6E0A-9D35-0EBD-FB1ECA55D2D3}"/>
              </a:ext>
            </a:extLst>
          </p:cNvPr>
          <p:cNvSpPr>
            <a:spLocks noGrp="1"/>
          </p:cNvSpPr>
          <p:nvPr>
            <p:ph type="dt" sz="half" idx="10"/>
          </p:nvPr>
        </p:nvSpPr>
        <p:spPr/>
        <p:txBody>
          <a:bodyPr/>
          <a:lstStyle/>
          <a:p>
            <a:fld id="{03D29E31-0E2B-4B8B-A4CD-804F6A5D47A9}" type="datetime1">
              <a:rPr lang="en-IN" smtClean="0"/>
              <a:t>25-07-2022</a:t>
            </a:fld>
            <a:endParaRPr lang="en-IN"/>
          </a:p>
        </p:txBody>
      </p:sp>
      <p:sp>
        <p:nvSpPr>
          <p:cNvPr id="4" name="Footer Placeholder 3">
            <a:extLst>
              <a:ext uri="{FF2B5EF4-FFF2-40B4-BE49-F238E27FC236}">
                <a16:creationId xmlns:a16="http://schemas.microsoft.com/office/drawing/2014/main" id="{A434C3BC-2067-8919-8B3E-4092015A76DD}"/>
              </a:ext>
            </a:extLst>
          </p:cNvPr>
          <p:cNvSpPr>
            <a:spLocks noGrp="1"/>
          </p:cNvSpPr>
          <p:nvPr>
            <p:ph type="ftr" sz="quarter" idx="11"/>
          </p:nvPr>
        </p:nvSpPr>
        <p:spPr/>
        <p:txBody>
          <a:bodyPr/>
          <a:lstStyle/>
          <a:p>
            <a:r>
              <a:rPr lang="en-US"/>
              <a:t>You are not allowed to add slides to this presentation</a:t>
            </a:r>
            <a:endParaRPr lang="en-IN"/>
          </a:p>
        </p:txBody>
      </p:sp>
      <p:sp>
        <p:nvSpPr>
          <p:cNvPr id="5" name="Slide Number Placeholder 4">
            <a:extLst>
              <a:ext uri="{FF2B5EF4-FFF2-40B4-BE49-F238E27FC236}">
                <a16:creationId xmlns:a16="http://schemas.microsoft.com/office/drawing/2014/main" id="{CCEB87ED-C91F-42C9-2E08-5FC7E4892BE0}"/>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408817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6467BF-AB2E-3DEF-67BB-BD30CABBCE82}"/>
              </a:ext>
            </a:extLst>
          </p:cNvPr>
          <p:cNvSpPr>
            <a:spLocks noGrp="1"/>
          </p:cNvSpPr>
          <p:nvPr>
            <p:ph type="dt" sz="half" idx="10"/>
          </p:nvPr>
        </p:nvSpPr>
        <p:spPr/>
        <p:txBody>
          <a:bodyPr/>
          <a:lstStyle/>
          <a:p>
            <a:fld id="{731C5607-A4BB-4D67-95B9-C9085ECC35A9}" type="datetime1">
              <a:rPr lang="en-IN" smtClean="0"/>
              <a:t>25-07-2022</a:t>
            </a:fld>
            <a:endParaRPr lang="en-IN"/>
          </a:p>
        </p:txBody>
      </p:sp>
      <p:sp>
        <p:nvSpPr>
          <p:cNvPr id="3" name="Footer Placeholder 2">
            <a:extLst>
              <a:ext uri="{FF2B5EF4-FFF2-40B4-BE49-F238E27FC236}">
                <a16:creationId xmlns:a16="http://schemas.microsoft.com/office/drawing/2014/main" id="{B6F09D29-4BFA-2AC9-ECDF-923DF9F3A342}"/>
              </a:ext>
            </a:extLst>
          </p:cNvPr>
          <p:cNvSpPr>
            <a:spLocks noGrp="1"/>
          </p:cNvSpPr>
          <p:nvPr>
            <p:ph type="ftr" sz="quarter" idx="11"/>
          </p:nvPr>
        </p:nvSpPr>
        <p:spPr/>
        <p:txBody>
          <a:bodyPr/>
          <a:lstStyle/>
          <a:p>
            <a:r>
              <a:rPr lang="en-US"/>
              <a:t>You are not allowed to add slides to this presentation</a:t>
            </a:r>
            <a:endParaRPr lang="en-IN"/>
          </a:p>
        </p:txBody>
      </p:sp>
      <p:sp>
        <p:nvSpPr>
          <p:cNvPr id="4" name="Slide Number Placeholder 3">
            <a:extLst>
              <a:ext uri="{FF2B5EF4-FFF2-40B4-BE49-F238E27FC236}">
                <a16:creationId xmlns:a16="http://schemas.microsoft.com/office/drawing/2014/main" id="{64BA3FC0-FAB4-106E-CBFC-20A7CD3900A6}"/>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750885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67C7E-D521-F661-1C58-D19B826A05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351BD9D-2A21-680C-A275-4A3D85F04C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CFC0A35F-23A3-07EE-6BAB-E164189CE5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B0979A-120B-82A8-026D-4BE0C2466700}"/>
              </a:ext>
            </a:extLst>
          </p:cNvPr>
          <p:cNvSpPr>
            <a:spLocks noGrp="1"/>
          </p:cNvSpPr>
          <p:nvPr>
            <p:ph type="dt" sz="half" idx="10"/>
          </p:nvPr>
        </p:nvSpPr>
        <p:spPr/>
        <p:txBody>
          <a:bodyPr/>
          <a:lstStyle/>
          <a:p>
            <a:fld id="{C1C99E65-501E-4E79-B301-EC94E1C8867E}" type="datetime1">
              <a:rPr lang="en-IN" smtClean="0"/>
              <a:t>25-07-2022</a:t>
            </a:fld>
            <a:endParaRPr lang="en-IN"/>
          </a:p>
        </p:txBody>
      </p:sp>
      <p:sp>
        <p:nvSpPr>
          <p:cNvPr id="6" name="Footer Placeholder 5">
            <a:extLst>
              <a:ext uri="{FF2B5EF4-FFF2-40B4-BE49-F238E27FC236}">
                <a16:creationId xmlns:a16="http://schemas.microsoft.com/office/drawing/2014/main" id="{4AD45F37-3CB4-AE2D-2533-3877135BEEFF}"/>
              </a:ext>
            </a:extLst>
          </p:cNvPr>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a:extLst>
              <a:ext uri="{FF2B5EF4-FFF2-40B4-BE49-F238E27FC236}">
                <a16:creationId xmlns:a16="http://schemas.microsoft.com/office/drawing/2014/main" id="{68D38491-67AF-16FC-0E0E-3D1128F13375}"/>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209494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10D0E-376D-78FD-7FC8-983C680129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3AD1C15-75FE-9ACA-314E-0ADC5BF18D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A2765D50-FC72-AC28-0F4E-E904A7F179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42FAAF-4A7B-5286-4106-E767F58BB2BC}"/>
              </a:ext>
            </a:extLst>
          </p:cNvPr>
          <p:cNvSpPr>
            <a:spLocks noGrp="1"/>
          </p:cNvSpPr>
          <p:nvPr>
            <p:ph type="dt" sz="half" idx="10"/>
          </p:nvPr>
        </p:nvSpPr>
        <p:spPr/>
        <p:txBody>
          <a:bodyPr/>
          <a:lstStyle/>
          <a:p>
            <a:fld id="{2751C047-BE12-4A43-A323-58AFB768CD35}" type="datetime1">
              <a:rPr lang="en-IN" smtClean="0"/>
              <a:t>25-07-2022</a:t>
            </a:fld>
            <a:endParaRPr lang="en-IN"/>
          </a:p>
        </p:txBody>
      </p:sp>
      <p:sp>
        <p:nvSpPr>
          <p:cNvPr id="6" name="Footer Placeholder 5">
            <a:extLst>
              <a:ext uri="{FF2B5EF4-FFF2-40B4-BE49-F238E27FC236}">
                <a16:creationId xmlns:a16="http://schemas.microsoft.com/office/drawing/2014/main" id="{E0E331BE-AD49-7317-E681-91E7744CEDF8}"/>
              </a:ext>
            </a:extLst>
          </p:cNvPr>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a:extLst>
              <a:ext uri="{FF2B5EF4-FFF2-40B4-BE49-F238E27FC236}">
                <a16:creationId xmlns:a16="http://schemas.microsoft.com/office/drawing/2014/main" id="{7136059E-4898-883B-FD49-34EA78AE0659}"/>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2496063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3B505A-F512-A52E-E888-47C174A75D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48418E4A-8F52-4B39-2902-CB954C5F4F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3708D44-8BFC-15F0-F07E-C32BCCF653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12769F-3E27-4D36-A194-1A84EAEDBFA1}" type="datetime1">
              <a:rPr lang="en-IN" smtClean="0"/>
              <a:t>25-07-2022</a:t>
            </a:fld>
            <a:endParaRPr lang="en-IN"/>
          </a:p>
        </p:txBody>
      </p:sp>
      <p:sp>
        <p:nvSpPr>
          <p:cNvPr id="5" name="Footer Placeholder 4">
            <a:extLst>
              <a:ext uri="{FF2B5EF4-FFF2-40B4-BE49-F238E27FC236}">
                <a16:creationId xmlns:a16="http://schemas.microsoft.com/office/drawing/2014/main" id="{1C245A2C-4190-4E5A-5D38-07DF0B68BD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354B15AD-CE55-F5B7-3AE1-4BE3BEF7D3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AD20E6-394B-4DF0-96A5-9647FF39C943}" type="slidenum">
              <a:rPr lang="en-IN" smtClean="0"/>
              <a:t>‹#›</a:t>
            </a:fld>
            <a:endParaRPr lang="en-IN"/>
          </a:p>
        </p:txBody>
      </p:sp>
    </p:spTree>
    <p:extLst>
      <p:ext uri="{BB962C8B-B14F-4D97-AF65-F5344CB8AC3E}">
        <p14:creationId xmlns:p14="http://schemas.microsoft.com/office/powerpoint/2010/main" val="4603303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5.xml" /><Relationship Id="rId1" Type="http://schemas.openxmlformats.org/officeDocument/2006/relationships/slideLayout" Target="../slideLayouts/slideLayout2.xml" /><Relationship Id="rId5" Type="http://schemas.openxmlformats.org/officeDocument/2006/relationships/chart" Target="../charts/chart2.xml" /><Relationship Id="rId4" Type="http://schemas.openxmlformats.org/officeDocument/2006/relationships/chart" Target="../charts/chart1.xml" /></Relationships>
</file>

<file path=ppt/slides/_rels/slide11.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6.xml"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1.xml" /></Relationships>
</file>

<file path=ppt/slides/_rels/slide17.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5.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1.xml" /><Relationship Id="rId1" Type="http://schemas.openxmlformats.org/officeDocument/2006/relationships/slideLayout" Target="../slideLayouts/slideLayout2.xml" /><Relationship Id="rId5" Type="http://schemas.openxmlformats.org/officeDocument/2006/relationships/image" Target="../media/image1.png" /><Relationship Id="rId4" Type="http://schemas.openxmlformats.org/officeDocument/2006/relationships/image" Target="../media/image3.png" /></Relationships>
</file>

<file path=ppt/slides/_rels/slide4.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image" Target="../media/image4.png" /><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8" Type="http://schemas.microsoft.com/office/2007/relationships/diagramDrawing" Target="../diagrams/drawing1.xml" /><Relationship Id="rId3" Type="http://schemas.openxmlformats.org/officeDocument/2006/relationships/image" Target="../media/image1.png" /><Relationship Id="rId7" Type="http://schemas.openxmlformats.org/officeDocument/2006/relationships/diagramColors" Target="../diagrams/colors1.xml" /><Relationship Id="rId2" Type="http://schemas.openxmlformats.org/officeDocument/2006/relationships/notesSlide" Target="../notesSlides/notesSlide2.xml" /><Relationship Id="rId1" Type="http://schemas.openxmlformats.org/officeDocument/2006/relationships/slideLayout" Target="../slideLayouts/slideLayout2.xml" /><Relationship Id="rId6" Type="http://schemas.openxmlformats.org/officeDocument/2006/relationships/diagramQuickStyle" Target="../diagrams/quickStyle1.xml" /><Relationship Id="rId5" Type="http://schemas.openxmlformats.org/officeDocument/2006/relationships/diagramLayout" Target="../diagrams/layout1.xml" /><Relationship Id="rId4" Type="http://schemas.openxmlformats.org/officeDocument/2006/relationships/diagramData" Target="../diagrams/data1.xml" /></Relationships>
</file>

<file path=ppt/slides/_rels/slide6.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slideLayout" Target="../slideLayouts/slideLayout2.xml" /><Relationship Id="rId1" Type="http://schemas.openxmlformats.org/officeDocument/2006/relationships/vmlDrawing" Target="../drawings/vmlDrawing1.vml" /><Relationship Id="rId5" Type="http://schemas.openxmlformats.org/officeDocument/2006/relationships/image" Target="../media/image5.emf" /><Relationship Id="rId4" Type="http://schemas.openxmlformats.org/officeDocument/2006/relationships/package" Target="../embeddings/Microsoft_Word_Document.docx" /></Relationships>
</file>

<file path=ppt/slides/_rels/slide8.xml.rels><?xml version="1.0" encoding="UTF-8" standalone="yes"?>
<Relationships xmlns="http://schemas.openxmlformats.org/package/2006/relationships"><Relationship Id="rId8" Type="http://schemas.openxmlformats.org/officeDocument/2006/relationships/image" Target="../media/image10.svg" /><Relationship Id="rId3" Type="http://schemas.openxmlformats.org/officeDocument/2006/relationships/image" Target="../media/image1.png" /><Relationship Id="rId7" Type="http://schemas.openxmlformats.org/officeDocument/2006/relationships/image" Target="../media/image9.png" /><Relationship Id="rId2" Type="http://schemas.openxmlformats.org/officeDocument/2006/relationships/notesSlide" Target="../notesSlides/notesSlide3.xml" /><Relationship Id="rId1" Type="http://schemas.openxmlformats.org/officeDocument/2006/relationships/slideLayout" Target="../slideLayouts/slideLayout2.xml" /><Relationship Id="rId6" Type="http://schemas.openxmlformats.org/officeDocument/2006/relationships/image" Target="../media/image8.svg" /><Relationship Id="rId5" Type="http://schemas.openxmlformats.org/officeDocument/2006/relationships/image" Target="../media/image7.png" /><Relationship Id="rId4" Type="http://schemas.openxmlformats.org/officeDocument/2006/relationships/image" Target="../media/image6.png" /></Relationships>
</file>

<file path=ppt/slides/_rels/slide9.xml.rels><?xml version="1.0" encoding="UTF-8" standalone="yes"?>
<Relationships xmlns="http://schemas.openxmlformats.org/package/2006/relationships"><Relationship Id="rId8" Type="http://schemas.microsoft.com/office/2007/relationships/diagramDrawing" Target="../diagrams/drawing2.xml" /><Relationship Id="rId3" Type="http://schemas.openxmlformats.org/officeDocument/2006/relationships/image" Target="../media/image1.png" /><Relationship Id="rId7" Type="http://schemas.openxmlformats.org/officeDocument/2006/relationships/diagramColors" Target="../diagrams/colors2.xml" /><Relationship Id="rId2" Type="http://schemas.openxmlformats.org/officeDocument/2006/relationships/notesSlide" Target="../notesSlides/notesSlide4.xml" /><Relationship Id="rId1" Type="http://schemas.openxmlformats.org/officeDocument/2006/relationships/slideLayout" Target="../slideLayouts/slideLayout2.xml" /><Relationship Id="rId6" Type="http://schemas.openxmlformats.org/officeDocument/2006/relationships/diagramQuickStyle" Target="../diagrams/quickStyle2.xml" /><Relationship Id="rId5" Type="http://schemas.openxmlformats.org/officeDocument/2006/relationships/diagramLayout" Target="../diagrams/layout2.xml" /><Relationship Id="rId4" Type="http://schemas.openxmlformats.org/officeDocument/2006/relationships/diagramData" Target="../diagrams/data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9BD04-9EFD-5298-48E0-BBFFD10429A7}"/>
              </a:ext>
            </a:extLst>
          </p:cNvPr>
          <p:cNvSpPr>
            <a:spLocks noGrp="1"/>
          </p:cNvSpPr>
          <p:nvPr>
            <p:ph type="ctrTitle"/>
          </p:nvPr>
        </p:nvSpPr>
        <p:spPr/>
        <p:txBody>
          <a:bodyPr>
            <a:normAutofit fontScale="90000"/>
          </a:bodyPr>
          <a:lstStyle/>
          <a:p>
            <a:r>
              <a:rPr lang="en-US" dirty="0"/>
              <a:t>REMOTE PATIENT MONITORING TRENDS IN GERIARTIC PATIENTS</a:t>
            </a:r>
            <a:endParaRPr lang="en-IN" dirty="0"/>
          </a:p>
        </p:txBody>
      </p:sp>
      <p:sp>
        <p:nvSpPr>
          <p:cNvPr id="3" name="Subtitle 2">
            <a:extLst>
              <a:ext uri="{FF2B5EF4-FFF2-40B4-BE49-F238E27FC236}">
                <a16:creationId xmlns:a16="http://schemas.microsoft.com/office/drawing/2014/main" id="{7673AE62-677A-E7A9-D759-F10B648DEED4}"/>
              </a:ext>
            </a:extLst>
          </p:cNvPr>
          <p:cNvSpPr>
            <a:spLocks noGrp="1"/>
          </p:cNvSpPr>
          <p:nvPr>
            <p:ph type="subTitle" idx="1"/>
          </p:nvPr>
        </p:nvSpPr>
        <p:spPr/>
        <p:txBody>
          <a:bodyPr/>
          <a:lstStyle/>
          <a:p>
            <a:r>
              <a:rPr lang="en-IN" dirty="0"/>
              <a:t>Name- Magandeep Kaur Thethi</a:t>
            </a:r>
          </a:p>
          <a:p>
            <a:r>
              <a:rPr lang="en-IN" dirty="0"/>
              <a:t>Faculty Mentor- Prof. </a:t>
            </a:r>
            <a:r>
              <a:rPr lang="en-IN" dirty="0" err="1"/>
              <a:t>Divya</a:t>
            </a:r>
            <a:r>
              <a:rPr lang="en-IN" dirty="0"/>
              <a:t> Aggarwal</a:t>
            </a:r>
          </a:p>
          <a:p>
            <a:r>
              <a:rPr lang="en-IN" dirty="0"/>
              <a:t>IIHMR Delhi</a:t>
            </a:r>
          </a:p>
        </p:txBody>
      </p:sp>
      <p:sp>
        <p:nvSpPr>
          <p:cNvPr id="4" name="Slide Number Placeholder 3">
            <a:extLst>
              <a:ext uri="{FF2B5EF4-FFF2-40B4-BE49-F238E27FC236}">
                <a16:creationId xmlns:a16="http://schemas.microsoft.com/office/drawing/2014/main" id="{40197BFF-5EB9-4347-6E13-67AD995EB819}"/>
              </a:ext>
            </a:extLst>
          </p:cNvPr>
          <p:cNvSpPr>
            <a:spLocks noGrp="1"/>
          </p:cNvSpPr>
          <p:nvPr>
            <p:ph type="sldNum" sz="quarter" idx="12"/>
          </p:nvPr>
        </p:nvSpPr>
        <p:spPr/>
        <p:txBody>
          <a:bodyPr/>
          <a:lstStyle/>
          <a:p>
            <a:fld id="{26AD20E6-394B-4DF0-96A5-9647FF39C943}" type="slidenum">
              <a:rPr lang="en-IN" smtClean="0"/>
              <a:t>1</a:t>
            </a:fld>
            <a:endParaRPr lang="en-IN"/>
          </a:p>
        </p:txBody>
      </p:sp>
      <p:pic>
        <p:nvPicPr>
          <p:cNvPr id="7" name="Picture 6">
            <a:extLst>
              <a:ext uri="{FF2B5EF4-FFF2-40B4-BE49-F238E27FC236}">
                <a16:creationId xmlns:a16="http://schemas.microsoft.com/office/drawing/2014/main" id="{6A5D235C-68B3-B360-0BE2-EE01D32938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18" y="196951"/>
            <a:ext cx="2333869" cy="1098550"/>
          </a:xfrm>
          <a:prstGeom prst="rect">
            <a:avLst/>
          </a:prstGeom>
        </p:spPr>
      </p:pic>
      <p:sp>
        <p:nvSpPr>
          <p:cNvPr id="8" name="Rectangle 7">
            <a:extLst>
              <a:ext uri="{FF2B5EF4-FFF2-40B4-BE49-F238E27FC236}">
                <a16:creationId xmlns:a16="http://schemas.microsoft.com/office/drawing/2014/main" id="{FB9FD153-4FBA-C742-3E5C-8ACEBE5A8105}"/>
              </a:ext>
            </a:extLst>
          </p:cNvPr>
          <p:cNvSpPr/>
          <p:nvPr/>
        </p:nvSpPr>
        <p:spPr>
          <a:xfrm>
            <a:off x="19663" y="6637236"/>
            <a:ext cx="12172337" cy="1969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8">
            <a:extLst>
              <a:ext uri="{FF2B5EF4-FFF2-40B4-BE49-F238E27FC236}">
                <a16:creationId xmlns:a16="http://schemas.microsoft.com/office/drawing/2014/main" id="{04B6A7EE-69AC-9EB1-264F-B0496C3418DB}"/>
              </a:ext>
            </a:extLst>
          </p:cNvPr>
          <p:cNvSpPr/>
          <p:nvPr/>
        </p:nvSpPr>
        <p:spPr>
          <a:xfrm>
            <a:off x="19663" y="0"/>
            <a:ext cx="12172337" cy="1969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Rectangle 9">
            <a:extLst>
              <a:ext uri="{FF2B5EF4-FFF2-40B4-BE49-F238E27FC236}">
                <a16:creationId xmlns:a16="http://schemas.microsoft.com/office/drawing/2014/main" id="{31D2E4F1-254F-5703-B8B4-EE3D910B9CFE}"/>
              </a:ext>
            </a:extLst>
          </p:cNvPr>
          <p:cNvSpPr/>
          <p:nvPr/>
        </p:nvSpPr>
        <p:spPr>
          <a:xfrm rot="16200000">
            <a:off x="8528505" y="2973742"/>
            <a:ext cx="6440285" cy="88670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IN" dirty="0"/>
          </a:p>
        </p:txBody>
      </p:sp>
    </p:spTree>
    <p:extLst>
      <p:ext uri="{BB962C8B-B14F-4D97-AF65-F5344CB8AC3E}">
        <p14:creationId xmlns:p14="http://schemas.microsoft.com/office/powerpoint/2010/main" val="3199225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E1AFC-9CD1-08C8-0F87-3A71E5733E59}"/>
              </a:ext>
            </a:extLst>
          </p:cNvPr>
          <p:cNvSpPr>
            <a:spLocks noGrp="1"/>
          </p:cNvSpPr>
          <p:nvPr>
            <p:ph type="title"/>
          </p:nvPr>
        </p:nvSpPr>
        <p:spPr>
          <a:xfrm>
            <a:off x="1697021" y="237934"/>
            <a:ext cx="8978462" cy="798787"/>
          </a:xfrm>
        </p:spPr>
        <p:txBody>
          <a:bodyPr/>
          <a:lstStyle/>
          <a:p>
            <a:pPr algn="ctr"/>
            <a:r>
              <a:rPr lang="en-IN" b="1" dirty="0"/>
              <a:t>Results (3/3)</a:t>
            </a:r>
          </a:p>
        </p:txBody>
      </p:sp>
      <p:sp>
        <p:nvSpPr>
          <p:cNvPr id="4" name="Slide Number Placeholder 3">
            <a:extLst>
              <a:ext uri="{FF2B5EF4-FFF2-40B4-BE49-F238E27FC236}">
                <a16:creationId xmlns:a16="http://schemas.microsoft.com/office/drawing/2014/main" id="{252D75EE-F9AD-7ECC-099C-1DECD261DAA7}"/>
              </a:ext>
            </a:extLst>
          </p:cNvPr>
          <p:cNvSpPr>
            <a:spLocks noGrp="1"/>
          </p:cNvSpPr>
          <p:nvPr>
            <p:ph type="sldNum" sz="quarter" idx="12"/>
          </p:nvPr>
        </p:nvSpPr>
        <p:spPr/>
        <p:txBody>
          <a:bodyPr/>
          <a:lstStyle/>
          <a:p>
            <a:fld id="{26AD20E6-394B-4DF0-96A5-9647FF39C943}" type="slidenum">
              <a:rPr lang="en-IN" smtClean="0"/>
              <a:t>10</a:t>
            </a:fld>
            <a:endParaRPr lang="en-IN"/>
          </a:p>
        </p:txBody>
      </p:sp>
      <p:pic>
        <p:nvPicPr>
          <p:cNvPr id="6" name="Picture 5">
            <a:extLst>
              <a:ext uri="{FF2B5EF4-FFF2-40B4-BE49-F238E27FC236}">
                <a16:creationId xmlns:a16="http://schemas.microsoft.com/office/drawing/2014/main" id="{DB668B9E-FFED-72D7-8936-12D60B63DD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4084"/>
            <a:ext cx="1697021" cy="798786"/>
          </a:xfrm>
          <a:prstGeom prst="rect">
            <a:avLst/>
          </a:prstGeom>
        </p:spPr>
      </p:pic>
      <p:graphicFrame>
        <p:nvGraphicFramePr>
          <p:cNvPr id="7" name="Chart 6">
            <a:extLst>
              <a:ext uri="{FF2B5EF4-FFF2-40B4-BE49-F238E27FC236}">
                <a16:creationId xmlns:a16="http://schemas.microsoft.com/office/drawing/2014/main" id="{EDFD1011-DBFB-A08C-AD73-56EE28EDF19A}"/>
              </a:ext>
            </a:extLst>
          </p:cNvPr>
          <p:cNvGraphicFramePr>
            <a:graphicFrameLocks/>
          </p:cNvGraphicFramePr>
          <p:nvPr>
            <p:extLst>
              <p:ext uri="{D42A27DB-BD31-4B8C-83A1-F6EECF244321}">
                <p14:modId xmlns:p14="http://schemas.microsoft.com/office/powerpoint/2010/main" val="3055575366"/>
              </p:ext>
            </p:extLst>
          </p:nvPr>
        </p:nvGraphicFramePr>
        <p:xfrm>
          <a:off x="212186" y="1190572"/>
          <a:ext cx="5679459" cy="516577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a:extLst>
              <a:ext uri="{FF2B5EF4-FFF2-40B4-BE49-F238E27FC236}">
                <a16:creationId xmlns:a16="http://schemas.microsoft.com/office/drawing/2014/main" id="{FEBD4CC9-7DF5-3666-9FBF-08EA1ABF8648}"/>
              </a:ext>
            </a:extLst>
          </p:cNvPr>
          <p:cNvGraphicFramePr>
            <a:graphicFrameLocks/>
          </p:cNvGraphicFramePr>
          <p:nvPr>
            <p:extLst>
              <p:ext uri="{D42A27DB-BD31-4B8C-83A1-F6EECF244321}">
                <p14:modId xmlns:p14="http://schemas.microsoft.com/office/powerpoint/2010/main" val="2537676062"/>
              </p:ext>
            </p:extLst>
          </p:nvPr>
        </p:nvGraphicFramePr>
        <p:xfrm>
          <a:off x="6096000" y="1236609"/>
          <a:ext cx="5552209" cy="511974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46177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59676-68AE-B31D-2B17-777B3CE4CB84}"/>
              </a:ext>
            </a:extLst>
          </p:cNvPr>
          <p:cNvSpPr>
            <a:spLocks noGrp="1"/>
          </p:cNvSpPr>
          <p:nvPr>
            <p:ph type="title"/>
          </p:nvPr>
        </p:nvSpPr>
        <p:spPr/>
        <p:txBody>
          <a:bodyPr/>
          <a:lstStyle/>
          <a:p>
            <a:pPr algn="ctr"/>
            <a:r>
              <a:rPr lang="en-IN" b="1" dirty="0"/>
              <a:t>Discussion </a:t>
            </a:r>
          </a:p>
        </p:txBody>
      </p:sp>
      <p:sp>
        <p:nvSpPr>
          <p:cNvPr id="3" name="Content Placeholder 2">
            <a:extLst>
              <a:ext uri="{FF2B5EF4-FFF2-40B4-BE49-F238E27FC236}">
                <a16:creationId xmlns:a16="http://schemas.microsoft.com/office/drawing/2014/main" id="{069AE405-828D-19A8-A3BF-17A9B1F9E370}"/>
              </a:ext>
            </a:extLst>
          </p:cNvPr>
          <p:cNvSpPr>
            <a:spLocks noGrp="1"/>
          </p:cNvSpPr>
          <p:nvPr>
            <p:ph idx="1"/>
          </p:nvPr>
        </p:nvSpPr>
        <p:spPr>
          <a:xfrm>
            <a:off x="1578279" y="1847850"/>
            <a:ext cx="9662786" cy="4351338"/>
          </a:xfrm>
        </p:spPr>
        <p:txBody>
          <a:bodyPr>
            <a:noAutofit/>
          </a:bodyPr>
          <a:lstStyle/>
          <a:p>
            <a:r>
              <a:rPr lang="en-IN" sz="2000" dirty="0"/>
              <a:t>RPM in older adults is mostly used for monitoring hypertension that falls into the category of cardiovascular treatment by application type</a:t>
            </a:r>
          </a:p>
          <a:p>
            <a:r>
              <a:rPr lang="en-IN" sz="2000" dirty="0"/>
              <a:t>Telehealth is the easiest and convenient mode of RPM </a:t>
            </a:r>
          </a:p>
          <a:p>
            <a:r>
              <a:rPr lang="en-IN" sz="2000" dirty="0"/>
              <a:t>Digital Coaching with remote monitoring is the new trend followed from last few years </a:t>
            </a:r>
          </a:p>
          <a:p>
            <a:r>
              <a:rPr lang="en-IN" sz="2000" dirty="0"/>
              <a:t>Elderly needs to have the knowledge to better use this technology</a:t>
            </a:r>
          </a:p>
          <a:p>
            <a:r>
              <a:rPr lang="en-IN" sz="2000" dirty="0"/>
              <a:t>It is presumed from the literature that the trend of remote monitoring will rise in the near future but for that adults need to engage and accept the technology</a:t>
            </a:r>
          </a:p>
          <a:p>
            <a:r>
              <a:rPr lang="en-US" sz="2000" dirty="0"/>
              <a:t>RPM technologies can help slow progression of chronic disease and ensure continued recovery after being discharged from an acute care setting. RPM technologies also can alert caregivers and prompt intervention when a vulnerable older adult is injured or in harm’s way</a:t>
            </a:r>
            <a:endParaRPr lang="en-IN" sz="2000" dirty="0"/>
          </a:p>
        </p:txBody>
      </p:sp>
      <p:sp>
        <p:nvSpPr>
          <p:cNvPr id="4" name="Slide Number Placeholder 3">
            <a:extLst>
              <a:ext uri="{FF2B5EF4-FFF2-40B4-BE49-F238E27FC236}">
                <a16:creationId xmlns:a16="http://schemas.microsoft.com/office/drawing/2014/main" id="{D1486BD3-7B28-3873-3378-A9DBB9E3B3DD}"/>
              </a:ext>
            </a:extLst>
          </p:cNvPr>
          <p:cNvSpPr>
            <a:spLocks noGrp="1"/>
          </p:cNvSpPr>
          <p:nvPr>
            <p:ph type="sldNum" sz="quarter" idx="12"/>
          </p:nvPr>
        </p:nvSpPr>
        <p:spPr/>
        <p:txBody>
          <a:bodyPr/>
          <a:lstStyle/>
          <a:p>
            <a:fld id="{26AD20E6-394B-4DF0-96A5-9647FF39C943}" type="slidenum">
              <a:rPr lang="en-IN" smtClean="0"/>
              <a:t>11</a:t>
            </a:fld>
            <a:endParaRPr lang="en-IN"/>
          </a:p>
        </p:txBody>
      </p:sp>
      <p:pic>
        <p:nvPicPr>
          <p:cNvPr id="6" name="Picture 5">
            <a:extLst>
              <a:ext uri="{FF2B5EF4-FFF2-40B4-BE49-F238E27FC236}">
                <a16:creationId xmlns:a16="http://schemas.microsoft.com/office/drawing/2014/main" id="{B5261C97-CF15-220B-FFE7-145AE48C1E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2616270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B6FC9397-4DB8-B4D8-C9BD-18FA8391BAA7}"/>
              </a:ext>
            </a:extLst>
          </p:cNvPr>
          <p:cNvSpPr>
            <a:spLocks noGrp="1"/>
          </p:cNvSpPr>
          <p:nvPr>
            <p:ph idx="1"/>
          </p:nvPr>
        </p:nvSpPr>
        <p:spPr>
          <a:xfrm>
            <a:off x="689919" y="491095"/>
            <a:ext cx="10515600" cy="4351338"/>
          </a:xfrm>
        </p:spPr>
        <p:txBody>
          <a:bodyPr>
            <a:normAutofit/>
          </a:bodyPr>
          <a:lstStyle/>
          <a:p>
            <a:r>
              <a:rPr lang="en-IN" sz="2400" dirty="0" err="1">
                <a:solidFill>
                  <a:srgbClr val="54585A"/>
                </a:solidFill>
                <a:latin typeface="Open Sans" panose="020B0606030504020204" pitchFamily="34" charset="0"/>
              </a:rPr>
              <a:t>Ho</a:t>
            </a:r>
            <a:r>
              <a:rPr lang="en-US" sz="2400" b="0" i="0" dirty="0">
                <a:solidFill>
                  <a:srgbClr val="54585A"/>
                </a:solidFill>
                <a:effectLst/>
                <a:latin typeface="Open Sans" panose="020B0606030504020204" pitchFamily="34" charset="0"/>
              </a:rPr>
              <a:t>me remote monitoring can provide patients, their families, and physicians with the confidence that a patient’s healthcare needs are being looked after.</a:t>
            </a:r>
          </a:p>
          <a:p>
            <a:endParaRPr lang="en-IN" sz="2400" dirty="0"/>
          </a:p>
        </p:txBody>
      </p:sp>
      <p:sp>
        <p:nvSpPr>
          <p:cNvPr id="2" name="Footer Placeholder 1">
            <a:extLst>
              <a:ext uri="{FF2B5EF4-FFF2-40B4-BE49-F238E27FC236}">
                <a16:creationId xmlns:a16="http://schemas.microsoft.com/office/drawing/2014/main" id="{504E4E09-9927-3453-5819-BEC40E492AA9}"/>
              </a:ext>
            </a:extLst>
          </p:cNvPr>
          <p:cNvSpPr>
            <a:spLocks noGrp="1"/>
          </p:cNvSpPr>
          <p:nvPr>
            <p:ph type="ftr" sz="quarter" idx="11"/>
          </p:nvPr>
        </p:nvSpPr>
        <p:spPr/>
        <p:txBody>
          <a:bodyPr/>
          <a:lstStyle/>
          <a:p>
            <a:r>
              <a:rPr lang="en-US"/>
              <a:t>You are not allowed to add slides to this presentation</a:t>
            </a:r>
            <a:endParaRPr lang="en-IN"/>
          </a:p>
        </p:txBody>
      </p:sp>
      <p:sp>
        <p:nvSpPr>
          <p:cNvPr id="3" name="Slide Number Placeholder 2">
            <a:extLst>
              <a:ext uri="{FF2B5EF4-FFF2-40B4-BE49-F238E27FC236}">
                <a16:creationId xmlns:a16="http://schemas.microsoft.com/office/drawing/2014/main" id="{13CA6E3E-85BD-A195-27B5-E12FBD3FA6C1}"/>
              </a:ext>
            </a:extLst>
          </p:cNvPr>
          <p:cNvSpPr>
            <a:spLocks noGrp="1"/>
          </p:cNvSpPr>
          <p:nvPr>
            <p:ph type="sldNum" sz="quarter" idx="12"/>
          </p:nvPr>
        </p:nvSpPr>
        <p:spPr/>
        <p:txBody>
          <a:bodyPr/>
          <a:lstStyle/>
          <a:p>
            <a:fld id="{26AD20E6-394B-4DF0-96A5-9647FF39C943}" type="slidenum">
              <a:rPr lang="en-IN" smtClean="0"/>
              <a:t>12</a:t>
            </a:fld>
            <a:endParaRPr lang="en-IN"/>
          </a:p>
        </p:txBody>
      </p:sp>
    </p:spTree>
    <p:extLst>
      <p:ext uri="{BB962C8B-B14F-4D97-AF65-F5344CB8AC3E}">
        <p14:creationId xmlns:p14="http://schemas.microsoft.com/office/powerpoint/2010/main" val="953629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65BDE-C1E4-2068-7ED7-1D9DDC4B3A10}"/>
              </a:ext>
            </a:extLst>
          </p:cNvPr>
          <p:cNvSpPr>
            <a:spLocks noGrp="1"/>
          </p:cNvSpPr>
          <p:nvPr>
            <p:ph type="title"/>
          </p:nvPr>
        </p:nvSpPr>
        <p:spPr/>
        <p:txBody>
          <a:bodyPr/>
          <a:lstStyle/>
          <a:p>
            <a:pPr algn="ctr"/>
            <a:r>
              <a:rPr lang="en-IN" b="1" dirty="0"/>
              <a:t>Conclusion</a:t>
            </a:r>
          </a:p>
        </p:txBody>
      </p:sp>
      <p:sp>
        <p:nvSpPr>
          <p:cNvPr id="3" name="Content Placeholder 2">
            <a:extLst>
              <a:ext uri="{FF2B5EF4-FFF2-40B4-BE49-F238E27FC236}">
                <a16:creationId xmlns:a16="http://schemas.microsoft.com/office/drawing/2014/main" id="{C37621F9-57FC-03A7-2EE3-925A45765D10}"/>
              </a:ext>
            </a:extLst>
          </p:cNvPr>
          <p:cNvSpPr>
            <a:spLocks noGrp="1"/>
          </p:cNvSpPr>
          <p:nvPr>
            <p:ph idx="1"/>
          </p:nvPr>
        </p:nvSpPr>
        <p:spPr>
          <a:xfrm>
            <a:off x="1664918" y="1587630"/>
            <a:ext cx="9195148" cy="4351338"/>
          </a:xfrm>
        </p:spPr>
        <p:txBody>
          <a:bodyPr>
            <a:normAutofit lnSpcReduction="10000"/>
          </a:bodyPr>
          <a:lstStyle/>
          <a:p>
            <a:pPr>
              <a:buFont typeface="Wingdings" panose="05000000000000000000" pitchFamily="2" charset="2"/>
              <a:buChar char="Ø"/>
            </a:pPr>
            <a:r>
              <a:rPr lang="en-US" sz="2400" b="0" i="0" dirty="0">
                <a:solidFill>
                  <a:srgbClr val="222B24"/>
                </a:solidFill>
                <a:effectLst/>
              </a:rPr>
              <a:t>Covid-19 has significantly increased the groundwork for effective RPM usage by physicians and patients. . It’s no secret that because of fear and the threat of contracting Covid-19 patients, people have started to avoid emergency rooms and doctors’ offices for non-Covid-19 health concerns. This is another driver that has accelerated the growth of the remote patient monitoring market. </a:t>
            </a:r>
            <a:endParaRPr lang="en-IN" sz="2400" dirty="0">
              <a:solidFill>
                <a:srgbClr val="222222"/>
              </a:solidFill>
              <a:effectLst/>
              <a:ea typeface="Calibri" panose="020F0502020204030204" pitchFamily="34" charset="0"/>
              <a:cs typeface="Times New Roman" panose="02020603050405020304" pitchFamily="18" charset="0"/>
            </a:endParaRPr>
          </a:p>
          <a:p>
            <a:pPr>
              <a:buFont typeface="Wingdings" panose="05000000000000000000" pitchFamily="2" charset="2"/>
              <a:buChar char="Ø"/>
            </a:pPr>
            <a:r>
              <a:rPr lang="en-IN" sz="2400" dirty="0">
                <a:solidFill>
                  <a:srgbClr val="222222"/>
                </a:solidFill>
                <a:effectLst/>
                <a:ea typeface="Calibri" panose="020F0502020204030204" pitchFamily="34" charset="0"/>
                <a:cs typeface="Times New Roman" panose="02020603050405020304" pitchFamily="18" charset="0"/>
              </a:rPr>
              <a:t>It could be concluded from the study that remote monitoring of geriatric patients will increase with the advent of time but the challenges are going to be there with the advancing technology and the generation of older people. </a:t>
            </a:r>
          </a:p>
          <a:p>
            <a:pPr>
              <a:buFont typeface="Wingdings" panose="05000000000000000000" pitchFamily="2" charset="2"/>
              <a:buChar char="Ø"/>
            </a:pPr>
            <a:r>
              <a:rPr lang="en-IN" sz="2400" dirty="0">
                <a:solidFill>
                  <a:srgbClr val="222222"/>
                </a:solidFill>
                <a:effectLst/>
                <a:ea typeface="Calibri" panose="020F0502020204030204" pitchFamily="34" charset="0"/>
                <a:cs typeface="Times New Roman" panose="02020603050405020304" pitchFamily="18" charset="0"/>
              </a:rPr>
              <a:t>Their acceptance and adaptability with the wearable devices be it radar home monitoring system, head sensors, ring sensors or wrist sensors is definitely going to surge in near future.</a:t>
            </a:r>
          </a:p>
          <a:p>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
        <p:nvSpPr>
          <p:cNvPr id="4" name="Slide Number Placeholder 3">
            <a:extLst>
              <a:ext uri="{FF2B5EF4-FFF2-40B4-BE49-F238E27FC236}">
                <a16:creationId xmlns:a16="http://schemas.microsoft.com/office/drawing/2014/main" id="{520413FC-7659-4BBD-06AF-798C6C1C0116}"/>
              </a:ext>
            </a:extLst>
          </p:cNvPr>
          <p:cNvSpPr>
            <a:spLocks noGrp="1"/>
          </p:cNvSpPr>
          <p:nvPr>
            <p:ph type="sldNum" sz="quarter" idx="12"/>
          </p:nvPr>
        </p:nvSpPr>
        <p:spPr/>
        <p:txBody>
          <a:bodyPr/>
          <a:lstStyle/>
          <a:p>
            <a:fld id="{26AD20E6-394B-4DF0-96A5-9647FF39C943}" type="slidenum">
              <a:rPr lang="en-IN" smtClean="0"/>
              <a:t>13</a:t>
            </a:fld>
            <a:endParaRPr lang="en-IN"/>
          </a:p>
        </p:txBody>
      </p:sp>
      <p:pic>
        <p:nvPicPr>
          <p:cNvPr id="6" name="Picture 5">
            <a:extLst>
              <a:ext uri="{FF2B5EF4-FFF2-40B4-BE49-F238E27FC236}">
                <a16:creationId xmlns:a16="http://schemas.microsoft.com/office/drawing/2014/main" id="{945CF6E8-DCFB-270F-3407-DF7FB02549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3"/>
            <a:ext cx="1865440" cy="878061"/>
          </a:xfrm>
          <a:prstGeom prst="rect">
            <a:avLst/>
          </a:prstGeom>
        </p:spPr>
      </p:pic>
    </p:spTree>
    <p:extLst>
      <p:ext uri="{BB962C8B-B14F-4D97-AF65-F5344CB8AC3E}">
        <p14:creationId xmlns:p14="http://schemas.microsoft.com/office/powerpoint/2010/main" val="1644327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0F6EC-6F74-10E8-AC03-0F3875AD0424}"/>
              </a:ext>
            </a:extLst>
          </p:cNvPr>
          <p:cNvSpPr>
            <a:spLocks noGrp="1"/>
          </p:cNvSpPr>
          <p:nvPr>
            <p:ph type="title"/>
          </p:nvPr>
        </p:nvSpPr>
        <p:spPr/>
        <p:txBody>
          <a:bodyPr/>
          <a:lstStyle/>
          <a:p>
            <a:pPr algn="ctr"/>
            <a:r>
              <a:rPr lang="en-IN" b="1" dirty="0"/>
              <a:t>Limitations of the Study</a:t>
            </a:r>
          </a:p>
        </p:txBody>
      </p:sp>
      <p:sp>
        <p:nvSpPr>
          <p:cNvPr id="3" name="Content Placeholder 2">
            <a:extLst>
              <a:ext uri="{FF2B5EF4-FFF2-40B4-BE49-F238E27FC236}">
                <a16:creationId xmlns:a16="http://schemas.microsoft.com/office/drawing/2014/main" id="{8BBDAC66-4BC0-4A4F-5501-A4915ECD4DA8}"/>
              </a:ext>
            </a:extLst>
          </p:cNvPr>
          <p:cNvSpPr>
            <a:spLocks noGrp="1"/>
          </p:cNvSpPr>
          <p:nvPr>
            <p:ph idx="1"/>
          </p:nvPr>
        </p:nvSpPr>
        <p:spPr/>
        <p:txBody>
          <a:bodyPr/>
          <a:lstStyle/>
          <a:p>
            <a:r>
              <a:rPr lang="en-US" dirty="0"/>
              <a:t> Comparison studies pre covid era and from covid could be done because of lack of literature available</a:t>
            </a:r>
          </a:p>
          <a:p>
            <a:r>
              <a:rPr lang="en-US" dirty="0"/>
              <a:t>It fails to explain the standardization required for RPM</a:t>
            </a:r>
          </a:p>
          <a:p>
            <a:r>
              <a:rPr lang="en-US" dirty="0"/>
              <a:t>However, the technologies mentioned in this report should be viewed as a limited, illustrative sample, rather than an exhaustive list</a:t>
            </a:r>
          </a:p>
          <a:p>
            <a:pPr marL="0" indent="0">
              <a:buNone/>
            </a:pPr>
            <a:endParaRPr lang="en-US" dirty="0"/>
          </a:p>
        </p:txBody>
      </p:sp>
      <p:sp>
        <p:nvSpPr>
          <p:cNvPr id="5" name="Slide Number Placeholder 4">
            <a:extLst>
              <a:ext uri="{FF2B5EF4-FFF2-40B4-BE49-F238E27FC236}">
                <a16:creationId xmlns:a16="http://schemas.microsoft.com/office/drawing/2014/main" id="{5D7BD38B-06EE-DC64-6828-3A96DC5B67D0}"/>
              </a:ext>
            </a:extLst>
          </p:cNvPr>
          <p:cNvSpPr>
            <a:spLocks noGrp="1"/>
          </p:cNvSpPr>
          <p:nvPr>
            <p:ph type="sldNum" sz="quarter" idx="12"/>
          </p:nvPr>
        </p:nvSpPr>
        <p:spPr/>
        <p:txBody>
          <a:bodyPr/>
          <a:lstStyle/>
          <a:p>
            <a:fld id="{26AD20E6-394B-4DF0-96A5-9647FF39C943}" type="slidenum">
              <a:rPr lang="en-IN" smtClean="0"/>
              <a:t>14</a:t>
            </a:fld>
            <a:endParaRPr lang="en-IN"/>
          </a:p>
        </p:txBody>
      </p:sp>
      <p:pic>
        <p:nvPicPr>
          <p:cNvPr id="6" name="Picture 5">
            <a:extLst>
              <a:ext uri="{FF2B5EF4-FFF2-40B4-BE49-F238E27FC236}">
                <a16:creationId xmlns:a16="http://schemas.microsoft.com/office/drawing/2014/main" id="{62BF899B-1AA7-BB0B-B7E4-F54105A89E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484"/>
            <a:ext cx="2695903" cy="1268959"/>
          </a:xfrm>
          <a:prstGeom prst="rect">
            <a:avLst/>
          </a:prstGeom>
        </p:spPr>
      </p:pic>
    </p:spTree>
    <p:extLst>
      <p:ext uri="{BB962C8B-B14F-4D97-AF65-F5344CB8AC3E}">
        <p14:creationId xmlns:p14="http://schemas.microsoft.com/office/powerpoint/2010/main" val="3192224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40CEC-B205-D614-ACFB-9620DEF0A59E}"/>
              </a:ext>
            </a:extLst>
          </p:cNvPr>
          <p:cNvSpPr>
            <a:spLocks noGrp="1"/>
          </p:cNvSpPr>
          <p:nvPr>
            <p:ph type="title"/>
          </p:nvPr>
        </p:nvSpPr>
        <p:spPr>
          <a:xfrm>
            <a:off x="838200" y="96184"/>
            <a:ext cx="10515600" cy="616510"/>
          </a:xfrm>
        </p:spPr>
        <p:txBody>
          <a:bodyPr>
            <a:normAutofit fontScale="90000"/>
          </a:bodyPr>
          <a:lstStyle/>
          <a:p>
            <a:pPr algn="ctr"/>
            <a:r>
              <a:rPr lang="en-IN" b="1" dirty="0"/>
              <a:t>References</a:t>
            </a:r>
          </a:p>
        </p:txBody>
      </p:sp>
      <p:sp>
        <p:nvSpPr>
          <p:cNvPr id="5" name="Slide Number Placeholder 4">
            <a:extLst>
              <a:ext uri="{FF2B5EF4-FFF2-40B4-BE49-F238E27FC236}">
                <a16:creationId xmlns:a16="http://schemas.microsoft.com/office/drawing/2014/main" id="{65778F48-EED0-0966-D30D-CA2F4B9E882F}"/>
              </a:ext>
            </a:extLst>
          </p:cNvPr>
          <p:cNvSpPr>
            <a:spLocks noGrp="1"/>
          </p:cNvSpPr>
          <p:nvPr>
            <p:ph type="sldNum" sz="quarter" idx="12"/>
          </p:nvPr>
        </p:nvSpPr>
        <p:spPr/>
        <p:txBody>
          <a:bodyPr/>
          <a:lstStyle/>
          <a:p>
            <a:fld id="{26AD20E6-394B-4DF0-96A5-9647FF39C943}" type="slidenum">
              <a:rPr lang="en-IN" smtClean="0"/>
              <a:t>15</a:t>
            </a:fld>
            <a:endParaRPr lang="en-IN"/>
          </a:p>
        </p:txBody>
      </p:sp>
      <p:sp>
        <p:nvSpPr>
          <p:cNvPr id="7" name="TextBox 6">
            <a:extLst>
              <a:ext uri="{FF2B5EF4-FFF2-40B4-BE49-F238E27FC236}">
                <a16:creationId xmlns:a16="http://schemas.microsoft.com/office/drawing/2014/main" id="{615BB5BA-4429-B5E7-70D6-8764152987E4}"/>
              </a:ext>
            </a:extLst>
          </p:cNvPr>
          <p:cNvSpPr txBox="1"/>
          <p:nvPr/>
        </p:nvSpPr>
        <p:spPr>
          <a:xfrm>
            <a:off x="932330" y="884659"/>
            <a:ext cx="10834406" cy="5471691"/>
          </a:xfrm>
          <a:prstGeom prst="rect">
            <a:avLst/>
          </a:prstGeom>
          <a:noFill/>
        </p:spPr>
        <p:txBody>
          <a:bodyPr wrap="square">
            <a:spAutoFit/>
          </a:bodyPr>
          <a:lstStyle/>
          <a:p>
            <a:pPr marL="342900" lvl="0" indent="-342900">
              <a:lnSpc>
                <a:spcPct val="107000"/>
              </a:lnSpc>
              <a:spcBef>
                <a:spcPts val="2000"/>
              </a:spcBef>
              <a:spcAft>
                <a:spcPts val="2000"/>
              </a:spcAft>
              <a:buFont typeface="+mj-lt"/>
              <a:buAutoNum type="arabicPeriod"/>
            </a:pPr>
            <a:r>
              <a:rPr lang="en-IN" sz="16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Farivar</a:t>
            </a:r>
            <a:r>
              <a:rPr lang="en-IN" sz="16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S, </a:t>
            </a:r>
            <a:r>
              <a:rPr lang="en-IN" sz="16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Abouzahra</a:t>
            </a:r>
            <a:r>
              <a:rPr lang="en-IN" sz="16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M, </a:t>
            </a:r>
            <a:r>
              <a:rPr lang="en-IN" sz="16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Ghasemaghaei</a:t>
            </a:r>
            <a:r>
              <a:rPr lang="en-IN" sz="16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M. Wearable device adoption among older adults: A mixed-methods study. International Journal of Information Management. 2020 Dec 1;55:102209.</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IN" sz="16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Talukder</a:t>
            </a:r>
            <a:r>
              <a:rPr lang="en-IN" sz="16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MS, </a:t>
            </a:r>
            <a:r>
              <a:rPr lang="en-IN" sz="16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Laato</a:t>
            </a:r>
            <a:r>
              <a:rPr lang="en-IN" sz="16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S, Islam AN, Bao Y. Continued use intention of wearable health technologies among the elderly: an enablers and inhibitors perspective. Internet Research. 2021 May 31.</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IN" sz="16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Teixeira E, Fonseca H, </a:t>
            </a:r>
            <a:r>
              <a:rPr lang="en-IN" sz="16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Diniz</a:t>
            </a:r>
            <a:r>
              <a:rPr lang="en-IN" sz="16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-Sousa F, </a:t>
            </a:r>
            <a:r>
              <a:rPr lang="en-IN" sz="16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Veras</a:t>
            </a:r>
            <a:r>
              <a:rPr lang="en-IN" sz="16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L, </a:t>
            </a:r>
            <a:r>
              <a:rPr lang="en-IN" sz="16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Boppre</a:t>
            </a:r>
            <a:r>
              <a:rPr lang="en-IN" sz="16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G, Oliveira J, Pinto D, Alves AJ, Barbosa A, Mendes R, Marques-</a:t>
            </a:r>
            <a:r>
              <a:rPr lang="en-IN" sz="16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Aleixo</a:t>
            </a:r>
            <a:r>
              <a:rPr lang="en-IN" sz="16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I. Wearable devices for physical activity and healthcare monitoring in elderly people: A critical review. Geriatrics. 2021 Jun;6(2):38.</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IN" sz="16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Al-</a:t>
            </a:r>
            <a:r>
              <a:rPr lang="en-IN" sz="16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Khafajiy</a:t>
            </a:r>
            <a:r>
              <a:rPr lang="en-IN" sz="16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M, Baker T, Chalmers C, Asim M, </a:t>
            </a:r>
            <a:r>
              <a:rPr lang="en-IN" sz="16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Kolivand</a:t>
            </a:r>
            <a:r>
              <a:rPr lang="en-IN" sz="16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H, Fahim M, </a:t>
            </a:r>
            <a:r>
              <a:rPr lang="en-IN" sz="16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Waraich</a:t>
            </a:r>
            <a:r>
              <a:rPr lang="en-IN" sz="16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 Remote health monitoring of elderly through wearable sensors. Multimedia Tools and Applications. 2019 Sep;78(17):24681-706.</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IN" sz="16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Yin M. Research on </a:t>
            </a:r>
            <a:r>
              <a:rPr lang="en-IN" sz="16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Behavior</a:t>
            </a:r>
            <a:r>
              <a:rPr lang="en-IN" sz="16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Monitoring of Elderly Living Alone Based on Wearable Devices and Sensing Technology. International Journal of Antennas and Propagation. 2021 Oct 15;2021.</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IN" sz="16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Guo K, Liu C, Zhao S, Lu J, Zhang S, Yang H. Design of a </a:t>
            </a:r>
            <a:r>
              <a:rPr lang="en-IN" sz="16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Millimeter</a:t>
            </a:r>
            <a:r>
              <a:rPr lang="en-IN" sz="16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-Wave Radar Remote Monitoring System for the Elderly Living Alone Using WIFI Communication. Sensors. 2021 Jan;21(23):7893.</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IN" sz="16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Gaspar AG, </a:t>
            </a:r>
            <a:r>
              <a:rPr lang="en-IN" sz="16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Lapão</a:t>
            </a:r>
            <a:r>
              <a:rPr lang="en-IN" sz="16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LV. A digital health service for elderly people with balance disorders and risk of falling: a design science approach. International journal of environmental research and public health. 2022 Feb 7;19(3):1855.</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IN" sz="16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Ohashi C, </a:t>
            </a:r>
            <a:r>
              <a:rPr lang="en-IN" sz="16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Akiguchi</a:t>
            </a:r>
            <a:r>
              <a:rPr lang="en-IN" sz="16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S, </a:t>
            </a:r>
            <a:r>
              <a:rPr lang="en-IN" sz="16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Ohira</a:t>
            </a:r>
            <a:r>
              <a:rPr lang="en-IN" sz="16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M. Development of a Remote Health Monitoring System to Prevent Frailty in Elderly Home-Care Patients with COPD. Sensors. 2022 Mar 30;22(7):2670.</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IN" sz="16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Iqbal N, Ahmad S, Kim DH. Health monitoring system for elderly patients using intelligent task mapping mechanism in closed loop healthcare environment. Symmetry. 2021 Feb;13(2):357.</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9243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A40DA-CCAF-AA4D-F02C-E8A499F3A7C1}"/>
              </a:ext>
            </a:extLst>
          </p:cNvPr>
          <p:cNvSpPr>
            <a:spLocks noGrp="1"/>
          </p:cNvSpPr>
          <p:nvPr>
            <p:ph type="ctrTitle"/>
          </p:nvPr>
        </p:nvSpPr>
        <p:spPr/>
        <p:txBody>
          <a:bodyPr/>
          <a:lstStyle/>
          <a:p>
            <a:r>
              <a:rPr lang="en-IN" dirty="0"/>
              <a:t>Thank You</a:t>
            </a:r>
          </a:p>
        </p:txBody>
      </p:sp>
      <p:sp>
        <p:nvSpPr>
          <p:cNvPr id="3" name="Subtitle 2">
            <a:extLst>
              <a:ext uri="{FF2B5EF4-FFF2-40B4-BE49-F238E27FC236}">
                <a16:creationId xmlns:a16="http://schemas.microsoft.com/office/drawing/2014/main" id="{14362A6F-B772-4C22-FFAA-7F43C56C049B}"/>
              </a:ext>
            </a:extLst>
          </p:cNvPr>
          <p:cNvSpPr>
            <a:spLocks noGrp="1"/>
          </p:cNvSpPr>
          <p:nvPr>
            <p:ph type="subTitle" idx="1"/>
          </p:nvPr>
        </p:nvSpPr>
        <p:spPr/>
        <p:txBody>
          <a:bodyPr/>
          <a:lstStyle/>
          <a:p>
            <a:r>
              <a:rPr lang="en-IN" dirty="0"/>
              <a:t>Any Questions</a:t>
            </a:r>
          </a:p>
        </p:txBody>
      </p:sp>
      <p:sp>
        <p:nvSpPr>
          <p:cNvPr id="4" name="Slide Number Placeholder 3">
            <a:extLst>
              <a:ext uri="{FF2B5EF4-FFF2-40B4-BE49-F238E27FC236}">
                <a16:creationId xmlns:a16="http://schemas.microsoft.com/office/drawing/2014/main" id="{33C20748-CF29-ED49-B8D8-5DEBC4A531CC}"/>
              </a:ext>
            </a:extLst>
          </p:cNvPr>
          <p:cNvSpPr>
            <a:spLocks noGrp="1"/>
          </p:cNvSpPr>
          <p:nvPr>
            <p:ph type="sldNum" sz="quarter" idx="12"/>
          </p:nvPr>
        </p:nvSpPr>
        <p:spPr/>
        <p:txBody>
          <a:bodyPr/>
          <a:lstStyle/>
          <a:p>
            <a:fld id="{26AD20E6-394B-4DF0-96A5-9647FF39C943}" type="slidenum">
              <a:rPr lang="en-IN" smtClean="0"/>
              <a:t>16</a:t>
            </a:fld>
            <a:endParaRPr lang="en-IN"/>
          </a:p>
        </p:txBody>
      </p:sp>
      <p:sp>
        <p:nvSpPr>
          <p:cNvPr id="5" name="Footer Placeholder 4">
            <a:extLst>
              <a:ext uri="{FF2B5EF4-FFF2-40B4-BE49-F238E27FC236}">
                <a16:creationId xmlns:a16="http://schemas.microsoft.com/office/drawing/2014/main" id="{50FC9A4B-7D60-AC6E-3EFB-C49D8A77D0A3}"/>
              </a:ext>
            </a:extLst>
          </p:cNvPr>
          <p:cNvSpPr>
            <a:spLocks noGrp="1"/>
          </p:cNvSpPr>
          <p:nvPr>
            <p:ph type="ftr" sz="quarter" idx="11"/>
          </p:nvPr>
        </p:nvSpPr>
        <p:spPr/>
        <p:txBody>
          <a:bodyPr/>
          <a:lstStyle/>
          <a:p>
            <a:r>
              <a:rPr lang="en-US"/>
              <a:t>You are not allowed to add slides to this presentation</a:t>
            </a:r>
            <a:endParaRPr lang="en-IN"/>
          </a:p>
        </p:txBody>
      </p:sp>
      <p:pic>
        <p:nvPicPr>
          <p:cNvPr id="6" name="Picture 5">
            <a:extLst>
              <a:ext uri="{FF2B5EF4-FFF2-40B4-BE49-F238E27FC236}">
                <a16:creationId xmlns:a16="http://schemas.microsoft.com/office/drawing/2014/main" id="{EDC1BA95-363B-4D43-B4A1-2FAE931EE5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36752462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C9A24-5D33-22D2-A375-550512B6729A}"/>
              </a:ext>
            </a:extLst>
          </p:cNvPr>
          <p:cNvSpPr>
            <a:spLocks noGrp="1"/>
          </p:cNvSpPr>
          <p:nvPr>
            <p:ph type="title"/>
          </p:nvPr>
        </p:nvSpPr>
        <p:spPr/>
        <p:txBody>
          <a:bodyPr/>
          <a:lstStyle/>
          <a:p>
            <a:pPr algn="ctr"/>
            <a:r>
              <a:rPr lang="en-IN" b="1" dirty="0"/>
              <a:t>Suggestions to the Organization where the Study was Conducted </a:t>
            </a:r>
          </a:p>
        </p:txBody>
      </p:sp>
      <p:sp>
        <p:nvSpPr>
          <p:cNvPr id="3" name="Content Placeholder 2">
            <a:extLst>
              <a:ext uri="{FF2B5EF4-FFF2-40B4-BE49-F238E27FC236}">
                <a16:creationId xmlns:a16="http://schemas.microsoft.com/office/drawing/2014/main" id="{EAEF2263-EB9B-760E-4703-663E38DF5A1C}"/>
              </a:ext>
            </a:extLst>
          </p:cNvPr>
          <p:cNvSpPr>
            <a:spLocks noGrp="1"/>
          </p:cNvSpPr>
          <p:nvPr>
            <p:ph idx="1"/>
          </p:nvPr>
        </p:nvSpPr>
        <p:spPr/>
        <p:txBody>
          <a:bodyPr/>
          <a:lstStyle/>
          <a:p>
            <a:endParaRPr lang="en-IN"/>
          </a:p>
        </p:txBody>
      </p:sp>
      <p:sp>
        <p:nvSpPr>
          <p:cNvPr id="4" name="Footer Placeholder 3">
            <a:extLst>
              <a:ext uri="{FF2B5EF4-FFF2-40B4-BE49-F238E27FC236}">
                <a16:creationId xmlns:a16="http://schemas.microsoft.com/office/drawing/2014/main" id="{DDD9F342-FADC-6100-0362-BEA904E0F6E2}"/>
              </a:ext>
            </a:extLst>
          </p:cNvPr>
          <p:cNvSpPr>
            <a:spLocks noGrp="1"/>
          </p:cNvSpPr>
          <p:nvPr>
            <p:ph type="ftr" sz="quarter" idx="11"/>
          </p:nvPr>
        </p:nvSpPr>
        <p:spPr/>
        <p:txBody>
          <a:bodyPr/>
          <a:lstStyle/>
          <a:p>
            <a:r>
              <a:rPr lang="en-US"/>
              <a:t>You are not allowed to add slides to this presentation</a:t>
            </a:r>
            <a:endParaRPr lang="en-IN"/>
          </a:p>
        </p:txBody>
      </p:sp>
      <p:sp>
        <p:nvSpPr>
          <p:cNvPr id="5" name="Slide Number Placeholder 4">
            <a:extLst>
              <a:ext uri="{FF2B5EF4-FFF2-40B4-BE49-F238E27FC236}">
                <a16:creationId xmlns:a16="http://schemas.microsoft.com/office/drawing/2014/main" id="{8995D74E-6398-A78F-6AAE-7F984A6270FE}"/>
              </a:ext>
            </a:extLst>
          </p:cNvPr>
          <p:cNvSpPr>
            <a:spLocks noGrp="1"/>
          </p:cNvSpPr>
          <p:nvPr>
            <p:ph type="sldNum" sz="quarter" idx="12"/>
          </p:nvPr>
        </p:nvSpPr>
        <p:spPr/>
        <p:txBody>
          <a:bodyPr/>
          <a:lstStyle/>
          <a:p>
            <a:fld id="{26AD20E6-394B-4DF0-96A5-9647FF39C943}" type="slidenum">
              <a:rPr lang="en-IN" smtClean="0"/>
              <a:t>17</a:t>
            </a:fld>
            <a:endParaRPr lang="en-IN"/>
          </a:p>
        </p:txBody>
      </p:sp>
      <p:pic>
        <p:nvPicPr>
          <p:cNvPr id="6" name="Picture 5">
            <a:extLst>
              <a:ext uri="{FF2B5EF4-FFF2-40B4-BE49-F238E27FC236}">
                <a16:creationId xmlns:a16="http://schemas.microsoft.com/office/drawing/2014/main" id="{B482642F-792C-BF57-5B55-1F840240FF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589041"/>
            <a:ext cx="2695903" cy="1268959"/>
          </a:xfrm>
          <a:prstGeom prst="rect">
            <a:avLst/>
          </a:prstGeom>
        </p:spPr>
      </p:pic>
    </p:spTree>
    <p:extLst>
      <p:ext uri="{BB962C8B-B14F-4D97-AF65-F5344CB8AC3E}">
        <p14:creationId xmlns:p14="http://schemas.microsoft.com/office/powerpoint/2010/main" val="1994112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E5F9E-1BAE-6110-D682-2A208FC902EE}"/>
              </a:ext>
            </a:extLst>
          </p:cNvPr>
          <p:cNvSpPr>
            <a:spLocks noGrp="1"/>
          </p:cNvSpPr>
          <p:nvPr>
            <p:ph type="title"/>
          </p:nvPr>
        </p:nvSpPr>
        <p:spPr/>
        <p:txBody>
          <a:bodyPr/>
          <a:lstStyle/>
          <a:p>
            <a:pPr algn="ctr"/>
            <a:r>
              <a:rPr lang="en-IN" b="1" dirty="0"/>
              <a:t>Dissertation Experiences</a:t>
            </a:r>
          </a:p>
        </p:txBody>
      </p:sp>
      <p:sp>
        <p:nvSpPr>
          <p:cNvPr id="3" name="Text Placeholder 2">
            <a:extLst>
              <a:ext uri="{FF2B5EF4-FFF2-40B4-BE49-F238E27FC236}">
                <a16:creationId xmlns:a16="http://schemas.microsoft.com/office/drawing/2014/main" id="{1A343B33-0785-BB70-4B48-ACB56F0A2115}"/>
              </a:ext>
            </a:extLst>
          </p:cNvPr>
          <p:cNvSpPr>
            <a:spLocks noGrp="1"/>
          </p:cNvSpPr>
          <p:nvPr>
            <p:ph type="body" idx="1"/>
          </p:nvPr>
        </p:nvSpPr>
        <p:spPr/>
        <p:txBody>
          <a:bodyPr/>
          <a:lstStyle/>
          <a:p>
            <a:pPr algn="ctr"/>
            <a:r>
              <a:rPr lang="en-IN" dirty="0"/>
              <a:t>What did you learn (skill/ topic)?</a:t>
            </a:r>
          </a:p>
        </p:txBody>
      </p:sp>
      <p:sp>
        <p:nvSpPr>
          <p:cNvPr id="4" name="Content Placeholder 3">
            <a:extLst>
              <a:ext uri="{FF2B5EF4-FFF2-40B4-BE49-F238E27FC236}">
                <a16:creationId xmlns:a16="http://schemas.microsoft.com/office/drawing/2014/main" id="{45FC99C5-3553-395D-3229-C978899DC068}"/>
              </a:ext>
            </a:extLst>
          </p:cNvPr>
          <p:cNvSpPr>
            <a:spLocks noGrp="1"/>
          </p:cNvSpPr>
          <p:nvPr>
            <p:ph sz="half" idx="2"/>
          </p:nvPr>
        </p:nvSpPr>
        <p:spPr/>
        <p:txBody>
          <a:bodyPr/>
          <a:lstStyle/>
          <a:p>
            <a:endParaRPr lang="en-IN"/>
          </a:p>
        </p:txBody>
      </p:sp>
      <p:sp>
        <p:nvSpPr>
          <p:cNvPr id="5" name="Text Placeholder 4">
            <a:extLst>
              <a:ext uri="{FF2B5EF4-FFF2-40B4-BE49-F238E27FC236}">
                <a16:creationId xmlns:a16="http://schemas.microsoft.com/office/drawing/2014/main" id="{58C1A877-582B-AFBD-F61A-6CF91B9C8E8D}"/>
              </a:ext>
            </a:extLst>
          </p:cNvPr>
          <p:cNvSpPr>
            <a:spLocks noGrp="1"/>
          </p:cNvSpPr>
          <p:nvPr>
            <p:ph type="body" sz="quarter" idx="3"/>
          </p:nvPr>
        </p:nvSpPr>
        <p:spPr/>
        <p:txBody>
          <a:bodyPr/>
          <a:lstStyle/>
          <a:p>
            <a:pPr algn="ctr"/>
            <a:r>
              <a:rPr lang="en-IN" dirty="0"/>
              <a:t>Overall self comments on Dissertation</a:t>
            </a:r>
          </a:p>
        </p:txBody>
      </p:sp>
      <p:sp>
        <p:nvSpPr>
          <p:cNvPr id="6" name="Content Placeholder 5">
            <a:extLst>
              <a:ext uri="{FF2B5EF4-FFF2-40B4-BE49-F238E27FC236}">
                <a16:creationId xmlns:a16="http://schemas.microsoft.com/office/drawing/2014/main" id="{F5C77B51-5E77-C0CF-A1AC-D310D2F1CF19}"/>
              </a:ext>
            </a:extLst>
          </p:cNvPr>
          <p:cNvSpPr>
            <a:spLocks noGrp="1"/>
          </p:cNvSpPr>
          <p:nvPr>
            <p:ph sz="quarter" idx="4"/>
          </p:nvPr>
        </p:nvSpPr>
        <p:spPr/>
        <p:txBody>
          <a:bodyPr/>
          <a:lstStyle/>
          <a:p>
            <a:endParaRPr lang="en-IN" dirty="0"/>
          </a:p>
        </p:txBody>
      </p:sp>
      <p:sp>
        <p:nvSpPr>
          <p:cNvPr id="7" name="Slide Number Placeholder 6">
            <a:extLst>
              <a:ext uri="{FF2B5EF4-FFF2-40B4-BE49-F238E27FC236}">
                <a16:creationId xmlns:a16="http://schemas.microsoft.com/office/drawing/2014/main" id="{24929AB7-CA6F-0C11-C641-1E492E7E533C}"/>
              </a:ext>
            </a:extLst>
          </p:cNvPr>
          <p:cNvSpPr>
            <a:spLocks noGrp="1"/>
          </p:cNvSpPr>
          <p:nvPr>
            <p:ph type="sldNum" sz="quarter" idx="12"/>
          </p:nvPr>
        </p:nvSpPr>
        <p:spPr/>
        <p:txBody>
          <a:bodyPr/>
          <a:lstStyle/>
          <a:p>
            <a:fld id="{26AD20E6-394B-4DF0-96A5-9647FF39C943}" type="slidenum">
              <a:rPr lang="en-IN" smtClean="0"/>
              <a:t>18</a:t>
            </a:fld>
            <a:endParaRPr lang="en-IN"/>
          </a:p>
        </p:txBody>
      </p:sp>
      <p:sp>
        <p:nvSpPr>
          <p:cNvPr id="8" name="Footer Placeholder 7">
            <a:extLst>
              <a:ext uri="{FF2B5EF4-FFF2-40B4-BE49-F238E27FC236}">
                <a16:creationId xmlns:a16="http://schemas.microsoft.com/office/drawing/2014/main" id="{E345CE84-575B-CABF-71BF-1327C578392E}"/>
              </a:ext>
            </a:extLst>
          </p:cNvPr>
          <p:cNvSpPr>
            <a:spLocks noGrp="1"/>
          </p:cNvSpPr>
          <p:nvPr>
            <p:ph type="ftr" sz="quarter" idx="11"/>
          </p:nvPr>
        </p:nvSpPr>
        <p:spPr/>
        <p:txBody>
          <a:bodyPr/>
          <a:lstStyle/>
          <a:p>
            <a:r>
              <a:rPr lang="en-US"/>
              <a:t>You are not allowed to add slides to this presentation</a:t>
            </a:r>
            <a:endParaRPr lang="en-IN"/>
          </a:p>
        </p:txBody>
      </p:sp>
      <p:pic>
        <p:nvPicPr>
          <p:cNvPr id="9" name="Picture 8">
            <a:extLst>
              <a:ext uri="{FF2B5EF4-FFF2-40B4-BE49-F238E27FC236}">
                <a16:creationId xmlns:a16="http://schemas.microsoft.com/office/drawing/2014/main" id="{E103A6DE-6241-B758-5FA2-2B271CB3CC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4782971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1393A-C23C-A11B-B552-8F3AB06E5AFD}"/>
              </a:ext>
            </a:extLst>
          </p:cNvPr>
          <p:cNvSpPr>
            <a:spLocks noGrp="1"/>
          </p:cNvSpPr>
          <p:nvPr>
            <p:ph type="title"/>
          </p:nvPr>
        </p:nvSpPr>
        <p:spPr/>
        <p:txBody>
          <a:bodyPr/>
          <a:lstStyle/>
          <a:p>
            <a:pPr algn="ctr"/>
            <a:r>
              <a:rPr lang="en-IN" b="1" dirty="0"/>
              <a:t>Pictorial Journey (1/2)</a:t>
            </a:r>
          </a:p>
        </p:txBody>
      </p:sp>
      <p:sp>
        <p:nvSpPr>
          <p:cNvPr id="3" name="Content Placeholder 2">
            <a:extLst>
              <a:ext uri="{FF2B5EF4-FFF2-40B4-BE49-F238E27FC236}">
                <a16:creationId xmlns:a16="http://schemas.microsoft.com/office/drawing/2014/main" id="{6477814C-6B56-911D-71A3-5D4712507305}"/>
              </a:ext>
            </a:extLst>
          </p:cNvPr>
          <p:cNvSpPr>
            <a:spLocks noGrp="1"/>
          </p:cNvSpPr>
          <p:nvPr>
            <p:ph idx="1"/>
          </p:nvPr>
        </p:nvSpPr>
        <p:spPr/>
        <p:txBody>
          <a:bodyPr/>
          <a:lstStyle/>
          <a:p>
            <a:r>
              <a:rPr lang="en-IN" dirty="0"/>
              <a:t>Put 2 of your best photographs here</a:t>
            </a:r>
          </a:p>
        </p:txBody>
      </p:sp>
      <p:sp>
        <p:nvSpPr>
          <p:cNvPr id="4" name="Slide Number Placeholder 3">
            <a:extLst>
              <a:ext uri="{FF2B5EF4-FFF2-40B4-BE49-F238E27FC236}">
                <a16:creationId xmlns:a16="http://schemas.microsoft.com/office/drawing/2014/main" id="{AB27019A-DBE3-DD9F-379F-7EBC515DB707}"/>
              </a:ext>
            </a:extLst>
          </p:cNvPr>
          <p:cNvSpPr>
            <a:spLocks noGrp="1"/>
          </p:cNvSpPr>
          <p:nvPr>
            <p:ph type="sldNum" sz="quarter" idx="12"/>
          </p:nvPr>
        </p:nvSpPr>
        <p:spPr/>
        <p:txBody>
          <a:bodyPr/>
          <a:lstStyle/>
          <a:p>
            <a:fld id="{26AD20E6-394B-4DF0-96A5-9647FF39C943}" type="slidenum">
              <a:rPr lang="en-IN" smtClean="0"/>
              <a:t>19</a:t>
            </a:fld>
            <a:endParaRPr lang="en-IN"/>
          </a:p>
        </p:txBody>
      </p:sp>
      <p:sp>
        <p:nvSpPr>
          <p:cNvPr id="5" name="Footer Placeholder 4">
            <a:extLst>
              <a:ext uri="{FF2B5EF4-FFF2-40B4-BE49-F238E27FC236}">
                <a16:creationId xmlns:a16="http://schemas.microsoft.com/office/drawing/2014/main" id="{9B187AAF-6A0B-1393-C469-6E06803B7421}"/>
              </a:ext>
            </a:extLst>
          </p:cNvPr>
          <p:cNvSpPr>
            <a:spLocks noGrp="1"/>
          </p:cNvSpPr>
          <p:nvPr>
            <p:ph type="ftr" sz="quarter" idx="11"/>
          </p:nvPr>
        </p:nvSpPr>
        <p:spPr/>
        <p:txBody>
          <a:bodyPr/>
          <a:lstStyle/>
          <a:p>
            <a:r>
              <a:rPr lang="en-US"/>
              <a:t>You are not allowed to add slides to this presentation</a:t>
            </a:r>
            <a:endParaRPr lang="en-IN"/>
          </a:p>
        </p:txBody>
      </p:sp>
    </p:spTree>
    <p:extLst>
      <p:ext uri="{BB962C8B-B14F-4D97-AF65-F5344CB8AC3E}">
        <p14:creationId xmlns:p14="http://schemas.microsoft.com/office/powerpoint/2010/main" val="2333934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7B543-DD16-00A8-C1EC-FE337C972327}"/>
              </a:ext>
            </a:extLst>
          </p:cNvPr>
          <p:cNvSpPr>
            <a:spLocks noGrp="1"/>
          </p:cNvSpPr>
          <p:nvPr>
            <p:ph type="title"/>
          </p:nvPr>
        </p:nvSpPr>
        <p:spPr/>
        <p:txBody>
          <a:bodyPr/>
          <a:lstStyle/>
          <a:p>
            <a:pPr algn="ctr"/>
            <a:r>
              <a:rPr lang="en-IN" b="1" dirty="0"/>
              <a:t>Screenshot of Approval</a:t>
            </a:r>
          </a:p>
        </p:txBody>
      </p:sp>
      <p:sp>
        <p:nvSpPr>
          <p:cNvPr id="3" name="Content Placeholder 2">
            <a:extLst>
              <a:ext uri="{FF2B5EF4-FFF2-40B4-BE49-F238E27FC236}">
                <a16:creationId xmlns:a16="http://schemas.microsoft.com/office/drawing/2014/main" id="{5728E9E7-6A48-E082-DDDB-308B7E2BF072}"/>
              </a:ext>
            </a:extLst>
          </p:cNvPr>
          <p:cNvSpPr>
            <a:spLocks noGrp="1"/>
          </p:cNvSpPr>
          <p:nvPr>
            <p:ph idx="1"/>
          </p:nvPr>
        </p:nvSpPr>
        <p:spPr/>
        <p:txBody>
          <a:bodyPr/>
          <a:lstStyle/>
          <a:p>
            <a:endParaRPr lang="en-IN"/>
          </a:p>
        </p:txBody>
      </p:sp>
      <p:sp>
        <p:nvSpPr>
          <p:cNvPr id="5" name="Slide Number Placeholder 4">
            <a:extLst>
              <a:ext uri="{FF2B5EF4-FFF2-40B4-BE49-F238E27FC236}">
                <a16:creationId xmlns:a16="http://schemas.microsoft.com/office/drawing/2014/main" id="{56EDD3CD-7AAF-DDBA-4AB5-4451EC072935}"/>
              </a:ext>
            </a:extLst>
          </p:cNvPr>
          <p:cNvSpPr>
            <a:spLocks noGrp="1"/>
          </p:cNvSpPr>
          <p:nvPr>
            <p:ph type="sldNum" sz="quarter" idx="12"/>
          </p:nvPr>
        </p:nvSpPr>
        <p:spPr/>
        <p:txBody>
          <a:bodyPr/>
          <a:lstStyle/>
          <a:p>
            <a:fld id="{26AD20E6-394B-4DF0-96A5-9647FF39C943}" type="slidenum">
              <a:rPr lang="en-IN" smtClean="0"/>
              <a:t>2</a:t>
            </a:fld>
            <a:endParaRPr lang="en-IN"/>
          </a:p>
        </p:txBody>
      </p:sp>
    </p:spTree>
    <p:extLst>
      <p:ext uri="{BB962C8B-B14F-4D97-AF65-F5344CB8AC3E}">
        <p14:creationId xmlns:p14="http://schemas.microsoft.com/office/powerpoint/2010/main" val="106189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1393A-C23C-A11B-B552-8F3AB06E5AFD}"/>
              </a:ext>
            </a:extLst>
          </p:cNvPr>
          <p:cNvSpPr>
            <a:spLocks noGrp="1"/>
          </p:cNvSpPr>
          <p:nvPr>
            <p:ph type="title"/>
          </p:nvPr>
        </p:nvSpPr>
        <p:spPr/>
        <p:txBody>
          <a:bodyPr/>
          <a:lstStyle/>
          <a:p>
            <a:pPr algn="ctr"/>
            <a:r>
              <a:rPr lang="en-IN" b="1" dirty="0"/>
              <a:t>Pictorial Journey (2/2)</a:t>
            </a:r>
          </a:p>
        </p:txBody>
      </p:sp>
      <p:sp>
        <p:nvSpPr>
          <p:cNvPr id="3" name="Content Placeholder 2">
            <a:extLst>
              <a:ext uri="{FF2B5EF4-FFF2-40B4-BE49-F238E27FC236}">
                <a16:creationId xmlns:a16="http://schemas.microsoft.com/office/drawing/2014/main" id="{6477814C-6B56-911D-71A3-5D4712507305}"/>
              </a:ext>
            </a:extLst>
          </p:cNvPr>
          <p:cNvSpPr>
            <a:spLocks noGrp="1"/>
          </p:cNvSpPr>
          <p:nvPr>
            <p:ph idx="1"/>
          </p:nvPr>
        </p:nvSpPr>
        <p:spPr/>
        <p:txBody>
          <a:bodyPr/>
          <a:lstStyle/>
          <a:p>
            <a:r>
              <a:rPr lang="en-IN" dirty="0"/>
              <a:t>Put 2 of your best photographs here</a:t>
            </a:r>
          </a:p>
        </p:txBody>
      </p:sp>
      <p:sp>
        <p:nvSpPr>
          <p:cNvPr id="4" name="Slide Number Placeholder 3">
            <a:extLst>
              <a:ext uri="{FF2B5EF4-FFF2-40B4-BE49-F238E27FC236}">
                <a16:creationId xmlns:a16="http://schemas.microsoft.com/office/drawing/2014/main" id="{F7512292-B42A-7AC1-7086-3818B43D08E8}"/>
              </a:ext>
            </a:extLst>
          </p:cNvPr>
          <p:cNvSpPr>
            <a:spLocks noGrp="1"/>
          </p:cNvSpPr>
          <p:nvPr>
            <p:ph type="sldNum" sz="quarter" idx="12"/>
          </p:nvPr>
        </p:nvSpPr>
        <p:spPr/>
        <p:txBody>
          <a:bodyPr/>
          <a:lstStyle/>
          <a:p>
            <a:fld id="{26AD20E6-394B-4DF0-96A5-9647FF39C943}" type="slidenum">
              <a:rPr lang="en-IN" smtClean="0"/>
              <a:t>20</a:t>
            </a:fld>
            <a:endParaRPr lang="en-IN"/>
          </a:p>
        </p:txBody>
      </p:sp>
      <p:sp>
        <p:nvSpPr>
          <p:cNvPr id="5" name="Footer Placeholder 4">
            <a:extLst>
              <a:ext uri="{FF2B5EF4-FFF2-40B4-BE49-F238E27FC236}">
                <a16:creationId xmlns:a16="http://schemas.microsoft.com/office/drawing/2014/main" id="{68ABA5A0-C039-E6BF-8014-4934B4E407B2}"/>
              </a:ext>
            </a:extLst>
          </p:cNvPr>
          <p:cNvSpPr>
            <a:spLocks noGrp="1"/>
          </p:cNvSpPr>
          <p:nvPr>
            <p:ph type="ftr" sz="quarter" idx="11"/>
          </p:nvPr>
        </p:nvSpPr>
        <p:spPr/>
        <p:txBody>
          <a:bodyPr/>
          <a:lstStyle/>
          <a:p>
            <a:r>
              <a:rPr lang="en-US"/>
              <a:t>You are not allowed to add slides to this presentation</a:t>
            </a:r>
            <a:endParaRPr lang="en-IN"/>
          </a:p>
        </p:txBody>
      </p:sp>
    </p:spTree>
    <p:extLst>
      <p:ext uri="{BB962C8B-B14F-4D97-AF65-F5344CB8AC3E}">
        <p14:creationId xmlns:p14="http://schemas.microsoft.com/office/powerpoint/2010/main" val="4112284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8B9F59A-EE54-15E1-6F90-F1AB79C0DCE7}"/>
              </a:ext>
            </a:extLst>
          </p:cNvPr>
          <p:cNvSpPr>
            <a:spLocks noGrp="1"/>
          </p:cNvSpPr>
          <p:nvPr>
            <p:ph type="sldNum" sz="quarter" idx="12"/>
          </p:nvPr>
        </p:nvSpPr>
        <p:spPr/>
        <p:txBody>
          <a:bodyPr/>
          <a:lstStyle/>
          <a:p>
            <a:fld id="{26AD20E6-394B-4DF0-96A5-9647FF39C943}" type="slidenum">
              <a:rPr lang="en-IN" smtClean="0"/>
              <a:t>3</a:t>
            </a:fld>
            <a:endParaRPr lang="en-IN"/>
          </a:p>
        </p:txBody>
      </p:sp>
      <p:pic>
        <p:nvPicPr>
          <p:cNvPr id="12" name="Picture 11">
            <a:extLst>
              <a:ext uri="{FF2B5EF4-FFF2-40B4-BE49-F238E27FC236}">
                <a16:creationId xmlns:a16="http://schemas.microsoft.com/office/drawing/2014/main" id="{382B666F-B1D7-604A-458A-5178246046D7}"/>
              </a:ext>
            </a:extLst>
          </p:cNvPr>
          <p:cNvPicPr>
            <a:picLocks noChangeAspect="1"/>
          </p:cNvPicPr>
          <p:nvPr/>
        </p:nvPicPr>
        <p:blipFill rotWithShape="1">
          <a:blip r:embed="rId3">
            <a:extLst>
              <a:ext uri="{28A0092B-C50C-407E-A947-70E740481C1C}">
                <a14:useLocalDpi xmlns:a14="http://schemas.microsoft.com/office/drawing/2010/main" val="0"/>
              </a:ext>
            </a:extLst>
          </a:blip>
          <a:srcRect l="23895" t="28992" r="6875" b="13333"/>
          <a:stretch/>
        </p:blipFill>
        <p:spPr>
          <a:xfrm>
            <a:off x="476863" y="669927"/>
            <a:ext cx="5619137" cy="4905006"/>
          </a:xfrm>
          <a:prstGeom prst="rect">
            <a:avLst/>
          </a:prstGeom>
          <a:ln w="9525" cap="rnd">
            <a:solidFill>
              <a:schemeClr val="tx1"/>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4" name="Picture 13">
            <a:extLst>
              <a:ext uri="{FF2B5EF4-FFF2-40B4-BE49-F238E27FC236}">
                <a16:creationId xmlns:a16="http://schemas.microsoft.com/office/drawing/2014/main" id="{CA2C6A0C-89F0-415D-D0A9-1408D21C1908}"/>
              </a:ext>
            </a:extLst>
          </p:cNvPr>
          <p:cNvPicPr>
            <a:picLocks noChangeAspect="1"/>
          </p:cNvPicPr>
          <p:nvPr/>
        </p:nvPicPr>
        <p:blipFill rotWithShape="1">
          <a:blip r:embed="rId4">
            <a:extLst>
              <a:ext uri="{28A0092B-C50C-407E-A947-70E740481C1C}">
                <a14:useLocalDpi xmlns:a14="http://schemas.microsoft.com/office/drawing/2010/main" val="0"/>
              </a:ext>
            </a:extLst>
          </a:blip>
          <a:srcRect l="30174" t="25389" r="16628" b="7663"/>
          <a:stretch/>
        </p:blipFill>
        <p:spPr>
          <a:xfrm>
            <a:off x="6232986" y="2045891"/>
            <a:ext cx="5777118" cy="4591345"/>
          </a:xfrm>
          <a:prstGeom prst="rect">
            <a:avLst/>
          </a:prstGeom>
          <a:solidFill>
            <a:schemeClr val="tx1"/>
          </a:solidFill>
          <a:ln w="9525" cap="rnd">
            <a:solidFill>
              <a:schemeClr val="tx1"/>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16" name="TextBox 15">
            <a:extLst>
              <a:ext uri="{FF2B5EF4-FFF2-40B4-BE49-F238E27FC236}">
                <a16:creationId xmlns:a16="http://schemas.microsoft.com/office/drawing/2014/main" id="{E91C6701-A384-137B-4AC8-BFD1EEB747DC}"/>
              </a:ext>
            </a:extLst>
          </p:cNvPr>
          <p:cNvSpPr txBox="1"/>
          <p:nvPr/>
        </p:nvSpPr>
        <p:spPr>
          <a:xfrm>
            <a:off x="6706109" y="567011"/>
            <a:ext cx="4830871" cy="954107"/>
          </a:xfrm>
          <a:prstGeom prst="rect">
            <a:avLst/>
          </a:prstGeom>
          <a:noFill/>
        </p:spPr>
        <p:txBody>
          <a:bodyPr wrap="square">
            <a:spAutoFit/>
          </a:bodyPr>
          <a:lstStyle/>
          <a:p>
            <a:r>
              <a:rPr lang="en-US" sz="2800" dirty="0"/>
              <a:t>Population ageing </a:t>
            </a:r>
          </a:p>
          <a:p>
            <a:r>
              <a:rPr lang="en-US" sz="2800" dirty="0"/>
              <a:t>is a global phenomenon</a:t>
            </a:r>
            <a:endParaRPr lang="en-IN" sz="2800" dirty="0"/>
          </a:p>
        </p:txBody>
      </p:sp>
      <p:sp>
        <p:nvSpPr>
          <p:cNvPr id="2" name="Rectangle 1">
            <a:extLst>
              <a:ext uri="{FF2B5EF4-FFF2-40B4-BE49-F238E27FC236}">
                <a16:creationId xmlns:a16="http://schemas.microsoft.com/office/drawing/2014/main" id="{B94FDA65-8092-54B6-92F3-08ED1F0FCEB7}"/>
              </a:ext>
            </a:extLst>
          </p:cNvPr>
          <p:cNvSpPr/>
          <p:nvPr/>
        </p:nvSpPr>
        <p:spPr>
          <a:xfrm>
            <a:off x="19663" y="6637236"/>
            <a:ext cx="12172337" cy="1969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Rectangle 7">
            <a:extLst>
              <a:ext uri="{FF2B5EF4-FFF2-40B4-BE49-F238E27FC236}">
                <a16:creationId xmlns:a16="http://schemas.microsoft.com/office/drawing/2014/main" id="{EB12910D-1E38-468B-7FB6-A098F6B6EC3B}"/>
              </a:ext>
            </a:extLst>
          </p:cNvPr>
          <p:cNvSpPr/>
          <p:nvPr/>
        </p:nvSpPr>
        <p:spPr>
          <a:xfrm>
            <a:off x="0" y="9198"/>
            <a:ext cx="12192001" cy="1969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9" name="Picture 8">
            <a:extLst>
              <a:ext uri="{FF2B5EF4-FFF2-40B4-BE49-F238E27FC236}">
                <a16:creationId xmlns:a16="http://schemas.microsoft.com/office/drawing/2014/main" id="{04C407BA-5752-3E9E-C201-1735F0935D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813"/>
            <a:ext cx="1163782" cy="547791"/>
          </a:xfrm>
          <a:prstGeom prst="rect">
            <a:avLst/>
          </a:prstGeom>
        </p:spPr>
      </p:pic>
    </p:spTree>
    <p:extLst>
      <p:ext uri="{BB962C8B-B14F-4D97-AF65-F5344CB8AC3E}">
        <p14:creationId xmlns:p14="http://schemas.microsoft.com/office/powerpoint/2010/main" val="2339061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9B359FD-8E5B-80E0-B462-85230F35DDA8}"/>
              </a:ext>
            </a:extLst>
          </p:cNvPr>
          <p:cNvSpPr>
            <a:spLocks noGrp="1"/>
          </p:cNvSpPr>
          <p:nvPr>
            <p:ph type="sldNum" sz="quarter" idx="12"/>
          </p:nvPr>
        </p:nvSpPr>
        <p:spPr/>
        <p:txBody>
          <a:bodyPr/>
          <a:lstStyle/>
          <a:p>
            <a:fld id="{26AD20E6-394B-4DF0-96A5-9647FF39C943}" type="slidenum">
              <a:rPr lang="en-IN" smtClean="0"/>
              <a:t>4</a:t>
            </a:fld>
            <a:endParaRPr lang="en-IN"/>
          </a:p>
        </p:txBody>
      </p:sp>
      <p:sp>
        <p:nvSpPr>
          <p:cNvPr id="7" name="TextBox 6">
            <a:extLst>
              <a:ext uri="{FF2B5EF4-FFF2-40B4-BE49-F238E27FC236}">
                <a16:creationId xmlns:a16="http://schemas.microsoft.com/office/drawing/2014/main" id="{D78F756D-2AC9-0399-4BA4-7BC9767BEB52}"/>
              </a:ext>
            </a:extLst>
          </p:cNvPr>
          <p:cNvSpPr txBox="1"/>
          <p:nvPr/>
        </p:nvSpPr>
        <p:spPr>
          <a:xfrm>
            <a:off x="4443412" y="136525"/>
            <a:ext cx="7386638" cy="1631216"/>
          </a:xfrm>
          <a:prstGeom prst="rect">
            <a:avLst/>
          </a:prstGeom>
          <a:noFill/>
        </p:spPr>
        <p:txBody>
          <a:bodyPr wrap="square">
            <a:spAutoFit/>
          </a:bodyPr>
          <a:lstStyle/>
          <a:p>
            <a:r>
              <a:rPr lang="en-US" sz="2000" b="0" i="0" dirty="0">
                <a:solidFill>
                  <a:srgbClr val="363636"/>
                </a:solidFill>
                <a:effectLst/>
              </a:rPr>
              <a:t>The global remote patient monitoring system market size was valued at USD 1,282.0 million in 2021 and is expected to expand at a compound annual growth rate (CAGR) of 20.2% from 2022 to 2030. The outbreak of COVID-19 has caused a significant impact on the remote patient monitoring system.</a:t>
            </a:r>
            <a:endParaRPr lang="en-IN" sz="2000" dirty="0"/>
          </a:p>
        </p:txBody>
      </p:sp>
      <p:sp>
        <p:nvSpPr>
          <p:cNvPr id="8" name="Rectangle 7">
            <a:extLst>
              <a:ext uri="{FF2B5EF4-FFF2-40B4-BE49-F238E27FC236}">
                <a16:creationId xmlns:a16="http://schemas.microsoft.com/office/drawing/2014/main" id="{FD6F692B-C770-4615-A8A3-75F635BA5D4F}"/>
              </a:ext>
            </a:extLst>
          </p:cNvPr>
          <p:cNvSpPr/>
          <p:nvPr/>
        </p:nvSpPr>
        <p:spPr>
          <a:xfrm>
            <a:off x="91440" y="68262"/>
            <a:ext cx="4069080" cy="6721475"/>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effectLst/>
              <a:latin typeface="NexusSans"/>
            </a:endParaRPr>
          </a:p>
          <a:p>
            <a:pPr algn="ctr"/>
            <a:endParaRPr lang="en-US" dirty="0">
              <a:latin typeface="NexusSans"/>
            </a:endParaRPr>
          </a:p>
          <a:p>
            <a:pPr algn="ctr"/>
            <a:endParaRPr lang="en-US" sz="1800" b="0" i="0" dirty="0">
              <a:effectLst/>
              <a:latin typeface="NexusSans"/>
            </a:endParaRPr>
          </a:p>
          <a:p>
            <a:pPr algn="ctr"/>
            <a:endParaRPr lang="en-US" dirty="0">
              <a:latin typeface="NexusSans"/>
            </a:endParaRPr>
          </a:p>
          <a:p>
            <a:pPr algn="ctr"/>
            <a:endParaRPr lang="en-US" sz="1800" b="0" i="0" dirty="0">
              <a:effectLst/>
              <a:latin typeface="NexusSans"/>
            </a:endParaRPr>
          </a:p>
          <a:p>
            <a:pPr algn="ctr"/>
            <a:endParaRPr lang="en-US" dirty="0">
              <a:latin typeface="NexusSans"/>
            </a:endParaRPr>
          </a:p>
          <a:p>
            <a:pPr algn="ctr"/>
            <a:endParaRPr lang="en-US" sz="1800" b="0" i="0" dirty="0">
              <a:effectLst/>
              <a:latin typeface="NexusSans"/>
            </a:endParaRPr>
          </a:p>
          <a:p>
            <a:pPr algn="ctr"/>
            <a:endParaRPr lang="en-US" dirty="0">
              <a:latin typeface="NexusSans"/>
            </a:endParaRPr>
          </a:p>
          <a:p>
            <a:pPr algn="ctr"/>
            <a:endParaRPr lang="en-US" sz="1800" b="0" i="0" dirty="0">
              <a:effectLst/>
              <a:latin typeface="NexusSans"/>
            </a:endParaRPr>
          </a:p>
          <a:p>
            <a:pPr algn="ctr"/>
            <a:endParaRPr lang="en-US" dirty="0">
              <a:latin typeface="NexusSans"/>
            </a:endParaRPr>
          </a:p>
          <a:p>
            <a:pPr algn="ctr"/>
            <a:endParaRPr lang="en-US" sz="1800" b="0" i="0" dirty="0">
              <a:effectLst/>
              <a:latin typeface="NexusSans"/>
            </a:endParaRPr>
          </a:p>
          <a:p>
            <a:pPr algn="ctr"/>
            <a:r>
              <a:rPr lang="en-US" sz="2000" b="0" i="0" dirty="0">
                <a:solidFill>
                  <a:schemeClr val="tx1"/>
                </a:solidFill>
                <a:effectLst/>
                <a:latin typeface="NexusSans"/>
              </a:rPr>
              <a:t>Remote patient monitoring (RPM), or ‘home telehealth,’ is a subset of telemedicine that includes technology in a patient's home that records biometric data and transmits it to a central monitoring facility for interpretation (</a:t>
            </a:r>
            <a:r>
              <a:rPr lang="en-US" sz="2000" dirty="0">
                <a:solidFill>
                  <a:schemeClr val="tx1"/>
                </a:solidFill>
                <a:latin typeface="NexusSans"/>
              </a:rPr>
              <a:t>Encyclopedia of Health Economics, 2014</a:t>
            </a:r>
            <a:endParaRPr lang="en-IN" sz="2000" b="1" dirty="0">
              <a:solidFill>
                <a:schemeClr val="tx1"/>
              </a:solidFill>
              <a:latin typeface="Times New Roman" panose="02020603050405020304" pitchFamily="18" charset="0"/>
              <a:ea typeface="Calibri" panose="020F0502020204030204" pitchFamily="34" charset="0"/>
            </a:endParaRPr>
          </a:p>
          <a:p>
            <a:pPr marL="0" indent="0">
              <a:buNone/>
            </a:pPr>
            <a:endParaRPr lang="en-IN" sz="2000" b="1" dirty="0">
              <a:solidFill>
                <a:schemeClr val="accent4">
                  <a:lumMod val="20000"/>
                  <a:lumOff val="80000"/>
                </a:schemeClr>
              </a:solidFill>
              <a:effectLst/>
              <a:latin typeface="Times New Roman" panose="02020603050405020304" pitchFamily="18" charset="0"/>
              <a:ea typeface="Calibri" panose="020F0502020204030204" pitchFamily="34" charset="0"/>
            </a:endParaRPr>
          </a:p>
          <a:p>
            <a:pPr marL="0" indent="0">
              <a:buNone/>
            </a:pPr>
            <a:r>
              <a:rPr lang="en-IN" sz="2000" b="1" dirty="0">
                <a:solidFill>
                  <a:schemeClr val="accent6">
                    <a:lumMod val="50000"/>
                  </a:schemeClr>
                </a:solidFill>
                <a:effectLst/>
                <a:ea typeface="Calibri" panose="020F0502020204030204" pitchFamily="34" charset="0"/>
              </a:rPr>
              <a:t>Keeping people healthy</a:t>
            </a:r>
          </a:p>
          <a:p>
            <a:pPr marL="285750" indent="-285750">
              <a:buFont typeface="Wingdings" panose="05000000000000000000" pitchFamily="2" charset="2"/>
              <a:buChar char="Ø"/>
            </a:pPr>
            <a:r>
              <a:rPr lang="en-IN" sz="2000" dirty="0">
                <a:solidFill>
                  <a:schemeClr val="accent6">
                    <a:lumMod val="50000"/>
                  </a:schemeClr>
                </a:solidFill>
                <a:effectLst/>
                <a:ea typeface="Calibri" panose="020F0502020204030204" pitchFamily="34" charset="0"/>
              </a:rPr>
              <a:t> allow older and disabled individuals to live at home longer </a:t>
            </a:r>
          </a:p>
          <a:p>
            <a:pPr marL="285750" indent="-285750">
              <a:buFont typeface="Wingdings" panose="05000000000000000000" pitchFamily="2" charset="2"/>
              <a:buChar char="Ø"/>
            </a:pPr>
            <a:r>
              <a:rPr lang="en-IN" sz="2000" dirty="0">
                <a:solidFill>
                  <a:schemeClr val="accent6">
                    <a:lumMod val="50000"/>
                  </a:schemeClr>
                </a:solidFill>
                <a:effectLst/>
                <a:ea typeface="Calibri" panose="020F0502020204030204" pitchFamily="34" charset="0"/>
              </a:rPr>
              <a:t>avoid having to move into skilled nursing facilities</a:t>
            </a:r>
          </a:p>
          <a:p>
            <a:pPr marL="285750" indent="-285750">
              <a:buFont typeface="Wingdings" panose="05000000000000000000" pitchFamily="2" charset="2"/>
              <a:buChar char="Ø"/>
            </a:pPr>
            <a:r>
              <a:rPr lang="en-IN" sz="2000" dirty="0">
                <a:solidFill>
                  <a:schemeClr val="accent6">
                    <a:lumMod val="50000"/>
                  </a:schemeClr>
                </a:solidFill>
                <a:effectLst/>
                <a:ea typeface="Calibri" panose="020F0502020204030204" pitchFamily="34" charset="0"/>
              </a:rPr>
              <a:t>reduce the number of hospitalizations, readmissions, and lengths of stay in hospital</a:t>
            </a:r>
          </a:p>
          <a:p>
            <a:pPr marL="285750" indent="-285750">
              <a:buFont typeface="Wingdings" panose="05000000000000000000" pitchFamily="2" charset="2"/>
              <a:buChar char="Ø"/>
            </a:pPr>
            <a:r>
              <a:rPr lang="en-IN" sz="2000" dirty="0">
                <a:solidFill>
                  <a:schemeClr val="accent6">
                    <a:lumMod val="50000"/>
                  </a:schemeClr>
                </a:solidFill>
                <a:effectLst/>
                <a:ea typeface="Calibri" panose="020F0502020204030204" pitchFamily="34" charset="0"/>
              </a:rPr>
              <a:t>help improve quality of life and contain costs</a:t>
            </a:r>
            <a:r>
              <a:rPr lang="en-IN" sz="2000" dirty="0">
                <a:solidFill>
                  <a:schemeClr val="accent4">
                    <a:lumMod val="20000"/>
                    <a:lumOff val="80000"/>
                  </a:schemeClr>
                </a:solidFill>
                <a:effectLst/>
                <a:ea typeface="Calibri" panose="020F0502020204030204" pitchFamily="34" charset="0"/>
              </a:rPr>
              <a:t>. </a:t>
            </a:r>
          </a:p>
          <a:p>
            <a:pPr algn="ctr"/>
            <a:endParaRPr lang="en-US" dirty="0">
              <a:latin typeface="NexusSans"/>
            </a:endParaRPr>
          </a:p>
          <a:p>
            <a:pPr algn="ctr"/>
            <a:endParaRPr lang="en-US" dirty="0">
              <a:latin typeface="NexusSans"/>
            </a:endParaRPr>
          </a:p>
          <a:p>
            <a:pPr algn="ctr"/>
            <a:endParaRPr lang="en-US" dirty="0">
              <a:latin typeface="NexusSans"/>
            </a:endParaRPr>
          </a:p>
          <a:p>
            <a:pPr algn="ctr"/>
            <a:endParaRPr lang="en-US" dirty="0">
              <a:latin typeface="NexusSans"/>
            </a:endParaRPr>
          </a:p>
          <a:p>
            <a:pPr algn="ctr"/>
            <a:endParaRPr lang="en-US" dirty="0">
              <a:latin typeface="NexusSans"/>
            </a:endParaRPr>
          </a:p>
          <a:p>
            <a:pPr algn="ctr"/>
            <a:endParaRPr lang="en-US" dirty="0">
              <a:latin typeface="NexusSans"/>
            </a:endParaRPr>
          </a:p>
          <a:p>
            <a:pPr algn="ctr"/>
            <a:endParaRPr lang="en-US" dirty="0">
              <a:latin typeface="NexusSans"/>
            </a:endParaRPr>
          </a:p>
          <a:p>
            <a:pPr algn="ctr"/>
            <a:endParaRPr lang="en-US" dirty="0">
              <a:latin typeface="NexusSans"/>
            </a:endParaRPr>
          </a:p>
          <a:p>
            <a:pPr algn="ctr"/>
            <a:endParaRPr lang="en-IN" dirty="0"/>
          </a:p>
        </p:txBody>
      </p:sp>
      <p:pic>
        <p:nvPicPr>
          <p:cNvPr id="1026" name="Picture 2" descr="U.S. remote patient monitoring system market size, by product, 2020 - 2030 (USD Million)">
            <a:extLst>
              <a:ext uri="{FF2B5EF4-FFF2-40B4-BE49-F238E27FC236}">
                <a16:creationId xmlns:a16="http://schemas.microsoft.com/office/drawing/2014/main" id="{9AFA6F22-B206-C229-D94A-AEBA72FEAEF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3475"/>
          <a:stretch/>
        </p:blipFill>
        <p:spPr bwMode="auto">
          <a:xfrm>
            <a:off x="4443412" y="1908811"/>
            <a:ext cx="7386638" cy="463010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0" name="Picture 9">
            <a:extLst>
              <a:ext uri="{FF2B5EF4-FFF2-40B4-BE49-F238E27FC236}">
                <a16:creationId xmlns:a16="http://schemas.microsoft.com/office/drawing/2014/main" id="{BCC8631E-7584-04F8-0BD8-6D3B3BC2E8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 y="136525"/>
            <a:ext cx="1075258" cy="506123"/>
          </a:xfrm>
          <a:prstGeom prst="rect">
            <a:avLst/>
          </a:prstGeom>
        </p:spPr>
      </p:pic>
    </p:spTree>
    <p:extLst>
      <p:ext uri="{BB962C8B-B14F-4D97-AF65-F5344CB8AC3E}">
        <p14:creationId xmlns:p14="http://schemas.microsoft.com/office/powerpoint/2010/main" val="3642385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904D3-A247-E528-2115-156C18874265}"/>
              </a:ext>
            </a:extLst>
          </p:cNvPr>
          <p:cNvSpPr>
            <a:spLocks noGrp="1"/>
          </p:cNvSpPr>
          <p:nvPr>
            <p:ph type="title"/>
          </p:nvPr>
        </p:nvSpPr>
        <p:spPr>
          <a:xfrm>
            <a:off x="2073088" y="147809"/>
            <a:ext cx="8045824" cy="1022886"/>
          </a:xfrm>
        </p:spPr>
        <p:txBody>
          <a:bodyPr>
            <a:normAutofit/>
          </a:bodyPr>
          <a:lstStyle/>
          <a:p>
            <a:pPr algn="ctr"/>
            <a:r>
              <a:rPr lang="en-IN" sz="2400" b="1" dirty="0">
                <a:latin typeface="+mn-lt"/>
              </a:rPr>
              <a:t>Objectives</a:t>
            </a:r>
          </a:p>
        </p:txBody>
      </p:sp>
      <p:sp>
        <p:nvSpPr>
          <p:cNvPr id="4" name="Slide Number Placeholder 3">
            <a:extLst>
              <a:ext uri="{FF2B5EF4-FFF2-40B4-BE49-F238E27FC236}">
                <a16:creationId xmlns:a16="http://schemas.microsoft.com/office/drawing/2014/main" id="{196429B0-60CE-36A6-DD5A-4112E4534701}"/>
              </a:ext>
            </a:extLst>
          </p:cNvPr>
          <p:cNvSpPr>
            <a:spLocks noGrp="1"/>
          </p:cNvSpPr>
          <p:nvPr>
            <p:ph type="sldNum" sz="quarter" idx="12"/>
          </p:nvPr>
        </p:nvSpPr>
        <p:spPr/>
        <p:txBody>
          <a:bodyPr/>
          <a:lstStyle/>
          <a:p>
            <a:fld id="{26AD20E6-394B-4DF0-96A5-9647FF39C943}" type="slidenum">
              <a:rPr lang="en-IN" smtClean="0"/>
              <a:t>5</a:t>
            </a:fld>
            <a:endParaRPr lang="en-IN"/>
          </a:p>
        </p:txBody>
      </p:sp>
      <p:pic>
        <p:nvPicPr>
          <p:cNvPr id="6" name="Picture 5">
            <a:extLst>
              <a:ext uri="{FF2B5EF4-FFF2-40B4-BE49-F238E27FC236}">
                <a16:creationId xmlns:a16="http://schemas.microsoft.com/office/drawing/2014/main" id="{59DE848F-23EA-DD10-7CA9-E5A35CA4CE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814"/>
            <a:ext cx="1333948" cy="627888"/>
          </a:xfrm>
          <a:prstGeom prst="rect">
            <a:avLst/>
          </a:prstGeom>
        </p:spPr>
      </p:pic>
      <p:graphicFrame>
        <p:nvGraphicFramePr>
          <p:cNvPr id="9" name="Diagram 8">
            <a:extLst>
              <a:ext uri="{FF2B5EF4-FFF2-40B4-BE49-F238E27FC236}">
                <a16:creationId xmlns:a16="http://schemas.microsoft.com/office/drawing/2014/main" id="{63267A3A-757C-EAAA-608B-4488F2191550}"/>
              </a:ext>
            </a:extLst>
          </p:cNvPr>
          <p:cNvGraphicFramePr/>
          <p:nvPr>
            <p:extLst>
              <p:ext uri="{D42A27DB-BD31-4B8C-83A1-F6EECF244321}">
                <p14:modId xmlns:p14="http://schemas.microsoft.com/office/powerpoint/2010/main" val="3851989485"/>
              </p:ext>
            </p:extLst>
          </p:nvPr>
        </p:nvGraphicFramePr>
        <p:xfrm>
          <a:off x="634701" y="1075766"/>
          <a:ext cx="10719099" cy="55079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ectangle 6">
            <a:extLst>
              <a:ext uri="{FF2B5EF4-FFF2-40B4-BE49-F238E27FC236}">
                <a16:creationId xmlns:a16="http://schemas.microsoft.com/office/drawing/2014/main" id="{722224BC-63A2-E48E-92B2-A3571B4ED61D}"/>
              </a:ext>
            </a:extLst>
          </p:cNvPr>
          <p:cNvSpPr/>
          <p:nvPr/>
        </p:nvSpPr>
        <p:spPr>
          <a:xfrm rot="16200000">
            <a:off x="8333836" y="2985648"/>
            <a:ext cx="6926635" cy="88670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IN" dirty="0"/>
          </a:p>
        </p:txBody>
      </p:sp>
    </p:spTree>
    <p:extLst>
      <p:ext uri="{BB962C8B-B14F-4D97-AF65-F5344CB8AC3E}">
        <p14:creationId xmlns:p14="http://schemas.microsoft.com/office/powerpoint/2010/main" val="3544687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6DAF6-311E-0255-B1ED-7410C0285961}"/>
              </a:ext>
            </a:extLst>
          </p:cNvPr>
          <p:cNvSpPr>
            <a:spLocks noGrp="1"/>
          </p:cNvSpPr>
          <p:nvPr>
            <p:ph type="title"/>
          </p:nvPr>
        </p:nvSpPr>
        <p:spPr>
          <a:xfrm>
            <a:off x="1484555" y="136525"/>
            <a:ext cx="9040906" cy="657224"/>
          </a:xfrm>
        </p:spPr>
        <p:txBody>
          <a:bodyPr>
            <a:normAutofit/>
          </a:bodyPr>
          <a:lstStyle/>
          <a:p>
            <a:pPr algn="ctr"/>
            <a:r>
              <a:rPr lang="en-IN" sz="2800" b="1" dirty="0"/>
              <a:t>Methodology (1/2)</a:t>
            </a:r>
          </a:p>
        </p:txBody>
      </p:sp>
      <p:sp>
        <p:nvSpPr>
          <p:cNvPr id="3" name="Content Placeholder 2">
            <a:extLst>
              <a:ext uri="{FF2B5EF4-FFF2-40B4-BE49-F238E27FC236}">
                <a16:creationId xmlns:a16="http://schemas.microsoft.com/office/drawing/2014/main" id="{70665C76-273B-9A86-DBC1-54F437B85A44}"/>
              </a:ext>
            </a:extLst>
          </p:cNvPr>
          <p:cNvSpPr>
            <a:spLocks noGrp="1"/>
          </p:cNvSpPr>
          <p:nvPr>
            <p:ph idx="1"/>
          </p:nvPr>
        </p:nvSpPr>
        <p:spPr>
          <a:xfrm>
            <a:off x="838200" y="1129553"/>
            <a:ext cx="10515600" cy="5047410"/>
          </a:xfrm>
        </p:spPr>
        <p:txBody>
          <a:bodyPr>
            <a:normAutofit fontScale="92500" lnSpcReduction="20000"/>
          </a:bodyPr>
          <a:lstStyle/>
          <a:p>
            <a:pPr marL="0" indent="0" algn="just">
              <a:lnSpc>
                <a:spcPct val="107000"/>
              </a:lnSpc>
              <a:spcAft>
                <a:spcPts val="800"/>
              </a:spcAft>
              <a:buNone/>
            </a:pPr>
            <a:r>
              <a:rPr lang="en-IN" sz="2400" b="1" dirty="0">
                <a:effectLst/>
                <a:ea typeface="Calibri" panose="020F0502020204030204" pitchFamily="34" charset="0"/>
                <a:cs typeface="Times New Roman" panose="02020603050405020304" pitchFamily="18" charset="0"/>
              </a:rPr>
              <a:t>METHODOLOGY</a:t>
            </a:r>
            <a:endParaRPr lang="en-IN" sz="2400" dirty="0">
              <a:effectLst/>
              <a:ea typeface="Calibri" panose="020F0502020204030204" pitchFamily="34" charset="0"/>
              <a:cs typeface="Times New Roman" panose="02020603050405020304" pitchFamily="18" charset="0"/>
            </a:endParaRPr>
          </a:p>
          <a:p>
            <a:pPr>
              <a:buFont typeface="Wingdings" panose="05000000000000000000" pitchFamily="2" charset="2"/>
              <a:buChar char="§"/>
            </a:pPr>
            <a:r>
              <a:rPr lang="en-IN" sz="2400" b="1" dirty="0">
                <a:solidFill>
                  <a:schemeClr val="accent5">
                    <a:lumMod val="75000"/>
                  </a:schemeClr>
                </a:solidFill>
              </a:rPr>
              <a:t>Research Design</a:t>
            </a:r>
            <a:r>
              <a:rPr lang="en-IN" sz="2400" dirty="0"/>
              <a:t>: Descriptive Study based on Literature Review</a:t>
            </a:r>
          </a:p>
          <a:p>
            <a:pPr>
              <a:buFont typeface="Wingdings" panose="05000000000000000000" pitchFamily="2" charset="2"/>
              <a:buChar char="§"/>
            </a:pPr>
            <a:r>
              <a:rPr lang="en-IN" sz="2400" b="1" dirty="0">
                <a:solidFill>
                  <a:schemeClr val="accent5">
                    <a:lumMod val="75000"/>
                  </a:schemeClr>
                </a:solidFill>
              </a:rPr>
              <a:t>Data Type</a:t>
            </a:r>
            <a:r>
              <a:rPr lang="en-IN" sz="2400" dirty="0"/>
              <a:t>: Secondary Data</a:t>
            </a:r>
          </a:p>
          <a:p>
            <a:pPr>
              <a:buFont typeface="Wingdings" panose="05000000000000000000" pitchFamily="2" charset="2"/>
              <a:buChar char="§"/>
            </a:pPr>
            <a:r>
              <a:rPr lang="en-IN" sz="2400" b="1" dirty="0">
                <a:solidFill>
                  <a:schemeClr val="accent5">
                    <a:lumMod val="75000"/>
                  </a:schemeClr>
                </a:solidFill>
              </a:rPr>
              <a:t>Data Collection</a:t>
            </a:r>
            <a:r>
              <a:rPr lang="en-IN" sz="2400" dirty="0">
                <a:solidFill>
                  <a:schemeClr val="accent5">
                    <a:lumMod val="75000"/>
                  </a:schemeClr>
                </a:solidFill>
              </a:rPr>
              <a:t> </a:t>
            </a:r>
            <a:r>
              <a:rPr lang="en-IN" sz="2400" b="1" dirty="0">
                <a:solidFill>
                  <a:schemeClr val="accent5">
                    <a:lumMod val="75000"/>
                  </a:schemeClr>
                </a:solidFill>
              </a:rPr>
              <a:t>Method</a:t>
            </a:r>
            <a:r>
              <a:rPr lang="en-IN" sz="2400" dirty="0"/>
              <a:t>: Literature Survey</a:t>
            </a:r>
          </a:p>
          <a:p>
            <a:pPr>
              <a:buFont typeface="Wingdings" panose="05000000000000000000" pitchFamily="2" charset="2"/>
              <a:buChar char="§"/>
            </a:pPr>
            <a:r>
              <a:rPr lang="en-IN" sz="2400" b="1" dirty="0">
                <a:solidFill>
                  <a:schemeClr val="accent5">
                    <a:lumMod val="75000"/>
                  </a:schemeClr>
                </a:solidFill>
              </a:rPr>
              <a:t>Data sources</a:t>
            </a:r>
            <a:r>
              <a:rPr lang="en-IN" sz="2400" dirty="0"/>
              <a:t>: PubMed, Springer, Wiley online library, ProQuest Database, J-Gate Database, Science Direct, BMC, European Journal</a:t>
            </a:r>
          </a:p>
          <a:p>
            <a:pPr lvl="0" algn="just">
              <a:lnSpc>
                <a:spcPct val="107000"/>
              </a:lnSpc>
              <a:buFont typeface="Wingdings" panose="05000000000000000000" pitchFamily="2" charset="2"/>
              <a:buChar char="§"/>
            </a:pPr>
            <a:r>
              <a:rPr lang="en-IN" sz="2400" b="1" dirty="0">
                <a:solidFill>
                  <a:schemeClr val="accent5">
                    <a:lumMod val="75000"/>
                  </a:schemeClr>
                </a:solidFill>
                <a:effectLst/>
                <a:ea typeface="Calibri" panose="020F0502020204030204" pitchFamily="34" charset="0"/>
                <a:cs typeface="Times New Roman" panose="02020603050405020304" pitchFamily="18" charset="0"/>
              </a:rPr>
              <a:t>Study settings</a:t>
            </a:r>
            <a:r>
              <a:rPr lang="en-IN" sz="2400" dirty="0">
                <a:effectLst/>
                <a:ea typeface="Calibri" panose="020F0502020204030204" pitchFamily="34" charset="0"/>
                <a:cs typeface="Times New Roman" panose="02020603050405020304" pitchFamily="18" charset="0"/>
              </a:rPr>
              <a:t>: Literature review from various research journals, publications, reports, and data from the various industrial reports.</a:t>
            </a:r>
          </a:p>
          <a:p>
            <a:pPr lvl="0" algn="just">
              <a:lnSpc>
                <a:spcPct val="107000"/>
              </a:lnSpc>
              <a:spcAft>
                <a:spcPts val="800"/>
              </a:spcAft>
              <a:buFont typeface="Wingdings" panose="05000000000000000000" pitchFamily="2" charset="2"/>
              <a:buChar char="§"/>
            </a:pPr>
            <a:r>
              <a:rPr lang="en-IN" sz="2400" b="1" dirty="0">
                <a:solidFill>
                  <a:schemeClr val="accent5">
                    <a:lumMod val="75000"/>
                  </a:schemeClr>
                </a:solidFill>
                <a:effectLst/>
                <a:ea typeface="Calibri" panose="020F0502020204030204" pitchFamily="34" charset="0"/>
                <a:cs typeface="Times New Roman" panose="02020603050405020304" pitchFamily="18" charset="0"/>
              </a:rPr>
              <a:t>Inclusion criteria </a:t>
            </a:r>
            <a:r>
              <a:rPr lang="en-IN" sz="2400" dirty="0">
                <a:effectLst/>
                <a:ea typeface="Calibri" panose="020F0502020204030204" pitchFamily="34" charset="0"/>
                <a:cs typeface="Times New Roman" panose="02020603050405020304" pitchFamily="18" charset="0"/>
              </a:rPr>
              <a:t>– studies conducted from 2012 – 2022, participants with 60 years and above</a:t>
            </a:r>
          </a:p>
          <a:p>
            <a:pPr lvl="0" algn="just">
              <a:lnSpc>
                <a:spcPct val="107000"/>
              </a:lnSpc>
              <a:spcAft>
                <a:spcPts val="800"/>
              </a:spcAft>
              <a:buFont typeface="Wingdings" panose="05000000000000000000" pitchFamily="2" charset="2"/>
              <a:buChar char="§"/>
            </a:pPr>
            <a:r>
              <a:rPr lang="en-IN" sz="2400" b="1" dirty="0">
                <a:solidFill>
                  <a:schemeClr val="accent5">
                    <a:lumMod val="75000"/>
                  </a:schemeClr>
                </a:solidFill>
                <a:effectLst/>
                <a:ea typeface="Calibri" panose="020F0502020204030204" pitchFamily="34" charset="0"/>
                <a:cs typeface="Times New Roman" panose="02020603050405020304" pitchFamily="18" charset="0"/>
              </a:rPr>
              <a:t>Search terms </a:t>
            </a:r>
            <a:r>
              <a:rPr lang="en-IN" sz="2400" dirty="0">
                <a:effectLst/>
                <a:ea typeface="Calibri" panose="020F0502020204030204" pitchFamily="34" charset="0"/>
                <a:cs typeface="Times New Roman" panose="02020603050405020304" pitchFamily="18" charset="0"/>
              </a:rPr>
              <a:t>– Senior citi</a:t>
            </a:r>
            <a:r>
              <a:rPr lang="en-IN" sz="2400" dirty="0">
                <a:ea typeface="Calibri" panose="020F0502020204030204" pitchFamily="34" charset="0"/>
                <a:cs typeface="Times New Roman" panose="02020603050405020304" pitchFamily="18" charset="0"/>
              </a:rPr>
              <a:t>zens, older adults, geriatric, elderly, remote monitoring, </a:t>
            </a:r>
            <a:r>
              <a:rPr lang="en-IN" sz="2400" dirty="0" err="1">
                <a:ea typeface="Calibri" panose="020F0502020204030204" pitchFamily="34" charset="0"/>
                <a:cs typeface="Times New Roman" panose="02020603050405020304" pitchFamily="18" charset="0"/>
              </a:rPr>
              <a:t>Iot</a:t>
            </a:r>
            <a:r>
              <a:rPr lang="en-IN" sz="2400" dirty="0">
                <a:ea typeface="Calibri" panose="020F0502020204030204" pitchFamily="34" charset="0"/>
                <a:cs typeface="Times New Roman" panose="02020603050405020304" pitchFamily="18" charset="0"/>
              </a:rPr>
              <a:t>, wearable, pandemic, home monitoring, </a:t>
            </a:r>
            <a:r>
              <a:rPr lang="en-IN" sz="2400" dirty="0" err="1">
                <a:ea typeface="Calibri" panose="020F0502020204030204" pitchFamily="34" charset="0"/>
                <a:cs typeface="Times New Roman" panose="02020603050405020304" pitchFamily="18" charset="0"/>
              </a:rPr>
              <a:t>mhealth</a:t>
            </a:r>
            <a:r>
              <a:rPr lang="en-IN" sz="2400" dirty="0">
                <a:ea typeface="Calibri" panose="020F0502020204030204" pitchFamily="34" charset="0"/>
                <a:cs typeface="Times New Roman" panose="02020603050405020304" pitchFamily="18" charset="0"/>
              </a:rPr>
              <a:t>.</a:t>
            </a:r>
          </a:p>
          <a:p>
            <a:pPr lvl="0" algn="just">
              <a:lnSpc>
                <a:spcPct val="107000"/>
              </a:lnSpc>
              <a:spcAft>
                <a:spcPts val="800"/>
              </a:spcAft>
              <a:buFont typeface="Wingdings" panose="05000000000000000000" pitchFamily="2" charset="2"/>
              <a:buChar char="§"/>
            </a:pPr>
            <a:r>
              <a:rPr lang="en-IN" sz="2400" dirty="0">
                <a:effectLst/>
                <a:ea typeface="Calibri" panose="020F0502020204030204" pitchFamily="34" charset="0"/>
                <a:cs typeface="Times New Roman" panose="02020603050405020304" pitchFamily="18" charset="0"/>
              </a:rPr>
              <a:t>PRISMA</a:t>
            </a:r>
          </a:p>
          <a:p>
            <a:endParaRPr lang="en-IN" sz="1800" dirty="0"/>
          </a:p>
        </p:txBody>
      </p:sp>
      <p:sp>
        <p:nvSpPr>
          <p:cNvPr id="4" name="Slide Number Placeholder 3">
            <a:extLst>
              <a:ext uri="{FF2B5EF4-FFF2-40B4-BE49-F238E27FC236}">
                <a16:creationId xmlns:a16="http://schemas.microsoft.com/office/drawing/2014/main" id="{6E049770-9203-2BD7-A999-EDFBD11B0D06}"/>
              </a:ext>
            </a:extLst>
          </p:cNvPr>
          <p:cNvSpPr>
            <a:spLocks noGrp="1"/>
          </p:cNvSpPr>
          <p:nvPr>
            <p:ph type="sldNum" sz="quarter" idx="12"/>
          </p:nvPr>
        </p:nvSpPr>
        <p:spPr/>
        <p:txBody>
          <a:bodyPr/>
          <a:lstStyle/>
          <a:p>
            <a:fld id="{26AD20E6-394B-4DF0-96A5-9647FF39C943}" type="slidenum">
              <a:rPr lang="en-IN" smtClean="0"/>
              <a:t>6</a:t>
            </a:fld>
            <a:endParaRPr lang="en-IN"/>
          </a:p>
        </p:txBody>
      </p:sp>
      <p:pic>
        <p:nvPicPr>
          <p:cNvPr id="6" name="Picture 5">
            <a:extLst>
              <a:ext uri="{FF2B5EF4-FFF2-40B4-BE49-F238E27FC236}">
                <a16:creationId xmlns:a16="http://schemas.microsoft.com/office/drawing/2014/main" id="{096665F7-D441-D56F-3223-09638E6207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4"/>
            <a:ext cx="1396272" cy="657224"/>
          </a:xfrm>
          <a:prstGeom prst="rect">
            <a:avLst/>
          </a:prstGeom>
        </p:spPr>
      </p:pic>
    </p:spTree>
    <p:extLst>
      <p:ext uri="{BB962C8B-B14F-4D97-AF65-F5344CB8AC3E}">
        <p14:creationId xmlns:p14="http://schemas.microsoft.com/office/powerpoint/2010/main" val="459109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672BA-4BE1-529E-07EC-8F4A53233F03}"/>
              </a:ext>
            </a:extLst>
          </p:cNvPr>
          <p:cNvSpPr>
            <a:spLocks noGrp="1"/>
          </p:cNvSpPr>
          <p:nvPr>
            <p:ph type="title"/>
          </p:nvPr>
        </p:nvSpPr>
        <p:spPr>
          <a:xfrm>
            <a:off x="2979868" y="1"/>
            <a:ext cx="6781800" cy="731520"/>
          </a:xfrm>
        </p:spPr>
        <p:txBody>
          <a:bodyPr/>
          <a:lstStyle/>
          <a:p>
            <a:pPr algn="ctr"/>
            <a:r>
              <a:rPr lang="en-IN" sz="2800" b="1" dirty="0"/>
              <a:t>Methodology (2/2</a:t>
            </a:r>
            <a:r>
              <a:rPr lang="en-IN" sz="2400" b="1" dirty="0"/>
              <a:t>)</a:t>
            </a:r>
            <a:endParaRPr lang="en-IN" dirty="0"/>
          </a:p>
        </p:txBody>
      </p:sp>
      <p:sp>
        <p:nvSpPr>
          <p:cNvPr id="4" name="Slide Number Placeholder 3">
            <a:extLst>
              <a:ext uri="{FF2B5EF4-FFF2-40B4-BE49-F238E27FC236}">
                <a16:creationId xmlns:a16="http://schemas.microsoft.com/office/drawing/2014/main" id="{EEF90905-61DD-7573-FB83-64447E29ABB1}"/>
              </a:ext>
            </a:extLst>
          </p:cNvPr>
          <p:cNvSpPr>
            <a:spLocks noGrp="1"/>
          </p:cNvSpPr>
          <p:nvPr>
            <p:ph type="sldNum" sz="quarter" idx="12"/>
          </p:nvPr>
        </p:nvSpPr>
        <p:spPr/>
        <p:txBody>
          <a:bodyPr/>
          <a:lstStyle/>
          <a:p>
            <a:fld id="{26AD20E6-394B-4DF0-96A5-9647FF39C943}" type="slidenum">
              <a:rPr lang="en-IN" smtClean="0"/>
              <a:t>7</a:t>
            </a:fld>
            <a:endParaRPr lang="en-IN"/>
          </a:p>
        </p:txBody>
      </p:sp>
      <p:pic>
        <p:nvPicPr>
          <p:cNvPr id="6" name="Picture 5">
            <a:extLst>
              <a:ext uri="{FF2B5EF4-FFF2-40B4-BE49-F238E27FC236}">
                <a16:creationId xmlns:a16="http://schemas.microsoft.com/office/drawing/2014/main" id="{7CA07901-579C-BFCC-7D89-A24BBE44C4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554114" cy="731520"/>
          </a:xfrm>
          <a:prstGeom prst="rect">
            <a:avLst/>
          </a:prstGeom>
        </p:spPr>
      </p:pic>
      <p:graphicFrame>
        <p:nvGraphicFramePr>
          <p:cNvPr id="56" name="Object 55">
            <a:extLst>
              <a:ext uri="{FF2B5EF4-FFF2-40B4-BE49-F238E27FC236}">
                <a16:creationId xmlns:a16="http://schemas.microsoft.com/office/drawing/2014/main" id="{C700655E-C4D5-EE3B-C238-C748DDED36CA}"/>
              </a:ext>
            </a:extLst>
          </p:cNvPr>
          <p:cNvGraphicFramePr>
            <a:graphicFrameLocks noChangeAspect="1"/>
          </p:cNvGraphicFramePr>
          <p:nvPr>
            <p:extLst>
              <p:ext uri="{D42A27DB-BD31-4B8C-83A1-F6EECF244321}">
                <p14:modId xmlns:p14="http://schemas.microsoft.com/office/powerpoint/2010/main" val="3406053382"/>
              </p:ext>
            </p:extLst>
          </p:nvPr>
        </p:nvGraphicFramePr>
        <p:xfrm>
          <a:off x="-777239" y="483835"/>
          <a:ext cx="8949689" cy="7316785"/>
        </p:xfrm>
        <a:graphic>
          <a:graphicData uri="http://schemas.openxmlformats.org/presentationml/2006/ole">
            <mc:AlternateContent xmlns:mc="http://schemas.openxmlformats.org/markup-compatibility/2006">
              <mc:Choice xmlns:v="urn:schemas-microsoft-com:vml" Requires="v">
                <p:oleObj spid="_x0000_s1025" name="Document" r:id="rId4" imgW="7684773" imgH="7226900" progId="Word.Document.12">
                  <p:embed/>
                </p:oleObj>
              </mc:Choice>
              <mc:Fallback>
                <p:oleObj name="Document" r:id="rId4" imgW="7684773" imgH="7226900" progId="Word.Document.12">
                  <p:embed/>
                  <p:pic>
                    <p:nvPicPr>
                      <p:cNvPr id="56" name="Object 55">
                        <a:extLst>
                          <a:ext uri="{FF2B5EF4-FFF2-40B4-BE49-F238E27FC236}">
                            <a16:creationId xmlns:a16="http://schemas.microsoft.com/office/drawing/2014/main" id="{C700655E-C4D5-EE3B-C238-C748DDED36CA}"/>
                          </a:ext>
                        </a:extLst>
                      </p:cNvPr>
                      <p:cNvPicPr/>
                      <p:nvPr/>
                    </p:nvPicPr>
                    <p:blipFill>
                      <a:blip r:embed="rId5"/>
                      <a:stretch>
                        <a:fillRect/>
                      </a:stretch>
                    </p:blipFill>
                    <p:spPr>
                      <a:xfrm>
                        <a:off x="-777239" y="483835"/>
                        <a:ext cx="8949689" cy="7316785"/>
                      </a:xfrm>
                      <a:prstGeom prst="rect">
                        <a:avLst/>
                      </a:prstGeom>
                    </p:spPr>
                  </p:pic>
                </p:oleObj>
              </mc:Fallback>
            </mc:AlternateContent>
          </a:graphicData>
        </a:graphic>
      </p:graphicFrame>
      <p:sp>
        <p:nvSpPr>
          <p:cNvPr id="3" name="Left Brace 2">
            <a:extLst>
              <a:ext uri="{FF2B5EF4-FFF2-40B4-BE49-F238E27FC236}">
                <a16:creationId xmlns:a16="http://schemas.microsoft.com/office/drawing/2014/main" id="{A6F21BEC-3E09-6C36-165A-F2A982EEECDE}"/>
              </a:ext>
            </a:extLst>
          </p:cNvPr>
          <p:cNvSpPr/>
          <p:nvPr/>
        </p:nvSpPr>
        <p:spPr>
          <a:xfrm>
            <a:off x="6977904" y="987966"/>
            <a:ext cx="764913" cy="5221454"/>
          </a:xfrm>
          <a:prstGeom prst="leftBrace">
            <a:avLst/>
          </a:prstGeom>
          <a:ln w="31750" cap="rnd" cmpd="sng">
            <a:solidFill>
              <a:schemeClr val="accent6">
                <a:lumMod val="60000"/>
                <a:lumOff val="40000"/>
              </a:schemeClr>
            </a:solidFill>
            <a:bevel/>
          </a:ln>
          <a:effectLst/>
        </p:spPr>
        <p:style>
          <a:lnRef idx="3">
            <a:schemeClr val="accent6"/>
          </a:lnRef>
          <a:fillRef idx="0">
            <a:schemeClr val="accent6"/>
          </a:fillRef>
          <a:effectRef idx="2">
            <a:schemeClr val="accent6"/>
          </a:effectRef>
          <a:fontRef idx="minor">
            <a:schemeClr val="tx1"/>
          </a:fontRef>
        </p:style>
        <p:txBody>
          <a:bodyPr rtlCol="0" anchor="ctr"/>
          <a:lstStyle/>
          <a:p>
            <a:pPr algn="ctr"/>
            <a:endParaRPr lang="en-IN"/>
          </a:p>
        </p:txBody>
      </p:sp>
      <p:sp>
        <p:nvSpPr>
          <p:cNvPr id="8" name="TextBox 7">
            <a:extLst>
              <a:ext uri="{FF2B5EF4-FFF2-40B4-BE49-F238E27FC236}">
                <a16:creationId xmlns:a16="http://schemas.microsoft.com/office/drawing/2014/main" id="{8E80AB2A-0D20-E51F-76CA-50963F8BD0AB}"/>
              </a:ext>
            </a:extLst>
          </p:cNvPr>
          <p:cNvSpPr txBox="1"/>
          <p:nvPr/>
        </p:nvSpPr>
        <p:spPr>
          <a:xfrm>
            <a:off x="7908104" y="1152710"/>
            <a:ext cx="3707128" cy="489196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marL="342900" indent="-342900">
              <a:buFont typeface="Wingdings" panose="05000000000000000000" pitchFamily="2" charset="2"/>
              <a:buChar char="ü"/>
            </a:pPr>
            <a:r>
              <a:rPr lang="en-US" sz="2000" dirty="0"/>
              <a:t>Total of 127 articles were returned from PubMed database and 21 articles were returned from other databases </a:t>
            </a:r>
          </a:p>
          <a:p>
            <a:pPr marL="342900" indent="-342900">
              <a:buFont typeface="Wingdings" panose="05000000000000000000" pitchFamily="2" charset="2"/>
              <a:buChar char="ü"/>
            </a:pPr>
            <a:r>
              <a:rPr lang="en-US" sz="2000" dirty="0"/>
              <a:t>90 records were removed after duplication and 58 went for screening </a:t>
            </a:r>
          </a:p>
          <a:p>
            <a:pPr marL="342900" indent="-342900">
              <a:buFont typeface="Wingdings" panose="05000000000000000000" pitchFamily="2" charset="2"/>
              <a:buChar char="ü"/>
            </a:pPr>
            <a:r>
              <a:rPr lang="en-US" sz="2000" dirty="0"/>
              <a:t>28  articles were excluded from screening and a total of 30 articles were assessed for full text articles based on inclusion criteria </a:t>
            </a:r>
          </a:p>
          <a:p>
            <a:pPr marL="342900" indent="-342900">
              <a:buFont typeface="Wingdings" panose="05000000000000000000" pitchFamily="2" charset="2"/>
              <a:buChar char="ü"/>
            </a:pPr>
            <a:r>
              <a:rPr lang="en-US" sz="2000" dirty="0"/>
              <a:t>Eventually, 24 articles are reviewed .</a:t>
            </a:r>
            <a:endParaRPr lang="en-IN" sz="2000" dirty="0"/>
          </a:p>
        </p:txBody>
      </p:sp>
    </p:spTree>
    <p:extLst>
      <p:ext uri="{BB962C8B-B14F-4D97-AF65-F5344CB8AC3E}">
        <p14:creationId xmlns:p14="http://schemas.microsoft.com/office/powerpoint/2010/main" val="1206244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55A2AEE-BCF7-2356-2A0D-334825D425B5}"/>
              </a:ext>
            </a:extLst>
          </p:cNvPr>
          <p:cNvSpPr>
            <a:spLocks noGrp="1"/>
          </p:cNvSpPr>
          <p:nvPr>
            <p:ph type="sldNum" sz="quarter" idx="12"/>
          </p:nvPr>
        </p:nvSpPr>
        <p:spPr>
          <a:xfrm>
            <a:off x="8896350" y="6296827"/>
            <a:ext cx="2743200" cy="365125"/>
          </a:xfrm>
        </p:spPr>
        <p:txBody>
          <a:bodyPr/>
          <a:lstStyle/>
          <a:p>
            <a:fld id="{26AD20E6-394B-4DF0-96A5-9647FF39C943}" type="slidenum">
              <a:rPr lang="en-IN" smtClean="0">
                <a:solidFill>
                  <a:schemeClr val="accent4">
                    <a:lumMod val="20000"/>
                    <a:lumOff val="80000"/>
                  </a:schemeClr>
                </a:solidFill>
              </a:rPr>
              <a:t>8</a:t>
            </a:fld>
            <a:endParaRPr lang="en-IN" dirty="0">
              <a:solidFill>
                <a:schemeClr val="accent4">
                  <a:lumMod val="20000"/>
                  <a:lumOff val="80000"/>
                </a:schemeClr>
              </a:solidFill>
            </a:endParaRPr>
          </a:p>
        </p:txBody>
      </p:sp>
      <p:pic>
        <p:nvPicPr>
          <p:cNvPr id="6" name="Picture 5">
            <a:extLst>
              <a:ext uri="{FF2B5EF4-FFF2-40B4-BE49-F238E27FC236}">
                <a16:creationId xmlns:a16="http://schemas.microsoft.com/office/drawing/2014/main" id="{67E54A9D-4B6F-6671-1709-E2CF64355D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483"/>
            <a:ext cx="1273381" cy="599379"/>
          </a:xfrm>
          <a:prstGeom prst="rect">
            <a:avLst/>
          </a:prstGeom>
        </p:spPr>
      </p:pic>
      <p:sp>
        <p:nvSpPr>
          <p:cNvPr id="12" name="TextBox 11">
            <a:extLst>
              <a:ext uri="{FF2B5EF4-FFF2-40B4-BE49-F238E27FC236}">
                <a16:creationId xmlns:a16="http://schemas.microsoft.com/office/drawing/2014/main" id="{7D78EBEA-4B5E-F8C0-B337-D81A85A74055}"/>
              </a:ext>
            </a:extLst>
          </p:cNvPr>
          <p:cNvSpPr txBox="1"/>
          <p:nvPr/>
        </p:nvSpPr>
        <p:spPr>
          <a:xfrm>
            <a:off x="120929" y="1195675"/>
            <a:ext cx="4713961" cy="5016758"/>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wrap="square">
            <a:spAutoFit/>
          </a:bodyPr>
          <a:lstStyle/>
          <a:p>
            <a:pPr marL="342900" indent="-342900" algn="l">
              <a:buFont typeface="Wingdings" panose="05000000000000000000" pitchFamily="2" charset="2"/>
              <a:buChar char="Ø"/>
            </a:pPr>
            <a:r>
              <a:rPr lang="en-US" sz="2000" b="0" i="0" dirty="0">
                <a:solidFill>
                  <a:srgbClr val="222222"/>
                </a:solidFill>
                <a:effectLst/>
              </a:rPr>
              <a:t>The patients require no prior registration</a:t>
            </a:r>
          </a:p>
          <a:p>
            <a:pPr marL="342900" indent="-342900" algn="l">
              <a:buFont typeface="Wingdings" panose="05000000000000000000" pitchFamily="2" charset="2"/>
              <a:buChar char="Ø"/>
            </a:pPr>
            <a:r>
              <a:rPr lang="en-US" sz="2000" b="0" i="0" dirty="0">
                <a:solidFill>
                  <a:srgbClr val="222222"/>
                </a:solidFill>
                <a:effectLst/>
              </a:rPr>
              <a:t> Considering the pandemic, no physical contact with patients minimizes the risk of exposure as consultation is through telecommunication.</a:t>
            </a:r>
          </a:p>
          <a:p>
            <a:pPr marL="342900" indent="-342900" algn="l">
              <a:buFont typeface="Wingdings" panose="05000000000000000000" pitchFamily="2" charset="2"/>
              <a:buChar char="Ø"/>
            </a:pPr>
            <a:r>
              <a:rPr lang="en-US" sz="2000" b="0" i="0" dirty="0">
                <a:solidFill>
                  <a:srgbClr val="222222"/>
                </a:solidFill>
                <a:effectLst/>
              </a:rPr>
              <a:t>There is reduced out-of-pocket expenditure as traveling and other expenses are excluded.</a:t>
            </a:r>
          </a:p>
          <a:p>
            <a:pPr marL="342900" indent="-342900" algn="l">
              <a:buFont typeface="Wingdings" panose="05000000000000000000" pitchFamily="2" charset="2"/>
              <a:buChar char="Ø"/>
            </a:pPr>
            <a:r>
              <a:rPr lang="en-US" sz="2000" b="0" i="0" dirty="0">
                <a:solidFill>
                  <a:srgbClr val="222222"/>
                </a:solidFill>
                <a:effectLst/>
              </a:rPr>
              <a:t> Human resources are better utilized.</a:t>
            </a:r>
          </a:p>
          <a:p>
            <a:pPr marL="342900" indent="-342900" algn="l">
              <a:buFont typeface="Wingdings" panose="05000000000000000000" pitchFamily="2" charset="2"/>
              <a:buChar char="Ø"/>
            </a:pPr>
            <a:r>
              <a:rPr lang="en-US" sz="2000" b="0" i="0" dirty="0">
                <a:solidFill>
                  <a:srgbClr val="222222"/>
                </a:solidFill>
                <a:effectLst/>
              </a:rPr>
              <a:t> Accessibility of primary and tertiary healthcare</a:t>
            </a:r>
          </a:p>
          <a:p>
            <a:pPr marL="342900" indent="-342900" algn="l">
              <a:buFont typeface="Wingdings" panose="05000000000000000000" pitchFamily="2" charset="2"/>
              <a:buChar char="Ø"/>
            </a:pPr>
            <a:r>
              <a:rPr lang="en-US" sz="2000" b="0" i="0" dirty="0">
                <a:solidFill>
                  <a:srgbClr val="222222"/>
                </a:solidFill>
                <a:effectLst/>
              </a:rPr>
              <a:t> Patients are comfortable with teleconsultation with the present digitalized trends.</a:t>
            </a:r>
          </a:p>
          <a:p>
            <a:pPr marL="342900" indent="-342900" algn="l">
              <a:buFont typeface="Wingdings" panose="05000000000000000000" pitchFamily="2" charset="2"/>
              <a:buChar char="Ø"/>
            </a:pPr>
            <a:r>
              <a:rPr lang="en-US" sz="2000" b="0" i="0" dirty="0">
                <a:solidFill>
                  <a:srgbClr val="222222"/>
                </a:solidFill>
                <a:effectLst/>
              </a:rPr>
              <a:t> Minimum infrastructure</a:t>
            </a:r>
            <a:endParaRPr lang="en-US" b="0" i="0" dirty="0">
              <a:solidFill>
                <a:srgbClr val="222222"/>
              </a:solidFill>
              <a:effectLst/>
              <a:latin typeface="Proxima Nova"/>
            </a:endParaRPr>
          </a:p>
        </p:txBody>
      </p:sp>
      <p:sp>
        <p:nvSpPr>
          <p:cNvPr id="11" name="TextBox 10">
            <a:extLst>
              <a:ext uri="{FF2B5EF4-FFF2-40B4-BE49-F238E27FC236}">
                <a16:creationId xmlns:a16="http://schemas.microsoft.com/office/drawing/2014/main" id="{2545A925-7BCE-7CE0-9166-2E56BAEECBD3}"/>
              </a:ext>
            </a:extLst>
          </p:cNvPr>
          <p:cNvSpPr txBox="1"/>
          <p:nvPr/>
        </p:nvSpPr>
        <p:spPr>
          <a:xfrm>
            <a:off x="842327" y="734957"/>
            <a:ext cx="4158641" cy="461665"/>
          </a:xfrm>
          <a:prstGeom prst="rect">
            <a:avLst/>
          </a:prstGeom>
          <a:noFill/>
        </p:spPr>
        <p:txBody>
          <a:bodyPr wrap="square" rtlCol="0">
            <a:spAutoFit/>
          </a:bodyPr>
          <a:lstStyle/>
          <a:p>
            <a:r>
              <a:rPr lang="en-IN" sz="2400" b="1" dirty="0"/>
              <a:t>STRENGTHS</a:t>
            </a:r>
            <a:r>
              <a:rPr lang="en-IN" dirty="0"/>
              <a:t> </a:t>
            </a:r>
          </a:p>
        </p:txBody>
      </p:sp>
      <p:sp>
        <p:nvSpPr>
          <p:cNvPr id="15" name="TextBox 14">
            <a:extLst>
              <a:ext uri="{FF2B5EF4-FFF2-40B4-BE49-F238E27FC236}">
                <a16:creationId xmlns:a16="http://schemas.microsoft.com/office/drawing/2014/main" id="{302E0CC5-D0BD-B559-9DAF-A3F5F8E7DFCC}"/>
              </a:ext>
            </a:extLst>
          </p:cNvPr>
          <p:cNvSpPr txBox="1"/>
          <p:nvPr/>
        </p:nvSpPr>
        <p:spPr>
          <a:xfrm>
            <a:off x="4633587" y="2584895"/>
            <a:ext cx="4364276" cy="4247317"/>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wrap="square">
            <a:spAutoFit/>
          </a:bodyPr>
          <a:lstStyle/>
          <a:p>
            <a:pPr algn="l"/>
            <a:endParaRPr lang="en-US" b="0" i="0" dirty="0">
              <a:solidFill>
                <a:srgbClr val="222222"/>
              </a:solidFill>
              <a:effectLst/>
              <a:latin typeface="Proxima Nova"/>
            </a:endParaRPr>
          </a:p>
          <a:p>
            <a:pPr marL="285750" indent="-285750" algn="l">
              <a:buFont typeface="Arial" panose="020B0604020202020204" pitchFamily="34" charset="0"/>
              <a:buChar char="•"/>
            </a:pPr>
            <a:r>
              <a:rPr lang="en-US" b="0" i="0" dirty="0">
                <a:solidFill>
                  <a:srgbClr val="222222"/>
                </a:solidFill>
                <a:effectLst/>
                <a:latin typeface="Proxima Nova"/>
              </a:rPr>
              <a:t>Patient compliance is required </a:t>
            </a:r>
          </a:p>
          <a:p>
            <a:pPr marL="285750" indent="-285750" algn="l">
              <a:buFont typeface="Arial" panose="020B0604020202020204" pitchFamily="34" charset="0"/>
              <a:buChar char="•"/>
            </a:pPr>
            <a:r>
              <a:rPr lang="en-US" b="0" i="0" dirty="0">
                <a:solidFill>
                  <a:srgbClr val="222222"/>
                </a:solidFill>
                <a:effectLst/>
                <a:latin typeface="Proxima Nova"/>
              </a:rPr>
              <a:t> For cases that require patient counselling or where there is a need for “breaking bad news,” telemedicine consultation is inappropriate.</a:t>
            </a:r>
          </a:p>
          <a:p>
            <a:pPr marL="285750" indent="-285750" algn="l">
              <a:buFont typeface="Arial" panose="020B0604020202020204" pitchFamily="34" charset="0"/>
              <a:buChar char="•"/>
            </a:pPr>
            <a:r>
              <a:rPr lang="en-US" b="0" i="0" dirty="0">
                <a:solidFill>
                  <a:srgbClr val="222222"/>
                </a:solidFill>
                <a:effectLst/>
                <a:latin typeface="Proxima Nova"/>
              </a:rPr>
              <a:t>There is an absence of physical examination of patients.</a:t>
            </a:r>
          </a:p>
          <a:p>
            <a:pPr marL="285750" indent="-285750" algn="l">
              <a:buFont typeface="Arial" panose="020B0604020202020204" pitchFamily="34" charset="0"/>
              <a:buChar char="•"/>
            </a:pPr>
            <a:r>
              <a:rPr lang="en-US" dirty="0">
                <a:solidFill>
                  <a:srgbClr val="222222"/>
                </a:solidFill>
                <a:latin typeface="Proxima Nova"/>
              </a:rPr>
              <a:t>Tech savviness required </a:t>
            </a:r>
          </a:p>
          <a:p>
            <a:pPr marL="285750" indent="-285750" algn="l">
              <a:buFont typeface="Arial" panose="020B0604020202020204" pitchFamily="34" charset="0"/>
              <a:buChar char="•"/>
            </a:pPr>
            <a:r>
              <a:rPr lang="en-US" b="0" i="0" dirty="0">
                <a:solidFill>
                  <a:srgbClr val="222222"/>
                </a:solidFill>
                <a:effectLst/>
                <a:latin typeface="Proxima Nova"/>
              </a:rPr>
              <a:t> Variety of appliances available </a:t>
            </a:r>
          </a:p>
          <a:p>
            <a:pPr marL="285750" indent="-285750" algn="l">
              <a:buFont typeface="Arial" panose="020B0604020202020204" pitchFamily="34" charset="0"/>
              <a:buChar char="•"/>
            </a:pPr>
            <a:r>
              <a:rPr lang="en-US" dirty="0">
                <a:solidFill>
                  <a:srgbClr val="222222"/>
                </a:solidFill>
                <a:latin typeface="Proxima Nova"/>
              </a:rPr>
              <a:t>Lack of legal architecture </a:t>
            </a:r>
          </a:p>
          <a:p>
            <a:pPr marL="285750" indent="-285750" algn="l">
              <a:buFont typeface="Arial" panose="020B0604020202020204" pitchFamily="34" charset="0"/>
              <a:buChar char="•"/>
            </a:pPr>
            <a:r>
              <a:rPr lang="en-US" b="0" i="0" dirty="0">
                <a:solidFill>
                  <a:srgbClr val="222222"/>
                </a:solidFill>
                <a:effectLst/>
                <a:latin typeface="Proxima Nova"/>
              </a:rPr>
              <a:t>Overinterpretation by the patie</a:t>
            </a:r>
            <a:r>
              <a:rPr lang="en-US" dirty="0">
                <a:solidFill>
                  <a:srgbClr val="222222"/>
                </a:solidFill>
                <a:latin typeface="Proxima Nova"/>
              </a:rPr>
              <a:t>nt </a:t>
            </a:r>
          </a:p>
          <a:p>
            <a:pPr marL="285750" indent="-285750" algn="l">
              <a:buFont typeface="Arial" panose="020B0604020202020204" pitchFamily="34" charset="0"/>
              <a:buChar char="•"/>
            </a:pPr>
            <a:r>
              <a:rPr lang="en-US" b="0" i="0" dirty="0">
                <a:solidFill>
                  <a:srgbClr val="222222"/>
                </a:solidFill>
                <a:effectLst/>
                <a:latin typeface="Proxima Nova"/>
              </a:rPr>
              <a:t>No long term data</a:t>
            </a:r>
          </a:p>
          <a:p>
            <a:pPr marL="285750" indent="-285750" algn="l">
              <a:buFont typeface="Arial" panose="020B0604020202020204" pitchFamily="34" charset="0"/>
              <a:buChar char="•"/>
            </a:pPr>
            <a:r>
              <a:rPr lang="en-US" dirty="0">
                <a:solidFill>
                  <a:srgbClr val="222222"/>
                </a:solidFill>
                <a:latin typeface="Proxima Nova"/>
              </a:rPr>
              <a:t>Interoperability issue </a:t>
            </a:r>
            <a:endParaRPr lang="en-US" b="0" i="0" dirty="0">
              <a:solidFill>
                <a:srgbClr val="222222"/>
              </a:solidFill>
              <a:effectLst/>
              <a:latin typeface="Proxima Nova"/>
            </a:endParaRPr>
          </a:p>
          <a:p>
            <a:pPr algn="l"/>
            <a:endParaRPr lang="en-US" b="0" i="0" dirty="0">
              <a:solidFill>
                <a:srgbClr val="222222"/>
              </a:solidFill>
              <a:effectLst/>
              <a:latin typeface="Proxima Nova"/>
            </a:endParaRPr>
          </a:p>
        </p:txBody>
      </p:sp>
      <p:sp>
        <p:nvSpPr>
          <p:cNvPr id="14" name="TextBox 13">
            <a:extLst>
              <a:ext uri="{FF2B5EF4-FFF2-40B4-BE49-F238E27FC236}">
                <a16:creationId xmlns:a16="http://schemas.microsoft.com/office/drawing/2014/main" id="{BA8517A3-EC31-DBB5-E5DF-17D4E68CE9C0}"/>
              </a:ext>
            </a:extLst>
          </p:cNvPr>
          <p:cNvSpPr txBox="1"/>
          <p:nvPr/>
        </p:nvSpPr>
        <p:spPr>
          <a:xfrm>
            <a:off x="5375989" y="1992040"/>
            <a:ext cx="1948786" cy="461665"/>
          </a:xfrm>
          <a:prstGeom prst="rect">
            <a:avLst/>
          </a:prstGeom>
          <a:noFill/>
        </p:spPr>
        <p:txBody>
          <a:bodyPr wrap="square" rtlCol="0">
            <a:spAutoFit/>
          </a:bodyPr>
          <a:lstStyle/>
          <a:p>
            <a:r>
              <a:rPr lang="en-IN" sz="2400" b="1" dirty="0"/>
              <a:t>WEAKNESS</a:t>
            </a:r>
          </a:p>
        </p:txBody>
      </p:sp>
      <p:pic>
        <p:nvPicPr>
          <p:cNvPr id="5" name="Picture 4">
            <a:extLst>
              <a:ext uri="{FF2B5EF4-FFF2-40B4-BE49-F238E27FC236}">
                <a16:creationId xmlns:a16="http://schemas.microsoft.com/office/drawing/2014/main" id="{661E0900-0B19-7AF2-1062-0C8AA7DDBF55}"/>
              </a:ext>
            </a:extLst>
          </p:cNvPr>
          <p:cNvPicPr>
            <a:picLocks noChangeAspect="1"/>
          </p:cNvPicPr>
          <p:nvPr/>
        </p:nvPicPr>
        <p:blipFill rotWithShape="1">
          <a:blip r:embed="rId4">
            <a:extLst>
              <a:ext uri="{28A0092B-C50C-407E-A947-70E740481C1C}">
                <a14:useLocalDpi xmlns:a14="http://schemas.microsoft.com/office/drawing/2010/main" val="0"/>
              </a:ext>
            </a:extLst>
          </a:blip>
          <a:srcRect l="16353" t="51798" r="16299" b="32104"/>
          <a:stretch/>
        </p:blipFill>
        <p:spPr>
          <a:xfrm>
            <a:off x="2834640" y="25788"/>
            <a:ext cx="8890974" cy="1059150"/>
          </a:xfrm>
          <a:prstGeom prst="rect">
            <a:avLst/>
          </a:prstGeom>
        </p:spPr>
      </p:pic>
      <p:sp>
        <p:nvSpPr>
          <p:cNvPr id="10" name="Rectangle: Rounded Corners 9">
            <a:extLst>
              <a:ext uri="{FF2B5EF4-FFF2-40B4-BE49-F238E27FC236}">
                <a16:creationId xmlns:a16="http://schemas.microsoft.com/office/drawing/2014/main" id="{C3225676-0EC8-821E-9F52-D90F566DB685}"/>
              </a:ext>
            </a:extLst>
          </p:cNvPr>
          <p:cNvSpPr/>
          <p:nvPr/>
        </p:nvSpPr>
        <p:spPr>
          <a:xfrm>
            <a:off x="9432210" y="5195308"/>
            <a:ext cx="2034324" cy="7645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4">
                    <a:lumMod val="20000"/>
                    <a:lumOff val="80000"/>
                  </a:schemeClr>
                </a:solidFill>
              </a:rPr>
              <a:t>RMP Device</a:t>
            </a:r>
            <a:endParaRPr lang="en-IN" sz="2000" b="1" dirty="0">
              <a:solidFill>
                <a:schemeClr val="accent4">
                  <a:lumMod val="20000"/>
                  <a:lumOff val="80000"/>
                </a:schemeClr>
              </a:solidFill>
            </a:endParaRPr>
          </a:p>
        </p:txBody>
      </p:sp>
      <p:sp>
        <p:nvSpPr>
          <p:cNvPr id="16" name="Rectangle: Rounded Corners 15">
            <a:extLst>
              <a:ext uri="{FF2B5EF4-FFF2-40B4-BE49-F238E27FC236}">
                <a16:creationId xmlns:a16="http://schemas.microsoft.com/office/drawing/2014/main" id="{BF8C0CC0-FCCF-1A95-E08A-068BE9FFEBD2}"/>
              </a:ext>
            </a:extLst>
          </p:cNvPr>
          <p:cNvSpPr/>
          <p:nvPr/>
        </p:nvSpPr>
        <p:spPr>
          <a:xfrm>
            <a:off x="9407908" y="3877959"/>
            <a:ext cx="2034324" cy="7645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4">
                    <a:lumMod val="20000"/>
                    <a:lumOff val="80000"/>
                  </a:schemeClr>
                </a:solidFill>
              </a:rPr>
              <a:t>API </a:t>
            </a:r>
            <a:endParaRPr lang="en-IN" sz="2000" b="1" dirty="0">
              <a:solidFill>
                <a:schemeClr val="accent4">
                  <a:lumMod val="20000"/>
                  <a:lumOff val="80000"/>
                </a:schemeClr>
              </a:solidFill>
            </a:endParaRPr>
          </a:p>
        </p:txBody>
      </p:sp>
      <p:sp>
        <p:nvSpPr>
          <p:cNvPr id="17" name="Rectangle: Rounded Corners 16">
            <a:extLst>
              <a:ext uri="{FF2B5EF4-FFF2-40B4-BE49-F238E27FC236}">
                <a16:creationId xmlns:a16="http://schemas.microsoft.com/office/drawing/2014/main" id="{8D414C38-671B-8185-1789-CC0477A233F3}"/>
              </a:ext>
            </a:extLst>
          </p:cNvPr>
          <p:cNvSpPr/>
          <p:nvPr/>
        </p:nvSpPr>
        <p:spPr>
          <a:xfrm>
            <a:off x="9432210" y="2570875"/>
            <a:ext cx="2034324" cy="7645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4">
                    <a:lumMod val="20000"/>
                    <a:lumOff val="80000"/>
                  </a:schemeClr>
                </a:solidFill>
              </a:rPr>
              <a:t>Middlewar</a:t>
            </a:r>
            <a:r>
              <a:rPr lang="en-US" b="1" dirty="0">
                <a:solidFill>
                  <a:schemeClr val="accent4">
                    <a:lumMod val="20000"/>
                    <a:lumOff val="80000"/>
                  </a:schemeClr>
                </a:solidFill>
              </a:rPr>
              <a:t>e</a:t>
            </a:r>
            <a:endParaRPr lang="en-IN" b="1" dirty="0">
              <a:solidFill>
                <a:schemeClr val="accent4">
                  <a:lumMod val="20000"/>
                  <a:lumOff val="80000"/>
                </a:schemeClr>
              </a:solidFill>
            </a:endParaRPr>
          </a:p>
        </p:txBody>
      </p:sp>
      <p:sp>
        <p:nvSpPr>
          <p:cNvPr id="18" name="Rectangle: Rounded Corners 17">
            <a:extLst>
              <a:ext uri="{FF2B5EF4-FFF2-40B4-BE49-F238E27FC236}">
                <a16:creationId xmlns:a16="http://schemas.microsoft.com/office/drawing/2014/main" id="{89A1BC3D-B6F5-D761-A22C-5FE1A01C9926}"/>
              </a:ext>
            </a:extLst>
          </p:cNvPr>
          <p:cNvSpPr/>
          <p:nvPr/>
        </p:nvSpPr>
        <p:spPr>
          <a:xfrm>
            <a:off x="9432210" y="1251287"/>
            <a:ext cx="2034324" cy="7645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4">
                    <a:lumMod val="20000"/>
                    <a:lumOff val="80000"/>
                  </a:schemeClr>
                </a:solidFill>
              </a:rPr>
              <a:t>Mobile application</a:t>
            </a:r>
            <a:endParaRPr lang="en-IN" sz="2000" b="1" dirty="0">
              <a:solidFill>
                <a:schemeClr val="accent4">
                  <a:lumMod val="20000"/>
                  <a:lumOff val="80000"/>
                </a:schemeClr>
              </a:solidFill>
            </a:endParaRPr>
          </a:p>
        </p:txBody>
      </p:sp>
      <p:sp>
        <p:nvSpPr>
          <p:cNvPr id="13" name="Arrow: Down 12">
            <a:extLst>
              <a:ext uri="{FF2B5EF4-FFF2-40B4-BE49-F238E27FC236}">
                <a16:creationId xmlns:a16="http://schemas.microsoft.com/office/drawing/2014/main" id="{7115C918-FCD8-DAC2-F4AE-631C00B98674}"/>
              </a:ext>
            </a:extLst>
          </p:cNvPr>
          <p:cNvSpPr/>
          <p:nvPr/>
        </p:nvSpPr>
        <p:spPr>
          <a:xfrm rot="10800000">
            <a:off x="10267950" y="4675812"/>
            <a:ext cx="331470" cy="486182"/>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IN" dirty="0"/>
          </a:p>
        </p:txBody>
      </p:sp>
      <p:sp>
        <p:nvSpPr>
          <p:cNvPr id="19" name="Arrow: Down 18">
            <a:extLst>
              <a:ext uri="{FF2B5EF4-FFF2-40B4-BE49-F238E27FC236}">
                <a16:creationId xmlns:a16="http://schemas.microsoft.com/office/drawing/2014/main" id="{2F418183-542E-470D-AEF6-A441A7A4B23C}"/>
              </a:ext>
            </a:extLst>
          </p:cNvPr>
          <p:cNvSpPr/>
          <p:nvPr/>
        </p:nvSpPr>
        <p:spPr>
          <a:xfrm rot="10800000">
            <a:off x="10267950" y="3321395"/>
            <a:ext cx="331470" cy="486182"/>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IN" dirty="0"/>
          </a:p>
        </p:txBody>
      </p:sp>
      <p:sp>
        <p:nvSpPr>
          <p:cNvPr id="20" name="Arrow: Down 19">
            <a:extLst>
              <a:ext uri="{FF2B5EF4-FFF2-40B4-BE49-F238E27FC236}">
                <a16:creationId xmlns:a16="http://schemas.microsoft.com/office/drawing/2014/main" id="{2F93A7B5-E5B0-F93F-58FD-8B861486D24C}"/>
              </a:ext>
            </a:extLst>
          </p:cNvPr>
          <p:cNvSpPr/>
          <p:nvPr/>
        </p:nvSpPr>
        <p:spPr>
          <a:xfrm rot="10800000">
            <a:off x="9884556" y="2056965"/>
            <a:ext cx="331470" cy="486182"/>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IN" dirty="0"/>
          </a:p>
        </p:txBody>
      </p:sp>
      <p:sp>
        <p:nvSpPr>
          <p:cNvPr id="21" name="Arrow: Down 20">
            <a:extLst>
              <a:ext uri="{FF2B5EF4-FFF2-40B4-BE49-F238E27FC236}">
                <a16:creationId xmlns:a16="http://schemas.microsoft.com/office/drawing/2014/main" id="{6C58F317-9A07-7640-DF11-FDC296CEA871}"/>
              </a:ext>
            </a:extLst>
          </p:cNvPr>
          <p:cNvSpPr/>
          <p:nvPr/>
        </p:nvSpPr>
        <p:spPr>
          <a:xfrm>
            <a:off x="10781464" y="2075591"/>
            <a:ext cx="331470" cy="486182"/>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IN" dirty="0"/>
          </a:p>
        </p:txBody>
      </p:sp>
      <p:pic>
        <p:nvPicPr>
          <p:cNvPr id="23" name="Graphic 22" descr="Man">
            <a:extLst>
              <a:ext uri="{FF2B5EF4-FFF2-40B4-BE49-F238E27FC236}">
                <a16:creationId xmlns:a16="http://schemas.microsoft.com/office/drawing/2014/main" id="{1F34D7AD-4DC3-82F7-DDE3-DA69976A85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00938" y="1169203"/>
            <a:ext cx="657460" cy="518825"/>
          </a:xfrm>
          <a:prstGeom prst="rect">
            <a:avLst/>
          </a:prstGeom>
        </p:spPr>
      </p:pic>
      <p:pic>
        <p:nvPicPr>
          <p:cNvPr id="24" name="Graphic 23" descr="Man">
            <a:extLst>
              <a:ext uri="{FF2B5EF4-FFF2-40B4-BE49-F238E27FC236}">
                <a16:creationId xmlns:a16="http://schemas.microsoft.com/office/drawing/2014/main" id="{570D3E9C-5823-C552-F97A-E47CE2FB3EF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291579" y="1877049"/>
            <a:ext cx="657460" cy="518825"/>
          </a:xfrm>
          <a:prstGeom prst="rect">
            <a:avLst/>
          </a:prstGeom>
        </p:spPr>
      </p:pic>
      <p:pic>
        <p:nvPicPr>
          <p:cNvPr id="26" name="Graphic 25" descr="Man with cane">
            <a:extLst>
              <a:ext uri="{FF2B5EF4-FFF2-40B4-BE49-F238E27FC236}">
                <a16:creationId xmlns:a16="http://schemas.microsoft.com/office/drawing/2014/main" id="{3A830041-9B61-3845-7271-C4E8C5C3BCE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528392" y="6097118"/>
            <a:ext cx="739140" cy="764541"/>
          </a:xfrm>
          <a:prstGeom prst="rect">
            <a:avLst/>
          </a:prstGeom>
        </p:spPr>
      </p:pic>
      <p:cxnSp>
        <p:nvCxnSpPr>
          <p:cNvPr id="28" name="Straight Arrow Connector 27">
            <a:extLst>
              <a:ext uri="{FF2B5EF4-FFF2-40B4-BE49-F238E27FC236}">
                <a16:creationId xmlns:a16="http://schemas.microsoft.com/office/drawing/2014/main" id="{353F23DB-2DCA-9B7F-4D20-5C419F7DE24D}"/>
              </a:ext>
            </a:extLst>
          </p:cNvPr>
          <p:cNvCxnSpPr>
            <a:cxnSpLocks/>
            <a:endCxn id="18" idx="1"/>
          </p:cNvCxnSpPr>
          <p:nvPr/>
        </p:nvCxnSpPr>
        <p:spPr>
          <a:xfrm>
            <a:off x="8732520" y="1458580"/>
            <a:ext cx="699690" cy="17497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5" name="Straight Arrow Connector 34">
            <a:extLst>
              <a:ext uri="{FF2B5EF4-FFF2-40B4-BE49-F238E27FC236}">
                <a16:creationId xmlns:a16="http://schemas.microsoft.com/office/drawing/2014/main" id="{A6D99237-5D47-CECE-4C24-E240735AE5BB}"/>
              </a:ext>
            </a:extLst>
          </p:cNvPr>
          <p:cNvCxnSpPr>
            <a:cxnSpLocks/>
            <a:endCxn id="18" idx="1"/>
          </p:cNvCxnSpPr>
          <p:nvPr/>
        </p:nvCxnSpPr>
        <p:spPr>
          <a:xfrm flipV="1">
            <a:off x="8756822" y="1633557"/>
            <a:ext cx="675388" cy="47593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9" name="TextBox 38">
            <a:extLst>
              <a:ext uri="{FF2B5EF4-FFF2-40B4-BE49-F238E27FC236}">
                <a16:creationId xmlns:a16="http://schemas.microsoft.com/office/drawing/2014/main" id="{CB273643-7257-6DC9-CE1B-9A411EC54341}"/>
              </a:ext>
            </a:extLst>
          </p:cNvPr>
          <p:cNvSpPr txBox="1"/>
          <p:nvPr/>
        </p:nvSpPr>
        <p:spPr>
          <a:xfrm>
            <a:off x="6884660" y="1215348"/>
            <a:ext cx="1868296" cy="369332"/>
          </a:xfrm>
          <a:prstGeom prst="rect">
            <a:avLst/>
          </a:prstGeom>
          <a:noFill/>
        </p:spPr>
        <p:txBody>
          <a:bodyPr wrap="square" rtlCol="0">
            <a:spAutoFit/>
          </a:bodyPr>
          <a:lstStyle/>
          <a:p>
            <a:r>
              <a:rPr lang="en-US" dirty="0"/>
              <a:t>Family member </a:t>
            </a:r>
            <a:endParaRPr lang="en-IN" dirty="0"/>
          </a:p>
        </p:txBody>
      </p:sp>
      <p:sp>
        <p:nvSpPr>
          <p:cNvPr id="43" name="TextBox 42">
            <a:extLst>
              <a:ext uri="{FF2B5EF4-FFF2-40B4-BE49-F238E27FC236}">
                <a16:creationId xmlns:a16="http://schemas.microsoft.com/office/drawing/2014/main" id="{03D89D37-EFC5-9283-93E2-C620A69FFF31}"/>
              </a:ext>
            </a:extLst>
          </p:cNvPr>
          <p:cNvSpPr txBox="1"/>
          <p:nvPr/>
        </p:nvSpPr>
        <p:spPr>
          <a:xfrm>
            <a:off x="7498725" y="1992040"/>
            <a:ext cx="1082589" cy="369332"/>
          </a:xfrm>
          <a:prstGeom prst="rect">
            <a:avLst/>
          </a:prstGeom>
          <a:noFill/>
        </p:spPr>
        <p:txBody>
          <a:bodyPr wrap="square" rtlCol="0">
            <a:spAutoFit/>
          </a:bodyPr>
          <a:lstStyle/>
          <a:p>
            <a:r>
              <a:rPr lang="en-US" dirty="0"/>
              <a:t>Physician</a:t>
            </a:r>
            <a:endParaRPr lang="en-IN" dirty="0"/>
          </a:p>
        </p:txBody>
      </p:sp>
      <p:cxnSp>
        <p:nvCxnSpPr>
          <p:cNvPr id="55" name="Straight Connector 54">
            <a:extLst>
              <a:ext uri="{FF2B5EF4-FFF2-40B4-BE49-F238E27FC236}">
                <a16:creationId xmlns:a16="http://schemas.microsoft.com/office/drawing/2014/main" id="{DCA87E2B-AA9E-6833-6919-B21CD794BB27}"/>
              </a:ext>
            </a:extLst>
          </p:cNvPr>
          <p:cNvCxnSpPr>
            <a:cxnSpLocks/>
          </p:cNvCxnSpPr>
          <p:nvPr/>
        </p:nvCxnSpPr>
        <p:spPr>
          <a:xfrm>
            <a:off x="10152897" y="6469184"/>
            <a:ext cx="530529" cy="0"/>
          </a:xfrm>
          <a:prstGeom prst="line">
            <a:avLst/>
          </a:prstGeom>
        </p:spPr>
        <p:style>
          <a:lnRef idx="3">
            <a:schemeClr val="dk1"/>
          </a:lnRef>
          <a:fillRef idx="0">
            <a:schemeClr val="dk1"/>
          </a:fillRef>
          <a:effectRef idx="2">
            <a:schemeClr val="dk1"/>
          </a:effectRef>
          <a:fontRef idx="minor">
            <a:schemeClr val="tx1"/>
          </a:fontRef>
        </p:style>
      </p:cxnSp>
      <p:cxnSp>
        <p:nvCxnSpPr>
          <p:cNvPr id="71" name="Straight Arrow Connector 70">
            <a:extLst>
              <a:ext uri="{FF2B5EF4-FFF2-40B4-BE49-F238E27FC236}">
                <a16:creationId xmlns:a16="http://schemas.microsoft.com/office/drawing/2014/main" id="{48261394-04C2-68BF-0DF7-74C527C0AB07}"/>
              </a:ext>
            </a:extLst>
          </p:cNvPr>
          <p:cNvCxnSpPr>
            <a:cxnSpLocks/>
          </p:cNvCxnSpPr>
          <p:nvPr/>
        </p:nvCxnSpPr>
        <p:spPr>
          <a:xfrm flipV="1">
            <a:off x="10683426" y="5959848"/>
            <a:ext cx="0" cy="49943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93109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DE056D7-024E-A9C1-BBD7-5EE6669F64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165583" cy="548639"/>
          </a:xfrm>
          <a:prstGeom prst="rect">
            <a:avLst/>
          </a:prstGeom>
        </p:spPr>
      </p:pic>
      <p:graphicFrame>
        <p:nvGraphicFramePr>
          <p:cNvPr id="2" name="Diagram 1">
            <a:extLst>
              <a:ext uri="{FF2B5EF4-FFF2-40B4-BE49-F238E27FC236}">
                <a16:creationId xmlns:a16="http://schemas.microsoft.com/office/drawing/2014/main" id="{8CDEDC25-A7AE-16A2-38BF-F04305DACC3B}"/>
              </a:ext>
            </a:extLst>
          </p:cNvPr>
          <p:cNvGraphicFramePr/>
          <p:nvPr>
            <p:extLst>
              <p:ext uri="{D42A27DB-BD31-4B8C-83A1-F6EECF244321}">
                <p14:modId xmlns:p14="http://schemas.microsoft.com/office/powerpoint/2010/main" val="2497656505"/>
              </p:ext>
            </p:extLst>
          </p:nvPr>
        </p:nvGraphicFramePr>
        <p:xfrm>
          <a:off x="437756" y="193638"/>
          <a:ext cx="11586604" cy="66643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8" name="Straight Connector 7">
            <a:extLst>
              <a:ext uri="{FF2B5EF4-FFF2-40B4-BE49-F238E27FC236}">
                <a16:creationId xmlns:a16="http://schemas.microsoft.com/office/drawing/2014/main" id="{EEF41918-5F23-BD5D-67D9-22ACCE883057}"/>
              </a:ext>
            </a:extLst>
          </p:cNvPr>
          <p:cNvCxnSpPr>
            <a:cxnSpLocks/>
          </p:cNvCxnSpPr>
          <p:nvPr/>
        </p:nvCxnSpPr>
        <p:spPr>
          <a:xfrm flipH="1">
            <a:off x="7440930" y="1143000"/>
            <a:ext cx="268605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2" name="Straight Connector 11">
            <a:extLst>
              <a:ext uri="{FF2B5EF4-FFF2-40B4-BE49-F238E27FC236}">
                <a16:creationId xmlns:a16="http://schemas.microsoft.com/office/drawing/2014/main" id="{5B68B741-4377-1085-5037-C88C94B21A77}"/>
              </a:ext>
            </a:extLst>
          </p:cNvPr>
          <p:cNvCxnSpPr>
            <a:cxnSpLocks/>
          </p:cNvCxnSpPr>
          <p:nvPr/>
        </p:nvCxnSpPr>
        <p:spPr>
          <a:xfrm flipV="1">
            <a:off x="9029700" y="868680"/>
            <a:ext cx="0" cy="274320"/>
          </a:xfrm>
          <a:prstGeom prst="line">
            <a:avLst/>
          </a:prstGeom>
          <a:ln/>
        </p:spPr>
        <p:style>
          <a:lnRef idx="2">
            <a:schemeClr val="dk1"/>
          </a:lnRef>
          <a:fillRef idx="0">
            <a:schemeClr val="dk1"/>
          </a:fillRef>
          <a:effectRef idx="1">
            <a:schemeClr val="dk1"/>
          </a:effectRef>
          <a:fontRef idx="minor">
            <a:schemeClr val="tx1"/>
          </a:fontRef>
        </p:style>
      </p:cxnSp>
      <p:cxnSp>
        <p:nvCxnSpPr>
          <p:cNvPr id="13" name="Straight Connector 12">
            <a:extLst>
              <a:ext uri="{FF2B5EF4-FFF2-40B4-BE49-F238E27FC236}">
                <a16:creationId xmlns:a16="http://schemas.microsoft.com/office/drawing/2014/main" id="{063738F0-53F9-0FA7-1831-4E468F19B9A2}"/>
              </a:ext>
            </a:extLst>
          </p:cNvPr>
          <p:cNvCxnSpPr>
            <a:cxnSpLocks/>
          </p:cNvCxnSpPr>
          <p:nvPr/>
        </p:nvCxnSpPr>
        <p:spPr>
          <a:xfrm flipH="1">
            <a:off x="1840230" y="1028700"/>
            <a:ext cx="236601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27" name="Straight Connector 26">
            <a:extLst>
              <a:ext uri="{FF2B5EF4-FFF2-40B4-BE49-F238E27FC236}">
                <a16:creationId xmlns:a16="http://schemas.microsoft.com/office/drawing/2014/main" id="{62A025F4-D3D2-C501-BE63-7DF40D7D042B}"/>
              </a:ext>
            </a:extLst>
          </p:cNvPr>
          <p:cNvCxnSpPr>
            <a:cxnSpLocks/>
          </p:cNvCxnSpPr>
          <p:nvPr/>
        </p:nvCxnSpPr>
        <p:spPr>
          <a:xfrm flipH="1">
            <a:off x="1165579" y="274319"/>
            <a:ext cx="5429531"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35" name="Connector: Curved 34">
            <a:extLst>
              <a:ext uri="{FF2B5EF4-FFF2-40B4-BE49-F238E27FC236}">
                <a16:creationId xmlns:a16="http://schemas.microsoft.com/office/drawing/2014/main" id="{2E93F8AD-C6BA-9BAB-2A40-741F2073F8D4}"/>
              </a:ext>
            </a:extLst>
          </p:cNvPr>
          <p:cNvCxnSpPr>
            <a:cxnSpLocks/>
          </p:cNvCxnSpPr>
          <p:nvPr/>
        </p:nvCxnSpPr>
        <p:spPr>
          <a:xfrm rot="5400000" flipH="1" flipV="1">
            <a:off x="965555" y="474344"/>
            <a:ext cx="400051" cy="3"/>
          </a:xfrm>
          <a:prstGeom prst="curvedConnector3">
            <a:avLst>
              <a:gd name="adj1" fmla="val 41429"/>
            </a:avLst>
          </a:prstGeom>
        </p:spPr>
        <p:style>
          <a:lnRef idx="3">
            <a:schemeClr val="accent4"/>
          </a:lnRef>
          <a:fillRef idx="0">
            <a:schemeClr val="accent4"/>
          </a:fillRef>
          <a:effectRef idx="2">
            <a:schemeClr val="accent4"/>
          </a:effectRef>
          <a:fontRef idx="minor">
            <a:schemeClr val="tx1"/>
          </a:fontRef>
        </p:style>
      </p:cxnSp>
      <p:cxnSp>
        <p:nvCxnSpPr>
          <p:cNvPr id="38" name="Straight Connector 37">
            <a:extLst>
              <a:ext uri="{FF2B5EF4-FFF2-40B4-BE49-F238E27FC236}">
                <a16:creationId xmlns:a16="http://schemas.microsoft.com/office/drawing/2014/main" id="{95466BA4-7768-686C-82CC-76DF82023A2D}"/>
              </a:ext>
            </a:extLst>
          </p:cNvPr>
          <p:cNvCxnSpPr>
            <a:cxnSpLocks/>
          </p:cNvCxnSpPr>
          <p:nvPr/>
        </p:nvCxnSpPr>
        <p:spPr>
          <a:xfrm flipV="1">
            <a:off x="6595110" y="274319"/>
            <a:ext cx="0" cy="400052"/>
          </a:xfrm>
          <a:prstGeom prst="line">
            <a:avLst/>
          </a:prstGeom>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911276768"/>
      </p:ext>
    </p:extLst>
  </p:cSld>
  <p:clrMapOvr>
    <a:masterClrMapping/>
  </p:clrMapOvr>
</p:sld>
</file>

<file path=ppt/theme/theme1.xml><?xml version="1.0" encoding="utf-8"?>
<a:theme xmlns:a="http://schemas.openxmlformats.org/drawingml/2006/main" name="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Quotable</Template>
  <TotalTime>590</TotalTime>
  <Words>1840</Words>
  <Application>Microsoft Office PowerPoint</Application>
  <PresentationFormat>Widescreen</PresentationFormat>
  <Paragraphs>172</Paragraphs>
  <Slides>20</Slides>
  <Notes>6</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REMOTE PATIENT MONITORING TRENDS IN GERIARTIC PATIENTS</vt:lpstr>
      <vt:lpstr>Screenshot of Approval</vt:lpstr>
      <vt:lpstr>PowerPoint Presentation</vt:lpstr>
      <vt:lpstr>PowerPoint Presentation</vt:lpstr>
      <vt:lpstr>Objectives</vt:lpstr>
      <vt:lpstr>Methodology (1/2)</vt:lpstr>
      <vt:lpstr>Methodology (2/2)</vt:lpstr>
      <vt:lpstr>PowerPoint Presentation</vt:lpstr>
      <vt:lpstr>PowerPoint Presentation</vt:lpstr>
      <vt:lpstr>Results (3/3)</vt:lpstr>
      <vt:lpstr>Discussion </vt:lpstr>
      <vt:lpstr>PowerPoint Presentation</vt:lpstr>
      <vt:lpstr>Conclusion</vt:lpstr>
      <vt:lpstr>Limitations of the Study</vt:lpstr>
      <vt:lpstr>References</vt:lpstr>
      <vt:lpstr>Thank You</vt:lpstr>
      <vt:lpstr>Suggestions to the Organization where the Study was Conducted </vt:lpstr>
      <vt:lpstr>Dissertation Experiences</vt:lpstr>
      <vt:lpstr>Pictorial Journey (1/2)</vt:lpstr>
      <vt:lpstr>Pictorial Journey (2/2)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Name Organization</dc:title>
  <dc:creator>Dr. Sidharth Sekhar Mishra</dc:creator>
  <cp:lastModifiedBy>mag thethi</cp:lastModifiedBy>
  <cp:revision>52</cp:revision>
  <dcterms:created xsi:type="dcterms:W3CDTF">2022-05-20T15:11:38Z</dcterms:created>
  <dcterms:modified xsi:type="dcterms:W3CDTF">2022-07-25T10:20:13Z</dcterms:modified>
</cp:coreProperties>
</file>