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aj" userId="5eb77ab173bece9c" providerId="LiveId" clId="{01EB96B5-CE79-4B7E-8CE0-18B4641E945D}"/>
    <pc:docChg chg="custSel modSld">
      <pc:chgData name="Pankaj" userId="5eb77ab173bece9c" providerId="LiveId" clId="{01EB96B5-CE79-4B7E-8CE0-18B4641E945D}" dt="2022-08-10T15:32:46.270" v="113" actId="14100"/>
      <pc:docMkLst>
        <pc:docMk/>
      </pc:docMkLst>
      <pc:sldChg chg="addSp delSp modSp mod">
        <pc:chgData name="Pankaj" userId="5eb77ab173bece9c" providerId="LiveId" clId="{01EB96B5-CE79-4B7E-8CE0-18B4641E945D}" dt="2022-08-10T15:18:18.308" v="12" actId="14100"/>
        <pc:sldMkLst>
          <pc:docMk/>
          <pc:sldMk cId="1373306154" sldId="262"/>
        </pc:sldMkLst>
        <pc:spChg chg="add del mod">
          <ac:chgData name="Pankaj" userId="5eb77ab173bece9c" providerId="LiveId" clId="{01EB96B5-CE79-4B7E-8CE0-18B4641E945D}" dt="2022-08-10T15:17:21.393" v="1"/>
          <ac:spMkLst>
            <pc:docMk/>
            <pc:sldMk cId="1373306154" sldId="262"/>
            <ac:spMk id="11" creationId="{9BD91CF2-6623-99E1-91AB-02C16CE8DDBB}"/>
          </ac:spMkLst>
        </pc:spChg>
        <pc:graphicFrameChg chg="add mod">
          <ac:chgData name="Pankaj" userId="5eb77ab173bece9c" providerId="LiveId" clId="{01EB96B5-CE79-4B7E-8CE0-18B4641E945D}" dt="2022-08-10T15:17:59.541" v="8" actId="14100"/>
          <ac:graphicFrameMkLst>
            <pc:docMk/>
            <pc:sldMk cId="1373306154" sldId="262"/>
            <ac:graphicFrameMk id="12" creationId="{D8C84ED6-64D1-F3B2-DD39-B91B3F438B7C}"/>
          </ac:graphicFrameMkLst>
        </pc:graphicFrameChg>
        <pc:graphicFrameChg chg="add mod">
          <ac:chgData name="Pankaj" userId="5eb77ab173bece9c" providerId="LiveId" clId="{01EB96B5-CE79-4B7E-8CE0-18B4641E945D}" dt="2022-08-10T15:18:18.308" v="12" actId="14100"/>
          <ac:graphicFrameMkLst>
            <pc:docMk/>
            <pc:sldMk cId="1373306154" sldId="262"/>
            <ac:graphicFrameMk id="13" creationId="{4EC8FECB-A629-6C15-8F6B-72468E00E964}"/>
          </ac:graphicFrameMkLst>
        </pc:graphicFrameChg>
        <pc:picChg chg="del">
          <ac:chgData name="Pankaj" userId="5eb77ab173bece9c" providerId="LiveId" clId="{01EB96B5-CE79-4B7E-8CE0-18B4641E945D}" dt="2022-08-10T15:17:19.037" v="0" actId="478"/>
          <ac:picMkLst>
            <pc:docMk/>
            <pc:sldMk cId="1373306154" sldId="262"/>
            <ac:picMk id="7" creationId="{42C0C583-0156-C3AE-0772-546E024B067C}"/>
          </ac:picMkLst>
        </pc:picChg>
        <pc:picChg chg="del">
          <ac:chgData name="Pankaj" userId="5eb77ab173bece9c" providerId="LiveId" clId="{01EB96B5-CE79-4B7E-8CE0-18B4641E945D}" dt="2022-08-10T15:17:32.130" v="4" actId="478"/>
          <ac:picMkLst>
            <pc:docMk/>
            <pc:sldMk cId="1373306154" sldId="262"/>
            <ac:picMk id="8" creationId="{C6AD7880-FCBF-C04E-05CB-B7A2B6A4372E}"/>
          </ac:picMkLst>
        </pc:picChg>
        <pc:picChg chg="del">
          <ac:chgData name="Pankaj" userId="5eb77ab173bece9c" providerId="LiveId" clId="{01EB96B5-CE79-4B7E-8CE0-18B4641E945D}" dt="2022-08-10T15:17:33.404" v="5" actId="478"/>
          <ac:picMkLst>
            <pc:docMk/>
            <pc:sldMk cId="1373306154" sldId="262"/>
            <ac:picMk id="9" creationId="{027E1CBA-1496-DC2B-7CCA-D56FAD389E7F}"/>
          </ac:picMkLst>
        </pc:picChg>
      </pc:sldChg>
      <pc:sldChg chg="addSp delSp modSp mod">
        <pc:chgData name="Pankaj" userId="5eb77ab173bece9c" providerId="LiveId" clId="{01EB96B5-CE79-4B7E-8CE0-18B4641E945D}" dt="2022-08-10T15:22:35.406" v="45" actId="14100"/>
        <pc:sldMkLst>
          <pc:docMk/>
          <pc:sldMk cId="1911276768" sldId="263"/>
        </pc:sldMkLst>
        <pc:spChg chg="add del mod">
          <ac:chgData name="Pankaj" userId="5eb77ab173bece9c" providerId="LiveId" clId="{01EB96B5-CE79-4B7E-8CE0-18B4641E945D}" dt="2022-08-10T15:21:51.491" v="37"/>
          <ac:spMkLst>
            <pc:docMk/>
            <pc:sldMk cId="1911276768" sldId="263"/>
            <ac:spMk id="11" creationId="{ACC328C0-4AB2-B93D-645D-C32FB805F494}"/>
          </ac:spMkLst>
        </pc:spChg>
        <pc:graphicFrameChg chg="add mod">
          <ac:chgData name="Pankaj" userId="5eb77ab173bece9c" providerId="LiveId" clId="{01EB96B5-CE79-4B7E-8CE0-18B4641E945D}" dt="2022-08-10T15:21:56.629" v="38" actId="14100"/>
          <ac:graphicFrameMkLst>
            <pc:docMk/>
            <pc:sldMk cId="1911276768" sldId="263"/>
            <ac:graphicFrameMk id="12" creationId="{42E0C3F0-47C3-1978-83F2-15EC948F63A5}"/>
          </ac:graphicFrameMkLst>
        </pc:graphicFrameChg>
        <pc:graphicFrameChg chg="add mod">
          <ac:chgData name="Pankaj" userId="5eb77ab173bece9c" providerId="LiveId" clId="{01EB96B5-CE79-4B7E-8CE0-18B4641E945D}" dt="2022-08-10T15:22:35.406" v="45" actId="14100"/>
          <ac:graphicFrameMkLst>
            <pc:docMk/>
            <pc:sldMk cId="1911276768" sldId="263"/>
            <ac:graphicFrameMk id="13" creationId="{D9D5621A-84BD-E83E-18F4-00EA97B3CF02}"/>
          </ac:graphicFrameMkLst>
        </pc:graphicFrameChg>
        <pc:picChg chg="del">
          <ac:chgData name="Pankaj" userId="5eb77ab173bece9c" providerId="LiveId" clId="{01EB96B5-CE79-4B7E-8CE0-18B4641E945D}" dt="2022-08-10T15:21:25.346" v="34" actId="478"/>
          <ac:picMkLst>
            <pc:docMk/>
            <pc:sldMk cId="1911276768" sldId="263"/>
            <ac:picMk id="7" creationId="{51815736-675D-7D70-2065-487B0C12D028}"/>
          </ac:picMkLst>
        </pc:picChg>
        <pc:picChg chg="del">
          <ac:chgData name="Pankaj" userId="5eb77ab173bece9c" providerId="LiveId" clId="{01EB96B5-CE79-4B7E-8CE0-18B4641E945D}" dt="2022-08-10T15:21:58.289" v="39" actId="478"/>
          <ac:picMkLst>
            <pc:docMk/>
            <pc:sldMk cId="1911276768" sldId="263"/>
            <ac:picMk id="8" creationId="{3C4925CD-7BA1-388B-07F4-375C0D85E7A0}"/>
          </ac:picMkLst>
        </pc:picChg>
        <pc:picChg chg="del">
          <ac:chgData name="Pankaj" userId="5eb77ab173bece9c" providerId="LiveId" clId="{01EB96B5-CE79-4B7E-8CE0-18B4641E945D}" dt="2022-08-10T15:21:32.921" v="35" actId="478"/>
          <ac:picMkLst>
            <pc:docMk/>
            <pc:sldMk cId="1911276768" sldId="263"/>
            <ac:picMk id="9" creationId="{FD980920-A6F2-91E4-9367-38E33D93A11B}"/>
          </ac:picMkLst>
        </pc:picChg>
      </pc:sldChg>
      <pc:sldChg chg="addSp delSp modSp mod">
        <pc:chgData name="Pankaj" userId="5eb77ab173bece9c" providerId="LiveId" clId="{01EB96B5-CE79-4B7E-8CE0-18B4641E945D}" dt="2022-08-10T15:23:55.325" v="57" actId="14100"/>
        <pc:sldMkLst>
          <pc:docMk/>
          <pc:sldMk cId="1498613200" sldId="264"/>
        </pc:sldMkLst>
        <pc:spChg chg="add del mod">
          <ac:chgData name="Pankaj" userId="5eb77ab173bece9c" providerId="LiveId" clId="{01EB96B5-CE79-4B7E-8CE0-18B4641E945D}" dt="2022-08-10T15:23:04.942" v="48"/>
          <ac:spMkLst>
            <pc:docMk/>
            <pc:sldMk cId="1498613200" sldId="264"/>
            <ac:spMk id="11" creationId="{B878F8BF-0AB0-9528-3F4A-C7B155304074}"/>
          </ac:spMkLst>
        </pc:spChg>
        <pc:graphicFrameChg chg="add mod">
          <ac:chgData name="Pankaj" userId="5eb77ab173bece9c" providerId="LiveId" clId="{01EB96B5-CE79-4B7E-8CE0-18B4641E945D}" dt="2022-08-10T15:23:34.892" v="52" actId="14100"/>
          <ac:graphicFrameMkLst>
            <pc:docMk/>
            <pc:sldMk cId="1498613200" sldId="264"/>
            <ac:graphicFrameMk id="12" creationId="{3B326059-F6E4-2EE1-ECB0-5E94A702F392}"/>
          </ac:graphicFrameMkLst>
        </pc:graphicFrameChg>
        <pc:graphicFrameChg chg="add mod">
          <ac:chgData name="Pankaj" userId="5eb77ab173bece9c" providerId="LiveId" clId="{01EB96B5-CE79-4B7E-8CE0-18B4641E945D}" dt="2022-08-10T15:23:55.325" v="57" actId="14100"/>
          <ac:graphicFrameMkLst>
            <pc:docMk/>
            <pc:sldMk cId="1498613200" sldId="264"/>
            <ac:graphicFrameMk id="13" creationId="{6FD34B1C-81D1-A711-7FC3-72D519351DF7}"/>
          </ac:graphicFrameMkLst>
        </pc:graphicFrameChg>
        <pc:picChg chg="del">
          <ac:chgData name="Pankaj" userId="5eb77ab173bece9c" providerId="LiveId" clId="{01EB96B5-CE79-4B7E-8CE0-18B4641E945D}" dt="2022-08-10T15:22:54.877" v="46" actId="478"/>
          <ac:picMkLst>
            <pc:docMk/>
            <pc:sldMk cId="1498613200" sldId="264"/>
            <ac:picMk id="7" creationId="{6DE0FA2E-0BD2-9C7B-7023-008836C5986C}"/>
          </ac:picMkLst>
        </pc:picChg>
        <pc:picChg chg="del">
          <ac:chgData name="Pankaj" userId="5eb77ab173bece9c" providerId="LiveId" clId="{01EB96B5-CE79-4B7E-8CE0-18B4641E945D}" dt="2022-08-10T15:23:11.313" v="50" actId="478"/>
          <ac:picMkLst>
            <pc:docMk/>
            <pc:sldMk cId="1498613200" sldId="264"/>
            <ac:picMk id="8" creationId="{1250C8B0-D6FF-0CC4-72F2-21BAFFE415DB}"/>
          </ac:picMkLst>
        </pc:picChg>
        <pc:picChg chg="del">
          <ac:chgData name="Pankaj" userId="5eb77ab173bece9c" providerId="LiveId" clId="{01EB96B5-CE79-4B7E-8CE0-18B4641E945D}" dt="2022-08-10T15:22:57.642" v="47" actId="478"/>
          <ac:picMkLst>
            <pc:docMk/>
            <pc:sldMk cId="1498613200" sldId="264"/>
            <ac:picMk id="9" creationId="{12D58FA3-341D-41CE-1C74-8D4F677BB213}"/>
          </ac:picMkLst>
        </pc:picChg>
      </pc:sldChg>
      <pc:sldChg chg="addSp delSp modSp mod">
        <pc:chgData name="Pankaj" userId="5eb77ab173bece9c" providerId="LiveId" clId="{01EB96B5-CE79-4B7E-8CE0-18B4641E945D}" dt="2022-08-10T15:26:18.089" v="75" actId="14100"/>
        <pc:sldMkLst>
          <pc:docMk/>
          <pc:sldMk cId="2616270879" sldId="265"/>
        </pc:sldMkLst>
        <pc:spChg chg="add del mod">
          <ac:chgData name="Pankaj" userId="5eb77ab173bece9c" providerId="LiveId" clId="{01EB96B5-CE79-4B7E-8CE0-18B4641E945D}" dt="2022-08-10T15:25:39.716" v="69"/>
          <ac:spMkLst>
            <pc:docMk/>
            <pc:sldMk cId="2616270879" sldId="265"/>
            <ac:spMk id="11" creationId="{E2919186-671A-1481-1D88-5F50DC5ED5AE}"/>
          </ac:spMkLst>
        </pc:spChg>
        <pc:graphicFrameChg chg="add mod">
          <ac:chgData name="Pankaj" userId="5eb77ab173bece9c" providerId="LiveId" clId="{01EB96B5-CE79-4B7E-8CE0-18B4641E945D}" dt="2022-08-10T15:25:43.581" v="70" actId="14100"/>
          <ac:graphicFrameMkLst>
            <pc:docMk/>
            <pc:sldMk cId="2616270879" sldId="265"/>
            <ac:graphicFrameMk id="12" creationId="{EB8B300C-9306-136C-7C09-5232B747C30C}"/>
          </ac:graphicFrameMkLst>
        </pc:graphicFrameChg>
        <pc:graphicFrameChg chg="add mod">
          <ac:chgData name="Pankaj" userId="5eb77ab173bece9c" providerId="LiveId" clId="{01EB96B5-CE79-4B7E-8CE0-18B4641E945D}" dt="2022-08-10T15:26:18.089" v="75" actId="14100"/>
          <ac:graphicFrameMkLst>
            <pc:docMk/>
            <pc:sldMk cId="2616270879" sldId="265"/>
            <ac:graphicFrameMk id="13" creationId="{A6ED6F45-3C38-862B-FD2D-C62770F00115}"/>
          </ac:graphicFrameMkLst>
        </pc:graphicFrameChg>
        <pc:picChg chg="del">
          <ac:chgData name="Pankaj" userId="5eb77ab173bece9c" providerId="LiveId" clId="{01EB96B5-CE79-4B7E-8CE0-18B4641E945D}" dt="2022-08-10T15:25:33.407" v="67" actId="478"/>
          <ac:picMkLst>
            <pc:docMk/>
            <pc:sldMk cId="2616270879" sldId="265"/>
            <ac:picMk id="7" creationId="{726C5B94-E77E-2400-5B90-DABAC31651E3}"/>
          </ac:picMkLst>
        </pc:picChg>
        <pc:picChg chg="del">
          <ac:chgData name="Pankaj" userId="5eb77ab173bece9c" providerId="LiveId" clId="{01EB96B5-CE79-4B7E-8CE0-18B4641E945D}" dt="2022-08-10T15:25:52.675" v="71" actId="478"/>
          <ac:picMkLst>
            <pc:docMk/>
            <pc:sldMk cId="2616270879" sldId="265"/>
            <ac:picMk id="8" creationId="{E689FFFF-8E88-BBD5-B0DD-A7715834A5F3}"/>
          </ac:picMkLst>
        </pc:picChg>
        <pc:picChg chg="del">
          <ac:chgData name="Pankaj" userId="5eb77ab173bece9c" providerId="LiveId" clId="{01EB96B5-CE79-4B7E-8CE0-18B4641E945D}" dt="2022-08-10T15:25:35.878" v="68" actId="478"/>
          <ac:picMkLst>
            <pc:docMk/>
            <pc:sldMk cId="2616270879" sldId="265"/>
            <ac:picMk id="9" creationId="{200EE4DF-087F-352B-CFCB-FB75595399E5}"/>
          </ac:picMkLst>
        </pc:picChg>
      </pc:sldChg>
      <pc:sldChg chg="addSp delSp modSp mod">
        <pc:chgData name="Pankaj" userId="5eb77ab173bece9c" providerId="LiveId" clId="{01EB96B5-CE79-4B7E-8CE0-18B4641E945D}" dt="2022-08-10T15:25:11.880" v="66" actId="14100"/>
        <pc:sldMkLst>
          <pc:docMk/>
          <pc:sldMk cId="2388368187" sldId="266"/>
        </pc:sldMkLst>
        <pc:spChg chg="add del mod">
          <ac:chgData name="Pankaj" userId="5eb77ab173bece9c" providerId="LiveId" clId="{01EB96B5-CE79-4B7E-8CE0-18B4641E945D}" dt="2022-08-10T15:24:29.516" v="60"/>
          <ac:spMkLst>
            <pc:docMk/>
            <pc:sldMk cId="2388368187" sldId="266"/>
            <ac:spMk id="11" creationId="{E1E5A33F-35D5-CD98-888C-696C24080ED9}"/>
          </ac:spMkLst>
        </pc:spChg>
        <pc:graphicFrameChg chg="add mod">
          <ac:chgData name="Pankaj" userId="5eb77ab173bece9c" providerId="LiveId" clId="{01EB96B5-CE79-4B7E-8CE0-18B4641E945D}" dt="2022-08-10T15:24:32.927" v="61" actId="14100"/>
          <ac:graphicFrameMkLst>
            <pc:docMk/>
            <pc:sldMk cId="2388368187" sldId="266"/>
            <ac:graphicFrameMk id="12" creationId="{B1B512AA-5F3F-87F4-0CFC-95D850B85644}"/>
          </ac:graphicFrameMkLst>
        </pc:graphicFrameChg>
        <pc:graphicFrameChg chg="add mod">
          <ac:chgData name="Pankaj" userId="5eb77ab173bece9c" providerId="LiveId" clId="{01EB96B5-CE79-4B7E-8CE0-18B4641E945D}" dt="2022-08-10T15:25:11.880" v="66" actId="14100"/>
          <ac:graphicFrameMkLst>
            <pc:docMk/>
            <pc:sldMk cId="2388368187" sldId="266"/>
            <ac:graphicFrameMk id="13" creationId="{29A386BB-4745-173D-7407-1645E3C001B5}"/>
          </ac:graphicFrameMkLst>
        </pc:graphicFrameChg>
        <pc:picChg chg="del">
          <ac:chgData name="Pankaj" userId="5eb77ab173bece9c" providerId="LiveId" clId="{01EB96B5-CE79-4B7E-8CE0-18B4641E945D}" dt="2022-08-10T15:24:24.215" v="58" actId="478"/>
          <ac:picMkLst>
            <pc:docMk/>
            <pc:sldMk cId="2388368187" sldId="266"/>
            <ac:picMk id="7" creationId="{40C2B6FE-65CB-4BFD-F88F-4E11842A25C6}"/>
          </ac:picMkLst>
        </pc:picChg>
        <pc:picChg chg="del">
          <ac:chgData name="Pankaj" userId="5eb77ab173bece9c" providerId="LiveId" clId="{01EB96B5-CE79-4B7E-8CE0-18B4641E945D}" dt="2022-08-10T15:24:39.344" v="62" actId="478"/>
          <ac:picMkLst>
            <pc:docMk/>
            <pc:sldMk cId="2388368187" sldId="266"/>
            <ac:picMk id="8" creationId="{6850579A-B8F3-5C63-2EF0-B5F00E0A3891}"/>
          </ac:picMkLst>
        </pc:picChg>
        <pc:picChg chg="del">
          <ac:chgData name="Pankaj" userId="5eb77ab173bece9c" providerId="LiveId" clId="{01EB96B5-CE79-4B7E-8CE0-18B4641E945D}" dt="2022-08-10T15:24:27.002" v="59" actId="478"/>
          <ac:picMkLst>
            <pc:docMk/>
            <pc:sldMk cId="2388368187" sldId="266"/>
            <ac:picMk id="9" creationId="{3A90767F-0620-703B-162A-6315BE48429C}"/>
          </ac:picMkLst>
        </pc:picChg>
      </pc:sldChg>
      <pc:sldChg chg="addSp delSp modSp mod">
        <pc:chgData name="Pankaj" userId="5eb77ab173bece9c" providerId="LiveId" clId="{01EB96B5-CE79-4B7E-8CE0-18B4641E945D}" dt="2022-08-10T15:21:05.616" v="33" actId="14100"/>
        <pc:sldMkLst>
          <pc:docMk/>
          <pc:sldMk cId="1644327927" sldId="267"/>
        </pc:sldMkLst>
        <pc:spChg chg="add del mod">
          <ac:chgData name="Pankaj" userId="5eb77ab173bece9c" providerId="LiveId" clId="{01EB96B5-CE79-4B7E-8CE0-18B4641E945D}" dt="2022-08-10T15:20:21.759" v="24"/>
          <ac:spMkLst>
            <pc:docMk/>
            <pc:sldMk cId="1644327927" sldId="267"/>
            <ac:spMk id="5" creationId="{119D8C12-DE8D-B10F-64E7-557360F4B38A}"/>
          </ac:spMkLst>
        </pc:spChg>
        <pc:graphicFrameChg chg="add mod">
          <ac:chgData name="Pankaj" userId="5eb77ab173bece9c" providerId="LiveId" clId="{01EB96B5-CE79-4B7E-8CE0-18B4641E945D}" dt="2022-08-10T15:20:51.054" v="30" actId="1076"/>
          <ac:graphicFrameMkLst>
            <pc:docMk/>
            <pc:sldMk cId="1644327927" sldId="267"/>
            <ac:graphicFrameMk id="7" creationId="{1F1FAE5F-8D7C-AD66-DCAF-4ECE7678506B}"/>
          </ac:graphicFrameMkLst>
        </pc:graphicFrameChg>
        <pc:graphicFrameChg chg="add mod">
          <ac:chgData name="Pankaj" userId="5eb77ab173bece9c" providerId="LiveId" clId="{01EB96B5-CE79-4B7E-8CE0-18B4641E945D}" dt="2022-08-10T15:21:05.616" v="33" actId="14100"/>
          <ac:graphicFrameMkLst>
            <pc:docMk/>
            <pc:sldMk cId="1644327927" sldId="267"/>
            <ac:graphicFrameMk id="8" creationId="{D8E5646F-4685-1C83-C401-7C9C8B079536}"/>
          </ac:graphicFrameMkLst>
        </pc:graphicFrameChg>
        <pc:picChg chg="del">
          <ac:chgData name="Pankaj" userId="5eb77ab173bece9c" providerId="LiveId" clId="{01EB96B5-CE79-4B7E-8CE0-18B4641E945D}" dt="2022-08-10T15:18:50.202" v="13" actId="478"/>
          <ac:picMkLst>
            <pc:docMk/>
            <pc:sldMk cId="1644327927" sldId="267"/>
            <ac:picMk id="10" creationId="{6CA9779F-138C-19F9-A129-B4688818F456}"/>
          </ac:picMkLst>
        </pc:picChg>
        <pc:picChg chg="del mod">
          <ac:chgData name="Pankaj" userId="5eb77ab173bece9c" providerId="LiveId" clId="{01EB96B5-CE79-4B7E-8CE0-18B4641E945D}" dt="2022-08-10T15:20:37.949" v="28" actId="478"/>
          <ac:picMkLst>
            <pc:docMk/>
            <pc:sldMk cId="1644327927" sldId="267"/>
            <ac:picMk id="11" creationId="{4D7EC3E7-D0F6-71C4-CAD0-B063F9435F7A}"/>
          </ac:picMkLst>
        </pc:picChg>
        <pc:picChg chg="del">
          <ac:chgData name="Pankaj" userId="5eb77ab173bece9c" providerId="LiveId" clId="{01EB96B5-CE79-4B7E-8CE0-18B4641E945D}" dt="2022-08-10T15:19:19.706" v="18" actId="478"/>
          <ac:picMkLst>
            <pc:docMk/>
            <pc:sldMk cId="1644327927" sldId="267"/>
            <ac:picMk id="12" creationId="{6B0795B8-769D-446D-7F2F-30AE157D7921}"/>
          </ac:picMkLst>
        </pc:picChg>
      </pc:sldChg>
      <pc:sldChg chg="addSp delSp modSp mod">
        <pc:chgData name="Pankaj" userId="5eb77ab173bece9c" providerId="LiveId" clId="{01EB96B5-CE79-4B7E-8CE0-18B4641E945D}" dt="2022-08-10T15:30:02.852" v="93" actId="14100"/>
        <pc:sldMkLst>
          <pc:docMk/>
          <pc:sldMk cId="3564935912" sldId="272"/>
        </pc:sldMkLst>
        <pc:spChg chg="add del mod">
          <ac:chgData name="Pankaj" userId="5eb77ab173bece9c" providerId="LiveId" clId="{01EB96B5-CE79-4B7E-8CE0-18B4641E945D}" dt="2022-08-10T15:28:33.921" v="78"/>
          <ac:spMkLst>
            <pc:docMk/>
            <pc:sldMk cId="3564935912" sldId="272"/>
            <ac:spMk id="11" creationId="{78885616-658F-2D28-D8C5-F3EB4F1A086D}"/>
          </ac:spMkLst>
        </pc:spChg>
        <pc:graphicFrameChg chg="add mod">
          <ac:chgData name="Pankaj" userId="5eb77ab173bece9c" providerId="LiveId" clId="{01EB96B5-CE79-4B7E-8CE0-18B4641E945D}" dt="2022-08-10T15:29:54.555" v="91" actId="14100"/>
          <ac:graphicFrameMkLst>
            <pc:docMk/>
            <pc:sldMk cId="3564935912" sldId="272"/>
            <ac:graphicFrameMk id="12" creationId="{E2BB9142-8E00-48CA-508A-160FAC6C8B25}"/>
          </ac:graphicFrameMkLst>
        </pc:graphicFrameChg>
        <pc:graphicFrameChg chg="add mod">
          <ac:chgData name="Pankaj" userId="5eb77ab173bece9c" providerId="LiveId" clId="{01EB96B5-CE79-4B7E-8CE0-18B4641E945D}" dt="2022-08-10T15:30:02.852" v="93" actId="14100"/>
          <ac:graphicFrameMkLst>
            <pc:docMk/>
            <pc:sldMk cId="3564935912" sldId="272"/>
            <ac:graphicFrameMk id="13" creationId="{932C59C8-1AC3-0029-AC00-7FB9926A572A}"/>
          </ac:graphicFrameMkLst>
        </pc:graphicFrameChg>
        <pc:picChg chg="del">
          <ac:chgData name="Pankaj" userId="5eb77ab173bece9c" providerId="LiveId" clId="{01EB96B5-CE79-4B7E-8CE0-18B4641E945D}" dt="2022-08-10T15:28:25.101" v="76" actId="478"/>
          <ac:picMkLst>
            <pc:docMk/>
            <pc:sldMk cId="3564935912" sldId="272"/>
            <ac:picMk id="7" creationId="{D4D6FD0A-5316-E827-7FEE-64D4D16DB3FA}"/>
          </ac:picMkLst>
        </pc:picChg>
        <pc:picChg chg="del">
          <ac:chgData name="Pankaj" userId="5eb77ab173bece9c" providerId="LiveId" clId="{01EB96B5-CE79-4B7E-8CE0-18B4641E945D}" dt="2022-08-10T15:28:43.372" v="80" actId="478"/>
          <ac:picMkLst>
            <pc:docMk/>
            <pc:sldMk cId="3564935912" sldId="272"/>
            <ac:picMk id="8" creationId="{9D0EA2B4-7C76-B49A-FDD5-168649F05415}"/>
          </ac:picMkLst>
        </pc:picChg>
        <pc:picChg chg="del">
          <ac:chgData name="Pankaj" userId="5eb77ab173bece9c" providerId="LiveId" clId="{01EB96B5-CE79-4B7E-8CE0-18B4641E945D}" dt="2022-08-10T15:28:29.931" v="77" actId="478"/>
          <ac:picMkLst>
            <pc:docMk/>
            <pc:sldMk cId="3564935912" sldId="272"/>
            <ac:picMk id="9" creationId="{C869519B-FF7F-B14A-04EA-2CFBDA8DF43E}"/>
          </ac:picMkLst>
        </pc:picChg>
      </pc:sldChg>
      <pc:sldChg chg="addSp delSp modSp mod">
        <pc:chgData name="Pankaj" userId="5eb77ab173bece9c" providerId="LiveId" clId="{01EB96B5-CE79-4B7E-8CE0-18B4641E945D}" dt="2022-08-10T15:32:46.270" v="113" actId="14100"/>
        <pc:sldMkLst>
          <pc:docMk/>
          <pc:sldMk cId="149243798" sldId="273"/>
        </pc:sldMkLst>
        <pc:spChg chg="add del mod">
          <ac:chgData name="Pankaj" userId="5eb77ab173bece9c" providerId="LiveId" clId="{01EB96B5-CE79-4B7E-8CE0-18B4641E945D}" dt="2022-08-10T15:31:41.710" v="105"/>
          <ac:spMkLst>
            <pc:docMk/>
            <pc:sldMk cId="149243798" sldId="273"/>
            <ac:spMk id="11" creationId="{0FF9C140-4AA0-77D4-4523-CCE60591112F}"/>
          </ac:spMkLst>
        </pc:spChg>
        <pc:graphicFrameChg chg="add mod">
          <ac:chgData name="Pankaj" userId="5eb77ab173bece9c" providerId="LiveId" clId="{01EB96B5-CE79-4B7E-8CE0-18B4641E945D}" dt="2022-08-10T15:32:25.914" v="110" actId="1076"/>
          <ac:graphicFrameMkLst>
            <pc:docMk/>
            <pc:sldMk cId="149243798" sldId="273"/>
            <ac:graphicFrameMk id="12" creationId="{2C4603AD-4E01-BEBD-3BAF-43E750129D42}"/>
          </ac:graphicFrameMkLst>
        </pc:graphicFrameChg>
        <pc:graphicFrameChg chg="add mod">
          <ac:chgData name="Pankaj" userId="5eb77ab173bece9c" providerId="LiveId" clId="{01EB96B5-CE79-4B7E-8CE0-18B4641E945D}" dt="2022-08-10T15:32:46.270" v="113" actId="14100"/>
          <ac:graphicFrameMkLst>
            <pc:docMk/>
            <pc:sldMk cId="149243798" sldId="273"/>
            <ac:graphicFrameMk id="13" creationId="{16112006-273E-4206-8628-952690D116C5}"/>
          </ac:graphicFrameMkLst>
        </pc:graphicFrameChg>
        <pc:picChg chg="del">
          <ac:chgData name="Pankaj" userId="5eb77ab173bece9c" providerId="LiveId" clId="{01EB96B5-CE79-4B7E-8CE0-18B4641E945D}" dt="2022-08-10T15:31:35.702" v="103" actId="478"/>
          <ac:picMkLst>
            <pc:docMk/>
            <pc:sldMk cId="149243798" sldId="273"/>
            <ac:picMk id="6" creationId="{00E61BFF-2330-A592-0D75-B30D6385B4CF}"/>
          </ac:picMkLst>
        </pc:picChg>
        <pc:picChg chg="del">
          <ac:chgData name="Pankaj" userId="5eb77ab173bece9c" providerId="LiveId" clId="{01EB96B5-CE79-4B7E-8CE0-18B4641E945D}" dt="2022-08-10T15:31:47.001" v="107" actId="478"/>
          <ac:picMkLst>
            <pc:docMk/>
            <pc:sldMk cId="149243798" sldId="273"/>
            <ac:picMk id="7" creationId="{11BAE839-E8DD-18BC-7CF7-FA290F03845E}"/>
          </ac:picMkLst>
        </pc:picChg>
        <pc:picChg chg="del">
          <ac:chgData name="Pankaj" userId="5eb77ab173bece9c" providerId="LiveId" clId="{01EB96B5-CE79-4B7E-8CE0-18B4641E945D}" dt="2022-08-10T15:31:37.883" v="104" actId="478"/>
          <ac:picMkLst>
            <pc:docMk/>
            <pc:sldMk cId="149243798" sldId="273"/>
            <ac:picMk id="8" creationId="{D416C0F7-5B3E-585C-BFDA-A19862CD0AFF}"/>
          </ac:picMkLst>
        </pc:picChg>
      </pc:sldChg>
      <pc:sldChg chg="addSp delSp modSp mod">
        <pc:chgData name="Pankaj" userId="5eb77ab173bece9c" providerId="LiveId" clId="{01EB96B5-CE79-4B7E-8CE0-18B4641E945D}" dt="2022-08-10T15:31:17.991" v="102" actId="14100"/>
        <pc:sldMkLst>
          <pc:docMk/>
          <pc:sldMk cId="191454481" sldId="275"/>
        </pc:sldMkLst>
        <pc:spChg chg="add del mod">
          <ac:chgData name="Pankaj" userId="5eb77ab173bece9c" providerId="LiveId" clId="{01EB96B5-CE79-4B7E-8CE0-18B4641E945D}" dt="2022-08-10T15:30:40.657" v="96"/>
          <ac:spMkLst>
            <pc:docMk/>
            <pc:sldMk cId="191454481" sldId="275"/>
            <ac:spMk id="11" creationId="{5856A047-A141-1CE5-B3B9-35936C7ECD7C}"/>
          </ac:spMkLst>
        </pc:spChg>
        <pc:graphicFrameChg chg="add mod">
          <ac:chgData name="Pankaj" userId="5eb77ab173bece9c" providerId="LiveId" clId="{01EB96B5-CE79-4B7E-8CE0-18B4641E945D}" dt="2022-08-10T15:30:44.821" v="97" actId="14100"/>
          <ac:graphicFrameMkLst>
            <pc:docMk/>
            <pc:sldMk cId="191454481" sldId="275"/>
            <ac:graphicFrameMk id="12" creationId="{A1B6205B-375F-0676-F9EF-D8ED640B4C01}"/>
          </ac:graphicFrameMkLst>
        </pc:graphicFrameChg>
        <pc:graphicFrameChg chg="add mod">
          <ac:chgData name="Pankaj" userId="5eb77ab173bece9c" providerId="LiveId" clId="{01EB96B5-CE79-4B7E-8CE0-18B4641E945D}" dt="2022-08-10T15:31:17.991" v="102" actId="14100"/>
          <ac:graphicFrameMkLst>
            <pc:docMk/>
            <pc:sldMk cId="191454481" sldId="275"/>
            <ac:graphicFrameMk id="13" creationId="{D759D3CC-155F-15B3-8BAC-7496FBDAC908}"/>
          </ac:graphicFrameMkLst>
        </pc:graphicFrameChg>
        <pc:picChg chg="del">
          <ac:chgData name="Pankaj" userId="5eb77ab173bece9c" providerId="LiveId" clId="{01EB96B5-CE79-4B7E-8CE0-18B4641E945D}" dt="2022-08-10T15:30:32.076" v="94" actId="478"/>
          <ac:picMkLst>
            <pc:docMk/>
            <pc:sldMk cId="191454481" sldId="275"/>
            <ac:picMk id="7" creationId="{508DAC14-1CD5-957C-2CA8-8C008C0D6CBD}"/>
          </ac:picMkLst>
        </pc:picChg>
        <pc:picChg chg="del">
          <ac:chgData name="Pankaj" userId="5eb77ab173bece9c" providerId="LiveId" clId="{01EB96B5-CE79-4B7E-8CE0-18B4641E945D}" dt="2022-08-10T15:30:46.689" v="98" actId="478"/>
          <ac:picMkLst>
            <pc:docMk/>
            <pc:sldMk cId="191454481" sldId="275"/>
            <ac:picMk id="8" creationId="{905A02B2-BF3A-5894-382E-B4CFC2B4A803}"/>
          </ac:picMkLst>
        </pc:picChg>
        <pc:picChg chg="del">
          <ac:chgData name="Pankaj" userId="5eb77ab173bece9c" providerId="LiveId" clId="{01EB96B5-CE79-4B7E-8CE0-18B4641E945D}" dt="2022-08-10T15:30:37.064" v="95" actId="478"/>
          <ac:picMkLst>
            <pc:docMk/>
            <pc:sldMk cId="191454481" sldId="275"/>
            <ac:picMk id="9" creationId="{290F2422-29A9-4D66-5507-0E82C14463DE}"/>
          </ac:picMkLst>
        </pc:picChg>
      </pc:sldChg>
    </pc:docChg>
  </pc:docChgLst>
  <pc:docChgLst>
    <pc:chgData name="Pankaj" userId="5eb77ab173bece9c" providerId="LiveId" clId="{1C556107-C4D2-47D3-B246-B430EF097EF4}"/>
    <pc:docChg chg="addSld delSld modSld">
      <pc:chgData name="Pankaj" userId="5eb77ab173bece9c" providerId="LiveId" clId="{1C556107-C4D2-47D3-B246-B430EF097EF4}" dt="2022-06-25T07:48:43.252" v="3" actId="47"/>
      <pc:docMkLst>
        <pc:docMk/>
      </pc:docMkLst>
      <pc:sldChg chg="addSp modSp mod">
        <pc:chgData name="Pankaj" userId="5eb77ab173bece9c" providerId="LiveId" clId="{1C556107-C4D2-47D3-B246-B430EF097EF4}" dt="2022-06-25T07:44:28.005" v="1" actId="14100"/>
        <pc:sldMkLst>
          <pc:docMk/>
          <pc:sldMk cId="3199225478" sldId="256"/>
        </pc:sldMkLst>
        <pc:picChg chg="add mod">
          <ac:chgData name="Pankaj" userId="5eb77ab173bece9c" providerId="LiveId" clId="{1C556107-C4D2-47D3-B246-B430EF097EF4}" dt="2022-06-25T07:44:28.005" v="1" actId="14100"/>
          <ac:picMkLst>
            <pc:docMk/>
            <pc:sldMk cId="3199225478" sldId="256"/>
            <ac:picMk id="8" creationId="{8EEDCC4E-597E-EA59-9FBD-E3A6B4620939}"/>
          </ac:picMkLst>
        </pc:picChg>
      </pc:sldChg>
      <pc:sldChg chg="add del">
        <pc:chgData name="Pankaj" userId="5eb77ab173bece9c" providerId="LiveId" clId="{1C556107-C4D2-47D3-B246-B430EF097EF4}" dt="2022-06-25T07:48:43.252" v="3" actId="47"/>
        <pc:sldMkLst>
          <pc:docMk/>
          <pc:sldMk cId="1454705992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56"/>
          <c:y val="0.10207963619466012"/>
          <c:w val="0.75665658640496025"/>
          <c:h val="0.80978241635101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38879"/>
        <c:axId val="1864942207"/>
      </c:barChart>
      <c:catAx>
        <c:axId val="186493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2207"/>
        <c:crosses val="autoZero"/>
        <c:auto val="1"/>
        <c:lblAlgn val="ctr"/>
        <c:lblOffset val="100"/>
        <c:noMultiLvlLbl val="0"/>
      </c:catAx>
      <c:valAx>
        <c:axId val="186494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3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23072335"/>
        <c:axId val="1923072751"/>
      </c:barChart>
      <c:catAx>
        <c:axId val="192307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751"/>
        <c:crosses val="autoZero"/>
        <c:auto val="1"/>
        <c:lblAlgn val="ctr"/>
        <c:lblOffset val="100"/>
        <c:noMultiLvlLbl val="0"/>
      </c:catAx>
      <c:valAx>
        <c:axId val="1923072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66767"/>
        <c:axId val="1980765519"/>
      </c:barChart>
      <c:catAx>
        <c:axId val="198076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5519"/>
        <c:crosses val="autoZero"/>
        <c:auto val="1"/>
        <c:lblAlgn val="ctr"/>
        <c:lblOffset val="100"/>
        <c:noMultiLvlLbl val="0"/>
      </c:catAx>
      <c:valAx>
        <c:axId val="19807655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414575"/>
        <c:axId val="1916414991"/>
      </c:barChart>
      <c:catAx>
        <c:axId val="191641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991"/>
        <c:crosses val="autoZero"/>
        <c:auto val="1"/>
        <c:lblAlgn val="ctr"/>
        <c:lblOffset val="100"/>
        <c:noMultiLvlLbl val="0"/>
      </c:catAx>
      <c:valAx>
        <c:axId val="19164149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3404127"/>
        <c:axId val="1969754927"/>
      </c:barChart>
      <c:catAx>
        <c:axId val="15834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4927"/>
        <c:crosses val="autoZero"/>
        <c:auto val="1"/>
        <c:lblAlgn val="ctr"/>
        <c:lblOffset val="100"/>
        <c:noMultiLvlLbl val="0"/>
      </c:catAx>
      <c:valAx>
        <c:axId val="196975492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40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3.535353535353535</c:v>
                </c:pt>
                <c:pt idx="2">
                  <c:v>8.3333333333333321</c:v>
                </c:pt>
                <c:pt idx="3">
                  <c:v>8.5858585858585847</c:v>
                </c:pt>
                <c:pt idx="4">
                  <c:v>13.131313131313133</c:v>
                </c:pt>
                <c:pt idx="5">
                  <c:v>18.686868686868689</c:v>
                </c:pt>
                <c:pt idx="6">
                  <c:v>21.969696969696969</c:v>
                </c:pt>
                <c:pt idx="7">
                  <c:v>22.727272727272727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385871"/>
        <c:axId val="1916409583"/>
      </c:barChart>
      <c:catAx>
        <c:axId val="191638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09583"/>
        <c:crosses val="autoZero"/>
        <c:auto val="1"/>
        <c:lblAlgn val="ctr"/>
        <c:lblOffset val="100"/>
        <c:noMultiLvlLbl val="0"/>
      </c:catAx>
      <c:valAx>
        <c:axId val="1916409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38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36815"/>
        <c:axId val="1980752207"/>
      </c:barChart>
      <c:catAx>
        <c:axId val="198073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52207"/>
        <c:crosses val="autoZero"/>
        <c:auto val="1"/>
        <c:lblAlgn val="ctr"/>
        <c:lblOffset val="100"/>
        <c:noMultiLvlLbl val="0"/>
      </c:catAx>
      <c:valAx>
        <c:axId val="198075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7002175"/>
        <c:axId val="1866994271"/>
      </c:barChart>
      <c:catAx>
        <c:axId val="18670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4271"/>
        <c:crosses val="autoZero"/>
        <c:auto val="1"/>
        <c:lblAlgn val="ctr"/>
        <c:lblOffset val="100"/>
        <c:noMultiLvlLbl val="0"/>
      </c:catAx>
      <c:valAx>
        <c:axId val="18669942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796335"/>
        <c:axId val="1974794671"/>
      </c:barChart>
      <c:catAx>
        <c:axId val="197479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4671"/>
        <c:crosses val="autoZero"/>
        <c:auto val="1"/>
        <c:lblAlgn val="ctr"/>
        <c:lblOffset val="100"/>
        <c:noMultiLvlLbl val="0"/>
      </c:catAx>
      <c:valAx>
        <c:axId val="1974794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44703"/>
        <c:axId val="1864945119"/>
      </c:barChart>
      <c:catAx>
        <c:axId val="1864944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5119"/>
        <c:crosses val="autoZero"/>
        <c:auto val="1"/>
        <c:lblAlgn val="ctr"/>
        <c:lblOffset val="100"/>
        <c:noMultiLvlLbl val="0"/>
      </c:catAx>
      <c:valAx>
        <c:axId val="186494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2"/>
          <c:y val="0.15266221930592008"/>
          <c:w val="0.76983300322552206"/>
          <c:h val="0.698271726450860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7289600"/>
        <c:axId val="814144720"/>
      </c:barChart>
      <c:catAx>
        <c:axId val="7172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144720"/>
        <c:crosses val="autoZero"/>
        <c:auto val="1"/>
        <c:lblAlgn val="ctr"/>
        <c:lblOffset val="100"/>
        <c:noMultiLvlLbl val="0"/>
      </c:catAx>
      <c:valAx>
        <c:axId val="814144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2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24207"/>
        <c:axId val="1974813391"/>
      </c:barChart>
      <c:catAx>
        <c:axId val="197482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13391"/>
        <c:crosses val="autoZero"/>
        <c:auto val="1"/>
        <c:lblAlgn val="ctr"/>
        <c:lblOffset val="100"/>
        <c:noMultiLvlLbl val="0"/>
      </c:catAx>
      <c:valAx>
        <c:axId val="19748133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2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099"/>
          <c:y val="0.21334124997716353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</c:v>
                </c:pt>
                <c:pt idx="1">
                  <c:v>24.271844660194176</c:v>
                </c:pt>
                <c:pt idx="2">
                  <c:v>59.22330097087378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3658495"/>
        <c:axId val="1573658911"/>
      </c:barChart>
      <c:catAx>
        <c:axId val="157365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911"/>
        <c:crosses val="autoZero"/>
        <c:auto val="1"/>
        <c:lblAlgn val="ctr"/>
        <c:lblOffset val="100"/>
        <c:noMultiLvlLbl val="0"/>
      </c:catAx>
      <c:valAx>
        <c:axId val="157365891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4861599"/>
        <c:axId val="1579649103"/>
      </c:barChart>
      <c:catAx>
        <c:axId val="158486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49103"/>
        <c:crosses val="autoZero"/>
        <c:auto val="1"/>
        <c:lblAlgn val="ctr"/>
        <c:lblOffset val="100"/>
        <c:noMultiLvlLbl val="0"/>
      </c:catAx>
      <c:valAx>
        <c:axId val="1579649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8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6992191"/>
        <c:axId val="1866985535"/>
      </c:barChart>
      <c:catAx>
        <c:axId val="186699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85535"/>
        <c:crosses val="autoZero"/>
        <c:auto val="1"/>
        <c:lblAlgn val="ctr"/>
        <c:lblOffset val="100"/>
        <c:noMultiLvlLbl val="0"/>
      </c:catAx>
      <c:valAx>
        <c:axId val="186698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5947776"/>
        <c:axId val="915952768"/>
      </c:barChart>
      <c:catAx>
        <c:axId val="91594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52768"/>
        <c:crosses val="autoZero"/>
        <c:auto val="1"/>
        <c:lblAlgn val="ctr"/>
        <c:lblOffset val="100"/>
        <c:noMultiLvlLbl val="0"/>
      </c:catAx>
      <c:valAx>
        <c:axId val="915952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9759087"/>
        <c:axId val="1969742863"/>
      </c:barChart>
      <c:catAx>
        <c:axId val="196975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42863"/>
        <c:crosses val="autoZero"/>
        <c:auto val="1"/>
        <c:lblAlgn val="ctr"/>
        <c:lblOffset val="100"/>
        <c:noMultiLvlLbl val="0"/>
      </c:catAx>
      <c:valAx>
        <c:axId val="19697428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8.695652173913043</c:v>
                </c:pt>
                <c:pt idx="4">
                  <c:v>10.869565217391305</c:v>
                </c:pt>
                <c:pt idx="5">
                  <c:v>30.434782608695656</c:v>
                </c:pt>
                <c:pt idx="6">
                  <c:v>34.782608695652172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31279"/>
        <c:axId val="1974834191"/>
      </c:barChart>
      <c:catAx>
        <c:axId val="197483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4191"/>
        <c:crosses val="autoZero"/>
        <c:auto val="1"/>
        <c:lblAlgn val="ctr"/>
        <c:lblOffset val="100"/>
        <c:noMultiLvlLbl val="0"/>
      </c:catAx>
      <c:valAx>
        <c:axId val="19748341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10-08-2022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10-08-2022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10-08-2022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Dr Pankaj Joshi, Dr </a:t>
            </a:r>
            <a:r>
              <a:rPr lang="en-IN" dirty="0" err="1"/>
              <a:t>Kashish</a:t>
            </a:r>
            <a:r>
              <a:rPr lang="en-IN" dirty="0"/>
              <a:t> Mohan, Dr Priyanka </a:t>
            </a:r>
            <a:r>
              <a:rPr lang="en-IN" dirty="0" err="1"/>
              <a:t>Chanale</a:t>
            </a:r>
            <a:r>
              <a:rPr lang="en-IN" dirty="0"/>
              <a:t>, </a:t>
            </a:r>
            <a:r>
              <a:rPr lang="en-IN" dirty="0" err="1"/>
              <a:t>Shiwangi</a:t>
            </a:r>
            <a:r>
              <a:rPr lang="en-IN" dirty="0"/>
              <a:t> Singh</a:t>
            </a:r>
          </a:p>
          <a:p>
            <a:r>
              <a:rPr lang="en-IN" dirty="0"/>
              <a:t> Faculty Mentor- Dr Nikita Sabharwal</a:t>
            </a:r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470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Pankaj</cp:lastModifiedBy>
  <cp:revision>7</cp:revision>
  <dcterms:created xsi:type="dcterms:W3CDTF">2022-05-20T15:11:38Z</dcterms:created>
  <dcterms:modified xsi:type="dcterms:W3CDTF">2022-08-10T15:33:03Z</dcterms:modified>
</cp:coreProperties>
</file>