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77" r:id="rId5"/>
    <p:sldId id="278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73" r:id="rId14"/>
    <p:sldId id="272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kaj" userId="5eb77ab173bece9c" providerId="LiveId" clId="{BA28FC01-D4B4-4A8D-BD4E-CAD4329EB189}"/>
    <pc:docChg chg="custSel modSld">
      <pc:chgData name="Pankaj" userId="5eb77ab173bece9c" providerId="LiveId" clId="{BA28FC01-D4B4-4A8D-BD4E-CAD4329EB189}" dt="2022-08-10T16:02:16.693" v="70" actId="20577"/>
      <pc:docMkLst>
        <pc:docMk/>
      </pc:docMkLst>
      <pc:sldChg chg="modSp mod">
        <pc:chgData name="Pankaj" userId="5eb77ab173bece9c" providerId="LiveId" clId="{BA28FC01-D4B4-4A8D-BD4E-CAD4329EB189}" dt="2022-08-10T16:02:16.693" v="70" actId="20577"/>
        <pc:sldMkLst>
          <pc:docMk/>
          <pc:sldMk cId="3199225478" sldId="256"/>
        </pc:sldMkLst>
        <pc:spChg chg="mod">
          <ac:chgData name="Pankaj" userId="5eb77ab173bece9c" providerId="LiveId" clId="{BA28FC01-D4B4-4A8D-BD4E-CAD4329EB189}" dt="2022-08-10T16:02:16.693" v="70" actId="20577"/>
          <ac:spMkLst>
            <pc:docMk/>
            <pc:sldMk cId="3199225478" sldId="256"/>
            <ac:spMk id="3" creationId="{7673AE62-677A-E7A9-D759-F10B648DEED4}"/>
          </ac:spMkLst>
        </pc:spChg>
      </pc:sldChg>
    </pc:docChg>
  </pc:docChgLst>
  <pc:docChgLst>
    <pc:chgData name="Pankaj" userId="5eb77ab173bece9c" providerId="LiveId" clId="{01EB96B5-CE79-4B7E-8CE0-18B4641E945D}"/>
    <pc:docChg chg="custSel modSld">
      <pc:chgData name="Pankaj" userId="5eb77ab173bece9c" providerId="LiveId" clId="{01EB96B5-CE79-4B7E-8CE0-18B4641E945D}" dt="2022-08-10T15:32:46.270" v="113" actId="14100"/>
      <pc:docMkLst>
        <pc:docMk/>
      </pc:docMkLst>
      <pc:sldChg chg="addSp delSp modSp mod">
        <pc:chgData name="Pankaj" userId="5eb77ab173bece9c" providerId="LiveId" clId="{01EB96B5-CE79-4B7E-8CE0-18B4641E945D}" dt="2022-08-10T15:18:18.308" v="12" actId="14100"/>
        <pc:sldMkLst>
          <pc:docMk/>
          <pc:sldMk cId="1373306154" sldId="262"/>
        </pc:sldMkLst>
        <pc:spChg chg="add del mod">
          <ac:chgData name="Pankaj" userId="5eb77ab173bece9c" providerId="LiveId" clId="{01EB96B5-CE79-4B7E-8CE0-18B4641E945D}" dt="2022-08-10T15:17:21.393" v="1"/>
          <ac:spMkLst>
            <pc:docMk/>
            <pc:sldMk cId="1373306154" sldId="262"/>
            <ac:spMk id="11" creationId="{9BD91CF2-6623-99E1-91AB-02C16CE8DDBB}"/>
          </ac:spMkLst>
        </pc:spChg>
        <pc:graphicFrameChg chg="add mod">
          <ac:chgData name="Pankaj" userId="5eb77ab173bece9c" providerId="LiveId" clId="{01EB96B5-CE79-4B7E-8CE0-18B4641E945D}" dt="2022-08-10T15:17:59.541" v="8" actId="14100"/>
          <ac:graphicFrameMkLst>
            <pc:docMk/>
            <pc:sldMk cId="1373306154" sldId="262"/>
            <ac:graphicFrameMk id="12" creationId="{D8C84ED6-64D1-F3B2-DD39-B91B3F438B7C}"/>
          </ac:graphicFrameMkLst>
        </pc:graphicFrameChg>
        <pc:graphicFrameChg chg="add mod">
          <ac:chgData name="Pankaj" userId="5eb77ab173bece9c" providerId="LiveId" clId="{01EB96B5-CE79-4B7E-8CE0-18B4641E945D}" dt="2022-08-10T15:18:18.308" v="12" actId="14100"/>
          <ac:graphicFrameMkLst>
            <pc:docMk/>
            <pc:sldMk cId="1373306154" sldId="262"/>
            <ac:graphicFrameMk id="13" creationId="{4EC8FECB-A629-6C15-8F6B-72468E00E964}"/>
          </ac:graphicFrameMkLst>
        </pc:graphicFrameChg>
        <pc:picChg chg="del">
          <ac:chgData name="Pankaj" userId="5eb77ab173bece9c" providerId="LiveId" clId="{01EB96B5-CE79-4B7E-8CE0-18B4641E945D}" dt="2022-08-10T15:17:19.037" v="0" actId="478"/>
          <ac:picMkLst>
            <pc:docMk/>
            <pc:sldMk cId="1373306154" sldId="262"/>
            <ac:picMk id="7" creationId="{42C0C583-0156-C3AE-0772-546E024B067C}"/>
          </ac:picMkLst>
        </pc:picChg>
        <pc:picChg chg="del">
          <ac:chgData name="Pankaj" userId="5eb77ab173bece9c" providerId="LiveId" clId="{01EB96B5-CE79-4B7E-8CE0-18B4641E945D}" dt="2022-08-10T15:17:32.130" v="4" actId="478"/>
          <ac:picMkLst>
            <pc:docMk/>
            <pc:sldMk cId="1373306154" sldId="262"/>
            <ac:picMk id="8" creationId="{C6AD7880-FCBF-C04E-05CB-B7A2B6A4372E}"/>
          </ac:picMkLst>
        </pc:picChg>
        <pc:picChg chg="del">
          <ac:chgData name="Pankaj" userId="5eb77ab173bece9c" providerId="LiveId" clId="{01EB96B5-CE79-4B7E-8CE0-18B4641E945D}" dt="2022-08-10T15:17:33.404" v="5" actId="478"/>
          <ac:picMkLst>
            <pc:docMk/>
            <pc:sldMk cId="1373306154" sldId="262"/>
            <ac:picMk id="9" creationId="{027E1CBA-1496-DC2B-7CCA-D56FAD389E7F}"/>
          </ac:picMkLst>
        </pc:picChg>
      </pc:sldChg>
      <pc:sldChg chg="addSp delSp modSp mod">
        <pc:chgData name="Pankaj" userId="5eb77ab173bece9c" providerId="LiveId" clId="{01EB96B5-CE79-4B7E-8CE0-18B4641E945D}" dt="2022-08-10T15:22:35.406" v="45" actId="14100"/>
        <pc:sldMkLst>
          <pc:docMk/>
          <pc:sldMk cId="1911276768" sldId="263"/>
        </pc:sldMkLst>
        <pc:spChg chg="add del mod">
          <ac:chgData name="Pankaj" userId="5eb77ab173bece9c" providerId="LiveId" clId="{01EB96B5-CE79-4B7E-8CE0-18B4641E945D}" dt="2022-08-10T15:21:51.491" v="37"/>
          <ac:spMkLst>
            <pc:docMk/>
            <pc:sldMk cId="1911276768" sldId="263"/>
            <ac:spMk id="11" creationId="{ACC328C0-4AB2-B93D-645D-C32FB805F494}"/>
          </ac:spMkLst>
        </pc:spChg>
        <pc:graphicFrameChg chg="add mod">
          <ac:chgData name="Pankaj" userId="5eb77ab173bece9c" providerId="LiveId" clId="{01EB96B5-CE79-4B7E-8CE0-18B4641E945D}" dt="2022-08-10T15:21:56.629" v="38" actId="14100"/>
          <ac:graphicFrameMkLst>
            <pc:docMk/>
            <pc:sldMk cId="1911276768" sldId="263"/>
            <ac:graphicFrameMk id="12" creationId="{42E0C3F0-47C3-1978-83F2-15EC948F63A5}"/>
          </ac:graphicFrameMkLst>
        </pc:graphicFrameChg>
        <pc:graphicFrameChg chg="add mod">
          <ac:chgData name="Pankaj" userId="5eb77ab173bece9c" providerId="LiveId" clId="{01EB96B5-CE79-4B7E-8CE0-18B4641E945D}" dt="2022-08-10T15:22:35.406" v="45" actId="14100"/>
          <ac:graphicFrameMkLst>
            <pc:docMk/>
            <pc:sldMk cId="1911276768" sldId="263"/>
            <ac:graphicFrameMk id="13" creationId="{D9D5621A-84BD-E83E-18F4-00EA97B3CF02}"/>
          </ac:graphicFrameMkLst>
        </pc:graphicFrameChg>
        <pc:picChg chg="del">
          <ac:chgData name="Pankaj" userId="5eb77ab173bece9c" providerId="LiveId" clId="{01EB96B5-CE79-4B7E-8CE0-18B4641E945D}" dt="2022-08-10T15:21:25.346" v="34" actId="478"/>
          <ac:picMkLst>
            <pc:docMk/>
            <pc:sldMk cId="1911276768" sldId="263"/>
            <ac:picMk id="7" creationId="{51815736-675D-7D70-2065-487B0C12D028}"/>
          </ac:picMkLst>
        </pc:picChg>
        <pc:picChg chg="del">
          <ac:chgData name="Pankaj" userId="5eb77ab173bece9c" providerId="LiveId" clId="{01EB96B5-CE79-4B7E-8CE0-18B4641E945D}" dt="2022-08-10T15:21:58.289" v="39" actId="478"/>
          <ac:picMkLst>
            <pc:docMk/>
            <pc:sldMk cId="1911276768" sldId="263"/>
            <ac:picMk id="8" creationId="{3C4925CD-7BA1-388B-07F4-375C0D85E7A0}"/>
          </ac:picMkLst>
        </pc:picChg>
        <pc:picChg chg="del">
          <ac:chgData name="Pankaj" userId="5eb77ab173bece9c" providerId="LiveId" clId="{01EB96B5-CE79-4B7E-8CE0-18B4641E945D}" dt="2022-08-10T15:21:32.921" v="35" actId="478"/>
          <ac:picMkLst>
            <pc:docMk/>
            <pc:sldMk cId="1911276768" sldId="263"/>
            <ac:picMk id="9" creationId="{FD980920-A6F2-91E4-9367-38E33D93A11B}"/>
          </ac:picMkLst>
        </pc:picChg>
      </pc:sldChg>
      <pc:sldChg chg="addSp delSp modSp mod">
        <pc:chgData name="Pankaj" userId="5eb77ab173bece9c" providerId="LiveId" clId="{01EB96B5-CE79-4B7E-8CE0-18B4641E945D}" dt="2022-08-10T15:23:55.325" v="57" actId="14100"/>
        <pc:sldMkLst>
          <pc:docMk/>
          <pc:sldMk cId="1498613200" sldId="264"/>
        </pc:sldMkLst>
        <pc:spChg chg="add del mod">
          <ac:chgData name="Pankaj" userId="5eb77ab173bece9c" providerId="LiveId" clId="{01EB96B5-CE79-4B7E-8CE0-18B4641E945D}" dt="2022-08-10T15:23:04.942" v="48"/>
          <ac:spMkLst>
            <pc:docMk/>
            <pc:sldMk cId="1498613200" sldId="264"/>
            <ac:spMk id="11" creationId="{B878F8BF-0AB0-9528-3F4A-C7B155304074}"/>
          </ac:spMkLst>
        </pc:spChg>
        <pc:graphicFrameChg chg="add mod">
          <ac:chgData name="Pankaj" userId="5eb77ab173bece9c" providerId="LiveId" clId="{01EB96B5-CE79-4B7E-8CE0-18B4641E945D}" dt="2022-08-10T15:23:34.892" v="52" actId="14100"/>
          <ac:graphicFrameMkLst>
            <pc:docMk/>
            <pc:sldMk cId="1498613200" sldId="264"/>
            <ac:graphicFrameMk id="12" creationId="{3B326059-F6E4-2EE1-ECB0-5E94A702F392}"/>
          </ac:graphicFrameMkLst>
        </pc:graphicFrameChg>
        <pc:graphicFrameChg chg="add mod">
          <ac:chgData name="Pankaj" userId="5eb77ab173bece9c" providerId="LiveId" clId="{01EB96B5-CE79-4B7E-8CE0-18B4641E945D}" dt="2022-08-10T15:23:55.325" v="57" actId="14100"/>
          <ac:graphicFrameMkLst>
            <pc:docMk/>
            <pc:sldMk cId="1498613200" sldId="264"/>
            <ac:graphicFrameMk id="13" creationId="{6FD34B1C-81D1-A711-7FC3-72D519351DF7}"/>
          </ac:graphicFrameMkLst>
        </pc:graphicFrameChg>
        <pc:picChg chg="del">
          <ac:chgData name="Pankaj" userId="5eb77ab173bece9c" providerId="LiveId" clId="{01EB96B5-CE79-4B7E-8CE0-18B4641E945D}" dt="2022-08-10T15:22:54.877" v="46" actId="478"/>
          <ac:picMkLst>
            <pc:docMk/>
            <pc:sldMk cId="1498613200" sldId="264"/>
            <ac:picMk id="7" creationId="{6DE0FA2E-0BD2-9C7B-7023-008836C5986C}"/>
          </ac:picMkLst>
        </pc:picChg>
        <pc:picChg chg="del">
          <ac:chgData name="Pankaj" userId="5eb77ab173bece9c" providerId="LiveId" clId="{01EB96B5-CE79-4B7E-8CE0-18B4641E945D}" dt="2022-08-10T15:23:11.313" v="50" actId="478"/>
          <ac:picMkLst>
            <pc:docMk/>
            <pc:sldMk cId="1498613200" sldId="264"/>
            <ac:picMk id="8" creationId="{1250C8B0-D6FF-0CC4-72F2-21BAFFE415DB}"/>
          </ac:picMkLst>
        </pc:picChg>
        <pc:picChg chg="del">
          <ac:chgData name="Pankaj" userId="5eb77ab173bece9c" providerId="LiveId" clId="{01EB96B5-CE79-4B7E-8CE0-18B4641E945D}" dt="2022-08-10T15:22:57.642" v="47" actId="478"/>
          <ac:picMkLst>
            <pc:docMk/>
            <pc:sldMk cId="1498613200" sldId="264"/>
            <ac:picMk id="9" creationId="{12D58FA3-341D-41CE-1C74-8D4F677BB213}"/>
          </ac:picMkLst>
        </pc:picChg>
      </pc:sldChg>
      <pc:sldChg chg="addSp delSp modSp mod">
        <pc:chgData name="Pankaj" userId="5eb77ab173bece9c" providerId="LiveId" clId="{01EB96B5-CE79-4B7E-8CE0-18B4641E945D}" dt="2022-08-10T15:26:18.089" v="75" actId="14100"/>
        <pc:sldMkLst>
          <pc:docMk/>
          <pc:sldMk cId="2616270879" sldId="265"/>
        </pc:sldMkLst>
        <pc:spChg chg="add del mod">
          <ac:chgData name="Pankaj" userId="5eb77ab173bece9c" providerId="LiveId" clId="{01EB96B5-CE79-4B7E-8CE0-18B4641E945D}" dt="2022-08-10T15:25:39.716" v="69"/>
          <ac:spMkLst>
            <pc:docMk/>
            <pc:sldMk cId="2616270879" sldId="265"/>
            <ac:spMk id="11" creationId="{E2919186-671A-1481-1D88-5F50DC5ED5AE}"/>
          </ac:spMkLst>
        </pc:spChg>
        <pc:graphicFrameChg chg="add mod">
          <ac:chgData name="Pankaj" userId="5eb77ab173bece9c" providerId="LiveId" clId="{01EB96B5-CE79-4B7E-8CE0-18B4641E945D}" dt="2022-08-10T15:25:43.581" v="70" actId="14100"/>
          <ac:graphicFrameMkLst>
            <pc:docMk/>
            <pc:sldMk cId="2616270879" sldId="265"/>
            <ac:graphicFrameMk id="12" creationId="{EB8B300C-9306-136C-7C09-5232B747C30C}"/>
          </ac:graphicFrameMkLst>
        </pc:graphicFrameChg>
        <pc:graphicFrameChg chg="add mod">
          <ac:chgData name="Pankaj" userId="5eb77ab173bece9c" providerId="LiveId" clId="{01EB96B5-CE79-4B7E-8CE0-18B4641E945D}" dt="2022-08-10T15:26:18.089" v="75" actId="14100"/>
          <ac:graphicFrameMkLst>
            <pc:docMk/>
            <pc:sldMk cId="2616270879" sldId="265"/>
            <ac:graphicFrameMk id="13" creationId="{A6ED6F45-3C38-862B-FD2D-C62770F00115}"/>
          </ac:graphicFrameMkLst>
        </pc:graphicFrameChg>
        <pc:picChg chg="del">
          <ac:chgData name="Pankaj" userId="5eb77ab173bece9c" providerId="LiveId" clId="{01EB96B5-CE79-4B7E-8CE0-18B4641E945D}" dt="2022-08-10T15:25:33.407" v="67" actId="478"/>
          <ac:picMkLst>
            <pc:docMk/>
            <pc:sldMk cId="2616270879" sldId="265"/>
            <ac:picMk id="7" creationId="{726C5B94-E77E-2400-5B90-DABAC31651E3}"/>
          </ac:picMkLst>
        </pc:picChg>
        <pc:picChg chg="del">
          <ac:chgData name="Pankaj" userId="5eb77ab173bece9c" providerId="LiveId" clId="{01EB96B5-CE79-4B7E-8CE0-18B4641E945D}" dt="2022-08-10T15:25:52.675" v="71" actId="478"/>
          <ac:picMkLst>
            <pc:docMk/>
            <pc:sldMk cId="2616270879" sldId="265"/>
            <ac:picMk id="8" creationId="{E689FFFF-8E88-BBD5-B0DD-A7715834A5F3}"/>
          </ac:picMkLst>
        </pc:picChg>
        <pc:picChg chg="del">
          <ac:chgData name="Pankaj" userId="5eb77ab173bece9c" providerId="LiveId" clId="{01EB96B5-CE79-4B7E-8CE0-18B4641E945D}" dt="2022-08-10T15:25:35.878" v="68" actId="478"/>
          <ac:picMkLst>
            <pc:docMk/>
            <pc:sldMk cId="2616270879" sldId="265"/>
            <ac:picMk id="9" creationId="{200EE4DF-087F-352B-CFCB-FB75595399E5}"/>
          </ac:picMkLst>
        </pc:picChg>
      </pc:sldChg>
      <pc:sldChg chg="addSp delSp modSp mod">
        <pc:chgData name="Pankaj" userId="5eb77ab173bece9c" providerId="LiveId" clId="{01EB96B5-CE79-4B7E-8CE0-18B4641E945D}" dt="2022-08-10T15:25:11.880" v="66" actId="14100"/>
        <pc:sldMkLst>
          <pc:docMk/>
          <pc:sldMk cId="2388368187" sldId="266"/>
        </pc:sldMkLst>
        <pc:spChg chg="add del mod">
          <ac:chgData name="Pankaj" userId="5eb77ab173bece9c" providerId="LiveId" clId="{01EB96B5-CE79-4B7E-8CE0-18B4641E945D}" dt="2022-08-10T15:24:29.516" v="60"/>
          <ac:spMkLst>
            <pc:docMk/>
            <pc:sldMk cId="2388368187" sldId="266"/>
            <ac:spMk id="11" creationId="{E1E5A33F-35D5-CD98-888C-696C24080ED9}"/>
          </ac:spMkLst>
        </pc:spChg>
        <pc:graphicFrameChg chg="add mod">
          <ac:chgData name="Pankaj" userId="5eb77ab173bece9c" providerId="LiveId" clId="{01EB96B5-CE79-4B7E-8CE0-18B4641E945D}" dt="2022-08-10T15:24:32.927" v="61" actId="14100"/>
          <ac:graphicFrameMkLst>
            <pc:docMk/>
            <pc:sldMk cId="2388368187" sldId="266"/>
            <ac:graphicFrameMk id="12" creationId="{B1B512AA-5F3F-87F4-0CFC-95D850B85644}"/>
          </ac:graphicFrameMkLst>
        </pc:graphicFrameChg>
        <pc:graphicFrameChg chg="add mod">
          <ac:chgData name="Pankaj" userId="5eb77ab173bece9c" providerId="LiveId" clId="{01EB96B5-CE79-4B7E-8CE0-18B4641E945D}" dt="2022-08-10T15:25:11.880" v="66" actId="14100"/>
          <ac:graphicFrameMkLst>
            <pc:docMk/>
            <pc:sldMk cId="2388368187" sldId="266"/>
            <ac:graphicFrameMk id="13" creationId="{29A386BB-4745-173D-7407-1645E3C001B5}"/>
          </ac:graphicFrameMkLst>
        </pc:graphicFrameChg>
        <pc:picChg chg="del">
          <ac:chgData name="Pankaj" userId="5eb77ab173bece9c" providerId="LiveId" clId="{01EB96B5-CE79-4B7E-8CE0-18B4641E945D}" dt="2022-08-10T15:24:24.215" v="58" actId="478"/>
          <ac:picMkLst>
            <pc:docMk/>
            <pc:sldMk cId="2388368187" sldId="266"/>
            <ac:picMk id="7" creationId="{40C2B6FE-65CB-4BFD-F88F-4E11842A25C6}"/>
          </ac:picMkLst>
        </pc:picChg>
        <pc:picChg chg="del">
          <ac:chgData name="Pankaj" userId="5eb77ab173bece9c" providerId="LiveId" clId="{01EB96B5-CE79-4B7E-8CE0-18B4641E945D}" dt="2022-08-10T15:24:39.344" v="62" actId="478"/>
          <ac:picMkLst>
            <pc:docMk/>
            <pc:sldMk cId="2388368187" sldId="266"/>
            <ac:picMk id="8" creationId="{6850579A-B8F3-5C63-2EF0-B5F00E0A3891}"/>
          </ac:picMkLst>
        </pc:picChg>
        <pc:picChg chg="del">
          <ac:chgData name="Pankaj" userId="5eb77ab173bece9c" providerId="LiveId" clId="{01EB96B5-CE79-4B7E-8CE0-18B4641E945D}" dt="2022-08-10T15:24:27.002" v="59" actId="478"/>
          <ac:picMkLst>
            <pc:docMk/>
            <pc:sldMk cId="2388368187" sldId="266"/>
            <ac:picMk id="9" creationId="{3A90767F-0620-703B-162A-6315BE48429C}"/>
          </ac:picMkLst>
        </pc:picChg>
      </pc:sldChg>
      <pc:sldChg chg="addSp delSp modSp mod">
        <pc:chgData name="Pankaj" userId="5eb77ab173bece9c" providerId="LiveId" clId="{01EB96B5-CE79-4B7E-8CE0-18B4641E945D}" dt="2022-08-10T15:21:05.616" v="33" actId="14100"/>
        <pc:sldMkLst>
          <pc:docMk/>
          <pc:sldMk cId="1644327927" sldId="267"/>
        </pc:sldMkLst>
        <pc:spChg chg="add del mod">
          <ac:chgData name="Pankaj" userId="5eb77ab173bece9c" providerId="LiveId" clId="{01EB96B5-CE79-4B7E-8CE0-18B4641E945D}" dt="2022-08-10T15:20:21.759" v="24"/>
          <ac:spMkLst>
            <pc:docMk/>
            <pc:sldMk cId="1644327927" sldId="267"/>
            <ac:spMk id="5" creationId="{119D8C12-DE8D-B10F-64E7-557360F4B38A}"/>
          </ac:spMkLst>
        </pc:spChg>
        <pc:graphicFrameChg chg="add mod">
          <ac:chgData name="Pankaj" userId="5eb77ab173bece9c" providerId="LiveId" clId="{01EB96B5-CE79-4B7E-8CE0-18B4641E945D}" dt="2022-08-10T15:20:51.054" v="30" actId="1076"/>
          <ac:graphicFrameMkLst>
            <pc:docMk/>
            <pc:sldMk cId="1644327927" sldId="267"/>
            <ac:graphicFrameMk id="7" creationId="{1F1FAE5F-8D7C-AD66-DCAF-4ECE7678506B}"/>
          </ac:graphicFrameMkLst>
        </pc:graphicFrameChg>
        <pc:graphicFrameChg chg="add mod">
          <ac:chgData name="Pankaj" userId="5eb77ab173bece9c" providerId="LiveId" clId="{01EB96B5-CE79-4B7E-8CE0-18B4641E945D}" dt="2022-08-10T15:21:05.616" v="33" actId="14100"/>
          <ac:graphicFrameMkLst>
            <pc:docMk/>
            <pc:sldMk cId="1644327927" sldId="267"/>
            <ac:graphicFrameMk id="8" creationId="{D8E5646F-4685-1C83-C401-7C9C8B079536}"/>
          </ac:graphicFrameMkLst>
        </pc:graphicFrameChg>
        <pc:picChg chg="del">
          <ac:chgData name="Pankaj" userId="5eb77ab173bece9c" providerId="LiveId" clId="{01EB96B5-CE79-4B7E-8CE0-18B4641E945D}" dt="2022-08-10T15:18:50.202" v="13" actId="478"/>
          <ac:picMkLst>
            <pc:docMk/>
            <pc:sldMk cId="1644327927" sldId="267"/>
            <ac:picMk id="10" creationId="{6CA9779F-138C-19F9-A129-B4688818F456}"/>
          </ac:picMkLst>
        </pc:picChg>
        <pc:picChg chg="del mod">
          <ac:chgData name="Pankaj" userId="5eb77ab173bece9c" providerId="LiveId" clId="{01EB96B5-CE79-4B7E-8CE0-18B4641E945D}" dt="2022-08-10T15:20:37.949" v="28" actId="478"/>
          <ac:picMkLst>
            <pc:docMk/>
            <pc:sldMk cId="1644327927" sldId="267"/>
            <ac:picMk id="11" creationId="{4D7EC3E7-D0F6-71C4-CAD0-B063F9435F7A}"/>
          </ac:picMkLst>
        </pc:picChg>
        <pc:picChg chg="del">
          <ac:chgData name="Pankaj" userId="5eb77ab173bece9c" providerId="LiveId" clId="{01EB96B5-CE79-4B7E-8CE0-18B4641E945D}" dt="2022-08-10T15:19:19.706" v="18" actId="478"/>
          <ac:picMkLst>
            <pc:docMk/>
            <pc:sldMk cId="1644327927" sldId="267"/>
            <ac:picMk id="12" creationId="{6B0795B8-769D-446D-7F2F-30AE157D7921}"/>
          </ac:picMkLst>
        </pc:picChg>
      </pc:sldChg>
      <pc:sldChg chg="addSp delSp modSp mod">
        <pc:chgData name="Pankaj" userId="5eb77ab173bece9c" providerId="LiveId" clId="{01EB96B5-CE79-4B7E-8CE0-18B4641E945D}" dt="2022-08-10T15:30:02.852" v="93" actId="14100"/>
        <pc:sldMkLst>
          <pc:docMk/>
          <pc:sldMk cId="3564935912" sldId="272"/>
        </pc:sldMkLst>
        <pc:spChg chg="add del mod">
          <ac:chgData name="Pankaj" userId="5eb77ab173bece9c" providerId="LiveId" clId="{01EB96B5-CE79-4B7E-8CE0-18B4641E945D}" dt="2022-08-10T15:28:33.921" v="78"/>
          <ac:spMkLst>
            <pc:docMk/>
            <pc:sldMk cId="3564935912" sldId="272"/>
            <ac:spMk id="11" creationId="{78885616-658F-2D28-D8C5-F3EB4F1A086D}"/>
          </ac:spMkLst>
        </pc:spChg>
        <pc:graphicFrameChg chg="add mod">
          <ac:chgData name="Pankaj" userId="5eb77ab173bece9c" providerId="LiveId" clId="{01EB96B5-CE79-4B7E-8CE0-18B4641E945D}" dt="2022-08-10T15:29:54.555" v="91" actId="14100"/>
          <ac:graphicFrameMkLst>
            <pc:docMk/>
            <pc:sldMk cId="3564935912" sldId="272"/>
            <ac:graphicFrameMk id="12" creationId="{E2BB9142-8E00-48CA-508A-160FAC6C8B25}"/>
          </ac:graphicFrameMkLst>
        </pc:graphicFrameChg>
        <pc:graphicFrameChg chg="add mod">
          <ac:chgData name="Pankaj" userId="5eb77ab173bece9c" providerId="LiveId" clId="{01EB96B5-CE79-4B7E-8CE0-18B4641E945D}" dt="2022-08-10T15:30:02.852" v="93" actId="14100"/>
          <ac:graphicFrameMkLst>
            <pc:docMk/>
            <pc:sldMk cId="3564935912" sldId="272"/>
            <ac:graphicFrameMk id="13" creationId="{932C59C8-1AC3-0029-AC00-7FB9926A572A}"/>
          </ac:graphicFrameMkLst>
        </pc:graphicFrameChg>
        <pc:picChg chg="del">
          <ac:chgData name="Pankaj" userId="5eb77ab173bece9c" providerId="LiveId" clId="{01EB96B5-CE79-4B7E-8CE0-18B4641E945D}" dt="2022-08-10T15:28:25.101" v="76" actId="478"/>
          <ac:picMkLst>
            <pc:docMk/>
            <pc:sldMk cId="3564935912" sldId="272"/>
            <ac:picMk id="7" creationId="{D4D6FD0A-5316-E827-7FEE-64D4D16DB3FA}"/>
          </ac:picMkLst>
        </pc:picChg>
        <pc:picChg chg="del">
          <ac:chgData name="Pankaj" userId="5eb77ab173bece9c" providerId="LiveId" clId="{01EB96B5-CE79-4B7E-8CE0-18B4641E945D}" dt="2022-08-10T15:28:43.372" v="80" actId="478"/>
          <ac:picMkLst>
            <pc:docMk/>
            <pc:sldMk cId="3564935912" sldId="272"/>
            <ac:picMk id="8" creationId="{9D0EA2B4-7C76-B49A-FDD5-168649F05415}"/>
          </ac:picMkLst>
        </pc:picChg>
        <pc:picChg chg="del">
          <ac:chgData name="Pankaj" userId="5eb77ab173bece9c" providerId="LiveId" clId="{01EB96B5-CE79-4B7E-8CE0-18B4641E945D}" dt="2022-08-10T15:28:29.931" v="77" actId="478"/>
          <ac:picMkLst>
            <pc:docMk/>
            <pc:sldMk cId="3564935912" sldId="272"/>
            <ac:picMk id="9" creationId="{C869519B-FF7F-B14A-04EA-2CFBDA8DF43E}"/>
          </ac:picMkLst>
        </pc:picChg>
      </pc:sldChg>
      <pc:sldChg chg="addSp delSp modSp mod">
        <pc:chgData name="Pankaj" userId="5eb77ab173bece9c" providerId="LiveId" clId="{01EB96B5-CE79-4B7E-8CE0-18B4641E945D}" dt="2022-08-10T15:32:46.270" v="113" actId="14100"/>
        <pc:sldMkLst>
          <pc:docMk/>
          <pc:sldMk cId="149243798" sldId="273"/>
        </pc:sldMkLst>
        <pc:spChg chg="add del mod">
          <ac:chgData name="Pankaj" userId="5eb77ab173bece9c" providerId="LiveId" clId="{01EB96B5-CE79-4B7E-8CE0-18B4641E945D}" dt="2022-08-10T15:31:41.710" v="105"/>
          <ac:spMkLst>
            <pc:docMk/>
            <pc:sldMk cId="149243798" sldId="273"/>
            <ac:spMk id="11" creationId="{0FF9C140-4AA0-77D4-4523-CCE60591112F}"/>
          </ac:spMkLst>
        </pc:spChg>
        <pc:graphicFrameChg chg="add mod">
          <ac:chgData name="Pankaj" userId="5eb77ab173bece9c" providerId="LiveId" clId="{01EB96B5-CE79-4B7E-8CE0-18B4641E945D}" dt="2022-08-10T15:32:25.914" v="110" actId="1076"/>
          <ac:graphicFrameMkLst>
            <pc:docMk/>
            <pc:sldMk cId="149243798" sldId="273"/>
            <ac:graphicFrameMk id="12" creationId="{2C4603AD-4E01-BEBD-3BAF-43E750129D42}"/>
          </ac:graphicFrameMkLst>
        </pc:graphicFrameChg>
        <pc:graphicFrameChg chg="add mod">
          <ac:chgData name="Pankaj" userId="5eb77ab173bece9c" providerId="LiveId" clId="{01EB96B5-CE79-4B7E-8CE0-18B4641E945D}" dt="2022-08-10T15:32:46.270" v="113" actId="14100"/>
          <ac:graphicFrameMkLst>
            <pc:docMk/>
            <pc:sldMk cId="149243798" sldId="273"/>
            <ac:graphicFrameMk id="13" creationId="{16112006-273E-4206-8628-952690D116C5}"/>
          </ac:graphicFrameMkLst>
        </pc:graphicFrameChg>
        <pc:picChg chg="del">
          <ac:chgData name="Pankaj" userId="5eb77ab173bece9c" providerId="LiveId" clId="{01EB96B5-CE79-4B7E-8CE0-18B4641E945D}" dt="2022-08-10T15:31:35.702" v="103" actId="478"/>
          <ac:picMkLst>
            <pc:docMk/>
            <pc:sldMk cId="149243798" sldId="273"/>
            <ac:picMk id="6" creationId="{00E61BFF-2330-A592-0D75-B30D6385B4CF}"/>
          </ac:picMkLst>
        </pc:picChg>
        <pc:picChg chg="del">
          <ac:chgData name="Pankaj" userId="5eb77ab173bece9c" providerId="LiveId" clId="{01EB96B5-CE79-4B7E-8CE0-18B4641E945D}" dt="2022-08-10T15:31:47.001" v="107" actId="478"/>
          <ac:picMkLst>
            <pc:docMk/>
            <pc:sldMk cId="149243798" sldId="273"/>
            <ac:picMk id="7" creationId="{11BAE839-E8DD-18BC-7CF7-FA290F03845E}"/>
          </ac:picMkLst>
        </pc:picChg>
        <pc:picChg chg="del">
          <ac:chgData name="Pankaj" userId="5eb77ab173bece9c" providerId="LiveId" clId="{01EB96B5-CE79-4B7E-8CE0-18B4641E945D}" dt="2022-08-10T15:31:37.883" v="104" actId="478"/>
          <ac:picMkLst>
            <pc:docMk/>
            <pc:sldMk cId="149243798" sldId="273"/>
            <ac:picMk id="8" creationId="{D416C0F7-5B3E-585C-BFDA-A19862CD0AFF}"/>
          </ac:picMkLst>
        </pc:picChg>
      </pc:sldChg>
      <pc:sldChg chg="addSp delSp modSp mod">
        <pc:chgData name="Pankaj" userId="5eb77ab173bece9c" providerId="LiveId" clId="{01EB96B5-CE79-4B7E-8CE0-18B4641E945D}" dt="2022-08-10T15:31:17.991" v="102" actId="14100"/>
        <pc:sldMkLst>
          <pc:docMk/>
          <pc:sldMk cId="191454481" sldId="275"/>
        </pc:sldMkLst>
        <pc:spChg chg="add del mod">
          <ac:chgData name="Pankaj" userId="5eb77ab173bece9c" providerId="LiveId" clId="{01EB96B5-CE79-4B7E-8CE0-18B4641E945D}" dt="2022-08-10T15:30:40.657" v="96"/>
          <ac:spMkLst>
            <pc:docMk/>
            <pc:sldMk cId="191454481" sldId="275"/>
            <ac:spMk id="11" creationId="{5856A047-A141-1CE5-B3B9-35936C7ECD7C}"/>
          </ac:spMkLst>
        </pc:spChg>
        <pc:graphicFrameChg chg="add mod">
          <ac:chgData name="Pankaj" userId="5eb77ab173bece9c" providerId="LiveId" clId="{01EB96B5-CE79-4B7E-8CE0-18B4641E945D}" dt="2022-08-10T15:30:44.821" v="97" actId="14100"/>
          <ac:graphicFrameMkLst>
            <pc:docMk/>
            <pc:sldMk cId="191454481" sldId="275"/>
            <ac:graphicFrameMk id="12" creationId="{A1B6205B-375F-0676-F9EF-D8ED640B4C01}"/>
          </ac:graphicFrameMkLst>
        </pc:graphicFrameChg>
        <pc:graphicFrameChg chg="add mod">
          <ac:chgData name="Pankaj" userId="5eb77ab173bece9c" providerId="LiveId" clId="{01EB96B5-CE79-4B7E-8CE0-18B4641E945D}" dt="2022-08-10T15:31:17.991" v="102" actId="14100"/>
          <ac:graphicFrameMkLst>
            <pc:docMk/>
            <pc:sldMk cId="191454481" sldId="275"/>
            <ac:graphicFrameMk id="13" creationId="{D759D3CC-155F-15B3-8BAC-7496FBDAC908}"/>
          </ac:graphicFrameMkLst>
        </pc:graphicFrameChg>
        <pc:picChg chg="del">
          <ac:chgData name="Pankaj" userId="5eb77ab173bece9c" providerId="LiveId" clId="{01EB96B5-CE79-4B7E-8CE0-18B4641E945D}" dt="2022-08-10T15:30:32.076" v="94" actId="478"/>
          <ac:picMkLst>
            <pc:docMk/>
            <pc:sldMk cId="191454481" sldId="275"/>
            <ac:picMk id="7" creationId="{508DAC14-1CD5-957C-2CA8-8C008C0D6CBD}"/>
          </ac:picMkLst>
        </pc:picChg>
        <pc:picChg chg="del">
          <ac:chgData name="Pankaj" userId="5eb77ab173bece9c" providerId="LiveId" clId="{01EB96B5-CE79-4B7E-8CE0-18B4641E945D}" dt="2022-08-10T15:30:46.689" v="98" actId="478"/>
          <ac:picMkLst>
            <pc:docMk/>
            <pc:sldMk cId="191454481" sldId="275"/>
            <ac:picMk id="8" creationId="{905A02B2-BF3A-5894-382E-B4CFC2B4A803}"/>
          </ac:picMkLst>
        </pc:picChg>
        <pc:picChg chg="del">
          <ac:chgData name="Pankaj" userId="5eb77ab173bece9c" providerId="LiveId" clId="{01EB96B5-CE79-4B7E-8CE0-18B4641E945D}" dt="2022-08-10T15:30:37.064" v="95" actId="478"/>
          <ac:picMkLst>
            <pc:docMk/>
            <pc:sldMk cId="191454481" sldId="275"/>
            <ac:picMk id="9" creationId="{290F2422-29A9-4D66-5507-0E82C14463DE}"/>
          </ac:picMkLst>
        </pc:picChg>
      </pc:sldChg>
    </pc:docChg>
  </pc:docChgLst>
  <pc:docChgLst>
    <pc:chgData name="Pankaj" userId="5eb77ab173bece9c" providerId="LiveId" clId="{1C556107-C4D2-47D3-B246-B430EF097EF4}"/>
    <pc:docChg chg="addSld delSld modSld">
      <pc:chgData name="Pankaj" userId="5eb77ab173bece9c" providerId="LiveId" clId="{1C556107-C4D2-47D3-B246-B430EF097EF4}" dt="2022-06-25T07:48:43.252" v="3" actId="47"/>
      <pc:docMkLst>
        <pc:docMk/>
      </pc:docMkLst>
      <pc:sldChg chg="addSp modSp mod">
        <pc:chgData name="Pankaj" userId="5eb77ab173bece9c" providerId="LiveId" clId="{1C556107-C4D2-47D3-B246-B430EF097EF4}" dt="2022-06-25T07:44:28.005" v="1" actId="14100"/>
        <pc:sldMkLst>
          <pc:docMk/>
          <pc:sldMk cId="3199225478" sldId="256"/>
        </pc:sldMkLst>
        <pc:picChg chg="add mod">
          <ac:chgData name="Pankaj" userId="5eb77ab173bece9c" providerId="LiveId" clId="{1C556107-C4D2-47D3-B246-B430EF097EF4}" dt="2022-06-25T07:44:28.005" v="1" actId="14100"/>
          <ac:picMkLst>
            <pc:docMk/>
            <pc:sldMk cId="3199225478" sldId="256"/>
            <ac:picMk id="8" creationId="{8EEDCC4E-597E-EA59-9FBD-E3A6B4620939}"/>
          </ac:picMkLst>
        </pc:picChg>
      </pc:sldChg>
      <pc:sldChg chg="add del">
        <pc:chgData name="Pankaj" userId="5eb77ab173bece9c" providerId="LiveId" clId="{1C556107-C4D2-47D3-B246-B430EF097EF4}" dt="2022-06-25T07:48:43.252" v="3" actId="47"/>
        <pc:sldMkLst>
          <pc:docMk/>
          <pc:sldMk cId="1454705992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09703678344556"/>
          <c:y val="0.10207963619466012"/>
          <c:w val="0.75665658640496025"/>
          <c:h val="0.80978241635101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Sheet1!$A$18:$A$25</c:f>
              <c:strCache>
                <c:ptCount val="8"/>
                <c:pt idx="0">
                  <c:v>ENT</c:v>
                </c:pt>
                <c:pt idx="1">
                  <c:v>NEUROLOGY</c:v>
                </c:pt>
                <c:pt idx="2">
                  <c:v>UROLOGY</c:v>
                </c:pt>
                <c:pt idx="3">
                  <c:v>GENERAL SURGERY</c:v>
                </c:pt>
                <c:pt idx="4">
                  <c:v>GASTROLOGY</c:v>
                </c:pt>
                <c:pt idx="5">
                  <c:v>CARDIOLOGY</c:v>
                </c:pt>
                <c:pt idx="6">
                  <c:v>ORTHOPAEDICS</c:v>
                </c:pt>
                <c:pt idx="7">
                  <c:v>NEUROSURGERY</c:v>
                </c:pt>
              </c:strCache>
            </c:strRef>
          </c:cat>
          <c:val>
            <c:numRef>
              <c:f>Sheet1!$B$18:$B$25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  <c:pt idx="5">
                  <c:v>18</c:v>
                </c:pt>
                <c:pt idx="6">
                  <c:v>19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6-4FAE-A112-A9B48D5750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4938879"/>
        <c:axId val="1864942207"/>
      </c:barChart>
      <c:catAx>
        <c:axId val="1864938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2207"/>
        <c:crosses val="autoZero"/>
        <c:auto val="1"/>
        <c:lblAlgn val="ctr"/>
        <c:lblOffset val="100"/>
        <c:noMultiLvlLbl val="0"/>
      </c:catAx>
      <c:valAx>
        <c:axId val="186494220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3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</a:t>
            </a:r>
            <a:r>
              <a:rPr lang="en-US" baseline="0"/>
              <a:t> SURGERY :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Sheet1!$B$147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Sheet1!$A$148:$A$155</c:f>
              <c:strCache>
                <c:ptCount val="8"/>
                <c:pt idx="0">
                  <c:v>Informed consent for HIV Testing</c:v>
                </c:pt>
                <c:pt idx="1">
                  <c:v>Informed Consent For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Cholecystectomy </c:v>
                </c:pt>
                <c:pt idx="6">
                  <c:v>Informed Consent For Laparoscopic Cholecystectomy</c:v>
                </c:pt>
                <c:pt idx="7">
                  <c:v>Informed Consent for Anesthesia</c:v>
                </c:pt>
              </c:strCache>
            </c:strRef>
          </c:cat>
          <c:val>
            <c:numRef>
              <c:f>Sheet1!$B$148:$B$155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13</c:v>
                </c:pt>
                <c:pt idx="5">
                  <c:v>13</c:v>
                </c:pt>
                <c:pt idx="6">
                  <c:v>15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4CCF-8585-88F5489C7D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23072335"/>
        <c:axId val="1923072751"/>
      </c:barChart>
      <c:catAx>
        <c:axId val="1923072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072751"/>
        <c:crosses val="autoZero"/>
        <c:auto val="1"/>
        <c:lblAlgn val="ctr"/>
        <c:lblOffset val="100"/>
        <c:noMultiLvlLbl val="0"/>
      </c:catAx>
      <c:valAx>
        <c:axId val="1923072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07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NON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Sheet1!$B$212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Sheet1!$A$213:$A$218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Anaesthesia</c:v>
                </c:pt>
                <c:pt idx="2">
                  <c:v>Informed consent for HIV Testing</c:v>
                </c:pt>
                <c:pt idx="3">
                  <c:v>Informed consent for surgery</c:v>
                </c:pt>
                <c:pt idx="4">
                  <c:v>General Consent for Admission</c:v>
                </c:pt>
                <c:pt idx="5">
                  <c:v>Covid-19 consent</c:v>
                </c:pt>
              </c:strCache>
            </c:strRef>
          </c:cat>
          <c:val>
            <c:numRef>
              <c:f>Sheet1!$B$213:$B$218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35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2-42A2-85B4-A4856EDD47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0766767"/>
        <c:axId val="1980765519"/>
      </c:barChart>
      <c:catAx>
        <c:axId val="1980766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65519"/>
        <c:crosses val="autoZero"/>
        <c:auto val="1"/>
        <c:lblAlgn val="ctr"/>
        <c:lblOffset val="100"/>
        <c:noMultiLvlLbl val="0"/>
      </c:catAx>
      <c:valAx>
        <c:axId val="19807655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66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Sheet1!$B$222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Sheet1!$A$223:$A$228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Informed consent for surgery</c:v>
                </c:pt>
                <c:pt idx="3">
                  <c:v>General Consent for Admission</c:v>
                </c:pt>
                <c:pt idx="4">
                  <c:v>Covid-19 consent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Sheet1!$B$223:$B$228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1-4EE7-A8BD-7832671364F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6414575"/>
        <c:axId val="1916414991"/>
      </c:barChart>
      <c:catAx>
        <c:axId val="1916414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14991"/>
        <c:crosses val="autoZero"/>
        <c:auto val="1"/>
        <c:lblAlgn val="ctr"/>
        <c:lblOffset val="100"/>
        <c:noMultiLvlLbl val="0"/>
      </c:catAx>
      <c:valAx>
        <c:axId val="19164149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14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Sheet1!$A$35:$A$42</c:f>
              <c:strCache>
                <c:ptCount val="8"/>
                <c:pt idx="0">
                  <c:v>Informed consent for HIV Testing</c:v>
                </c:pt>
                <c:pt idx="1">
                  <c:v> Receiving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  <c:pt idx="6">
                  <c:v>Informed Consent for Coronary Angiography</c:v>
                </c:pt>
                <c:pt idx="7">
                  <c:v>Informed Consent for Percutaneous Transluminal Coronary Angioplasty</c:v>
                </c:pt>
              </c:strCache>
            </c:strRef>
          </c:cat>
          <c:val>
            <c:numRef>
              <c:f>Sheet1!$B$35:$B$42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20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816-9FD9-4F8603859E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83404127"/>
        <c:axId val="1969754927"/>
      </c:barChart>
      <c:catAx>
        <c:axId val="1583404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54927"/>
        <c:crosses val="autoZero"/>
        <c:auto val="1"/>
        <c:lblAlgn val="ctr"/>
        <c:lblOffset val="100"/>
        <c:noMultiLvlLbl val="0"/>
      </c:catAx>
      <c:valAx>
        <c:axId val="196975492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40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</a:t>
            </a:r>
            <a:br>
              <a:rPr lang="en-US" baseline="0"/>
            </a:br>
            <a:r>
              <a:rPr lang="en-US" baseline="0"/>
              <a:t>COMPLIANCE</a:t>
            </a:r>
            <a:endParaRPr lang="en-US"/>
          </a:p>
        </c:rich>
      </c:tx>
      <c:layout>
        <c:manualLayout>
          <c:xMode val="edge"/>
          <c:yMode val="edge"/>
          <c:x val="0.3825218169483458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Sheet1!$A$49:$A$56</c:f>
              <c:strCache>
                <c:ptCount val="8"/>
                <c:pt idx="0">
                  <c:v>Informed consent for surgery</c:v>
                </c:pt>
                <c:pt idx="1">
                  <c:v>Consent For Receiving Transfusion Of Blood/ Blood Components</c:v>
                </c:pt>
                <c:pt idx="2">
                  <c:v>Informed Consent for Anaesthesia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Percutaneous Transluminal Coronary Angioplasty</c:v>
                </c:pt>
                <c:pt idx="6">
                  <c:v>Informed Consent for Coronary Angiography</c:v>
                </c:pt>
                <c:pt idx="7">
                  <c:v>Informed consent for HIV Testing</c:v>
                </c:pt>
              </c:strCache>
            </c:strRef>
          </c:cat>
          <c:val>
            <c:numRef>
              <c:f>Sheet1!$C$49:$C$56</c:f>
              <c:numCache>
                <c:formatCode>0</c:formatCode>
                <c:ptCount val="8"/>
                <c:pt idx="0">
                  <c:v>3.0303030303030303</c:v>
                </c:pt>
                <c:pt idx="1">
                  <c:v>3.535353535353535</c:v>
                </c:pt>
                <c:pt idx="2">
                  <c:v>8.3333333333333321</c:v>
                </c:pt>
                <c:pt idx="3">
                  <c:v>8.5858585858585847</c:v>
                </c:pt>
                <c:pt idx="4">
                  <c:v>13.131313131313133</c:v>
                </c:pt>
                <c:pt idx="5">
                  <c:v>18.686868686868689</c:v>
                </c:pt>
                <c:pt idx="6">
                  <c:v>21.969696969696969</c:v>
                </c:pt>
                <c:pt idx="7">
                  <c:v>22.727272727272727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7-4CAA-9458-FD7489D483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6385871"/>
        <c:axId val="1916409583"/>
      </c:barChart>
      <c:catAx>
        <c:axId val="1916385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09583"/>
        <c:crosses val="autoZero"/>
        <c:auto val="1"/>
        <c:lblAlgn val="ctr"/>
        <c:lblOffset val="100"/>
        <c:noMultiLvlLbl val="0"/>
      </c:catAx>
      <c:valAx>
        <c:axId val="19164095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38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 : 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Sheet1!$B$233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Sheet1!$A$234:$A$238</c:f>
              <c:strCache>
                <c:ptCount val="5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Informed Consent for Anesthesia</c:v>
                </c:pt>
                <c:pt idx="3">
                  <c:v>Covid-19 consent</c:v>
                </c:pt>
                <c:pt idx="4">
                  <c:v>General Consent for Admission</c:v>
                </c:pt>
              </c:strCache>
            </c:strRef>
          </c:cat>
          <c:val>
            <c:numRef>
              <c:f>Sheet1!$B$234:$B$238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41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E-49D8-A690-A3BDE1721A4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0736815"/>
        <c:axId val="1980752207"/>
      </c:barChart>
      <c:catAx>
        <c:axId val="1980736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52207"/>
        <c:crosses val="autoZero"/>
        <c:auto val="1"/>
        <c:lblAlgn val="ctr"/>
        <c:lblOffset val="100"/>
        <c:noMultiLvlLbl val="0"/>
      </c:catAx>
      <c:valAx>
        <c:axId val="198075220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UROLOGY:</a:t>
            </a:r>
            <a:r>
              <a:rPr lang="en-US" baseline="0"/>
              <a:t>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Sheet1!$B$242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Sheet1!$A$243:$A$248</c:f>
              <c:strCache>
                <c:ptCount val="6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Consent For Receiving Transfusion of Blood/ Blood Components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Sheet1!$B$243:$B$248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19</c:v>
                </c:pt>
                <c:pt idx="4">
                  <c:v>19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B-4BB0-BCC6-EC940ED53D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7002175"/>
        <c:axId val="1866994271"/>
      </c:barChart>
      <c:catAx>
        <c:axId val="1867002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94271"/>
        <c:crosses val="autoZero"/>
        <c:auto val="1"/>
        <c:lblAlgn val="ctr"/>
        <c:lblOffset val="100"/>
        <c:noMultiLvlLbl val="0"/>
      </c:catAx>
      <c:valAx>
        <c:axId val="18669942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2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</a:t>
            </a:r>
            <a:r>
              <a:rPr lang="en-US" baseline="0"/>
              <a:t> : </a:t>
            </a:r>
            <a:r>
              <a:rPr lang="en-US"/>
              <a:t>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Sheet1!$B$192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Sheet1!$A$193:$A$198</c:f>
              <c:strCache>
                <c:ptCount val="6"/>
                <c:pt idx="0">
                  <c:v>Informed consent for HIV Testing</c:v>
                </c:pt>
                <c:pt idx="1">
                  <c:v>Consent For Receiving Transfusion of Blood/ Blood Components</c:v>
                </c:pt>
                <c:pt idx="2">
                  <c:v>Informed consent for surgery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Sheet1!$B$193:$B$198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13</c:v>
                </c:pt>
                <c:pt idx="4">
                  <c:v>33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0-427F-AFA7-E82AFF1783B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796335"/>
        <c:axId val="1974794671"/>
      </c:barChart>
      <c:catAx>
        <c:axId val="1974796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794671"/>
        <c:crosses val="autoZero"/>
        <c:auto val="1"/>
        <c:lblAlgn val="ctr"/>
        <c:lblOffset val="100"/>
        <c:noMultiLvlLbl val="0"/>
      </c:catAx>
      <c:valAx>
        <c:axId val="19747946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796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Sheet1!$B$202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Sheet1!$A$203:$A$208</c:f>
              <c:strCache>
                <c:ptCount val="6"/>
                <c:pt idx="0">
                  <c:v>Informed consent for HIV Testing</c:v>
                </c:pt>
                <c:pt idx="1">
                  <c:v>Covid-19 consent</c:v>
                </c:pt>
                <c:pt idx="2">
                  <c:v>General Consent for Admission</c:v>
                </c:pt>
                <c:pt idx="3">
                  <c:v>Informed consent for surgery</c:v>
                </c:pt>
                <c:pt idx="4">
                  <c:v>Consent For Receiving Transfusion of Blood/ Blood Components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Sheet1!$B$203:$B$208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14</c:v>
                </c:pt>
                <c:pt idx="3">
                  <c:v>18</c:v>
                </c:pt>
                <c:pt idx="4">
                  <c:v>20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7-4A6B-A042-AE6EF89CD7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4944703"/>
        <c:axId val="1864945119"/>
      </c:barChart>
      <c:catAx>
        <c:axId val="1864944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5119"/>
        <c:crosses val="autoZero"/>
        <c:auto val="1"/>
        <c:lblAlgn val="ctr"/>
        <c:lblOffset val="100"/>
        <c:noMultiLvlLbl val="0"/>
      </c:catAx>
      <c:valAx>
        <c:axId val="18649451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4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</a:t>
            </a:r>
            <a:r>
              <a:rPr lang="en-IN" baseline="0"/>
              <a:t>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04088299791862"/>
          <c:y val="0.15266221930592008"/>
          <c:w val="0.76983300322552206"/>
          <c:h val="0.698271726450860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Sheet1!$F$65:$F$72</c:f>
              <c:strCache>
                <c:ptCount val="8"/>
                <c:pt idx="0">
                  <c:v>ENT</c:v>
                </c:pt>
                <c:pt idx="1">
                  <c:v>GENERAL SURGERY</c:v>
                </c:pt>
                <c:pt idx="2">
                  <c:v>UROLOGY</c:v>
                </c:pt>
                <c:pt idx="3">
                  <c:v>GASTROLOGY</c:v>
                </c:pt>
                <c:pt idx="4">
                  <c:v>ORTHOPAEDICS</c:v>
                </c:pt>
                <c:pt idx="5">
                  <c:v>NEUROLOGY</c:v>
                </c:pt>
                <c:pt idx="6">
                  <c:v>NEUROSURGERY</c:v>
                </c:pt>
                <c:pt idx="7">
                  <c:v>CARDIOLOGY</c:v>
                </c:pt>
              </c:strCache>
            </c:strRef>
          </c:cat>
          <c:val>
            <c:numRef>
              <c:f>Sheet1!$G$65:$G$72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12</c:v>
                </c:pt>
                <c:pt idx="4">
                  <c:v>13</c:v>
                </c:pt>
                <c:pt idx="5">
                  <c:v>15</c:v>
                </c:pt>
                <c:pt idx="6">
                  <c:v>21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3-45E8-86B0-C54B6065F3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7289600"/>
        <c:axId val="814144720"/>
      </c:barChart>
      <c:catAx>
        <c:axId val="71728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144720"/>
        <c:crosses val="autoZero"/>
        <c:auto val="1"/>
        <c:lblAlgn val="ctr"/>
        <c:lblOffset val="100"/>
        <c:noMultiLvlLbl val="0"/>
      </c:catAx>
      <c:valAx>
        <c:axId val="8141447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28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 : NON-COMPLIANCE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Sheet1!$B$66</c:f>
              <c:strCache>
                <c:ptCount val="1"/>
                <c:pt idx="0">
                  <c:v>NON-COMPLIANCE%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Sheet1!$A$67:$A$69</c:f>
              <c:strCache>
                <c:ptCount val="3"/>
                <c:pt idx="0">
                  <c:v>Informed Consent for Anaesthesia</c:v>
                </c:pt>
                <c:pt idx="1">
                  <c:v>General Consent for Admission</c:v>
                </c:pt>
                <c:pt idx="2">
                  <c:v>Covid-19 consent</c:v>
                </c:pt>
              </c:strCache>
            </c:strRef>
          </c:cat>
          <c:val>
            <c:numRef>
              <c:f>Sheet1!$B$67:$B$69</c:f>
              <c:numCache>
                <c:formatCode>General</c:formatCode>
                <c:ptCount val="3"/>
                <c:pt idx="0">
                  <c:v>12</c:v>
                </c:pt>
                <c:pt idx="1">
                  <c:v>38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E-422E-8A47-55122606CF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824207"/>
        <c:axId val="1974813391"/>
      </c:barChart>
      <c:catAx>
        <c:axId val="1974824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13391"/>
        <c:crosses val="autoZero"/>
        <c:auto val="1"/>
        <c:lblAlgn val="ctr"/>
        <c:lblOffset val="100"/>
        <c:noMultiLvlLbl val="0"/>
      </c:catAx>
      <c:valAx>
        <c:axId val="19748133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24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ENT :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875807332957099"/>
          <c:y val="0.21334124997716353"/>
          <c:w val="0.5944614943609865"/>
          <c:h val="0.69757166085097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Sheet1!$C$83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Sheet1!$A$84:$A$86</c:f>
              <c:strCache>
                <c:ptCount val="3"/>
                <c:pt idx="0">
                  <c:v>Covid-19 consent</c:v>
                </c:pt>
                <c:pt idx="1">
                  <c:v>General Consent for Admission</c:v>
                </c:pt>
                <c:pt idx="2">
                  <c:v>Informed Consent for Anaesthesia</c:v>
                </c:pt>
              </c:strCache>
            </c:strRef>
          </c:cat>
          <c:val>
            <c:numRef>
              <c:f>Sheet1!$C$84:$C$86</c:f>
              <c:numCache>
                <c:formatCode>0</c:formatCode>
                <c:ptCount val="3"/>
                <c:pt idx="0">
                  <c:v>16.50485436893204</c:v>
                </c:pt>
                <c:pt idx="1">
                  <c:v>24.271844660194176</c:v>
                </c:pt>
                <c:pt idx="2">
                  <c:v>59.22330097087378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E-4A94-9310-F481F44E45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3658495"/>
        <c:axId val="1573658911"/>
      </c:barChart>
      <c:catAx>
        <c:axId val="1573658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658911"/>
        <c:crosses val="autoZero"/>
        <c:auto val="1"/>
        <c:lblAlgn val="ctr"/>
        <c:lblOffset val="100"/>
        <c:noMultiLvlLbl val="0"/>
      </c:catAx>
      <c:valAx>
        <c:axId val="157365891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65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 : NON-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Sheet1!$A$100:$A$107</c:f>
              <c:strCache>
                <c:ptCount val="8"/>
                <c:pt idx="0">
                  <c:v>General Consent for Upper Gastro Intestinal Endoscopy </c:v>
                </c:pt>
                <c:pt idx="1">
                  <c:v>Consent For Receiving Transfusion of Blood/ Blood Components</c:v>
                </c:pt>
                <c:pt idx="2">
                  <c:v>Informed consent for HIV Testing</c:v>
                </c:pt>
                <c:pt idx="3">
                  <c:v>Informed Consent for Anaesthesia</c:v>
                </c:pt>
                <c:pt idx="4">
                  <c:v>Informed Consent for Upper Gastro Intestinal Endoscopy </c:v>
                </c:pt>
                <c:pt idx="5">
                  <c:v>Informed Consent for Procedural Sedation </c:v>
                </c:pt>
                <c:pt idx="6">
                  <c:v>Covid-19 consent</c:v>
                </c:pt>
                <c:pt idx="7">
                  <c:v>General Consent for Admission</c:v>
                </c:pt>
              </c:strCache>
            </c:strRef>
          </c:cat>
          <c:val>
            <c:numRef>
              <c:f>Sheet1!$B$100:$B$107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33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5-43DF-B751-CF830D1B24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84861599"/>
        <c:axId val="1579649103"/>
      </c:barChart>
      <c:catAx>
        <c:axId val="1584861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649103"/>
        <c:crosses val="autoZero"/>
        <c:auto val="1"/>
        <c:lblAlgn val="ctr"/>
        <c:lblOffset val="100"/>
        <c:noMultiLvlLbl val="0"/>
      </c:catAx>
      <c:valAx>
        <c:axId val="15796491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86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</a:t>
            </a:r>
            <a:r>
              <a:rPr lang="en-IN" baseline="0"/>
              <a:t> :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Sheet1!$A$116:$A$123</c:f>
              <c:strCache>
                <c:ptCount val="8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General Consent for Upper Gastro Intestinal Endoscopy 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  <c:pt idx="6">
                  <c:v>Informed Consent for Upper Gastro Intestinal Endoscopy </c:v>
                </c:pt>
                <c:pt idx="7">
                  <c:v>Informed Consent for Procedural Sedation </c:v>
                </c:pt>
              </c:strCache>
            </c:strRef>
          </c:cat>
          <c:val>
            <c:numRef>
              <c:f>Sheet1!$B$116:$B$123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22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4-4AE6-9FF2-A83EF4E7A6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6992191"/>
        <c:axId val="1866985535"/>
      </c:barChart>
      <c:catAx>
        <c:axId val="1866992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85535"/>
        <c:crosses val="autoZero"/>
        <c:auto val="1"/>
        <c:lblAlgn val="ctr"/>
        <c:lblOffset val="100"/>
        <c:noMultiLvlLbl val="0"/>
      </c:catAx>
      <c:valAx>
        <c:axId val="186698553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92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Sheet1!$I$103</c:f>
              <c:strCache>
                <c:ptCount val="1"/>
                <c:pt idx="0">
                  <c:v>NON COMPLAINCE%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Sheet1!$H$104:$H$109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Upper Gastro Intestinal Endoscopy</c:v>
                </c:pt>
                <c:pt idx="2">
                  <c:v>Informed Consent for Procedural Sedation</c:v>
                </c:pt>
                <c:pt idx="3">
                  <c:v>Informed consent for surgery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Sheet1!$I$104:$I$109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39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0-4EF9-8ADF-14E14CB639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15947776"/>
        <c:axId val="915952768"/>
      </c:barChart>
      <c:catAx>
        <c:axId val="91594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952768"/>
        <c:crosses val="autoZero"/>
        <c:auto val="1"/>
        <c:lblAlgn val="ctr"/>
        <c:lblOffset val="100"/>
        <c:noMultiLvlLbl val="0"/>
      </c:catAx>
      <c:valAx>
        <c:axId val="9159527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9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</a:t>
            </a:r>
            <a:r>
              <a:rPr lang="en-US"/>
              <a:t>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Sheet1!$B$253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Sheet1!$A$254:$A$259</c:f>
              <c:strCache>
                <c:ptCount val="6"/>
                <c:pt idx="0">
                  <c:v>General consent for Admission</c:v>
                </c:pt>
                <c:pt idx="1">
                  <c:v>Consent For Receiving Transfusion of Blood/ Blood Components</c:v>
                </c:pt>
                <c:pt idx="2">
                  <c:v>Informed Consent for Procedural Sedation </c:v>
                </c:pt>
                <c:pt idx="3">
                  <c:v>Informed Consent for Upper Gastro Intestinal Endoscopy </c:v>
                </c:pt>
                <c:pt idx="4">
                  <c:v>Covid-19 consent</c:v>
                </c:pt>
                <c:pt idx="5">
                  <c:v>Informed Consent for Surgery</c:v>
                </c:pt>
              </c:strCache>
            </c:strRef>
          </c:cat>
          <c:val>
            <c:numRef>
              <c:f>Sheet1!$B$254:$B$259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  <c:pt idx="4">
                  <c:v>32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E-4D20-8FF8-59B6BFDCD1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9759087"/>
        <c:axId val="1969742863"/>
      </c:barChart>
      <c:catAx>
        <c:axId val="1969759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42863"/>
        <c:crosses val="autoZero"/>
        <c:auto val="1"/>
        <c:lblAlgn val="ctr"/>
        <c:lblOffset val="100"/>
        <c:noMultiLvlLbl val="0"/>
      </c:catAx>
      <c:valAx>
        <c:axId val="19697428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5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GENERAL</a:t>
            </a:r>
            <a:r>
              <a:rPr lang="en-IN" baseline="0"/>
              <a:t> SURGERY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Sheet1!$C$131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Sheet1!$A$132:$A$138</c:f>
              <c:strCache>
                <c:ptCount val="7"/>
                <c:pt idx="0">
                  <c:v>Informed Consent for Receiving Transfusion Of Blood/ Blood Components</c:v>
                </c:pt>
                <c:pt idx="1">
                  <c:v>Informed consent for surgery</c:v>
                </c:pt>
                <c:pt idx="2">
                  <c:v>Informed consent for HIV Testing</c:v>
                </c:pt>
                <c:pt idx="3">
                  <c:v>Informed Consent for Laparoscopic Cholecystectomy</c:v>
                </c:pt>
                <c:pt idx="4">
                  <c:v>Informed Consent for Anaesthesia</c:v>
                </c:pt>
                <c:pt idx="5">
                  <c:v>General Consent for Admission</c:v>
                </c:pt>
                <c:pt idx="6">
                  <c:v>Covid-19 consent</c:v>
                </c:pt>
              </c:strCache>
            </c:strRef>
          </c:cat>
          <c:val>
            <c:numRef>
              <c:f>Sheet1!$C$132:$C$138</c:f>
              <c:numCache>
                <c:formatCode>0</c:formatCode>
                <c:ptCount val="7"/>
                <c:pt idx="0">
                  <c:v>4.3478260869565215</c:v>
                </c:pt>
                <c:pt idx="1">
                  <c:v>4.3478260869565215</c:v>
                </c:pt>
                <c:pt idx="2">
                  <c:v>6.5217391304347823</c:v>
                </c:pt>
                <c:pt idx="3">
                  <c:v>8.695652173913043</c:v>
                </c:pt>
                <c:pt idx="4">
                  <c:v>10.869565217391305</c:v>
                </c:pt>
                <c:pt idx="5">
                  <c:v>30.434782608695656</c:v>
                </c:pt>
                <c:pt idx="6">
                  <c:v>34.782608695652172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2-4FB7-AF4A-BE773F2B08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831279"/>
        <c:axId val="1974834191"/>
      </c:barChart>
      <c:catAx>
        <c:axId val="1974831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34191"/>
        <c:crosses val="autoZero"/>
        <c:auto val="1"/>
        <c:lblAlgn val="ctr"/>
        <c:lblOffset val="100"/>
        <c:noMultiLvlLbl val="0"/>
      </c:catAx>
      <c:valAx>
        <c:axId val="19748341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31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10-08-2022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02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10-08-2022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10-08-2022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10-08-2022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012.igem.org/Team:Lyon-INSA/StateAr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theconversation.com/if-we-dont-own-our-genes-what-protects-study-subjects-in-genetic-research-56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peoplematters.in/article/recruitment/an-objective-approach-to-talent-assessment-169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Consent Form Audit</a:t>
            </a:r>
            <a:br>
              <a:rPr lang="en-IN" dirty="0"/>
            </a:br>
            <a:r>
              <a:rPr lang="en-IN" dirty="0"/>
              <a:t>Fortis Memorial Research Institute, Gurugram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Presented by: Dr Pankaj Joshi</a:t>
            </a:r>
          </a:p>
          <a:p>
            <a:r>
              <a:rPr lang="en-IN" dirty="0"/>
              <a:t> Faculty Mentor- Dr Nikita Sabharwal</a:t>
            </a:r>
          </a:p>
          <a:p>
            <a:r>
              <a:rPr lang="en-IN" dirty="0"/>
              <a:t>IIHMR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A4A6-17A9-4392-BB4C-06FEF16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EEDCC4E-597E-EA59-9FBD-E3A6B4620939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0987088" y="28137"/>
            <a:ext cx="1204912" cy="109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GENERAL 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768710" cy="83253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B6D86E0-9176-370B-2047-E146EFBE69D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1B512AA-5F3F-87F4-0CFC-95D850B85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590536"/>
              </p:ext>
            </p:extLst>
          </p:nvPr>
        </p:nvGraphicFramePr>
        <p:xfrm>
          <a:off x="838200" y="1825625"/>
          <a:ext cx="4648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9A386BB-4745-173D-7407-1645E3C00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375900"/>
              </p:ext>
            </p:extLst>
          </p:nvPr>
        </p:nvGraphicFramePr>
        <p:xfrm>
          <a:off x="6229349" y="1825625"/>
          <a:ext cx="542562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0447-CEEA-D28D-8EBB-F7C8E662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ORTHOPAEDICS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F059F-1630-E3D0-AD4C-1A8C473C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E2F2A-8773-8566-BA13-BCC1F29E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953724" cy="919616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445BA54-77F0-C0BF-C517-5AE9B8FAAF51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1B6205B-375F-0676-F9EF-D8ED640B4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216529"/>
              </p:ext>
            </p:extLst>
          </p:nvPr>
        </p:nvGraphicFramePr>
        <p:xfrm>
          <a:off x="838200" y="1825625"/>
          <a:ext cx="50768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759D3CC-155F-15B3-8BAC-7496FBDAC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040929"/>
              </p:ext>
            </p:extLst>
          </p:nvPr>
        </p:nvGraphicFramePr>
        <p:xfrm>
          <a:off x="6109335" y="1870075"/>
          <a:ext cx="5392103" cy="430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45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CARDIOLOGY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611086" cy="758337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7A2589AB-5795-41A9-C959-8E45A5823F1A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1FAE5F-8D7C-AD66-DCAF-4ECE76785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09018"/>
              </p:ext>
            </p:extLst>
          </p:nvPr>
        </p:nvGraphicFramePr>
        <p:xfrm>
          <a:off x="314326" y="2081425"/>
          <a:ext cx="5110162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E5646F-4685-1C83-C401-7C9C8B079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894511"/>
              </p:ext>
            </p:extLst>
          </p:nvPr>
        </p:nvGraphicFramePr>
        <p:xfrm>
          <a:off x="5695950" y="2081425"/>
          <a:ext cx="6353175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UROLOGY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13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7A2256-D056-1B08-DA2C-CE4B6704E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398681" cy="658358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5D7B9621-3559-C53C-8B30-144A06BED7EF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C4603AD-4E01-BEBD-3BAF-43E750129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904770"/>
              </p:ext>
            </p:extLst>
          </p:nvPr>
        </p:nvGraphicFramePr>
        <p:xfrm>
          <a:off x="252413" y="1847850"/>
          <a:ext cx="60626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112006-273E-4206-8628-952690D11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612895"/>
              </p:ext>
            </p:extLst>
          </p:nvPr>
        </p:nvGraphicFramePr>
        <p:xfrm>
          <a:off x="6629400" y="1955088"/>
          <a:ext cx="5310187" cy="424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A5BC-F7D2-BBD0-C00A-C6FD9D7B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NEUROSURGERY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8BC78-C32C-0418-AFFE-4F5A9860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199A-A9B8-236E-ACEC-E9DF83F3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46672-23F2-54AB-6EA2-E29CE477B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451429" cy="91988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FC6E79E-C834-0F2F-94C3-426E5235F5D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2BB9142-8E00-48CA-508A-160FAC6C8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627194"/>
              </p:ext>
            </p:extLst>
          </p:nvPr>
        </p:nvGraphicFramePr>
        <p:xfrm>
          <a:off x="628650" y="1870075"/>
          <a:ext cx="6157913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32C59C8-1AC3-0029-AC00-7FB9926A5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115569"/>
              </p:ext>
            </p:extLst>
          </p:nvPr>
        </p:nvGraphicFramePr>
        <p:xfrm>
          <a:off x="6943726" y="1870075"/>
          <a:ext cx="5086349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493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6312-92E2-791E-9141-E646D9A8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D1E4F-EE00-C99E-82FB-9AD437A8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Maximum compliance (“1”) is in the Neurosurgery Department.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Maximum number of non compliance (“0”) Cardiology.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37D37-6A94-73D3-22E8-060FDA1A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76C62-5832-D13F-53F3-2C293436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15</a:t>
            </a:fld>
            <a:endParaRPr lang="en-IN"/>
          </a:p>
        </p:txBody>
      </p:sp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493E664C-02B1-CCEC-EB05-108592259461}"/>
              </a:ext>
            </a:extLst>
          </p:cNvPr>
          <p:cNvPicPr/>
          <p:nvPr/>
        </p:nvPicPr>
        <p:blipFill>
          <a:blip r:embed="rId2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CCC4B-7286-2CBC-C34E-6489A04B3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455640" cy="9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8EC4-9D4A-1751-5D3D-E767A484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E826-5352-A50F-2356-0B4FB7957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Limited Size Of Sample</a:t>
            </a:r>
          </a:p>
          <a:p>
            <a:r>
              <a:rPr lang="en-IN" dirty="0"/>
              <a:t>Short Time Frame</a:t>
            </a:r>
          </a:p>
          <a:p>
            <a:r>
              <a:rPr lang="en-IN" dirty="0"/>
              <a:t>Documentation Done Manually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FCAF0-7625-0A7B-96BB-04443F22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9DEE0-8C11-4EC8-DD32-6944008D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FD3E7-7350-0684-79C8-4F17EC2E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429" cy="919880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0BB758-64F0-784D-7844-27FC80344A7D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6E5459B7-BAED-0CC4-F5CB-196DA22CAE6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270343" y="1805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19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BAA-5CE9-0835-4986-DC655D5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                     </a:t>
            </a:r>
            <a:r>
              <a:rPr lang="en-US" b="1" dirty="0"/>
              <a:t>RECOMMENDATIONS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A6F19-4715-0337-5584-1DEE774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2" y="1690688"/>
            <a:ext cx="10515600" cy="4351338"/>
          </a:xfrm>
        </p:spPr>
        <p:txBody>
          <a:bodyPr/>
          <a:lstStyle/>
          <a:p>
            <a:r>
              <a:rPr lang="en-US" sz="2800" dirty="0"/>
              <a:t>Procedure Specific Stickers</a:t>
            </a:r>
          </a:p>
          <a:p>
            <a:r>
              <a:rPr lang="en-US" sz="2800" dirty="0"/>
              <a:t>Printed Brochures And Information Sheets</a:t>
            </a:r>
          </a:p>
          <a:p>
            <a:r>
              <a:rPr lang="en-US" sz="2800" dirty="0"/>
              <a:t>Audio Visual Presentations</a:t>
            </a:r>
          </a:p>
          <a:p>
            <a:r>
              <a:rPr lang="en-US" sz="2800" dirty="0"/>
              <a:t>Extended Informed Consent Discussion</a:t>
            </a:r>
          </a:p>
          <a:p>
            <a:r>
              <a:rPr lang="en-US" sz="2800" dirty="0"/>
              <a:t>Audit Cycle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5E697-14A8-56AA-CB81-DBB8B386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3980F-BD78-8C44-A1B5-3A86E54A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17</a:t>
            </a:fld>
            <a:endParaRPr lang="en-IN"/>
          </a:p>
        </p:txBody>
      </p:sp>
      <p:pic>
        <p:nvPicPr>
          <p:cNvPr id="6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9B4B3D0-EFB1-4390-CC49-C2023E23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8"/>
          <a:stretch/>
        </p:blipFill>
        <p:spPr>
          <a:xfrm>
            <a:off x="7518399" y="1642081"/>
            <a:ext cx="4564569" cy="3525231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49ED38-F3E7-599D-AFEA-A8C0B0B84FB9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149701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A48D1-D966-7ED1-1847-38262E6D0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12372" cy="6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Consent has become the primary paradigm for protecting the legal rights of patients and guiding the ethical practice of medicine. It may be used for different purposes in different contexts: legal, ethical or administrative.</a:t>
            </a:r>
            <a:endParaRPr lang="en-IN" sz="1800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633788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640113" cy="7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BE0FC-28C9-6579-8E03-51C27136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57475" y="427481"/>
            <a:ext cx="7129463" cy="3266059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970B862-B3FC-99F5-E9B7-E52E9979889C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61486" y="28137"/>
            <a:ext cx="1030514" cy="97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28F-626B-70E2-D0C5-F16A1E5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>
            <a:normAutofit/>
          </a:bodyPr>
          <a:lstStyle/>
          <a:p>
            <a:r>
              <a:rPr lang="en-US" sz="1600" dirty="0">
                <a:ea typeface="+mn-lt"/>
                <a:cs typeface="+mn-lt"/>
              </a:rPr>
              <a:t>Primary Objective: Audit of the quality of consent forms completion and improvement of practice. </a:t>
            </a:r>
            <a:endParaRPr lang="en-IN" sz="1600" dirty="0">
              <a:ea typeface="+mn-lt"/>
              <a:cs typeface="+mn-lt"/>
            </a:endParaRPr>
          </a:p>
          <a:p>
            <a:r>
              <a:rPr lang="en-IN" sz="1600" dirty="0"/>
              <a:t>Secondary Objective:</a:t>
            </a:r>
            <a:r>
              <a:rPr lang="en-US" sz="1600" dirty="0">
                <a:latin typeface="Times New Roman"/>
                <a:ea typeface="Times New Roman"/>
                <a:cs typeface="Times New Roman"/>
              </a:rPr>
              <a:t> To achieve excellence in clinical practice and high level of health care provision, consent process need to be clear and precise.</a:t>
            </a:r>
            <a:endParaRPr lang="en-US" sz="1600" dirty="0"/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5E261-923F-CB4C-B895-82B832F802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Objectives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E4498-D5CC-2D65-0AD5-AB7D2C801A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681162"/>
            <a:ext cx="5183187" cy="422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Methodology</a:t>
            </a:r>
          </a:p>
          <a:p>
            <a:r>
              <a:rPr lang="en-IN" sz="1600" dirty="0"/>
              <a:t>Study Design: Retrospective Study</a:t>
            </a:r>
          </a:p>
          <a:p>
            <a:r>
              <a:rPr lang="en-IN" sz="1600" dirty="0"/>
              <a:t>Study Setting: FMRI, Gurugram </a:t>
            </a:r>
          </a:p>
          <a:p>
            <a:r>
              <a:rPr lang="en-IN" sz="1600" dirty="0"/>
              <a:t>Duration Of Study:  2 months</a:t>
            </a:r>
          </a:p>
          <a:p>
            <a:r>
              <a:rPr lang="en-IN" sz="1600" dirty="0"/>
              <a:t>Study Population: Patients In IPD</a:t>
            </a:r>
          </a:p>
          <a:p>
            <a:r>
              <a:rPr lang="en-IN" sz="1600" dirty="0"/>
              <a:t>Sample Size: 200</a:t>
            </a:r>
          </a:p>
          <a:p>
            <a:r>
              <a:rPr lang="en-IN" sz="1600" dirty="0"/>
              <a:t>Sampling Method: Stratified Randomisation </a:t>
            </a:r>
          </a:p>
          <a:p>
            <a:r>
              <a:rPr lang="en-IN" sz="1600" dirty="0"/>
              <a:t>Method Of Data Collection: Audit of Patient Files</a:t>
            </a:r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654629" cy="778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12AE0-8B0A-E71D-0C2D-3EDEF129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314" y="3967424"/>
            <a:ext cx="4114800" cy="2735943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02DA26F-D373-A20E-E713-31C98B9E682E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8AE-6CFE-445A-2B38-474CDAE2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br>
              <a:rPr lang="en-IN" dirty="0"/>
            </a:br>
            <a:r>
              <a:rPr lang="en-IN" dirty="0"/>
              <a:t>                     </a:t>
            </a:r>
            <a:r>
              <a:rPr lang="en-IN" b="1" dirty="0"/>
              <a:t>RATING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B0D9-BF01-56B2-D075-A5216043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‘0’ Means the listed parameter is not documented in form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‘1’ Means the listed parameter is documented clearly in form </a:t>
            </a:r>
          </a:p>
          <a:p>
            <a:r>
              <a:rPr lang="en-US" dirty="0">
                <a:ea typeface="+mn-lt"/>
                <a:cs typeface="+mn-lt"/>
              </a:rPr>
              <a:t>‘3’ Means  Not Applicable .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5A87-A8B3-5784-F3E6-5ECFF95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15BA-E9C2-B53D-DBDE-641B8387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35F29-00CB-21F4-89A1-510E9909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96271" cy="657223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1A28FAF-1041-6DF7-5D76-6341342D0D6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35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7B7D-9246-8D44-38A9-275431B2F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8629"/>
            <a:ext cx="52578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IN" sz="6000" b="1" dirty="0"/>
          </a:p>
          <a:p>
            <a:pPr marL="0" indent="0">
              <a:buNone/>
            </a:pPr>
            <a:r>
              <a:rPr lang="en-IN" sz="6000" b="1" dirty="0"/>
              <a:t>SPECIALITY</a:t>
            </a:r>
          </a:p>
          <a:p>
            <a:pPr marL="0" indent="0">
              <a:buNone/>
            </a:pPr>
            <a:endParaRPr lang="en-IN" sz="6000" dirty="0"/>
          </a:p>
          <a:p>
            <a:r>
              <a:rPr lang="en-US" sz="4000" dirty="0"/>
              <a:t>ENT (</a:t>
            </a:r>
            <a:r>
              <a:rPr lang="en-US" sz="4000" dirty="0" err="1"/>
              <a:t>Ear,Nose,Throat</a:t>
            </a:r>
            <a:r>
              <a:rPr lang="en-US" sz="4000" dirty="0"/>
              <a:t>)</a:t>
            </a:r>
          </a:p>
          <a:p>
            <a:r>
              <a:rPr lang="en-US" sz="4000" dirty="0"/>
              <a:t>Neurology</a:t>
            </a:r>
          </a:p>
          <a:p>
            <a:r>
              <a:rPr lang="en-US" sz="4000" dirty="0"/>
              <a:t>General Surgery </a:t>
            </a:r>
          </a:p>
          <a:p>
            <a:r>
              <a:rPr lang="en-US" sz="4000" dirty="0"/>
              <a:t>Neurosurgery</a:t>
            </a:r>
          </a:p>
          <a:p>
            <a:r>
              <a:rPr lang="en-US" sz="4000" dirty="0" err="1"/>
              <a:t>Orthopaedics</a:t>
            </a:r>
            <a:endParaRPr lang="en-US" sz="4000" dirty="0"/>
          </a:p>
          <a:p>
            <a:r>
              <a:rPr lang="en-US" sz="4000" dirty="0"/>
              <a:t>Cardiology</a:t>
            </a:r>
          </a:p>
          <a:p>
            <a:r>
              <a:rPr lang="en-US" sz="4000" dirty="0"/>
              <a:t>Urology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BDCAF-F0E3-C9B4-4748-51E521269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659833"/>
            <a:ext cx="51816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sz="4400" b="1" dirty="0"/>
              <a:t>PARAMETERS OBSERVED</a:t>
            </a:r>
          </a:p>
          <a:p>
            <a:pPr marL="0" indent="0">
              <a:buNone/>
            </a:pPr>
            <a:endParaRPr lang="en-IN" sz="4400" dirty="0"/>
          </a:p>
          <a:p>
            <a:r>
              <a:rPr lang="en-IN" sz="3400" dirty="0"/>
              <a:t>Declaration </a:t>
            </a:r>
          </a:p>
          <a:p>
            <a:r>
              <a:rPr lang="en-IN" sz="3400" dirty="0"/>
              <a:t>Name of Procedure</a:t>
            </a:r>
          </a:p>
          <a:p>
            <a:r>
              <a:rPr lang="en-IN" sz="3400" dirty="0"/>
              <a:t>Benefits</a:t>
            </a:r>
          </a:p>
          <a:p>
            <a:r>
              <a:rPr lang="en-IN" sz="3400" dirty="0"/>
              <a:t>Risks and Complication</a:t>
            </a:r>
          </a:p>
          <a:p>
            <a:r>
              <a:rPr lang="en-IN" sz="3400" dirty="0"/>
              <a:t>Alternative Methods</a:t>
            </a:r>
          </a:p>
          <a:p>
            <a:r>
              <a:rPr lang="en-IN" sz="3400" dirty="0"/>
              <a:t>Patient Signature</a:t>
            </a:r>
          </a:p>
          <a:p>
            <a:r>
              <a:rPr lang="en-IN" sz="3400" dirty="0"/>
              <a:t>Witness name</a:t>
            </a:r>
          </a:p>
          <a:p>
            <a:r>
              <a:rPr lang="en-IN" sz="3400" dirty="0"/>
              <a:t>Witness signature </a:t>
            </a:r>
          </a:p>
          <a:p>
            <a:r>
              <a:rPr lang="en-IN" sz="3400" dirty="0"/>
              <a:t>Doctor’s Signature</a:t>
            </a:r>
          </a:p>
          <a:p>
            <a:r>
              <a:rPr lang="en-IN" sz="3400" dirty="0"/>
              <a:t>Date and Time </a:t>
            </a:r>
          </a:p>
          <a:p>
            <a:r>
              <a:rPr lang="en-IN" sz="3400" dirty="0"/>
              <a:t>Doctor’s Designation </a:t>
            </a:r>
          </a:p>
          <a:p>
            <a:r>
              <a:rPr lang="en-IN" sz="3400" dirty="0"/>
              <a:t>Doctor’s Name </a:t>
            </a:r>
          </a:p>
          <a:p>
            <a:r>
              <a:rPr lang="en-IN" sz="3400" dirty="0"/>
              <a:t>Surrogate Guardian Name and Relationship</a:t>
            </a:r>
          </a:p>
          <a:p>
            <a:r>
              <a:rPr lang="en-IN" sz="3400" dirty="0"/>
              <a:t>Surrogate Guardian Signature</a:t>
            </a:r>
          </a:p>
          <a:p>
            <a:endParaRPr lang="en-IN" sz="3400" dirty="0"/>
          </a:p>
          <a:p>
            <a:endParaRPr lang="en-IN" sz="3400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0948-E480-7A97-C30F-DA56F428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5B083-60EA-0252-F4F0-3D5D8FA3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33C08D-DBC4-69A1-9B33-5F73D7E62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06175" cy="614815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1B16864-4DE8-63E7-F595-A5D3F154EC7E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46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AD0-3937-0010-0111-E6BE0A3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567543" cy="737841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42A4F3-E220-8035-7A08-6B52D547774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74401" y="28137"/>
            <a:ext cx="1117600" cy="8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8C84ED6-64D1-F3B2-DD39-B91B3F438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133003"/>
              </p:ext>
            </p:extLst>
          </p:nvPr>
        </p:nvGraphicFramePr>
        <p:xfrm>
          <a:off x="838200" y="1885949"/>
          <a:ext cx="525780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EC8FECB-A629-6C15-8F6B-72468E00E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110938"/>
              </p:ext>
            </p:extLst>
          </p:nvPr>
        </p:nvGraphicFramePr>
        <p:xfrm>
          <a:off x="6402705" y="1885948"/>
          <a:ext cx="555879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452A5-4A37-38F4-E86E-331DB99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814286" cy="85398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A7AE571-0A3D-0CB6-42D0-3507616274FE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88915" y="28136"/>
            <a:ext cx="1103086" cy="10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2E0C3F0-47C3-1978-83F2-15EC948F6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515527"/>
              </p:ext>
            </p:extLst>
          </p:nvPr>
        </p:nvGraphicFramePr>
        <p:xfrm>
          <a:off x="838200" y="1974850"/>
          <a:ext cx="47910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D5621A-84BD-E83E-18F4-00EA97B3C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777177"/>
              </p:ext>
            </p:extLst>
          </p:nvPr>
        </p:nvGraphicFramePr>
        <p:xfrm>
          <a:off x="5772150" y="2060574"/>
          <a:ext cx="5316765" cy="426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GASTROENTEROLOGY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537E-F258-FF89-BDC8-88EC70E7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736679" cy="81745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36B5A54-8B02-8FAE-990C-AF6363E0490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B326059-F6E4-2EE1-ECB0-5E94A702F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673198"/>
              </p:ext>
            </p:extLst>
          </p:nvPr>
        </p:nvGraphicFramePr>
        <p:xfrm>
          <a:off x="838200" y="2027675"/>
          <a:ext cx="5105400" cy="414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FD34B1C-81D1-A711-7FC3-72D519351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220084"/>
              </p:ext>
            </p:extLst>
          </p:nvPr>
        </p:nvGraphicFramePr>
        <p:xfrm>
          <a:off x="6248402" y="2027676"/>
          <a:ext cx="5608318" cy="414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015394" cy="948644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F393F5-738C-E2DD-293C-8EA3D42EE05B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40261" y="49908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B8B300C-9306-136C-7C09-5232B747C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68225"/>
              </p:ext>
            </p:extLst>
          </p:nvPr>
        </p:nvGraphicFramePr>
        <p:xfrm>
          <a:off x="838200" y="1825625"/>
          <a:ext cx="5257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6ED6F45-3C38-862B-FD2D-C62770F00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535050"/>
              </p:ext>
            </p:extLst>
          </p:nvPr>
        </p:nvGraphicFramePr>
        <p:xfrm>
          <a:off x="6259194" y="1825625"/>
          <a:ext cx="579945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462</Words>
  <Application>Microsoft Office PowerPoint</Application>
  <PresentationFormat>Widescreen</PresentationFormat>
  <Paragraphs>120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Consent Form Audit Fortis Memorial Research Institute, Gurugram</vt:lpstr>
      <vt:lpstr>Introduction </vt:lpstr>
      <vt:lpstr>PowerPoint Presentation</vt:lpstr>
      <vt:lpstr>                       RATING METHOD</vt:lpstr>
      <vt:lpstr>PowerPoint Presentation</vt:lpstr>
      <vt:lpstr>RESULTS</vt:lpstr>
      <vt:lpstr>ENT </vt:lpstr>
      <vt:lpstr>GASTROENTEROLOGY</vt:lpstr>
      <vt:lpstr>NEUROLOGY</vt:lpstr>
      <vt:lpstr>GENERAL SURGERY</vt:lpstr>
      <vt:lpstr>ORTHOPAEDICS </vt:lpstr>
      <vt:lpstr>CARDIOLOGY</vt:lpstr>
      <vt:lpstr>UROLOGY</vt:lpstr>
      <vt:lpstr>NEUROSURGERY </vt:lpstr>
      <vt:lpstr>                             CONCLUSION</vt:lpstr>
      <vt:lpstr>                              LIMITATIONS</vt:lpstr>
      <vt:lpstr>                    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Pankaj</cp:lastModifiedBy>
  <cp:revision>7</cp:revision>
  <dcterms:created xsi:type="dcterms:W3CDTF">2022-05-20T15:11:38Z</dcterms:created>
  <dcterms:modified xsi:type="dcterms:W3CDTF">2022-08-10T16:02:26Z</dcterms:modified>
</cp:coreProperties>
</file>