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3"/>
  </p:sldMasterIdLst>
  <p:notesMasterIdLst>
    <p:notesMasterId r:id="rId5"/>
  </p:notesMasterIdLst>
  <p:handoutMasterIdLst>
    <p:handoutMasterId r:id="rId6"/>
  </p:handoutMasterIdLst>
  <p:sldIdLst>
    <p:sldId id="258" r:id="rId4"/>
  </p:sldIdLst>
  <p:sldSz cx="43891200" cy="329184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045" algn="l" defTabSz="4389120" rtl="0" eaLnBrk="1" latinLnBrk="0" hangingPunct="1">
      <a:defRPr sz="8600" kern="1200">
        <a:solidFill>
          <a:schemeClr val="tx1"/>
        </a:solidFill>
        <a:latin typeface="+mn-lt"/>
        <a:ea typeface="+mn-ea"/>
        <a:cs typeface="+mn-cs"/>
      </a:defRPr>
    </a:lvl4pPr>
    <a:lvl5pPr marL="8777605" algn="l" defTabSz="4389120" rtl="0" eaLnBrk="1" latinLnBrk="0" hangingPunct="1">
      <a:defRPr sz="8600" kern="1200">
        <a:solidFill>
          <a:schemeClr val="tx1"/>
        </a:solidFill>
        <a:latin typeface="+mn-lt"/>
        <a:ea typeface="+mn-ea"/>
        <a:cs typeface="+mn-cs"/>
      </a:defRPr>
    </a:lvl5pPr>
    <a:lvl6pPr marL="10972165" algn="l" defTabSz="4389120" rtl="0" eaLnBrk="1" latinLnBrk="0" hangingPunct="1">
      <a:defRPr sz="8600" kern="1200">
        <a:solidFill>
          <a:schemeClr val="tx1"/>
        </a:solidFill>
        <a:latin typeface="+mn-lt"/>
        <a:ea typeface="+mn-ea"/>
        <a:cs typeface="+mn-cs"/>
      </a:defRPr>
    </a:lvl6pPr>
    <a:lvl7pPr marL="13166725" algn="l" defTabSz="4389120" rtl="0" eaLnBrk="1" latinLnBrk="0" hangingPunct="1">
      <a:defRPr sz="8600" kern="1200">
        <a:solidFill>
          <a:schemeClr val="tx1"/>
        </a:solidFill>
        <a:latin typeface="+mn-lt"/>
        <a:ea typeface="+mn-ea"/>
        <a:cs typeface="+mn-cs"/>
      </a:defRPr>
    </a:lvl7pPr>
    <a:lvl8pPr marL="15361285" algn="l" defTabSz="4389120" rtl="0" eaLnBrk="1" latinLnBrk="0" hangingPunct="1">
      <a:defRPr sz="8600" kern="1200">
        <a:solidFill>
          <a:schemeClr val="tx1"/>
        </a:solidFill>
        <a:latin typeface="+mn-lt"/>
        <a:ea typeface="+mn-ea"/>
        <a:cs typeface="+mn-cs"/>
      </a:defRPr>
    </a:lvl8pPr>
    <a:lvl9pPr marL="17555845" algn="l" defTabSz="4389120" rtl="0" eaLnBrk="1" latinLnBrk="0" hangingPunct="1">
      <a:defRPr sz="86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6FF"/>
    <a:srgbClr val="CCECFF"/>
    <a:srgbClr val="CCFFCC"/>
    <a:srgbClr val="99CCFF"/>
    <a:srgbClr val="66FFFF"/>
    <a:srgbClr val="99FF99"/>
    <a:srgbClr val="FFCCCC"/>
    <a:srgbClr val="99FFCC"/>
    <a:srgbClr val="33CCFF"/>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4694" autoAdjust="0"/>
  </p:normalViewPr>
  <p:slideViewPr>
    <p:cSldViewPr snapToGrid="0" snapToObjects="1" showGuides="1">
      <p:cViewPr>
        <p:scale>
          <a:sx n="20" d="100"/>
          <a:sy n="20" d="100"/>
        </p:scale>
        <p:origin x="948" y="-582"/>
      </p:cViewPr>
      <p:guideLst>
        <p:guide orient="horz" pos="2976"/>
        <p:guide orient="horz" pos="288"/>
        <p:guide orient="horz" pos="19656"/>
        <p:guide orient="horz"/>
        <p:guide pos="744"/>
        <p:guide pos="2700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tableStyles" Target="tableStyles.xml"/><Relationship Id="rId8" Type="http://schemas.openxmlformats.org/officeDocument/2006/relationships/viewProps" Target="viewProps.xml"/><Relationship Id="rId7" Type="http://schemas.openxmlformats.org/officeDocument/2006/relationships/presProps" Target="presProps.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0" Type="http://schemas.openxmlformats.org/officeDocument/2006/relationships/commentAuthors" Target="commentAuthors.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D:\GBV\GBV%20and%20alcoholism.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Yasmin%20Khan\Downloads\GBV%20and%20alcoholism.xlsx"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2800" b="1" i="0" u="none" strike="noStrike" kern="1200" baseline="0">
                <a:solidFill>
                  <a:schemeClr val="tx1"/>
                </a:solidFill>
                <a:latin typeface="+mn-lt"/>
                <a:ea typeface="+mn-ea"/>
                <a:cs typeface="+mn-cs"/>
              </a:defRPr>
            </a:pPr>
            <a:r>
              <a:rPr lang="en-IN" sz="3200" dirty="0">
                <a:solidFill>
                  <a:schemeClr val="tx1"/>
                </a:solidFill>
              </a:rPr>
              <a:t>Any Violence vs Alcoholism (n= 202)</a:t>
            </a:r>
            <a:endParaRPr lang="en-IN" sz="3200" dirty="0">
              <a:solidFill>
                <a:schemeClr val="tx1"/>
              </a:solidFill>
            </a:endParaRPr>
          </a:p>
        </c:rich>
      </c:tx>
      <c:layout>
        <c:manualLayout>
          <c:xMode val="edge"/>
          <c:yMode val="edge"/>
          <c:x val="0.293878828747745"/>
          <c:y val="0.0469738284701705"/>
        </c:manualLayout>
      </c:layout>
      <c:overlay val="0"/>
      <c:spPr>
        <a:noFill/>
        <a:ln>
          <a:noFill/>
        </a:ln>
        <a:effectLst/>
      </c:spPr>
    </c:title>
    <c:autoTitleDeleted val="0"/>
    <c:plotArea>
      <c:layout>
        <c:manualLayout>
          <c:layoutTarget val="inner"/>
          <c:xMode val="edge"/>
          <c:yMode val="edge"/>
          <c:x val="0.0137565695743676"/>
          <c:y val="0.131355785075604"/>
          <c:w val="0.972486860851265"/>
          <c:h val="0.659010120407973"/>
        </c:manualLayout>
      </c:layout>
      <c:barChart>
        <c:barDir val="col"/>
        <c:grouping val="clustered"/>
        <c:varyColors val="0"/>
        <c:ser>
          <c:idx val="0"/>
          <c:order val="0"/>
          <c:tx>
            <c:strRef>
              <c:f>'any violence'!$A$79</c:f>
              <c:strCache>
                <c:ptCount val="1"/>
                <c:pt idx="0">
                  <c:v>Any Violence present</c:v>
                </c:pt>
              </c:strCache>
            </c:strRef>
          </c:tx>
          <c:spPr>
            <a:solidFill>
              <a:srgbClr val="FFCCCC"/>
            </a:solidFill>
            <a:ln w="9525" cap="flat" cmpd="sng" algn="ctr">
              <a:solidFill>
                <a:schemeClr val="accent6">
                  <a:lumMod val="60000"/>
                  <a:lumOff val="4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2800" b="1" i="0" u="none" strike="noStrike" kern="1200" baseline="0">
                    <a:solidFill>
                      <a:schemeClr val="tx1"/>
                    </a:solidFill>
                    <a:latin typeface="+mn-lt"/>
                    <a:ea typeface="+mn-ea"/>
                    <a:cs typeface="+mn-cs"/>
                  </a:defRPr>
                </a:pP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'any violence'!$B$78:$C$78</c:f>
              <c:strCache>
                <c:ptCount val="2"/>
                <c:pt idx="0">
                  <c:v>Alcoholic</c:v>
                </c:pt>
                <c:pt idx="1">
                  <c:v>Non Alcoholic</c:v>
                </c:pt>
              </c:strCache>
            </c:strRef>
          </c:cat>
          <c:val>
            <c:numRef>
              <c:f>'any violence'!$B$79:$C$79</c:f>
              <c:numCache>
                <c:formatCode>0.0%</c:formatCode>
                <c:ptCount val="2"/>
                <c:pt idx="0">
                  <c:v>0.9202</c:v>
                </c:pt>
                <c:pt idx="1">
                  <c:v>0.309</c:v>
                </c:pt>
              </c:numCache>
            </c:numRef>
          </c:val>
        </c:ser>
        <c:ser>
          <c:idx val="1"/>
          <c:order val="1"/>
          <c:tx>
            <c:strRef>
              <c:f>'any violence'!$A$80</c:f>
              <c:strCache>
                <c:ptCount val="1"/>
                <c:pt idx="0">
                  <c:v>Any violence absent</c:v>
                </c:pt>
              </c:strCache>
            </c:strRef>
          </c:tx>
          <c:spPr>
            <a:solidFill>
              <a:srgbClr val="99CCFF"/>
            </a:solidFill>
            <a:ln w="9525" cap="flat" cmpd="sng" algn="ctr">
              <a:solidFill>
                <a:srgbClr val="0070C0"/>
              </a:solidFill>
              <a:round/>
            </a:ln>
            <a:effectLst/>
          </c:spPr>
          <c:invertIfNegative val="0"/>
          <c:dLbls>
            <c:dLbl>
              <c:idx val="0"/>
              <c:layout>
                <c:manualLayout>
                  <c:x val="-0.00250119446806684"/>
                  <c:y val="-0.0447368746433569"/>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en-US" sz="2800" b="1" i="0" u="none" strike="noStrike" kern="1200" baseline="0">
                    <a:solidFill>
                      <a:schemeClr val="tx1"/>
                    </a:solidFill>
                    <a:latin typeface="+mn-lt"/>
                    <a:ea typeface="+mn-ea"/>
                    <a:cs typeface="+mn-cs"/>
                  </a:defRPr>
                </a:pP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'any violence'!$B$78:$C$78</c:f>
              <c:strCache>
                <c:ptCount val="2"/>
                <c:pt idx="0">
                  <c:v>Alcoholic</c:v>
                </c:pt>
                <c:pt idx="1">
                  <c:v>Non Alcoholic</c:v>
                </c:pt>
              </c:strCache>
            </c:strRef>
          </c:cat>
          <c:val>
            <c:numRef>
              <c:f>'any violence'!$B$80:$C$80</c:f>
              <c:numCache>
                <c:formatCode>0.0%</c:formatCode>
                <c:ptCount val="2"/>
                <c:pt idx="0">
                  <c:v>0.079</c:v>
                </c:pt>
                <c:pt idx="1">
                  <c:v>0.6906</c:v>
                </c:pt>
              </c:numCache>
            </c:numRef>
          </c:val>
        </c:ser>
        <c:dLbls>
          <c:showLegendKey val="0"/>
          <c:showVal val="1"/>
          <c:showCatName val="0"/>
          <c:showSerName val="0"/>
          <c:showPercent val="0"/>
          <c:showBubbleSize val="0"/>
        </c:dLbls>
        <c:gapWidth val="65"/>
        <c:axId val="445717509"/>
        <c:axId val="686453080"/>
      </c:barChart>
      <c:catAx>
        <c:axId val="445717509"/>
        <c:scaling>
          <c:orientation val="minMax"/>
        </c:scaling>
        <c:delete val="0"/>
        <c:axPos val="b"/>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lang="en-US" sz="2800" b="0" i="0" u="none" strike="noStrike" kern="1200" cap="all" baseline="0">
                <a:solidFill>
                  <a:schemeClr val="tx1"/>
                </a:solidFill>
                <a:latin typeface="+mn-lt"/>
                <a:ea typeface="+mn-ea"/>
                <a:cs typeface="+mn-cs"/>
              </a:defRPr>
            </a:pPr>
          </a:p>
        </c:txPr>
        <c:crossAx val="686453080"/>
        <c:crosses val="autoZero"/>
        <c:auto val="1"/>
        <c:lblAlgn val="ctr"/>
        <c:lblOffset val="100"/>
        <c:noMultiLvlLbl val="0"/>
      </c:catAx>
      <c:valAx>
        <c:axId val="686453080"/>
        <c:scaling>
          <c:orientation val="minMax"/>
        </c:scaling>
        <c:delete val="1"/>
        <c:axPos val="l"/>
        <c:numFmt formatCode="0.0%" sourceLinked="1"/>
        <c:majorTickMark val="none"/>
        <c:minorTickMark val="none"/>
        <c:tickLblPos val="nextTo"/>
        <c:txPr>
          <a:bodyPr rot="-60000000" spcFirstLastPara="0" vertOverflow="ellipsis" vert="horz" wrap="square" anchor="ctr" anchorCtr="1"/>
          <a:lstStyle/>
          <a:p>
            <a:pPr>
              <a:defRPr lang="en-US" sz="1195" b="0" i="0" u="none" strike="noStrike" kern="1200" baseline="0">
                <a:solidFill>
                  <a:schemeClr val="dk1">
                    <a:lumMod val="75000"/>
                    <a:lumOff val="25000"/>
                  </a:schemeClr>
                </a:solidFill>
                <a:latin typeface="+mn-lt"/>
                <a:ea typeface="+mn-ea"/>
                <a:cs typeface="+mn-cs"/>
              </a:defRPr>
            </a:pPr>
          </a:p>
        </c:txPr>
        <c:crossAx val="445717509"/>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lang="en-US" sz="2400" b="0" i="0" u="none" strike="noStrike" kern="1200" baseline="0">
                <a:solidFill>
                  <a:schemeClr val="tx1"/>
                </a:solidFill>
                <a:latin typeface="+mn-lt"/>
                <a:ea typeface="+mn-ea"/>
                <a:cs typeface="+mn-cs"/>
              </a:defRPr>
            </a:pPr>
          </a:p>
        </c:txPr>
      </c:legendEntry>
      <c:legendEntry>
        <c:idx val="1"/>
        <c:txPr>
          <a:bodyPr rot="0" spcFirstLastPara="1" vertOverflow="ellipsis" vert="horz" wrap="square" anchor="ctr" anchorCtr="1"/>
          <a:lstStyle/>
          <a:p>
            <a:pPr>
              <a:defRPr lang="en-US" sz="2400" b="0" i="0" u="none" strike="noStrike" kern="1200" baseline="0">
                <a:solidFill>
                  <a:schemeClr val="tx1"/>
                </a:solidFill>
                <a:latin typeface="+mn-lt"/>
                <a:ea typeface="+mn-ea"/>
                <a:cs typeface="+mn-cs"/>
              </a:defRPr>
            </a:pPr>
          </a:p>
        </c:txPr>
      </c:legendEntry>
      <c:layout>
        <c:manualLayout>
          <c:xMode val="edge"/>
          <c:yMode val="edge"/>
          <c:x val="0.368901762928517"/>
          <c:y val="0.918785551043181"/>
          <c:w val="0.611113003966067"/>
          <c:h val="0.059703648926128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lang="en-US" sz="2000" b="0" i="0" u="none" strike="noStrike" kern="1200" baseline="0">
              <a:solidFill>
                <a:schemeClr val="tx1"/>
              </a:solidFill>
              <a:latin typeface="+mn-lt"/>
              <a:ea typeface="+mn-ea"/>
              <a:cs typeface="+mn-cs"/>
            </a:defRPr>
          </a:pPr>
        </a:p>
      </c:txPr>
    </c:legend>
    <c:plotVisOnly val="1"/>
    <c:dispBlanksAs val="gap"/>
    <c:showDLblsOverMax val="0"/>
  </c:chart>
  <c:spPr>
    <a:solidFill>
      <a:schemeClr val="accent1">
        <a:lumMod val="20000"/>
        <a:lumOff val="80000"/>
      </a:schemeClr>
    </a:solidFill>
    <a:ln w="9525" cap="flat" cmpd="sng" algn="ctr">
      <a:solidFill>
        <a:schemeClr val="dk1">
          <a:lumMod val="25000"/>
          <a:lumOff val="75000"/>
        </a:schemeClr>
      </a:solidFill>
      <a:round/>
    </a:ln>
    <a:effectLst/>
  </c:spPr>
  <c:txPr>
    <a:bodyPr/>
    <a:lstStyle/>
    <a:p>
      <a:pPr>
        <a:defRPr lang="en-US"/>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2800" b="1" i="0" u="none" strike="noStrike" kern="1200" baseline="0">
                <a:solidFill>
                  <a:schemeClr val="tx1"/>
                </a:solidFill>
                <a:latin typeface="+mn-lt"/>
                <a:ea typeface="+mn-ea"/>
                <a:cs typeface="+mn-cs"/>
              </a:defRPr>
            </a:pPr>
            <a:r>
              <a:rPr lang="en-IN" sz="2800" dirty="0">
                <a:solidFill>
                  <a:schemeClr val="tx1"/>
                </a:solidFill>
              </a:rPr>
              <a:t>Deprivation vs Physical Violence (n=202)    </a:t>
            </a:r>
            <a:endParaRPr lang="en-IN" sz="2800" dirty="0">
              <a:solidFill>
                <a:schemeClr val="tx1"/>
              </a:solidFill>
            </a:endParaRPr>
          </a:p>
        </c:rich>
      </c:tx>
      <c:layout/>
      <c:overlay val="0"/>
      <c:spPr>
        <a:noFill/>
        <a:ln>
          <a:noFill/>
        </a:ln>
        <a:effectLst/>
      </c:spPr>
    </c:title>
    <c:autoTitleDeleted val="0"/>
    <c:plotArea>
      <c:layout>
        <c:manualLayout>
          <c:layoutTarget val="inner"/>
          <c:xMode val="edge"/>
          <c:yMode val="edge"/>
          <c:x val="0.0601111910559889"/>
          <c:y val="0.08323983365617"/>
          <c:w val="0.926164792721183"/>
          <c:h val="0.663319860569356"/>
        </c:manualLayout>
      </c:layout>
      <c:barChart>
        <c:barDir val="col"/>
        <c:grouping val="clustered"/>
        <c:varyColors val="0"/>
        <c:ser>
          <c:idx val="0"/>
          <c:order val="0"/>
          <c:tx>
            <c:strRef>
              <c:f>'[GBV and alcoholism.xlsx]physical assault'!$A$144</c:f>
              <c:strCache>
                <c:ptCount val="1"/>
                <c:pt idx="0">
                  <c:v>Physical violence present</c:v>
                </c:pt>
              </c:strCache>
            </c:strRef>
          </c:tx>
          <c:spPr>
            <a:solidFill>
              <a:srgbClr val="FF9966"/>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2800" b="1" i="0" u="none" strike="noStrike" kern="1200" baseline="0">
                    <a:solidFill>
                      <a:schemeClr val="tx1"/>
                    </a:solidFill>
                    <a:latin typeface="+mn-lt"/>
                    <a:ea typeface="+mn-ea"/>
                    <a:cs typeface="+mn-cs"/>
                  </a:defRPr>
                </a:pP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'[GBV and alcoholism.xlsx]physical assault'!$B$143:$C$143</c:f>
              <c:strCache>
                <c:ptCount val="2"/>
                <c:pt idx="0">
                  <c:v> Deprivation Present</c:v>
                </c:pt>
                <c:pt idx="1">
                  <c:v>Deprivation Absent</c:v>
                </c:pt>
              </c:strCache>
            </c:strRef>
          </c:cat>
          <c:val>
            <c:numRef>
              <c:f>'[GBV and alcoholism.xlsx]physical assault'!$B$144:$C$144</c:f>
              <c:numCache>
                <c:formatCode>0%</c:formatCode>
                <c:ptCount val="2"/>
                <c:pt idx="0">
                  <c:v>0.528</c:v>
                </c:pt>
                <c:pt idx="1" c:formatCode="0.00%">
                  <c:v>0.302</c:v>
                </c:pt>
              </c:numCache>
            </c:numRef>
          </c:val>
        </c:ser>
        <c:ser>
          <c:idx val="1"/>
          <c:order val="1"/>
          <c:tx>
            <c:strRef>
              <c:f>'[GBV and alcoholism.xlsx]physical assault'!$A$145</c:f>
              <c:strCache>
                <c:ptCount val="1"/>
                <c:pt idx="0">
                  <c:v>Physical Violence absent</c:v>
                </c:pt>
              </c:strCache>
            </c:strRef>
          </c:tx>
          <c:spPr>
            <a:solidFill>
              <a:srgbClr val="99FF99"/>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2800" b="1" i="0" u="none" strike="noStrike" kern="1200" baseline="0">
                    <a:solidFill>
                      <a:schemeClr val="tx1"/>
                    </a:solidFill>
                    <a:latin typeface="+mn-lt"/>
                    <a:ea typeface="+mn-ea"/>
                    <a:cs typeface="+mn-cs"/>
                  </a:defRPr>
                </a:pP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'[GBV and alcoholism.xlsx]physical assault'!$B$143:$C$143</c:f>
              <c:strCache>
                <c:ptCount val="2"/>
                <c:pt idx="0">
                  <c:v> Deprivation Present</c:v>
                </c:pt>
                <c:pt idx="1">
                  <c:v>Deprivation Absent</c:v>
                </c:pt>
              </c:strCache>
            </c:strRef>
          </c:cat>
          <c:val>
            <c:numRef>
              <c:f>'[GBV and alcoholism.xlsx]physical assault'!$B$145:$C$145</c:f>
              <c:numCache>
                <c:formatCode>0.00%</c:formatCode>
                <c:ptCount val="2"/>
                <c:pt idx="0">
                  <c:v>0.471</c:v>
                </c:pt>
                <c:pt idx="1">
                  <c:v>0.697</c:v>
                </c:pt>
              </c:numCache>
            </c:numRef>
          </c:val>
        </c:ser>
        <c:dLbls>
          <c:showLegendKey val="0"/>
          <c:showVal val="1"/>
          <c:showCatName val="0"/>
          <c:showSerName val="0"/>
          <c:showPercent val="0"/>
          <c:showBubbleSize val="0"/>
        </c:dLbls>
        <c:gapWidth val="65"/>
        <c:axId val="711669218"/>
        <c:axId val="255426291"/>
      </c:barChart>
      <c:catAx>
        <c:axId val="711669218"/>
        <c:scaling>
          <c:orientation val="minMax"/>
        </c:scaling>
        <c:delete val="0"/>
        <c:axPos val="b"/>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lang="en-US" sz="2800" b="1" i="0" u="none" strike="noStrike" kern="1200" cap="all" baseline="0">
                <a:solidFill>
                  <a:schemeClr val="tx1"/>
                </a:solidFill>
                <a:latin typeface="+mn-lt"/>
                <a:ea typeface="+mn-ea"/>
                <a:cs typeface="+mn-cs"/>
              </a:defRPr>
            </a:pPr>
          </a:p>
        </c:txPr>
        <c:crossAx val="255426291"/>
        <c:crosses val="autoZero"/>
        <c:auto val="1"/>
        <c:lblAlgn val="ctr"/>
        <c:lblOffset val="100"/>
        <c:noMultiLvlLbl val="0"/>
      </c:catAx>
      <c:valAx>
        <c:axId val="255426291"/>
        <c:scaling>
          <c:orientation val="minMax"/>
        </c:scaling>
        <c:delete val="1"/>
        <c:axPos val="l"/>
        <c:title>
          <c:tx>
            <c:rich>
              <a:bodyPr rot="-5400000" spcFirstLastPara="1" vertOverflow="ellipsis" vert="horz" wrap="square" anchor="ctr" anchorCtr="1"/>
              <a:lstStyle/>
              <a:p>
                <a:pPr>
                  <a:defRPr lang="en-US" sz="2800" b="1" i="0" u="none" strike="noStrike" kern="1200" baseline="0">
                    <a:solidFill>
                      <a:schemeClr val="tx1"/>
                    </a:solidFill>
                    <a:latin typeface="+mn-lt"/>
                    <a:ea typeface="+mn-ea"/>
                    <a:cs typeface="+mn-cs"/>
                  </a:defRPr>
                </a:pPr>
                <a:r>
                  <a:rPr lang="en-IN" sz="2800">
                    <a:solidFill>
                      <a:schemeClr val="tx1"/>
                    </a:solidFill>
                  </a:rPr>
                  <a:t>Physical Violence (%)</a:t>
                </a:r>
                <a:endParaRPr lang="en-IN" sz="2800">
                  <a:solidFill>
                    <a:schemeClr val="tx1"/>
                  </a:solidFill>
                </a:endParaRPr>
              </a:p>
            </c:rich>
          </c:tx>
          <c:layout/>
          <c:overlay val="0"/>
          <c:spPr>
            <a:noFill/>
            <a:ln>
              <a:noFill/>
            </a:ln>
            <a:effectLst/>
          </c:spPr>
        </c:title>
        <c:numFmt formatCode="0%" sourceLinked="1"/>
        <c:majorTickMark val="none"/>
        <c:minorTickMark val="none"/>
        <c:tickLblPos val="nextTo"/>
        <c:txPr>
          <a:bodyPr rot="-60000000" spcFirstLastPara="0" vertOverflow="ellipsis" vert="horz" wrap="square" anchor="ctr" anchorCtr="1"/>
          <a:lstStyle/>
          <a:p>
            <a:pPr>
              <a:defRPr lang="en-US" sz="1195" b="0" i="0" u="none" strike="noStrike" kern="1200" baseline="0">
                <a:solidFill>
                  <a:schemeClr val="dk1">
                    <a:lumMod val="75000"/>
                    <a:lumOff val="25000"/>
                  </a:schemeClr>
                </a:solidFill>
                <a:latin typeface="+mn-lt"/>
                <a:ea typeface="+mn-ea"/>
                <a:cs typeface="+mn-cs"/>
              </a:defRPr>
            </a:pPr>
          </a:p>
        </c:txPr>
        <c:crossAx val="71166921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lang="en-US" sz="2400" b="0" i="0" u="none" strike="noStrike" kern="1200" baseline="0">
                <a:solidFill>
                  <a:schemeClr val="tx1"/>
                </a:solidFill>
                <a:latin typeface="+mn-lt"/>
                <a:ea typeface="+mn-ea"/>
                <a:cs typeface="+mn-cs"/>
              </a:defRPr>
            </a:pPr>
          </a:p>
        </c:txPr>
      </c:legendEntry>
      <c:legendEntry>
        <c:idx val="1"/>
        <c:txPr>
          <a:bodyPr rot="0" spcFirstLastPara="1" vertOverflow="ellipsis" vert="horz" wrap="square" anchor="ctr" anchorCtr="1"/>
          <a:lstStyle/>
          <a:p>
            <a:pPr>
              <a:defRPr lang="en-US" sz="2400" b="0" i="0" u="none" strike="noStrike" kern="1200" baseline="0">
                <a:solidFill>
                  <a:schemeClr val="tx1"/>
                </a:solidFill>
                <a:latin typeface="+mn-lt"/>
                <a:ea typeface="+mn-ea"/>
                <a:cs typeface="+mn-cs"/>
              </a:defRPr>
            </a:pPr>
          </a:p>
        </c:txPr>
      </c:legendEntry>
      <c:layout>
        <c:manualLayout>
          <c:xMode val="edge"/>
          <c:yMode val="edge"/>
          <c:x val="0.250869711636512"/>
          <c:y val="0.915361978835141"/>
          <c:w val="0.741549955222573"/>
          <c:h val="0.084638021164858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lang="en-US" sz="2800" b="0" i="0" u="none" strike="noStrike" kern="1200" baseline="0">
              <a:solidFill>
                <a:schemeClr val="tx1"/>
              </a:solidFill>
              <a:latin typeface="+mn-lt"/>
              <a:ea typeface="+mn-ea"/>
              <a:cs typeface="+mn-cs"/>
            </a:defRPr>
          </a:pPr>
        </a:p>
      </c:txPr>
    </c:legend>
    <c:plotVisOnly val="1"/>
    <c:dispBlanksAs val="gap"/>
    <c:showDLblsOverMax val="0"/>
  </c:chart>
  <c:spPr>
    <a:solidFill>
      <a:schemeClr val="accent1">
        <a:lumMod val="20000"/>
        <a:lumOff val="80000"/>
      </a:schemeClr>
    </a:solidFill>
    <a:ln w="9525" cap="flat" cmpd="sng" algn="ctr">
      <a:solidFill>
        <a:schemeClr val="dk1">
          <a:lumMod val="25000"/>
          <a:lumOff val="75000"/>
        </a:schemeClr>
      </a:solidFill>
      <a:round/>
    </a:ln>
    <a:effectLst/>
  </c:spPr>
  <c:txPr>
    <a:bodyPr/>
    <a:lstStyle/>
    <a:p>
      <a:pPr>
        <a:defRPr lang="en-US"/>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lang="en-US" sz="3600" b="1" i="0" u="none" strike="noStrike" kern="1200" cap="all" spc="50" baseline="0">
                <a:solidFill>
                  <a:schemeClr val="tx1"/>
                </a:solidFill>
                <a:latin typeface="+mn-lt"/>
                <a:ea typeface="+mn-ea"/>
                <a:cs typeface="+mn-cs"/>
              </a:defRPr>
            </a:pPr>
            <a:r>
              <a:rPr lang="en-US" sz="3600">
                <a:solidFill>
                  <a:schemeClr val="tx1"/>
                </a:solidFill>
              </a:rPr>
              <a:t>Prevalence of Violence (n=202)</a:t>
            </a:r>
            <a:endParaRPr lang="en-IN" sz="3600">
              <a:solidFill>
                <a:schemeClr val="tx1"/>
              </a:solidFill>
            </a:endParaRPr>
          </a:p>
        </c:rich>
      </c:tx>
      <c:layout/>
      <c:overlay val="0"/>
      <c:spPr>
        <a:noFill/>
        <a:ln>
          <a:noFill/>
        </a:ln>
        <a:effectLst/>
      </c:spPr>
    </c:title>
    <c:autoTitleDeleted val="0"/>
    <c:plotArea>
      <c:layout/>
      <c:barChart>
        <c:barDir val="col"/>
        <c:grouping val="clustered"/>
        <c:varyColors val="0"/>
        <c:ser>
          <c:idx val="0"/>
          <c:order val="0"/>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2800" b="0" i="0" u="none" strike="noStrike" kern="1200" baseline="0">
                    <a:solidFill>
                      <a:schemeClr val="tx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Sheet1!$C$4:$C$7</c:f>
              <c:strCache>
                <c:ptCount val="4"/>
                <c:pt idx="0">
                  <c:v>Sexual Violence</c:v>
                </c:pt>
                <c:pt idx="1">
                  <c:v>Physical Violence</c:v>
                </c:pt>
                <c:pt idx="2">
                  <c:v>Psychological violence</c:v>
                </c:pt>
                <c:pt idx="3">
                  <c:v>Any Violence</c:v>
                </c:pt>
              </c:strCache>
            </c:strRef>
          </c:cat>
          <c:val>
            <c:numRef>
              <c:f>Sheet1!$D$4:$D$7</c:f>
              <c:numCache>
                <c:formatCode>0.00%</c:formatCode>
                <c:ptCount val="4"/>
                <c:pt idx="0">
                  <c:v>0.094</c:v>
                </c:pt>
                <c:pt idx="1">
                  <c:v>0.361</c:v>
                </c:pt>
                <c:pt idx="2">
                  <c:v>0.5</c:v>
                </c:pt>
                <c:pt idx="3">
                  <c:v>0.5</c:v>
                </c:pt>
              </c:numCache>
            </c:numRef>
          </c:val>
        </c:ser>
        <c:dLbls>
          <c:showLegendKey val="0"/>
          <c:showVal val="1"/>
          <c:showCatName val="0"/>
          <c:showSerName val="0"/>
          <c:showPercent val="0"/>
          <c:showBubbleSize val="0"/>
        </c:dLbls>
        <c:gapWidth val="355"/>
        <c:overlap val="-70"/>
        <c:axId val="397302512"/>
        <c:axId val="397305464"/>
      </c:barChart>
      <c:catAx>
        <c:axId val="397302512"/>
        <c:scaling>
          <c:orientation val="minMax"/>
        </c:scaling>
        <c:delete val="0"/>
        <c:axPos val="b"/>
        <c:title>
          <c:tx>
            <c:rich>
              <a:bodyPr rot="0" spcFirstLastPara="1" vertOverflow="ellipsis" vert="horz" wrap="square" anchor="ctr" anchorCtr="1"/>
              <a:lstStyle/>
              <a:p>
                <a:pPr>
                  <a:defRPr lang="en-US" sz="2800" b="0" i="0" u="none" strike="noStrike" kern="1200" cap="all" baseline="0">
                    <a:solidFill>
                      <a:schemeClr val="tx1"/>
                    </a:solidFill>
                    <a:latin typeface="+mn-lt"/>
                    <a:ea typeface="+mn-ea"/>
                    <a:cs typeface="+mn-cs"/>
                  </a:defRPr>
                </a:pPr>
                <a:r>
                  <a:rPr lang="en-IN" sz="2800">
                    <a:solidFill>
                      <a:schemeClr val="tx1"/>
                    </a:solidFill>
                  </a:rPr>
                  <a:t>Types of violence</a:t>
                </a:r>
                <a:endParaRPr lang="en-IN" sz="2800">
                  <a:solidFill>
                    <a:schemeClr val="tx1"/>
                  </a:solidFill>
                </a:endParaRP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2800" b="0" i="0" u="none" strike="noStrike" kern="1200" baseline="0">
                <a:solidFill>
                  <a:schemeClr val="tx1"/>
                </a:solidFill>
                <a:latin typeface="+mn-lt"/>
                <a:ea typeface="+mn-ea"/>
                <a:cs typeface="+mn-cs"/>
              </a:defRPr>
            </a:pPr>
          </a:p>
        </c:txPr>
        <c:crossAx val="397305464"/>
        <c:crosses val="autoZero"/>
        <c:auto val="1"/>
        <c:lblAlgn val="ctr"/>
        <c:lblOffset val="100"/>
        <c:noMultiLvlLbl val="0"/>
      </c:catAx>
      <c:valAx>
        <c:axId val="397305464"/>
        <c:scaling>
          <c:orientation val="minMax"/>
        </c:scaling>
        <c:delete val="1"/>
        <c:axPos val="l"/>
        <c:title>
          <c:tx>
            <c:rich>
              <a:bodyPr rot="-5400000" spcFirstLastPara="1" vertOverflow="ellipsis" vert="horz" wrap="square" anchor="ctr" anchorCtr="1"/>
              <a:lstStyle/>
              <a:p>
                <a:pPr>
                  <a:defRPr lang="en-US" sz="2800" b="0" i="0" u="none" strike="noStrike" kern="1200" cap="all" baseline="0">
                    <a:solidFill>
                      <a:schemeClr val="tx1"/>
                    </a:solidFill>
                    <a:latin typeface="+mn-lt"/>
                    <a:ea typeface="+mn-ea"/>
                    <a:cs typeface="+mn-cs"/>
                  </a:defRPr>
                </a:pPr>
                <a:r>
                  <a:rPr lang="en-US" sz="2800">
                    <a:solidFill>
                      <a:schemeClr val="tx1"/>
                    </a:solidFill>
                  </a:rPr>
                  <a:t>Percentage</a:t>
                </a:r>
                <a:endParaRPr lang="en-US" sz="2800">
                  <a:solidFill>
                    <a:schemeClr val="tx1"/>
                  </a:solidFill>
                </a:endParaRPr>
              </a:p>
            </c:rich>
          </c:tx>
          <c:layout/>
          <c:overlay val="0"/>
          <c:spPr>
            <a:noFill/>
            <a:ln>
              <a:noFill/>
            </a:ln>
            <a:effectLst/>
          </c:spPr>
        </c:title>
        <c:numFmt formatCode="0.00%" sourceLinked="1"/>
        <c:majorTickMark val="none"/>
        <c:minorTickMark val="none"/>
        <c:tickLblPos val="nextTo"/>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397302512"/>
        <c:crosses val="autoZero"/>
        <c:crossBetween val="between"/>
      </c:valAx>
      <c:spPr>
        <a:noFill/>
        <a:ln w="25400">
          <a:noFill/>
        </a:ln>
        <a:effectLst/>
      </c:spPr>
    </c:plotArea>
    <c:plotVisOnly val="1"/>
    <c:dispBlanksAs val="gap"/>
    <c:showDLblsOverMax val="0"/>
  </c:chart>
  <c:spPr>
    <a:solidFill>
      <a:schemeClr val="accent1">
        <a:lumMod val="20000"/>
        <a:lumOff val="80000"/>
      </a:schemeClr>
    </a:solidFill>
    <a:ln>
      <a:noFill/>
    </a:ln>
    <a:effectLst/>
  </c:spPr>
  <c:txPr>
    <a:bodyPr/>
    <a:lstStyle/>
    <a:p>
      <a:pPr>
        <a:defRPr lang="en-US"/>
      </a:pPr>
    </a:p>
  </c:txPr>
  <c:externalData r:id="rId1">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5"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5"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5" kern="1200"/>
  </cs:chartArea>
  <cs:dataLabel>
    <cs:lnRef idx="0"/>
    <cs:fillRef idx="0"/>
    <cs:effectRef idx="0"/>
    <cs:fontRef idx="minor">
      <a:schemeClr val="lt1"/>
    </cs:fontRef>
    <cs:defRPr sz="1195"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5"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5"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5"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5"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5"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5"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5"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5"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5" kern="1200"/>
  </cs:chartArea>
  <cs:dataLabel>
    <cs:lnRef idx="0"/>
    <cs:fillRef idx="0"/>
    <cs:effectRef idx="0"/>
    <cs:fontRef idx="minor">
      <a:schemeClr val="lt1"/>
    </cs:fontRef>
    <cs:defRPr sz="1195"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5"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5"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5"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5"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5"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5"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4389120" rtl="0" eaLnBrk="1" latinLnBrk="0" hangingPunct="1">
      <a:defRPr sz="5800" kern="1200">
        <a:solidFill>
          <a:schemeClr val="tx1"/>
        </a:solidFill>
        <a:latin typeface="+mn-lt"/>
        <a:ea typeface="+mn-ea"/>
        <a:cs typeface="+mn-cs"/>
      </a:defRPr>
    </a:lvl1pPr>
    <a:lvl2pPr marL="2194560" algn="l" defTabSz="4389120" rtl="0" eaLnBrk="1" latinLnBrk="0" hangingPunct="1">
      <a:defRPr sz="5800" kern="1200">
        <a:solidFill>
          <a:schemeClr val="tx1"/>
        </a:solidFill>
        <a:latin typeface="+mn-lt"/>
        <a:ea typeface="+mn-ea"/>
        <a:cs typeface="+mn-cs"/>
      </a:defRPr>
    </a:lvl2pPr>
    <a:lvl3pPr marL="4389120" algn="l" defTabSz="4389120" rtl="0" eaLnBrk="1" latinLnBrk="0" hangingPunct="1">
      <a:defRPr sz="5800" kern="1200">
        <a:solidFill>
          <a:schemeClr val="tx1"/>
        </a:solidFill>
        <a:latin typeface="+mn-lt"/>
        <a:ea typeface="+mn-ea"/>
        <a:cs typeface="+mn-cs"/>
      </a:defRPr>
    </a:lvl3pPr>
    <a:lvl4pPr marL="6583045" algn="l" defTabSz="4389120" rtl="0" eaLnBrk="1" latinLnBrk="0" hangingPunct="1">
      <a:defRPr sz="5800" kern="1200">
        <a:solidFill>
          <a:schemeClr val="tx1"/>
        </a:solidFill>
        <a:latin typeface="+mn-lt"/>
        <a:ea typeface="+mn-ea"/>
        <a:cs typeface="+mn-cs"/>
      </a:defRPr>
    </a:lvl4pPr>
    <a:lvl5pPr marL="8777605" algn="l" defTabSz="4389120" rtl="0" eaLnBrk="1" latinLnBrk="0" hangingPunct="1">
      <a:defRPr sz="5800" kern="1200">
        <a:solidFill>
          <a:schemeClr val="tx1"/>
        </a:solidFill>
        <a:latin typeface="+mn-lt"/>
        <a:ea typeface="+mn-ea"/>
        <a:cs typeface="+mn-cs"/>
      </a:defRPr>
    </a:lvl5pPr>
    <a:lvl6pPr marL="10972165" algn="l" defTabSz="4389120" rtl="0" eaLnBrk="1" latinLnBrk="0" hangingPunct="1">
      <a:defRPr sz="5800" kern="1200">
        <a:solidFill>
          <a:schemeClr val="tx1"/>
        </a:solidFill>
        <a:latin typeface="+mn-lt"/>
        <a:ea typeface="+mn-ea"/>
        <a:cs typeface="+mn-cs"/>
      </a:defRPr>
    </a:lvl6pPr>
    <a:lvl7pPr marL="13166725" algn="l" defTabSz="4389120" rtl="0" eaLnBrk="1" latinLnBrk="0" hangingPunct="1">
      <a:defRPr sz="5800" kern="1200">
        <a:solidFill>
          <a:schemeClr val="tx1"/>
        </a:solidFill>
        <a:latin typeface="+mn-lt"/>
        <a:ea typeface="+mn-ea"/>
        <a:cs typeface="+mn-cs"/>
      </a:defRPr>
    </a:lvl7pPr>
    <a:lvl8pPr marL="15361285" algn="l" defTabSz="4389120" rtl="0" eaLnBrk="1" latinLnBrk="0" hangingPunct="1">
      <a:defRPr sz="5800" kern="1200">
        <a:solidFill>
          <a:schemeClr val="tx1"/>
        </a:solidFill>
        <a:latin typeface="+mn-lt"/>
        <a:ea typeface="+mn-ea"/>
        <a:cs typeface="+mn-cs"/>
      </a:defRPr>
    </a:lvl8pPr>
    <a:lvl9pPr marL="17555845" algn="l" defTabSz="438912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6A1A87D-CAF7-4BDC-A0D3-C0DBEDE81619}" type="slidenum">
              <a:rPr lang="en-US" smtClean="0"/>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148074" y="5966815"/>
            <a:ext cx="10056813"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900" indent="-571500">
              <a:defRPr sz="2500">
                <a:latin typeface="Trebuchet MS" panose="020B0603020202020204" pitchFamily="34" charset="0"/>
              </a:defRPr>
            </a:lvl2pPr>
            <a:lvl3pPr marL="2057400" indent="-571500">
              <a:defRPr sz="2500">
                <a:latin typeface="Trebuchet MS" panose="020B0603020202020204" pitchFamily="34" charset="0"/>
              </a:defRPr>
            </a:lvl3pPr>
            <a:lvl4pPr marL="2686050" indent="-628650">
              <a:defRPr sz="2500">
                <a:latin typeface="Trebuchet MS" panose="020B0603020202020204" pitchFamily="34" charset="0"/>
              </a:defRPr>
            </a:lvl4pPr>
            <a:lvl5pPr marL="3143250" indent="-457200">
              <a:defRPr sz="2500">
                <a:latin typeface="Trebuchet MS" panose="020B0603020202020204" pitchFamily="34" charset="0"/>
              </a:defRPr>
            </a:lvl5pPr>
          </a:lstStyle>
          <a:p>
            <a:pPr lvl="0"/>
            <a:r>
              <a:rPr lang="en-US" dirty="0"/>
              <a:t>Type in or paste your text here</a:t>
            </a:r>
            <a:endParaRPr lang="en-US" dirty="0"/>
          </a:p>
        </p:txBody>
      </p:sp>
      <p:sp>
        <p:nvSpPr>
          <p:cNvPr id="6" name="Text Placeholder 5"/>
          <p:cNvSpPr>
            <a:spLocks noGrp="1"/>
          </p:cNvSpPr>
          <p:nvPr>
            <p:ph type="body" sz="quarter" idx="11" hasCustomPrompt="1"/>
          </p:nvPr>
        </p:nvSpPr>
        <p:spPr>
          <a:xfrm>
            <a:off x="1148074" y="5109837"/>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endParaRPr lang="en-US" dirty="0"/>
          </a:p>
        </p:txBody>
      </p:sp>
      <p:sp>
        <p:nvSpPr>
          <p:cNvPr id="20" name="Text Placeholder 5"/>
          <p:cNvSpPr>
            <a:spLocks noGrp="1"/>
          </p:cNvSpPr>
          <p:nvPr>
            <p:ph type="body" sz="quarter" idx="20" hasCustomPrompt="1"/>
          </p:nvPr>
        </p:nvSpPr>
        <p:spPr>
          <a:xfrm>
            <a:off x="1090242" y="14181956"/>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endParaRPr lang="en-US" dirty="0"/>
          </a:p>
        </p:txBody>
      </p:sp>
      <p:sp>
        <p:nvSpPr>
          <p:cNvPr id="21" name="Text Placeholder 3"/>
          <p:cNvSpPr>
            <a:spLocks noGrp="1"/>
          </p:cNvSpPr>
          <p:nvPr>
            <p:ph type="body" sz="quarter" idx="21" hasCustomPrompt="1"/>
          </p:nvPr>
        </p:nvSpPr>
        <p:spPr>
          <a:xfrm>
            <a:off x="11681570" y="5939569"/>
            <a:ext cx="10048874"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900" indent="-571500">
              <a:defRPr sz="2500">
                <a:latin typeface="Trebuchet MS" panose="020B0603020202020204" pitchFamily="34" charset="0"/>
              </a:defRPr>
            </a:lvl2pPr>
            <a:lvl3pPr marL="2057400" indent="-571500">
              <a:defRPr sz="2500">
                <a:latin typeface="Trebuchet MS" panose="020B0603020202020204" pitchFamily="34" charset="0"/>
              </a:defRPr>
            </a:lvl3pPr>
            <a:lvl4pPr marL="2686050" indent="-628650">
              <a:defRPr sz="2500">
                <a:latin typeface="Trebuchet MS" panose="020B0603020202020204" pitchFamily="34" charset="0"/>
              </a:defRPr>
            </a:lvl4pPr>
            <a:lvl5pPr marL="3143250" indent="-457200">
              <a:defRPr sz="2500">
                <a:latin typeface="Trebuchet MS" panose="020B0603020202020204" pitchFamily="34" charset="0"/>
              </a:defRPr>
            </a:lvl5pPr>
          </a:lstStyle>
          <a:p>
            <a:pPr lvl="0"/>
            <a:r>
              <a:rPr lang="en-US" dirty="0"/>
              <a:t>Type in or paste your text here</a:t>
            </a:r>
            <a:endParaRPr lang="en-US" dirty="0"/>
          </a:p>
        </p:txBody>
      </p:sp>
      <p:sp>
        <p:nvSpPr>
          <p:cNvPr id="22" name="Text Placeholder 5"/>
          <p:cNvSpPr>
            <a:spLocks noGrp="1"/>
          </p:cNvSpPr>
          <p:nvPr>
            <p:ph type="body" sz="quarter" idx="22" hasCustomPrompt="1"/>
          </p:nvPr>
        </p:nvSpPr>
        <p:spPr>
          <a:xfrm>
            <a:off x="11681569" y="5146225"/>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MATERIALS &amp; METHODS</a:t>
            </a:r>
            <a:endParaRPr lang="en-US" dirty="0"/>
          </a:p>
        </p:txBody>
      </p:sp>
      <p:sp>
        <p:nvSpPr>
          <p:cNvPr id="23" name="Text Placeholder 3"/>
          <p:cNvSpPr>
            <a:spLocks noGrp="1"/>
          </p:cNvSpPr>
          <p:nvPr>
            <p:ph type="body" sz="quarter" idx="23" hasCustomPrompt="1"/>
          </p:nvPr>
        </p:nvSpPr>
        <p:spPr>
          <a:xfrm>
            <a:off x="22207127" y="5939569"/>
            <a:ext cx="10048874"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900" indent="-571500">
              <a:defRPr sz="2500">
                <a:latin typeface="Trebuchet MS" panose="020B0603020202020204" pitchFamily="34" charset="0"/>
              </a:defRPr>
            </a:lvl2pPr>
            <a:lvl3pPr marL="2057400" indent="-571500">
              <a:defRPr sz="2500">
                <a:latin typeface="Trebuchet MS" panose="020B0603020202020204" pitchFamily="34" charset="0"/>
              </a:defRPr>
            </a:lvl3pPr>
            <a:lvl4pPr marL="2686050" indent="-628650">
              <a:defRPr sz="2500">
                <a:latin typeface="Trebuchet MS" panose="020B0603020202020204" pitchFamily="34" charset="0"/>
              </a:defRPr>
            </a:lvl4pPr>
            <a:lvl5pPr marL="3143250" indent="-457200">
              <a:defRPr sz="2500">
                <a:latin typeface="Trebuchet MS" panose="020B0603020202020204" pitchFamily="34" charset="0"/>
              </a:defRPr>
            </a:lvl5pPr>
          </a:lstStyle>
          <a:p>
            <a:pPr lvl="0"/>
            <a:r>
              <a:rPr lang="en-US" dirty="0"/>
              <a:t>Type in or paste your text here</a:t>
            </a:r>
            <a:endParaRPr lang="en-US" dirty="0"/>
          </a:p>
        </p:txBody>
      </p:sp>
      <p:sp>
        <p:nvSpPr>
          <p:cNvPr id="24" name="Text Placeholder 5"/>
          <p:cNvSpPr>
            <a:spLocks noGrp="1"/>
          </p:cNvSpPr>
          <p:nvPr>
            <p:ph type="body" sz="quarter" idx="24" hasCustomPrompt="1"/>
          </p:nvPr>
        </p:nvSpPr>
        <p:spPr>
          <a:xfrm>
            <a:off x="22215064" y="5146225"/>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RESULTS</a:t>
            </a:r>
            <a:endParaRPr lang="en-US" dirty="0"/>
          </a:p>
        </p:txBody>
      </p:sp>
      <p:sp>
        <p:nvSpPr>
          <p:cNvPr id="25" name="Text Placeholder 5"/>
          <p:cNvSpPr>
            <a:spLocks noGrp="1"/>
          </p:cNvSpPr>
          <p:nvPr>
            <p:ph type="body" sz="quarter" idx="25" hasCustomPrompt="1"/>
          </p:nvPr>
        </p:nvSpPr>
        <p:spPr>
          <a:xfrm>
            <a:off x="32763535" y="5146225"/>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endParaRPr lang="en-US" dirty="0"/>
          </a:p>
        </p:txBody>
      </p:sp>
      <p:sp>
        <p:nvSpPr>
          <p:cNvPr id="26" name="Text Placeholder 3"/>
          <p:cNvSpPr>
            <a:spLocks noGrp="1"/>
          </p:cNvSpPr>
          <p:nvPr>
            <p:ph type="body" sz="quarter" idx="26" hasCustomPrompt="1"/>
          </p:nvPr>
        </p:nvSpPr>
        <p:spPr>
          <a:xfrm>
            <a:off x="32763535" y="5966815"/>
            <a:ext cx="10047018"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900" indent="-571500">
              <a:defRPr sz="2500">
                <a:latin typeface="Trebuchet MS" panose="020B0603020202020204" pitchFamily="34" charset="0"/>
              </a:defRPr>
            </a:lvl2pPr>
            <a:lvl3pPr marL="2057400" indent="-571500">
              <a:defRPr sz="2500">
                <a:latin typeface="Trebuchet MS" panose="020B0603020202020204" pitchFamily="34" charset="0"/>
              </a:defRPr>
            </a:lvl3pPr>
            <a:lvl4pPr marL="2686050" indent="-628650">
              <a:defRPr sz="2500">
                <a:latin typeface="Trebuchet MS" panose="020B0603020202020204" pitchFamily="34" charset="0"/>
              </a:defRPr>
            </a:lvl4pPr>
            <a:lvl5pPr marL="3143250" indent="-457200">
              <a:defRPr sz="2500">
                <a:latin typeface="Trebuchet MS" panose="020B0603020202020204" pitchFamily="34" charset="0"/>
              </a:defRPr>
            </a:lvl5pPr>
          </a:lstStyle>
          <a:p>
            <a:pPr lvl="0"/>
            <a:r>
              <a:rPr lang="en-US" dirty="0"/>
              <a:t>Type in or paste your text here</a:t>
            </a:r>
            <a:endParaRPr lang="en-US" dirty="0"/>
          </a:p>
        </p:txBody>
      </p:sp>
      <p:sp>
        <p:nvSpPr>
          <p:cNvPr id="27" name="Text Placeholder 5"/>
          <p:cNvSpPr>
            <a:spLocks noGrp="1"/>
          </p:cNvSpPr>
          <p:nvPr>
            <p:ph type="body" sz="quarter" idx="27" hasCustomPrompt="1"/>
          </p:nvPr>
        </p:nvSpPr>
        <p:spPr>
          <a:xfrm>
            <a:off x="32763535" y="14265455"/>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endParaRPr lang="en-US" dirty="0"/>
          </a:p>
        </p:txBody>
      </p:sp>
      <p:sp>
        <p:nvSpPr>
          <p:cNvPr id="28" name="Text Placeholder 3"/>
          <p:cNvSpPr>
            <a:spLocks noGrp="1"/>
          </p:cNvSpPr>
          <p:nvPr>
            <p:ph type="body" sz="quarter" idx="28" hasCustomPrompt="1"/>
          </p:nvPr>
        </p:nvSpPr>
        <p:spPr>
          <a:xfrm>
            <a:off x="32761019" y="15067976"/>
            <a:ext cx="10052050"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900" indent="-571500">
              <a:defRPr sz="2500">
                <a:latin typeface="Trebuchet MS" panose="020B0603020202020204" pitchFamily="34" charset="0"/>
              </a:defRPr>
            </a:lvl2pPr>
            <a:lvl3pPr marL="2057400" indent="-571500">
              <a:defRPr sz="2500">
                <a:latin typeface="Trebuchet MS" panose="020B0603020202020204" pitchFamily="34" charset="0"/>
              </a:defRPr>
            </a:lvl3pPr>
            <a:lvl4pPr marL="2686050" indent="-628650">
              <a:defRPr sz="2500">
                <a:latin typeface="Trebuchet MS" panose="020B0603020202020204" pitchFamily="34" charset="0"/>
              </a:defRPr>
            </a:lvl4pPr>
            <a:lvl5pPr marL="3143250" indent="-457200">
              <a:defRPr sz="2500">
                <a:latin typeface="Trebuchet MS" panose="020B0603020202020204" pitchFamily="34" charset="0"/>
              </a:defRPr>
            </a:lvl5pPr>
          </a:lstStyle>
          <a:p>
            <a:pPr lvl="0"/>
            <a:r>
              <a:rPr lang="en-US" dirty="0"/>
              <a:t>Type in or paste your text here</a:t>
            </a:r>
            <a:endParaRPr lang="en-US" dirty="0"/>
          </a:p>
        </p:txBody>
      </p:sp>
      <p:sp>
        <p:nvSpPr>
          <p:cNvPr id="29" name="Text Placeholder 5"/>
          <p:cNvSpPr>
            <a:spLocks noGrp="1"/>
          </p:cNvSpPr>
          <p:nvPr>
            <p:ph type="body" sz="quarter" idx="29" hasCustomPrompt="1"/>
          </p:nvPr>
        </p:nvSpPr>
        <p:spPr>
          <a:xfrm>
            <a:off x="32763535"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endParaRPr lang="en-US" dirty="0"/>
          </a:p>
        </p:txBody>
      </p:sp>
      <p:sp>
        <p:nvSpPr>
          <p:cNvPr id="30" name="Text Placeholder 3"/>
          <p:cNvSpPr>
            <a:spLocks noGrp="1"/>
          </p:cNvSpPr>
          <p:nvPr>
            <p:ph type="body" sz="quarter" idx="30" hasCustomPrompt="1"/>
          </p:nvPr>
        </p:nvSpPr>
        <p:spPr>
          <a:xfrm>
            <a:off x="32761019" y="26433446"/>
            <a:ext cx="10052050"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900" indent="-571500">
              <a:defRPr sz="2500">
                <a:latin typeface="Trebuchet MS" panose="020B0603020202020204" pitchFamily="34" charset="0"/>
              </a:defRPr>
            </a:lvl2pPr>
            <a:lvl3pPr marL="2057400" indent="-571500">
              <a:defRPr sz="2500">
                <a:latin typeface="Trebuchet MS" panose="020B0603020202020204" pitchFamily="34" charset="0"/>
              </a:defRPr>
            </a:lvl3pPr>
            <a:lvl4pPr marL="2686050" indent="-628650">
              <a:defRPr sz="2500">
                <a:latin typeface="Trebuchet MS" panose="020B0603020202020204" pitchFamily="34" charset="0"/>
              </a:defRPr>
            </a:lvl4pPr>
            <a:lvl5pPr marL="3143250" indent="-457200">
              <a:defRPr sz="2500">
                <a:latin typeface="Trebuchet MS" panose="020B0603020202020204" pitchFamily="34" charset="0"/>
              </a:defRPr>
            </a:lvl5pPr>
          </a:lstStyle>
          <a:p>
            <a:pPr lvl="0"/>
            <a:r>
              <a:rPr lang="en-US" dirty="0"/>
              <a:t>Type in or paste your text here</a:t>
            </a:r>
            <a:endParaRPr lang="en-US" dirty="0"/>
          </a:p>
        </p:txBody>
      </p:sp>
      <p:sp>
        <p:nvSpPr>
          <p:cNvPr id="60" name="Text Placeholder 3"/>
          <p:cNvSpPr>
            <a:spLocks noGrp="1"/>
          </p:cNvSpPr>
          <p:nvPr>
            <p:ph type="body" sz="quarter" idx="96" hasCustomPrompt="1"/>
          </p:nvPr>
        </p:nvSpPr>
        <p:spPr>
          <a:xfrm>
            <a:off x="1083891" y="14995183"/>
            <a:ext cx="10056813"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900" indent="-571500">
              <a:defRPr sz="2500">
                <a:latin typeface="Trebuchet MS" panose="020B0603020202020204" pitchFamily="34" charset="0"/>
              </a:defRPr>
            </a:lvl2pPr>
            <a:lvl3pPr marL="2057400" indent="-571500">
              <a:defRPr sz="2500">
                <a:latin typeface="Trebuchet MS" panose="020B0603020202020204" pitchFamily="34" charset="0"/>
              </a:defRPr>
            </a:lvl3pPr>
            <a:lvl4pPr marL="2686050" indent="-628650">
              <a:defRPr sz="2500">
                <a:latin typeface="Trebuchet MS" panose="020B0603020202020204" pitchFamily="34" charset="0"/>
              </a:defRPr>
            </a:lvl4pPr>
            <a:lvl5pPr marL="3143250" indent="-457200">
              <a:defRPr sz="2500">
                <a:latin typeface="Trebuchet MS" panose="020B0603020202020204" pitchFamily="34" charset="0"/>
              </a:defRPr>
            </a:lvl5pPr>
          </a:lstStyle>
          <a:p>
            <a:pPr lvl="0"/>
            <a:r>
              <a:rPr lang="en-US" dirty="0"/>
              <a:t>Type in or paste your text here</a:t>
            </a:r>
            <a:endParaRPr lang="en-US" dirty="0"/>
          </a:p>
        </p:txBody>
      </p:sp>
      <p:sp>
        <p:nvSpPr>
          <p:cNvPr id="77" name="Text Placeholder 76"/>
          <p:cNvSpPr>
            <a:spLocks noGrp="1"/>
          </p:cNvSpPr>
          <p:nvPr>
            <p:ph type="body" sz="quarter" idx="150" hasCustomPrompt="1"/>
          </p:nvPr>
        </p:nvSpPr>
        <p:spPr>
          <a:xfrm>
            <a:off x="5932593" y="2947817"/>
            <a:ext cx="31998968" cy="1280160"/>
          </a:xfrm>
          <a:prstGeom prst="rect">
            <a:avLst/>
          </a:prstGeom>
        </p:spPr>
        <p:txBody>
          <a:bodyPr>
            <a:normAutofit/>
          </a:bodyPr>
          <a:lstStyle>
            <a:lvl1pPr marL="0" indent="0" algn="ctr">
              <a:buFontTx/>
              <a:buNone/>
              <a:defRPr sz="44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endParaRPr lang="en-US" dirty="0"/>
          </a:p>
        </p:txBody>
      </p:sp>
      <p:sp>
        <p:nvSpPr>
          <p:cNvPr id="78" name="Text Placeholder 76"/>
          <p:cNvSpPr>
            <a:spLocks noGrp="1"/>
          </p:cNvSpPr>
          <p:nvPr>
            <p:ph type="body" sz="quarter" idx="151" hasCustomPrompt="1"/>
          </p:nvPr>
        </p:nvSpPr>
        <p:spPr>
          <a:xfrm>
            <a:off x="5932593" y="1628358"/>
            <a:ext cx="31998968" cy="1280160"/>
          </a:xfrm>
          <a:prstGeom prst="rect">
            <a:avLst/>
          </a:prstGeom>
        </p:spPr>
        <p:txBody>
          <a:bodyPr anchor="t" anchorCtr="1">
            <a:normAutofit/>
          </a:bodyPr>
          <a:lstStyle>
            <a:lvl1pPr marL="0" indent="0" algn="ctr">
              <a:buFontTx/>
              <a:buNone/>
              <a:defRPr sz="66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endParaRPr lang="en-US" dirty="0"/>
          </a:p>
        </p:txBody>
      </p:sp>
      <p:sp>
        <p:nvSpPr>
          <p:cNvPr id="79" name="Text Placeholder 76"/>
          <p:cNvSpPr>
            <a:spLocks noGrp="1"/>
          </p:cNvSpPr>
          <p:nvPr>
            <p:ph type="body" sz="quarter" idx="153" hasCustomPrompt="1"/>
          </p:nvPr>
        </p:nvSpPr>
        <p:spPr>
          <a:xfrm>
            <a:off x="5932593" y="209782"/>
            <a:ext cx="31998968" cy="1359394"/>
          </a:xfrm>
          <a:prstGeom prst="rect">
            <a:avLst/>
          </a:prstGeom>
        </p:spPr>
        <p:txBody>
          <a:bodyPr anchor="t" anchorCtr="1">
            <a:normAutofit/>
          </a:bodyPr>
          <a:lstStyle>
            <a:lvl1pPr marL="0" indent="0" algn="ctr">
              <a:buFontTx/>
              <a:buNone/>
              <a:defRPr sz="80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68" name="Text Placeholder 3"/>
          <p:cNvSpPr>
            <a:spLocks noGrp="1"/>
          </p:cNvSpPr>
          <p:nvPr>
            <p:ph type="body" sz="quarter" idx="10" hasCustomPrompt="1"/>
          </p:nvPr>
        </p:nvSpPr>
        <p:spPr>
          <a:xfrm>
            <a:off x="1148074" y="5966815"/>
            <a:ext cx="10056813"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900" indent="-571500">
              <a:defRPr sz="2500">
                <a:latin typeface="Trebuchet MS" panose="020B0603020202020204" pitchFamily="34" charset="0"/>
              </a:defRPr>
            </a:lvl2pPr>
            <a:lvl3pPr marL="2057400" indent="-571500">
              <a:defRPr sz="2500">
                <a:latin typeface="Trebuchet MS" panose="020B0603020202020204" pitchFamily="34" charset="0"/>
              </a:defRPr>
            </a:lvl3pPr>
            <a:lvl4pPr marL="2686050" indent="-628650">
              <a:defRPr sz="2500">
                <a:latin typeface="Trebuchet MS" panose="020B0603020202020204" pitchFamily="34" charset="0"/>
              </a:defRPr>
            </a:lvl4pPr>
            <a:lvl5pPr marL="3143250" indent="-457200">
              <a:defRPr sz="2500">
                <a:latin typeface="Trebuchet MS" panose="020B0603020202020204" pitchFamily="34" charset="0"/>
              </a:defRPr>
            </a:lvl5pPr>
          </a:lstStyle>
          <a:p>
            <a:pPr lvl="0"/>
            <a:r>
              <a:rPr lang="en-US" dirty="0"/>
              <a:t>Type in or paste your text here</a:t>
            </a:r>
            <a:endParaRPr lang="en-US" dirty="0"/>
          </a:p>
        </p:txBody>
      </p:sp>
      <p:sp>
        <p:nvSpPr>
          <p:cNvPr id="69" name="Text Placeholder 5"/>
          <p:cNvSpPr>
            <a:spLocks noGrp="1"/>
          </p:cNvSpPr>
          <p:nvPr>
            <p:ph type="body" sz="quarter" idx="11" hasCustomPrompt="1"/>
          </p:nvPr>
        </p:nvSpPr>
        <p:spPr>
          <a:xfrm>
            <a:off x="1148074" y="5109837"/>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endParaRPr lang="en-US" dirty="0"/>
          </a:p>
        </p:txBody>
      </p:sp>
      <p:sp>
        <p:nvSpPr>
          <p:cNvPr id="70" name="Text Placeholder 5"/>
          <p:cNvSpPr>
            <a:spLocks noGrp="1"/>
          </p:cNvSpPr>
          <p:nvPr>
            <p:ph type="body" sz="quarter" idx="20" hasCustomPrompt="1"/>
          </p:nvPr>
        </p:nvSpPr>
        <p:spPr>
          <a:xfrm>
            <a:off x="1090242" y="14181956"/>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endParaRPr lang="en-US" dirty="0"/>
          </a:p>
        </p:txBody>
      </p:sp>
      <p:sp>
        <p:nvSpPr>
          <p:cNvPr id="71" name="Text Placeholder 3"/>
          <p:cNvSpPr>
            <a:spLocks noGrp="1"/>
          </p:cNvSpPr>
          <p:nvPr>
            <p:ph type="body" sz="quarter" idx="21" hasCustomPrompt="1"/>
          </p:nvPr>
        </p:nvSpPr>
        <p:spPr>
          <a:xfrm>
            <a:off x="11681570" y="5939569"/>
            <a:ext cx="10048874"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900" indent="-571500">
              <a:defRPr sz="2500">
                <a:latin typeface="Trebuchet MS" panose="020B0603020202020204" pitchFamily="34" charset="0"/>
              </a:defRPr>
            </a:lvl2pPr>
            <a:lvl3pPr marL="2057400" indent="-571500">
              <a:defRPr sz="2500">
                <a:latin typeface="Trebuchet MS" panose="020B0603020202020204" pitchFamily="34" charset="0"/>
              </a:defRPr>
            </a:lvl3pPr>
            <a:lvl4pPr marL="2686050" indent="-628650">
              <a:defRPr sz="2500">
                <a:latin typeface="Trebuchet MS" panose="020B0603020202020204" pitchFamily="34" charset="0"/>
              </a:defRPr>
            </a:lvl4pPr>
            <a:lvl5pPr marL="3143250" indent="-457200">
              <a:defRPr sz="2500">
                <a:latin typeface="Trebuchet MS" panose="020B0603020202020204" pitchFamily="34" charset="0"/>
              </a:defRPr>
            </a:lvl5pPr>
          </a:lstStyle>
          <a:p>
            <a:pPr lvl="0"/>
            <a:r>
              <a:rPr lang="en-US" dirty="0"/>
              <a:t>Type in or paste your text here</a:t>
            </a:r>
            <a:endParaRPr lang="en-US" dirty="0"/>
          </a:p>
        </p:txBody>
      </p:sp>
      <p:sp>
        <p:nvSpPr>
          <p:cNvPr id="72" name="Text Placeholder 5"/>
          <p:cNvSpPr>
            <a:spLocks noGrp="1"/>
          </p:cNvSpPr>
          <p:nvPr>
            <p:ph type="body" sz="quarter" idx="22" hasCustomPrompt="1"/>
          </p:nvPr>
        </p:nvSpPr>
        <p:spPr>
          <a:xfrm>
            <a:off x="11681569" y="5146225"/>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MATERIALS &amp; METHODS</a:t>
            </a:r>
            <a:endParaRPr lang="en-US" dirty="0"/>
          </a:p>
        </p:txBody>
      </p:sp>
      <p:sp>
        <p:nvSpPr>
          <p:cNvPr id="73" name="Text Placeholder 3"/>
          <p:cNvSpPr>
            <a:spLocks noGrp="1"/>
          </p:cNvSpPr>
          <p:nvPr>
            <p:ph type="body" sz="quarter" idx="23" hasCustomPrompt="1"/>
          </p:nvPr>
        </p:nvSpPr>
        <p:spPr>
          <a:xfrm>
            <a:off x="22207127" y="5939569"/>
            <a:ext cx="10048874"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900" indent="-571500">
              <a:defRPr sz="2500">
                <a:latin typeface="Trebuchet MS" panose="020B0603020202020204" pitchFamily="34" charset="0"/>
              </a:defRPr>
            </a:lvl2pPr>
            <a:lvl3pPr marL="2057400" indent="-571500">
              <a:defRPr sz="2500">
                <a:latin typeface="Trebuchet MS" panose="020B0603020202020204" pitchFamily="34" charset="0"/>
              </a:defRPr>
            </a:lvl3pPr>
            <a:lvl4pPr marL="2686050" indent="-628650">
              <a:defRPr sz="2500">
                <a:latin typeface="Trebuchet MS" panose="020B0603020202020204" pitchFamily="34" charset="0"/>
              </a:defRPr>
            </a:lvl4pPr>
            <a:lvl5pPr marL="3143250" indent="-457200">
              <a:defRPr sz="2500">
                <a:latin typeface="Trebuchet MS" panose="020B0603020202020204" pitchFamily="34" charset="0"/>
              </a:defRPr>
            </a:lvl5pPr>
          </a:lstStyle>
          <a:p>
            <a:pPr lvl="0"/>
            <a:r>
              <a:rPr lang="en-US" dirty="0"/>
              <a:t>Type in or paste your text here</a:t>
            </a:r>
            <a:endParaRPr lang="en-US" dirty="0"/>
          </a:p>
        </p:txBody>
      </p:sp>
      <p:sp>
        <p:nvSpPr>
          <p:cNvPr id="74" name="Text Placeholder 5"/>
          <p:cNvSpPr>
            <a:spLocks noGrp="1"/>
          </p:cNvSpPr>
          <p:nvPr>
            <p:ph type="body" sz="quarter" idx="24" hasCustomPrompt="1"/>
          </p:nvPr>
        </p:nvSpPr>
        <p:spPr>
          <a:xfrm>
            <a:off x="22215064" y="5146225"/>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RESULTS</a:t>
            </a:r>
            <a:endParaRPr lang="en-US" dirty="0"/>
          </a:p>
        </p:txBody>
      </p:sp>
      <p:sp>
        <p:nvSpPr>
          <p:cNvPr id="75" name="Text Placeholder 5"/>
          <p:cNvSpPr>
            <a:spLocks noGrp="1"/>
          </p:cNvSpPr>
          <p:nvPr>
            <p:ph type="body" sz="quarter" idx="25" hasCustomPrompt="1"/>
          </p:nvPr>
        </p:nvSpPr>
        <p:spPr>
          <a:xfrm>
            <a:off x="32763535" y="5146225"/>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endParaRPr lang="en-US" dirty="0"/>
          </a:p>
        </p:txBody>
      </p:sp>
      <p:sp>
        <p:nvSpPr>
          <p:cNvPr id="76" name="Text Placeholder 3"/>
          <p:cNvSpPr>
            <a:spLocks noGrp="1"/>
          </p:cNvSpPr>
          <p:nvPr>
            <p:ph type="body" sz="quarter" idx="26" hasCustomPrompt="1"/>
          </p:nvPr>
        </p:nvSpPr>
        <p:spPr>
          <a:xfrm>
            <a:off x="32763535" y="5966815"/>
            <a:ext cx="10047018"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900" indent="-571500">
              <a:defRPr sz="2500">
                <a:latin typeface="Trebuchet MS" panose="020B0603020202020204" pitchFamily="34" charset="0"/>
              </a:defRPr>
            </a:lvl2pPr>
            <a:lvl3pPr marL="2057400" indent="-571500">
              <a:defRPr sz="2500">
                <a:latin typeface="Trebuchet MS" panose="020B0603020202020204" pitchFamily="34" charset="0"/>
              </a:defRPr>
            </a:lvl3pPr>
            <a:lvl4pPr marL="2686050" indent="-628650">
              <a:defRPr sz="2500">
                <a:latin typeface="Trebuchet MS" panose="020B0603020202020204" pitchFamily="34" charset="0"/>
              </a:defRPr>
            </a:lvl4pPr>
            <a:lvl5pPr marL="3143250" indent="-457200">
              <a:defRPr sz="2500">
                <a:latin typeface="Trebuchet MS" panose="020B0603020202020204" pitchFamily="34" charset="0"/>
              </a:defRPr>
            </a:lvl5pPr>
          </a:lstStyle>
          <a:p>
            <a:pPr lvl="0"/>
            <a:r>
              <a:rPr lang="en-US" dirty="0"/>
              <a:t>Type in or paste your text here</a:t>
            </a:r>
            <a:endParaRPr lang="en-US" dirty="0"/>
          </a:p>
        </p:txBody>
      </p:sp>
      <p:sp>
        <p:nvSpPr>
          <p:cNvPr id="80" name="Text Placeholder 5"/>
          <p:cNvSpPr>
            <a:spLocks noGrp="1"/>
          </p:cNvSpPr>
          <p:nvPr>
            <p:ph type="body" sz="quarter" idx="27" hasCustomPrompt="1"/>
          </p:nvPr>
        </p:nvSpPr>
        <p:spPr>
          <a:xfrm>
            <a:off x="32763535" y="14265455"/>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endParaRPr lang="en-US" dirty="0"/>
          </a:p>
        </p:txBody>
      </p:sp>
      <p:sp>
        <p:nvSpPr>
          <p:cNvPr id="81" name="Text Placeholder 3"/>
          <p:cNvSpPr>
            <a:spLocks noGrp="1"/>
          </p:cNvSpPr>
          <p:nvPr>
            <p:ph type="body" sz="quarter" idx="28" hasCustomPrompt="1"/>
          </p:nvPr>
        </p:nvSpPr>
        <p:spPr>
          <a:xfrm>
            <a:off x="32761019" y="15067976"/>
            <a:ext cx="10052050"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900" indent="-571500">
              <a:defRPr sz="2500">
                <a:latin typeface="Trebuchet MS" panose="020B0603020202020204" pitchFamily="34" charset="0"/>
              </a:defRPr>
            </a:lvl2pPr>
            <a:lvl3pPr marL="2057400" indent="-571500">
              <a:defRPr sz="2500">
                <a:latin typeface="Trebuchet MS" panose="020B0603020202020204" pitchFamily="34" charset="0"/>
              </a:defRPr>
            </a:lvl3pPr>
            <a:lvl4pPr marL="2686050" indent="-628650">
              <a:defRPr sz="2500">
                <a:latin typeface="Trebuchet MS" panose="020B0603020202020204" pitchFamily="34" charset="0"/>
              </a:defRPr>
            </a:lvl4pPr>
            <a:lvl5pPr marL="3143250" indent="-457200">
              <a:defRPr sz="2500">
                <a:latin typeface="Trebuchet MS" panose="020B0603020202020204" pitchFamily="34" charset="0"/>
              </a:defRPr>
            </a:lvl5pPr>
          </a:lstStyle>
          <a:p>
            <a:pPr lvl="0"/>
            <a:r>
              <a:rPr lang="en-US" dirty="0"/>
              <a:t>Type in or paste your text here</a:t>
            </a:r>
            <a:endParaRPr lang="en-US" dirty="0"/>
          </a:p>
        </p:txBody>
      </p:sp>
      <p:sp>
        <p:nvSpPr>
          <p:cNvPr id="82" name="Text Placeholder 5"/>
          <p:cNvSpPr>
            <a:spLocks noGrp="1"/>
          </p:cNvSpPr>
          <p:nvPr>
            <p:ph type="body" sz="quarter" idx="29" hasCustomPrompt="1"/>
          </p:nvPr>
        </p:nvSpPr>
        <p:spPr>
          <a:xfrm>
            <a:off x="32763535"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endParaRPr lang="en-US" dirty="0"/>
          </a:p>
        </p:txBody>
      </p:sp>
      <p:sp>
        <p:nvSpPr>
          <p:cNvPr id="83" name="Text Placeholder 3"/>
          <p:cNvSpPr>
            <a:spLocks noGrp="1"/>
          </p:cNvSpPr>
          <p:nvPr>
            <p:ph type="body" sz="quarter" idx="30" hasCustomPrompt="1"/>
          </p:nvPr>
        </p:nvSpPr>
        <p:spPr>
          <a:xfrm>
            <a:off x="32761019" y="26433446"/>
            <a:ext cx="10052050"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900" indent="-571500">
              <a:defRPr sz="2500">
                <a:latin typeface="Trebuchet MS" panose="020B0603020202020204" pitchFamily="34" charset="0"/>
              </a:defRPr>
            </a:lvl2pPr>
            <a:lvl3pPr marL="2057400" indent="-571500">
              <a:defRPr sz="2500">
                <a:latin typeface="Trebuchet MS" panose="020B0603020202020204" pitchFamily="34" charset="0"/>
              </a:defRPr>
            </a:lvl3pPr>
            <a:lvl4pPr marL="2686050" indent="-628650">
              <a:defRPr sz="2500">
                <a:latin typeface="Trebuchet MS" panose="020B0603020202020204" pitchFamily="34" charset="0"/>
              </a:defRPr>
            </a:lvl4pPr>
            <a:lvl5pPr marL="3143250" indent="-457200">
              <a:defRPr sz="2500">
                <a:latin typeface="Trebuchet MS" panose="020B0603020202020204" pitchFamily="34" charset="0"/>
              </a:defRPr>
            </a:lvl5pPr>
          </a:lstStyle>
          <a:p>
            <a:pPr lvl="0"/>
            <a:r>
              <a:rPr lang="en-US" dirty="0"/>
              <a:t>Type in or paste your text here</a:t>
            </a:r>
            <a:endParaRPr lang="en-US" dirty="0"/>
          </a:p>
        </p:txBody>
      </p:sp>
      <p:sp>
        <p:nvSpPr>
          <p:cNvPr id="84" name="Text Placeholder 3"/>
          <p:cNvSpPr>
            <a:spLocks noGrp="1"/>
          </p:cNvSpPr>
          <p:nvPr>
            <p:ph type="body" sz="quarter" idx="96" hasCustomPrompt="1"/>
          </p:nvPr>
        </p:nvSpPr>
        <p:spPr>
          <a:xfrm>
            <a:off x="1083891" y="14995183"/>
            <a:ext cx="10056813"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900" indent="-571500">
              <a:defRPr sz="2500">
                <a:latin typeface="Trebuchet MS" panose="020B0603020202020204" pitchFamily="34" charset="0"/>
              </a:defRPr>
            </a:lvl2pPr>
            <a:lvl3pPr marL="2057400" indent="-571500">
              <a:defRPr sz="2500">
                <a:latin typeface="Trebuchet MS" panose="020B0603020202020204" pitchFamily="34" charset="0"/>
              </a:defRPr>
            </a:lvl3pPr>
            <a:lvl4pPr marL="2686050" indent="-628650">
              <a:defRPr sz="2500">
                <a:latin typeface="Trebuchet MS" panose="020B0603020202020204" pitchFamily="34" charset="0"/>
              </a:defRPr>
            </a:lvl4pPr>
            <a:lvl5pPr marL="3143250" indent="-457200">
              <a:defRPr sz="2500">
                <a:latin typeface="Trebuchet MS" panose="020B0603020202020204" pitchFamily="34" charset="0"/>
              </a:defRPr>
            </a:lvl5pPr>
          </a:lstStyle>
          <a:p>
            <a:pPr lvl="0"/>
            <a:r>
              <a:rPr lang="en-US" dirty="0"/>
              <a:t>Type in or paste your text here</a:t>
            </a:r>
            <a:endParaRPr lang="en-US" dirty="0"/>
          </a:p>
        </p:txBody>
      </p:sp>
      <p:sp>
        <p:nvSpPr>
          <p:cNvPr id="85" name="Text Placeholder 76"/>
          <p:cNvSpPr>
            <a:spLocks noGrp="1"/>
          </p:cNvSpPr>
          <p:nvPr>
            <p:ph type="body" sz="quarter" idx="150" hasCustomPrompt="1"/>
          </p:nvPr>
        </p:nvSpPr>
        <p:spPr>
          <a:xfrm>
            <a:off x="5932593" y="2947817"/>
            <a:ext cx="31998968" cy="1280160"/>
          </a:xfrm>
          <a:prstGeom prst="rect">
            <a:avLst/>
          </a:prstGeom>
        </p:spPr>
        <p:txBody>
          <a:bodyPr>
            <a:normAutofit/>
          </a:bodyPr>
          <a:lstStyle>
            <a:lvl1pPr marL="0" indent="0" algn="ctr">
              <a:buFontTx/>
              <a:buNone/>
              <a:defRPr sz="44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endParaRPr lang="en-US" dirty="0"/>
          </a:p>
        </p:txBody>
      </p:sp>
      <p:sp>
        <p:nvSpPr>
          <p:cNvPr id="86" name="Text Placeholder 76"/>
          <p:cNvSpPr>
            <a:spLocks noGrp="1"/>
          </p:cNvSpPr>
          <p:nvPr>
            <p:ph type="body" sz="quarter" idx="151" hasCustomPrompt="1"/>
          </p:nvPr>
        </p:nvSpPr>
        <p:spPr>
          <a:xfrm>
            <a:off x="5932593" y="1628358"/>
            <a:ext cx="31998968" cy="1280160"/>
          </a:xfrm>
          <a:prstGeom prst="rect">
            <a:avLst/>
          </a:prstGeom>
        </p:spPr>
        <p:txBody>
          <a:bodyPr anchor="t" anchorCtr="1">
            <a:normAutofit/>
          </a:bodyPr>
          <a:lstStyle>
            <a:lvl1pPr marL="0" indent="0" algn="ctr">
              <a:buFontTx/>
              <a:buNone/>
              <a:defRPr sz="66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endParaRPr lang="en-US" dirty="0"/>
          </a:p>
        </p:txBody>
      </p:sp>
      <p:sp>
        <p:nvSpPr>
          <p:cNvPr id="87" name="Text Placeholder 76"/>
          <p:cNvSpPr>
            <a:spLocks noGrp="1"/>
          </p:cNvSpPr>
          <p:nvPr>
            <p:ph type="body" sz="quarter" idx="153" hasCustomPrompt="1"/>
          </p:nvPr>
        </p:nvSpPr>
        <p:spPr>
          <a:xfrm>
            <a:off x="5932593" y="209782"/>
            <a:ext cx="31998968" cy="1359394"/>
          </a:xfrm>
          <a:prstGeom prst="rect">
            <a:avLst/>
          </a:prstGeom>
        </p:spPr>
        <p:txBody>
          <a:bodyPr anchor="t" anchorCtr="1">
            <a:normAutofit/>
          </a:bodyPr>
          <a:lstStyle>
            <a:lvl1pPr marL="0" indent="0" algn="ctr">
              <a:buFontTx/>
              <a:buNone/>
              <a:defRPr sz="80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image" Target="../media/image6.png"/><Relationship Id="rId7" Type="http://schemas.openxmlformats.org/officeDocument/2006/relationships/image" Target="../media/image5.png"/><Relationship Id="rId6" Type="http://schemas.openxmlformats.org/officeDocument/2006/relationships/hyperlink" Target="https://www.posterpresentations.com/how-to-change-the-research-poster-template-colors.html" TargetMode="External"/><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1" Type="http://schemas.openxmlformats.org/officeDocument/2006/relationships/theme" Target="../theme/theme1.xml"/><Relationship Id="rId10" Type="http://schemas.openxmlformats.org/officeDocument/2006/relationships/image" Target="../media/image8.pn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5" name="Rectangle 36"/>
          <p:cNvSpPr>
            <a:spLocks noChangeArrowheads="1"/>
          </p:cNvSpPr>
          <p:nvPr userDrawn="1"/>
        </p:nvSpPr>
        <p:spPr bwMode="auto">
          <a:xfrm>
            <a:off x="0" y="31191530"/>
            <a:ext cx="43891200" cy="1726870"/>
          </a:xfrm>
          <a:prstGeom prst="rect">
            <a:avLst/>
          </a:prstGeom>
          <a:solidFill>
            <a:schemeClr val="accent1">
              <a:lumMod val="50000"/>
            </a:schemeClr>
          </a:solidFill>
          <a:ln w="9525">
            <a:noFill/>
            <a:miter lim="800000"/>
          </a:ln>
          <a:effectLst/>
        </p:spPr>
        <p:txBody>
          <a:bodyPr wrap="none" lIns="260086" tIns="130043" rIns="260086" bIns="130043" anchor="ctr"/>
          <a:lstStyle/>
          <a:p>
            <a:pPr>
              <a:defRPr/>
            </a:pPr>
            <a:endParaRPr lang="en-US" sz="13980" dirty="0"/>
          </a:p>
        </p:txBody>
      </p:sp>
      <p:sp>
        <p:nvSpPr>
          <p:cNvPr id="6" name="Rectangle 36"/>
          <p:cNvSpPr>
            <a:spLocks noChangeArrowheads="1"/>
          </p:cNvSpPr>
          <p:nvPr userDrawn="1"/>
        </p:nvSpPr>
        <p:spPr bwMode="auto">
          <a:xfrm>
            <a:off x="0" y="-15834"/>
            <a:ext cx="43891200" cy="5186922"/>
          </a:xfrm>
          <a:prstGeom prst="rect">
            <a:avLst/>
          </a:prstGeom>
          <a:solidFill>
            <a:schemeClr val="accent1">
              <a:lumMod val="50000"/>
            </a:schemeClr>
          </a:solidFill>
          <a:ln w="9525">
            <a:noFill/>
            <a:miter lim="800000"/>
          </a:ln>
          <a:effectLst/>
        </p:spPr>
        <p:txBody>
          <a:bodyPr wrap="none" lIns="260086" tIns="130043" rIns="260086" bIns="130043" anchor="ctr"/>
          <a:lstStyle/>
          <a:p>
            <a:pPr>
              <a:defRPr/>
            </a:pPr>
            <a:endParaRPr lang="en-US" sz="13980" dirty="0"/>
          </a:p>
        </p:txBody>
      </p:sp>
      <p:sp>
        <p:nvSpPr>
          <p:cNvPr id="7" name="Rounded Rectangle 6"/>
          <p:cNvSpPr/>
          <p:nvPr userDrawn="1"/>
        </p:nvSpPr>
        <p:spPr>
          <a:xfrm>
            <a:off x="731517" y="4135663"/>
            <a:ext cx="42428163" cy="27683945"/>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80"/>
          </a:p>
        </p:txBody>
      </p:sp>
      <p:sp>
        <p:nvSpPr>
          <p:cNvPr id="10" name="Text Box 14"/>
          <p:cNvSpPr txBox="1">
            <a:spLocks noChangeArrowheads="1"/>
          </p:cNvSpPr>
          <p:nvPr/>
        </p:nvSpPr>
        <p:spPr bwMode="auto">
          <a:xfrm>
            <a:off x="731517" y="32054965"/>
            <a:ext cx="2514600" cy="341436"/>
          </a:xfrm>
          <a:prstGeom prst="rect">
            <a:avLst/>
          </a:prstGeom>
          <a:noFill/>
          <a:ln w="9525">
            <a:noFill/>
            <a:miter lim="800000"/>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panose="020B0604020202020204" pitchFamily="34" charset="0"/>
              </a:rPr>
              <a:t>RESEARCH POSTER PRESENTATION DESIGN © 2019</a:t>
            </a:r>
            <a:endParaRPr lang="en-US" sz="500" b="1" dirty="0">
              <a:solidFill>
                <a:schemeClr val="bg1">
                  <a:lumMod val="75000"/>
                </a:schemeClr>
              </a:solidFill>
              <a:latin typeface="Arial" panose="020B0604020202020204" pitchFamily="34" charset="0"/>
            </a:endParaRPr>
          </a:p>
          <a:p>
            <a:pPr eaLnBrk="0" hangingPunct="0">
              <a:lnSpc>
                <a:spcPct val="65000"/>
              </a:lnSpc>
              <a:spcBef>
                <a:spcPct val="50000"/>
              </a:spcBef>
              <a:defRPr/>
            </a:pPr>
            <a:r>
              <a:rPr lang="en-US" sz="1100" b="1" dirty="0">
                <a:solidFill>
                  <a:schemeClr val="bg1">
                    <a:lumMod val="75000"/>
                  </a:schemeClr>
                </a:solidFill>
                <a:latin typeface="Arial" panose="020B0604020202020204" pitchFamily="34" charset="0"/>
              </a:rPr>
              <a:t>www.PosterPresentations.com</a:t>
            </a:r>
            <a:endParaRPr lang="en-US" sz="1100" b="1" dirty="0">
              <a:solidFill>
                <a:schemeClr val="bg1">
                  <a:lumMod val="75000"/>
                </a:schemeClr>
              </a:solidFill>
              <a:latin typeface="Arial" panose="020B0604020202020204" pitchFamily="34" charset="0"/>
            </a:endParaRPr>
          </a:p>
        </p:txBody>
      </p:sp>
      <p:graphicFrame>
        <p:nvGraphicFramePr>
          <p:cNvPr id="8" name="Table 7"/>
          <p:cNvGraphicFramePr>
            <a:graphicFrameLocks noGrp="1"/>
          </p:cNvGraphicFramePr>
          <p:nvPr userDrawn="1"/>
        </p:nvGraphicFramePr>
        <p:xfrm>
          <a:off x="-10611120" y="14098"/>
          <a:ext cx="9776869" cy="32679220"/>
        </p:xfrm>
        <a:graphic>
          <a:graphicData uri="http://schemas.openxmlformats.org/drawingml/2006/table">
            <a:tbl>
              <a:tblPr firstRow="1" bandRow="1">
                <a:tableStyleId>{5C22544A-7EE6-4342-B048-85BDC9FD1C3A}</a:tableStyleId>
              </a:tblPr>
              <a:tblGrid>
                <a:gridCol w="4192245"/>
                <a:gridCol w="5584624"/>
              </a:tblGrid>
              <a:tr h="1329113">
                <a:tc gridSpan="2">
                  <a:txBody>
                    <a:bodyPr/>
                    <a:lstStyle/>
                    <a:p>
                      <a:pPr marL="0" marR="0" indent="0" algn="ctr" defTabSz="4389120" rtl="0" eaLnBrk="1" fontAlgn="auto" latinLnBrk="0" hangingPunct="1">
                        <a:lnSpc>
                          <a:spcPct val="100000"/>
                        </a:lnSpc>
                        <a:spcBef>
                          <a:spcPts val="0"/>
                        </a:spcBef>
                        <a:spcAft>
                          <a:spcPts val="0"/>
                        </a:spcAft>
                        <a:buClrTx/>
                        <a:buSzTx/>
                        <a:buFontTx/>
                        <a:buNone/>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anose="020B0603020202020204" pitchFamily="34" charset="0"/>
                        </a:rPr>
                        <a:t>(THIS SIDEBAR WILL NOT PRINT)</a:t>
                      </a:r>
                      <a:endParaRPr lang="en-US" sz="3600" b="1" spc="600" dirty="0">
                        <a:solidFill>
                          <a:schemeClr val="bg1"/>
                        </a:solidFill>
                        <a:latin typeface="Trebuchet MS" panose="020B0603020202020204" pitchFamily="34" charset="0"/>
                      </a:endParaRPr>
                    </a:p>
                  </a:txBody>
                  <a:tcPr marL="182880" marT="137160">
                    <a:solidFill>
                      <a:srgbClr val="FFC000"/>
                    </a:solidFill>
                  </a:tcPr>
                </a:tc>
                <a:tc hMerge="1">
                  <a:tcPr/>
                </a:tc>
              </a:tr>
              <a:tr h="4206624">
                <a:tc gridSpan="2">
                  <a:txBody>
                    <a:bodyPr/>
                    <a:lstStyle/>
                    <a:p>
                      <a:pPr defTabSz="3765550"/>
                      <a:r>
                        <a:rPr lang="en-US" sz="2000" i="0" dirty="0">
                          <a:solidFill>
                            <a:srgbClr val="D9D9D9"/>
                          </a:solidFill>
                          <a:latin typeface="Arial" panose="020B0604020202020204"/>
                          <a:cs typeface="Arial" panose="020B0604020202020204"/>
                        </a:rPr>
                        <a:t>This PowerPoint template produces a </a:t>
                      </a:r>
                      <a:r>
                        <a:rPr lang="en-US" sz="2000" i="0" dirty="0">
                          <a:solidFill>
                            <a:srgbClr val="FFC000"/>
                          </a:solidFill>
                          <a:latin typeface="Arial" panose="020B0604020202020204"/>
                          <a:cs typeface="Arial" panose="020B0604020202020204"/>
                        </a:rPr>
                        <a:t>standard screen size (4:3 Ratio) virtual </a:t>
                      </a:r>
                      <a:r>
                        <a:rPr lang="en-US" sz="2000" i="0" dirty="0">
                          <a:solidFill>
                            <a:srgbClr val="D9D9D9"/>
                          </a:solidFill>
                          <a:latin typeface="Arial" panose="020B0604020202020204"/>
                          <a:cs typeface="Arial" panose="020B0604020202020204"/>
                        </a:rPr>
                        <a:t>presentation poster. You can use it to create your research poster by placing your title, subtitle, text, tables, charts and photos. </a:t>
                      </a:r>
                      <a:endParaRPr lang="en-US" sz="2000" i="0" dirty="0">
                        <a:solidFill>
                          <a:srgbClr val="D9D9D9"/>
                        </a:solidFill>
                        <a:latin typeface="Arial" panose="020B0604020202020204"/>
                        <a:cs typeface="Arial" panose="020B0604020202020204"/>
                      </a:endParaRPr>
                    </a:p>
                    <a:p>
                      <a:pPr defTabSz="3765550"/>
                      <a:endParaRPr lang="en-US" sz="2000" i="0" dirty="0">
                        <a:solidFill>
                          <a:srgbClr val="D9D9D9"/>
                        </a:solidFill>
                        <a:latin typeface="Arial" panose="020B0604020202020204"/>
                        <a:cs typeface="Arial" panose="020B0604020202020204"/>
                      </a:endParaRPr>
                    </a:p>
                    <a:p>
                      <a:pPr defTabSz="3765550"/>
                      <a:r>
                        <a:rPr lang="en-US" sz="2000" i="0" dirty="0">
                          <a:solidFill>
                            <a:srgbClr val="D9D9D9"/>
                          </a:solidFill>
                          <a:latin typeface="Arial" panose="020B0604020202020204"/>
                          <a:cs typeface="Arial" panose="020B0604020202020204"/>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panose="020B0604020202020204"/>
                          <a:cs typeface="Arial" panose="020B0604020202020204"/>
                        </a:rPr>
                        <a:t>PosterPresentations.com</a:t>
                      </a:r>
                      <a:r>
                        <a:rPr lang="en-US" sz="2000" i="0" dirty="0">
                          <a:solidFill>
                            <a:srgbClr val="D9D9D9"/>
                          </a:solidFill>
                          <a:latin typeface="Arial" panose="020B0604020202020204"/>
                          <a:cs typeface="Arial" panose="020B0604020202020204"/>
                        </a:rPr>
                        <a:t> and click on the  </a:t>
                      </a:r>
                      <a:r>
                        <a:rPr lang="en-US" sz="2000" i="0" dirty="0">
                          <a:solidFill>
                            <a:srgbClr val="FFC000"/>
                          </a:solidFill>
                          <a:latin typeface="Arial" panose="020B0604020202020204"/>
                          <a:cs typeface="Arial" panose="020B0604020202020204"/>
                        </a:rPr>
                        <a:t>HELP DESK</a:t>
                      </a:r>
                      <a:r>
                        <a:rPr lang="en-US" sz="2000" i="0" baseline="0" dirty="0">
                          <a:solidFill>
                            <a:srgbClr val="D9D9D9"/>
                          </a:solidFill>
                          <a:latin typeface="Arial" panose="020B0604020202020204"/>
                          <a:cs typeface="Arial" panose="020B0604020202020204"/>
                        </a:rPr>
                        <a:t> </a:t>
                      </a:r>
                      <a:r>
                        <a:rPr lang="en-US" sz="2000" i="0" dirty="0">
                          <a:solidFill>
                            <a:srgbClr val="D9D9D9"/>
                          </a:solidFill>
                          <a:latin typeface="Arial" panose="020B0604020202020204"/>
                          <a:cs typeface="Arial" panose="020B0604020202020204"/>
                        </a:rPr>
                        <a:t>tab.</a:t>
                      </a:r>
                      <a:endParaRPr lang="en-US" sz="2000" i="0" dirty="0">
                        <a:solidFill>
                          <a:srgbClr val="D9D9D9"/>
                        </a:solidFill>
                        <a:latin typeface="Arial" panose="020B0604020202020204"/>
                        <a:cs typeface="Arial" panose="020B0604020202020204"/>
                      </a:endParaRPr>
                    </a:p>
                    <a:p>
                      <a:pPr defTabSz="3765550"/>
                      <a:endParaRPr lang="en-US" sz="2000" i="0" dirty="0">
                        <a:solidFill>
                          <a:srgbClr val="D9D9D9"/>
                        </a:solidFill>
                        <a:latin typeface="Arial" panose="020B0604020202020204"/>
                        <a:cs typeface="Arial" panose="020B0604020202020204"/>
                      </a:endParaRPr>
                    </a:p>
                    <a:p>
                      <a:pPr defTabSz="3765550"/>
                      <a:r>
                        <a:rPr lang="en-US" sz="2000" i="0" dirty="0">
                          <a:solidFill>
                            <a:srgbClr val="D9D9D9"/>
                          </a:solidFill>
                          <a:latin typeface="Arial" panose="020B0604020202020204"/>
                          <a:cs typeface="Arial" panose="020B0604020202020204"/>
                        </a:rPr>
                        <a:t>To print your poster using our same-day professional printing service, go online to </a:t>
                      </a:r>
                      <a:r>
                        <a:rPr lang="en-US" sz="2000" i="0" dirty="0" err="1">
                          <a:solidFill>
                            <a:srgbClr val="FFC000"/>
                          </a:solidFill>
                          <a:latin typeface="Arial" panose="020B0604020202020204"/>
                          <a:cs typeface="Arial" panose="020B0604020202020204"/>
                        </a:rPr>
                        <a:t>PosterPresentations.com</a:t>
                      </a:r>
                      <a:r>
                        <a:rPr lang="en-US" sz="2000" i="0" dirty="0">
                          <a:solidFill>
                            <a:srgbClr val="D9D9D9"/>
                          </a:solidFill>
                          <a:latin typeface="Arial" panose="020B0604020202020204"/>
                          <a:cs typeface="Arial" panose="020B0604020202020204"/>
                        </a:rPr>
                        <a:t> and click on "</a:t>
                      </a:r>
                      <a:r>
                        <a:rPr lang="en-US" sz="2000" i="0" dirty="0">
                          <a:solidFill>
                            <a:srgbClr val="FFC000"/>
                          </a:solidFill>
                          <a:latin typeface="Arial" panose="020B0604020202020204"/>
                          <a:cs typeface="Arial" panose="020B0604020202020204"/>
                        </a:rPr>
                        <a:t>Order your poster</a:t>
                      </a:r>
                      <a:r>
                        <a:rPr lang="en-US" sz="2000" i="0" dirty="0">
                          <a:solidFill>
                            <a:srgbClr val="D9D9D9"/>
                          </a:solidFill>
                          <a:latin typeface="Arial" panose="020B0604020202020204"/>
                          <a:cs typeface="Arial" panose="020B0604020202020204"/>
                        </a:rPr>
                        <a:t>".</a:t>
                      </a:r>
                      <a:endParaRPr lang="en-US" sz="2000" b="1" dirty="0">
                        <a:solidFill>
                          <a:srgbClr val="D9D9D9"/>
                        </a:solidFill>
                        <a:latin typeface="Arial" panose="020B0604020202020204"/>
                        <a:cs typeface="Arial" panose="020B0604020202020204"/>
                      </a:endParaRPr>
                    </a:p>
                  </a:txBody>
                  <a:tcPr marL="182880" marT="137160">
                    <a:solidFill>
                      <a:srgbClr val="010101"/>
                    </a:solidFill>
                  </a:tcPr>
                </a:tc>
                <a:tc hMerge="1">
                  <a:tcPr>
                    <a:solidFill>
                      <a:schemeClr val="tx1">
                        <a:lumMod val="95000"/>
                        <a:lumOff val="5000"/>
                      </a:schemeClr>
                    </a:solidFill>
                  </a:tcPr>
                </a:tc>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endParaRPr lang="en-US" sz="2000" dirty="0">
                        <a:solidFill>
                          <a:schemeClr val="bg1"/>
                        </a:solidFill>
                        <a:latin typeface="Arial" panose="020B0604020202020204" pitchFamily="34" charset="0"/>
                        <a:cs typeface="Arial" panose="020B0604020202020204" pitchFamily="34" charset="0"/>
                      </a:endParaRP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Virtual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Standard Size</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(4:3 Ratio)</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9120" rtl="0" eaLnBrk="1" fontAlgn="auto" latinLnBrk="0" hangingPunct="1">
                        <a:lnSpc>
                          <a:spcPct val="100000"/>
                        </a:lnSpc>
                        <a:spcBef>
                          <a:spcPts val="0"/>
                        </a:spcBef>
                        <a:spcAft>
                          <a:spcPts val="0"/>
                        </a:spcAft>
                        <a:buClrTx/>
                        <a:buSzTx/>
                        <a:buFontTx/>
                        <a:buNone/>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endParaRPr lang="en-US" sz="2000" b="0" baseline="0" dirty="0">
                        <a:solidFill>
                          <a:srgbClr val="FFC000"/>
                        </a:solidFill>
                        <a:latin typeface="Arial" panose="020B0604020202020204" pitchFamily="34" charset="0"/>
                        <a:cs typeface="Arial" panose="020B0604020202020204" pitchFamily="34" charset="0"/>
                      </a:endParaRPr>
                    </a:p>
                    <a:p>
                      <a:pPr marL="0" marR="0" indent="0" algn="l" defTabSz="4389120" rtl="0" eaLnBrk="1" fontAlgn="auto" latinLnBrk="0" hangingPunct="1">
                        <a:lnSpc>
                          <a:spcPct val="100000"/>
                        </a:lnSpc>
                        <a:spcBef>
                          <a:spcPts val="0"/>
                        </a:spcBef>
                        <a:spcAft>
                          <a:spcPts val="0"/>
                        </a:spcAft>
                        <a:buClrTx/>
                        <a:buSzTx/>
                        <a:buFontTx/>
                        <a:buNone/>
                        <a:defRPr/>
                      </a:pPr>
                      <a:r>
                        <a:rPr lang="en-US" sz="2000" b="0" baseline="0" dirty="0">
                          <a:solidFill>
                            <a:srgbClr val="FFC000"/>
                          </a:solidFill>
                          <a:latin typeface="Arial" panose="020B0604020202020204" pitchFamily="34" charset="0"/>
                          <a:cs typeface="Arial" panose="020B0604020202020204" pitchFamily="34" charset="0"/>
                        </a:rPr>
                        <a:t>36 tall x 48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endParaRPr lang="en-US" sz="20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tr>
              <a:tr h="4288692">
                <a:tc>
                  <a:txBody>
                    <a:bodyPr/>
                    <a:lstStyle/>
                    <a:p>
                      <a:endParaRPr lang="en-US" sz="2000" dirty="0">
                        <a:solidFill>
                          <a:srgbClr val="1F3A4E"/>
                        </a:solidFill>
                      </a:endParaRPr>
                    </a:p>
                  </a:txBody>
                  <a:tcPr>
                    <a:blipFill rotWithShape="1">
                      <a:blip r:embed="rId2"/>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endParaRPr lang="en-US" sz="2000" b="0" baseline="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r>
              <a:tr h="1800526">
                <a:tc gridSpan="2">
                  <a:txBody>
                    <a:bodyPr/>
                    <a:lstStyle/>
                    <a:p>
                      <a:pPr marL="0" marR="0" lvl="0" indent="0" algn="l" defTabSz="4389120" rtl="0" eaLnBrk="1" fontAlgn="auto" latinLnBrk="0" hangingPunct="1">
                        <a:lnSpc>
                          <a:spcPct val="100000"/>
                        </a:lnSpc>
                        <a:spcBef>
                          <a:spcPts val="0"/>
                        </a:spcBef>
                        <a:spcAft>
                          <a:spcPts val="0"/>
                        </a:spcAft>
                        <a:buClrTx/>
                        <a:buSzTx/>
                        <a:buFontTx/>
                        <a:buNone/>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endParaRPr lang="en-US" sz="2000" b="0" baseline="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cPr marL="182880" marT="137160">
                    <a:solidFill>
                      <a:schemeClr val="tx1">
                        <a:lumMod val="95000"/>
                        <a:lumOff val="5000"/>
                      </a:schemeClr>
                    </a:solidFill>
                  </a:tcPr>
                </a:tc>
              </a:tr>
              <a:tr h="3824339">
                <a:tc>
                  <a:txBody>
                    <a:bodyPr/>
                    <a:lstStyle/>
                    <a:p>
                      <a:endParaRPr lang="en-US" sz="2000" dirty="0">
                        <a:solidFill>
                          <a:srgbClr val="1F3A4E"/>
                        </a:solidFill>
                      </a:endParaRPr>
                    </a:p>
                  </a:txBody>
                  <a:tcPr>
                    <a:blipFill rotWithShape="1">
                      <a:blip r:embed="rId3"/>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endParaRPr lang="en-US" sz="2000" b="0" baseline="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endParaRPr lang="en-US" sz="2400" b="1" dirty="0">
                        <a:solidFill>
                          <a:srgbClr val="FFC000"/>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endParaRPr lang="en-US" sz="2000" baseline="0" dirty="0">
                        <a:solidFill>
                          <a:srgbClr val="D9D9D9"/>
                        </a:solidFill>
                        <a:latin typeface="Arial" panose="020B0604020202020204" pitchFamily="34" charset="0"/>
                        <a:cs typeface="Arial" panose="020B0604020202020204" pitchFamily="34" charset="0"/>
                      </a:endParaRP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cPr marL="182880" marT="137160">
                    <a:solidFill>
                      <a:srgbClr val="010101"/>
                    </a:solidFill>
                  </a:tcPr>
                </a:tc>
              </a:tr>
              <a:tr h="2377657">
                <a:tc gridSpan="2">
                  <a:txBody>
                    <a:bodyPr/>
                    <a:lstStyle/>
                    <a:p>
                      <a:pPr marL="0" marR="0" lvl="0" indent="0" algn="l" defTabSz="1518285" rtl="0" eaLnBrk="1" fontAlgn="auto" latinLnBrk="0" hangingPunct="1">
                        <a:lnSpc>
                          <a:spcPct val="100000"/>
                        </a:lnSpc>
                        <a:spcBef>
                          <a:spcPts val="0"/>
                        </a:spcBef>
                        <a:spcAft>
                          <a:spcPts val="0"/>
                        </a:spcAft>
                        <a:buClrTx/>
                        <a:buSzTx/>
                        <a:buFontTx/>
                        <a:buNone/>
                        <a:defRPr/>
                      </a:pPr>
                      <a:r>
                        <a:rPr lang="en-US" sz="2400" b="1" noProof="0" dirty="0">
                          <a:solidFill>
                            <a:srgbClr val="FFC000"/>
                          </a:solidFill>
                          <a:latin typeface="Arial" panose="020B0604020202020204" pitchFamily="34" charset="0"/>
                          <a:cs typeface="Arial" panose="020B0604020202020204" pitchFamily="34" charset="0"/>
                        </a:rPr>
                        <a:t>Photos</a:t>
                      </a:r>
                      <a:endParaRPr lang="en-US" sz="2400" b="1" noProof="0" dirty="0">
                        <a:solidFill>
                          <a:srgbClr val="FFC000"/>
                        </a:solidFill>
                        <a:latin typeface="Arial" panose="020B0604020202020204" pitchFamily="34" charset="0"/>
                        <a:cs typeface="Arial" panose="020B0604020202020204" pitchFamily="34" charset="0"/>
                      </a:endParaRPr>
                    </a:p>
                    <a:p>
                      <a:pPr marL="0" marR="0" lvl="0" indent="0" algn="l" defTabSz="9779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srgbClr val="D9D9D9"/>
                          </a:solidFill>
                          <a:effectLst/>
                          <a:uLnTx/>
                          <a:uFillTx/>
                          <a:latin typeface="Arial" panose="020B0604020202020204"/>
                          <a:ea typeface="+mn-ea"/>
                          <a:cs typeface="Arial" panose="020B0604020202020204"/>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endParaRPr kumimoji="0" lang="en-US" sz="2000" b="0" i="0" u="none" strike="noStrike" kern="1200" cap="none" spc="0" normalizeH="0" baseline="0" noProof="0" dirty="0">
                        <a:ln>
                          <a:noFill/>
                        </a:ln>
                        <a:solidFill>
                          <a:srgbClr val="D9D9D9"/>
                        </a:solidFill>
                        <a:effectLst/>
                        <a:uLnTx/>
                        <a:uFillTx/>
                        <a:latin typeface="Arial" panose="020B0604020202020204"/>
                        <a:ea typeface="+mn-ea"/>
                        <a:cs typeface="Arial" panose="020B0604020202020204"/>
                      </a:endParaRPr>
                    </a:p>
                  </a:txBody>
                  <a:tcPr marL="182880" marT="137160">
                    <a:solidFill>
                      <a:srgbClr val="010101"/>
                    </a:solidFill>
                  </a:tcPr>
                </a:tc>
                <a:tc hMerge="1">
                  <a:tcPr/>
                </a:tc>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4"/>
                      <a:stretch>
                        <a:fillRect/>
                      </a:stretch>
                    </a:blipFill>
                  </a:tcPr>
                </a:tc>
                <a:tc hMerge="1">
                  <a:tcPr/>
                </a:tc>
              </a:tr>
              <a:tr h="1280277">
                <a:tc gridSpan="2">
                  <a:txBody>
                    <a:bodyPr/>
                    <a:lstStyle/>
                    <a:p>
                      <a:pPr marL="0" marR="0" lvl="0" indent="0" algn="l" defTabSz="1518285" rtl="0" eaLnBrk="1" fontAlgn="auto" latinLnBrk="0" hangingPunct="1">
                        <a:lnSpc>
                          <a:spcPct val="100000"/>
                        </a:lnSpc>
                        <a:spcBef>
                          <a:spcPts val="0"/>
                        </a:spcBef>
                        <a:spcAft>
                          <a:spcPts val="0"/>
                        </a:spcAft>
                        <a:buClrTx/>
                        <a:buSzTx/>
                        <a:buFontTx/>
                        <a:buNone/>
                        <a:defRPr/>
                      </a:pPr>
                      <a:r>
                        <a:rPr lang="en-US" sz="2400" b="1" noProof="0" dirty="0">
                          <a:solidFill>
                            <a:srgbClr val="FFC000"/>
                          </a:solidFill>
                          <a:latin typeface="Arial" panose="020B0604020202020204"/>
                          <a:cs typeface="Arial" panose="020B0604020202020204"/>
                        </a:rPr>
                        <a:t>Quality check your graphics</a:t>
                      </a:r>
                      <a:endParaRPr lang="en-US" sz="2400" b="1" noProof="0" dirty="0">
                        <a:solidFill>
                          <a:srgbClr val="FFC000"/>
                        </a:solidFill>
                        <a:latin typeface="Arial" panose="020B0604020202020204"/>
                        <a:cs typeface="Arial" panose="020B0604020202020204"/>
                      </a:endParaRPr>
                    </a:p>
                    <a:p>
                      <a:pPr marL="0" marR="0" lvl="0" indent="0" algn="l" defTabSz="1518285" rtl="0" eaLnBrk="1" fontAlgn="auto" latinLnBrk="0" hangingPunct="1">
                        <a:lnSpc>
                          <a:spcPct val="100000"/>
                        </a:lnSpc>
                        <a:spcBef>
                          <a:spcPts val="0"/>
                        </a:spcBef>
                        <a:spcAft>
                          <a:spcPts val="0"/>
                        </a:spcAft>
                        <a:buClrTx/>
                        <a:buSzTx/>
                        <a:buFontTx/>
                        <a:buNone/>
                        <a:defRPr/>
                      </a:pPr>
                      <a:r>
                        <a:rPr lang="en-US" sz="2000" noProof="0" dirty="0">
                          <a:solidFill>
                            <a:srgbClr val="D9D9D9"/>
                          </a:solidFill>
                          <a:latin typeface="Arial" panose="020B0604020202020204"/>
                          <a:cs typeface="Arial" panose="020B0604020202020204"/>
                        </a:rPr>
                        <a:t>Zoom in and look at your images at 100%-200% magnification. If they look clear, they will print well. </a:t>
                      </a:r>
                      <a:endParaRPr lang="en-US" sz="2000" noProof="0" dirty="0">
                        <a:solidFill>
                          <a:srgbClr val="D9D9D9"/>
                        </a:solidFill>
                        <a:latin typeface="Arial" panose="020B0604020202020204"/>
                        <a:cs typeface="Arial" panose="020B0604020202020204"/>
                      </a:endParaRPr>
                    </a:p>
                  </a:txBody>
                  <a:tcPr marL="182880" marT="137160">
                    <a:solidFill>
                      <a:srgbClr val="010101"/>
                    </a:solidFill>
                  </a:tcPr>
                </a:tc>
                <a:tc hMerge="1">
                  <a:tcPr>
                    <a:solidFill>
                      <a:schemeClr val="tx1">
                        <a:lumMod val="95000"/>
                        <a:lumOff val="5000"/>
                      </a:schemeClr>
                    </a:solidFill>
                  </a:tcPr>
                </a:tc>
              </a:tr>
              <a:tr h="3187270">
                <a:tc gridSpan="2">
                  <a:txBody>
                    <a:bodyPr/>
                    <a:lstStyle/>
                    <a:p>
                      <a:pPr marL="0" marR="0" lvl="0" indent="0" algn="l" defTabSz="1518285" rtl="0" eaLnBrk="1" fontAlgn="auto" latinLnBrk="0" hangingPunct="1">
                        <a:lnSpc>
                          <a:spcPct val="100000"/>
                        </a:lnSpc>
                        <a:spcBef>
                          <a:spcPts val="0"/>
                        </a:spcBef>
                        <a:spcAft>
                          <a:spcPts val="0"/>
                        </a:spcAft>
                        <a:buClrTx/>
                        <a:buSzTx/>
                        <a:buFontTx/>
                        <a:buNone/>
                        <a:defRPr/>
                      </a:pPr>
                      <a:endParaRPr lang="en-US" sz="2000" noProof="0" dirty="0">
                        <a:solidFill>
                          <a:schemeClr val="bg1"/>
                        </a:solidFill>
                        <a:latin typeface="Arial" panose="020B0604020202020204"/>
                        <a:cs typeface="Arial" panose="020B0604020202020204"/>
                      </a:endParaRPr>
                    </a:p>
                  </a:txBody>
                  <a:tcPr marL="182880" marT="137160">
                    <a:blipFill rotWithShape="1">
                      <a:blip r:embed="rId5"/>
                      <a:stretch>
                        <a:fillRect/>
                      </a:stretch>
                    </a:blipFill>
                  </a:tcPr>
                </a:tc>
                <a:tc hMerge="1">
                  <a:tcPr/>
                </a:tc>
              </a:tr>
            </a:tbl>
          </a:graphicData>
        </a:graphic>
      </p:graphicFrame>
      <p:graphicFrame>
        <p:nvGraphicFramePr>
          <p:cNvPr id="11" name="Table 10"/>
          <p:cNvGraphicFramePr>
            <a:graphicFrameLocks noGrp="1"/>
          </p:cNvGraphicFramePr>
          <p:nvPr userDrawn="1"/>
        </p:nvGraphicFramePr>
        <p:xfrm>
          <a:off x="44635119" y="14098"/>
          <a:ext cx="9619281" cy="32847657"/>
        </p:xfrm>
        <a:graphic>
          <a:graphicData uri="http://schemas.openxmlformats.org/drawingml/2006/table">
            <a:tbl>
              <a:tblPr firstRow="1" bandRow="1">
                <a:tableStyleId>{5C22544A-7EE6-4342-B048-85BDC9FD1C3A}</a:tableStyleId>
              </a:tblPr>
              <a:tblGrid>
                <a:gridCol w="3585856"/>
                <a:gridCol w="1199648"/>
                <a:gridCol w="4833777"/>
              </a:tblGrid>
              <a:tr h="1296236">
                <a:tc gridSpan="3">
                  <a:txBody>
                    <a:bodyPr/>
                    <a:lstStyle/>
                    <a:p>
                      <a:pPr marL="0" marR="0" indent="0" algn="ctr" defTabSz="4389120" rtl="0" eaLnBrk="1" fontAlgn="auto" latinLnBrk="0" hangingPunct="1">
                        <a:lnSpc>
                          <a:spcPct val="100000"/>
                        </a:lnSpc>
                        <a:spcBef>
                          <a:spcPts val="0"/>
                        </a:spcBef>
                        <a:spcAft>
                          <a:spcPts val="0"/>
                        </a:spcAft>
                        <a:buClrTx/>
                        <a:buSzTx/>
                        <a:buFontTx/>
                        <a:buNone/>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anose="020B0603020202020204" pitchFamily="34" charset="0"/>
                        </a:rPr>
                        <a:t>(THIS SIDEBAR WILL NOT PRINT)</a:t>
                      </a:r>
                      <a:endParaRPr lang="en-US" sz="4000" b="1" spc="600" dirty="0">
                        <a:solidFill>
                          <a:schemeClr val="bg1"/>
                        </a:solidFill>
                        <a:latin typeface="Trebuchet MS" panose="020B0603020202020204" pitchFamily="34" charset="0"/>
                      </a:endParaRPr>
                    </a:p>
                  </a:txBody>
                  <a:tcPr marL="182880" marT="137160">
                    <a:solidFill>
                      <a:srgbClr val="FFC000"/>
                    </a:solidFill>
                  </a:tcPr>
                </a:tc>
                <a:tc hMerge="1">
                  <a:tcPr/>
                </a:tc>
                <a:tc hMerge="1">
                  <a:tcPr/>
                </a:tc>
              </a:tr>
              <a:tr h="5076923">
                <a:tc gridSpan="3">
                  <a:txBody>
                    <a:bodyPr/>
                    <a:lstStyle/>
                    <a:p>
                      <a:pPr algn="l"/>
                      <a:r>
                        <a:rPr lang="en-US" sz="2900" b="1" baseline="0" dirty="0">
                          <a:solidFill>
                            <a:srgbClr val="FFC000"/>
                          </a:solidFill>
                          <a:latin typeface="Arial" panose="020B0604020202020204" pitchFamily="34" charset="0"/>
                          <a:cs typeface="Arial" panose="020B0604020202020204" pitchFamily="34" charset="0"/>
                        </a:rPr>
                        <a:t>How to change the template colors</a:t>
                      </a:r>
                      <a:endParaRPr lang="en-US" sz="29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6"/>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endParaRPr lang="en-US" sz="24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cPr marL="182880" marT="137160">
                    <a:blipFill rotWithShape="1">
                      <a:blip r:embed="rId7"/>
                      <a:stretch>
                        <a:fillRect/>
                      </a:stretch>
                    </a:blipFill>
                  </a:tcPr>
                </a:tc>
                <a:tc hMerge="1">
                  <a:tcPr/>
                </a:tc>
              </a:tr>
              <a:tr h="2854805">
                <a:tc gridSpan="3">
                  <a:txBody>
                    <a:bodyPr/>
                    <a:lstStyle/>
                    <a:p>
                      <a:r>
                        <a:rPr lang="en-US" sz="2900" b="1" dirty="0">
                          <a:solidFill>
                            <a:srgbClr val="FFC000"/>
                          </a:solidFill>
                          <a:latin typeface="Arial" panose="020B0604020202020204" pitchFamily="34" charset="0"/>
                          <a:cs typeface="Arial" panose="020B0604020202020204" pitchFamily="34" charset="0"/>
                        </a:rPr>
                        <a:t>How to change the column layout configuration</a:t>
                      </a:r>
                      <a:endParaRPr lang="en-US" sz="29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endParaRPr lang="en-US" sz="2400" dirty="0">
                        <a:solidFill>
                          <a:srgbClr val="D9D9D9"/>
                        </a:solidFill>
                        <a:latin typeface="Arial" panose="020B0604020202020204" pitchFamily="34" charset="0"/>
                        <a:cs typeface="Arial" panose="020B0604020202020204" pitchFamily="34" charset="0"/>
                      </a:endParaRPr>
                    </a:p>
                    <a:p>
                      <a:pPr marL="0" marR="0" indent="0" algn="l" defTabSz="3765550" rtl="0" eaLnBrk="1" fontAlgn="auto" latinLnBrk="0" hangingPunct="1">
                        <a:lnSpc>
                          <a:spcPct val="100000"/>
                        </a:lnSpc>
                        <a:spcBef>
                          <a:spcPts val="0"/>
                        </a:spcBef>
                        <a:spcAft>
                          <a:spcPts val="0"/>
                        </a:spcAft>
                        <a:buClrTx/>
                        <a:buSzTx/>
                        <a:buFontTx/>
                        <a:buNone/>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8600" u="sng" dirty="0">
                        <a:solidFill>
                          <a:srgbClr val="FFC000"/>
                        </a:solidFill>
                      </a:endParaRPr>
                    </a:p>
                  </a:txBody>
                  <a:tcPr marL="182880" marT="137160">
                    <a:solidFill>
                      <a:schemeClr val="tx1"/>
                    </a:solidFill>
                  </a:tcPr>
                </a:tc>
                <a:tc hMerge="1">
                  <a:tcPr marL="182880" marT="137160">
                    <a:blipFill rotWithShape="1">
                      <a:blip r:embed="rId8"/>
                      <a:stretch>
                        <a:fillRect/>
                      </a:stretch>
                    </a:blipFill>
                  </a:tcPr>
                </a:tc>
                <a:tc hMerge="1">
                  <a:tcPr marL="182880" marT="137160">
                    <a:solidFill>
                      <a:srgbClr val="010101"/>
                    </a:solidFill>
                  </a:tcPr>
                </a:tc>
              </a:tr>
              <a:tr h="3536163">
                <a:tc gridSpan="2">
                  <a:txBody>
                    <a:bodyPr/>
                    <a:lstStyle/>
                    <a:p>
                      <a:pPr marL="0" marR="0" lvl="0" indent="0" algn="l" defTabSz="1518285" rtl="0" eaLnBrk="1" fontAlgn="auto" latinLnBrk="0" hangingPunct="1">
                        <a:lnSpc>
                          <a:spcPct val="100000"/>
                        </a:lnSpc>
                        <a:spcBef>
                          <a:spcPts val="0"/>
                        </a:spcBef>
                        <a:spcAft>
                          <a:spcPts val="0"/>
                        </a:spcAft>
                        <a:buClrTx/>
                        <a:buSzTx/>
                        <a:buFontTx/>
                        <a:buNone/>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cPr/>
                </a:tc>
                <a:tc rowSpan="2">
                  <a:txBody>
                    <a:bodyPr/>
                    <a:lstStyle/>
                    <a:p>
                      <a:pPr marL="0" marR="0" lvl="0" indent="0" algn="l" defTabSz="1518285" rtl="0" eaLnBrk="1" fontAlgn="auto" latinLnBrk="0" hangingPunct="1">
                        <a:lnSpc>
                          <a:spcPct val="100000"/>
                        </a:lnSpc>
                        <a:spcBef>
                          <a:spcPts val="0"/>
                        </a:spcBef>
                        <a:spcAft>
                          <a:spcPts val="0"/>
                        </a:spcAft>
                        <a:buClrTx/>
                        <a:buSzTx/>
                        <a:buFontTx/>
                        <a:buNone/>
                        <a:defRPr/>
                      </a:pPr>
                      <a:r>
                        <a:rPr lang="en-US" sz="29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endParaRPr lang="en-US" sz="2900" b="1" noProof="0" dirty="0">
                        <a:solidFill>
                          <a:srgbClr val="FFC000"/>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r>
              <a:tr h="3917193">
                <a:tc gridSpan="2">
                  <a:txBody>
                    <a:bodyPr/>
                    <a:lstStyle/>
                    <a:p>
                      <a:pPr marL="0" marR="0" lvl="0" indent="0" algn="l" defTabSz="1518285" rtl="0" eaLnBrk="1" fontAlgn="auto" latinLnBrk="0" hangingPunct="1">
                        <a:lnSpc>
                          <a:spcPct val="100000"/>
                        </a:lnSpc>
                        <a:spcBef>
                          <a:spcPts val="0"/>
                        </a:spcBef>
                        <a:spcAft>
                          <a:spcPts val="0"/>
                        </a:spcAft>
                        <a:buClrTx/>
                        <a:buSzTx/>
                        <a:buFontTx/>
                        <a:buNone/>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cPr/>
                </a:tc>
                <a:tc vMerge="1">
                  <a:tcPr/>
                </a:tc>
              </a:tr>
              <a:tr h="3672668">
                <a:tc gridSpan="2">
                  <a:txBody>
                    <a:bodyPr/>
                    <a:lstStyle/>
                    <a:p>
                      <a:r>
                        <a:rPr lang="en-US" sz="2900" b="1" dirty="0">
                          <a:solidFill>
                            <a:srgbClr val="FFC000"/>
                          </a:solidFill>
                          <a:latin typeface="Arial" panose="020B0604020202020204" pitchFamily="34" charset="0"/>
                          <a:cs typeface="Arial" panose="020B0604020202020204" pitchFamily="34" charset="0"/>
                        </a:rPr>
                        <a:t>How to</a:t>
                      </a:r>
                      <a:r>
                        <a:rPr lang="en-US" sz="2900" b="1" baseline="0" dirty="0">
                          <a:solidFill>
                            <a:srgbClr val="FFC000"/>
                          </a:solidFill>
                          <a:latin typeface="Arial" panose="020B0604020202020204" pitchFamily="34" charset="0"/>
                          <a:cs typeface="Arial" panose="020B0604020202020204" pitchFamily="34" charset="0"/>
                        </a:rPr>
                        <a:t> preview your poster prior to presenting</a:t>
                      </a:r>
                      <a:endParaRPr lang="en-US" sz="29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endParaRPr lang="en-US" sz="240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8600" dirty="0"/>
                    </a:p>
                  </a:txBody>
                  <a:tcPr marL="182880" marT="137160" anchor="ctr">
                    <a:solidFill>
                      <a:schemeClr val="tx1">
                        <a:lumMod val="95000"/>
                        <a:lumOff val="5000"/>
                      </a:schemeClr>
                    </a:solidFill>
                  </a:tcPr>
                </a:tc>
              </a:tr>
              <a:tr h="1743746">
                <a:tc gridSpan="3">
                  <a:txBody>
                    <a:bodyPr/>
                    <a:lstStyle/>
                    <a:p>
                      <a:pPr marL="0" marR="0" lvl="0" indent="0" algn="l" defTabSz="1518285" rtl="0" eaLnBrk="1" fontAlgn="auto" latinLnBrk="0" hangingPunct="1">
                        <a:lnSpc>
                          <a:spcPct val="100000"/>
                        </a:lnSpc>
                        <a:spcBef>
                          <a:spcPts val="0"/>
                        </a:spcBef>
                        <a:spcAft>
                          <a:spcPts val="0"/>
                        </a:spcAft>
                        <a:buClrTx/>
                        <a:buSzTx/>
                        <a:buFontTx/>
                        <a:buNone/>
                        <a:defRPr/>
                      </a:pPr>
                      <a:r>
                        <a:rPr lang="en-US" sz="2900" b="1" noProof="0" dirty="0">
                          <a:solidFill>
                            <a:srgbClr val="FFC000"/>
                          </a:solidFill>
                          <a:latin typeface="Arial" panose="020B0604020202020204"/>
                          <a:cs typeface="Arial" panose="020B0604020202020204"/>
                        </a:rPr>
                        <a:t>How to present your poster</a:t>
                      </a:r>
                      <a:endParaRPr lang="en-US" sz="2900" b="1" noProof="0" dirty="0">
                        <a:solidFill>
                          <a:srgbClr val="FFC000"/>
                        </a:solidFill>
                        <a:latin typeface="Arial" panose="020B0604020202020204"/>
                        <a:cs typeface="Arial" panose="020B0604020202020204"/>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2400" noProof="0" dirty="0">
                          <a:solidFill>
                            <a:srgbClr val="D9D9D9"/>
                          </a:solidFill>
                          <a:latin typeface="Arial" panose="020B0604020202020204"/>
                          <a:cs typeface="Arial" panose="020B0604020202020204"/>
                        </a:rPr>
                        <a:t>When you finish designing your poster and are ready to virtually present it, follow the conference organizers' instructions. </a:t>
                      </a:r>
                      <a:endParaRPr lang="en-US" sz="2400" noProof="0" dirty="0">
                        <a:solidFill>
                          <a:srgbClr val="D9D9D9"/>
                        </a:solidFill>
                        <a:latin typeface="Arial" panose="020B0604020202020204"/>
                        <a:cs typeface="Arial" panose="020B0604020202020204"/>
                      </a:endParaRPr>
                    </a:p>
                    <a:p>
                      <a:pPr marL="0" marR="0" lvl="0" indent="0" algn="l" defTabSz="114300" rtl="0" eaLnBrk="1" fontAlgn="auto" latinLnBrk="0" hangingPunct="1">
                        <a:lnSpc>
                          <a:spcPct val="100000"/>
                        </a:lnSpc>
                        <a:spcBef>
                          <a:spcPts val="0"/>
                        </a:spcBef>
                        <a:spcAft>
                          <a:spcPts val="0"/>
                        </a:spcAft>
                        <a:buClrTx/>
                        <a:buSzTx/>
                        <a:buFontTx/>
                        <a:buNone/>
                        <a:defRPr/>
                      </a:pPr>
                      <a:endParaRPr lang="en-US" sz="2400" noProof="0" dirty="0">
                        <a:solidFill>
                          <a:srgbClr val="D9D9D9"/>
                        </a:solidFill>
                        <a:latin typeface="Arial" panose="020B0604020202020204"/>
                        <a:cs typeface="Arial" panose="020B0604020202020204"/>
                      </a:endParaRPr>
                    </a:p>
                  </a:txBody>
                  <a:tcPr marL="182880" marT="137160">
                    <a:solidFill>
                      <a:srgbClr val="010101"/>
                    </a:solidFill>
                  </a:tcPr>
                </a:tc>
                <a:tc hMerge="1">
                  <a:tcPr/>
                </a:tc>
                <a:tc hMerge="1">
                  <a:tcPr/>
                </a:tc>
              </a:tr>
              <a:tr h="8073404">
                <a:tc gridSpan="3">
                  <a:txBody>
                    <a:bodyPr/>
                    <a:lstStyle/>
                    <a:p>
                      <a:pPr marL="0" marR="0" lvl="0" indent="0" algn="l" defTabSz="1518285" rtl="0" eaLnBrk="1" fontAlgn="auto" latinLnBrk="0" hangingPunct="1">
                        <a:lnSpc>
                          <a:spcPct val="100000"/>
                        </a:lnSpc>
                        <a:spcBef>
                          <a:spcPts val="0"/>
                        </a:spcBef>
                        <a:spcAft>
                          <a:spcPts val="0"/>
                        </a:spcAft>
                        <a:buClrTx/>
                        <a:buSzTx/>
                        <a:buFontTx/>
                        <a:buNone/>
                        <a:defRPr/>
                      </a:pPr>
                      <a:r>
                        <a:rPr lang="en-US" sz="3200" b="1" noProof="0" dirty="0">
                          <a:solidFill>
                            <a:srgbClr val="FFC000"/>
                          </a:solidFill>
                          <a:latin typeface="Arial" panose="020B0604020202020204"/>
                          <a:cs typeface="Arial" panose="020B0604020202020204"/>
                        </a:rPr>
                        <a:t>Publish, present virtually, share, and discuss!</a:t>
                      </a:r>
                      <a:endParaRPr lang="en-US" sz="3200" b="1" noProof="0" dirty="0">
                        <a:solidFill>
                          <a:srgbClr val="FFC000"/>
                        </a:solidFill>
                        <a:latin typeface="Arial" panose="020B0604020202020204"/>
                        <a:cs typeface="Arial" panose="020B0604020202020204"/>
                      </a:endParaRPr>
                    </a:p>
                    <a:p>
                      <a:pPr marL="0" marR="0" lvl="0" indent="0" algn="l" defTabSz="1518285" rtl="0" eaLnBrk="1" fontAlgn="auto" latinLnBrk="0" hangingPunct="1">
                        <a:lnSpc>
                          <a:spcPct val="100000"/>
                        </a:lnSpc>
                        <a:spcBef>
                          <a:spcPts val="0"/>
                        </a:spcBef>
                        <a:spcAft>
                          <a:spcPts val="0"/>
                        </a:spcAft>
                        <a:buClrTx/>
                        <a:buSzTx/>
                        <a:buFontTx/>
                        <a:buNone/>
                        <a:defRPr/>
                      </a:pPr>
                      <a:r>
                        <a:rPr lang="en-US" sz="2400" b="0" noProof="0" dirty="0">
                          <a:solidFill>
                            <a:schemeClr val="bg1"/>
                          </a:solidFill>
                          <a:latin typeface="Arial" panose="020B0604020202020204"/>
                          <a:cs typeface="Arial" panose="020B0604020202020204"/>
                        </a:rPr>
                        <a:t>Submit your poster and add it to the Research Poster Virtual Library.</a:t>
                      </a:r>
                      <a:br>
                        <a:rPr lang="en-US" sz="2400" b="0" noProof="0" dirty="0">
                          <a:solidFill>
                            <a:srgbClr val="FFC000"/>
                          </a:solidFill>
                          <a:latin typeface="Arial" panose="020B0604020202020204"/>
                          <a:cs typeface="Arial" panose="020B0604020202020204"/>
                        </a:rPr>
                      </a:br>
                      <a:br>
                        <a:rPr lang="en-US" sz="2400" b="0" noProof="0" dirty="0">
                          <a:solidFill>
                            <a:srgbClr val="FFC000"/>
                          </a:solidFill>
                          <a:latin typeface="Arial" panose="020B0604020202020204"/>
                          <a:cs typeface="Arial" panose="020B0604020202020204"/>
                        </a:rPr>
                      </a:br>
                      <a:r>
                        <a:rPr lang="en-US" sz="2400" b="1" noProof="0" dirty="0">
                          <a:solidFill>
                            <a:srgbClr val="FFC000"/>
                          </a:solidFill>
                          <a:latin typeface="Arial" panose="020B0604020202020204"/>
                          <a:cs typeface="Arial" panose="020B0604020202020204"/>
                        </a:rPr>
                        <a:t>Continuous global reach</a:t>
                      </a:r>
                      <a:endParaRPr lang="en-US" sz="2400" b="1" noProof="0" dirty="0">
                        <a:solidFill>
                          <a:srgbClr val="FFC000"/>
                        </a:solidFill>
                        <a:latin typeface="Arial" panose="020B0604020202020204"/>
                        <a:cs typeface="Arial" panose="020B0604020202020204"/>
                      </a:endParaRPr>
                    </a:p>
                    <a:p>
                      <a:pPr marL="0" marR="0" lvl="0" indent="0" algn="l" defTabSz="1518285" rtl="0" eaLnBrk="1" fontAlgn="auto" latinLnBrk="0" hangingPunct="1">
                        <a:lnSpc>
                          <a:spcPct val="100000"/>
                        </a:lnSpc>
                        <a:spcBef>
                          <a:spcPts val="0"/>
                        </a:spcBef>
                        <a:spcAft>
                          <a:spcPts val="0"/>
                        </a:spcAft>
                        <a:buClrTx/>
                        <a:buSzTx/>
                        <a:buFontTx/>
                        <a:buNone/>
                        <a:defRPr/>
                      </a:pPr>
                      <a:r>
                        <a:rPr lang="en-US" sz="2400" b="0" noProof="0" dirty="0">
                          <a:solidFill>
                            <a:schemeClr val="bg1"/>
                          </a:solidFill>
                          <a:latin typeface="Arial" panose="020B0604020202020204"/>
                          <a:cs typeface="Arial" panose="020B0604020202020204"/>
                        </a:rPr>
                        <a:t>Share your research with thousands of students, educators, scientists, and researchers from all over the United States and the World.</a:t>
                      </a:r>
                      <a:endParaRPr lang="en-US" sz="2400" b="0" noProof="0" dirty="0">
                        <a:solidFill>
                          <a:schemeClr val="bg1"/>
                        </a:solidFill>
                        <a:latin typeface="Arial" panose="020B0604020202020204"/>
                        <a:cs typeface="Arial" panose="020B0604020202020204"/>
                      </a:endParaRPr>
                    </a:p>
                    <a:p>
                      <a:pPr marL="0" marR="0" lvl="0" indent="0" algn="l" defTabSz="1518285" rtl="0" eaLnBrk="1" fontAlgn="auto" latinLnBrk="0" hangingPunct="1">
                        <a:lnSpc>
                          <a:spcPct val="100000"/>
                        </a:lnSpc>
                        <a:spcBef>
                          <a:spcPts val="0"/>
                        </a:spcBef>
                        <a:spcAft>
                          <a:spcPts val="0"/>
                        </a:spcAft>
                        <a:buClrTx/>
                        <a:buSzTx/>
                        <a:buFontTx/>
                        <a:buNone/>
                        <a:defRPr/>
                      </a:pPr>
                      <a:endParaRPr lang="en-US" sz="2400" b="0" noProof="0" dirty="0">
                        <a:solidFill>
                          <a:srgbClr val="FFC000"/>
                        </a:solidFill>
                        <a:latin typeface="Arial" panose="020B0604020202020204"/>
                        <a:cs typeface="Arial" panose="020B0604020202020204"/>
                      </a:endParaRPr>
                    </a:p>
                    <a:p>
                      <a:pPr marL="0" marR="0" lvl="0" indent="0" algn="l" defTabSz="1518285" rtl="0" eaLnBrk="1" fontAlgn="auto" latinLnBrk="0" hangingPunct="1">
                        <a:lnSpc>
                          <a:spcPct val="100000"/>
                        </a:lnSpc>
                        <a:spcBef>
                          <a:spcPts val="0"/>
                        </a:spcBef>
                        <a:spcAft>
                          <a:spcPts val="0"/>
                        </a:spcAft>
                        <a:buClrTx/>
                        <a:buSzTx/>
                        <a:buFontTx/>
                        <a:buNone/>
                        <a:defRPr/>
                      </a:pPr>
                      <a:r>
                        <a:rPr lang="en-US" sz="2400" b="1" noProof="0" dirty="0">
                          <a:solidFill>
                            <a:srgbClr val="FFC000"/>
                          </a:solidFill>
                          <a:latin typeface="Arial" panose="020B0604020202020204"/>
                          <a:cs typeface="Arial" panose="020B0604020202020204"/>
                        </a:rPr>
                        <a:t>Full-featured poster showcase included</a:t>
                      </a:r>
                      <a:endParaRPr lang="en-US" sz="2400" b="1" noProof="0" dirty="0">
                        <a:solidFill>
                          <a:srgbClr val="FFC000"/>
                        </a:solidFill>
                        <a:latin typeface="Arial" panose="020B0604020202020204"/>
                        <a:cs typeface="Arial" panose="020B0604020202020204"/>
                      </a:endParaRPr>
                    </a:p>
                    <a:p>
                      <a:pPr marL="0" marR="0" lvl="0" indent="0" algn="l" defTabSz="1518285" rtl="0" eaLnBrk="1" fontAlgn="auto" latinLnBrk="0" hangingPunct="1">
                        <a:lnSpc>
                          <a:spcPct val="100000"/>
                        </a:lnSpc>
                        <a:spcBef>
                          <a:spcPts val="0"/>
                        </a:spcBef>
                        <a:spcAft>
                          <a:spcPts val="0"/>
                        </a:spcAft>
                        <a:buClrTx/>
                        <a:buSzTx/>
                        <a:buFontTx/>
                        <a:buNone/>
                        <a:defRPr/>
                      </a:pPr>
                      <a:r>
                        <a:rPr lang="en-US" sz="2400" b="0" noProof="0" dirty="0">
                          <a:solidFill>
                            <a:schemeClr val="bg1"/>
                          </a:solidFill>
                          <a:latin typeface="Arial" panose="020B0604020202020204"/>
                          <a:cs typeface="Arial" panose="020B0604020202020204"/>
                        </a:rPr>
                        <a:t>Present your poster on a  professional full-featured and customizable web page that includes full screen functions, social sharing, your own discussion board, private contact form, narration and more.</a:t>
                      </a:r>
                      <a:endParaRPr lang="en-US" sz="2400" b="0" noProof="0" dirty="0">
                        <a:solidFill>
                          <a:schemeClr val="bg1"/>
                        </a:solidFill>
                        <a:latin typeface="Arial" panose="020B0604020202020204"/>
                        <a:cs typeface="Arial" panose="020B0604020202020204"/>
                      </a:endParaRPr>
                    </a:p>
                    <a:p>
                      <a:pPr marL="0" marR="0" lvl="0" indent="0" algn="l" defTabSz="1518285" rtl="0" eaLnBrk="1" fontAlgn="auto" latinLnBrk="0" hangingPunct="1">
                        <a:lnSpc>
                          <a:spcPct val="100000"/>
                        </a:lnSpc>
                        <a:spcBef>
                          <a:spcPts val="0"/>
                        </a:spcBef>
                        <a:spcAft>
                          <a:spcPts val="0"/>
                        </a:spcAft>
                        <a:buClrTx/>
                        <a:buSzTx/>
                        <a:buFontTx/>
                        <a:buNone/>
                        <a:defRPr/>
                      </a:pPr>
                      <a:endParaRPr lang="en-US" sz="2400" b="0" noProof="0" dirty="0">
                        <a:solidFill>
                          <a:srgbClr val="FFC000"/>
                        </a:solidFill>
                        <a:latin typeface="Arial" panose="020B0604020202020204"/>
                        <a:cs typeface="Arial" panose="020B0604020202020204"/>
                      </a:endParaRPr>
                    </a:p>
                    <a:p>
                      <a:pPr marL="0" marR="0" lvl="0" indent="0" algn="l" defTabSz="1518285" rtl="0" eaLnBrk="1" fontAlgn="auto" latinLnBrk="0" hangingPunct="1">
                        <a:lnSpc>
                          <a:spcPct val="100000"/>
                        </a:lnSpc>
                        <a:spcBef>
                          <a:spcPts val="0"/>
                        </a:spcBef>
                        <a:spcAft>
                          <a:spcPts val="0"/>
                        </a:spcAft>
                        <a:buClrTx/>
                        <a:buSzTx/>
                        <a:buFontTx/>
                        <a:buNone/>
                        <a:defRPr/>
                      </a:pPr>
                      <a:r>
                        <a:rPr lang="en-US" sz="2400" b="1" noProof="0" dirty="0">
                          <a:solidFill>
                            <a:srgbClr val="FFC000"/>
                          </a:solidFill>
                          <a:latin typeface="Arial" panose="020B0604020202020204"/>
                          <a:cs typeface="Arial" panose="020B0604020202020204"/>
                        </a:rPr>
                        <a:t>Convenience for presenter groups and conference coordinators </a:t>
                      </a:r>
                      <a:endParaRPr lang="en-US" sz="2400" b="1" noProof="0" dirty="0">
                        <a:solidFill>
                          <a:srgbClr val="FFC000"/>
                        </a:solidFill>
                        <a:latin typeface="Arial" panose="020B0604020202020204"/>
                        <a:cs typeface="Arial" panose="020B0604020202020204"/>
                      </a:endParaRPr>
                    </a:p>
                    <a:p>
                      <a:pPr marL="0" marR="0" lvl="0" indent="0" algn="l" defTabSz="1518285" rtl="0" eaLnBrk="1" fontAlgn="auto" latinLnBrk="0" hangingPunct="1">
                        <a:lnSpc>
                          <a:spcPct val="100000"/>
                        </a:lnSpc>
                        <a:spcBef>
                          <a:spcPts val="0"/>
                        </a:spcBef>
                        <a:spcAft>
                          <a:spcPts val="0"/>
                        </a:spcAft>
                        <a:buClrTx/>
                        <a:buSzTx/>
                        <a:buFontTx/>
                        <a:buNone/>
                        <a:defRPr/>
                      </a:pPr>
                      <a:r>
                        <a:rPr lang="en-US" sz="2400" b="0" noProof="0" dirty="0">
                          <a:solidFill>
                            <a:schemeClr val="bg1"/>
                          </a:solidFill>
                          <a:latin typeface="Arial" panose="020B0604020202020204"/>
                          <a:cs typeface="Arial" panose="020B0604020202020204"/>
                        </a:rPr>
                        <a:t>Published posters can easily be presented at virtual conferences. Perfect solution for organizers of meetings and conferences.</a:t>
                      </a:r>
                      <a:br>
                        <a:rPr lang="en-US" sz="2400" b="0" noProof="0" dirty="0">
                          <a:solidFill>
                            <a:srgbClr val="FFC000"/>
                          </a:solidFill>
                          <a:latin typeface="Arial" panose="020B0604020202020204"/>
                          <a:cs typeface="Arial" panose="020B0604020202020204"/>
                        </a:rPr>
                      </a:br>
                      <a:endParaRPr lang="en-US" sz="2400" b="0" noProof="0" dirty="0">
                        <a:solidFill>
                          <a:srgbClr val="FFC000"/>
                        </a:solidFill>
                        <a:latin typeface="Arial" panose="020B0604020202020204"/>
                        <a:cs typeface="Arial" panose="020B0604020202020204"/>
                      </a:endParaRPr>
                    </a:p>
                    <a:p>
                      <a:pPr marL="0" marR="0" lvl="0" indent="0" algn="l" defTabSz="1518285" rtl="0" eaLnBrk="1" fontAlgn="auto" latinLnBrk="0" hangingPunct="1">
                        <a:lnSpc>
                          <a:spcPct val="100000"/>
                        </a:lnSpc>
                        <a:spcBef>
                          <a:spcPts val="0"/>
                        </a:spcBef>
                        <a:spcAft>
                          <a:spcPts val="0"/>
                        </a:spcAft>
                        <a:buClrTx/>
                        <a:buSzTx/>
                        <a:buFontTx/>
                        <a:buNone/>
                        <a:defRPr/>
                      </a:pPr>
                      <a:r>
                        <a:rPr lang="en-US" sz="2900" b="1" noProof="0" dirty="0">
                          <a:solidFill>
                            <a:srgbClr val="FFC000"/>
                          </a:solidFill>
                          <a:latin typeface="Arial" panose="020B0604020202020204"/>
                          <a:cs typeface="Arial" panose="020B0604020202020204"/>
                        </a:rPr>
                        <a:t>https://</a:t>
                      </a:r>
                      <a:r>
                        <a:rPr lang="en-US" sz="2900" b="1" noProof="0" dirty="0" err="1">
                          <a:solidFill>
                            <a:srgbClr val="FFC000"/>
                          </a:solidFill>
                          <a:latin typeface="Arial" panose="020B0604020202020204"/>
                          <a:cs typeface="Arial" panose="020B0604020202020204"/>
                        </a:rPr>
                        <a:t>www.PosterPresentations.com</a:t>
                      </a:r>
                      <a:r>
                        <a:rPr lang="en-US" sz="2900" b="1" noProof="0" dirty="0">
                          <a:solidFill>
                            <a:srgbClr val="FFC000"/>
                          </a:solidFill>
                          <a:latin typeface="Arial" panose="020B0604020202020204"/>
                          <a:cs typeface="Arial" panose="020B0604020202020204"/>
                        </a:rPr>
                        <a:t>/research</a:t>
                      </a:r>
                      <a:endParaRPr lang="en-US" sz="2900" b="1" noProof="0" dirty="0">
                        <a:solidFill>
                          <a:srgbClr val="FFC000"/>
                        </a:solidFill>
                        <a:latin typeface="Arial" panose="020B0604020202020204"/>
                        <a:cs typeface="Arial" panose="020B0604020202020204"/>
                      </a:endParaRPr>
                    </a:p>
                    <a:p>
                      <a:pPr marL="0" marR="0" lvl="0" indent="0" algn="l" defTabSz="114300" rtl="0" eaLnBrk="1" fontAlgn="auto" latinLnBrk="0" hangingPunct="1">
                        <a:lnSpc>
                          <a:spcPct val="100000"/>
                        </a:lnSpc>
                        <a:spcBef>
                          <a:spcPts val="0"/>
                        </a:spcBef>
                        <a:spcAft>
                          <a:spcPts val="0"/>
                        </a:spcAft>
                        <a:buClrTx/>
                        <a:buSzTx/>
                        <a:buFontTx/>
                        <a:buNone/>
                        <a:defRPr/>
                      </a:pPr>
                      <a:endParaRPr lang="en-US" sz="2400" b="1" noProof="0" dirty="0">
                        <a:solidFill>
                          <a:srgbClr val="FFC000"/>
                        </a:solidFill>
                        <a:latin typeface="Arial" panose="020B0604020202020204"/>
                        <a:cs typeface="Arial" panose="020B0604020202020204"/>
                      </a:endParaRPr>
                    </a:p>
                  </a:txBody>
                  <a:tcPr marL="182880" marT="137160">
                    <a:solidFill>
                      <a:srgbClr val="003366"/>
                    </a:solidFill>
                  </a:tcPr>
                </a:tc>
                <a:tc hMerge="1">
                  <a:tcPr/>
                </a:tc>
                <a:tc hMerge="1">
                  <a:tcPr/>
                </a:tc>
              </a:tr>
              <a:tr h="1176075">
                <a:tc gridSpan="3">
                  <a:txBody>
                    <a:bodyPr/>
                    <a:lstStyle/>
                    <a:p>
                      <a:endParaRPr lang="en-US" sz="24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cPr/>
                </a:tc>
                <a:tc hMerge="1">
                  <a:tcPr/>
                </a:tc>
              </a:tr>
              <a:tr h="1500444">
                <a:tc>
                  <a:txBody>
                    <a:bodyPr/>
                    <a:lstStyle/>
                    <a:p>
                      <a:pPr>
                        <a:lnSpc>
                          <a:spcPts val="2600"/>
                        </a:lnSpc>
                      </a:pPr>
                      <a:r>
                        <a:rPr lang="en-US" sz="2100" dirty="0">
                          <a:solidFill>
                            <a:schemeClr val="bg1">
                              <a:lumMod val="85000"/>
                            </a:schemeClr>
                          </a:solidFill>
                          <a:latin typeface="Arial" panose="020B0604020202020204"/>
                          <a:cs typeface="Arial" panose="020B0604020202020204"/>
                        </a:rPr>
                        <a:t>© 2020</a:t>
                      </a:r>
                      <a:r>
                        <a:rPr lang="en-US" sz="2100" baseline="0" dirty="0">
                          <a:solidFill>
                            <a:schemeClr val="bg1">
                              <a:lumMod val="85000"/>
                            </a:schemeClr>
                          </a:solidFill>
                          <a:latin typeface="Arial" panose="020B0604020202020204"/>
                          <a:cs typeface="Arial" panose="020B0604020202020204"/>
                        </a:rPr>
                        <a:t> </a:t>
                      </a:r>
                      <a:r>
                        <a:rPr lang="en-US" sz="2100" dirty="0" err="1">
                          <a:solidFill>
                            <a:schemeClr val="bg1">
                              <a:lumMod val="85000"/>
                            </a:schemeClr>
                          </a:solidFill>
                          <a:latin typeface="Arial" panose="020B0604020202020204"/>
                          <a:cs typeface="Arial" panose="020B0604020202020204"/>
                        </a:rPr>
                        <a:t>PosterPresentations.com</a:t>
                      </a:r>
                      <a:br>
                        <a:rPr lang="en-US" sz="2100" dirty="0">
                          <a:solidFill>
                            <a:schemeClr val="bg1">
                              <a:lumMod val="85000"/>
                            </a:schemeClr>
                          </a:solidFill>
                          <a:latin typeface="Arial" panose="020B0604020202020204"/>
                          <a:cs typeface="Arial" panose="020B0604020202020204"/>
                        </a:rPr>
                      </a:br>
                      <a:r>
                        <a:rPr lang="en-US" sz="2100" dirty="0">
                          <a:solidFill>
                            <a:schemeClr val="bg1">
                              <a:lumMod val="85000"/>
                            </a:schemeClr>
                          </a:solidFill>
                          <a:latin typeface="Arial" panose="020B0604020202020204"/>
                          <a:cs typeface="Arial" panose="020B0604020202020204"/>
                        </a:rPr>
                        <a:t>2117 Fourth Street ,</a:t>
                      </a:r>
                      <a:r>
                        <a:rPr lang="en-US" sz="2100" baseline="0" dirty="0">
                          <a:solidFill>
                            <a:schemeClr val="bg1">
                              <a:lumMod val="85000"/>
                            </a:schemeClr>
                          </a:solidFill>
                          <a:latin typeface="Arial" panose="020B0604020202020204"/>
                          <a:cs typeface="Arial" panose="020B0604020202020204"/>
                        </a:rPr>
                        <a:t> STE C        </a:t>
                      </a:r>
                      <a:endParaRPr lang="en-US" sz="2100" baseline="0" dirty="0">
                        <a:solidFill>
                          <a:schemeClr val="bg1">
                            <a:lumMod val="85000"/>
                          </a:schemeClr>
                        </a:solidFill>
                        <a:latin typeface="Arial" panose="020B0604020202020204"/>
                        <a:cs typeface="Arial" panose="020B0604020202020204"/>
                      </a:endParaRPr>
                    </a:p>
                    <a:p>
                      <a:pPr>
                        <a:lnSpc>
                          <a:spcPts val="2600"/>
                        </a:lnSpc>
                      </a:pPr>
                      <a:r>
                        <a:rPr lang="en-US" sz="2100" baseline="0" dirty="0">
                          <a:solidFill>
                            <a:schemeClr val="bg1">
                              <a:lumMod val="85000"/>
                            </a:schemeClr>
                          </a:solidFill>
                          <a:latin typeface="Arial" panose="020B0604020202020204"/>
                          <a:cs typeface="Arial" panose="020B0604020202020204"/>
                        </a:rPr>
                        <a:t>Berkeley CA 94710 USA</a:t>
                      </a:r>
                      <a:endParaRPr lang="en-US" sz="2100" dirty="0">
                        <a:solidFill>
                          <a:schemeClr val="bg1">
                            <a:lumMod val="85000"/>
                          </a:schemeClr>
                        </a:solidFill>
                        <a:latin typeface="Arial" panose="020B0604020202020204"/>
                        <a:cs typeface="Arial" panose="020B0604020202020204"/>
                      </a:endParaRPr>
                    </a:p>
                  </a:txBody>
                  <a:tcPr marL="182880" marT="137160">
                    <a:solidFill>
                      <a:srgbClr val="010101"/>
                    </a:solidFill>
                  </a:tcPr>
                </a:tc>
                <a:tc gridSpan="2">
                  <a:txBody>
                    <a:bodyPr/>
                    <a:lstStyle/>
                    <a:p>
                      <a:pPr marL="0" marR="0" indent="0" algn="l" defTabSz="4389120" rtl="0" eaLnBrk="1" fontAlgn="auto" latinLnBrk="0" hangingPunct="1">
                        <a:lnSpc>
                          <a:spcPct val="100000"/>
                        </a:lnSpc>
                        <a:spcBef>
                          <a:spcPts val="0"/>
                        </a:spcBef>
                        <a:spcAft>
                          <a:spcPts val="0"/>
                        </a:spcAft>
                        <a:buClrTx/>
                        <a:buSzTx/>
                        <a:buFontTx/>
                        <a:buNone/>
                        <a:defRPr/>
                      </a:pPr>
                      <a:r>
                        <a:rPr lang="en-US" sz="2400" b="1" dirty="0">
                          <a:solidFill>
                            <a:srgbClr val="D0D0D0"/>
                          </a:solidFill>
                          <a:latin typeface="Arial" panose="020B0604020202020204"/>
                          <a:cs typeface="Arial" panose="020B0604020202020204"/>
                        </a:rPr>
                        <a:t>For complete tutorials</a:t>
                      </a:r>
                      <a:r>
                        <a:rPr lang="en-US" sz="2400" b="1" baseline="0" dirty="0">
                          <a:solidFill>
                            <a:srgbClr val="D0D0D0"/>
                          </a:solidFill>
                          <a:latin typeface="Arial" panose="020B0604020202020204"/>
                          <a:cs typeface="Arial" panose="020B0604020202020204"/>
                        </a:rPr>
                        <a:t> visit:</a:t>
                      </a:r>
                      <a:endParaRPr lang="en-US" sz="2400" b="1" baseline="0" dirty="0">
                        <a:solidFill>
                          <a:srgbClr val="D0D0D0"/>
                        </a:solidFill>
                        <a:latin typeface="Arial" panose="020B0604020202020204"/>
                        <a:cs typeface="Arial" panose="020B0604020202020204"/>
                      </a:endParaRPr>
                    </a:p>
                    <a:p>
                      <a:pPr marL="0" marR="0" indent="0" algn="l" defTabSz="4389120" rtl="0" eaLnBrk="1" fontAlgn="auto" latinLnBrk="0" hangingPunct="1">
                        <a:lnSpc>
                          <a:spcPct val="100000"/>
                        </a:lnSpc>
                        <a:spcBef>
                          <a:spcPts val="0"/>
                        </a:spcBef>
                        <a:spcAft>
                          <a:spcPts val="0"/>
                        </a:spcAft>
                        <a:buClrTx/>
                        <a:buSzTx/>
                        <a:buFontTx/>
                        <a:buNone/>
                        <a:defRPr/>
                      </a:pPr>
                      <a:r>
                        <a:rPr lang="en-US" sz="1800" b="1" dirty="0">
                          <a:solidFill>
                            <a:srgbClr val="FFC000"/>
                          </a:solidFill>
                          <a:latin typeface="Arial" panose="020B0604020202020204"/>
                          <a:cs typeface="Arial" panose="020B0604020202020204"/>
                        </a:rPr>
                        <a:t>https://</a:t>
                      </a:r>
                      <a:r>
                        <a:rPr lang="en-US" sz="1800" b="1" dirty="0" err="1">
                          <a:solidFill>
                            <a:srgbClr val="FFC000"/>
                          </a:solidFill>
                          <a:latin typeface="Arial" panose="020B0604020202020204"/>
                          <a:cs typeface="Arial" panose="020B0604020202020204"/>
                        </a:rPr>
                        <a:t>www.posterpresentations.com</a:t>
                      </a:r>
                      <a:r>
                        <a:rPr lang="en-US" sz="1800" b="1" dirty="0">
                          <a:solidFill>
                            <a:srgbClr val="FFC000"/>
                          </a:solidFill>
                          <a:latin typeface="Arial" panose="020B0604020202020204"/>
                          <a:cs typeface="Arial" panose="020B0604020202020204"/>
                        </a:rPr>
                        <a:t>/</a:t>
                      </a:r>
                      <a:r>
                        <a:rPr lang="en-US" sz="1800" b="1" dirty="0" err="1">
                          <a:solidFill>
                            <a:srgbClr val="FFC000"/>
                          </a:solidFill>
                          <a:latin typeface="Arial" panose="020B0604020202020204"/>
                          <a:cs typeface="Arial" panose="020B0604020202020204"/>
                        </a:rPr>
                        <a:t>helpdesk.html</a:t>
                      </a:r>
                      <a:endParaRPr lang="en-US" sz="1800" dirty="0">
                        <a:solidFill>
                          <a:schemeClr val="bg1">
                            <a:lumMod val="85000"/>
                          </a:schemeClr>
                        </a:solidFill>
                        <a:latin typeface="Arial" panose="020B0604020202020204"/>
                        <a:cs typeface="Arial" panose="020B0604020202020204"/>
                      </a:endParaRPr>
                    </a:p>
                  </a:txBody>
                  <a:tcPr marL="182880" marT="137160">
                    <a:solidFill>
                      <a:srgbClr val="010101"/>
                    </a:solidFill>
                  </a:tcPr>
                </a:tc>
                <a:tc hMerge="1">
                  <a:tcPr/>
                </a:tc>
              </a:tr>
            </a:tbl>
          </a:graphicData>
        </a:graphic>
      </p:graphicFrame>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4389120" rtl="0" eaLnBrk="1" latinLnBrk="0" hangingPunct="1">
        <a:spcBef>
          <a:spcPct val="0"/>
        </a:spcBef>
        <a:buNone/>
        <a:defRPr sz="8800" kern="1200">
          <a:solidFill>
            <a:schemeClr val="bg1"/>
          </a:solidFill>
          <a:latin typeface="Trebuchet MS" panose="020B0603020202020204" pitchFamily="34" charset="0"/>
          <a:ea typeface="+mj-ea"/>
          <a:cs typeface="+mj-cs"/>
        </a:defRPr>
      </a:lvl1pPr>
    </p:titleStyle>
    <p:bodyStyle>
      <a:lvl1pPr marL="1645920" indent="-1645920" algn="l" defTabSz="4389120" rtl="0" eaLnBrk="1" latinLnBrk="0" hangingPunct="1">
        <a:spcBef>
          <a:spcPct val="20000"/>
        </a:spcBef>
        <a:buFont typeface="Arial" panose="020B0604020202020204"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50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600" kern="1200">
          <a:solidFill>
            <a:schemeClr val="tx1"/>
          </a:solidFill>
          <a:latin typeface="+mn-lt"/>
          <a:ea typeface="+mn-ea"/>
          <a:cs typeface="+mn-cs"/>
        </a:defRPr>
      </a:lvl3pPr>
      <a:lvl4pPr marL="7680325"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4885"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69445"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005"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8565"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125"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045" algn="l" defTabSz="4389120" rtl="0" eaLnBrk="1" latinLnBrk="0" hangingPunct="1">
        <a:defRPr sz="8600" kern="1200">
          <a:solidFill>
            <a:schemeClr val="tx1"/>
          </a:solidFill>
          <a:latin typeface="+mn-lt"/>
          <a:ea typeface="+mn-ea"/>
          <a:cs typeface="+mn-cs"/>
        </a:defRPr>
      </a:lvl4pPr>
      <a:lvl5pPr marL="8777605" algn="l" defTabSz="4389120" rtl="0" eaLnBrk="1" latinLnBrk="0" hangingPunct="1">
        <a:defRPr sz="8600" kern="1200">
          <a:solidFill>
            <a:schemeClr val="tx1"/>
          </a:solidFill>
          <a:latin typeface="+mn-lt"/>
          <a:ea typeface="+mn-ea"/>
          <a:cs typeface="+mn-cs"/>
        </a:defRPr>
      </a:lvl5pPr>
      <a:lvl6pPr marL="10972165" algn="l" defTabSz="4389120" rtl="0" eaLnBrk="1" latinLnBrk="0" hangingPunct="1">
        <a:defRPr sz="8600" kern="1200">
          <a:solidFill>
            <a:schemeClr val="tx1"/>
          </a:solidFill>
          <a:latin typeface="+mn-lt"/>
          <a:ea typeface="+mn-ea"/>
          <a:cs typeface="+mn-cs"/>
        </a:defRPr>
      </a:lvl6pPr>
      <a:lvl7pPr marL="13166725" algn="l" defTabSz="4389120" rtl="0" eaLnBrk="1" latinLnBrk="0" hangingPunct="1">
        <a:defRPr sz="8600" kern="1200">
          <a:solidFill>
            <a:schemeClr val="tx1"/>
          </a:solidFill>
          <a:latin typeface="+mn-lt"/>
          <a:ea typeface="+mn-ea"/>
          <a:cs typeface="+mn-cs"/>
        </a:defRPr>
      </a:lvl7pPr>
      <a:lvl8pPr marL="15361285" algn="l" defTabSz="4389120" rtl="0" eaLnBrk="1" latinLnBrk="0" hangingPunct="1">
        <a:defRPr sz="8600" kern="1200">
          <a:solidFill>
            <a:schemeClr val="tx1"/>
          </a:solidFill>
          <a:latin typeface="+mn-lt"/>
          <a:ea typeface="+mn-ea"/>
          <a:cs typeface="+mn-cs"/>
        </a:defRPr>
      </a:lvl8pPr>
      <a:lvl9pPr marL="17555845" algn="l" defTabSz="438912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3" name="Rectangle 36"/>
          <p:cNvSpPr>
            <a:spLocks noChangeArrowheads="1"/>
          </p:cNvSpPr>
          <p:nvPr userDrawn="1"/>
        </p:nvSpPr>
        <p:spPr bwMode="auto">
          <a:xfrm>
            <a:off x="0" y="31191530"/>
            <a:ext cx="43891200" cy="1726870"/>
          </a:xfrm>
          <a:prstGeom prst="rect">
            <a:avLst/>
          </a:prstGeom>
          <a:solidFill>
            <a:schemeClr val="accent1">
              <a:lumMod val="50000"/>
            </a:schemeClr>
          </a:solidFill>
          <a:ln w="9525">
            <a:noFill/>
            <a:miter lim="800000"/>
          </a:ln>
          <a:effectLst/>
        </p:spPr>
        <p:txBody>
          <a:bodyPr wrap="none" lIns="260086" tIns="130043" rIns="260086" bIns="130043" anchor="ctr"/>
          <a:lstStyle/>
          <a:p>
            <a:pPr>
              <a:defRPr/>
            </a:pPr>
            <a:endParaRPr lang="en-US" sz="13980" dirty="0"/>
          </a:p>
        </p:txBody>
      </p:sp>
      <p:sp>
        <p:nvSpPr>
          <p:cNvPr id="4" name="Rectangle 36"/>
          <p:cNvSpPr>
            <a:spLocks noChangeArrowheads="1"/>
          </p:cNvSpPr>
          <p:nvPr userDrawn="1"/>
        </p:nvSpPr>
        <p:spPr bwMode="auto">
          <a:xfrm>
            <a:off x="0" y="-15834"/>
            <a:ext cx="43891200" cy="5186922"/>
          </a:xfrm>
          <a:prstGeom prst="rect">
            <a:avLst/>
          </a:prstGeom>
          <a:solidFill>
            <a:schemeClr val="accent1">
              <a:lumMod val="50000"/>
            </a:schemeClr>
          </a:solidFill>
          <a:ln w="9525">
            <a:noFill/>
            <a:miter lim="800000"/>
          </a:ln>
          <a:effectLst/>
        </p:spPr>
        <p:txBody>
          <a:bodyPr wrap="none" lIns="260086" tIns="130043" rIns="260086" bIns="130043" anchor="ctr"/>
          <a:lstStyle/>
          <a:p>
            <a:pPr>
              <a:defRPr/>
            </a:pPr>
            <a:endParaRPr lang="en-US" sz="13980" dirty="0"/>
          </a:p>
        </p:txBody>
      </p:sp>
      <p:sp>
        <p:nvSpPr>
          <p:cNvPr id="5" name="Rounded Rectangle 4"/>
          <p:cNvSpPr/>
          <p:nvPr userDrawn="1"/>
        </p:nvSpPr>
        <p:spPr>
          <a:xfrm>
            <a:off x="731517" y="4135663"/>
            <a:ext cx="42428163" cy="27683945"/>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80"/>
          </a:p>
        </p:txBody>
      </p:sp>
      <p:sp>
        <p:nvSpPr>
          <p:cNvPr id="6" name="Text Box 14"/>
          <p:cNvSpPr txBox="1">
            <a:spLocks noChangeArrowheads="1"/>
          </p:cNvSpPr>
          <p:nvPr userDrawn="1"/>
        </p:nvSpPr>
        <p:spPr bwMode="auto">
          <a:xfrm>
            <a:off x="731517" y="32054965"/>
            <a:ext cx="2514600" cy="341436"/>
          </a:xfrm>
          <a:prstGeom prst="rect">
            <a:avLst/>
          </a:prstGeom>
          <a:noFill/>
          <a:ln w="9525">
            <a:noFill/>
            <a:miter lim="800000"/>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panose="020B0604020202020204" pitchFamily="34" charset="0"/>
              </a:rPr>
              <a:t>RESEARCH POSTER PRESENTATION DESIGN © 2019</a:t>
            </a:r>
            <a:endParaRPr lang="en-US" sz="500" b="1" dirty="0">
              <a:solidFill>
                <a:schemeClr val="bg1">
                  <a:lumMod val="75000"/>
                </a:schemeClr>
              </a:solidFill>
              <a:latin typeface="Arial" panose="020B0604020202020204" pitchFamily="34" charset="0"/>
            </a:endParaRPr>
          </a:p>
          <a:p>
            <a:pPr eaLnBrk="0" hangingPunct="0">
              <a:lnSpc>
                <a:spcPct val="65000"/>
              </a:lnSpc>
              <a:spcBef>
                <a:spcPct val="50000"/>
              </a:spcBef>
              <a:defRPr/>
            </a:pPr>
            <a:r>
              <a:rPr lang="en-US" sz="1100" b="1" dirty="0">
                <a:solidFill>
                  <a:schemeClr val="bg1">
                    <a:lumMod val="75000"/>
                  </a:schemeClr>
                </a:solidFill>
                <a:latin typeface="Arial" panose="020B0604020202020204" pitchFamily="34" charset="0"/>
              </a:rPr>
              <a:t>www.PosterPresentations.com</a:t>
            </a:r>
            <a:endParaRPr lang="en-US" sz="1100" b="1" dirty="0">
              <a:solidFill>
                <a:schemeClr val="bg1">
                  <a:lumMod val="75000"/>
                </a:schemeClr>
              </a:solidFill>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ctr" defTabSz="4389120" rtl="0" eaLnBrk="1" latinLnBrk="0" hangingPunct="1">
        <a:spcBef>
          <a:spcPct val="0"/>
        </a:spcBef>
        <a:buNone/>
        <a:defRPr sz="8800" kern="1200">
          <a:solidFill>
            <a:schemeClr val="bg1"/>
          </a:solidFill>
          <a:latin typeface="Trebuchet MS" panose="020B0603020202020204" pitchFamily="34" charset="0"/>
          <a:ea typeface="+mj-ea"/>
          <a:cs typeface="+mj-cs"/>
        </a:defRPr>
      </a:lvl1pPr>
    </p:titleStyle>
    <p:bodyStyle>
      <a:lvl1pPr marL="1645920" indent="-1645920" algn="l" defTabSz="4389120" rtl="0" eaLnBrk="1" latinLnBrk="0" hangingPunct="1">
        <a:spcBef>
          <a:spcPct val="20000"/>
        </a:spcBef>
        <a:buFont typeface="Arial" panose="020B0604020202020204"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50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600" kern="1200">
          <a:solidFill>
            <a:schemeClr val="tx1"/>
          </a:solidFill>
          <a:latin typeface="+mn-lt"/>
          <a:ea typeface="+mn-ea"/>
          <a:cs typeface="+mn-cs"/>
        </a:defRPr>
      </a:lvl3pPr>
      <a:lvl4pPr marL="7680325"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4885"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69445"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005"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8565"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125"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045" algn="l" defTabSz="4389120" rtl="0" eaLnBrk="1" latinLnBrk="0" hangingPunct="1">
        <a:defRPr sz="8600" kern="1200">
          <a:solidFill>
            <a:schemeClr val="tx1"/>
          </a:solidFill>
          <a:latin typeface="+mn-lt"/>
          <a:ea typeface="+mn-ea"/>
          <a:cs typeface="+mn-cs"/>
        </a:defRPr>
      </a:lvl4pPr>
      <a:lvl5pPr marL="8777605" algn="l" defTabSz="4389120" rtl="0" eaLnBrk="1" latinLnBrk="0" hangingPunct="1">
        <a:defRPr sz="8600" kern="1200">
          <a:solidFill>
            <a:schemeClr val="tx1"/>
          </a:solidFill>
          <a:latin typeface="+mn-lt"/>
          <a:ea typeface="+mn-ea"/>
          <a:cs typeface="+mn-cs"/>
        </a:defRPr>
      </a:lvl5pPr>
      <a:lvl6pPr marL="10972165" algn="l" defTabSz="4389120" rtl="0" eaLnBrk="1" latinLnBrk="0" hangingPunct="1">
        <a:defRPr sz="8600" kern="1200">
          <a:solidFill>
            <a:schemeClr val="tx1"/>
          </a:solidFill>
          <a:latin typeface="+mn-lt"/>
          <a:ea typeface="+mn-ea"/>
          <a:cs typeface="+mn-cs"/>
        </a:defRPr>
      </a:lvl6pPr>
      <a:lvl7pPr marL="13166725" algn="l" defTabSz="4389120" rtl="0" eaLnBrk="1" latinLnBrk="0" hangingPunct="1">
        <a:defRPr sz="8600" kern="1200">
          <a:solidFill>
            <a:schemeClr val="tx1"/>
          </a:solidFill>
          <a:latin typeface="+mn-lt"/>
          <a:ea typeface="+mn-ea"/>
          <a:cs typeface="+mn-cs"/>
        </a:defRPr>
      </a:lvl7pPr>
      <a:lvl8pPr marL="15361285" algn="l" defTabSz="4389120" rtl="0" eaLnBrk="1" latinLnBrk="0" hangingPunct="1">
        <a:defRPr sz="8600" kern="1200">
          <a:solidFill>
            <a:schemeClr val="tx1"/>
          </a:solidFill>
          <a:latin typeface="+mn-lt"/>
          <a:ea typeface="+mn-ea"/>
          <a:cs typeface="+mn-cs"/>
        </a:defRPr>
      </a:lvl8pPr>
      <a:lvl9pPr marL="17555845"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3.jpeg"/><Relationship Id="rId8" Type="http://schemas.openxmlformats.org/officeDocument/2006/relationships/image" Target="../media/image12.jpeg"/><Relationship Id="rId7" Type="http://schemas.openxmlformats.org/officeDocument/2006/relationships/image" Target="../media/image11.jpe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ww.who.int/westernpacific/health-topics/violence-against-women" TargetMode="External"/><Relationship Id="rId3" Type="http://schemas.openxmlformats.org/officeDocument/2006/relationships/chart" Target="../charts/chart3.xml"/><Relationship Id="rId2" Type="http://schemas.openxmlformats.org/officeDocument/2006/relationships/chart" Target="../charts/chart2.xml"/><Relationship Id="rId12" Type="http://schemas.openxmlformats.org/officeDocument/2006/relationships/notesSlide" Target="../notesSlides/notesSlide1.xml"/><Relationship Id="rId11" Type="http://schemas.openxmlformats.org/officeDocument/2006/relationships/slideLayout" Target="../slideLayouts/slideLayout1.xml"/><Relationship Id="rId10" Type="http://schemas.openxmlformats.org/officeDocument/2006/relationships/image" Target="../media/image14.png"/><Relationship Id="rId1"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2811960" y="24368261"/>
            <a:ext cx="10233889" cy="72466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Rectangle 25"/>
          <p:cNvSpPr/>
          <p:nvPr/>
        </p:nvSpPr>
        <p:spPr>
          <a:xfrm>
            <a:off x="32781159" y="4595695"/>
            <a:ext cx="10198418" cy="1303531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Rectangle 24"/>
          <p:cNvSpPr/>
          <p:nvPr/>
        </p:nvSpPr>
        <p:spPr>
          <a:xfrm>
            <a:off x="22331832" y="4529203"/>
            <a:ext cx="10198418" cy="1936389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Rectangle 23"/>
          <p:cNvSpPr/>
          <p:nvPr/>
        </p:nvSpPr>
        <p:spPr>
          <a:xfrm>
            <a:off x="11787522" y="4529203"/>
            <a:ext cx="10204172" cy="131115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Rectangle 18"/>
          <p:cNvSpPr/>
          <p:nvPr/>
        </p:nvSpPr>
        <p:spPr>
          <a:xfrm>
            <a:off x="1032046" y="14782554"/>
            <a:ext cx="10300964" cy="626944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Rectangle 15"/>
          <p:cNvSpPr/>
          <p:nvPr/>
        </p:nvSpPr>
        <p:spPr>
          <a:xfrm>
            <a:off x="1194977" y="4426853"/>
            <a:ext cx="10204172" cy="983778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ext Placeholder 1"/>
          <p:cNvSpPr>
            <a:spLocks noGrp="1"/>
          </p:cNvSpPr>
          <p:nvPr>
            <p:ph type="body" sz="quarter" idx="10"/>
          </p:nvPr>
        </p:nvSpPr>
        <p:spPr>
          <a:xfrm>
            <a:off x="1274908" y="5539803"/>
            <a:ext cx="10056813" cy="8648499"/>
          </a:xfrm>
          <a:solidFill>
            <a:schemeClr val="accent1">
              <a:lumMod val="20000"/>
              <a:lumOff val="80000"/>
            </a:schemeClr>
          </a:solidFill>
        </p:spPr>
        <p:txBody>
          <a:bodyPr/>
          <a:lstStyle/>
          <a:p>
            <a:pPr marL="285750" indent="-285750" algn="just">
              <a:buFont typeface="Arial" panose="020B0604020202020204" pitchFamily="34" charset="0"/>
              <a:buChar char="•"/>
            </a:pPr>
            <a:r>
              <a:rPr lang="en-IN" sz="3800" dirty="0">
                <a:effectLst/>
                <a:latin typeface="Times New Roman" panose="02020603050405020304" pitchFamily="18" charset="0"/>
                <a:ea typeface="Times New Roman" panose="02020603050405020304" pitchFamily="18" charset="0"/>
                <a:cs typeface="Times New Roman" panose="02020603050405020304" pitchFamily="18" charset="0"/>
              </a:rPr>
              <a:t>Gender based violence (GBV) is the violation of human rights of women, to live with freedom.</a:t>
            </a:r>
            <a:endParaRPr lang="en-IN" sz="3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IN" sz="3800" dirty="0">
                <a:effectLst/>
                <a:latin typeface="Times New Roman" panose="02020603050405020304" pitchFamily="18" charset="0"/>
                <a:ea typeface="Times New Roman" panose="02020603050405020304" pitchFamily="18" charset="0"/>
                <a:cs typeface="Times New Roman" panose="02020603050405020304" pitchFamily="18" charset="0"/>
              </a:rPr>
              <a:t>Globally 30% women experience some kind of GBV in their lifetime - WHO. </a:t>
            </a:r>
            <a:endParaRPr lang="en-IN" sz="3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IN" sz="3800" dirty="0">
                <a:effectLst/>
                <a:latin typeface="Times New Roman" panose="02020603050405020304" pitchFamily="18" charset="0"/>
                <a:ea typeface="Times New Roman" panose="02020603050405020304" pitchFamily="18" charset="0"/>
                <a:cs typeface="Times New Roman" panose="02020603050405020304" pitchFamily="18" charset="0"/>
              </a:rPr>
              <a:t>National Family Health Survey (NFHS-5) data, ~30% of women in India were exposed to GBV. </a:t>
            </a:r>
            <a:endParaRPr lang="en-IN" sz="3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IN" sz="3800" dirty="0">
                <a:latin typeface="Times New Roman" panose="02020603050405020304" pitchFamily="18" charset="0"/>
                <a:ea typeface="Times New Roman" panose="02020603050405020304" pitchFamily="18" charset="0"/>
                <a:cs typeface="Times New Roman" panose="02020603050405020304" pitchFamily="18" charset="0"/>
              </a:rPr>
              <a:t>GBV c</a:t>
            </a:r>
            <a:r>
              <a:rPr lang="en-IN" sz="3800" dirty="0">
                <a:effectLst/>
                <a:latin typeface="Times New Roman" panose="02020603050405020304" pitchFamily="18" charset="0"/>
                <a:ea typeface="Times New Roman" panose="02020603050405020304" pitchFamily="18" charset="0"/>
                <a:cs typeface="Times New Roman" panose="02020603050405020304" pitchFamily="18" charset="0"/>
              </a:rPr>
              <a:t>omparatively more in rural areas (31.6%) compared to urban areas (24.2%). </a:t>
            </a:r>
            <a:endParaRPr lang="en-IN" sz="3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IN" sz="3800" dirty="0">
                <a:effectLst/>
                <a:latin typeface="Times New Roman" panose="02020603050405020304" pitchFamily="18" charset="0"/>
                <a:ea typeface="Times New Roman" panose="02020603050405020304" pitchFamily="18" charset="0"/>
                <a:cs typeface="Times New Roman" panose="02020603050405020304" pitchFamily="18" charset="0"/>
              </a:rPr>
              <a:t>In Delhi, violence against women were recorded at 22.6%.</a:t>
            </a:r>
            <a:endParaRPr lang="en-IN" sz="3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IN" sz="3800" dirty="0">
                <a:effectLst/>
                <a:latin typeface="Times New Roman" panose="02020603050405020304" pitchFamily="18" charset="0"/>
                <a:ea typeface="Times New Roman" panose="02020603050405020304" pitchFamily="18" charset="0"/>
              </a:rPr>
              <a:t>42% men and 52% women considered beaten by husband to be justified.</a:t>
            </a:r>
            <a:endParaRPr lang="en-IN" sz="3800" dirty="0">
              <a:effectLst/>
              <a:latin typeface="Times New Roman" panose="02020603050405020304" pitchFamily="18" charset="0"/>
              <a:ea typeface="Times New Roman" panose="02020603050405020304" pitchFamily="18" charset="0"/>
            </a:endParaRPr>
          </a:p>
        </p:txBody>
      </p:sp>
      <p:sp>
        <p:nvSpPr>
          <p:cNvPr id="3" name="Text Placeholder 2"/>
          <p:cNvSpPr>
            <a:spLocks noGrp="1"/>
          </p:cNvSpPr>
          <p:nvPr>
            <p:ph type="body" sz="quarter" idx="11"/>
          </p:nvPr>
        </p:nvSpPr>
        <p:spPr>
          <a:xfrm>
            <a:off x="1325476" y="4537234"/>
            <a:ext cx="10048848" cy="861766"/>
          </a:xfrm>
          <a:solidFill>
            <a:srgbClr val="002060"/>
          </a:solidFill>
          <a:ln>
            <a:noFill/>
          </a:ln>
        </p:spPr>
        <p:style>
          <a:lnRef idx="0">
            <a:scrgbClr r="0" g="0" b="0"/>
          </a:lnRef>
          <a:fillRef idx="0">
            <a:scrgbClr r="0" g="0" b="0"/>
          </a:fillRef>
          <a:effectRef idx="0">
            <a:scrgbClr r="0" g="0" b="0"/>
          </a:effectRef>
          <a:fontRef idx="minor">
            <a:schemeClr val="lt1"/>
          </a:fontRef>
        </p:style>
        <p:txBody>
          <a:bodyPr/>
          <a:lstStyle/>
          <a:p>
            <a:r>
              <a:rPr lang="en-IN" sz="4400" dirty="0">
                <a:solidFill>
                  <a:schemeClr val="bg1"/>
                </a:solidFill>
              </a:rPr>
              <a:t>INTRODUCTION</a:t>
            </a:r>
            <a:endParaRPr lang="en-US" sz="4400" dirty="0">
              <a:solidFill>
                <a:schemeClr val="bg1"/>
              </a:solidFill>
            </a:endParaRPr>
          </a:p>
        </p:txBody>
      </p:sp>
      <p:sp>
        <p:nvSpPr>
          <p:cNvPr id="4" name="Text Placeholder 3"/>
          <p:cNvSpPr>
            <a:spLocks noGrp="1"/>
          </p:cNvSpPr>
          <p:nvPr>
            <p:ph type="body" sz="quarter" idx="20"/>
          </p:nvPr>
        </p:nvSpPr>
        <p:spPr>
          <a:xfrm>
            <a:off x="1108379" y="21657498"/>
            <a:ext cx="10223342" cy="861766"/>
          </a:xfrm>
          <a:solidFill>
            <a:srgbClr val="002060"/>
          </a:solidFill>
        </p:spPr>
        <p:style>
          <a:lnRef idx="1">
            <a:schemeClr val="accent1"/>
          </a:lnRef>
          <a:fillRef idx="2">
            <a:schemeClr val="accent1"/>
          </a:fillRef>
          <a:effectRef idx="1">
            <a:schemeClr val="accent1"/>
          </a:effectRef>
          <a:fontRef idx="minor">
            <a:schemeClr val="dk1"/>
          </a:fontRef>
        </p:style>
        <p:txBody>
          <a:bodyPr/>
          <a:lstStyle/>
          <a:p>
            <a:r>
              <a:rPr lang="en-IN" sz="4400" dirty="0">
                <a:solidFill>
                  <a:schemeClr val="bg1"/>
                </a:solidFill>
              </a:rPr>
              <a:t>MATERIALS AND METHODS</a:t>
            </a:r>
            <a:endParaRPr lang="en-US" sz="4400" dirty="0">
              <a:solidFill>
                <a:schemeClr val="bg1"/>
              </a:solidFill>
            </a:endParaRPr>
          </a:p>
        </p:txBody>
      </p:sp>
      <p:sp>
        <p:nvSpPr>
          <p:cNvPr id="6" name="Text Placeholder 5"/>
          <p:cNvSpPr>
            <a:spLocks noGrp="1"/>
          </p:cNvSpPr>
          <p:nvPr>
            <p:ph type="body" sz="quarter" idx="22"/>
          </p:nvPr>
        </p:nvSpPr>
        <p:spPr>
          <a:xfrm>
            <a:off x="11858693" y="4519461"/>
            <a:ext cx="10048875" cy="861766"/>
          </a:xfrm>
          <a:solidFill>
            <a:srgbClr val="002060"/>
          </a:solidFill>
        </p:spPr>
        <p:style>
          <a:lnRef idx="1">
            <a:schemeClr val="accent1"/>
          </a:lnRef>
          <a:fillRef idx="2">
            <a:schemeClr val="accent1"/>
          </a:fillRef>
          <a:effectRef idx="1">
            <a:schemeClr val="accent1"/>
          </a:effectRef>
          <a:fontRef idx="minor">
            <a:schemeClr val="dk1"/>
          </a:fontRef>
        </p:style>
        <p:txBody>
          <a:bodyPr/>
          <a:lstStyle/>
          <a:p>
            <a:r>
              <a:rPr lang="en-IN" sz="4400" dirty="0">
                <a:solidFill>
                  <a:schemeClr val="bg1"/>
                </a:solidFill>
              </a:rPr>
              <a:t>RESULTS</a:t>
            </a:r>
            <a:endParaRPr lang="en-US" sz="4400" dirty="0">
              <a:solidFill>
                <a:schemeClr val="bg1"/>
              </a:solidFill>
            </a:endParaRPr>
          </a:p>
        </p:txBody>
      </p:sp>
      <p:sp>
        <p:nvSpPr>
          <p:cNvPr id="7" name="Text Placeholder 6"/>
          <p:cNvSpPr>
            <a:spLocks noGrp="1"/>
          </p:cNvSpPr>
          <p:nvPr>
            <p:ph type="body" sz="quarter" idx="23"/>
          </p:nvPr>
        </p:nvSpPr>
        <p:spPr>
          <a:xfrm>
            <a:off x="22520511" y="5539803"/>
            <a:ext cx="9868462" cy="18260012"/>
          </a:xfrm>
          <a:solidFill>
            <a:schemeClr val="accent1">
              <a:lumMod val="20000"/>
              <a:lumOff val="80000"/>
            </a:schemeClr>
          </a:solidFill>
        </p:spPr>
        <p:txBody>
          <a:bodyPr/>
          <a:lstStyle/>
          <a:p>
            <a:pPr>
              <a:lnSpc>
                <a:spcPct val="150000"/>
              </a:lnSpc>
            </a:pPr>
            <a:r>
              <a:rPr lang="en-US" sz="4000" b="1" u="sng" dirty="0">
                <a:effectLst/>
                <a:latin typeface="Times New Roman" panose="02020603050405020304" pitchFamily="18" charset="0"/>
                <a:ea typeface="Calibri" panose="020F0502020204030204" pitchFamily="34" charset="0"/>
                <a:cs typeface="Kokila" panose="020B0604020202020204" pitchFamily="34" charset="0"/>
              </a:rPr>
              <a:t>Working status:</a:t>
            </a:r>
            <a:endParaRPr lang="en-IN" sz="4000" dirty="0">
              <a:effectLst/>
              <a:latin typeface="Calibri" panose="020F0502020204030204" pitchFamily="34" charset="0"/>
              <a:ea typeface="Calibri" panose="020F0502020204030204" pitchFamily="34" charset="0"/>
              <a:cs typeface="Kokila" panose="020B0604020202020204" pitchFamily="34" charset="0"/>
            </a:endParaRPr>
          </a:p>
          <a:p>
            <a:pPr marL="0" indent="0">
              <a:lnSpc>
                <a:spcPct val="150000"/>
              </a:lnSpc>
              <a:buNone/>
            </a:pPr>
            <a:r>
              <a:rPr lang="en-US" sz="4000" dirty="0">
                <a:latin typeface="Times New Roman" panose="02020603050405020304" pitchFamily="18" charset="0"/>
                <a:ea typeface="Calibri" panose="020F0502020204030204" pitchFamily="34" charset="0"/>
              </a:rPr>
              <a:t>V</a:t>
            </a:r>
            <a:r>
              <a:rPr lang="en-US" sz="4000" dirty="0">
                <a:effectLst/>
                <a:latin typeface="Times New Roman" panose="02020603050405020304" pitchFamily="18" charset="0"/>
                <a:ea typeface="Calibri" panose="020F0502020204030204" pitchFamily="34" charset="0"/>
              </a:rPr>
              <a:t>iolence was greater among the females whose partners worked for ≤4 days per week.</a:t>
            </a:r>
            <a:endParaRPr lang="en-US" sz="4000" dirty="0">
              <a:effectLst/>
              <a:latin typeface="Times New Roman" panose="02020603050405020304" pitchFamily="18" charset="0"/>
              <a:ea typeface="Calibri" panose="020F0502020204030204" pitchFamily="34" charset="0"/>
            </a:endParaRPr>
          </a:p>
          <a:p>
            <a:pPr>
              <a:lnSpc>
                <a:spcPct val="150000"/>
              </a:lnSpc>
            </a:pPr>
            <a:r>
              <a:rPr lang="en-US" sz="4000" b="1" u="sng" dirty="0">
                <a:effectLst/>
                <a:latin typeface="Times New Roman" panose="02020603050405020304" pitchFamily="18" charset="0"/>
                <a:ea typeface="Calibri" panose="020F0502020204030204" pitchFamily="34" charset="0"/>
                <a:cs typeface="Kokila" panose="020B0604020202020204" pitchFamily="34" charset="0"/>
              </a:rPr>
              <a:t>Deprivation:</a:t>
            </a:r>
            <a:endParaRPr lang="en-IN" sz="4000" b="1" u="sng" dirty="0">
              <a:ea typeface="Calibri" panose="020F0502020204030204" pitchFamily="34" charset="0"/>
              <a:cs typeface="Kokila" panose="020B0604020202020204" pitchFamily="34" charset="0"/>
            </a:endParaRPr>
          </a:p>
          <a:p>
            <a:pPr>
              <a:lnSpc>
                <a:spcPct val="150000"/>
              </a:lnSpc>
            </a:pPr>
            <a:r>
              <a:rPr lang="en-US" sz="4000" dirty="0">
                <a:latin typeface="Times New Roman" panose="02020603050405020304" pitchFamily="18" charset="0"/>
                <a:ea typeface="Calibri" panose="020F0502020204030204" pitchFamily="34" charset="0"/>
              </a:rPr>
              <a:t>D</a:t>
            </a:r>
            <a:r>
              <a:rPr lang="en-US" sz="4000" dirty="0">
                <a:effectLst/>
                <a:latin typeface="Times New Roman" panose="02020603050405020304" pitchFamily="18" charset="0"/>
                <a:ea typeface="Calibri" panose="020F0502020204030204" pitchFamily="34" charset="0"/>
              </a:rPr>
              <a:t>eprivation has statistically significant correlation with physical violence.</a:t>
            </a:r>
            <a:endParaRPr lang="en-US" sz="4000" dirty="0">
              <a:effectLst/>
              <a:latin typeface="Times New Roman" panose="02020603050405020304" pitchFamily="18" charset="0"/>
              <a:ea typeface="Calibri" panose="020F0502020204030204" pitchFamily="34" charset="0"/>
            </a:endParaRPr>
          </a:p>
          <a:p>
            <a:pPr>
              <a:lnSpc>
                <a:spcPct val="150000"/>
              </a:lnSpc>
            </a:pPr>
            <a:r>
              <a:rPr lang="en-US" sz="4000" b="1" u="sng" dirty="0">
                <a:effectLst/>
                <a:latin typeface="Times New Roman" panose="02020603050405020304" pitchFamily="18" charset="0"/>
                <a:ea typeface="Calibri" panose="020F0502020204030204" pitchFamily="34" charset="0"/>
                <a:cs typeface="Kokila" panose="020B0604020202020204" pitchFamily="34" charset="0"/>
              </a:rPr>
              <a:t>Alcoholism:</a:t>
            </a:r>
            <a:endParaRPr lang="en-IN" sz="4000" dirty="0">
              <a:effectLst/>
              <a:latin typeface="Calibri" panose="020F0502020204030204" pitchFamily="34" charset="0"/>
              <a:ea typeface="Calibri" panose="020F0502020204030204" pitchFamily="34" charset="0"/>
              <a:cs typeface="Kokila" panose="020B0604020202020204" pitchFamily="34" charset="0"/>
            </a:endParaRPr>
          </a:p>
          <a:p>
            <a:pPr>
              <a:lnSpc>
                <a:spcPct val="150000"/>
              </a:lnSpc>
            </a:pPr>
            <a:r>
              <a:rPr lang="en-US" sz="4000" dirty="0">
                <a:effectLst/>
                <a:latin typeface="Times New Roman" panose="02020603050405020304" pitchFamily="18" charset="0"/>
                <a:ea typeface="Calibri" panose="020F0502020204030204" pitchFamily="34" charset="0"/>
              </a:rPr>
              <a:t> </a:t>
            </a:r>
            <a:r>
              <a:rPr lang="en-US" sz="4000" dirty="0">
                <a:latin typeface="Times New Roman" panose="02020603050405020304" pitchFamily="18" charset="0"/>
                <a:ea typeface="Calibri" panose="020F0502020204030204" pitchFamily="34" charset="0"/>
              </a:rPr>
              <a:t>C</a:t>
            </a:r>
            <a:r>
              <a:rPr lang="en-US" sz="4000" dirty="0">
                <a:effectLst/>
                <a:latin typeface="Times New Roman" panose="02020603050405020304" pitchFamily="18" charset="0"/>
                <a:ea typeface="Calibri" panose="020F0502020204030204" pitchFamily="34" charset="0"/>
              </a:rPr>
              <a:t>orrelation between partner’s alcoholism and gender-based violence was highly statistically significant, with staggering </a:t>
            </a:r>
            <a:r>
              <a:rPr lang="en-US" sz="4000" dirty="0">
                <a:latin typeface="Times New Roman" panose="02020603050405020304" pitchFamily="18" charset="0"/>
                <a:ea typeface="Calibri" panose="020F0502020204030204" pitchFamily="34" charset="0"/>
              </a:rPr>
              <a:t>92</a:t>
            </a:r>
            <a:r>
              <a:rPr lang="en-US" sz="4000" dirty="0">
                <a:effectLst/>
                <a:latin typeface="Times New Roman" panose="02020603050405020304" pitchFamily="18" charset="0"/>
                <a:ea typeface="Calibri" panose="020F0502020204030204" pitchFamily="34" charset="0"/>
              </a:rPr>
              <a:t>% of violence seen among females whose partners were alcoholic compared to </a:t>
            </a:r>
            <a:r>
              <a:rPr lang="en-US" sz="4000" dirty="0">
                <a:latin typeface="Times New Roman" panose="02020603050405020304" pitchFamily="18" charset="0"/>
                <a:ea typeface="Calibri" panose="020F0502020204030204" pitchFamily="34" charset="0"/>
              </a:rPr>
              <a:t>8</a:t>
            </a:r>
            <a:r>
              <a:rPr lang="en-US" sz="4000" dirty="0">
                <a:effectLst/>
                <a:latin typeface="Times New Roman" panose="02020603050405020304" pitchFamily="18" charset="0"/>
                <a:ea typeface="Calibri" panose="020F0502020204030204" pitchFamily="34" charset="0"/>
              </a:rPr>
              <a:t>% of violence occurring to women whose partners were non-alcoholic.</a:t>
            </a:r>
            <a:endParaRPr lang="en-US" sz="4000" dirty="0">
              <a:effectLst/>
              <a:latin typeface="Times New Roman" panose="02020603050405020304" pitchFamily="18" charset="0"/>
              <a:ea typeface="Calibri" panose="020F0502020204030204" pitchFamily="34" charset="0"/>
            </a:endParaRPr>
          </a:p>
          <a:p>
            <a:pPr>
              <a:lnSpc>
                <a:spcPct val="150000"/>
              </a:lnSpc>
            </a:pPr>
            <a:r>
              <a:rPr lang="en-US" sz="4000" b="1" u="sng" dirty="0">
                <a:latin typeface="Times New Roman" panose="02020603050405020304" pitchFamily="18" charset="0"/>
                <a:cs typeface="Kokila" panose="020B0604020202020204" pitchFamily="34" charset="0"/>
              </a:rPr>
              <a:t>Education: </a:t>
            </a:r>
            <a:endParaRPr lang="en-US" sz="4000" b="1" u="sng" dirty="0">
              <a:latin typeface="Times New Roman" panose="02020603050405020304" pitchFamily="18" charset="0"/>
              <a:cs typeface="Kokila" panose="020B0604020202020204" pitchFamily="34" charset="0"/>
            </a:endParaRPr>
          </a:p>
          <a:p>
            <a:pPr algn="just">
              <a:lnSpc>
                <a:spcPct val="150000"/>
              </a:lnSpc>
            </a:pPr>
            <a:r>
              <a:rPr lang="en-US" sz="4000" dirty="0">
                <a:latin typeface="Times New Roman" panose="02020603050405020304" pitchFamily="18" charset="0"/>
                <a:cs typeface="Kokila" panose="020B0604020202020204" pitchFamily="34" charset="0"/>
              </a:rPr>
              <a:t>Husband’s education status had a correlation with physical violence  (p value = 0.028).</a:t>
            </a:r>
            <a:endParaRPr lang="en-US" sz="4000" dirty="0">
              <a:latin typeface="Times New Roman" panose="02020603050405020304" pitchFamily="18" charset="0"/>
              <a:cs typeface="Kokila" panose="020B0604020202020204" pitchFamily="34" charset="0"/>
            </a:endParaRPr>
          </a:p>
        </p:txBody>
      </p:sp>
      <p:sp>
        <p:nvSpPr>
          <p:cNvPr id="8" name="Text Placeholder 7"/>
          <p:cNvSpPr>
            <a:spLocks noGrp="1"/>
          </p:cNvSpPr>
          <p:nvPr>
            <p:ph type="body" sz="quarter" idx="24"/>
          </p:nvPr>
        </p:nvSpPr>
        <p:spPr>
          <a:xfrm>
            <a:off x="22380067" y="4529203"/>
            <a:ext cx="10084044" cy="1010600"/>
          </a:xfrm>
          <a:solidFill>
            <a:srgbClr val="002060"/>
          </a:solidFill>
        </p:spPr>
        <p:style>
          <a:lnRef idx="1">
            <a:schemeClr val="accent1"/>
          </a:lnRef>
          <a:fillRef idx="2">
            <a:schemeClr val="accent1"/>
          </a:fillRef>
          <a:effectRef idx="1">
            <a:schemeClr val="accent1"/>
          </a:effectRef>
          <a:fontRef idx="minor">
            <a:schemeClr val="dk1"/>
          </a:fontRef>
        </p:style>
        <p:txBody>
          <a:bodyPr/>
          <a:lstStyle/>
          <a:p>
            <a:r>
              <a:rPr lang="en-IN" sz="4400" dirty="0">
                <a:solidFill>
                  <a:schemeClr val="bg1"/>
                </a:solidFill>
              </a:rPr>
              <a:t>DISCUSSION</a:t>
            </a:r>
            <a:endParaRPr lang="en-US" sz="4400" dirty="0">
              <a:solidFill>
                <a:schemeClr val="bg1"/>
              </a:solidFill>
            </a:endParaRPr>
          </a:p>
        </p:txBody>
      </p:sp>
      <p:sp>
        <p:nvSpPr>
          <p:cNvPr id="9" name="Text Placeholder 8"/>
          <p:cNvSpPr>
            <a:spLocks noGrp="1"/>
          </p:cNvSpPr>
          <p:nvPr>
            <p:ph type="body" sz="quarter" idx="25"/>
          </p:nvPr>
        </p:nvSpPr>
        <p:spPr>
          <a:xfrm>
            <a:off x="32932559" y="4552324"/>
            <a:ext cx="10047018" cy="861766"/>
          </a:xfrm>
          <a:solidFill>
            <a:srgbClr val="002060"/>
          </a:solidFill>
        </p:spPr>
        <p:style>
          <a:lnRef idx="1">
            <a:schemeClr val="accent1"/>
          </a:lnRef>
          <a:fillRef idx="2">
            <a:schemeClr val="accent1"/>
          </a:fillRef>
          <a:effectRef idx="1">
            <a:schemeClr val="accent1"/>
          </a:effectRef>
          <a:fontRef idx="minor">
            <a:schemeClr val="dk1"/>
          </a:fontRef>
        </p:style>
        <p:txBody>
          <a:bodyPr/>
          <a:lstStyle/>
          <a:p>
            <a:r>
              <a:rPr lang="en-IN" sz="4400" dirty="0">
                <a:solidFill>
                  <a:schemeClr val="bg1"/>
                </a:solidFill>
              </a:rPr>
              <a:t>CONCLUSION &amp; RECOMMENDATIONS</a:t>
            </a:r>
            <a:endParaRPr lang="en-US" sz="4400" dirty="0">
              <a:solidFill>
                <a:schemeClr val="bg1"/>
              </a:solidFill>
            </a:endParaRPr>
          </a:p>
        </p:txBody>
      </p:sp>
      <p:sp>
        <p:nvSpPr>
          <p:cNvPr id="10" name="Text Placeholder 9"/>
          <p:cNvSpPr>
            <a:spLocks noGrp="1"/>
          </p:cNvSpPr>
          <p:nvPr>
            <p:ph type="body" sz="quarter" idx="26"/>
          </p:nvPr>
        </p:nvSpPr>
        <p:spPr>
          <a:xfrm>
            <a:off x="32990516" y="5629222"/>
            <a:ext cx="9868462" cy="11787820"/>
          </a:xfrm>
          <a:solidFill>
            <a:schemeClr val="accent1">
              <a:lumMod val="20000"/>
              <a:lumOff val="80000"/>
            </a:schemeClr>
          </a:solidFill>
        </p:spPr>
        <p:txBody>
          <a:bodyPr/>
          <a:lstStyle/>
          <a:p>
            <a:pPr marL="342900" indent="-342900" algn="just">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Important to work on the root cause factors that effects or cause GBV</a:t>
            </a:r>
            <a:endParaRPr lang="en-US" sz="4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Understanding various factors such as livelihood, standard of living, health, education, alcoholism, deprivation, etc. - most essential step for elimination of GBV.</a:t>
            </a:r>
            <a:endParaRPr lang="en-IN" sz="4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IN" sz="4000" dirty="0">
                <a:latin typeface="Times New Roman" panose="02020603050405020304" pitchFamily="18" charset="0"/>
                <a:cs typeface="Times New Roman" panose="02020603050405020304" pitchFamily="18" charset="0"/>
              </a:rPr>
              <a:t>Financial control to women</a:t>
            </a:r>
            <a:endParaRPr lang="en-IN" sz="4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IN" sz="4000" dirty="0">
                <a:latin typeface="Times New Roman" panose="02020603050405020304" pitchFamily="18" charset="0"/>
                <a:cs typeface="Times New Roman" panose="02020603050405020304" pitchFamily="18" charset="0"/>
              </a:rPr>
              <a:t>Influence normative beliefs in the social environment.</a:t>
            </a:r>
            <a:endParaRPr lang="en-IN" sz="4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IN" sz="4000" dirty="0">
                <a:latin typeface="Times New Roman" panose="02020603050405020304" pitchFamily="18" charset="0"/>
                <a:cs typeface="Times New Roman" panose="02020603050405020304" pitchFamily="18" charset="0"/>
              </a:rPr>
              <a:t>Stronger enforcement of current laws against domestic violence</a:t>
            </a:r>
            <a:endParaRPr lang="en-IN" sz="4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IN" sz="4000" dirty="0">
                <a:latin typeface="Times New Roman" panose="02020603050405020304" pitchFamily="18" charset="0"/>
                <a:cs typeface="Times New Roman" panose="02020603050405020304" pitchFamily="18" charset="0"/>
              </a:rPr>
              <a:t>Create spaces where women may come together to connect and offer one another support</a:t>
            </a:r>
            <a:endParaRPr lang="en-IN" sz="4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IN" sz="4000" dirty="0">
                <a:latin typeface="Times New Roman" panose="02020603050405020304" pitchFamily="18" charset="0"/>
                <a:cs typeface="Times New Roman" panose="02020603050405020304" pitchFamily="18" charset="0"/>
              </a:rPr>
              <a:t>Economic self-sufficiency strategies need to be proactive </a:t>
            </a:r>
            <a:endParaRPr lang="en-IN" sz="4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IN" sz="4000" dirty="0"/>
          </a:p>
        </p:txBody>
      </p:sp>
      <p:sp>
        <p:nvSpPr>
          <p:cNvPr id="11" name="Text Placeholder 10"/>
          <p:cNvSpPr>
            <a:spLocks noGrp="1"/>
          </p:cNvSpPr>
          <p:nvPr>
            <p:ph type="body" sz="quarter" idx="27"/>
          </p:nvPr>
        </p:nvSpPr>
        <p:spPr>
          <a:xfrm>
            <a:off x="32964381" y="24583393"/>
            <a:ext cx="10047018" cy="861766"/>
          </a:xfrm>
          <a:solidFill>
            <a:srgbClr val="002060"/>
          </a:solidFill>
        </p:spPr>
        <p:style>
          <a:lnRef idx="1">
            <a:schemeClr val="accent1"/>
          </a:lnRef>
          <a:fillRef idx="2">
            <a:schemeClr val="accent1"/>
          </a:fillRef>
          <a:effectRef idx="1">
            <a:schemeClr val="accent1"/>
          </a:effectRef>
          <a:fontRef idx="minor">
            <a:schemeClr val="dk1"/>
          </a:fontRef>
        </p:style>
        <p:txBody>
          <a:bodyPr/>
          <a:lstStyle/>
          <a:p>
            <a:r>
              <a:rPr lang="en-IN" sz="4400" dirty="0">
                <a:solidFill>
                  <a:schemeClr val="bg1"/>
                </a:solidFill>
              </a:rPr>
              <a:t>REFERENCES</a:t>
            </a:r>
            <a:endParaRPr lang="en-US" sz="4400" dirty="0">
              <a:solidFill>
                <a:schemeClr val="bg1"/>
              </a:solidFill>
            </a:endParaRPr>
          </a:p>
        </p:txBody>
      </p:sp>
      <p:sp>
        <p:nvSpPr>
          <p:cNvPr id="12" name="Text Placeholder 11"/>
          <p:cNvSpPr>
            <a:spLocks noGrp="1"/>
          </p:cNvSpPr>
          <p:nvPr>
            <p:ph type="body" sz="quarter" idx="28"/>
          </p:nvPr>
        </p:nvSpPr>
        <p:spPr>
          <a:xfrm>
            <a:off x="32964381" y="25660292"/>
            <a:ext cx="10052050" cy="5896977"/>
          </a:xfrm>
          <a:solidFill>
            <a:schemeClr val="accent1">
              <a:lumMod val="20000"/>
              <a:lumOff val="80000"/>
            </a:schemeClr>
          </a:solidFill>
        </p:spPr>
        <p:txBody>
          <a:bodyPr/>
          <a:lstStyle/>
          <a:p>
            <a:pPr marL="285750" indent="-285750" algn="just">
              <a:buFont typeface="Arial" panose="020B0604020202020204" pitchFamily="34" charset="0"/>
              <a:buChar char="•"/>
            </a:pPr>
            <a:r>
              <a:rPr lang="en-IN" sz="3400" dirty="0">
                <a:effectLst/>
                <a:latin typeface="Times New Roman" panose="02020603050405020304" pitchFamily="18" charset="0"/>
                <a:ea typeface="Calibri" panose="020F0502020204030204" pitchFamily="34" charset="0"/>
                <a:cs typeface="Times New Roman" panose="02020603050405020304" pitchFamily="18" charset="0"/>
              </a:rPr>
              <a:t>Violence against women [Internet]. [cited 2022 Feb 21]. Available from: </a:t>
            </a:r>
            <a:r>
              <a:rPr lang="en-IN" sz="3400" dirty="0">
                <a:effectLst/>
                <a:latin typeface="Times New Roman" panose="02020603050405020304" pitchFamily="18" charset="0"/>
                <a:ea typeface="Calibri" panose="020F0502020204030204" pitchFamily="34" charset="0"/>
                <a:cs typeface="Times New Roman" panose="02020603050405020304" pitchFamily="18" charset="0"/>
                <a:hlinkClick r:id="rId4"/>
              </a:rPr>
              <a:t>https://www.who.int/westernpacific/health-topics/violence-against-women</a:t>
            </a:r>
            <a:endParaRPr lang="en-IN" sz="3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n-IN" sz="3400" dirty="0">
                <a:effectLst/>
                <a:latin typeface="Times New Roman" panose="02020603050405020304" pitchFamily="18" charset="0"/>
                <a:ea typeface="Calibri" panose="020F0502020204030204" pitchFamily="34" charset="0"/>
                <a:cs typeface="Times New Roman" panose="02020603050405020304" pitchFamily="18" charset="0"/>
              </a:rPr>
              <a:t>National Family Health Survey (NFHS-5) [Internet]. [cited 2022 Feb 21]. Available </a:t>
            </a:r>
            <a:r>
              <a:rPr lang="en-IN" sz="3400" dirty="0" err="1">
                <a:effectLst/>
                <a:latin typeface="Times New Roman" panose="02020603050405020304" pitchFamily="18" charset="0"/>
                <a:ea typeface="Calibri" panose="020F0502020204030204" pitchFamily="34" charset="0"/>
                <a:cs typeface="Times New Roman" panose="02020603050405020304" pitchFamily="18" charset="0"/>
              </a:rPr>
              <a:t>from:http</a:t>
            </a:r>
            <a:r>
              <a:rPr lang="en-IN" sz="3400" dirty="0">
                <a:effectLst/>
                <a:latin typeface="Times New Roman" panose="02020603050405020304" pitchFamily="18" charset="0"/>
                <a:ea typeface="Calibri" panose="020F0502020204030204" pitchFamily="34" charset="0"/>
                <a:cs typeface="Times New Roman" panose="02020603050405020304" pitchFamily="18" charset="0"/>
              </a:rPr>
              <a:t>://rchiips.org/</a:t>
            </a:r>
            <a:r>
              <a:rPr lang="en-IN" sz="3400" dirty="0" err="1">
                <a:effectLst/>
                <a:latin typeface="Times New Roman" panose="02020603050405020304" pitchFamily="18" charset="0"/>
                <a:ea typeface="Calibri" panose="020F0502020204030204" pitchFamily="34" charset="0"/>
                <a:cs typeface="Times New Roman" panose="02020603050405020304" pitchFamily="18" charset="0"/>
              </a:rPr>
              <a:t>nfhs</a:t>
            </a:r>
            <a:r>
              <a:rPr lang="en-IN" sz="3400" dirty="0">
                <a:effectLst/>
                <a:latin typeface="Times New Roman" panose="02020603050405020304" pitchFamily="18" charset="0"/>
                <a:ea typeface="Calibri" panose="020F0502020204030204" pitchFamily="34" charset="0"/>
                <a:cs typeface="Times New Roman" panose="02020603050405020304" pitchFamily="18" charset="0"/>
              </a:rPr>
              <a:t>/factsheet_NFHS-5.shtml</a:t>
            </a:r>
            <a:endParaRPr lang="en-IN" sz="3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n-IN" sz="3400" dirty="0">
                <a:effectLst/>
                <a:latin typeface="Times New Roman" panose="02020603050405020304" pitchFamily="18" charset="0"/>
                <a:ea typeface="Calibri" panose="020F0502020204030204" pitchFamily="34" charset="0"/>
              </a:rPr>
              <a:t>Roy AS, Sen N, </a:t>
            </a:r>
            <a:r>
              <a:rPr lang="en-IN" sz="3400" dirty="0" err="1">
                <a:effectLst/>
                <a:latin typeface="Times New Roman" panose="02020603050405020304" pitchFamily="18" charset="0"/>
                <a:ea typeface="Calibri" panose="020F0502020204030204" pitchFamily="34" charset="0"/>
              </a:rPr>
              <a:t>Bagchi</a:t>
            </a:r>
            <a:r>
              <a:rPr lang="en-IN" sz="3400" dirty="0">
                <a:effectLst/>
                <a:latin typeface="Times New Roman" panose="02020603050405020304" pitchFamily="18" charset="0"/>
                <a:ea typeface="Calibri" panose="020F0502020204030204" pitchFamily="34" charset="0"/>
              </a:rPr>
              <a:t> SS. Gender-based Violence in India in Covid-19 Lockdown. :15.</a:t>
            </a:r>
            <a:endParaRPr lang="en-IN" sz="3400" dirty="0"/>
          </a:p>
          <a:p>
            <a:endParaRPr lang="en-US" sz="2800" dirty="0"/>
          </a:p>
        </p:txBody>
      </p:sp>
      <p:sp>
        <p:nvSpPr>
          <p:cNvPr id="15" name="Text Placeholder 14"/>
          <p:cNvSpPr>
            <a:spLocks noGrp="1"/>
          </p:cNvSpPr>
          <p:nvPr>
            <p:ph type="body" sz="quarter" idx="96"/>
          </p:nvPr>
        </p:nvSpPr>
        <p:spPr>
          <a:xfrm>
            <a:off x="1166745" y="15819950"/>
            <a:ext cx="10056813" cy="5201402"/>
          </a:xfrm>
          <a:solidFill>
            <a:schemeClr val="accent1">
              <a:lumMod val="20000"/>
              <a:lumOff val="80000"/>
            </a:schemeClr>
          </a:solidFill>
        </p:spPr>
        <p:txBody>
          <a:bodyPr/>
          <a:lstStyle/>
          <a:p>
            <a:pPr marL="342900" lvl="0" indent="-342900" algn="just">
              <a:spcAft>
                <a:spcPts val="800"/>
              </a:spcAft>
              <a:buFont typeface="Arial" panose="020B0604020202020204" pitchFamily="34" charset="0"/>
              <a:buChar char="•"/>
            </a:pPr>
            <a:r>
              <a:rPr lang="en-IN" sz="3000" dirty="0">
                <a:latin typeface="Times New Roman" panose="02020603050405020304" pitchFamily="18" charset="0"/>
                <a:cs typeface="Times New Roman" panose="02020603050405020304" pitchFamily="18" charset="0"/>
              </a:rPr>
              <a:t>To determine the existing status of GBV including physical, emotional, and sexual violence in women aged 18-49 years.</a:t>
            </a:r>
            <a:endParaRPr lang="en-IN" sz="3000" dirty="0">
              <a:latin typeface="Times New Roman" panose="02020603050405020304" pitchFamily="18" charset="0"/>
              <a:cs typeface="Times New Roman" panose="02020603050405020304" pitchFamily="18" charset="0"/>
            </a:endParaRPr>
          </a:p>
          <a:p>
            <a:pPr marL="342900" lvl="0" indent="-342900" algn="just">
              <a:spcAft>
                <a:spcPts val="800"/>
              </a:spcAft>
              <a:buFont typeface="Arial" panose="020B0604020202020204" pitchFamily="34" charset="0"/>
              <a:buChar char="•"/>
            </a:pPr>
            <a:r>
              <a:rPr lang="en-IN" sz="3000" dirty="0">
                <a:latin typeface="Times New Roman" panose="02020603050405020304" pitchFamily="18" charset="0"/>
                <a:cs typeface="Times New Roman" panose="02020603050405020304" pitchFamily="18" charset="0"/>
              </a:rPr>
              <a:t>To assess the determinants of GBV namely age and age at marriage, disparity in education and incomes of the partners.</a:t>
            </a:r>
            <a:endParaRPr lang="en-IN" sz="3000" dirty="0">
              <a:latin typeface="Times New Roman" panose="02020603050405020304" pitchFamily="18" charset="0"/>
              <a:cs typeface="Times New Roman" panose="02020603050405020304" pitchFamily="18" charset="0"/>
            </a:endParaRPr>
          </a:p>
          <a:p>
            <a:pPr marL="342900" lvl="0" indent="-342900" algn="just">
              <a:spcAft>
                <a:spcPts val="800"/>
              </a:spcAft>
              <a:buFont typeface="Arial" panose="020B0604020202020204" pitchFamily="34" charset="0"/>
              <a:buChar char="•"/>
            </a:pPr>
            <a:r>
              <a:rPr lang="en-IN" sz="3000" dirty="0">
                <a:latin typeface="Times New Roman" panose="02020603050405020304" pitchFamily="18" charset="0"/>
                <a:cs typeface="Times New Roman" panose="02020603050405020304" pitchFamily="18" charset="0"/>
              </a:rPr>
              <a:t>To analyse the correlation between deprivation and intimate partner interpersonal conflict in women aged 18-49 years.</a:t>
            </a:r>
            <a:endParaRPr lang="en-IN" sz="3000" dirty="0">
              <a:latin typeface="Times New Roman" panose="02020603050405020304" pitchFamily="18" charset="0"/>
              <a:cs typeface="Times New Roman" panose="02020603050405020304" pitchFamily="18" charset="0"/>
            </a:endParaRPr>
          </a:p>
          <a:p>
            <a:pPr marL="342900" lvl="0" indent="-342900" algn="just">
              <a:spcAft>
                <a:spcPts val="800"/>
              </a:spcAft>
              <a:buFont typeface="Arial" panose="020B0604020202020204" pitchFamily="34" charset="0"/>
              <a:buChar char="•"/>
            </a:pPr>
            <a:r>
              <a:rPr lang="en-IN" sz="3000" dirty="0">
                <a:latin typeface="Times New Roman" panose="02020603050405020304" pitchFamily="18" charset="0"/>
                <a:cs typeface="Times New Roman" panose="02020603050405020304" pitchFamily="18" charset="0"/>
              </a:rPr>
              <a:t>To analyse the correlation between alcoholism and intimate partner interpersonal conflict in women aged 18-49 years.</a:t>
            </a:r>
            <a:endParaRPr lang="en-IN" sz="3000" dirty="0"/>
          </a:p>
        </p:txBody>
      </p:sp>
      <p:sp>
        <p:nvSpPr>
          <p:cNvPr id="18" name="Text Placeholder 17"/>
          <p:cNvSpPr>
            <a:spLocks noGrp="1"/>
          </p:cNvSpPr>
          <p:nvPr>
            <p:ph type="body" sz="quarter" idx="153"/>
          </p:nvPr>
        </p:nvSpPr>
        <p:spPr>
          <a:xfrm>
            <a:off x="6139544" y="330441"/>
            <a:ext cx="33543970" cy="2351785"/>
          </a:xfrm>
        </p:spPr>
        <p:txBody>
          <a:bodyPr>
            <a:noAutofit/>
          </a:bodyPr>
          <a:lstStyle/>
          <a:p>
            <a:pPr algn="ctr">
              <a:lnSpc>
                <a:spcPct val="107000"/>
              </a:lnSpc>
              <a:spcAft>
                <a:spcPts val="800"/>
              </a:spcAft>
            </a:pPr>
            <a:r>
              <a:rPr lang="en-IN" sz="6600" b="1" dirty="0">
                <a:effectLst/>
                <a:latin typeface="Times New Roman" panose="02020603050405020304" pitchFamily="18" charset="0"/>
                <a:ea typeface="Calibri" panose="020F0502020204030204" pitchFamily="34" charset="0"/>
                <a:cs typeface="Times New Roman" panose="02020603050405020304" pitchFamily="18" charset="0"/>
              </a:rPr>
              <a:t>An Exploratory study of Determinants of Intimate partner conflict and Gender based Violence in Bhatti mines, Chhatarpur area of Delhi</a:t>
            </a:r>
            <a:endParaRPr lang="en-US" sz="9600" dirty="0"/>
          </a:p>
        </p:txBody>
      </p:sp>
      <p:sp>
        <p:nvSpPr>
          <p:cNvPr id="13" name="TextBox 12"/>
          <p:cNvSpPr txBox="1"/>
          <p:nvPr/>
        </p:nvSpPr>
        <p:spPr>
          <a:xfrm>
            <a:off x="9353139" y="2636232"/>
            <a:ext cx="29005901" cy="1568450"/>
          </a:xfrm>
          <a:prstGeom prst="rect">
            <a:avLst/>
          </a:prstGeom>
          <a:noFill/>
        </p:spPr>
        <p:txBody>
          <a:bodyPr wrap="square" rtlCol="0">
            <a:spAutoFit/>
          </a:bodyPr>
          <a:lstStyle/>
          <a:p>
            <a:pPr algn="ctr"/>
            <a:r>
              <a:rPr lang="en-IN" sz="4800" dirty="0" err="1">
                <a:solidFill>
                  <a:schemeClr val="bg1"/>
                </a:solidFill>
                <a:latin typeface="Times New Roman" panose="02020603050405020304" pitchFamily="18" charset="0"/>
                <a:cs typeface="Times New Roman" panose="02020603050405020304" pitchFamily="18" charset="0"/>
              </a:rPr>
              <a:t>Dr.</a:t>
            </a:r>
            <a:r>
              <a:rPr lang="en-IN" sz="4800" dirty="0">
                <a:solidFill>
                  <a:schemeClr val="bg1"/>
                </a:solidFill>
                <a:latin typeface="Times New Roman" panose="02020603050405020304" pitchFamily="18" charset="0"/>
                <a:cs typeface="Times New Roman" panose="02020603050405020304" pitchFamily="18" charset="0"/>
              </a:rPr>
              <a:t> Yasmin Khan.131</a:t>
            </a:r>
            <a:endParaRPr lang="en-IN" sz="4800" dirty="0">
              <a:solidFill>
                <a:schemeClr val="bg1"/>
              </a:solidFill>
              <a:latin typeface="Times New Roman" panose="02020603050405020304" pitchFamily="18" charset="0"/>
              <a:cs typeface="Times New Roman" panose="02020603050405020304" pitchFamily="18" charset="0"/>
            </a:endParaRPr>
          </a:p>
          <a:p>
            <a:pPr algn="ctr"/>
            <a:r>
              <a:rPr lang="en-IN" sz="4800" dirty="0">
                <a:solidFill>
                  <a:schemeClr val="bg1"/>
                </a:solidFill>
                <a:latin typeface="Times New Roman" panose="02020603050405020304" pitchFamily="18" charset="0"/>
                <a:cs typeface="Times New Roman" panose="02020603050405020304" pitchFamily="18" charset="0"/>
              </a:rPr>
              <a:t>Faculty Mentor: </a:t>
            </a:r>
            <a:r>
              <a:rPr lang="en-IN" sz="4800" dirty="0" err="1">
                <a:solidFill>
                  <a:schemeClr val="bg1"/>
                </a:solidFill>
                <a:latin typeface="Times New Roman" panose="02020603050405020304" pitchFamily="18" charset="0"/>
                <a:cs typeface="Times New Roman" panose="02020603050405020304" pitchFamily="18" charset="0"/>
              </a:rPr>
              <a:t>Dr.</a:t>
            </a:r>
            <a:r>
              <a:rPr lang="en-IN" sz="4800" dirty="0">
                <a:solidFill>
                  <a:schemeClr val="bg1"/>
                </a:solidFill>
                <a:latin typeface="Times New Roman" panose="02020603050405020304" pitchFamily="18" charset="0"/>
                <a:cs typeface="Times New Roman" panose="02020603050405020304" pitchFamily="18" charset="0"/>
              </a:rPr>
              <a:t> Rohini </a:t>
            </a:r>
            <a:r>
              <a:rPr lang="en-IN" sz="4800" dirty="0" err="1">
                <a:solidFill>
                  <a:schemeClr val="bg1"/>
                </a:solidFill>
                <a:latin typeface="Times New Roman" panose="02020603050405020304" pitchFamily="18" charset="0"/>
                <a:cs typeface="Times New Roman" panose="02020603050405020304" pitchFamily="18" charset="0"/>
              </a:rPr>
              <a:t>Ruhil</a:t>
            </a:r>
            <a:endParaRPr lang="en-IN" sz="4800" dirty="0">
              <a:solidFill>
                <a:schemeClr val="bg1"/>
              </a:solidFill>
              <a:latin typeface="Times New Roman" panose="02020603050405020304" pitchFamily="18" charset="0"/>
              <a:cs typeface="Times New Roman" panose="02020603050405020304" pitchFamily="18" charset="0"/>
            </a:endParaRPr>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6613170" cy="390893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5" name="Picture 34"/>
          <p:cNvPicPr>
            <a:picLocks noChangeAspect="1"/>
          </p:cNvPicPr>
          <p:nvPr/>
        </p:nvPicPr>
        <p:blipFill rotWithShape="1">
          <a:blip r:embed="rId6"/>
          <a:srcRect l="846" t="16818" r="92007" b="71090"/>
          <a:stretch>
            <a:fillRect/>
          </a:stretch>
        </p:blipFill>
        <p:spPr>
          <a:xfrm>
            <a:off x="39683513" y="47750"/>
            <a:ext cx="4182356" cy="3978723"/>
          </a:xfrm>
          <a:prstGeom prst="rect">
            <a:avLst/>
          </a:prstGeom>
        </p:spPr>
      </p:pic>
      <p:sp>
        <p:nvSpPr>
          <p:cNvPr id="38" name="Text Placeholder 3"/>
          <p:cNvSpPr txBox="1"/>
          <p:nvPr/>
        </p:nvSpPr>
        <p:spPr>
          <a:xfrm>
            <a:off x="1157297" y="14870369"/>
            <a:ext cx="10050462" cy="861766"/>
          </a:xfrm>
          <a:prstGeom prst="rect">
            <a:avLst/>
          </a:prstGeom>
          <a:solidFill>
            <a:srgbClr val="002060"/>
          </a:solidFill>
        </p:spPr>
        <p:style>
          <a:lnRef idx="1">
            <a:schemeClr val="accent1"/>
          </a:lnRef>
          <a:fillRef idx="2">
            <a:schemeClr val="accent1"/>
          </a:fillRef>
          <a:effectRef idx="1">
            <a:schemeClr val="accent1"/>
          </a:effectRef>
          <a:fontRef idx="minor">
            <a:schemeClr val="dk1"/>
          </a:fontRef>
        </p:style>
        <p:txBody>
          <a:bodyPr wrap="square" lIns="91436" tIns="91436" rIns="91436" bIns="91436" anchor="ctr" anchorCtr="0">
            <a:spAutoFit/>
          </a:bodyPr>
          <a:lstStyle>
            <a:lvl1pPr marL="0" indent="0" algn="ctr" defTabSz="4389120" rtl="0" eaLnBrk="1" latinLnBrk="0" hangingPunct="1">
              <a:spcBef>
                <a:spcPct val="20000"/>
              </a:spcBef>
              <a:buFont typeface="Arial" panose="020B0604020202020204" pitchFamily="34" charset="0"/>
              <a:buNone/>
              <a:defRPr sz="3700" b="1" u="sng" kern="1200" baseline="0">
                <a:solidFill>
                  <a:schemeClr val="accent1">
                    <a:lumMod val="50000"/>
                  </a:schemeClr>
                </a:solidFill>
                <a:latin typeface="Calibri" panose="020F0502020204030204" pitchFamily="34" charset="0"/>
                <a:ea typeface="+mn-ea"/>
                <a:cs typeface="Calibri" panose="020F0502020204030204" pitchFamily="34" charset="0"/>
              </a:defRPr>
            </a:lvl1pPr>
            <a:lvl2pPr marL="3566160" indent="-1371600" algn="l" defTabSz="4389120" rtl="0" eaLnBrk="1" latinLnBrk="0" hangingPunct="1">
              <a:spcBef>
                <a:spcPct val="20000"/>
              </a:spcBef>
              <a:buFont typeface="Arial" panose="020B0604020202020204" pitchFamily="34" charset="0"/>
              <a:buChar char="–"/>
              <a:defRPr sz="1350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600" kern="1200">
                <a:solidFill>
                  <a:schemeClr val="tx1"/>
                </a:solidFill>
                <a:latin typeface="+mn-lt"/>
                <a:ea typeface="+mn-ea"/>
                <a:cs typeface="+mn-cs"/>
              </a:defRPr>
            </a:lvl3pPr>
            <a:lvl4pPr marL="7680325"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4885"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69445"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005"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8565"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125"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a:lstStyle>
          <a:p>
            <a:r>
              <a:rPr lang="en-IN" sz="4400" dirty="0">
                <a:solidFill>
                  <a:schemeClr val="bg1"/>
                </a:solidFill>
              </a:rPr>
              <a:t>OBJECTIVES</a:t>
            </a:r>
            <a:endParaRPr lang="en-US" sz="4400" dirty="0">
              <a:solidFill>
                <a:schemeClr val="bg1"/>
              </a:solidFill>
            </a:endParaRPr>
          </a:p>
        </p:txBody>
      </p:sp>
      <p:graphicFrame>
        <p:nvGraphicFramePr>
          <p:cNvPr id="43" name="Chart 42"/>
          <p:cNvGraphicFramePr/>
          <p:nvPr/>
        </p:nvGraphicFramePr>
        <p:xfrm>
          <a:off x="11817340" y="11727002"/>
          <a:ext cx="10155148" cy="5904011"/>
        </p:xfrm>
        <a:graphic>
          <a:graphicData uri="http://schemas.openxmlformats.org/drawingml/2006/chart">
            <c:chart xmlns:c="http://schemas.openxmlformats.org/drawingml/2006/chart" xmlns:r="http://schemas.openxmlformats.org/officeDocument/2006/relationships" r:id="rId1"/>
          </a:graphicData>
        </a:graphic>
      </p:graphicFrame>
      <p:sp>
        <p:nvSpPr>
          <p:cNvPr id="44" name="Text Box 8"/>
          <p:cNvSpPr txBox="1"/>
          <p:nvPr/>
        </p:nvSpPr>
        <p:spPr>
          <a:xfrm>
            <a:off x="11779388" y="17158381"/>
            <a:ext cx="3385022" cy="482374"/>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noAutofit/>
          </a:bodyPr>
          <a:lstStyle/>
          <a:p>
            <a:pPr>
              <a:lnSpc>
                <a:spcPct val="107000"/>
              </a:lnSpc>
              <a:spcAft>
                <a:spcPts val="800"/>
              </a:spcAft>
            </a:pPr>
            <a:r>
              <a:rPr lang="en-US" sz="2800" b="1" dirty="0">
                <a:effectLst/>
                <a:latin typeface="Times New Roman" panose="02020603050405020304" pitchFamily="18" charset="0"/>
                <a:ea typeface="Calibri" panose="020F0502020204030204" pitchFamily="34" charset="0"/>
                <a:cs typeface="Kokila" panose="020B0604020202020204" pitchFamily="34" charset="0"/>
              </a:rPr>
              <a:t>p-value = 0.0000001</a:t>
            </a:r>
            <a:endParaRPr lang="en-IN" sz="2800" dirty="0">
              <a:effectLst/>
              <a:latin typeface="Calibri" panose="020F0502020204030204" pitchFamily="34" charset="0"/>
              <a:ea typeface="Calibri" panose="020F0502020204030204" pitchFamily="34" charset="0"/>
              <a:cs typeface="Kokila" panose="020B0604020202020204" pitchFamily="34" charset="0"/>
            </a:endParaRPr>
          </a:p>
        </p:txBody>
      </p:sp>
      <p:pic>
        <p:nvPicPr>
          <p:cNvPr id="50" name="Picture 49"/>
          <p:cNvPicPr>
            <a:picLocks noChangeAspect="1"/>
          </p:cNvPicPr>
          <p:nvPr/>
        </p:nvPicPr>
        <p:blipFill rotWithShape="1">
          <a:blip r:embed="rId7">
            <a:extLst>
              <a:ext uri="{28A0092B-C50C-407E-A947-70E740481C1C}">
                <a14:useLocalDpi xmlns:a14="http://schemas.microsoft.com/office/drawing/2010/main" val="0"/>
              </a:ext>
            </a:extLst>
          </a:blip>
          <a:srcRect l="11382"/>
          <a:stretch>
            <a:fillRect/>
          </a:stretch>
        </p:blipFill>
        <p:spPr>
          <a:xfrm>
            <a:off x="22339149" y="24255036"/>
            <a:ext cx="5263895" cy="7464276"/>
          </a:xfrm>
          <a:prstGeom prst="rect">
            <a:avLst/>
          </a:prstGeom>
        </p:spPr>
      </p:pic>
      <p:pic>
        <p:nvPicPr>
          <p:cNvPr id="54" name="Picture 13" descr="A picture containing text, tree, outdoor, forest&#10;&#10;Description automatically generated"/>
          <p:cNvPicPr>
            <a:picLocks noChangeAspect="1"/>
          </p:cNvPicPr>
          <p:nvPr/>
        </p:nvPicPr>
        <p:blipFill rotWithShape="1">
          <a:blip r:embed="rId8"/>
          <a:srcRect l="-247" t="8627" r="1841" b="9059"/>
          <a:stretch>
            <a:fillRect/>
          </a:stretch>
        </p:blipFill>
        <p:spPr>
          <a:xfrm>
            <a:off x="27743899" y="24216411"/>
            <a:ext cx="4786351" cy="7464277"/>
          </a:xfrm>
          <a:prstGeom prst="rect">
            <a:avLst/>
          </a:prstGeom>
        </p:spPr>
      </p:pic>
      <p:pic>
        <p:nvPicPr>
          <p:cNvPr id="1028" name="Picture 4" descr="Senegal: Fighting Gender-Based Violence At the Grassroots in Senegal -  allAfrica.co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79305" y="17860479"/>
            <a:ext cx="10121162" cy="603262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p:cNvPicPr>
            <a:picLocks noChangeAspect="1"/>
          </p:cNvPicPr>
          <p:nvPr/>
        </p:nvPicPr>
        <p:blipFill>
          <a:blip r:embed="rId10"/>
          <a:stretch>
            <a:fillRect/>
          </a:stretch>
        </p:blipFill>
        <p:spPr>
          <a:xfrm>
            <a:off x="874769" y="22416003"/>
            <a:ext cx="21116925" cy="9198935"/>
          </a:xfrm>
          <a:prstGeom prst="rect">
            <a:avLst/>
          </a:prstGeom>
        </p:spPr>
      </p:pic>
      <p:graphicFrame>
        <p:nvGraphicFramePr>
          <p:cNvPr id="46" name="Chart 45"/>
          <p:cNvGraphicFramePr/>
          <p:nvPr/>
        </p:nvGraphicFramePr>
        <p:xfrm>
          <a:off x="11831205" y="17917277"/>
          <a:ext cx="10179236" cy="5977739"/>
        </p:xfrm>
        <a:graphic>
          <a:graphicData uri="http://schemas.openxmlformats.org/drawingml/2006/chart">
            <c:chart xmlns:c="http://schemas.openxmlformats.org/drawingml/2006/chart" xmlns:r="http://schemas.openxmlformats.org/officeDocument/2006/relationships" r:id="rId2"/>
          </a:graphicData>
        </a:graphic>
      </p:graphicFrame>
      <p:sp>
        <p:nvSpPr>
          <p:cNvPr id="48" name="Text Box 7"/>
          <p:cNvSpPr txBox="1"/>
          <p:nvPr/>
        </p:nvSpPr>
        <p:spPr>
          <a:xfrm>
            <a:off x="11817340" y="23338567"/>
            <a:ext cx="2802764" cy="461248"/>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nSpc>
                <a:spcPct val="107000"/>
              </a:lnSpc>
              <a:spcAft>
                <a:spcPts val="800"/>
              </a:spcAft>
            </a:pPr>
            <a:r>
              <a:rPr lang="en-US" sz="2800" b="1" dirty="0">
                <a:solidFill>
                  <a:schemeClr val="tx1"/>
                </a:solidFill>
                <a:effectLst/>
                <a:latin typeface="Times New Roman" panose="02020603050405020304" pitchFamily="18" charset="0"/>
                <a:ea typeface="Calibri" panose="020F0502020204030204" pitchFamily="34" charset="0"/>
                <a:cs typeface="Kokila" panose="020B0604020202020204" pitchFamily="34" charset="0"/>
              </a:rPr>
              <a:t>p-value = 0.004</a:t>
            </a:r>
            <a:endParaRPr lang="en-IN" sz="2800" b="1" dirty="0">
              <a:solidFill>
                <a:schemeClr val="tx1"/>
              </a:solidFill>
              <a:effectLst/>
              <a:ea typeface="Calibri" panose="020F0502020204030204" pitchFamily="34" charset="0"/>
              <a:cs typeface="Kokila" panose="020B0604020202020204" pitchFamily="34" charset="0"/>
            </a:endParaRPr>
          </a:p>
        </p:txBody>
      </p:sp>
      <p:graphicFrame>
        <p:nvGraphicFramePr>
          <p:cNvPr id="42" name="Chart 41"/>
          <p:cNvGraphicFramePr/>
          <p:nvPr/>
        </p:nvGraphicFramePr>
        <p:xfrm>
          <a:off x="11890120" y="5638376"/>
          <a:ext cx="10017447" cy="590401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1552052" y="31719312"/>
            <a:ext cx="10836921" cy="1259628"/>
          </a:xfrm>
          <a:prstGeom prst="rect">
            <a:avLst/>
          </a:prstGeom>
          <a:solidFill>
            <a:schemeClr val="accent1">
              <a:lumMod val="50000"/>
            </a:schemeClr>
          </a:solidFill>
        </p:spPr>
        <p:txBody>
          <a:bodyPr wrap="square" rtlCol="0">
            <a:spAutoFit/>
          </a:bodyPr>
          <a:lstStyle/>
          <a:p>
            <a:endParaRPr lang="en-IN" sz="2500"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36x48-Templat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ithout guides">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36x48-Template-V2b</Template>
  <TotalTime>0</TotalTime>
  <Words>2676</Words>
  <Application>WPS Presentation</Application>
  <PresentationFormat>Custom</PresentationFormat>
  <Paragraphs>58</Paragraphs>
  <Slides>1</Slides>
  <Notes>1</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vt:i4>
      </vt:variant>
    </vt:vector>
  </HeadingPairs>
  <TitlesOfParts>
    <vt:vector size="16" baseType="lpstr">
      <vt:lpstr>Arial</vt:lpstr>
      <vt:lpstr>SimSun</vt:lpstr>
      <vt:lpstr>Wingdings</vt:lpstr>
      <vt:lpstr>Times New Roman</vt:lpstr>
      <vt:lpstr>Arial Black</vt:lpstr>
      <vt:lpstr>Trebuchet MS</vt:lpstr>
      <vt:lpstr>Arial</vt:lpstr>
      <vt:lpstr>Calibri</vt:lpstr>
      <vt:lpstr>Kokila</vt:lpstr>
      <vt:lpstr>Segoe Print</vt:lpstr>
      <vt:lpstr>Courier New</vt:lpstr>
      <vt:lpstr>Microsoft YaHei</vt:lpstr>
      <vt:lpstr>Arial Unicode MS</vt:lpstr>
      <vt:lpstr>36x48-Template</vt:lpstr>
      <vt:lpstr>Without guides</vt:lpstr>
      <vt:lpstr>PowerPoint 演示文稿</vt:lpstr>
    </vt:vector>
  </TitlesOfParts>
  <Company>Canterbury Media Services, Inc.</Company>
  <LinksUpToDate>false</LinksUpToDate>
  <SharedDoc>false</SharedDoc>
  <HyperlinksChanged>false</HyperlinksChanged>
  <AppVersion>14.0000</AppVersion>
  <Manager>A. Kotoulas</Manager>
  <HyperlinkBase>https://www.posterpresentations.com/free-poster-templates.html</HyperlinkBase>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PowerPoint Presentation</dc:title>
  <dc:creator>PosterPresentations.com</dc:creator>
  <cp:keywords>36x48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dc:subject>Research poster presentation template</dc:subject>
  <cp:category>Research poster templates</cp:category>
  <cp:lastModifiedBy>Yasmin Khan</cp:lastModifiedBy>
  <cp:revision>175</cp:revision>
  <dcterms:created xsi:type="dcterms:W3CDTF">2012-02-03T19:11:00Z</dcterms:created>
  <dcterms:modified xsi:type="dcterms:W3CDTF">2022-08-10T13:41:01Z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62FBB93DFF454CD19F48EB542FF85F20</vt:lpwstr>
  </property>
  <property fmtid="{D5CDD505-2E9C-101B-9397-08002B2CF9AE}" pid="3" name="KSOProductBuildVer">
    <vt:lpwstr>1033-11.2.0.11254</vt:lpwstr>
  </property>
</Properties>
</file>