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7" r:id="rId3"/>
    <p:sldId id="268" r:id="rId4"/>
    <p:sldId id="293" r:id="rId5"/>
    <p:sldId id="286" r:id="rId6"/>
    <p:sldId id="287" r:id="rId7"/>
    <p:sldId id="294" r:id="rId8"/>
    <p:sldId id="291" r:id="rId9"/>
    <p:sldId id="29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ersha yadav" userId="737aebb0deb9499a" providerId="LiveId" clId="{A554371B-B45B-49A1-A2ED-09834EBABA70}"/>
    <pc:docChg chg="undo custSel addSld delSld modSld sldOrd">
      <pc:chgData name="Versha yadav" userId="737aebb0deb9499a" providerId="LiveId" clId="{A554371B-B45B-49A1-A2ED-09834EBABA70}" dt="2022-06-27T17:49:38.464" v="2444"/>
      <pc:docMkLst>
        <pc:docMk/>
      </pc:docMkLst>
      <pc:sldChg chg="addSp delSp modSp del mod">
        <pc:chgData name="Versha yadav" userId="737aebb0deb9499a" providerId="LiveId" clId="{A554371B-B45B-49A1-A2ED-09834EBABA70}" dt="2022-06-20T10:00:03.955" v="81" actId="47"/>
        <pc:sldMkLst>
          <pc:docMk/>
          <pc:sldMk cId="665528978" sldId="257"/>
        </pc:sldMkLst>
        <pc:spChg chg="add del mod">
          <ac:chgData name="Versha yadav" userId="737aebb0deb9499a" providerId="LiveId" clId="{A554371B-B45B-49A1-A2ED-09834EBABA70}" dt="2022-06-20T09:58:07.298" v="63" actId="21"/>
          <ac:spMkLst>
            <pc:docMk/>
            <pc:sldMk cId="665528978" sldId="257"/>
            <ac:spMk id="2" creationId="{0E02E522-EA3A-CE9E-9F31-0ECFA864300F}"/>
          </ac:spMkLst>
        </pc:spChg>
        <pc:spChg chg="add del mod">
          <ac:chgData name="Versha yadav" userId="737aebb0deb9499a" providerId="LiveId" clId="{A554371B-B45B-49A1-A2ED-09834EBABA70}" dt="2022-06-20T09:58:07.298" v="63" actId="21"/>
          <ac:spMkLst>
            <pc:docMk/>
            <pc:sldMk cId="665528978" sldId="257"/>
            <ac:spMk id="5" creationId="{2129A2E1-4CB7-D6D7-57E0-DA7212C7730E}"/>
          </ac:spMkLst>
        </pc:spChg>
      </pc:sldChg>
      <pc:sldChg chg="addSp delSp modSp mod ord">
        <pc:chgData name="Versha yadav" userId="737aebb0deb9499a" providerId="LiveId" clId="{A554371B-B45B-49A1-A2ED-09834EBABA70}" dt="2022-06-27T17:45:19.904" v="2440" actId="113"/>
        <pc:sldMkLst>
          <pc:docMk/>
          <pc:sldMk cId="1687568129" sldId="258"/>
        </pc:sldMkLst>
        <pc:spChg chg="mod">
          <ac:chgData name="Versha yadav" userId="737aebb0deb9499a" providerId="LiveId" clId="{A554371B-B45B-49A1-A2ED-09834EBABA70}" dt="2022-06-27T17:45:19.904" v="2440" actId="113"/>
          <ac:spMkLst>
            <pc:docMk/>
            <pc:sldMk cId="1687568129" sldId="258"/>
            <ac:spMk id="3" creationId="{3087757E-0D84-E9DF-D92A-350253129A55}"/>
          </ac:spMkLst>
        </pc:spChg>
        <pc:spChg chg="add del mod">
          <ac:chgData name="Versha yadav" userId="737aebb0deb9499a" providerId="LiveId" clId="{A554371B-B45B-49A1-A2ED-09834EBABA70}" dt="2022-06-20T09:59:14.421" v="77"/>
          <ac:spMkLst>
            <pc:docMk/>
            <pc:sldMk cId="1687568129" sldId="258"/>
            <ac:spMk id="4" creationId="{C6737480-D6E5-087C-F75D-98AD1D1BF081}"/>
          </ac:spMkLst>
        </pc:spChg>
        <pc:spChg chg="add mod">
          <ac:chgData name="Versha yadav" userId="737aebb0deb9499a" providerId="LiveId" clId="{A554371B-B45B-49A1-A2ED-09834EBABA70}" dt="2022-06-27T17:00:11.193" v="2166" actId="1076"/>
          <ac:spMkLst>
            <pc:docMk/>
            <pc:sldMk cId="1687568129" sldId="258"/>
            <ac:spMk id="5" creationId="{7718CB9E-8497-DB26-CE4F-D45A7DC2575B}"/>
          </ac:spMkLst>
        </pc:spChg>
        <pc:graphicFrameChg chg="add del mod modGraphic">
          <ac:chgData name="Versha yadav" userId="737aebb0deb9499a" providerId="LiveId" clId="{A554371B-B45B-49A1-A2ED-09834EBABA70}" dt="2022-06-27T17:30:42.200" v="2368" actId="478"/>
          <ac:graphicFrameMkLst>
            <pc:docMk/>
            <pc:sldMk cId="1687568129" sldId="258"/>
            <ac:graphicFrameMk id="4" creationId="{3A9C2991-5F4A-D303-962F-68042EB78FB4}"/>
          </ac:graphicFrameMkLst>
        </pc:graphicFrameChg>
      </pc:sldChg>
      <pc:sldChg chg="modSp add del mod">
        <pc:chgData name="Versha yadav" userId="737aebb0deb9499a" providerId="LiveId" clId="{A554371B-B45B-49A1-A2ED-09834EBABA70}" dt="2022-06-27T08:59:37.696" v="2112" actId="1076"/>
        <pc:sldMkLst>
          <pc:docMk/>
          <pc:sldMk cId="854946957" sldId="264"/>
        </pc:sldMkLst>
        <pc:graphicFrameChg chg="mod">
          <ac:chgData name="Versha yadav" userId="737aebb0deb9499a" providerId="LiveId" clId="{A554371B-B45B-49A1-A2ED-09834EBABA70}" dt="2022-06-27T08:58:30.213" v="2109"/>
          <ac:graphicFrameMkLst>
            <pc:docMk/>
            <pc:sldMk cId="854946957" sldId="264"/>
            <ac:graphicFrameMk id="24" creationId="{DE6C72F6-3C29-E240-2710-F59FF75C9B41}"/>
          </ac:graphicFrameMkLst>
        </pc:graphicFrameChg>
        <pc:picChg chg="mod">
          <ac:chgData name="Versha yadav" userId="737aebb0deb9499a" providerId="LiveId" clId="{A554371B-B45B-49A1-A2ED-09834EBABA70}" dt="2022-06-27T08:59:37.696" v="2112" actId="1076"/>
          <ac:picMkLst>
            <pc:docMk/>
            <pc:sldMk cId="854946957" sldId="264"/>
            <ac:picMk id="6" creationId="{C85378C8-CFCC-A2A8-5501-CA060E3E0696}"/>
          </ac:picMkLst>
        </pc:picChg>
      </pc:sldChg>
      <pc:sldChg chg="addSp delSp modSp mod">
        <pc:chgData name="Versha yadav" userId="737aebb0deb9499a" providerId="LiveId" clId="{A554371B-B45B-49A1-A2ED-09834EBABA70}" dt="2022-06-27T17:33:54.870" v="2411" actId="20577"/>
        <pc:sldMkLst>
          <pc:docMk/>
          <pc:sldMk cId="914792501" sldId="267"/>
        </pc:sldMkLst>
        <pc:spChg chg="add del mod">
          <ac:chgData name="Versha yadav" userId="737aebb0deb9499a" providerId="LiveId" clId="{A554371B-B45B-49A1-A2ED-09834EBABA70}" dt="2022-06-27T17:31:22.476" v="2372" actId="1076"/>
          <ac:spMkLst>
            <pc:docMk/>
            <pc:sldMk cId="914792501" sldId="267"/>
            <ac:spMk id="3" creationId="{0FA59EDD-9FC1-ABA8-20CB-846CA9EE8F2E}"/>
          </ac:spMkLst>
        </pc:spChg>
        <pc:spChg chg="mod">
          <ac:chgData name="Versha yadav" userId="737aebb0deb9499a" providerId="LiveId" clId="{A554371B-B45B-49A1-A2ED-09834EBABA70}" dt="2022-06-27T17:31:18.068" v="2371" actId="1076"/>
          <ac:spMkLst>
            <pc:docMk/>
            <pc:sldMk cId="914792501" sldId="267"/>
            <ac:spMk id="4" creationId="{7E1243B1-F1D2-B013-4AB7-3493787ABA7D}"/>
          </ac:spMkLst>
        </pc:spChg>
        <pc:spChg chg="add mod">
          <ac:chgData name="Versha yadav" userId="737aebb0deb9499a" providerId="LiveId" clId="{A554371B-B45B-49A1-A2ED-09834EBABA70}" dt="2022-06-27T17:33:54.870" v="2411" actId="20577"/>
          <ac:spMkLst>
            <pc:docMk/>
            <pc:sldMk cId="914792501" sldId="267"/>
            <ac:spMk id="8" creationId="{20A53285-4615-8F60-6186-3FFEB5BC2BFC}"/>
          </ac:spMkLst>
        </pc:spChg>
        <pc:spChg chg="mod">
          <ac:chgData name="Versha yadav" userId="737aebb0deb9499a" providerId="LiveId" clId="{A554371B-B45B-49A1-A2ED-09834EBABA70}" dt="2022-06-27T17:31:12.643" v="2370" actId="1076"/>
          <ac:spMkLst>
            <pc:docMk/>
            <pc:sldMk cId="914792501" sldId="267"/>
            <ac:spMk id="10" creationId="{1CA7D332-EBAF-86A2-CE3F-2328DF89E0D8}"/>
          </ac:spMkLst>
        </pc:spChg>
        <pc:graphicFrameChg chg="mod modGraphic">
          <ac:chgData name="Versha yadav" userId="737aebb0deb9499a" providerId="LiveId" clId="{A554371B-B45B-49A1-A2ED-09834EBABA70}" dt="2022-06-26T17:56:23.307" v="2075" actId="14100"/>
          <ac:graphicFrameMkLst>
            <pc:docMk/>
            <pc:sldMk cId="914792501" sldId="267"/>
            <ac:graphicFrameMk id="2" creationId="{BCE08F13-0ED0-2EE0-CB7C-4064FF9A802C}"/>
          </ac:graphicFrameMkLst>
        </pc:graphicFrameChg>
        <pc:graphicFrameChg chg="add del mod modGraphic">
          <ac:chgData name="Versha yadav" userId="737aebb0deb9499a" providerId="LiveId" clId="{A554371B-B45B-49A1-A2ED-09834EBABA70}" dt="2022-06-27T17:23:08.891" v="2339"/>
          <ac:graphicFrameMkLst>
            <pc:docMk/>
            <pc:sldMk cId="914792501" sldId="267"/>
            <ac:graphicFrameMk id="6" creationId="{47D3C477-B55E-A2F9-B1EB-C237C083C08B}"/>
          </ac:graphicFrameMkLst>
        </pc:graphicFrameChg>
        <pc:graphicFrameChg chg="mod modGraphic">
          <ac:chgData name="Versha yadav" userId="737aebb0deb9499a" providerId="LiveId" clId="{A554371B-B45B-49A1-A2ED-09834EBABA70}" dt="2022-06-27T17:23:15.896" v="2349" actId="20577"/>
          <ac:graphicFrameMkLst>
            <pc:docMk/>
            <pc:sldMk cId="914792501" sldId="267"/>
            <ac:graphicFrameMk id="7" creationId="{5A217391-1CD7-F245-2EEE-CB2E18193222}"/>
          </ac:graphicFrameMkLst>
        </pc:graphicFrameChg>
      </pc:sldChg>
      <pc:sldChg chg="addSp delSp modSp mod">
        <pc:chgData name="Versha yadav" userId="737aebb0deb9499a" providerId="LiveId" clId="{A554371B-B45B-49A1-A2ED-09834EBABA70}" dt="2022-06-26T17:56:47.218" v="2094" actId="20577"/>
        <pc:sldMkLst>
          <pc:docMk/>
          <pc:sldMk cId="1263031155" sldId="268"/>
        </pc:sldMkLst>
        <pc:spChg chg="add del mod">
          <ac:chgData name="Versha yadav" userId="737aebb0deb9499a" providerId="LiveId" clId="{A554371B-B45B-49A1-A2ED-09834EBABA70}" dt="2022-06-25T17:54:55.645" v="1035" actId="478"/>
          <ac:spMkLst>
            <pc:docMk/>
            <pc:sldMk cId="1263031155" sldId="268"/>
            <ac:spMk id="7" creationId="{267261A8-9238-F4A3-ECA9-C1059DEF00CB}"/>
          </ac:spMkLst>
        </pc:spChg>
        <pc:spChg chg="add mod">
          <ac:chgData name="Versha yadav" userId="737aebb0deb9499a" providerId="LiveId" clId="{A554371B-B45B-49A1-A2ED-09834EBABA70}" dt="2022-06-25T17:55:37.595" v="1041" actId="20577"/>
          <ac:spMkLst>
            <pc:docMk/>
            <pc:sldMk cId="1263031155" sldId="268"/>
            <ac:spMk id="9" creationId="{FE916FF4-5454-7E03-2A9B-50E4D741C14B}"/>
          </ac:spMkLst>
        </pc:spChg>
        <pc:graphicFrameChg chg="modGraphic">
          <ac:chgData name="Versha yadav" userId="737aebb0deb9499a" providerId="LiveId" clId="{A554371B-B45B-49A1-A2ED-09834EBABA70}" dt="2022-06-26T17:56:47.218" v="2094" actId="20577"/>
          <ac:graphicFrameMkLst>
            <pc:docMk/>
            <pc:sldMk cId="1263031155" sldId="268"/>
            <ac:graphicFrameMk id="2" creationId="{31CE9470-1472-C65D-614E-56AEABE8EDE4}"/>
          </ac:graphicFrameMkLst>
        </pc:graphicFrameChg>
        <pc:graphicFrameChg chg="mod">
          <ac:chgData name="Versha yadav" userId="737aebb0deb9499a" providerId="LiveId" clId="{A554371B-B45B-49A1-A2ED-09834EBABA70}" dt="2022-06-24T17:21:51.432" v="932" actId="1076"/>
          <ac:graphicFrameMkLst>
            <pc:docMk/>
            <pc:sldMk cId="1263031155" sldId="268"/>
            <ac:graphicFrameMk id="3" creationId="{F3AF4044-AD2B-E07D-1BC3-4A5A4E0F5FA3}"/>
          </ac:graphicFrameMkLst>
        </pc:graphicFrameChg>
        <pc:graphicFrameChg chg="del modGraphic">
          <ac:chgData name="Versha yadav" userId="737aebb0deb9499a" providerId="LiveId" clId="{A554371B-B45B-49A1-A2ED-09834EBABA70}" dt="2022-06-25T17:54:11.040" v="1032" actId="478"/>
          <ac:graphicFrameMkLst>
            <pc:docMk/>
            <pc:sldMk cId="1263031155" sldId="268"/>
            <ac:graphicFrameMk id="5" creationId="{26388ED9-E18C-EA44-DEBE-8C0EEAA24554}"/>
          </ac:graphicFrameMkLst>
        </pc:graphicFrameChg>
      </pc:sldChg>
      <pc:sldChg chg="modSp mod ord">
        <pc:chgData name="Versha yadav" userId="737aebb0deb9499a" providerId="LiveId" clId="{A554371B-B45B-49A1-A2ED-09834EBABA70}" dt="2022-06-27T16:32:14.994" v="2165"/>
        <pc:sldMkLst>
          <pc:docMk/>
          <pc:sldMk cId="3941760521" sldId="286"/>
        </pc:sldMkLst>
        <pc:graphicFrameChg chg="mod">
          <ac:chgData name="Versha yadav" userId="737aebb0deb9499a" providerId="LiveId" clId="{A554371B-B45B-49A1-A2ED-09834EBABA70}" dt="2022-06-24T16:54:12.407" v="931" actId="20577"/>
          <ac:graphicFrameMkLst>
            <pc:docMk/>
            <pc:sldMk cId="3941760521" sldId="286"/>
            <ac:graphicFrameMk id="3" creationId="{4805036B-C801-F4BB-B2F8-DAED536E6940}"/>
          </ac:graphicFrameMkLst>
        </pc:graphicFrameChg>
        <pc:graphicFrameChg chg="mod modGraphic">
          <ac:chgData name="Versha yadav" userId="737aebb0deb9499a" providerId="LiveId" clId="{A554371B-B45B-49A1-A2ED-09834EBABA70}" dt="2022-06-27T16:07:13.376" v="2148" actId="20577"/>
          <ac:graphicFrameMkLst>
            <pc:docMk/>
            <pc:sldMk cId="3941760521" sldId="286"/>
            <ac:graphicFrameMk id="5" creationId="{669877C2-C9E4-636C-E820-35E6CF1AF4AC}"/>
          </ac:graphicFrameMkLst>
        </pc:graphicFrameChg>
      </pc:sldChg>
      <pc:sldChg chg="addSp delSp modSp mod">
        <pc:chgData name="Versha yadav" userId="737aebb0deb9499a" providerId="LiveId" clId="{A554371B-B45B-49A1-A2ED-09834EBABA70}" dt="2022-06-27T17:49:25.110" v="2443" actId="20577"/>
        <pc:sldMkLst>
          <pc:docMk/>
          <pc:sldMk cId="3657092887" sldId="287"/>
        </pc:sldMkLst>
        <pc:spChg chg="mod">
          <ac:chgData name="Versha yadav" userId="737aebb0deb9499a" providerId="LiveId" clId="{A554371B-B45B-49A1-A2ED-09834EBABA70}" dt="2022-06-25T18:01:32.831" v="1083" actId="1076"/>
          <ac:spMkLst>
            <pc:docMk/>
            <pc:sldMk cId="3657092887" sldId="287"/>
            <ac:spMk id="2" creationId="{CCEF75F9-13B1-8D85-23E4-161ACF3EF9D8}"/>
          </ac:spMkLst>
        </pc:spChg>
        <pc:spChg chg="add mod">
          <ac:chgData name="Versha yadav" userId="737aebb0deb9499a" providerId="LiveId" clId="{A554371B-B45B-49A1-A2ED-09834EBABA70}" dt="2022-06-27T17:49:25.110" v="2443" actId="20577"/>
          <ac:spMkLst>
            <pc:docMk/>
            <pc:sldMk cId="3657092887" sldId="287"/>
            <ac:spMk id="7" creationId="{8415F30C-DB0B-DC93-9E3B-7C82DDED55B1}"/>
          </ac:spMkLst>
        </pc:spChg>
        <pc:graphicFrameChg chg="del mod">
          <ac:chgData name="Versha yadav" userId="737aebb0deb9499a" providerId="LiveId" clId="{A554371B-B45B-49A1-A2ED-09834EBABA70}" dt="2022-06-21T17:56:59.804" v="846" actId="478"/>
          <ac:graphicFrameMkLst>
            <pc:docMk/>
            <pc:sldMk cId="3657092887" sldId="287"/>
            <ac:graphicFrameMk id="3" creationId="{39F8D66B-BE43-E770-CB0C-650FC8700D65}"/>
          </ac:graphicFrameMkLst>
        </pc:graphicFrameChg>
        <pc:graphicFrameChg chg="del mod modGraphic">
          <ac:chgData name="Versha yadav" userId="737aebb0deb9499a" providerId="LiveId" clId="{A554371B-B45B-49A1-A2ED-09834EBABA70}" dt="2022-06-21T15:31:02.763" v="605" actId="21"/>
          <ac:graphicFrameMkLst>
            <pc:docMk/>
            <pc:sldMk cId="3657092887" sldId="287"/>
            <ac:graphicFrameMk id="4" creationId="{D9BF72DA-6685-43D6-C8FB-AEE2C187519E}"/>
          </ac:graphicFrameMkLst>
        </pc:graphicFrameChg>
        <pc:graphicFrameChg chg="add del mod modGraphic">
          <ac:chgData name="Versha yadav" userId="737aebb0deb9499a" providerId="LiveId" clId="{A554371B-B45B-49A1-A2ED-09834EBABA70}" dt="2022-06-25T17:59:36.111" v="1082" actId="478"/>
          <ac:graphicFrameMkLst>
            <pc:docMk/>
            <pc:sldMk cId="3657092887" sldId="287"/>
            <ac:graphicFrameMk id="5" creationId="{C0147EF2-B68D-74B0-2B0A-5F74234E639E}"/>
          </ac:graphicFrameMkLst>
        </pc:graphicFrameChg>
        <pc:graphicFrameChg chg="add mod">
          <ac:chgData name="Versha yadav" userId="737aebb0deb9499a" providerId="LiveId" clId="{A554371B-B45B-49A1-A2ED-09834EBABA70}" dt="2022-06-27T16:17:25.342" v="2157" actId="14100"/>
          <ac:graphicFrameMkLst>
            <pc:docMk/>
            <pc:sldMk cId="3657092887" sldId="287"/>
            <ac:graphicFrameMk id="6" creationId="{990BACCD-C00C-72ED-F409-45C37F7B5047}"/>
          </ac:graphicFrameMkLst>
        </pc:graphicFrameChg>
      </pc:sldChg>
      <pc:sldChg chg="addSp delSp modSp del mod">
        <pc:chgData name="Versha yadav" userId="737aebb0deb9499a" providerId="LiveId" clId="{A554371B-B45B-49A1-A2ED-09834EBABA70}" dt="2022-06-21T15:31:08.824" v="606" actId="47"/>
        <pc:sldMkLst>
          <pc:docMk/>
          <pc:sldMk cId="1027783910" sldId="288"/>
        </pc:sldMkLst>
        <pc:spChg chg="add mod">
          <ac:chgData name="Versha yadav" userId="737aebb0deb9499a" providerId="LiveId" clId="{A554371B-B45B-49A1-A2ED-09834EBABA70}" dt="2022-06-20T09:57:01.119" v="56" actId="1076"/>
          <ac:spMkLst>
            <pc:docMk/>
            <pc:sldMk cId="1027783910" sldId="288"/>
            <ac:spMk id="5" creationId="{DEE6D489-9B40-9F87-B129-E2BE88AFCA81}"/>
          </ac:spMkLst>
        </pc:spChg>
        <pc:spChg chg="add del mod">
          <ac:chgData name="Versha yadav" userId="737aebb0deb9499a" providerId="LiveId" clId="{A554371B-B45B-49A1-A2ED-09834EBABA70}" dt="2022-06-20T09:56:46.247" v="54"/>
          <ac:spMkLst>
            <pc:docMk/>
            <pc:sldMk cId="1027783910" sldId="288"/>
            <ac:spMk id="6" creationId="{6C3A6A61-04D5-ADE3-3FA9-329F1F1DE555}"/>
          </ac:spMkLst>
        </pc:spChg>
        <pc:spChg chg="add mod">
          <ac:chgData name="Versha yadav" userId="737aebb0deb9499a" providerId="LiveId" clId="{A554371B-B45B-49A1-A2ED-09834EBABA70}" dt="2022-06-20T09:56:57.067" v="55" actId="1076"/>
          <ac:spMkLst>
            <pc:docMk/>
            <pc:sldMk cId="1027783910" sldId="288"/>
            <ac:spMk id="7" creationId="{8F043AC1-6402-7A90-93A6-9ECE79DA5D58}"/>
          </ac:spMkLst>
        </pc:spChg>
        <pc:graphicFrameChg chg="del">
          <ac:chgData name="Versha yadav" userId="737aebb0deb9499a" providerId="LiveId" clId="{A554371B-B45B-49A1-A2ED-09834EBABA70}" dt="2022-06-20T09:53:46.826" v="0" actId="478"/>
          <ac:graphicFrameMkLst>
            <pc:docMk/>
            <pc:sldMk cId="1027783910" sldId="288"/>
            <ac:graphicFrameMk id="2" creationId="{F0EF094E-EA2F-743B-3AA1-604AA28D166D}"/>
          </ac:graphicFrameMkLst>
        </pc:graphicFrameChg>
        <pc:graphicFrameChg chg="add mod modGraphic">
          <ac:chgData name="Versha yadav" userId="737aebb0deb9499a" providerId="LiveId" clId="{A554371B-B45B-49A1-A2ED-09834EBABA70}" dt="2022-06-20T09:57:23.415" v="59" actId="255"/>
          <ac:graphicFrameMkLst>
            <pc:docMk/>
            <pc:sldMk cId="1027783910" sldId="288"/>
            <ac:graphicFrameMk id="3" creationId="{EBD06176-77D8-4419-6950-0295E09D9499}"/>
          </ac:graphicFrameMkLst>
        </pc:graphicFrameChg>
      </pc:sldChg>
      <pc:sldChg chg="addSp modSp new del mod ord">
        <pc:chgData name="Versha yadav" userId="737aebb0deb9499a" providerId="LiveId" clId="{A554371B-B45B-49A1-A2ED-09834EBABA70}" dt="2022-06-21T17:49:00.817" v="736" actId="2696"/>
        <pc:sldMkLst>
          <pc:docMk/>
          <pc:sldMk cId="347748651" sldId="289"/>
        </pc:sldMkLst>
        <pc:graphicFrameChg chg="add mod modGraphic">
          <ac:chgData name="Versha yadav" userId="737aebb0deb9499a" providerId="LiveId" clId="{A554371B-B45B-49A1-A2ED-09834EBABA70}" dt="2022-06-21T17:45:39.387" v="718" actId="1076"/>
          <ac:graphicFrameMkLst>
            <pc:docMk/>
            <pc:sldMk cId="347748651" sldId="289"/>
            <ac:graphicFrameMk id="2" creationId="{160131ED-2D5E-D045-2E0F-CDCC693AFD30}"/>
          </ac:graphicFrameMkLst>
        </pc:graphicFrameChg>
      </pc:sldChg>
      <pc:sldChg chg="addSp modSp new del mod">
        <pc:chgData name="Versha yadav" userId="737aebb0deb9499a" providerId="LiveId" clId="{A554371B-B45B-49A1-A2ED-09834EBABA70}" dt="2022-06-20T09:57:30.497" v="60" actId="47"/>
        <pc:sldMkLst>
          <pc:docMk/>
          <pc:sldMk cId="1218417934" sldId="289"/>
        </pc:sldMkLst>
        <pc:spChg chg="add mod">
          <ac:chgData name="Versha yadav" userId="737aebb0deb9499a" providerId="LiveId" clId="{A554371B-B45B-49A1-A2ED-09834EBABA70}" dt="2022-06-20T09:56:08.176" v="47" actId="20577"/>
          <ac:spMkLst>
            <pc:docMk/>
            <pc:sldMk cId="1218417934" sldId="289"/>
            <ac:spMk id="3" creationId="{323ED553-2FAA-2217-99F9-C5D084ADD6F6}"/>
          </ac:spMkLst>
        </pc:spChg>
      </pc:sldChg>
      <pc:sldChg chg="addSp modSp new del mod">
        <pc:chgData name="Versha yadav" userId="737aebb0deb9499a" providerId="LiveId" clId="{A554371B-B45B-49A1-A2ED-09834EBABA70}" dt="2022-06-20T10:00:05.903" v="82" actId="47"/>
        <pc:sldMkLst>
          <pc:docMk/>
          <pc:sldMk cId="1273405991" sldId="289"/>
        </pc:sldMkLst>
        <pc:spChg chg="add mod">
          <ac:chgData name="Versha yadav" userId="737aebb0deb9499a" providerId="LiveId" clId="{A554371B-B45B-49A1-A2ED-09834EBABA70}" dt="2022-06-20T09:58:44.686" v="72" actId="27636"/>
          <ac:spMkLst>
            <pc:docMk/>
            <pc:sldMk cId="1273405991" sldId="289"/>
            <ac:spMk id="2" creationId="{23F944F6-A2DA-7E14-5C12-C5A6CC3BC47D}"/>
          </ac:spMkLst>
        </pc:spChg>
      </pc:sldChg>
      <pc:sldChg chg="modSp new del mod">
        <pc:chgData name="Versha yadav" userId="737aebb0deb9499a" providerId="LiveId" clId="{A554371B-B45B-49A1-A2ED-09834EBABA70}" dt="2022-06-21T17:49:10.151" v="738" actId="2696"/>
        <pc:sldMkLst>
          <pc:docMk/>
          <pc:sldMk cId="3354221682" sldId="290"/>
        </pc:sldMkLst>
        <pc:spChg chg="mod">
          <ac:chgData name="Versha yadav" userId="737aebb0deb9499a" providerId="LiveId" clId="{A554371B-B45B-49A1-A2ED-09834EBABA70}" dt="2022-06-21T15:06:46.332" v="222"/>
          <ac:spMkLst>
            <pc:docMk/>
            <pc:sldMk cId="3354221682" sldId="290"/>
            <ac:spMk id="3" creationId="{25273FA3-C90B-FFC3-42C7-C01F44363E7B}"/>
          </ac:spMkLst>
        </pc:spChg>
      </pc:sldChg>
      <pc:sldChg chg="addSp modSp new mod ord">
        <pc:chgData name="Versha yadav" userId="737aebb0deb9499a" providerId="LiveId" clId="{A554371B-B45B-49A1-A2ED-09834EBABA70}" dt="2022-06-27T17:36:50.990" v="2425" actId="113"/>
        <pc:sldMkLst>
          <pc:docMk/>
          <pc:sldMk cId="1042170247" sldId="291"/>
        </pc:sldMkLst>
        <pc:spChg chg="mod">
          <ac:chgData name="Versha yadav" userId="737aebb0deb9499a" providerId="LiveId" clId="{A554371B-B45B-49A1-A2ED-09834EBABA70}" dt="2022-06-27T16:20:08.575" v="2162" actId="255"/>
          <ac:spMkLst>
            <pc:docMk/>
            <pc:sldMk cId="1042170247" sldId="291"/>
            <ac:spMk id="2" creationId="{E8D48457-2E03-C709-1633-EE5E2F46BB3A}"/>
          </ac:spMkLst>
        </pc:spChg>
        <pc:spChg chg="mod">
          <ac:chgData name="Versha yadav" userId="737aebb0deb9499a" providerId="LiveId" clId="{A554371B-B45B-49A1-A2ED-09834EBABA70}" dt="2022-06-27T17:36:50.990" v="2425" actId="113"/>
          <ac:spMkLst>
            <pc:docMk/>
            <pc:sldMk cId="1042170247" sldId="291"/>
            <ac:spMk id="3" creationId="{C34C34D9-3B05-77F5-9F7D-161CCD6D31C3}"/>
          </ac:spMkLst>
        </pc:spChg>
        <pc:spChg chg="add mod">
          <ac:chgData name="Versha yadav" userId="737aebb0deb9499a" providerId="LiveId" clId="{A554371B-B45B-49A1-A2ED-09834EBABA70}" dt="2022-06-27T16:19:58.054" v="2160" actId="1076"/>
          <ac:spMkLst>
            <pc:docMk/>
            <pc:sldMk cId="1042170247" sldId="291"/>
            <ac:spMk id="4" creationId="{1017F990-9FD8-0569-4A10-FEA1F5BD515F}"/>
          </ac:spMkLst>
        </pc:spChg>
      </pc:sldChg>
      <pc:sldChg chg="addSp delSp modSp new del mod ord">
        <pc:chgData name="Versha yadav" userId="737aebb0deb9499a" providerId="LiveId" clId="{A554371B-B45B-49A1-A2ED-09834EBABA70}" dt="2022-06-25T19:07:56.293" v="1730" actId="47"/>
        <pc:sldMkLst>
          <pc:docMk/>
          <pc:sldMk cId="687103030" sldId="292"/>
        </pc:sldMkLst>
        <pc:graphicFrameChg chg="add del mod modGraphic">
          <ac:chgData name="Versha yadav" userId="737aebb0deb9499a" providerId="LiveId" clId="{A554371B-B45B-49A1-A2ED-09834EBABA70}" dt="2022-06-21T17:38:20.911" v="690" actId="478"/>
          <ac:graphicFrameMkLst>
            <pc:docMk/>
            <pc:sldMk cId="687103030" sldId="292"/>
            <ac:graphicFrameMk id="2" creationId="{87CFAB74-701A-F4DB-9D09-5F6FD7B07A27}"/>
          </ac:graphicFrameMkLst>
        </pc:graphicFrameChg>
        <pc:graphicFrameChg chg="add del mod modGraphic">
          <ac:chgData name="Versha yadav" userId="737aebb0deb9499a" providerId="LiveId" clId="{A554371B-B45B-49A1-A2ED-09834EBABA70}" dt="2022-06-21T17:45:59.167" v="719" actId="21"/>
          <ac:graphicFrameMkLst>
            <pc:docMk/>
            <pc:sldMk cId="687103030" sldId="292"/>
            <ac:graphicFrameMk id="3" creationId="{60E8883F-D709-CCE8-683D-23A4C8422543}"/>
          </ac:graphicFrameMkLst>
        </pc:graphicFrameChg>
        <pc:graphicFrameChg chg="add mod modGraphic">
          <ac:chgData name="Versha yadav" userId="737aebb0deb9499a" providerId="LiveId" clId="{A554371B-B45B-49A1-A2ED-09834EBABA70}" dt="2022-06-21T17:47:56.313" v="731" actId="14100"/>
          <ac:graphicFrameMkLst>
            <pc:docMk/>
            <pc:sldMk cId="687103030" sldId="292"/>
            <ac:graphicFrameMk id="4" creationId="{566D90DB-6A8C-9E8E-AFF3-6DAB6520A113}"/>
          </ac:graphicFrameMkLst>
        </pc:graphicFrameChg>
        <pc:graphicFrameChg chg="add mod modGraphic">
          <ac:chgData name="Versha yadav" userId="737aebb0deb9499a" providerId="LiveId" clId="{A554371B-B45B-49A1-A2ED-09834EBABA70}" dt="2022-06-21T17:48:24.592" v="735" actId="14100"/>
          <ac:graphicFrameMkLst>
            <pc:docMk/>
            <pc:sldMk cId="687103030" sldId="292"/>
            <ac:graphicFrameMk id="5" creationId="{81A57D1A-0726-A17D-402B-E6E0785AECB0}"/>
          </ac:graphicFrameMkLst>
        </pc:graphicFrameChg>
      </pc:sldChg>
      <pc:sldChg chg="addSp modSp new mod">
        <pc:chgData name="Versha yadav" userId="737aebb0deb9499a" providerId="LiveId" clId="{A554371B-B45B-49A1-A2ED-09834EBABA70}" dt="2022-06-27T17:36:23.377" v="2424" actId="255"/>
        <pc:sldMkLst>
          <pc:docMk/>
          <pc:sldMk cId="2625130867" sldId="293"/>
        </pc:sldMkLst>
        <pc:spChg chg="add mod">
          <ac:chgData name="Versha yadav" userId="737aebb0deb9499a" providerId="LiveId" clId="{A554371B-B45B-49A1-A2ED-09834EBABA70}" dt="2022-06-27T17:36:23.377" v="2424" actId="255"/>
          <ac:spMkLst>
            <pc:docMk/>
            <pc:sldMk cId="2625130867" sldId="293"/>
            <ac:spMk id="3" creationId="{811623E2-C3D2-2E66-1532-14523DACE91D}"/>
          </ac:spMkLst>
        </pc:spChg>
      </pc:sldChg>
      <pc:sldChg chg="addSp modSp new del mod">
        <pc:chgData name="Versha yadav" userId="737aebb0deb9499a" providerId="LiveId" clId="{A554371B-B45B-49A1-A2ED-09834EBABA70}" dt="2022-06-25T17:43:46.763" v="999" actId="47"/>
        <pc:sldMkLst>
          <pc:docMk/>
          <pc:sldMk cId="3342555587" sldId="293"/>
        </pc:sldMkLst>
        <pc:graphicFrameChg chg="add mod modGraphic">
          <ac:chgData name="Versha yadav" userId="737aebb0deb9499a" providerId="LiveId" clId="{A554371B-B45B-49A1-A2ED-09834EBABA70}" dt="2022-06-24T17:29:21.346" v="966" actId="14734"/>
          <ac:graphicFrameMkLst>
            <pc:docMk/>
            <pc:sldMk cId="3342555587" sldId="293"/>
            <ac:graphicFrameMk id="2" creationId="{2C69EBF7-4749-B401-891F-D534E326E5AB}"/>
          </ac:graphicFrameMkLst>
        </pc:graphicFrameChg>
      </pc:sldChg>
      <pc:sldChg chg="addSp modSp new del mod">
        <pc:chgData name="Versha yadav" userId="737aebb0deb9499a" providerId="LiveId" clId="{A554371B-B45B-49A1-A2ED-09834EBABA70}" dt="2022-06-21T17:49:05.805" v="737" actId="2696"/>
        <pc:sldMkLst>
          <pc:docMk/>
          <pc:sldMk cId="3439200565" sldId="293"/>
        </pc:sldMkLst>
        <pc:graphicFrameChg chg="add mod modGraphic">
          <ac:chgData name="Versha yadav" userId="737aebb0deb9499a" providerId="LiveId" clId="{A554371B-B45B-49A1-A2ED-09834EBABA70}" dt="2022-06-21T17:41:57.307" v="700" actId="14100"/>
          <ac:graphicFrameMkLst>
            <pc:docMk/>
            <pc:sldMk cId="3439200565" sldId="293"/>
            <ac:graphicFrameMk id="2" creationId="{8476F26A-5074-0E7A-189C-8A997E0E63A0}"/>
          </ac:graphicFrameMkLst>
        </pc:graphicFrameChg>
      </pc:sldChg>
      <pc:sldChg chg="addSp modSp new del mod ord">
        <pc:chgData name="Versha yadav" userId="737aebb0deb9499a" providerId="LiveId" clId="{A554371B-B45B-49A1-A2ED-09834EBABA70}" dt="2022-06-25T19:07:52.799" v="1729" actId="47"/>
        <pc:sldMkLst>
          <pc:docMk/>
          <pc:sldMk cId="334416526" sldId="294"/>
        </pc:sldMkLst>
        <pc:graphicFrameChg chg="add mod">
          <ac:chgData name="Versha yadav" userId="737aebb0deb9499a" providerId="LiveId" clId="{A554371B-B45B-49A1-A2ED-09834EBABA70}" dt="2022-06-25T17:59:11.474" v="1077" actId="1076"/>
          <ac:graphicFrameMkLst>
            <pc:docMk/>
            <pc:sldMk cId="334416526" sldId="294"/>
            <ac:graphicFrameMk id="2" creationId="{29BD6ECA-9B7D-E2F8-7D0E-2F50D4303C64}"/>
          </ac:graphicFrameMkLst>
        </pc:graphicFrameChg>
      </pc:sldChg>
      <pc:sldChg chg="new del">
        <pc:chgData name="Versha yadav" userId="737aebb0deb9499a" providerId="LiveId" clId="{A554371B-B45B-49A1-A2ED-09834EBABA70}" dt="2022-06-25T20:19:43.895" v="1840" actId="47"/>
        <pc:sldMkLst>
          <pc:docMk/>
          <pc:sldMk cId="652605879" sldId="294"/>
        </pc:sldMkLst>
      </pc:sldChg>
      <pc:sldChg chg="new del">
        <pc:chgData name="Versha yadav" userId="737aebb0deb9499a" providerId="LiveId" clId="{A554371B-B45B-49A1-A2ED-09834EBABA70}" dt="2022-06-27T09:00:19.571" v="2115" actId="47"/>
        <pc:sldMkLst>
          <pc:docMk/>
          <pc:sldMk cId="853681972" sldId="294"/>
        </pc:sldMkLst>
      </pc:sldChg>
      <pc:sldChg chg="new del">
        <pc:chgData name="Versha yadav" userId="737aebb0deb9499a" providerId="LiveId" clId="{A554371B-B45B-49A1-A2ED-09834EBABA70}" dt="2022-06-27T10:20:49.191" v="2117" actId="47"/>
        <pc:sldMkLst>
          <pc:docMk/>
          <pc:sldMk cId="1068702527" sldId="294"/>
        </pc:sldMkLst>
      </pc:sldChg>
      <pc:sldChg chg="addSp delSp modSp new del mod">
        <pc:chgData name="Versha yadav" userId="737aebb0deb9499a" providerId="LiveId" clId="{A554371B-B45B-49A1-A2ED-09834EBABA70}" dt="2022-06-27T17:39:51.270" v="2439" actId="47"/>
        <pc:sldMkLst>
          <pc:docMk/>
          <pc:sldMk cId="1338406486" sldId="294"/>
        </pc:sldMkLst>
        <pc:graphicFrameChg chg="add del">
          <ac:chgData name="Versha yadav" userId="737aebb0deb9499a" providerId="LiveId" clId="{A554371B-B45B-49A1-A2ED-09834EBABA70}" dt="2022-06-27T17:07:34.995" v="2208" actId="478"/>
          <ac:graphicFrameMkLst>
            <pc:docMk/>
            <pc:sldMk cId="1338406486" sldId="294"/>
            <ac:graphicFrameMk id="2" creationId="{F80189F6-E97E-F516-0180-8CA15901515F}"/>
          </ac:graphicFrameMkLst>
        </pc:graphicFrameChg>
        <pc:graphicFrameChg chg="add mod modGraphic">
          <ac:chgData name="Versha yadav" userId="737aebb0deb9499a" providerId="LiveId" clId="{A554371B-B45B-49A1-A2ED-09834EBABA70}" dt="2022-06-27T17:32:55.020" v="2403" actId="207"/>
          <ac:graphicFrameMkLst>
            <pc:docMk/>
            <pc:sldMk cId="1338406486" sldId="294"/>
            <ac:graphicFrameMk id="3" creationId="{4D900A94-FCFD-277D-FFC6-5A9F9E13B6B4}"/>
          </ac:graphicFrameMkLst>
        </pc:graphicFrameChg>
      </pc:sldChg>
      <pc:sldChg chg="new del">
        <pc:chgData name="Versha yadav" userId="737aebb0deb9499a" providerId="LiveId" clId="{A554371B-B45B-49A1-A2ED-09834EBABA70}" dt="2022-06-27T08:59:55.703" v="2113" actId="47"/>
        <pc:sldMkLst>
          <pc:docMk/>
          <pc:sldMk cId="1661748453" sldId="294"/>
        </pc:sldMkLst>
      </pc:sldChg>
      <pc:sldChg chg="add">
        <pc:chgData name="Versha yadav" userId="737aebb0deb9499a" providerId="LiveId" clId="{A554371B-B45B-49A1-A2ED-09834EBABA70}" dt="2022-06-27T17:49:38.464" v="2444"/>
        <pc:sldMkLst>
          <pc:docMk/>
          <pc:sldMk cId="2347145078" sldId="294"/>
        </pc:sldMkLst>
      </pc:sldChg>
      <pc:sldChg chg="new del">
        <pc:chgData name="Versha yadav" userId="737aebb0deb9499a" providerId="LiveId" clId="{A554371B-B45B-49A1-A2ED-09834EBABA70}" dt="2022-06-27T16:04:50.136" v="2126" actId="47"/>
        <pc:sldMkLst>
          <pc:docMk/>
          <pc:sldMk cId="2523042933" sldId="294"/>
        </pc:sldMkLst>
      </pc:sldChg>
      <pc:sldChg chg="new del">
        <pc:chgData name="Versha yadav" userId="737aebb0deb9499a" providerId="LiveId" clId="{A554371B-B45B-49A1-A2ED-09834EBABA70}" dt="2022-06-25T17:50:14.784" v="1007" actId="47"/>
        <pc:sldMkLst>
          <pc:docMk/>
          <pc:sldMk cId="3029523303" sldId="294"/>
        </pc:sldMkLst>
      </pc:sldChg>
      <pc:sldChg chg="new del">
        <pc:chgData name="Versha yadav" userId="737aebb0deb9499a" providerId="LiveId" clId="{A554371B-B45B-49A1-A2ED-09834EBABA70}" dt="2022-06-26T19:38:45.122" v="2107" actId="47"/>
        <pc:sldMkLst>
          <pc:docMk/>
          <pc:sldMk cId="3895648854" sldId="294"/>
        </pc:sldMkLst>
      </pc:sldChg>
      <pc:sldChg chg="new del">
        <pc:chgData name="Versha yadav" userId="737aebb0deb9499a" providerId="LiveId" clId="{A554371B-B45B-49A1-A2ED-09834EBABA70}" dt="2022-06-25T20:20:58.262" v="1847" actId="47"/>
        <pc:sldMkLst>
          <pc:docMk/>
          <pc:sldMk cId="4285172855" sldId="294"/>
        </pc:sldMkLst>
      </pc:sldChg>
      <pc:sldChg chg="new del">
        <pc:chgData name="Versha yadav" userId="737aebb0deb9499a" providerId="LiveId" clId="{A554371B-B45B-49A1-A2ED-09834EBABA70}" dt="2022-06-25T20:19:44.285" v="1841" actId="47"/>
        <pc:sldMkLst>
          <pc:docMk/>
          <pc:sldMk cId="1044551883" sldId="295"/>
        </pc:sldMkLst>
      </pc:sldChg>
      <pc:sldChg chg="new del ord">
        <pc:chgData name="Versha yadav" userId="737aebb0deb9499a" providerId="LiveId" clId="{A554371B-B45B-49A1-A2ED-09834EBABA70}" dt="2022-06-25T19:01:42.430" v="1728" actId="47"/>
        <pc:sldMkLst>
          <pc:docMk/>
          <pc:sldMk cId="3216527867" sldId="295"/>
        </pc:sldMkLst>
      </pc:sldChg>
      <pc:sldChg chg="new del">
        <pc:chgData name="Versha yadav" userId="737aebb0deb9499a" providerId="LiveId" clId="{A554371B-B45B-49A1-A2ED-09834EBABA70}" dt="2022-06-25T17:50:17.177" v="1008" actId="47"/>
        <pc:sldMkLst>
          <pc:docMk/>
          <pc:sldMk cId="4241490990" sldId="295"/>
        </pc:sldMkLst>
      </pc:sldChg>
      <pc:sldChg chg="new del">
        <pc:chgData name="Versha yadav" userId="737aebb0deb9499a" providerId="LiveId" clId="{A554371B-B45B-49A1-A2ED-09834EBABA70}" dt="2022-06-25T20:19:44.630" v="1842" actId="47"/>
        <pc:sldMkLst>
          <pc:docMk/>
          <pc:sldMk cId="776603924" sldId="296"/>
        </pc:sldMkLst>
      </pc:sldChg>
      <pc:sldChg chg="new del">
        <pc:chgData name="Versha yadav" userId="737aebb0deb9499a" providerId="LiveId" clId="{A554371B-B45B-49A1-A2ED-09834EBABA70}" dt="2022-06-25T20:19:45.415" v="1843" actId="47"/>
        <pc:sldMkLst>
          <pc:docMk/>
          <pc:sldMk cId="4170010347" sldId="297"/>
        </pc:sldMkLst>
      </pc:sldChg>
      <pc:sldChg chg="addSp delSp modSp add del mod ord">
        <pc:chgData name="Versha yadav" userId="737aebb0deb9499a" providerId="LiveId" clId="{A554371B-B45B-49A1-A2ED-09834EBABA70}" dt="2022-06-25T19:53:25.600" v="1782" actId="47"/>
        <pc:sldMkLst>
          <pc:docMk/>
          <pc:sldMk cId="0" sldId="317"/>
        </pc:sldMkLst>
        <pc:spChg chg="mod">
          <ac:chgData name="Versha yadav" userId="737aebb0deb9499a" providerId="LiveId" clId="{A554371B-B45B-49A1-A2ED-09834EBABA70}" dt="2022-06-25T18:59:18.048" v="1704" actId="20577"/>
          <ac:spMkLst>
            <pc:docMk/>
            <pc:sldMk cId="0" sldId="317"/>
            <ac:spMk id="3" creationId="{00000000-0000-0000-0000-000000000000}"/>
          </ac:spMkLst>
        </pc:spChg>
        <pc:spChg chg="mod">
          <ac:chgData name="Versha yadav" userId="737aebb0deb9499a" providerId="LiveId" clId="{A554371B-B45B-49A1-A2ED-09834EBABA70}" dt="2022-06-25T18:54:17.248" v="1551" actId="20577"/>
          <ac:spMkLst>
            <pc:docMk/>
            <pc:sldMk cId="0" sldId="317"/>
            <ac:spMk id="7" creationId="{00000000-0000-0000-0000-000000000000}"/>
          </ac:spMkLst>
        </pc:spChg>
        <pc:spChg chg="mod">
          <ac:chgData name="Versha yadav" userId="737aebb0deb9499a" providerId="LiveId" clId="{A554371B-B45B-49A1-A2ED-09834EBABA70}" dt="2022-06-25T18:47:31.097" v="1334" actId="14100"/>
          <ac:spMkLst>
            <pc:docMk/>
            <pc:sldMk cId="0" sldId="317"/>
            <ac:spMk id="11" creationId="{00000000-0000-0000-0000-000000000000}"/>
          </ac:spMkLst>
        </pc:spChg>
        <pc:spChg chg="mod">
          <ac:chgData name="Versha yadav" userId="737aebb0deb9499a" providerId="LiveId" clId="{A554371B-B45B-49A1-A2ED-09834EBABA70}" dt="2022-06-25T18:59:22.474" v="1705" actId="1076"/>
          <ac:spMkLst>
            <pc:docMk/>
            <pc:sldMk cId="0" sldId="317"/>
            <ac:spMk id="13" creationId="{00000000-0000-0000-0000-000000000000}"/>
          </ac:spMkLst>
        </pc:spChg>
        <pc:spChg chg="mod">
          <ac:chgData name="Versha yadav" userId="737aebb0deb9499a" providerId="LiveId" clId="{A554371B-B45B-49A1-A2ED-09834EBABA70}" dt="2022-06-25T18:39:56.366" v="1148" actId="1076"/>
          <ac:spMkLst>
            <pc:docMk/>
            <pc:sldMk cId="0" sldId="317"/>
            <ac:spMk id="24" creationId="{00000000-0000-0000-0000-000000000000}"/>
          </ac:spMkLst>
        </pc:spChg>
        <pc:spChg chg="mod">
          <ac:chgData name="Versha yadav" userId="737aebb0deb9499a" providerId="LiveId" clId="{A554371B-B45B-49A1-A2ED-09834EBABA70}" dt="2022-06-25T18:42:05.101" v="1249" actId="1076"/>
          <ac:spMkLst>
            <pc:docMk/>
            <pc:sldMk cId="0" sldId="317"/>
            <ac:spMk id="25" creationId="{00000000-0000-0000-0000-000000000000}"/>
          </ac:spMkLst>
        </pc:spChg>
        <pc:spChg chg="mod">
          <ac:chgData name="Versha yadav" userId="737aebb0deb9499a" providerId="LiveId" clId="{A554371B-B45B-49A1-A2ED-09834EBABA70}" dt="2022-06-25T18:59:55.062" v="1714" actId="1076"/>
          <ac:spMkLst>
            <pc:docMk/>
            <pc:sldMk cId="0" sldId="317"/>
            <ac:spMk id="30" creationId="{00000000-0000-0000-0000-000000000000}"/>
          </ac:spMkLst>
        </pc:spChg>
        <pc:spChg chg="mod">
          <ac:chgData name="Versha yadav" userId="737aebb0deb9499a" providerId="LiveId" clId="{A554371B-B45B-49A1-A2ED-09834EBABA70}" dt="2022-06-25T18:59:50.262" v="1713" actId="1076"/>
          <ac:spMkLst>
            <pc:docMk/>
            <pc:sldMk cId="0" sldId="317"/>
            <ac:spMk id="31" creationId="{00000000-0000-0000-0000-000000000000}"/>
          </ac:spMkLst>
        </pc:spChg>
        <pc:spChg chg="mod">
          <ac:chgData name="Versha yadav" userId="737aebb0deb9499a" providerId="LiveId" clId="{A554371B-B45B-49A1-A2ED-09834EBABA70}" dt="2022-06-25T18:47:59.092" v="1338" actId="255"/>
          <ac:spMkLst>
            <pc:docMk/>
            <pc:sldMk cId="0" sldId="317"/>
            <ac:spMk id="32" creationId="{00000000-0000-0000-0000-000000000000}"/>
          </ac:spMkLst>
        </pc:spChg>
        <pc:spChg chg="mod">
          <ac:chgData name="Versha yadav" userId="737aebb0deb9499a" providerId="LiveId" clId="{A554371B-B45B-49A1-A2ED-09834EBABA70}" dt="2022-06-25T18:47:42.710" v="1336" actId="255"/>
          <ac:spMkLst>
            <pc:docMk/>
            <pc:sldMk cId="0" sldId="317"/>
            <ac:spMk id="43" creationId="{00000000-0000-0000-0000-000000000000}"/>
          </ac:spMkLst>
        </pc:spChg>
        <pc:spChg chg="mod">
          <ac:chgData name="Versha yadav" userId="737aebb0deb9499a" providerId="LiveId" clId="{A554371B-B45B-49A1-A2ED-09834EBABA70}" dt="2022-06-25T18:50:47.423" v="1361" actId="20577"/>
          <ac:spMkLst>
            <pc:docMk/>
            <pc:sldMk cId="0" sldId="317"/>
            <ac:spMk id="44" creationId="{00000000-0000-0000-0000-000000000000}"/>
          </ac:spMkLst>
        </pc:spChg>
        <pc:spChg chg="del mod">
          <ac:chgData name="Versha yadav" userId="737aebb0deb9499a" providerId="LiveId" clId="{A554371B-B45B-49A1-A2ED-09834EBABA70}" dt="2022-06-25T18:40:16.146" v="1171" actId="478"/>
          <ac:spMkLst>
            <pc:docMk/>
            <pc:sldMk cId="0" sldId="317"/>
            <ac:spMk id="46" creationId="{00000000-0000-0000-0000-000000000000}"/>
          </ac:spMkLst>
        </pc:spChg>
        <pc:spChg chg="add mod">
          <ac:chgData name="Versha yadav" userId="737aebb0deb9499a" providerId="LiveId" clId="{A554371B-B45B-49A1-A2ED-09834EBABA70}" dt="2022-06-25T18:59:47.259" v="1712" actId="1076"/>
          <ac:spMkLst>
            <pc:docMk/>
            <pc:sldMk cId="0" sldId="317"/>
            <ac:spMk id="47" creationId="{E7205F36-FA4C-52E6-03C8-E341D91AD0DC}"/>
          </ac:spMkLst>
        </pc:spChg>
        <pc:spChg chg="add mod">
          <ac:chgData name="Versha yadav" userId="737aebb0deb9499a" providerId="LiveId" clId="{A554371B-B45B-49A1-A2ED-09834EBABA70}" dt="2022-06-25T18:59:43.944" v="1711" actId="1076"/>
          <ac:spMkLst>
            <pc:docMk/>
            <pc:sldMk cId="0" sldId="317"/>
            <ac:spMk id="48" creationId="{6E0BF392-AC1C-7F89-FC75-99361323AF3B}"/>
          </ac:spMkLst>
        </pc:spChg>
        <pc:spChg chg="del mod">
          <ac:chgData name="Versha yadav" userId="737aebb0deb9499a" providerId="LiveId" clId="{A554371B-B45B-49A1-A2ED-09834EBABA70}" dt="2022-06-25T18:47:07.751" v="1333"/>
          <ac:spMkLst>
            <pc:docMk/>
            <pc:sldMk cId="0" sldId="317"/>
            <ac:spMk id="49" creationId="{00000000-0000-0000-0000-000000000000}"/>
          </ac:spMkLst>
        </pc:spChg>
        <pc:spChg chg="mod">
          <ac:chgData name="Versha yadav" userId="737aebb0deb9499a" providerId="LiveId" clId="{A554371B-B45B-49A1-A2ED-09834EBABA70}" dt="2022-06-25T18:55:14.753" v="1567" actId="20577"/>
          <ac:spMkLst>
            <pc:docMk/>
            <pc:sldMk cId="0" sldId="317"/>
            <ac:spMk id="66" creationId="{D52354B3-20C1-C206-CA3C-3FB0784F6301}"/>
          </ac:spMkLst>
        </pc:spChg>
        <pc:spChg chg="mod">
          <ac:chgData name="Versha yadav" userId="737aebb0deb9499a" providerId="LiveId" clId="{A554371B-B45B-49A1-A2ED-09834EBABA70}" dt="2022-06-25T18:52:35.710" v="1456" actId="20577"/>
          <ac:spMkLst>
            <pc:docMk/>
            <pc:sldMk cId="0" sldId="317"/>
            <ac:spMk id="72" creationId="{B7B70332-AEF7-C8F0-52CC-22E75B6A85F1}"/>
          </ac:spMkLst>
        </pc:spChg>
        <pc:spChg chg="mod">
          <ac:chgData name="Versha yadav" userId="737aebb0deb9499a" providerId="LiveId" clId="{A554371B-B45B-49A1-A2ED-09834EBABA70}" dt="2022-06-25T18:51:57.906" v="1428" actId="20577"/>
          <ac:spMkLst>
            <pc:docMk/>
            <pc:sldMk cId="0" sldId="317"/>
            <ac:spMk id="73" creationId="{FE09489A-CE13-5BC9-9D1B-EFCBE3BFBF43}"/>
          </ac:spMkLst>
        </pc:spChg>
        <pc:spChg chg="mod">
          <ac:chgData name="Versha yadav" userId="737aebb0deb9499a" providerId="LiveId" clId="{A554371B-B45B-49A1-A2ED-09834EBABA70}" dt="2022-06-25T18:58:45.176" v="1698" actId="1076"/>
          <ac:spMkLst>
            <pc:docMk/>
            <pc:sldMk cId="0" sldId="317"/>
            <ac:spMk id="74" creationId="{EA75E85A-C507-A083-57FA-5531866B766D}"/>
          </ac:spMkLst>
        </pc:spChg>
        <pc:spChg chg="mod">
          <ac:chgData name="Versha yadav" userId="737aebb0deb9499a" providerId="LiveId" clId="{A554371B-B45B-49A1-A2ED-09834EBABA70}" dt="2022-06-25T18:58:41.803" v="1697" actId="1076"/>
          <ac:spMkLst>
            <pc:docMk/>
            <pc:sldMk cId="0" sldId="317"/>
            <ac:spMk id="76" creationId="{C9885310-7DDF-8295-7386-22B995942245}"/>
          </ac:spMkLst>
        </pc:spChg>
        <pc:spChg chg="mod">
          <ac:chgData name="Versha yadav" userId="737aebb0deb9499a" providerId="LiveId" clId="{A554371B-B45B-49A1-A2ED-09834EBABA70}" dt="2022-06-25T18:58:36.764" v="1696" actId="1076"/>
          <ac:spMkLst>
            <pc:docMk/>
            <pc:sldMk cId="0" sldId="317"/>
            <ac:spMk id="77" creationId="{C6434F27-D817-4623-C3EA-7965DBB2F6A6}"/>
          </ac:spMkLst>
        </pc:spChg>
        <pc:spChg chg="del mod">
          <ac:chgData name="Versha yadav" userId="737aebb0deb9499a" providerId="LiveId" clId="{A554371B-B45B-49A1-A2ED-09834EBABA70}" dt="2022-06-25T18:58:24.921" v="1694" actId="478"/>
          <ac:spMkLst>
            <pc:docMk/>
            <pc:sldMk cId="0" sldId="317"/>
            <ac:spMk id="80" creationId="{12B70699-4C68-21B3-D140-CD3FE80EC556}"/>
          </ac:spMkLst>
        </pc:spChg>
        <pc:cxnChg chg="mod">
          <ac:chgData name="Versha yadav" userId="737aebb0deb9499a" providerId="LiveId" clId="{A554371B-B45B-49A1-A2ED-09834EBABA70}" dt="2022-06-25T18:59:40.831" v="1710" actId="14100"/>
          <ac:cxnSpMkLst>
            <pc:docMk/>
            <pc:sldMk cId="0" sldId="317"/>
            <ac:cxnSpMk id="6" creationId="{00000000-0000-0000-0000-000000000000}"/>
          </ac:cxnSpMkLst>
        </pc:cxnChg>
        <pc:cxnChg chg="mod">
          <ac:chgData name="Versha yadav" userId="737aebb0deb9499a" providerId="LiveId" clId="{A554371B-B45B-49A1-A2ED-09834EBABA70}" dt="2022-06-25T19:00:40.093" v="1721" actId="14100"/>
          <ac:cxnSpMkLst>
            <pc:docMk/>
            <pc:sldMk cId="0" sldId="317"/>
            <ac:cxnSpMk id="23" creationId="{00000000-0000-0000-0000-000000000000}"/>
          </ac:cxnSpMkLst>
        </pc:cxnChg>
        <pc:cxnChg chg="mod">
          <ac:chgData name="Versha yadav" userId="737aebb0deb9499a" providerId="LiveId" clId="{A554371B-B45B-49A1-A2ED-09834EBABA70}" dt="2022-06-25T18:59:25.399" v="1706" actId="1076"/>
          <ac:cxnSpMkLst>
            <pc:docMk/>
            <pc:sldMk cId="0" sldId="317"/>
            <ac:cxnSpMk id="27" creationId="{00000000-0000-0000-0000-000000000000}"/>
          </ac:cxnSpMkLst>
        </pc:cxnChg>
        <pc:cxnChg chg="del">
          <ac:chgData name="Versha yadav" userId="737aebb0deb9499a" providerId="LiveId" clId="{A554371B-B45B-49A1-A2ED-09834EBABA70}" dt="2022-06-25T19:01:05.871" v="1725" actId="478"/>
          <ac:cxnSpMkLst>
            <pc:docMk/>
            <pc:sldMk cId="0" sldId="317"/>
            <ac:cxnSpMk id="29" creationId="{00000000-0000-0000-0000-000000000000}"/>
          </ac:cxnSpMkLst>
        </pc:cxnChg>
        <pc:cxnChg chg="mod">
          <ac:chgData name="Versha yadav" userId="737aebb0deb9499a" providerId="LiveId" clId="{A554371B-B45B-49A1-A2ED-09834EBABA70}" dt="2022-06-25T19:00:03.744" v="1716" actId="1076"/>
          <ac:cxnSpMkLst>
            <pc:docMk/>
            <pc:sldMk cId="0" sldId="317"/>
            <ac:cxnSpMk id="37" creationId="{00000000-0000-0000-0000-000000000000}"/>
          </ac:cxnSpMkLst>
        </pc:cxnChg>
        <pc:cxnChg chg="mod">
          <ac:chgData name="Versha yadav" userId="737aebb0deb9499a" providerId="LiveId" clId="{A554371B-B45B-49A1-A2ED-09834EBABA70}" dt="2022-06-25T18:59:58.724" v="1715" actId="1076"/>
          <ac:cxnSpMkLst>
            <pc:docMk/>
            <pc:sldMk cId="0" sldId="317"/>
            <ac:cxnSpMk id="39" creationId="{00000000-0000-0000-0000-000000000000}"/>
          </ac:cxnSpMkLst>
        </pc:cxnChg>
        <pc:cxnChg chg="add mod">
          <ac:chgData name="Versha yadav" userId="737aebb0deb9499a" providerId="LiveId" clId="{A554371B-B45B-49A1-A2ED-09834EBABA70}" dt="2022-06-25T19:00:18.773" v="1718" actId="1076"/>
          <ac:cxnSpMkLst>
            <pc:docMk/>
            <pc:sldMk cId="0" sldId="317"/>
            <ac:cxnSpMk id="52" creationId="{0A51C6FC-C5B7-2CE2-4283-BDE92C4D8F52}"/>
          </ac:cxnSpMkLst>
        </pc:cxnChg>
        <pc:cxnChg chg="add mod">
          <ac:chgData name="Versha yadav" userId="737aebb0deb9499a" providerId="LiveId" clId="{A554371B-B45B-49A1-A2ED-09834EBABA70}" dt="2022-06-25T19:00:32.455" v="1720" actId="1076"/>
          <ac:cxnSpMkLst>
            <pc:docMk/>
            <pc:sldMk cId="0" sldId="317"/>
            <ac:cxnSpMk id="53" creationId="{934C7D2A-09F7-42D2-F85F-1463DFF7D22C}"/>
          </ac:cxnSpMkLst>
        </pc:cxnChg>
        <pc:cxnChg chg="mod">
          <ac:chgData name="Versha yadav" userId="737aebb0deb9499a" providerId="LiveId" clId="{A554371B-B45B-49A1-A2ED-09834EBABA70}" dt="2022-06-25T18:59:34.900" v="1709" actId="1076"/>
          <ac:cxnSpMkLst>
            <pc:docMk/>
            <pc:sldMk cId="0" sldId="317"/>
            <ac:cxnSpMk id="63" creationId="{82E99B69-733C-6E32-9298-D05EEDB5DA0B}"/>
          </ac:cxnSpMkLst>
        </pc:cxnChg>
        <pc:cxnChg chg="del">
          <ac:chgData name="Versha yadav" userId="737aebb0deb9499a" providerId="LiveId" clId="{A554371B-B45B-49A1-A2ED-09834EBABA70}" dt="2022-06-25T19:00:47.083" v="1723" actId="478"/>
          <ac:cxnSpMkLst>
            <pc:docMk/>
            <pc:sldMk cId="0" sldId="317"/>
            <ac:cxnSpMk id="65" creationId="{59486C25-9D5C-9837-204B-76DCEA6E044B}"/>
          </ac:cxnSpMkLst>
        </pc:cxnChg>
        <pc:cxnChg chg="mod">
          <ac:chgData name="Versha yadav" userId="737aebb0deb9499a" providerId="LiveId" clId="{A554371B-B45B-49A1-A2ED-09834EBABA70}" dt="2022-06-25T19:01:01.898" v="1724" actId="14100"/>
          <ac:cxnSpMkLst>
            <pc:docMk/>
            <pc:sldMk cId="0" sldId="317"/>
            <ac:cxnSpMk id="75" creationId="{D5AA2562-9B78-68FD-458B-DCECB9B53D29}"/>
          </ac:cxnSpMkLst>
        </pc:cxnChg>
        <pc:cxnChg chg="del">
          <ac:chgData name="Versha yadav" userId="737aebb0deb9499a" providerId="LiveId" clId="{A554371B-B45B-49A1-A2ED-09834EBABA70}" dt="2022-06-25T18:58:33.854" v="1695" actId="478"/>
          <ac:cxnSpMkLst>
            <pc:docMk/>
            <pc:sldMk cId="0" sldId="317"/>
            <ac:cxnSpMk id="89" creationId="{2198E12E-6AE0-27E9-5D45-EAAF10168734}"/>
          </ac:cxnSpMkLst>
        </pc:cxnChg>
        <pc:cxnChg chg="mod">
          <ac:chgData name="Versha yadav" userId="737aebb0deb9499a" providerId="LiveId" clId="{A554371B-B45B-49A1-A2ED-09834EBABA70}" dt="2022-06-25T19:00:44.643" v="1722" actId="1076"/>
          <ac:cxnSpMkLst>
            <pc:docMk/>
            <pc:sldMk cId="0" sldId="317"/>
            <ac:cxnSpMk id="96" creationId="{9607007A-4227-AB46-1C7D-A4F280B9D058}"/>
          </ac:cxnSpMkLst>
        </pc:cxnChg>
        <pc:cxnChg chg="mod">
          <ac:chgData name="Versha yadav" userId="737aebb0deb9499a" providerId="LiveId" clId="{A554371B-B45B-49A1-A2ED-09834EBABA70}" dt="2022-06-25T18:58:58.033" v="1701" actId="1076"/>
          <ac:cxnSpMkLst>
            <pc:docMk/>
            <pc:sldMk cId="0" sldId="317"/>
            <ac:cxnSpMk id="97" creationId="{59486C25-9D5C-9837-204B-76DCEA6E044B}"/>
          </ac:cxnSpMkLst>
        </pc:cxnChg>
        <pc:cxnChg chg="mod">
          <ac:chgData name="Versha yadav" userId="737aebb0deb9499a" providerId="LiveId" clId="{A554371B-B45B-49A1-A2ED-09834EBABA70}" dt="2022-06-25T18:58:54.105" v="1700" actId="1076"/>
          <ac:cxnSpMkLst>
            <pc:docMk/>
            <pc:sldMk cId="0" sldId="317"/>
            <ac:cxnSpMk id="99" creationId="{82312031-8295-9DD2-042E-E558DEDB80F5}"/>
          </ac:cxnSpMkLst>
        </pc:cxnChg>
        <pc:cxnChg chg="mod">
          <ac:chgData name="Versha yadav" userId="737aebb0deb9499a" providerId="LiveId" clId="{A554371B-B45B-49A1-A2ED-09834EBABA70}" dt="2022-06-25T18:58:48.837" v="1699" actId="1076"/>
          <ac:cxnSpMkLst>
            <pc:docMk/>
            <pc:sldMk cId="0" sldId="317"/>
            <ac:cxnSpMk id="100" creationId="{68F5901E-4671-6900-879E-E93B44F8AB19}"/>
          </ac:cxnSpMkLst>
        </pc:cxnChg>
      </pc:sldChg>
      <pc:sldChg chg="new del">
        <pc:chgData name="Versha yadav" userId="737aebb0deb9499a" providerId="LiveId" clId="{A554371B-B45B-49A1-A2ED-09834EBABA70}" dt="2022-06-25T19:53:08.444" v="1781" actId="47"/>
        <pc:sldMkLst>
          <pc:docMk/>
          <pc:sldMk cId="1058303326" sldId="318"/>
        </pc:sldMkLst>
      </pc:sldChg>
      <pc:sldChg chg="new del">
        <pc:chgData name="Versha yadav" userId="737aebb0deb9499a" providerId="LiveId" clId="{A554371B-B45B-49A1-A2ED-09834EBABA70}" dt="2022-06-25T19:53:00.229" v="1779" actId="47"/>
        <pc:sldMkLst>
          <pc:docMk/>
          <pc:sldMk cId="1816628965" sldId="318"/>
        </pc:sldMkLst>
      </pc:sldChg>
      <pc:sldMasterChg chg="delSldLayout">
        <pc:chgData name="Versha yadav" userId="737aebb0deb9499a" providerId="LiveId" clId="{A554371B-B45B-49A1-A2ED-09834EBABA70}" dt="2022-06-27T08:58:35.937" v="2110" actId="47"/>
        <pc:sldMasterMkLst>
          <pc:docMk/>
          <pc:sldMasterMk cId="4058908119" sldId="2147483648"/>
        </pc:sldMasterMkLst>
        <pc:sldLayoutChg chg="del">
          <pc:chgData name="Versha yadav" userId="737aebb0deb9499a" providerId="LiveId" clId="{A554371B-B45B-49A1-A2ED-09834EBABA70}" dt="2022-06-27T08:58:35.937" v="2110" actId="47"/>
          <pc:sldLayoutMkLst>
            <pc:docMk/>
            <pc:sldMasterMk cId="4058908119" sldId="2147483648"/>
            <pc:sldLayoutMk cId="5766619" sldId="2147483660"/>
          </pc:sldLayoutMkLst>
        </pc:sldLayoutChg>
      </pc:sldMasterChg>
    </pc:docChg>
  </pc:docChgLst>
  <pc:docChgLst>
    <pc:chgData name="Versha yadav" userId="737aebb0deb9499a" providerId="LiveId" clId="{C0334EC3-B06C-4BAF-A414-8E19F8A25E3D}"/>
    <pc:docChg chg="custSel addSld delSld modSld">
      <pc:chgData name="Versha yadav" userId="737aebb0deb9499a" providerId="LiveId" clId="{C0334EC3-B06C-4BAF-A414-8E19F8A25E3D}" dt="2022-08-10T10:12:58.745" v="20" actId="207"/>
      <pc:docMkLst>
        <pc:docMk/>
      </pc:docMkLst>
      <pc:sldChg chg="del">
        <pc:chgData name="Versha yadav" userId="737aebb0deb9499a" providerId="LiveId" clId="{C0334EC3-B06C-4BAF-A414-8E19F8A25E3D}" dt="2022-08-10T10:11:58.595" v="0" actId="47"/>
        <pc:sldMkLst>
          <pc:docMk/>
          <pc:sldMk cId="854946957" sldId="264"/>
        </pc:sldMkLst>
      </pc:sldChg>
      <pc:sldChg chg="addSp delSp modSp new mod modClrScheme chgLayout">
        <pc:chgData name="Versha yadav" userId="737aebb0deb9499a" providerId="LiveId" clId="{C0334EC3-B06C-4BAF-A414-8E19F8A25E3D}" dt="2022-08-10T10:12:58.745" v="20" actId="207"/>
        <pc:sldMkLst>
          <pc:docMk/>
          <pc:sldMk cId="2694917237" sldId="295"/>
        </pc:sldMkLst>
        <pc:spChg chg="del">
          <ac:chgData name="Versha yadav" userId="737aebb0deb9499a" providerId="LiveId" clId="{C0334EC3-B06C-4BAF-A414-8E19F8A25E3D}" dt="2022-08-10T10:12:15.665" v="2" actId="700"/>
          <ac:spMkLst>
            <pc:docMk/>
            <pc:sldMk cId="2694917237" sldId="295"/>
            <ac:spMk id="2" creationId="{6972CEEC-FDC7-3C03-3325-9BC0BE0D317E}"/>
          </ac:spMkLst>
        </pc:spChg>
        <pc:spChg chg="add del">
          <ac:chgData name="Versha yadav" userId="737aebb0deb9499a" providerId="LiveId" clId="{C0334EC3-B06C-4BAF-A414-8E19F8A25E3D}" dt="2022-08-10T10:12:24.479" v="4" actId="478"/>
          <ac:spMkLst>
            <pc:docMk/>
            <pc:sldMk cId="2694917237" sldId="295"/>
            <ac:spMk id="3" creationId="{78F10E49-BD5B-5726-62EC-3D545C42C00C}"/>
          </ac:spMkLst>
        </pc:spChg>
        <pc:spChg chg="add mod">
          <ac:chgData name="Versha yadav" userId="737aebb0deb9499a" providerId="LiveId" clId="{C0334EC3-B06C-4BAF-A414-8E19F8A25E3D}" dt="2022-08-10T10:12:58.745" v="20" actId="207"/>
          <ac:spMkLst>
            <pc:docMk/>
            <pc:sldMk cId="2694917237" sldId="295"/>
            <ac:spMk id="4" creationId="{3392CA63-A896-9837-EA36-9E3CD5DFB6BE}"/>
          </ac:spMkLst>
        </pc:spChg>
      </pc:sldChg>
      <pc:sldMasterChg chg="delSldLayout">
        <pc:chgData name="Versha yadav" userId="737aebb0deb9499a" providerId="LiveId" clId="{C0334EC3-B06C-4BAF-A414-8E19F8A25E3D}" dt="2022-08-10T10:11:58.595" v="0" actId="47"/>
        <pc:sldMasterMkLst>
          <pc:docMk/>
          <pc:sldMasterMk cId="4058908119" sldId="2147483648"/>
        </pc:sldMasterMkLst>
        <pc:sldLayoutChg chg="del">
          <pc:chgData name="Versha yadav" userId="737aebb0deb9499a" providerId="LiveId" clId="{C0334EC3-B06C-4BAF-A414-8E19F8A25E3D}" dt="2022-08-10T10:11:58.595" v="0" actId="47"/>
          <pc:sldLayoutMkLst>
            <pc:docMk/>
            <pc:sldMasterMk cId="4058908119" sldId="2147483648"/>
            <pc:sldLayoutMk cId="1291486183" sldId="2147483660"/>
          </pc:sldLayoutMkLst>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Versha%20yadav\Downloads\QIP%20(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Versha%20yadav\OneDrive\Desktop\QUALITY\return%20to%20ICU%20within%2048%20hours%20medical%20audit(AutoRecovered).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d.docs.live.net/737aebb0deb9499a/Desktop/QUALITY/return%20to%20ICU%20within%2048%20hours%20medical%20audit(AutoRecovered).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d.docs.live.net/737aebb0deb9499a/Desktop/QUALITY/return%20to%20ICU%20within%2048%20hours%20medical%20audit(AutoRecovered).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734622835629"/>
          <c:y val="0.12305422848437614"/>
          <c:w val="0.89765813352881008"/>
          <c:h val="0.67448110591325283"/>
        </c:manualLayout>
      </c:layout>
      <c:lineChart>
        <c:grouping val="standard"/>
        <c:varyColors val="0"/>
        <c:ser>
          <c:idx val="0"/>
          <c:order val="0"/>
          <c:tx>
            <c:strRef>
              <c:f>Sheet1!$A$10</c:f>
              <c:strCache>
                <c:ptCount val="1"/>
                <c:pt idx="0">
                  <c:v>Benchmark</c:v>
                </c:pt>
              </c:strCache>
            </c:strRef>
          </c:tx>
          <c:spPr>
            <a:ln w="31750" cap="rnd">
              <a:solidFill>
                <a:schemeClr val="accent1"/>
              </a:solidFill>
              <a:round/>
            </a:ln>
            <a:effectLst/>
          </c:spPr>
          <c:marker>
            <c:symbol val="circle"/>
            <c:size val="6"/>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w="12700">
                <a:solidFill>
                  <a:schemeClr val="lt2"/>
                </a:solidFill>
                <a:round/>
              </a:ln>
              <a:effectLst/>
            </c:spPr>
          </c:marker>
          <c:dLbls>
            <c:spPr>
              <a:noFill/>
              <a:ln>
                <a:noFill/>
              </a:ln>
              <a:effectLst/>
            </c:spPr>
            <c:txPr>
              <a:bodyPr rot="0" spcFirstLastPara="1" vertOverflow="ellipsis" vert="horz" wrap="square" anchor="ctr" anchorCtr="1"/>
              <a:lstStyle/>
              <a:p>
                <a:pPr>
                  <a:defRPr sz="1800" b="1" i="0" u="none" strike="noStrike" kern="1200" baseline="0">
                    <a:solidFill>
                      <a:schemeClr val="tx2"/>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Sheet1!$B$9:$F$9</c:f>
              <c:numCache>
                <c:formatCode>mmm\-yy</c:formatCode>
                <c:ptCount val="5"/>
                <c:pt idx="0">
                  <c:v>44562</c:v>
                </c:pt>
                <c:pt idx="1">
                  <c:v>44593</c:v>
                </c:pt>
                <c:pt idx="2">
                  <c:v>44621</c:v>
                </c:pt>
                <c:pt idx="3">
                  <c:v>44652</c:v>
                </c:pt>
                <c:pt idx="4">
                  <c:v>44682</c:v>
                </c:pt>
              </c:numCache>
            </c:numRef>
          </c:cat>
          <c:val>
            <c:numRef>
              <c:f>Sheet1!$B$10:$F$10</c:f>
              <c:numCache>
                <c:formatCode>General</c:formatCode>
                <c:ptCount val="5"/>
                <c:pt idx="0">
                  <c:v>1.07</c:v>
                </c:pt>
                <c:pt idx="1">
                  <c:v>1.07</c:v>
                </c:pt>
                <c:pt idx="2">
                  <c:v>1.07</c:v>
                </c:pt>
                <c:pt idx="3">
                  <c:v>1.07</c:v>
                </c:pt>
                <c:pt idx="4">
                  <c:v>1.07</c:v>
                </c:pt>
              </c:numCache>
            </c:numRef>
          </c:val>
          <c:smooth val="0"/>
          <c:extLst>
            <c:ext xmlns:c16="http://schemas.microsoft.com/office/drawing/2014/chart" uri="{C3380CC4-5D6E-409C-BE32-E72D297353CC}">
              <c16:uniqueId val="{00000000-B892-4DB4-8463-EA472D3F4657}"/>
            </c:ext>
          </c:extLst>
        </c:ser>
        <c:ser>
          <c:idx val="1"/>
          <c:order val="1"/>
          <c:tx>
            <c:strRef>
              <c:f>Sheet1!$A$11</c:f>
              <c:strCache>
                <c:ptCount val="1"/>
                <c:pt idx="0">
                  <c:v>Rate A</c:v>
                </c:pt>
              </c:strCache>
            </c:strRef>
          </c:tx>
          <c:spPr>
            <a:ln w="31750" cap="rnd">
              <a:solidFill>
                <a:schemeClr val="accent2"/>
              </a:solidFill>
              <a:round/>
            </a:ln>
            <a:effectLst/>
          </c:spPr>
          <c:marker>
            <c:symbol val="circle"/>
            <c:size val="6"/>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w="12700">
                <a:solidFill>
                  <a:schemeClr val="lt2"/>
                </a:solidFill>
                <a:round/>
              </a:ln>
              <a:effectLst/>
            </c:spPr>
          </c:marker>
          <c:dLbls>
            <c:dLbl>
              <c:idx val="4"/>
              <c:layout>
                <c:manualLayout>
                  <c:x val="-4.9930664916885491E-2"/>
                  <c:y val="-0.1203357392825896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892-4DB4-8463-EA472D3F4657}"/>
                </c:ext>
              </c:extLst>
            </c:dLbl>
            <c:spPr>
              <a:noFill/>
              <a:ln>
                <a:noFill/>
              </a:ln>
              <a:effectLst/>
            </c:spPr>
            <c:txPr>
              <a:bodyPr rot="0" spcFirstLastPara="1" vertOverflow="ellipsis" vert="horz" wrap="square" anchor="ctr" anchorCtr="1"/>
              <a:lstStyle/>
              <a:p>
                <a:pPr>
                  <a:defRPr sz="1800" b="1" i="0" u="none" strike="noStrike" kern="1200" baseline="0">
                    <a:solidFill>
                      <a:schemeClr val="tx2"/>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trendline>
            <c:spPr>
              <a:ln w="19050" cap="rnd">
                <a:solidFill>
                  <a:schemeClr val="accent2"/>
                </a:solidFill>
                <a:prstDash val="sysDash"/>
              </a:ln>
              <a:effectLst/>
            </c:spPr>
            <c:trendlineType val="linear"/>
            <c:dispRSqr val="0"/>
            <c:dispEq val="0"/>
          </c:trendline>
          <c:cat>
            <c:numRef>
              <c:f>Sheet1!$B$9:$F$9</c:f>
              <c:numCache>
                <c:formatCode>mmm\-yy</c:formatCode>
                <c:ptCount val="5"/>
                <c:pt idx="0">
                  <c:v>44562</c:v>
                </c:pt>
                <c:pt idx="1">
                  <c:v>44593</c:v>
                </c:pt>
                <c:pt idx="2">
                  <c:v>44621</c:v>
                </c:pt>
                <c:pt idx="3">
                  <c:v>44652</c:v>
                </c:pt>
                <c:pt idx="4">
                  <c:v>44682</c:v>
                </c:pt>
              </c:numCache>
            </c:numRef>
          </c:cat>
          <c:val>
            <c:numRef>
              <c:f>Sheet1!$B$11:$F$11</c:f>
              <c:numCache>
                <c:formatCode>General</c:formatCode>
                <c:ptCount val="5"/>
                <c:pt idx="0">
                  <c:v>1.5089999999999999</c:v>
                </c:pt>
                <c:pt idx="1">
                  <c:v>2.8069999999999999</c:v>
                </c:pt>
                <c:pt idx="2">
                  <c:v>1.9379</c:v>
                </c:pt>
                <c:pt idx="3">
                  <c:v>2.29</c:v>
                </c:pt>
                <c:pt idx="4">
                  <c:v>1.1100000000000001</c:v>
                </c:pt>
              </c:numCache>
            </c:numRef>
          </c:val>
          <c:smooth val="0"/>
          <c:extLst>
            <c:ext xmlns:c16="http://schemas.microsoft.com/office/drawing/2014/chart" uri="{C3380CC4-5D6E-409C-BE32-E72D297353CC}">
              <c16:uniqueId val="{00000003-B892-4DB4-8463-EA472D3F4657}"/>
            </c:ext>
          </c:extLst>
        </c:ser>
        <c:dLbls>
          <c:dLblPos val="t"/>
          <c:showLegendKey val="0"/>
          <c:showVal val="1"/>
          <c:showCatName val="0"/>
          <c:showSerName val="0"/>
          <c:showPercent val="0"/>
          <c:showBubbleSize val="0"/>
        </c:dLbls>
        <c:marker val="1"/>
        <c:smooth val="0"/>
        <c:axId val="607893919"/>
        <c:axId val="607905567"/>
      </c:lineChart>
      <c:dateAx>
        <c:axId val="607893919"/>
        <c:scaling>
          <c:orientation val="minMax"/>
        </c:scaling>
        <c:delete val="0"/>
        <c:axPos val="b"/>
        <c:numFmt formatCode="mmm\-yy" sourceLinked="1"/>
        <c:majorTickMark val="out"/>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2"/>
                </a:solidFill>
                <a:latin typeface="+mn-lt"/>
                <a:ea typeface="+mn-ea"/>
                <a:cs typeface="+mn-cs"/>
              </a:defRPr>
            </a:pPr>
            <a:endParaRPr lang="en-US"/>
          </a:p>
        </c:txPr>
        <c:crossAx val="607905567"/>
        <c:crosses val="autoZero"/>
        <c:auto val="1"/>
        <c:lblOffset val="100"/>
        <c:baseTimeUnit val="months"/>
      </c:dateAx>
      <c:valAx>
        <c:axId val="607905567"/>
        <c:scaling>
          <c:orientation val="minMax"/>
        </c:scaling>
        <c:delete val="1"/>
        <c:axPos val="l"/>
        <c:majorGridlines>
          <c:spPr>
            <a:ln w="9525" cap="flat" cmpd="sng" algn="ctr">
              <a:solidFill>
                <a:schemeClr val="tx2">
                  <a:lumMod val="15000"/>
                  <a:lumOff val="85000"/>
                </a:schemeClr>
              </a:solidFill>
              <a:round/>
            </a:ln>
            <a:effectLst/>
          </c:spPr>
        </c:majorGridlines>
        <c:numFmt formatCode="General" sourceLinked="1"/>
        <c:majorTickMark val="out"/>
        <c:minorTickMark val="none"/>
        <c:tickLblPos val="nextTo"/>
        <c:crossAx val="607893919"/>
        <c:crosses val="autoZero"/>
        <c:crossBetween val="between"/>
      </c:valAx>
      <c:spPr>
        <a:noFill/>
        <a:ln>
          <a:noFill/>
        </a:ln>
        <a:effectLst/>
      </c:spPr>
    </c:plotArea>
    <c:legend>
      <c:legendPos val="r"/>
      <c:layout>
        <c:manualLayout>
          <c:xMode val="edge"/>
          <c:yMode val="edge"/>
          <c:x val="0.7855886507743679"/>
          <c:y val="4.1758593652505395E-3"/>
          <c:w val="0.15912404050211973"/>
          <c:h val="0.29219870484723931"/>
        </c:manualLayout>
      </c:layout>
      <c:overlay val="0"/>
      <c:spPr>
        <a:noFill/>
        <a:ln>
          <a:noFill/>
        </a:ln>
        <a:effectLst/>
      </c:spPr>
      <c:txPr>
        <a:bodyPr rot="0" spcFirstLastPara="1" vertOverflow="ellipsis" vert="horz" wrap="square" anchor="ctr" anchorCtr="1"/>
        <a:lstStyle/>
        <a:p>
          <a:pPr>
            <a:defRPr sz="900" b="1"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sz="1800" b="1"/>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sz="2000" dirty="0"/>
              <a:t>COMPLIANCE</a:t>
            </a:r>
            <a:r>
              <a:rPr lang="en-IN" sz="2000" baseline="0" dirty="0"/>
              <a:t> OF PATIENT TRANSFERRED FROM ICU TO WARD </a:t>
            </a:r>
            <a:endParaRPr lang="en-IN" sz="2000"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Sheet3!$A$1:$A$4</c:f>
              <c:strCache>
                <c:ptCount val="4"/>
                <c:pt idx="0">
                  <c:v>Any deviation from the transfer protocol of ICU</c:v>
                </c:pt>
                <c:pt idx="1">
                  <c:v>Completeness of transfer instruction </c:v>
                </c:pt>
                <c:pt idx="2">
                  <c:v>Compliance of transfer instruction in step down unit </c:v>
                </c:pt>
                <c:pt idx="3">
                  <c:v>Care provision in step down </c:v>
                </c:pt>
              </c:strCache>
            </c:strRef>
          </c:cat>
          <c:val>
            <c:numRef>
              <c:f>Sheet3!$B$1:$B$4</c:f>
              <c:numCache>
                <c:formatCode>0%</c:formatCode>
                <c:ptCount val="4"/>
                <c:pt idx="0">
                  <c:v>0.72</c:v>
                </c:pt>
                <c:pt idx="1">
                  <c:v>0.4</c:v>
                </c:pt>
                <c:pt idx="2">
                  <c:v>0.8</c:v>
                </c:pt>
                <c:pt idx="3">
                  <c:v>0.52</c:v>
                </c:pt>
              </c:numCache>
            </c:numRef>
          </c:val>
          <c:extLst>
            <c:ext xmlns:c16="http://schemas.microsoft.com/office/drawing/2014/chart" uri="{C3380CC4-5D6E-409C-BE32-E72D297353CC}">
              <c16:uniqueId val="{00000000-F819-4E26-81FC-107210262C43}"/>
            </c:ext>
          </c:extLst>
        </c:ser>
        <c:dLbls>
          <c:showLegendKey val="0"/>
          <c:showVal val="0"/>
          <c:showCatName val="0"/>
          <c:showSerName val="0"/>
          <c:showPercent val="0"/>
          <c:showBubbleSize val="0"/>
        </c:dLbls>
        <c:gapWidth val="219"/>
        <c:overlap val="-27"/>
        <c:axId val="1471495968"/>
        <c:axId val="1471497632"/>
      </c:barChart>
      <c:catAx>
        <c:axId val="1471495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30" b="0" i="0" u="none" strike="noStrike" kern="1200" baseline="0">
                <a:solidFill>
                  <a:schemeClr val="tx1">
                    <a:lumMod val="65000"/>
                    <a:lumOff val="35000"/>
                  </a:schemeClr>
                </a:solidFill>
                <a:latin typeface="+mn-lt"/>
                <a:ea typeface="+mn-ea"/>
                <a:cs typeface="+mn-cs"/>
              </a:defRPr>
            </a:pPr>
            <a:endParaRPr lang="en-US"/>
          </a:p>
        </c:txPr>
        <c:crossAx val="1471497632"/>
        <c:crosses val="autoZero"/>
        <c:auto val="1"/>
        <c:lblAlgn val="ctr"/>
        <c:lblOffset val="100"/>
        <c:noMultiLvlLbl val="0"/>
      </c:catAx>
      <c:valAx>
        <c:axId val="147149763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714959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dirty="0"/>
              <a:t>Patient return to</a:t>
            </a:r>
            <a:r>
              <a:rPr lang="en-US" sz="1400" b="1" baseline="0" dirty="0"/>
              <a:t> ICU </a:t>
            </a:r>
            <a:r>
              <a:rPr lang="en-US" sz="1400" b="1" dirty="0"/>
              <a:t> Within 48 hours </a:t>
            </a:r>
          </a:p>
        </c:rich>
      </c:tx>
      <c:layout>
        <c:manualLayout>
          <c:xMode val="edge"/>
          <c:yMode val="edge"/>
          <c:x val="0.27508712167961119"/>
          <c:y val="0.2287869786451127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'[return to ICU within 48 hours medical audit(AutoRecovered).xlsx]Sheet4'!$C$1</c:f>
              <c:strCache>
                <c:ptCount val="1"/>
                <c:pt idx="0">
                  <c:v>Patient return Within 48 hours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'[return to ICU within 48 hours medical audit(AutoRecovered).xlsx]Sheet4'!$B$2:$B$7</c:f>
              <c:strCache>
                <c:ptCount val="5"/>
                <c:pt idx="0">
                  <c:v> trachycardia </c:v>
                </c:pt>
                <c:pt idx="1">
                  <c:v>AF</c:v>
                </c:pt>
                <c:pt idx="2">
                  <c:v>Raised creatinine levels and decrease urine output,</c:v>
                </c:pt>
                <c:pt idx="3">
                  <c:v> breathing difficulty</c:v>
                </c:pt>
                <c:pt idx="4">
                  <c:v>Hypoglycemia and restlessness </c:v>
                </c:pt>
              </c:strCache>
            </c:strRef>
          </c:cat>
          <c:val>
            <c:numRef>
              <c:f>'[return to ICU within 48 hours medical audit(AutoRecovered).xlsx]Sheet4'!$C$2:$C$7</c:f>
              <c:numCache>
                <c:formatCode>General</c:formatCode>
                <c:ptCount val="6"/>
                <c:pt idx="0">
                  <c:v>2</c:v>
                </c:pt>
                <c:pt idx="1">
                  <c:v>1</c:v>
                </c:pt>
                <c:pt idx="2">
                  <c:v>1</c:v>
                </c:pt>
                <c:pt idx="3">
                  <c:v>3</c:v>
                </c:pt>
                <c:pt idx="4">
                  <c:v>1</c:v>
                </c:pt>
              </c:numCache>
            </c:numRef>
          </c:val>
          <c:extLst>
            <c:ext xmlns:c16="http://schemas.microsoft.com/office/drawing/2014/chart" uri="{C3380CC4-5D6E-409C-BE32-E72D297353CC}">
              <c16:uniqueId val="{00000000-BC0B-42E2-A348-805BD7644BD2}"/>
            </c:ext>
          </c:extLst>
        </c:ser>
        <c:dLbls>
          <c:dLblPos val="outEnd"/>
          <c:showLegendKey val="0"/>
          <c:showVal val="1"/>
          <c:showCatName val="0"/>
          <c:showSerName val="0"/>
          <c:showPercent val="0"/>
          <c:showBubbleSize val="0"/>
        </c:dLbls>
        <c:gapWidth val="219"/>
        <c:overlap val="-27"/>
        <c:axId val="1446795200"/>
        <c:axId val="1446803104"/>
      </c:barChart>
      <c:catAx>
        <c:axId val="1446795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crossAx val="1446803104"/>
        <c:crosses val="autoZero"/>
        <c:auto val="1"/>
        <c:lblAlgn val="ctr"/>
        <c:lblOffset val="100"/>
        <c:noMultiLvlLbl val="0"/>
      </c:catAx>
      <c:valAx>
        <c:axId val="1446803104"/>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4467952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dirty="0"/>
              <a:t>Patient return to</a:t>
            </a:r>
            <a:r>
              <a:rPr lang="en-US" sz="1400" b="1" baseline="0" dirty="0"/>
              <a:t> ICU </a:t>
            </a:r>
            <a:r>
              <a:rPr lang="en-US" sz="1400" b="1" dirty="0"/>
              <a:t> Within 48 hours </a:t>
            </a:r>
          </a:p>
        </c:rich>
      </c:tx>
      <c:layout>
        <c:manualLayout>
          <c:xMode val="edge"/>
          <c:yMode val="edge"/>
          <c:x val="0.27508712167961119"/>
          <c:y val="0.2287869786451127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'[return to ICU within 48 hours medical audit(AutoRecovered).xlsx]Sheet4'!$C$1</c:f>
              <c:strCache>
                <c:ptCount val="1"/>
                <c:pt idx="0">
                  <c:v>Patient return Within 48 hours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'[return to ICU within 48 hours medical audit(AutoRecovered).xlsx]Sheet4'!$B$2:$B$7</c:f>
              <c:strCache>
                <c:ptCount val="5"/>
                <c:pt idx="0">
                  <c:v> trachycardia </c:v>
                </c:pt>
                <c:pt idx="1">
                  <c:v>AF</c:v>
                </c:pt>
                <c:pt idx="2">
                  <c:v>Raised creatinine levels and decrease urine output,</c:v>
                </c:pt>
                <c:pt idx="3">
                  <c:v> breathing difficulty</c:v>
                </c:pt>
                <c:pt idx="4">
                  <c:v>Hypoglycemia and restlessness </c:v>
                </c:pt>
              </c:strCache>
            </c:strRef>
          </c:cat>
          <c:val>
            <c:numRef>
              <c:f>'[return to ICU within 48 hours medical audit(AutoRecovered).xlsx]Sheet4'!$C$2:$C$7</c:f>
              <c:numCache>
                <c:formatCode>General</c:formatCode>
                <c:ptCount val="6"/>
                <c:pt idx="0">
                  <c:v>2</c:v>
                </c:pt>
                <c:pt idx="1">
                  <c:v>1</c:v>
                </c:pt>
                <c:pt idx="2">
                  <c:v>1</c:v>
                </c:pt>
                <c:pt idx="3">
                  <c:v>3</c:v>
                </c:pt>
                <c:pt idx="4">
                  <c:v>1</c:v>
                </c:pt>
              </c:numCache>
            </c:numRef>
          </c:val>
          <c:extLst>
            <c:ext xmlns:c16="http://schemas.microsoft.com/office/drawing/2014/chart" uri="{C3380CC4-5D6E-409C-BE32-E72D297353CC}">
              <c16:uniqueId val="{00000000-BC0B-42E2-A348-805BD7644BD2}"/>
            </c:ext>
          </c:extLst>
        </c:ser>
        <c:dLbls>
          <c:dLblPos val="outEnd"/>
          <c:showLegendKey val="0"/>
          <c:showVal val="1"/>
          <c:showCatName val="0"/>
          <c:showSerName val="0"/>
          <c:showPercent val="0"/>
          <c:showBubbleSize val="0"/>
        </c:dLbls>
        <c:gapWidth val="219"/>
        <c:overlap val="-27"/>
        <c:axId val="1446795200"/>
        <c:axId val="1446803104"/>
      </c:barChart>
      <c:catAx>
        <c:axId val="1446795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crossAx val="1446803104"/>
        <c:crosses val="autoZero"/>
        <c:auto val="1"/>
        <c:lblAlgn val="ctr"/>
        <c:lblOffset val="100"/>
        <c:noMultiLvlLbl val="0"/>
      </c:catAx>
      <c:valAx>
        <c:axId val="1446803104"/>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4467952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1">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4885B-5541-2CA4-92C6-01A962EF3C6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5B45DB42-0F2D-C24A-1FA0-F7FD96A8AF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D7605508-6211-25BF-F56F-BBF224F1E770}"/>
              </a:ext>
            </a:extLst>
          </p:cNvPr>
          <p:cNvSpPr>
            <a:spLocks noGrp="1"/>
          </p:cNvSpPr>
          <p:nvPr>
            <p:ph type="dt" sz="half" idx="10"/>
          </p:nvPr>
        </p:nvSpPr>
        <p:spPr/>
        <p:txBody>
          <a:bodyPr/>
          <a:lstStyle/>
          <a:p>
            <a:fld id="{1412A89D-C2D0-4376-A533-41A761A09A4D}" type="datetimeFigureOut">
              <a:rPr lang="en-IN" smtClean="0"/>
              <a:t>10-08-2022</a:t>
            </a:fld>
            <a:endParaRPr lang="en-IN"/>
          </a:p>
        </p:txBody>
      </p:sp>
      <p:sp>
        <p:nvSpPr>
          <p:cNvPr id="5" name="Footer Placeholder 4">
            <a:extLst>
              <a:ext uri="{FF2B5EF4-FFF2-40B4-BE49-F238E27FC236}">
                <a16:creationId xmlns:a16="http://schemas.microsoft.com/office/drawing/2014/main" id="{24606CAB-1ED3-6124-1471-464A8371926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76EBD63-D2C7-3B07-F303-4FF7EAC99120}"/>
              </a:ext>
            </a:extLst>
          </p:cNvPr>
          <p:cNvSpPr>
            <a:spLocks noGrp="1"/>
          </p:cNvSpPr>
          <p:nvPr>
            <p:ph type="sldNum" sz="quarter" idx="12"/>
          </p:nvPr>
        </p:nvSpPr>
        <p:spPr/>
        <p:txBody>
          <a:bodyPr/>
          <a:lstStyle/>
          <a:p>
            <a:fld id="{653791D6-A1A8-4AB2-AB1A-AF1D1E38FF8C}" type="slidenum">
              <a:rPr lang="en-IN" smtClean="0"/>
              <a:t>‹#›</a:t>
            </a:fld>
            <a:endParaRPr lang="en-IN"/>
          </a:p>
        </p:txBody>
      </p:sp>
    </p:spTree>
    <p:extLst>
      <p:ext uri="{BB962C8B-B14F-4D97-AF65-F5344CB8AC3E}">
        <p14:creationId xmlns:p14="http://schemas.microsoft.com/office/powerpoint/2010/main" val="593612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EF229-1DB5-63C2-0652-FAEF6FA267A9}"/>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3567E76-E30F-EA73-3DB7-FA0777D734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83063E2-5E2A-9E3E-2350-35FA6D64A4A6}"/>
              </a:ext>
            </a:extLst>
          </p:cNvPr>
          <p:cNvSpPr>
            <a:spLocks noGrp="1"/>
          </p:cNvSpPr>
          <p:nvPr>
            <p:ph type="dt" sz="half" idx="10"/>
          </p:nvPr>
        </p:nvSpPr>
        <p:spPr/>
        <p:txBody>
          <a:bodyPr/>
          <a:lstStyle/>
          <a:p>
            <a:fld id="{1412A89D-C2D0-4376-A533-41A761A09A4D}" type="datetimeFigureOut">
              <a:rPr lang="en-IN" smtClean="0"/>
              <a:t>10-08-2022</a:t>
            </a:fld>
            <a:endParaRPr lang="en-IN"/>
          </a:p>
        </p:txBody>
      </p:sp>
      <p:sp>
        <p:nvSpPr>
          <p:cNvPr id="5" name="Footer Placeholder 4">
            <a:extLst>
              <a:ext uri="{FF2B5EF4-FFF2-40B4-BE49-F238E27FC236}">
                <a16:creationId xmlns:a16="http://schemas.microsoft.com/office/drawing/2014/main" id="{22F75DBB-94C0-9A7D-A010-384945A4E05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8A52B93-BDC1-C506-67C3-40EDD5467AFE}"/>
              </a:ext>
            </a:extLst>
          </p:cNvPr>
          <p:cNvSpPr>
            <a:spLocks noGrp="1"/>
          </p:cNvSpPr>
          <p:nvPr>
            <p:ph type="sldNum" sz="quarter" idx="12"/>
          </p:nvPr>
        </p:nvSpPr>
        <p:spPr/>
        <p:txBody>
          <a:bodyPr/>
          <a:lstStyle/>
          <a:p>
            <a:fld id="{653791D6-A1A8-4AB2-AB1A-AF1D1E38FF8C}" type="slidenum">
              <a:rPr lang="en-IN" smtClean="0"/>
              <a:t>‹#›</a:t>
            </a:fld>
            <a:endParaRPr lang="en-IN"/>
          </a:p>
        </p:txBody>
      </p:sp>
    </p:spTree>
    <p:extLst>
      <p:ext uri="{BB962C8B-B14F-4D97-AF65-F5344CB8AC3E}">
        <p14:creationId xmlns:p14="http://schemas.microsoft.com/office/powerpoint/2010/main" val="2768229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AF426C4-B1B5-F591-9C6C-E19C756A88B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F12F845-3673-FF7A-14AC-26C471A91D3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4B43590-DB15-C0DF-52CF-263BB47D4C36}"/>
              </a:ext>
            </a:extLst>
          </p:cNvPr>
          <p:cNvSpPr>
            <a:spLocks noGrp="1"/>
          </p:cNvSpPr>
          <p:nvPr>
            <p:ph type="dt" sz="half" idx="10"/>
          </p:nvPr>
        </p:nvSpPr>
        <p:spPr/>
        <p:txBody>
          <a:bodyPr/>
          <a:lstStyle/>
          <a:p>
            <a:fld id="{1412A89D-C2D0-4376-A533-41A761A09A4D}" type="datetimeFigureOut">
              <a:rPr lang="en-IN" smtClean="0"/>
              <a:t>10-08-2022</a:t>
            </a:fld>
            <a:endParaRPr lang="en-IN"/>
          </a:p>
        </p:txBody>
      </p:sp>
      <p:sp>
        <p:nvSpPr>
          <p:cNvPr id="5" name="Footer Placeholder 4">
            <a:extLst>
              <a:ext uri="{FF2B5EF4-FFF2-40B4-BE49-F238E27FC236}">
                <a16:creationId xmlns:a16="http://schemas.microsoft.com/office/drawing/2014/main" id="{EA57C952-F86E-9E9F-29EB-C478B56AB7D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F2F8E67-E0F6-5B1E-449A-2478B4E1834A}"/>
              </a:ext>
            </a:extLst>
          </p:cNvPr>
          <p:cNvSpPr>
            <a:spLocks noGrp="1"/>
          </p:cNvSpPr>
          <p:nvPr>
            <p:ph type="sldNum" sz="quarter" idx="12"/>
          </p:nvPr>
        </p:nvSpPr>
        <p:spPr/>
        <p:txBody>
          <a:bodyPr/>
          <a:lstStyle/>
          <a:p>
            <a:fld id="{653791D6-A1A8-4AB2-AB1A-AF1D1E38FF8C}" type="slidenum">
              <a:rPr lang="en-IN" smtClean="0"/>
              <a:t>‹#›</a:t>
            </a:fld>
            <a:endParaRPr lang="en-IN"/>
          </a:p>
        </p:txBody>
      </p:sp>
    </p:spTree>
    <p:extLst>
      <p:ext uri="{BB962C8B-B14F-4D97-AF65-F5344CB8AC3E}">
        <p14:creationId xmlns:p14="http://schemas.microsoft.com/office/powerpoint/2010/main" val="670968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129C9-695C-BD2E-D82F-F8825ACA8C0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3CAE4D7-0516-A950-0311-8D9CD86506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68B99F5-E3F8-7BEA-2E56-524D1350A732}"/>
              </a:ext>
            </a:extLst>
          </p:cNvPr>
          <p:cNvSpPr>
            <a:spLocks noGrp="1"/>
          </p:cNvSpPr>
          <p:nvPr>
            <p:ph type="dt" sz="half" idx="10"/>
          </p:nvPr>
        </p:nvSpPr>
        <p:spPr/>
        <p:txBody>
          <a:bodyPr/>
          <a:lstStyle/>
          <a:p>
            <a:fld id="{1412A89D-C2D0-4376-A533-41A761A09A4D}" type="datetimeFigureOut">
              <a:rPr lang="en-IN" smtClean="0"/>
              <a:t>10-08-2022</a:t>
            </a:fld>
            <a:endParaRPr lang="en-IN"/>
          </a:p>
        </p:txBody>
      </p:sp>
      <p:sp>
        <p:nvSpPr>
          <p:cNvPr id="5" name="Footer Placeholder 4">
            <a:extLst>
              <a:ext uri="{FF2B5EF4-FFF2-40B4-BE49-F238E27FC236}">
                <a16:creationId xmlns:a16="http://schemas.microsoft.com/office/drawing/2014/main" id="{8C2680F3-16B2-50A0-8A25-E783F528A60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B410279-7E4F-485B-BE7B-E7D6E7DC214B}"/>
              </a:ext>
            </a:extLst>
          </p:cNvPr>
          <p:cNvSpPr>
            <a:spLocks noGrp="1"/>
          </p:cNvSpPr>
          <p:nvPr>
            <p:ph type="sldNum" sz="quarter" idx="12"/>
          </p:nvPr>
        </p:nvSpPr>
        <p:spPr/>
        <p:txBody>
          <a:bodyPr/>
          <a:lstStyle/>
          <a:p>
            <a:fld id="{653791D6-A1A8-4AB2-AB1A-AF1D1E38FF8C}" type="slidenum">
              <a:rPr lang="en-IN" smtClean="0"/>
              <a:t>‹#›</a:t>
            </a:fld>
            <a:endParaRPr lang="en-IN"/>
          </a:p>
        </p:txBody>
      </p:sp>
    </p:spTree>
    <p:extLst>
      <p:ext uri="{BB962C8B-B14F-4D97-AF65-F5344CB8AC3E}">
        <p14:creationId xmlns:p14="http://schemas.microsoft.com/office/powerpoint/2010/main" val="1891450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1A278-F9B3-A7FC-D196-03F778009E9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4D61A43E-7568-EB58-3C69-A0AF1735B8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1BC79F-BAF7-BC72-7033-81AE68AC6AA5}"/>
              </a:ext>
            </a:extLst>
          </p:cNvPr>
          <p:cNvSpPr>
            <a:spLocks noGrp="1"/>
          </p:cNvSpPr>
          <p:nvPr>
            <p:ph type="dt" sz="half" idx="10"/>
          </p:nvPr>
        </p:nvSpPr>
        <p:spPr/>
        <p:txBody>
          <a:bodyPr/>
          <a:lstStyle/>
          <a:p>
            <a:fld id="{1412A89D-C2D0-4376-A533-41A761A09A4D}" type="datetimeFigureOut">
              <a:rPr lang="en-IN" smtClean="0"/>
              <a:t>10-08-2022</a:t>
            </a:fld>
            <a:endParaRPr lang="en-IN"/>
          </a:p>
        </p:txBody>
      </p:sp>
      <p:sp>
        <p:nvSpPr>
          <p:cNvPr id="5" name="Footer Placeholder 4">
            <a:extLst>
              <a:ext uri="{FF2B5EF4-FFF2-40B4-BE49-F238E27FC236}">
                <a16:creationId xmlns:a16="http://schemas.microsoft.com/office/drawing/2014/main" id="{7735EA34-84E5-67CD-8CFE-19A7E9183AF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154936B-E341-593B-F02D-90662F9E4C5B}"/>
              </a:ext>
            </a:extLst>
          </p:cNvPr>
          <p:cNvSpPr>
            <a:spLocks noGrp="1"/>
          </p:cNvSpPr>
          <p:nvPr>
            <p:ph type="sldNum" sz="quarter" idx="12"/>
          </p:nvPr>
        </p:nvSpPr>
        <p:spPr/>
        <p:txBody>
          <a:bodyPr/>
          <a:lstStyle/>
          <a:p>
            <a:fld id="{653791D6-A1A8-4AB2-AB1A-AF1D1E38FF8C}" type="slidenum">
              <a:rPr lang="en-IN" smtClean="0"/>
              <a:t>‹#›</a:t>
            </a:fld>
            <a:endParaRPr lang="en-IN"/>
          </a:p>
        </p:txBody>
      </p:sp>
    </p:spTree>
    <p:extLst>
      <p:ext uri="{BB962C8B-B14F-4D97-AF65-F5344CB8AC3E}">
        <p14:creationId xmlns:p14="http://schemas.microsoft.com/office/powerpoint/2010/main" val="610733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92C36-8F4D-AEDD-EFB5-C791836C215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7D51462-34FC-D6B6-13E0-B047F9E3CDC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ED725FEE-6101-6FA6-3E04-A5BA703CD11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D48DBCDB-543C-0230-7EA0-2AC1CDBDFD0A}"/>
              </a:ext>
            </a:extLst>
          </p:cNvPr>
          <p:cNvSpPr>
            <a:spLocks noGrp="1"/>
          </p:cNvSpPr>
          <p:nvPr>
            <p:ph type="dt" sz="half" idx="10"/>
          </p:nvPr>
        </p:nvSpPr>
        <p:spPr/>
        <p:txBody>
          <a:bodyPr/>
          <a:lstStyle/>
          <a:p>
            <a:fld id="{1412A89D-C2D0-4376-A533-41A761A09A4D}" type="datetimeFigureOut">
              <a:rPr lang="en-IN" smtClean="0"/>
              <a:t>10-08-2022</a:t>
            </a:fld>
            <a:endParaRPr lang="en-IN"/>
          </a:p>
        </p:txBody>
      </p:sp>
      <p:sp>
        <p:nvSpPr>
          <p:cNvPr id="6" name="Footer Placeholder 5">
            <a:extLst>
              <a:ext uri="{FF2B5EF4-FFF2-40B4-BE49-F238E27FC236}">
                <a16:creationId xmlns:a16="http://schemas.microsoft.com/office/drawing/2014/main" id="{0538BA4D-DE32-B159-7EE1-85F4CE18202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4D58EC8-344B-4BC0-EEFB-7C3648FF90F8}"/>
              </a:ext>
            </a:extLst>
          </p:cNvPr>
          <p:cNvSpPr>
            <a:spLocks noGrp="1"/>
          </p:cNvSpPr>
          <p:nvPr>
            <p:ph type="sldNum" sz="quarter" idx="12"/>
          </p:nvPr>
        </p:nvSpPr>
        <p:spPr/>
        <p:txBody>
          <a:bodyPr/>
          <a:lstStyle/>
          <a:p>
            <a:fld id="{653791D6-A1A8-4AB2-AB1A-AF1D1E38FF8C}" type="slidenum">
              <a:rPr lang="en-IN" smtClean="0"/>
              <a:t>‹#›</a:t>
            </a:fld>
            <a:endParaRPr lang="en-IN"/>
          </a:p>
        </p:txBody>
      </p:sp>
    </p:spTree>
    <p:extLst>
      <p:ext uri="{BB962C8B-B14F-4D97-AF65-F5344CB8AC3E}">
        <p14:creationId xmlns:p14="http://schemas.microsoft.com/office/powerpoint/2010/main" val="4235133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F1B72-0FC6-AE8D-FC1E-D850461C17A8}"/>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B285093-3A29-CF07-869C-EF1FEE449E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29C6D51-E344-FD46-892C-68F31C59F2D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207F9B36-AE7F-BAF9-03BA-3C6838F22E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AF2675-0BAB-8E33-B210-4729A882E10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4BE9AF90-80D5-9B00-2CCC-5B28E62198D0}"/>
              </a:ext>
            </a:extLst>
          </p:cNvPr>
          <p:cNvSpPr>
            <a:spLocks noGrp="1"/>
          </p:cNvSpPr>
          <p:nvPr>
            <p:ph type="dt" sz="half" idx="10"/>
          </p:nvPr>
        </p:nvSpPr>
        <p:spPr/>
        <p:txBody>
          <a:bodyPr/>
          <a:lstStyle/>
          <a:p>
            <a:fld id="{1412A89D-C2D0-4376-A533-41A761A09A4D}" type="datetimeFigureOut">
              <a:rPr lang="en-IN" smtClean="0"/>
              <a:t>10-08-2022</a:t>
            </a:fld>
            <a:endParaRPr lang="en-IN"/>
          </a:p>
        </p:txBody>
      </p:sp>
      <p:sp>
        <p:nvSpPr>
          <p:cNvPr id="8" name="Footer Placeholder 7">
            <a:extLst>
              <a:ext uri="{FF2B5EF4-FFF2-40B4-BE49-F238E27FC236}">
                <a16:creationId xmlns:a16="http://schemas.microsoft.com/office/drawing/2014/main" id="{31F030CF-98C6-C217-23C6-B9697667877E}"/>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6EF04D72-C9C4-AD0F-FE4A-3CF8C4502E8D}"/>
              </a:ext>
            </a:extLst>
          </p:cNvPr>
          <p:cNvSpPr>
            <a:spLocks noGrp="1"/>
          </p:cNvSpPr>
          <p:nvPr>
            <p:ph type="sldNum" sz="quarter" idx="12"/>
          </p:nvPr>
        </p:nvSpPr>
        <p:spPr/>
        <p:txBody>
          <a:bodyPr/>
          <a:lstStyle/>
          <a:p>
            <a:fld id="{653791D6-A1A8-4AB2-AB1A-AF1D1E38FF8C}" type="slidenum">
              <a:rPr lang="en-IN" smtClean="0"/>
              <a:t>‹#›</a:t>
            </a:fld>
            <a:endParaRPr lang="en-IN"/>
          </a:p>
        </p:txBody>
      </p:sp>
    </p:spTree>
    <p:extLst>
      <p:ext uri="{BB962C8B-B14F-4D97-AF65-F5344CB8AC3E}">
        <p14:creationId xmlns:p14="http://schemas.microsoft.com/office/powerpoint/2010/main" val="309055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0F592-354A-5C8D-A26D-7A0D31FDC04E}"/>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98377C3F-1480-647C-1775-4ECC2F0D0780}"/>
              </a:ext>
            </a:extLst>
          </p:cNvPr>
          <p:cNvSpPr>
            <a:spLocks noGrp="1"/>
          </p:cNvSpPr>
          <p:nvPr>
            <p:ph type="dt" sz="half" idx="10"/>
          </p:nvPr>
        </p:nvSpPr>
        <p:spPr/>
        <p:txBody>
          <a:bodyPr/>
          <a:lstStyle/>
          <a:p>
            <a:fld id="{1412A89D-C2D0-4376-A533-41A761A09A4D}" type="datetimeFigureOut">
              <a:rPr lang="en-IN" smtClean="0"/>
              <a:t>10-08-2022</a:t>
            </a:fld>
            <a:endParaRPr lang="en-IN"/>
          </a:p>
        </p:txBody>
      </p:sp>
      <p:sp>
        <p:nvSpPr>
          <p:cNvPr id="4" name="Footer Placeholder 3">
            <a:extLst>
              <a:ext uri="{FF2B5EF4-FFF2-40B4-BE49-F238E27FC236}">
                <a16:creationId xmlns:a16="http://schemas.microsoft.com/office/drawing/2014/main" id="{5E939EA4-1634-A429-8F94-2696F5B61A37}"/>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3A46FA57-B76A-863D-94D6-AFAFF950529A}"/>
              </a:ext>
            </a:extLst>
          </p:cNvPr>
          <p:cNvSpPr>
            <a:spLocks noGrp="1"/>
          </p:cNvSpPr>
          <p:nvPr>
            <p:ph type="sldNum" sz="quarter" idx="12"/>
          </p:nvPr>
        </p:nvSpPr>
        <p:spPr/>
        <p:txBody>
          <a:bodyPr/>
          <a:lstStyle/>
          <a:p>
            <a:fld id="{653791D6-A1A8-4AB2-AB1A-AF1D1E38FF8C}" type="slidenum">
              <a:rPr lang="en-IN" smtClean="0"/>
              <a:t>‹#›</a:t>
            </a:fld>
            <a:endParaRPr lang="en-IN"/>
          </a:p>
        </p:txBody>
      </p:sp>
    </p:spTree>
    <p:extLst>
      <p:ext uri="{BB962C8B-B14F-4D97-AF65-F5344CB8AC3E}">
        <p14:creationId xmlns:p14="http://schemas.microsoft.com/office/powerpoint/2010/main" val="4229672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575B20-176C-0423-A2F8-E126EB64BCBE}"/>
              </a:ext>
            </a:extLst>
          </p:cNvPr>
          <p:cNvSpPr>
            <a:spLocks noGrp="1"/>
          </p:cNvSpPr>
          <p:nvPr>
            <p:ph type="dt" sz="half" idx="10"/>
          </p:nvPr>
        </p:nvSpPr>
        <p:spPr/>
        <p:txBody>
          <a:bodyPr/>
          <a:lstStyle/>
          <a:p>
            <a:fld id="{1412A89D-C2D0-4376-A533-41A761A09A4D}" type="datetimeFigureOut">
              <a:rPr lang="en-IN" smtClean="0"/>
              <a:t>10-08-2022</a:t>
            </a:fld>
            <a:endParaRPr lang="en-IN"/>
          </a:p>
        </p:txBody>
      </p:sp>
      <p:sp>
        <p:nvSpPr>
          <p:cNvPr id="3" name="Footer Placeholder 2">
            <a:extLst>
              <a:ext uri="{FF2B5EF4-FFF2-40B4-BE49-F238E27FC236}">
                <a16:creationId xmlns:a16="http://schemas.microsoft.com/office/drawing/2014/main" id="{B35A6A4A-F8C9-035D-3300-75EE6D1CAC49}"/>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85620CBD-22D0-C83D-0B3C-DFB18DFE5EC2}"/>
              </a:ext>
            </a:extLst>
          </p:cNvPr>
          <p:cNvSpPr>
            <a:spLocks noGrp="1"/>
          </p:cNvSpPr>
          <p:nvPr>
            <p:ph type="sldNum" sz="quarter" idx="12"/>
          </p:nvPr>
        </p:nvSpPr>
        <p:spPr/>
        <p:txBody>
          <a:bodyPr/>
          <a:lstStyle/>
          <a:p>
            <a:fld id="{653791D6-A1A8-4AB2-AB1A-AF1D1E38FF8C}" type="slidenum">
              <a:rPr lang="en-IN" smtClean="0"/>
              <a:t>‹#›</a:t>
            </a:fld>
            <a:endParaRPr lang="en-IN"/>
          </a:p>
        </p:txBody>
      </p:sp>
    </p:spTree>
    <p:extLst>
      <p:ext uri="{BB962C8B-B14F-4D97-AF65-F5344CB8AC3E}">
        <p14:creationId xmlns:p14="http://schemas.microsoft.com/office/powerpoint/2010/main" val="204171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F3B74-391E-50A8-AC2E-1A655F6E70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52518BC-A7B0-DE6E-E460-53594D7CF2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86096420-991A-4697-2A39-A00EDEB866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3006DD-9E8E-831D-D6C1-1B23EFB0B2D1}"/>
              </a:ext>
            </a:extLst>
          </p:cNvPr>
          <p:cNvSpPr>
            <a:spLocks noGrp="1"/>
          </p:cNvSpPr>
          <p:nvPr>
            <p:ph type="dt" sz="half" idx="10"/>
          </p:nvPr>
        </p:nvSpPr>
        <p:spPr/>
        <p:txBody>
          <a:bodyPr/>
          <a:lstStyle/>
          <a:p>
            <a:fld id="{1412A89D-C2D0-4376-A533-41A761A09A4D}" type="datetimeFigureOut">
              <a:rPr lang="en-IN" smtClean="0"/>
              <a:t>10-08-2022</a:t>
            </a:fld>
            <a:endParaRPr lang="en-IN"/>
          </a:p>
        </p:txBody>
      </p:sp>
      <p:sp>
        <p:nvSpPr>
          <p:cNvPr id="6" name="Footer Placeholder 5">
            <a:extLst>
              <a:ext uri="{FF2B5EF4-FFF2-40B4-BE49-F238E27FC236}">
                <a16:creationId xmlns:a16="http://schemas.microsoft.com/office/drawing/2014/main" id="{6ABFC919-5AED-82A5-0024-757402055EE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B264AE4-8E2E-EB27-DD70-F5ECE539B1DA}"/>
              </a:ext>
            </a:extLst>
          </p:cNvPr>
          <p:cNvSpPr>
            <a:spLocks noGrp="1"/>
          </p:cNvSpPr>
          <p:nvPr>
            <p:ph type="sldNum" sz="quarter" idx="12"/>
          </p:nvPr>
        </p:nvSpPr>
        <p:spPr/>
        <p:txBody>
          <a:bodyPr/>
          <a:lstStyle/>
          <a:p>
            <a:fld id="{653791D6-A1A8-4AB2-AB1A-AF1D1E38FF8C}" type="slidenum">
              <a:rPr lang="en-IN" smtClean="0"/>
              <a:t>‹#›</a:t>
            </a:fld>
            <a:endParaRPr lang="en-IN"/>
          </a:p>
        </p:txBody>
      </p:sp>
    </p:spTree>
    <p:extLst>
      <p:ext uri="{BB962C8B-B14F-4D97-AF65-F5344CB8AC3E}">
        <p14:creationId xmlns:p14="http://schemas.microsoft.com/office/powerpoint/2010/main" val="2907182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D604F-6CCA-E3A5-F662-36859204F2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9D70FCA4-E98B-E387-0001-27E8D67A45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6DEDEA0-12B5-B5AA-69BF-D038039852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0F9583-EA21-ECF3-25D2-2D36A66BE34E}"/>
              </a:ext>
            </a:extLst>
          </p:cNvPr>
          <p:cNvSpPr>
            <a:spLocks noGrp="1"/>
          </p:cNvSpPr>
          <p:nvPr>
            <p:ph type="dt" sz="half" idx="10"/>
          </p:nvPr>
        </p:nvSpPr>
        <p:spPr/>
        <p:txBody>
          <a:bodyPr/>
          <a:lstStyle/>
          <a:p>
            <a:fld id="{1412A89D-C2D0-4376-A533-41A761A09A4D}" type="datetimeFigureOut">
              <a:rPr lang="en-IN" smtClean="0"/>
              <a:t>10-08-2022</a:t>
            </a:fld>
            <a:endParaRPr lang="en-IN"/>
          </a:p>
        </p:txBody>
      </p:sp>
      <p:sp>
        <p:nvSpPr>
          <p:cNvPr id="6" name="Footer Placeholder 5">
            <a:extLst>
              <a:ext uri="{FF2B5EF4-FFF2-40B4-BE49-F238E27FC236}">
                <a16:creationId xmlns:a16="http://schemas.microsoft.com/office/drawing/2014/main" id="{6A229C8E-6C0F-44A3-16FE-9A89646F739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89D7953-841A-6F8D-C745-D18E8A408671}"/>
              </a:ext>
            </a:extLst>
          </p:cNvPr>
          <p:cNvSpPr>
            <a:spLocks noGrp="1"/>
          </p:cNvSpPr>
          <p:nvPr>
            <p:ph type="sldNum" sz="quarter" idx="12"/>
          </p:nvPr>
        </p:nvSpPr>
        <p:spPr/>
        <p:txBody>
          <a:bodyPr/>
          <a:lstStyle/>
          <a:p>
            <a:fld id="{653791D6-A1A8-4AB2-AB1A-AF1D1E38FF8C}" type="slidenum">
              <a:rPr lang="en-IN" smtClean="0"/>
              <a:t>‹#›</a:t>
            </a:fld>
            <a:endParaRPr lang="en-IN"/>
          </a:p>
        </p:txBody>
      </p:sp>
    </p:spTree>
    <p:extLst>
      <p:ext uri="{BB962C8B-B14F-4D97-AF65-F5344CB8AC3E}">
        <p14:creationId xmlns:p14="http://schemas.microsoft.com/office/powerpoint/2010/main" val="1307871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9642018-5ED5-6FAA-91AE-F31A53C668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360A7A5-AD19-281E-EEAB-61DCAC1F22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6474567-5903-6525-E787-1669CFB87F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12A89D-C2D0-4376-A533-41A761A09A4D}" type="datetimeFigureOut">
              <a:rPr lang="en-IN" smtClean="0"/>
              <a:t>10-08-2022</a:t>
            </a:fld>
            <a:endParaRPr lang="en-IN"/>
          </a:p>
        </p:txBody>
      </p:sp>
      <p:sp>
        <p:nvSpPr>
          <p:cNvPr id="5" name="Footer Placeholder 4">
            <a:extLst>
              <a:ext uri="{FF2B5EF4-FFF2-40B4-BE49-F238E27FC236}">
                <a16:creationId xmlns:a16="http://schemas.microsoft.com/office/drawing/2014/main" id="{10222BE4-A602-DA9C-92D9-298E336538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F99535DD-8209-0A6E-0D46-FC681AA182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3791D6-A1A8-4AB2-AB1A-AF1D1E38FF8C}" type="slidenum">
              <a:rPr lang="en-IN" smtClean="0"/>
              <a:t>‹#›</a:t>
            </a:fld>
            <a:endParaRPr lang="en-IN"/>
          </a:p>
        </p:txBody>
      </p:sp>
    </p:spTree>
    <p:extLst>
      <p:ext uri="{BB962C8B-B14F-4D97-AF65-F5344CB8AC3E}">
        <p14:creationId xmlns:p14="http://schemas.microsoft.com/office/powerpoint/2010/main" val="4058908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48CF0-3F1C-2AF8-8EB9-3DC697E499B9}"/>
              </a:ext>
            </a:extLst>
          </p:cNvPr>
          <p:cNvSpPr>
            <a:spLocks noGrp="1"/>
          </p:cNvSpPr>
          <p:nvPr>
            <p:ph type="title"/>
          </p:nvPr>
        </p:nvSpPr>
        <p:spPr>
          <a:xfrm>
            <a:off x="0" y="18255"/>
            <a:ext cx="11353800" cy="1325563"/>
          </a:xfrm>
        </p:spPr>
        <p:txBody>
          <a:bodyPr/>
          <a:lstStyle/>
          <a:p>
            <a:br>
              <a:rPr lang="en-IN" dirty="0"/>
            </a:br>
            <a:endParaRPr lang="en-IN" dirty="0"/>
          </a:p>
        </p:txBody>
      </p:sp>
      <p:sp>
        <p:nvSpPr>
          <p:cNvPr id="3" name="Content Placeholder 2">
            <a:extLst>
              <a:ext uri="{FF2B5EF4-FFF2-40B4-BE49-F238E27FC236}">
                <a16:creationId xmlns:a16="http://schemas.microsoft.com/office/drawing/2014/main" id="{3087757E-0D84-E9DF-D92A-350253129A55}"/>
              </a:ext>
            </a:extLst>
          </p:cNvPr>
          <p:cNvSpPr>
            <a:spLocks noGrp="1"/>
          </p:cNvSpPr>
          <p:nvPr>
            <p:ph idx="1"/>
          </p:nvPr>
        </p:nvSpPr>
        <p:spPr>
          <a:xfrm>
            <a:off x="0" y="671909"/>
            <a:ext cx="11618259" cy="6167836"/>
          </a:xfrm>
        </p:spPr>
        <p:txBody>
          <a:bodyPr>
            <a:normAutofit fontScale="25000" lnSpcReduction="20000"/>
          </a:bodyPr>
          <a:lstStyle/>
          <a:p>
            <a:r>
              <a:rPr lang="en-IN" sz="5600" b="1" dirty="0"/>
              <a:t>.</a:t>
            </a:r>
            <a:r>
              <a:rPr lang="en-IN" sz="5600" b="1" dirty="0">
                <a:solidFill>
                  <a:schemeClr val="accent1"/>
                </a:solidFill>
              </a:rPr>
              <a:t> DEFINITION</a:t>
            </a:r>
            <a:r>
              <a:rPr lang="en-IN" sz="5600" b="1" dirty="0"/>
              <a:t> : </a:t>
            </a:r>
            <a:r>
              <a:rPr lang="en-IN" sz="5600" dirty="0"/>
              <a:t>Unplanned Return to ICU within 48 hours of step down , either due to deterioration/worsening of clinical condition of the patient in the step- down unit or for any other reason</a:t>
            </a:r>
          </a:p>
          <a:p>
            <a:r>
              <a:rPr lang="en-IN" sz="5600" b="1" u="sng" dirty="0">
                <a:solidFill>
                  <a:srgbClr val="FF0000"/>
                </a:solidFill>
              </a:rPr>
              <a:t>AIM</a:t>
            </a:r>
            <a:r>
              <a:rPr lang="en-IN" sz="5600" b="1" dirty="0">
                <a:solidFill>
                  <a:schemeClr val="accent1"/>
                </a:solidFill>
              </a:rPr>
              <a:t>  -  </a:t>
            </a:r>
            <a:r>
              <a:rPr lang="en-IN" sz="5600" dirty="0"/>
              <a:t>To Monitor the patient  return to ICU within 48hrs and analyse the opportunities for improvement during the step-down process  of the patient and care of patient in the ward .</a:t>
            </a:r>
          </a:p>
          <a:p>
            <a:pPr>
              <a:lnSpc>
                <a:spcPct val="115000"/>
              </a:lnSpc>
            </a:pPr>
            <a:r>
              <a:rPr lang="en-GB" sz="5600" b="1" u="sng" dirty="0">
                <a:solidFill>
                  <a:srgbClr val="FF0000"/>
                </a:solidFill>
                <a:latin typeface="Arial" panose="020B0604020202020204" pitchFamily="34" charset="0"/>
                <a:ea typeface="Arial" panose="020B0604020202020204" pitchFamily="34" charset="0"/>
              </a:rPr>
              <a:t>OBJECTIVES:</a:t>
            </a:r>
            <a:endParaRPr lang="en-IN" sz="5600" b="1" u="sng" dirty="0">
              <a:solidFill>
                <a:srgbClr val="FF0000"/>
              </a:solidFill>
              <a:latin typeface="Arial" panose="020B0604020202020204" pitchFamily="34" charset="0"/>
              <a:ea typeface="Arial" panose="020B0604020202020204" pitchFamily="34" charset="0"/>
            </a:endParaRPr>
          </a:p>
          <a:p>
            <a:pPr>
              <a:lnSpc>
                <a:spcPct val="115000"/>
              </a:lnSpc>
            </a:pPr>
            <a:r>
              <a:rPr lang="en-GB" sz="5600" b="1" dirty="0">
                <a:solidFill>
                  <a:srgbClr val="3B3838"/>
                </a:solidFill>
                <a:latin typeface="Arial" panose="020B0604020202020204" pitchFamily="34" charset="0"/>
                <a:ea typeface="Arial" panose="020B0604020202020204" pitchFamily="34" charset="0"/>
              </a:rPr>
              <a:t>Primary objectives: </a:t>
            </a:r>
            <a:r>
              <a:rPr lang="en-GB" sz="5600" dirty="0">
                <a:solidFill>
                  <a:srgbClr val="3B3838"/>
                </a:solidFill>
                <a:latin typeface="Arial" panose="020B0604020202020204" pitchFamily="34" charset="0"/>
                <a:ea typeface="Arial" panose="020B0604020202020204" pitchFamily="34" charset="0"/>
              </a:rPr>
              <a:t>to monitor the reason of return of patient to ICU within 48 hours during the period of 2 months.</a:t>
            </a:r>
            <a:endParaRPr lang="en-IN" sz="5600" dirty="0">
              <a:latin typeface="Arial" panose="020B0604020202020204" pitchFamily="34" charset="0"/>
              <a:ea typeface="Arial" panose="020B0604020202020204" pitchFamily="34" charset="0"/>
            </a:endParaRPr>
          </a:p>
          <a:p>
            <a:pPr>
              <a:lnSpc>
                <a:spcPct val="115000"/>
              </a:lnSpc>
            </a:pPr>
            <a:r>
              <a:rPr lang="en-GB" sz="5600" b="1" dirty="0">
                <a:solidFill>
                  <a:srgbClr val="3B3838"/>
                </a:solidFill>
                <a:latin typeface="Arial" panose="020B0604020202020204" pitchFamily="34" charset="0"/>
                <a:ea typeface="Arial" panose="020B0604020202020204" pitchFamily="34" charset="0"/>
              </a:rPr>
              <a:t>Secondary objective:</a:t>
            </a:r>
            <a:endParaRPr lang="en-IN" sz="5600" b="1" dirty="0">
              <a:latin typeface="Arial" panose="020B0604020202020204" pitchFamily="34" charset="0"/>
              <a:ea typeface="Arial" panose="020B0604020202020204" pitchFamily="34" charset="0"/>
            </a:endParaRPr>
          </a:p>
          <a:p>
            <a:pPr marL="342900" lvl="0" indent="-342900">
              <a:lnSpc>
                <a:spcPct val="115000"/>
              </a:lnSpc>
              <a:buFont typeface="+mj-lt"/>
              <a:buAutoNum type="arabicParenR"/>
            </a:pPr>
            <a:r>
              <a:rPr lang="en-GB" sz="5600" dirty="0">
                <a:solidFill>
                  <a:srgbClr val="3B3838"/>
                </a:solidFill>
                <a:latin typeface="Arial" panose="020B0604020202020204" pitchFamily="34" charset="0"/>
                <a:ea typeface="Arial" panose="020B0604020202020204" pitchFamily="34" charset="0"/>
              </a:rPr>
              <a:t>To investigate the circumstances that led to the patient's transfer from the ICU, as well as the factors that occurred during the transfer and during the patient's care in the ward.</a:t>
            </a:r>
            <a:endParaRPr lang="en-IN" sz="5600" dirty="0">
              <a:latin typeface="Arial" panose="020B0604020202020204" pitchFamily="34" charset="0"/>
              <a:ea typeface="Arial" panose="020B0604020202020204" pitchFamily="34" charset="0"/>
            </a:endParaRPr>
          </a:p>
          <a:p>
            <a:pPr marL="342900" lvl="0" indent="-342900">
              <a:lnSpc>
                <a:spcPct val="115000"/>
              </a:lnSpc>
              <a:buFont typeface="+mj-lt"/>
              <a:buAutoNum type="arabicParenR"/>
            </a:pPr>
            <a:r>
              <a:rPr lang="en-GB" sz="5600" dirty="0">
                <a:solidFill>
                  <a:srgbClr val="3B3838"/>
                </a:solidFill>
                <a:latin typeface="Arial" panose="020B0604020202020204" pitchFamily="34" charset="0"/>
                <a:ea typeface="Arial" panose="020B0604020202020204" pitchFamily="34" charset="0"/>
              </a:rPr>
              <a:t>To identify the opportunities for improvement during step-down of the patient from ICU, during transfer and care of patient in the ward.</a:t>
            </a:r>
            <a:endParaRPr lang="en-IN" sz="5600" dirty="0">
              <a:latin typeface="Arial" panose="020B0604020202020204" pitchFamily="34" charset="0"/>
              <a:ea typeface="Arial" panose="020B0604020202020204" pitchFamily="34" charset="0"/>
            </a:endParaRPr>
          </a:p>
          <a:p>
            <a:r>
              <a:rPr lang="en-IN" sz="5600" b="1" dirty="0">
                <a:solidFill>
                  <a:schemeClr val="accent4">
                    <a:lumMod val="75000"/>
                  </a:schemeClr>
                </a:solidFill>
              </a:rPr>
              <a:t>METHODOLOGY</a:t>
            </a:r>
          </a:p>
          <a:p>
            <a:r>
              <a:rPr lang="en-IN" sz="5600" b="1" u="sng" dirty="0">
                <a:solidFill>
                  <a:srgbClr val="FF0000"/>
                </a:solidFill>
              </a:rPr>
              <a:t>STUDY DESIGN </a:t>
            </a:r>
            <a:r>
              <a:rPr lang="en-IN" sz="5600" dirty="0"/>
              <a:t>– Descriptive Cross - Sectional study</a:t>
            </a:r>
          </a:p>
          <a:p>
            <a:r>
              <a:rPr lang="en-IN" sz="5600" b="1" u="sng" dirty="0">
                <a:solidFill>
                  <a:srgbClr val="FF0000"/>
                </a:solidFill>
              </a:rPr>
              <a:t>STUDY POPULATION </a:t>
            </a:r>
            <a:r>
              <a:rPr lang="en-IN" sz="5600" b="1" dirty="0"/>
              <a:t>– </a:t>
            </a:r>
            <a:r>
              <a:rPr lang="en-IN" sz="5600" dirty="0"/>
              <a:t>ICU  Patient  of Fortis Memorial Research Institute  ,Gurugram </a:t>
            </a:r>
          </a:p>
          <a:p>
            <a:r>
              <a:rPr lang="en-IN" sz="5600" b="1" u="sng" dirty="0">
                <a:solidFill>
                  <a:srgbClr val="FF0000"/>
                </a:solidFill>
              </a:rPr>
              <a:t>SAMPLE SIZE </a:t>
            </a:r>
          </a:p>
          <a:p>
            <a:r>
              <a:rPr lang="en-IN" sz="5600" dirty="0"/>
              <a:t>Total 33 samples collected</a:t>
            </a:r>
          </a:p>
          <a:p>
            <a:r>
              <a:rPr lang="en-IN" sz="5600" b="1" u="sng" dirty="0">
                <a:solidFill>
                  <a:srgbClr val="FF0000"/>
                </a:solidFill>
              </a:rPr>
              <a:t>DATA ANALYSIS </a:t>
            </a:r>
            <a:r>
              <a:rPr lang="en-IN" sz="5600" b="1" dirty="0"/>
              <a:t>– </a:t>
            </a:r>
            <a:r>
              <a:rPr lang="en-IN" sz="5600" dirty="0"/>
              <a:t>Data collection and Analysis was done with the help of Microsoft excel </a:t>
            </a:r>
          </a:p>
          <a:p>
            <a:r>
              <a:rPr lang="en-IN" sz="5600" b="1" u="sng" dirty="0">
                <a:solidFill>
                  <a:srgbClr val="FF0000"/>
                </a:solidFill>
              </a:rPr>
              <a:t>SELECTION CRITERIA</a:t>
            </a:r>
          </a:p>
          <a:p>
            <a:r>
              <a:rPr lang="en-IN" sz="5600" b="1" dirty="0">
                <a:solidFill>
                  <a:srgbClr val="FF0000"/>
                </a:solidFill>
              </a:rPr>
              <a:t>Inclusion Criteria</a:t>
            </a:r>
          </a:p>
          <a:p>
            <a:r>
              <a:rPr lang="en-IN" sz="5600" dirty="0"/>
              <a:t>All ICU patients including infants and paediatrics  age group being stepped down to ward</a:t>
            </a:r>
          </a:p>
          <a:p>
            <a:r>
              <a:rPr lang="en-IN" sz="5600" b="1" dirty="0">
                <a:solidFill>
                  <a:srgbClr val="FF0000"/>
                </a:solidFill>
              </a:rPr>
              <a:t>Exclusion Criteria </a:t>
            </a:r>
          </a:p>
          <a:p>
            <a:pPr marL="342900" indent="-342900">
              <a:buFont typeface="+mj-lt"/>
              <a:buAutoNum type="arabicPeriod"/>
            </a:pPr>
            <a:r>
              <a:rPr lang="en-IN" sz="5600" dirty="0">
                <a:solidFill>
                  <a:schemeClr val="tx1"/>
                </a:solidFill>
              </a:rPr>
              <a:t>Patients stepped down from ICU to HDU </a:t>
            </a:r>
          </a:p>
          <a:p>
            <a:pPr marL="342900" indent="-342900">
              <a:buFont typeface="+mj-lt"/>
              <a:buAutoNum type="arabicPeriod"/>
            </a:pPr>
            <a:r>
              <a:rPr lang="en-IN" sz="5600" dirty="0">
                <a:solidFill>
                  <a:schemeClr val="tx1"/>
                </a:solidFill>
              </a:rPr>
              <a:t>Patients stepped down from HDU and returning to HDU or ICU</a:t>
            </a:r>
          </a:p>
          <a:p>
            <a:endParaRPr lang="en-IN" sz="5600" dirty="0">
              <a:solidFill>
                <a:schemeClr val="tx1"/>
              </a:solidFill>
            </a:endParaRPr>
          </a:p>
          <a:p>
            <a:endParaRPr lang="en-IN" sz="4400" dirty="0"/>
          </a:p>
          <a:p>
            <a:endParaRPr lang="en-IN" sz="5600" u="sng" dirty="0">
              <a:solidFill>
                <a:srgbClr val="FF0000"/>
              </a:solidFill>
            </a:endParaRPr>
          </a:p>
          <a:p>
            <a:endParaRPr lang="en-IN" sz="5600" u="sng" dirty="0">
              <a:solidFill>
                <a:srgbClr val="FF0000"/>
              </a:solidFill>
            </a:endParaRPr>
          </a:p>
          <a:p>
            <a:pPr marL="0" algn="l" rtl="0" eaLnBrk="1" fontAlgn="t" latinLnBrk="0" hangingPunct="1">
              <a:spcBef>
                <a:spcPts val="0"/>
              </a:spcBef>
              <a:spcAft>
                <a:spcPts val="0"/>
              </a:spcAft>
            </a:pPr>
            <a:r>
              <a:rPr lang="en-IN" sz="1800" b="1" i="0" u="none" strike="noStrike" kern="1200" dirty="0">
                <a:solidFill>
                  <a:srgbClr val="FFFFFF"/>
                </a:solidFill>
                <a:effectLst/>
                <a:latin typeface="Calibri" panose="020F0502020204030204" pitchFamily="34" charset="0"/>
              </a:rPr>
              <a:t>Inclusion Criteria</a:t>
            </a:r>
            <a:endParaRPr lang="en-IN" sz="1800" b="0" i="0" u="none" strike="noStrike" dirty="0">
              <a:effectLst/>
              <a:latin typeface="Arial" panose="020B0604020202020204" pitchFamily="34" charset="0"/>
            </a:endParaRPr>
          </a:p>
          <a:p>
            <a:pPr marL="0" marR="0" indent="0" algn="l" rtl="0" eaLnBrk="1" fontAlgn="auto" latinLnBrk="0" hangingPunct="1">
              <a:spcBef>
                <a:spcPts val="0"/>
              </a:spcBef>
              <a:spcAft>
                <a:spcPts val="0"/>
              </a:spcAft>
            </a:pPr>
            <a:r>
              <a:rPr lang="en-IN" sz="1800" b="1" i="0" u="none" strike="noStrike" kern="1200" dirty="0">
                <a:solidFill>
                  <a:srgbClr val="FFFFFF"/>
                </a:solidFill>
                <a:effectLst/>
                <a:latin typeface="Calibri" panose="020F0502020204030204" pitchFamily="34" charset="0"/>
              </a:rPr>
              <a:t>Exclusion Criteria </a:t>
            </a:r>
            <a:r>
              <a:rPr lang="en-IN" sz="1800" b="1" dirty="0">
                <a:solidFill>
                  <a:srgbClr val="FFFFFF"/>
                </a:solidFill>
                <a:latin typeface="Calibri" panose="020F0502020204030204" pitchFamily="34" charset="0"/>
              </a:rPr>
              <a:t>Exclusion Criteria </a:t>
            </a:r>
            <a:endParaRPr lang="en-IN" sz="5600" dirty="0"/>
          </a:p>
          <a:p>
            <a:r>
              <a:rPr lang="en-IN" sz="5600" b="1" dirty="0">
                <a:solidFill>
                  <a:schemeClr val="accent4">
                    <a:lumMod val="75000"/>
                  </a:schemeClr>
                </a:solidFill>
              </a:rPr>
              <a:t> </a:t>
            </a:r>
            <a:endParaRPr lang="en-IN"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IN" sz="1800" b="1" i="0" u="none" strike="noStrike" kern="1200" dirty="0">
                <a:solidFill>
                  <a:srgbClr val="FFFFFF"/>
                </a:solidFill>
                <a:effectLst/>
                <a:latin typeface="Calibri" panose="020F0502020204030204" pitchFamily="34" charset="0"/>
              </a:rPr>
              <a:t>Inclusion Criteria</a:t>
            </a:r>
            <a:endParaRPr lang="en-IN" sz="5600" dirty="0"/>
          </a:p>
          <a:p>
            <a:pPr marL="342900" indent="-342900">
              <a:buFont typeface="+mj-lt"/>
              <a:buAutoNum type="arabicPeriod"/>
            </a:pPr>
            <a:endParaRPr lang="en-IN" sz="5000" dirty="0"/>
          </a:p>
          <a:p>
            <a:endParaRPr lang="en-IN" sz="1600" dirty="0"/>
          </a:p>
          <a:p>
            <a:pPr>
              <a:buFont typeface="Wingdings" panose="05000000000000000000" pitchFamily="2" charset="2"/>
              <a:buChar char="Ø"/>
            </a:pPr>
            <a:endParaRPr lang="en-IN" sz="1600" dirty="0"/>
          </a:p>
          <a:p>
            <a:endParaRPr lang="en-IN" sz="1600" dirty="0"/>
          </a:p>
          <a:p>
            <a:endParaRPr lang="en-IN" sz="1600" dirty="0"/>
          </a:p>
          <a:p>
            <a:endParaRPr lang="en-IN" sz="5000" dirty="0"/>
          </a:p>
          <a:p>
            <a:endParaRPr lang="en-IN" sz="5000" dirty="0"/>
          </a:p>
          <a:p>
            <a:endParaRPr lang="en-IN" sz="5000" dirty="0"/>
          </a:p>
          <a:p>
            <a:endParaRPr lang="en-IN" sz="5000" dirty="0"/>
          </a:p>
          <a:p>
            <a:endParaRPr lang="en-IN" dirty="0"/>
          </a:p>
        </p:txBody>
      </p:sp>
      <p:sp>
        <p:nvSpPr>
          <p:cNvPr id="5" name="Title 1">
            <a:extLst>
              <a:ext uri="{FF2B5EF4-FFF2-40B4-BE49-F238E27FC236}">
                <a16:creationId xmlns:a16="http://schemas.microsoft.com/office/drawing/2014/main" id="{7718CB9E-8497-DB26-CE4F-D45A7DC2575B}"/>
              </a:ext>
            </a:extLst>
          </p:cNvPr>
          <p:cNvSpPr txBox="1">
            <a:spLocks/>
          </p:cNvSpPr>
          <p:nvPr/>
        </p:nvSpPr>
        <p:spPr>
          <a:xfrm>
            <a:off x="475130" y="117147"/>
            <a:ext cx="10157012" cy="446461"/>
          </a:xfrm>
          <a:prstGeom prst="rect">
            <a:avLst/>
          </a:prstGeom>
          <a:blipFill dpi="0" rotWithShape="1">
            <a:blip r:embed="rId2">
              <a:alphaModFix amt="25000"/>
            </a:blip>
            <a:srcRect/>
            <a:tile tx="0" ty="0" sx="100000" sy="100000" flip="none" algn="tl"/>
          </a:blip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sz="2800" b="1" dirty="0">
                <a:solidFill>
                  <a:schemeClr val="accent1"/>
                </a:solidFill>
                <a:latin typeface="Arial Black" panose="020B0A04020102020204" pitchFamily="34" charset="0"/>
              </a:rPr>
              <a:t>PATIENT RETURN TO ICU WITHIN 48 HOURS </a:t>
            </a:r>
          </a:p>
        </p:txBody>
      </p:sp>
    </p:spTree>
    <p:extLst>
      <p:ext uri="{BB962C8B-B14F-4D97-AF65-F5344CB8AC3E}">
        <p14:creationId xmlns:p14="http://schemas.microsoft.com/office/powerpoint/2010/main" val="1687568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1CA7D332-EBAF-86A2-CE3F-2328DF89E0D8}"/>
              </a:ext>
            </a:extLst>
          </p:cNvPr>
          <p:cNvSpPr txBox="1"/>
          <p:nvPr/>
        </p:nvSpPr>
        <p:spPr>
          <a:xfrm>
            <a:off x="-1590041" y="2357224"/>
            <a:ext cx="7395882" cy="369332"/>
          </a:xfrm>
          <a:prstGeom prst="rect">
            <a:avLst/>
          </a:prstGeom>
          <a:noFill/>
        </p:spPr>
        <p:txBody>
          <a:bodyPr wrap="square" rtlCol="0">
            <a:spAutoFit/>
          </a:bodyPr>
          <a:lstStyle/>
          <a:p>
            <a:r>
              <a:rPr lang="en-IN" dirty="0"/>
              <a:t>                                  </a:t>
            </a:r>
            <a:r>
              <a:rPr lang="en-IN" b="1" dirty="0">
                <a:solidFill>
                  <a:schemeClr val="accent1">
                    <a:lumMod val="75000"/>
                  </a:schemeClr>
                </a:solidFill>
              </a:rPr>
              <a:t>AUDIT TOOL</a:t>
            </a:r>
          </a:p>
        </p:txBody>
      </p:sp>
      <p:sp>
        <p:nvSpPr>
          <p:cNvPr id="3" name="TextBox 2">
            <a:extLst>
              <a:ext uri="{FF2B5EF4-FFF2-40B4-BE49-F238E27FC236}">
                <a16:creationId xmlns:a16="http://schemas.microsoft.com/office/drawing/2014/main" id="{0FA59EDD-9FC1-ABA8-20CB-846CA9EE8F2E}"/>
              </a:ext>
            </a:extLst>
          </p:cNvPr>
          <p:cNvSpPr txBox="1"/>
          <p:nvPr/>
        </p:nvSpPr>
        <p:spPr>
          <a:xfrm>
            <a:off x="277554" y="965465"/>
            <a:ext cx="5074024" cy="369332"/>
          </a:xfrm>
          <a:prstGeom prst="rect">
            <a:avLst/>
          </a:prstGeom>
          <a:noFill/>
        </p:spPr>
        <p:txBody>
          <a:bodyPr wrap="square" rtlCol="0">
            <a:spAutoFit/>
          </a:bodyPr>
          <a:lstStyle/>
          <a:p>
            <a:r>
              <a:rPr lang="en-IN" sz="1800" b="1" u="sng" dirty="0">
                <a:solidFill>
                  <a:schemeClr val="accent2"/>
                </a:solidFill>
              </a:rPr>
              <a:t>SAMPLE /AUDIT METHODOLOGY </a:t>
            </a:r>
            <a:endParaRPr lang="en-IN" dirty="0"/>
          </a:p>
        </p:txBody>
      </p:sp>
      <p:sp>
        <p:nvSpPr>
          <p:cNvPr id="4" name="TextBox 3">
            <a:extLst>
              <a:ext uri="{FF2B5EF4-FFF2-40B4-BE49-F238E27FC236}">
                <a16:creationId xmlns:a16="http://schemas.microsoft.com/office/drawing/2014/main" id="{7E1243B1-F1D2-B013-4AB7-3493787ABA7D}"/>
              </a:ext>
            </a:extLst>
          </p:cNvPr>
          <p:cNvSpPr txBox="1"/>
          <p:nvPr/>
        </p:nvSpPr>
        <p:spPr>
          <a:xfrm>
            <a:off x="277554" y="1245846"/>
            <a:ext cx="12217213" cy="1200329"/>
          </a:xfrm>
          <a:prstGeom prst="rect">
            <a:avLst/>
          </a:prstGeom>
          <a:noFill/>
        </p:spPr>
        <p:txBody>
          <a:bodyPr wrap="square" rtlCol="0">
            <a:spAutoFit/>
          </a:bodyPr>
          <a:lstStyle/>
          <a:p>
            <a:pPr marL="514350" indent="-514350">
              <a:buFont typeface="+mj-lt"/>
              <a:buAutoNum type="arabicPeriod"/>
            </a:pPr>
            <a:r>
              <a:rPr lang="en-IN" dirty="0"/>
              <a:t>All episodes of return to ICU </a:t>
            </a:r>
          </a:p>
          <a:p>
            <a:pPr marL="514350" indent="-514350">
              <a:buAutoNum type="arabicPeriod" startAt="2"/>
            </a:pPr>
            <a:r>
              <a:rPr lang="en-IN" dirty="0"/>
              <a:t>Gather information  of step up or step down from ICU register   </a:t>
            </a:r>
          </a:p>
          <a:p>
            <a:pPr marL="0" indent="0">
              <a:buNone/>
            </a:pPr>
            <a:r>
              <a:rPr lang="en-IN" b="1" u="sng" dirty="0">
                <a:solidFill>
                  <a:srgbClr val="FF0000"/>
                </a:solidFill>
              </a:rPr>
              <a:t>METHOD</a:t>
            </a:r>
          </a:p>
          <a:p>
            <a:pPr marL="0" indent="0">
              <a:buNone/>
            </a:pPr>
            <a:r>
              <a:rPr lang="en-US" dirty="0"/>
              <a:t>we performed a descriptive cross sectional  review of 33 transfers to identify potential bounce back risk factors</a:t>
            </a:r>
            <a:endParaRPr lang="en-IN" dirty="0"/>
          </a:p>
        </p:txBody>
      </p:sp>
      <p:graphicFrame>
        <p:nvGraphicFramePr>
          <p:cNvPr id="7" name="Table 5">
            <a:extLst>
              <a:ext uri="{FF2B5EF4-FFF2-40B4-BE49-F238E27FC236}">
                <a16:creationId xmlns:a16="http://schemas.microsoft.com/office/drawing/2014/main" id="{5A217391-1CD7-F245-2EEE-CB2E18193222}"/>
              </a:ext>
            </a:extLst>
          </p:cNvPr>
          <p:cNvGraphicFramePr>
            <a:graphicFrameLocks noGrp="1"/>
          </p:cNvGraphicFramePr>
          <p:nvPr>
            <p:extLst>
              <p:ext uri="{D42A27DB-BD31-4B8C-83A1-F6EECF244321}">
                <p14:modId xmlns:p14="http://schemas.microsoft.com/office/powerpoint/2010/main" val="1087315350"/>
              </p:ext>
            </p:extLst>
          </p:nvPr>
        </p:nvGraphicFramePr>
        <p:xfrm>
          <a:off x="2005703" y="2726556"/>
          <a:ext cx="7158617" cy="4131444"/>
        </p:xfrm>
        <a:graphic>
          <a:graphicData uri="http://schemas.openxmlformats.org/drawingml/2006/table">
            <a:tbl>
              <a:tblPr firstRow="1" bandRow="1">
                <a:tableStyleId>{5C22544A-7EE6-4342-B048-85BDC9FD1C3A}</a:tableStyleId>
              </a:tblPr>
              <a:tblGrid>
                <a:gridCol w="682963">
                  <a:extLst>
                    <a:ext uri="{9D8B030D-6E8A-4147-A177-3AD203B41FA5}">
                      <a16:colId xmlns:a16="http://schemas.microsoft.com/office/drawing/2014/main" val="3771594520"/>
                    </a:ext>
                  </a:extLst>
                </a:gridCol>
                <a:gridCol w="6475654">
                  <a:extLst>
                    <a:ext uri="{9D8B030D-6E8A-4147-A177-3AD203B41FA5}">
                      <a16:colId xmlns:a16="http://schemas.microsoft.com/office/drawing/2014/main" val="251421638"/>
                    </a:ext>
                  </a:extLst>
                </a:gridCol>
              </a:tblGrid>
              <a:tr h="0">
                <a:tc>
                  <a:txBody>
                    <a:bodyPr/>
                    <a:lstStyle/>
                    <a:p>
                      <a:r>
                        <a:rPr lang="en-US" dirty="0" err="1"/>
                        <a:t>Sl.No</a:t>
                      </a:r>
                      <a:endParaRPr lang="en-IN" dirty="0"/>
                    </a:p>
                  </a:txBody>
                  <a:tcPr/>
                </a:tc>
                <a:tc>
                  <a:txBody>
                    <a:bodyPr/>
                    <a:lstStyle/>
                    <a:p>
                      <a:r>
                        <a:rPr lang="en-US" dirty="0"/>
                        <a:t>Audit tool</a:t>
                      </a:r>
                      <a:endParaRPr lang="en-IN" dirty="0"/>
                    </a:p>
                  </a:txBody>
                  <a:tcPr/>
                </a:tc>
                <a:extLst>
                  <a:ext uri="{0D108BD9-81ED-4DB2-BD59-A6C34878D82A}">
                    <a16:rowId xmlns:a16="http://schemas.microsoft.com/office/drawing/2014/main" val="3176849937"/>
                  </a:ext>
                </a:extLst>
              </a:tr>
              <a:tr h="313807">
                <a:tc>
                  <a:txBody>
                    <a:bodyPr/>
                    <a:lstStyle/>
                    <a:p>
                      <a:r>
                        <a:rPr lang="en-US" sz="1400" dirty="0"/>
                        <a:t>1</a:t>
                      </a:r>
                      <a:endParaRPr lang="en-IN" sz="1400" dirty="0"/>
                    </a:p>
                  </a:txBody>
                  <a:tcPr/>
                </a:tc>
                <a:tc>
                  <a:txBody>
                    <a:bodyPr/>
                    <a:lstStyle/>
                    <a:p>
                      <a:r>
                        <a:rPr lang="en-US" sz="1400" dirty="0"/>
                        <a:t>UHID</a:t>
                      </a:r>
                      <a:endParaRPr lang="en-IN" sz="1400" dirty="0"/>
                    </a:p>
                  </a:txBody>
                  <a:tcPr/>
                </a:tc>
                <a:extLst>
                  <a:ext uri="{0D108BD9-81ED-4DB2-BD59-A6C34878D82A}">
                    <a16:rowId xmlns:a16="http://schemas.microsoft.com/office/drawing/2014/main" val="1891844567"/>
                  </a:ext>
                </a:extLst>
              </a:tr>
              <a:tr h="313807">
                <a:tc>
                  <a:txBody>
                    <a:bodyPr/>
                    <a:lstStyle/>
                    <a:p>
                      <a:r>
                        <a:rPr lang="en-US" sz="1400" dirty="0"/>
                        <a:t>2</a:t>
                      </a:r>
                      <a:endParaRPr lang="en-IN" sz="1400" dirty="0"/>
                    </a:p>
                  </a:txBody>
                  <a:tcPr/>
                </a:tc>
                <a:tc>
                  <a:txBody>
                    <a:bodyPr/>
                    <a:lstStyle/>
                    <a:p>
                      <a:r>
                        <a:rPr lang="en-US" sz="1400" dirty="0"/>
                        <a:t>Patient bed number</a:t>
                      </a:r>
                      <a:endParaRPr lang="en-IN" sz="1400" dirty="0"/>
                    </a:p>
                  </a:txBody>
                  <a:tcPr/>
                </a:tc>
                <a:extLst>
                  <a:ext uri="{0D108BD9-81ED-4DB2-BD59-A6C34878D82A}">
                    <a16:rowId xmlns:a16="http://schemas.microsoft.com/office/drawing/2014/main" val="1980422381"/>
                  </a:ext>
                </a:extLst>
              </a:tr>
              <a:tr h="313807">
                <a:tc>
                  <a:txBody>
                    <a:bodyPr/>
                    <a:lstStyle/>
                    <a:p>
                      <a:r>
                        <a:rPr lang="en-US" sz="1400" dirty="0"/>
                        <a:t>3</a:t>
                      </a:r>
                      <a:endParaRPr lang="en-IN" sz="1400" dirty="0"/>
                    </a:p>
                  </a:txBody>
                  <a:tcPr/>
                </a:tc>
                <a:tc>
                  <a:txBody>
                    <a:bodyPr/>
                    <a:lstStyle/>
                    <a:p>
                      <a:r>
                        <a:rPr lang="en-US" sz="1400" dirty="0"/>
                        <a:t>Patient name</a:t>
                      </a:r>
                    </a:p>
                  </a:txBody>
                  <a:tcPr/>
                </a:tc>
                <a:extLst>
                  <a:ext uri="{0D108BD9-81ED-4DB2-BD59-A6C34878D82A}">
                    <a16:rowId xmlns:a16="http://schemas.microsoft.com/office/drawing/2014/main" val="3317555121"/>
                  </a:ext>
                </a:extLst>
              </a:tr>
              <a:tr h="313807">
                <a:tc>
                  <a:txBody>
                    <a:bodyPr/>
                    <a:lstStyle/>
                    <a:p>
                      <a:r>
                        <a:rPr lang="en-US" sz="1400" dirty="0"/>
                        <a:t>4</a:t>
                      </a:r>
                      <a:endParaRPr lang="en-IN" sz="1400" dirty="0"/>
                    </a:p>
                  </a:txBody>
                  <a:tcPr/>
                </a:tc>
                <a:tc>
                  <a:txBody>
                    <a:bodyPr/>
                    <a:lstStyle/>
                    <a:p>
                      <a:r>
                        <a:rPr lang="en-US" sz="1400" dirty="0"/>
                        <a:t>Admitting specialty</a:t>
                      </a:r>
                      <a:endParaRPr lang="en-IN" sz="1400" dirty="0"/>
                    </a:p>
                  </a:txBody>
                  <a:tcPr/>
                </a:tc>
                <a:extLst>
                  <a:ext uri="{0D108BD9-81ED-4DB2-BD59-A6C34878D82A}">
                    <a16:rowId xmlns:a16="http://schemas.microsoft.com/office/drawing/2014/main" val="3954149393"/>
                  </a:ext>
                </a:extLst>
              </a:tr>
              <a:tr h="313807">
                <a:tc>
                  <a:txBody>
                    <a:bodyPr/>
                    <a:lstStyle/>
                    <a:p>
                      <a:r>
                        <a:rPr lang="en-US" sz="1400" dirty="0"/>
                        <a:t>5</a:t>
                      </a:r>
                      <a:endParaRPr lang="en-IN" sz="1400" dirty="0"/>
                    </a:p>
                  </a:txBody>
                  <a:tcPr/>
                </a:tc>
                <a:tc>
                  <a:txBody>
                    <a:bodyPr/>
                    <a:lstStyle/>
                    <a:p>
                      <a:r>
                        <a:rPr lang="en-US" sz="1400" dirty="0"/>
                        <a:t>Name of admitting doctor</a:t>
                      </a:r>
                      <a:endParaRPr lang="en-IN" sz="1400" dirty="0"/>
                    </a:p>
                  </a:txBody>
                  <a:tcPr/>
                </a:tc>
                <a:extLst>
                  <a:ext uri="{0D108BD9-81ED-4DB2-BD59-A6C34878D82A}">
                    <a16:rowId xmlns:a16="http://schemas.microsoft.com/office/drawing/2014/main" val="3223499976"/>
                  </a:ext>
                </a:extLst>
              </a:tr>
              <a:tr h="313807">
                <a:tc>
                  <a:txBody>
                    <a:bodyPr/>
                    <a:lstStyle/>
                    <a:p>
                      <a:r>
                        <a:rPr lang="en-US" sz="1400" dirty="0"/>
                        <a:t>6</a:t>
                      </a:r>
                      <a:endParaRPr lang="en-IN" sz="1400" dirty="0"/>
                    </a:p>
                  </a:txBody>
                  <a:tcPr/>
                </a:tc>
                <a:tc>
                  <a:txBody>
                    <a:bodyPr/>
                    <a:lstStyle/>
                    <a:p>
                      <a:r>
                        <a:rPr lang="en-US" sz="1400" dirty="0"/>
                        <a:t>Diagnosis</a:t>
                      </a:r>
                      <a:endParaRPr lang="en-IN" sz="1400" dirty="0"/>
                    </a:p>
                  </a:txBody>
                  <a:tcPr/>
                </a:tc>
                <a:extLst>
                  <a:ext uri="{0D108BD9-81ED-4DB2-BD59-A6C34878D82A}">
                    <a16:rowId xmlns:a16="http://schemas.microsoft.com/office/drawing/2014/main" val="879107155"/>
                  </a:ext>
                </a:extLst>
              </a:tr>
              <a:tr h="313807">
                <a:tc>
                  <a:txBody>
                    <a:bodyPr/>
                    <a:lstStyle/>
                    <a:p>
                      <a:r>
                        <a:rPr lang="en-US" sz="1400" dirty="0"/>
                        <a:t>7</a:t>
                      </a:r>
                      <a:endParaRPr lang="en-IN" sz="1400" dirty="0"/>
                    </a:p>
                  </a:txBody>
                  <a:tcPr/>
                </a:tc>
                <a:tc>
                  <a:txBody>
                    <a:bodyPr/>
                    <a:lstStyle/>
                    <a:p>
                      <a:r>
                        <a:rPr lang="en-US" sz="1400" dirty="0"/>
                        <a:t>Any deviation from the transfer protocol of ICU</a:t>
                      </a:r>
                      <a:endParaRPr lang="en-IN" sz="1400" dirty="0"/>
                    </a:p>
                  </a:txBody>
                  <a:tcPr/>
                </a:tc>
                <a:extLst>
                  <a:ext uri="{0D108BD9-81ED-4DB2-BD59-A6C34878D82A}">
                    <a16:rowId xmlns:a16="http://schemas.microsoft.com/office/drawing/2014/main" val="3221778129"/>
                  </a:ext>
                </a:extLst>
              </a:tr>
              <a:tr h="313807">
                <a:tc>
                  <a:txBody>
                    <a:bodyPr/>
                    <a:lstStyle/>
                    <a:p>
                      <a:r>
                        <a:rPr lang="en-US" sz="1400" dirty="0"/>
                        <a:t>8</a:t>
                      </a:r>
                      <a:endParaRPr lang="en-IN" sz="1400" dirty="0"/>
                    </a:p>
                  </a:txBody>
                  <a:tcPr/>
                </a:tc>
                <a:tc>
                  <a:txBody>
                    <a:bodyPr/>
                    <a:lstStyle/>
                    <a:p>
                      <a:r>
                        <a:rPr lang="en-US" sz="1400" dirty="0"/>
                        <a:t>Completeness of transfer instruction</a:t>
                      </a:r>
                      <a:endParaRPr lang="en-IN" sz="1400" dirty="0"/>
                    </a:p>
                  </a:txBody>
                  <a:tcPr/>
                </a:tc>
                <a:extLst>
                  <a:ext uri="{0D108BD9-81ED-4DB2-BD59-A6C34878D82A}">
                    <a16:rowId xmlns:a16="http://schemas.microsoft.com/office/drawing/2014/main" val="1897069012"/>
                  </a:ext>
                </a:extLst>
              </a:tr>
              <a:tr h="313807">
                <a:tc>
                  <a:txBody>
                    <a:bodyPr/>
                    <a:lstStyle/>
                    <a:p>
                      <a:r>
                        <a:rPr lang="en-US" sz="1400" dirty="0"/>
                        <a:t>9</a:t>
                      </a:r>
                      <a:endParaRPr lang="en-IN" sz="1400" dirty="0"/>
                    </a:p>
                  </a:txBody>
                  <a:tcPr/>
                </a:tc>
                <a:tc>
                  <a:txBody>
                    <a:bodyPr/>
                    <a:lstStyle/>
                    <a:p>
                      <a:r>
                        <a:rPr lang="en-US" sz="1400" dirty="0"/>
                        <a:t>Compliance of transfer instruction in step down unit</a:t>
                      </a:r>
                      <a:endParaRPr lang="en-IN" sz="1400" dirty="0"/>
                    </a:p>
                  </a:txBody>
                  <a:tcPr/>
                </a:tc>
                <a:extLst>
                  <a:ext uri="{0D108BD9-81ED-4DB2-BD59-A6C34878D82A}">
                    <a16:rowId xmlns:a16="http://schemas.microsoft.com/office/drawing/2014/main" val="3589259626"/>
                  </a:ext>
                </a:extLst>
              </a:tr>
              <a:tr h="313807">
                <a:tc>
                  <a:txBody>
                    <a:bodyPr/>
                    <a:lstStyle/>
                    <a:p>
                      <a:r>
                        <a:rPr lang="en-US" sz="1400" dirty="0"/>
                        <a:t>10</a:t>
                      </a:r>
                      <a:endParaRPr lang="en-IN" sz="1400" dirty="0"/>
                    </a:p>
                  </a:txBody>
                  <a:tcPr/>
                </a:tc>
                <a:tc>
                  <a:txBody>
                    <a:bodyPr/>
                    <a:lstStyle/>
                    <a:p>
                      <a:r>
                        <a:rPr lang="en-US" sz="1400" dirty="0"/>
                        <a:t>Care provision in step down</a:t>
                      </a:r>
                      <a:endParaRPr lang="en-IN" sz="1400" dirty="0"/>
                    </a:p>
                  </a:txBody>
                  <a:tcPr/>
                </a:tc>
                <a:extLst>
                  <a:ext uri="{0D108BD9-81ED-4DB2-BD59-A6C34878D82A}">
                    <a16:rowId xmlns:a16="http://schemas.microsoft.com/office/drawing/2014/main" val="3156194474"/>
                  </a:ext>
                </a:extLst>
              </a:tr>
              <a:tr h="313807">
                <a:tc>
                  <a:txBody>
                    <a:bodyPr/>
                    <a:lstStyle/>
                    <a:p>
                      <a:r>
                        <a:rPr lang="en-US" sz="1400" dirty="0"/>
                        <a:t>11</a:t>
                      </a:r>
                      <a:endParaRPr lang="en-IN" sz="1400" dirty="0"/>
                    </a:p>
                  </a:txBody>
                  <a:tcPr/>
                </a:tc>
                <a:tc>
                  <a:txBody>
                    <a:bodyPr/>
                    <a:lstStyle/>
                    <a:p>
                      <a:r>
                        <a:rPr lang="en-US" sz="1400" dirty="0"/>
                        <a:t>Early stepdown due to overbearing non-clinical</a:t>
                      </a:r>
                      <a:endParaRPr lang="en-IN" sz="1400" dirty="0"/>
                    </a:p>
                  </a:txBody>
                  <a:tcPr/>
                </a:tc>
                <a:extLst>
                  <a:ext uri="{0D108BD9-81ED-4DB2-BD59-A6C34878D82A}">
                    <a16:rowId xmlns:a16="http://schemas.microsoft.com/office/drawing/2014/main" val="2520217474"/>
                  </a:ext>
                </a:extLst>
              </a:tr>
              <a:tr h="313807">
                <a:tc>
                  <a:txBody>
                    <a:bodyPr/>
                    <a:lstStyle/>
                    <a:p>
                      <a:r>
                        <a:rPr lang="en-US" sz="1400" dirty="0"/>
                        <a:t>12</a:t>
                      </a:r>
                      <a:endParaRPr lang="en-IN" sz="1400" dirty="0"/>
                    </a:p>
                  </a:txBody>
                  <a:tcPr/>
                </a:tc>
                <a:tc>
                  <a:txBody>
                    <a:bodyPr/>
                    <a:lstStyle/>
                    <a:p>
                      <a:r>
                        <a:rPr lang="en-US" sz="1400" dirty="0"/>
                        <a:t>Any other(please specify)</a:t>
                      </a:r>
                      <a:endParaRPr lang="en-IN" sz="1400" dirty="0"/>
                    </a:p>
                  </a:txBody>
                  <a:tcPr/>
                </a:tc>
                <a:extLst>
                  <a:ext uri="{0D108BD9-81ED-4DB2-BD59-A6C34878D82A}">
                    <a16:rowId xmlns:a16="http://schemas.microsoft.com/office/drawing/2014/main" val="162735462"/>
                  </a:ext>
                </a:extLst>
              </a:tr>
            </a:tbl>
          </a:graphicData>
        </a:graphic>
      </p:graphicFrame>
      <p:sp>
        <p:nvSpPr>
          <p:cNvPr id="8" name="TextBox 7">
            <a:extLst>
              <a:ext uri="{FF2B5EF4-FFF2-40B4-BE49-F238E27FC236}">
                <a16:creationId xmlns:a16="http://schemas.microsoft.com/office/drawing/2014/main" id="{20A53285-4615-8F60-6186-3FFEB5BC2BFC}"/>
              </a:ext>
            </a:extLst>
          </p:cNvPr>
          <p:cNvSpPr txBox="1"/>
          <p:nvPr/>
        </p:nvSpPr>
        <p:spPr>
          <a:xfrm>
            <a:off x="544606" y="455943"/>
            <a:ext cx="7041776" cy="369332"/>
          </a:xfrm>
          <a:prstGeom prst="rect">
            <a:avLst/>
          </a:prstGeom>
          <a:noFill/>
        </p:spPr>
        <p:txBody>
          <a:bodyPr wrap="square">
            <a:spAutoFit/>
          </a:bodyPr>
          <a:lstStyle/>
          <a:p>
            <a:r>
              <a:rPr lang="en-IN" sz="1800" b="0" dirty="0">
                <a:solidFill>
                  <a:schemeClr val="tx1"/>
                </a:solidFill>
              </a:rPr>
              <a:t>3.Patients stepped down from ICU and stepped up to HDU </a:t>
            </a:r>
          </a:p>
        </p:txBody>
      </p:sp>
    </p:spTree>
    <p:extLst>
      <p:ext uri="{BB962C8B-B14F-4D97-AF65-F5344CB8AC3E}">
        <p14:creationId xmlns:p14="http://schemas.microsoft.com/office/powerpoint/2010/main" val="914792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7">
            <a:extLst>
              <a:ext uri="{FF2B5EF4-FFF2-40B4-BE49-F238E27FC236}">
                <a16:creationId xmlns:a16="http://schemas.microsoft.com/office/drawing/2014/main" id="{31CE9470-1472-C65D-614E-56AEABE8EDE4}"/>
              </a:ext>
            </a:extLst>
          </p:cNvPr>
          <p:cNvGraphicFramePr>
            <a:graphicFrameLocks noGrp="1"/>
          </p:cNvGraphicFramePr>
          <p:nvPr>
            <p:extLst>
              <p:ext uri="{D42A27DB-BD31-4B8C-83A1-F6EECF244321}">
                <p14:modId xmlns:p14="http://schemas.microsoft.com/office/powerpoint/2010/main" val="2438727287"/>
              </p:ext>
            </p:extLst>
          </p:nvPr>
        </p:nvGraphicFramePr>
        <p:xfrm>
          <a:off x="0" y="0"/>
          <a:ext cx="11196918" cy="822960"/>
        </p:xfrm>
        <a:graphic>
          <a:graphicData uri="http://schemas.openxmlformats.org/drawingml/2006/table">
            <a:tbl>
              <a:tblPr firstRow="1" bandRow="1">
                <a:tableStyleId>{5C22544A-7EE6-4342-B048-85BDC9FD1C3A}</a:tableStyleId>
              </a:tblPr>
              <a:tblGrid>
                <a:gridCol w="11196918">
                  <a:extLst>
                    <a:ext uri="{9D8B030D-6E8A-4147-A177-3AD203B41FA5}">
                      <a16:colId xmlns:a16="http://schemas.microsoft.com/office/drawing/2014/main" val="3773618537"/>
                    </a:ext>
                  </a:extLst>
                </a:gridCol>
              </a:tblGrid>
              <a:tr h="437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400" dirty="0"/>
                        <a:t>Number of episodes of patients returning to ICU within 48 hours of step down to ward </a:t>
                      </a:r>
                    </a:p>
                    <a:p>
                      <a:pPr algn="ctr"/>
                      <a:r>
                        <a:rPr lang="en-IN" sz="2400" dirty="0"/>
                        <a:t>FROM JAN –MAY 2022</a:t>
                      </a:r>
                    </a:p>
                  </a:txBody>
                  <a:tcPr/>
                </a:tc>
                <a:extLst>
                  <a:ext uri="{0D108BD9-81ED-4DB2-BD59-A6C34878D82A}">
                    <a16:rowId xmlns:a16="http://schemas.microsoft.com/office/drawing/2014/main" val="2377409404"/>
                  </a:ext>
                </a:extLst>
              </a:tr>
            </a:tbl>
          </a:graphicData>
        </a:graphic>
      </p:graphicFrame>
      <p:graphicFrame>
        <p:nvGraphicFramePr>
          <p:cNvPr id="3" name="Chart 2">
            <a:extLst>
              <a:ext uri="{FF2B5EF4-FFF2-40B4-BE49-F238E27FC236}">
                <a16:creationId xmlns:a16="http://schemas.microsoft.com/office/drawing/2014/main" id="{F3AF4044-AD2B-E07D-1BC3-4A5A4E0F5FA3}"/>
              </a:ext>
            </a:extLst>
          </p:cNvPr>
          <p:cNvGraphicFramePr>
            <a:graphicFrameLocks/>
          </p:cNvGraphicFramePr>
          <p:nvPr>
            <p:extLst>
              <p:ext uri="{D42A27DB-BD31-4B8C-83A1-F6EECF244321}">
                <p14:modId xmlns:p14="http://schemas.microsoft.com/office/powerpoint/2010/main" val="2762481557"/>
              </p:ext>
            </p:extLst>
          </p:nvPr>
        </p:nvGraphicFramePr>
        <p:xfrm>
          <a:off x="-31380" y="995306"/>
          <a:ext cx="11627225" cy="254821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ontent Placeholder 3">
            <a:extLst>
              <a:ext uri="{FF2B5EF4-FFF2-40B4-BE49-F238E27FC236}">
                <a16:creationId xmlns:a16="http://schemas.microsoft.com/office/drawing/2014/main" id="{93E9CC7D-98D5-1598-09DD-699A880DA538}"/>
              </a:ext>
            </a:extLst>
          </p:cNvPr>
          <p:cNvGraphicFramePr>
            <a:graphicFrameLocks/>
          </p:cNvGraphicFramePr>
          <p:nvPr>
            <p:extLst>
              <p:ext uri="{D42A27DB-BD31-4B8C-83A1-F6EECF244321}">
                <p14:modId xmlns:p14="http://schemas.microsoft.com/office/powerpoint/2010/main" val="2997142858"/>
              </p:ext>
            </p:extLst>
          </p:nvPr>
        </p:nvGraphicFramePr>
        <p:xfrm>
          <a:off x="201704" y="3429000"/>
          <a:ext cx="11394141" cy="1108456"/>
        </p:xfrm>
        <a:graphic>
          <a:graphicData uri="http://schemas.openxmlformats.org/drawingml/2006/table">
            <a:tbl>
              <a:tblPr>
                <a:tableStyleId>{35758FB7-9AC5-4552-8A53-C91805E547FA}</a:tableStyleId>
              </a:tblPr>
              <a:tblGrid>
                <a:gridCol w="3483636">
                  <a:extLst>
                    <a:ext uri="{9D8B030D-6E8A-4147-A177-3AD203B41FA5}">
                      <a16:colId xmlns:a16="http://schemas.microsoft.com/office/drawing/2014/main" val="3877819780"/>
                    </a:ext>
                  </a:extLst>
                </a:gridCol>
                <a:gridCol w="1582101">
                  <a:extLst>
                    <a:ext uri="{9D8B030D-6E8A-4147-A177-3AD203B41FA5}">
                      <a16:colId xmlns:a16="http://schemas.microsoft.com/office/drawing/2014/main" val="355910066"/>
                    </a:ext>
                  </a:extLst>
                </a:gridCol>
                <a:gridCol w="1582101">
                  <a:extLst>
                    <a:ext uri="{9D8B030D-6E8A-4147-A177-3AD203B41FA5}">
                      <a16:colId xmlns:a16="http://schemas.microsoft.com/office/drawing/2014/main" val="1266819886"/>
                    </a:ext>
                  </a:extLst>
                </a:gridCol>
                <a:gridCol w="1582101">
                  <a:extLst>
                    <a:ext uri="{9D8B030D-6E8A-4147-A177-3AD203B41FA5}">
                      <a16:colId xmlns:a16="http://schemas.microsoft.com/office/drawing/2014/main" val="24057592"/>
                    </a:ext>
                  </a:extLst>
                </a:gridCol>
                <a:gridCol w="1582101">
                  <a:extLst>
                    <a:ext uri="{9D8B030D-6E8A-4147-A177-3AD203B41FA5}">
                      <a16:colId xmlns:a16="http://schemas.microsoft.com/office/drawing/2014/main" val="1124549434"/>
                    </a:ext>
                  </a:extLst>
                </a:gridCol>
                <a:gridCol w="1582101">
                  <a:extLst>
                    <a:ext uri="{9D8B030D-6E8A-4147-A177-3AD203B41FA5}">
                      <a16:colId xmlns:a16="http://schemas.microsoft.com/office/drawing/2014/main" val="135071556"/>
                    </a:ext>
                  </a:extLst>
                </a:gridCol>
              </a:tblGrid>
              <a:tr h="224536">
                <a:tc>
                  <a:txBody>
                    <a:bodyPr/>
                    <a:lstStyle/>
                    <a:p>
                      <a:pPr algn="ctr" fontAlgn="b"/>
                      <a:r>
                        <a:rPr lang="en-IN" sz="1400" b="1" u="none" strike="noStrike" dirty="0">
                          <a:solidFill>
                            <a:srgbClr val="000000"/>
                          </a:solidFill>
                          <a:effectLst/>
                        </a:rPr>
                        <a:t>Month</a:t>
                      </a:r>
                      <a:endParaRPr lang="en-IN" sz="14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IN" sz="1400" b="1" u="none" strike="noStrike" dirty="0">
                          <a:solidFill>
                            <a:srgbClr val="000000"/>
                          </a:solidFill>
                          <a:effectLst/>
                        </a:rPr>
                        <a:t>Jan-22</a:t>
                      </a:r>
                      <a:endParaRPr lang="en-IN" sz="14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IN" sz="1400" b="1" u="none" strike="noStrike" dirty="0">
                          <a:solidFill>
                            <a:srgbClr val="000000"/>
                          </a:solidFill>
                          <a:effectLst/>
                        </a:rPr>
                        <a:t>Feb-22</a:t>
                      </a:r>
                      <a:endParaRPr lang="en-IN" sz="14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IN" sz="1400" b="1" u="none" strike="noStrike" dirty="0">
                          <a:solidFill>
                            <a:srgbClr val="000000"/>
                          </a:solidFill>
                          <a:effectLst/>
                        </a:rPr>
                        <a:t>Mar-22</a:t>
                      </a:r>
                      <a:endParaRPr lang="en-IN" sz="14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IN" sz="1400" b="1" u="none" strike="noStrike" dirty="0">
                          <a:solidFill>
                            <a:srgbClr val="000000"/>
                          </a:solidFill>
                          <a:effectLst/>
                        </a:rPr>
                        <a:t>Apr-22</a:t>
                      </a:r>
                      <a:endParaRPr lang="en-IN" sz="14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IN" sz="1400" b="1" u="none" strike="noStrike" dirty="0">
                          <a:solidFill>
                            <a:srgbClr val="000000"/>
                          </a:solidFill>
                          <a:effectLst/>
                        </a:rPr>
                        <a:t>May-22</a:t>
                      </a:r>
                      <a:endParaRPr lang="en-IN" sz="1400" b="1"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113830022"/>
                  </a:ext>
                </a:extLst>
              </a:tr>
              <a:tr h="220651">
                <a:tc>
                  <a:txBody>
                    <a:bodyPr/>
                    <a:lstStyle/>
                    <a:p>
                      <a:pPr algn="ctr" fontAlgn="b"/>
                      <a:r>
                        <a:rPr lang="en-IN" sz="1400" b="1" u="none" strike="noStrike" dirty="0">
                          <a:solidFill>
                            <a:srgbClr val="000000"/>
                          </a:solidFill>
                          <a:effectLst/>
                        </a:rPr>
                        <a:t>Rate(%)</a:t>
                      </a:r>
                      <a:endParaRPr lang="en-IN" sz="14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IN" sz="1400" b="1" u="none" strike="noStrike">
                          <a:solidFill>
                            <a:srgbClr val="000000"/>
                          </a:solidFill>
                          <a:effectLst/>
                        </a:rPr>
                        <a:t>1.51</a:t>
                      </a:r>
                      <a:endParaRPr lang="en-IN" sz="1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IN" sz="1400" b="1" u="none" strike="noStrike">
                          <a:solidFill>
                            <a:srgbClr val="000000"/>
                          </a:solidFill>
                          <a:effectLst/>
                        </a:rPr>
                        <a:t>2.81</a:t>
                      </a:r>
                      <a:endParaRPr lang="en-IN" sz="1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IN" sz="1400" b="1" u="none" strike="noStrike">
                          <a:solidFill>
                            <a:srgbClr val="000000"/>
                          </a:solidFill>
                          <a:effectLst/>
                        </a:rPr>
                        <a:t>1.94</a:t>
                      </a:r>
                      <a:endParaRPr lang="en-IN" sz="1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IN" sz="1400" b="1" u="none" strike="noStrike">
                          <a:solidFill>
                            <a:srgbClr val="000000"/>
                          </a:solidFill>
                          <a:effectLst/>
                        </a:rPr>
                        <a:t>2.3</a:t>
                      </a:r>
                      <a:endParaRPr lang="en-IN" sz="1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IN" sz="1400" b="1" u="none" strike="noStrike">
                          <a:solidFill>
                            <a:srgbClr val="000000"/>
                          </a:solidFill>
                          <a:effectLst/>
                        </a:rPr>
                        <a:t>1.1</a:t>
                      </a:r>
                      <a:endParaRPr lang="en-IN" sz="1400" b="1"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568848659"/>
                  </a:ext>
                </a:extLst>
              </a:tr>
              <a:tr h="220651">
                <a:tc>
                  <a:txBody>
                    <a:bodyPr/>
                    <a:lstStyle/>
                    <a:p>
                      <a:pPr algn="ctr" fontAlgn="b"/>
                      <a:r>
                        <a:rPr lang="en-IN" sz="1400" b="1" u="none" strike="noStrike">
                          <a:solidFill>
                            <a:srgbClr val="000000"/>
                          </a:solidFill>
                          <a:effectLst/>
                        </a:rPr>
                        <a:t>Bench Mark(%)</a:t>
                      </a:r>
                      <a:endParaRPr lang="en-IN" sz="1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IN" sz="1400" b="1" u="none" strike="noStrike">
                          <a:solidFill>
                            <a:srgbClr val="000000"/>
                          </a:solidFill>
                          <a:effectLst/>
                        </a:rPr>
                        <a:t>1.07</a:t>
                      </a:r>
                      <a:endParaRPr lang="en-IN" sz="1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IN" sz="1400" b="1" u="none" strike="noStrike">
                          <a:solidFill>
                            <a:srgbClr val="000000"/>
                          </a:solidFill>
                          <a:effectLst/>
                        </a:rPr>
                        <a:t>1.07</a:t>
                      </a:r>
                      <a:endParaRPr lang="en-IN" sz="1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IN" sz="1400" b="1" u="none" strike="noStrike">
                          <a:solidFill>
                            <a:srgbClr val="000000"/>
                          </a:solidFill>
                          <a:effectLst/>
                        </a:rPr>
                        <a:t>1.07</a:t>
                      </a:r>
                      <a:endParaRPr lang="en-IN" sz="1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IN" sz="1400" b="1" u="none" strike="noStrike">
                          <a:solidFill>
                            <a:srgbClr val="000000"/>
                          </a:solidFill>
                          <a:effectLst/>
                        </a:rPr>
                        <a:t>1.07</a:t>
                      </a:r>
                      <a:endParaRPr lang="en-IN" sz="1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IN" sz="1400" b="1" u="none" strike="noStrike">
                          <a:solidFill>
                            <a:srgbClr val="000000"/>
                          </a:solidFill>
                          <a:effectLst/>
                        </a:rPr>
                        <a:t>1.07</a:t>
                      </a:r>
                      <a:endParaRPr lang="en-IN" sz="1400" b="1"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30542651"/>
                  </a:ext>
                </a:extLst>
              </a:tr>
              <a:tr h="220651">
                <a:tc>
                  <a:txBody>
                    <a:bodyPr/>
                    <a:lstStyle/>
                    <a:p>
                      <a:pPr algn="ctr" fontAlgn="b"/>
                      <a:r>
                        <a:rPr lang="en-IN" sz="1400" b="1" u="none" strike="noStrike">
                          <a:solidFill>
                            <a:srgbClr val="000000"/>
                          </a:solidFill>
                          <a:effectLst/>
                        </a:rPr>
                        <a:t>Numerator</a:t>
                      </a:r>
                      <a:endParaRPr lang="en-IN" sz="1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IN" sz="1400" b="1" u="none" strike="noStrike">
                          <a:solidFill>
                            <a:srgbClr val="000000"/>
                          </a:solidFill>
                          <a:effectLst/>
                        </a:rPr>
                        <a:t>4</a:t>
                      </a:r>
                      <a:endParaRPr lang="en-IN" sz="1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IN" sz="1400" b="1" u="none" strike="noStrike">
                          <a:solidFill>
                            <a:srgbClr val="000000"/>
                          </a:solidFill>
                          <a:effectLst/>
                        </a:rPr>
                        <a:t>8</a:t>
                      </a:r>
                      <a:endParaRPr lang="en-IN" sz="1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IN" sz="1400" b="1" u="none" strike="noStrike">
                          <a:solidFill>
                            <a:srgbClr val="000000"/>
                          </a:solidFill>
                          <a:effectLst/>
                        </a:rPr>
                        <a:t>5</a:t>
                      </a:r>
                      <a:endParaRPr lang="en-IN" sz="1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IN" sz="1400" b="1" u="none" strike="noStrike">
                          <a:solidFill>
                            <a:srgbClr val="000000"/>
                          </a:solidFill>
                          <a:effectLst/>
                        </a:rPr>
                        <a:t>6</a:t>
                      </a:r>
                      <a:endParaRPr lang="en-IN" sz="1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IN" sz="1400" b="1" u="none" strike="noStrike">
                          <a:solidFill>
                            <a:srgbClr val="000000"/>
                          </a:solidFill>
                          <a:effectLst/>
                        </a:rPr>
                        <a:t>3</a:t>
                      </a:r>
                      <a:endParaRPr lang="en-IN" sz="1400" b="1"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101698653"/>
                  </a:ext>
                </a:extLst>
              </a:tr>
              <a:tr h="220651">
                <a:tc>
                  <a:txBody>
                    <a:bodyPr/>
                    <a:lstStyle/>
                    <a:p>
                      <a:pPr algn="ctr" fontAlgn="b"/>
                      <a:r>
                        <a:rPr lang="en-IN" sz="1400" b="1" u="none" strike="noStrike" dirty="0">
                          <a:solidFill>
                            <a:srgbClr val="000000"/>
                          </a:solidFill>
                          <a:effectLst/>
                        </a:rPr>
                        <a:t>Denominator</a:t>
                      </a:r>
                      <a:endParaRPr lang="en-IN" sz="14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IN" sz="1400" b="1" u="none" strike="noStrike">
                          <a:solidFill>
                            <a:srgbClr val="000000"/>
                          </a:solidFill>
                          <a:effectLst/>
                        </a:rPr>
                        <a:t>265</a:t>
                      </a:r>
                      <a:endParaRPr lang="en-IN" sz="1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IN" sz="1400" b="1" u="none" strike="noStrike">
                          <a:solidFill>
                            <a:srgbClr val="000000"/>
                          </a:solidFill>
                          <a:effectLst/>
                        </a:rPr>
                        <a:t>285</a:t>
                      </a:r>
                      <a:endParaRPr lang="en-IN" sz="1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IN" sz="1400" b="1" u="none" strike="noStrike">
                          <a:solidFill>
                            <a:srgbClr val="000000"/>
                          </a:solidFill>
                          <a:effectLst/>
                        </a:rPr>
                        <a:t>258</a:t>
                      </a:r>
                      <a:endParaRPr lang="en-IN" sz="1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IN" sz="1400" b="1" u="none" strike="noStrike">
                          <a:solidFill>
                            <a:srgbClr val="000000"/>
                          </a:solidFill>
                          <a:effectLst/>
                        </a:rPr>
                        <a:t>262</a:t>
                      </a:r>
                      <a:endParaRPr lang="en-IN" sz="1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IN" sz="1400" b="1" u="none" strike="noStrike" dirty="0">
                          <a:solidFill>
                            <a:srgbClr val="000000"/>
                          </a:solidFill>
                          <a:effectLst/>
                        </a:rPr>
                        <a:t>270</a:t>
                      </a:r>
                      <a:endParaRPr lang="en-IN" sz="1400" b="1"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866764225"/>
                  </a:ext>
                </a:extLst>
              </a:tr>
            </a:tbl>
          </a:graphicData>
        </a:graphic>
      </p:graphicFrame>
      <p:sp>
        <p:nvSpPr>
          <p:cNvPr id="9" name="TextBox 8">
            <a:extLst>
              <a:ext uri="{FF2B5EF4-FFF2-40B4-BE49-F238E27FC236}">
                <a16:creationId xmlns:a16="http://schemas.microsoft.com/office/drawing/2014/main" id="{FE916FF4-5454-7E03-2A9B-50E4D741C14B}"/>
              </a:ext>
            </a:extLst>
          </p:cNvPr>
          <p:cNvSpPr txBox="1"/>
          <p:nvPr/>
        </p:nvSpPr>
        <p:spPr>
          <a:xfrm>
            <a:off x="502023" y="4667699"/>
            <a:ext cx="11170023" cy="1029256"/>
          </a:xfrm>
          <a:prstGeom prst="rect">
            <a:avLst/>
          </a:prstGeom>
          <a:noFill/>
        </p:spPr>
        <p:txBody>
          <a:bodyPr wrap="square">
            <a:spAutoFit/>
          </a:bodyPr>
          <a:lstStyle/>
          <a:p>
            <a:pPr marL="228600">
              <a:lnSpc>
                <a:spcPct val="115000"/>
              </a:lnSpc>
              <a:tabLst>
                <a:tab pos="449707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Most commonly identified factors leading to ICU readmissions in these populations from Jan 2022 to may 2022 are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trachycardia</a:t>
            </a:r>
            <a:r>
              <a:rPr lang="en-US" sz="1800" dirty="0">
                <a:effectLst/>
                <a:latin typeface="Calibri" panose="020F0502020204030204" pitchFamily="34" charset="0"/>
                <a:ea typeface="Calibri" panose="020F0502020204030204" pitchFamily="34" charset="0"/>
                <a:cs typeface="Times New Roman" panose="02020603050405020304" pitchFamily="18" charset="0"/>
              </a:rPr>
              <a:t>, hypoglycemia, AF, Breathing difficulty, desaturation, Tracheostomy Bleeding , Hypotension, Seizure and aggravation of pre existing  risk factors despite of proper treatment</a:t>
            </a:r>
            <a:r>
              <a:rPr lang="en-IN" sz="1800" dirty="0">
                <a:effectLst/>
                <a:latin typeface="Calibri" panose="020F0502020204030204" pitchFamily="34" charset="0"/>
                <a:ea typeface="Calibri" panose="020F0502020204030204" pitchFamily="34" charset="0"/>
                <a:cs typeface="Times New Roman" panose="02020603050405020304" pitchFamily="18" charset="0"/>
              </a:rPr>
              <a:t>.Most common gap analysis  are- </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63031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11623E2-C3D2-2E66-1532-14523DACE91D}"/>
              </a:ext>
            </a:extLst>
          </p:cNvPr>
          <p:cNvSpPr txBox="1"/>
          <p:nvPr/>
        </p:nvSpPr>
        <p:spPr>
          <a:xfrm>
            <a:off x="358588" y="179814"/>
            <a:ext cx="10165975" cy="4718471"/>
          </a:xfrm>
          <a:prstGeom prst="rect">
            <a:avLst/>
          </a:prstGeom>
          <a:noFill/>
        </p:spPr>
        <p:txBody>
          <a:bodyPr wrap="square">
            <a:spAutoFit/>
          </a:bodyPr>
          <a:lstStyle/>
          <a:p>
            <a:pPr marL="342900" lvl="0" indent="-342900">
              <a:lnSpc>
                <a:spcPct val="115000"/>
              </a:lnSpc>
              <a:buFont typeface="Symbol" panose="05050102010706020507" pitchFamily="18" charset="2"/>
              <a:buChar char=""/>
              <a:tabLst>
                <a:tab pos="4497070" algn="l"/>
              </a:tabLst>
            </a:pPr>
            <a:r>
              <a:rPr lang="en-IN" dirty="0">
                <a:effectLst/>
                <a:latin typeface="Calibri" panose="020F0502020204030204" pitchFamily="34" charset="0"/>
                <a:ea typeface="Calibri" panose="020F0502020204030204" pitchFamily="34" charset="0"/>
                <a:cs typeface="Times New Roman" panose="02020603050405020304" pitchFamily="18" charset="0"/>
              </a:rPr>
              <a:t>As nurses were not confident while handling the patient in ward due to lack of training </a:t>
            </a:r>
          </a:p>
          <a:p>
            <a:pPr marL="342900" lvl="0" indent="-342900">
              <a:lnSpc>
                <a:spcPct val="115000"/>
              </a:lnSpc>
              <a:buFont typeface="Symbol" panose="05050102010706020507" pitchFamily="18" charset="2"/>
              <a:buChar char=""/>
              <a:tabLst>
                <a:tab pos="4497070" algn="l"/>
              </a:tabLst>
            </a:pPr>
            <a:r>
              <a:rPr lang="en-IN" dirty="0">
                <a:effectLst/>
                <a:latin typeface="Calibri" panose="020F0502020204030204" pitchFamily="34" charset="0"/>
                <a:ea typeface="Calibri" panose="020F0502020204030204" pitchFamily="34" charset="0"/>
                <a:cs typeface="Times New Roman" panose="02020603050405020304" pitchFamily="18" charset="0"/>
              </a:rPr>
              <a:t>Periodic reassessment not done -Patient not assessed regularly after transferred from ICU to ward </a:t>
            </a:r>
          </a:p>
          <a:p>
            <a:pPr marL="342900" lvl="0" indent="-342900">
              <a:lnSpc>
                <a:spcPct val="115000"/>
              </a:lnSpc>
              <a:buFont typeface="Symbol" panose="05050102010706020507" pitchFamily="18" charset="2"/>
              <a:buChar char=""/>
              <a:tabLst>
                <a:tab pos="4497070" algn="l"/>
              </a:tabLst>
            </a:pPr>
            <a:r>
              <a:rPr lang="en-IN" dirty="0">
                <a:effectLst/>
                <a:latin typeface="Calibri" panose="020F0502020204030204" pitchFamily="34" charset="0"/>
                <a:ea typeface="Calibri" panose="020F0502020204030204" pitchFamily="34" charset="0"/>
                <a:cs typeface="Times New Roman" panose="02020603050405020304" pitchFamily="18" charset="0"/>
              </a:rPr>
              <a:t>Cross Consultant requested but not seen by specialist specially BMT and respiratory specialist </a:t>
            </a:r>
          </a:p>
          <a:p>
            <a:pPr marL="342900" lvl="0" indent="-342900">
              <a:lnSpc>
                <a:spcPct val="115000"/>
              </a:lnSpc>
              <a:spcAft>
                <a:spcPts val="1000"/>
              </a:spcAft>
              <a:buFont typeface="Symbol" panose="05050102010706020507" pitchFamily="18" charset="2"/>
              <a:buChar char=""/>
              <a:tabLst>
                <a:tab pos="4497070" algn="l"/>
              </a:tabLst>
            </a:pPr>
            <a:r>
              <a:rPr lang="en-IN" dirty="0">
                <a:effectLst/>
                <a:latin typeface="Calibri" panose="020F0502020204030204" pitchFamily="34" charset="0"/>
                <a:ea typeface="Calibri" panose="020F0502020204030204" pitchFamily="34" charset="0"/>
                <a:cs typeface="Times New Roman" panose="02020603050405020304" pitchFamily="18" charset="0"/>
              </a:rPr>
              <a:t>Lack of communication between ICU and ward staff </a:t>
            </a:r>
          </a:p>
          <a:p>
            <a:pPr marL="180340">
              <a:lnSpc>
                <a:spcPct val="115000"/>
              </a:lnSpc>
              <a:tabLst>
                <a:tab pos="4497070" algn="l"/>
              </a:tabLst>
            </a:pPr>
            <a:r>
              <a:rPr lang="en-US" b="1" dirty="0">
                <a:effectLst/>
                <a:latin typeface="Calibri" panose="020F0502020204030204" pitchFamily="34" charset="0"/>
                <a:ea typeface="Calibri" panose="020F0502020204030204" pitchFamily="34" charset="0"/>
                <a:cs typeface="Times New Roman" panose="02020603050405020304" pitchFamily="18" charset="0"/>
              </a:rPr>
              <a:t>Others documentation error;  </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Wingdings" panose="05000000000000000000" pitchFamily="2" charset="2"/>
              <a:buChar char=""/>
              <a:tabLst>
                <a:tab pos="228600" algn="l"/>
                <a:tab pos="449707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Incomplete transfer note </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Wingdings" panose="05000000000000000000" pitchFamily="2" charset="2"/>
              <a:buChar char=""/>
              <a:tabLst>
                <a:tab pos="228600" algn="l"/>
                <a:tab pos="449707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Doctor visit was not evident in file </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Wingdings" panose="05000000000000000000" pitchFamily="2" charset="2"/>
              <a:buChar char=""/>
              <a:tabLst>
                <a:tab pos="228600" algn="l"/>
                <a:tab pos="449707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Nursing assessment after receiving patient from ICU was not evident </a:t>
            </a:r>
          </a:p>
          <a:p>
            <a:pPr lvl="0">
              <a:lnSpc>
                <a:spcPct val="115000"/>
              </a:lnSpc>
              <a:spcAft>
                <a:spcPts val="1000"/>
              </a:spcAft>
              <a:tabLst>
                <a:tab pos="228600" algn="l"/>
                <a:tab pos="4497070" algn="l"/>
              </a:tabLst>
            </a:pPr>
            <a:r>
              <a:rPr lang="en-US" b="1" i="1" u="sng"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ACTION PLAN </a:t>
            </a:r>
            <a:endParaRPr lang="en-IN" sz="1800" b="1" i="1" u="sng"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Wingdings" panose="05000000000000000000" pitchFamily="2" charset="2"/>
              <a:buChar char="Ø"/>
            </a:pPr>
            <a:r>
              <a:rPr lang="en-US" b="1" dirty="0"/>
              <a:t>Training of floor nurses on tracheostomy care ,form should be made to evaluate the practical knowledge of ward staff in tracheostomy care.</a:t>
            </a:r>
          </a:p>
          <a:p>
            <a:pPr marL="342900" indent="-342900">
              <a:buFont typeface="Wingdings" panose="05000000000000000000" pitchFamily="2" charset="2"/>
              <a:buChar char="Ø"/>
            </a:pPr>
            <a:r>
              <a:rPr lang="en-US" b="1" dirty="0"/>
              <a:t>Any  transfer from ICU to Ward ,duty doctor from ward will accompany the patient and take handover from ICU doctor in order to ensure the completeness of transfer instruction and discharge criteria </a:t>
            </a:r>
            <a:endParaRPr lang="en-IN" b="1" dirty="0"/>
          </a:p>
          <a:p>
            <a:pPr marL="342900" lvl="0" indent="-342900">
              <a:lnSpc>
                <a:spcPct val="115000"/>
              </a:lnSpc>
              <a:spcAft>
                <a:spcPts val="1000"/>
              </a:spcAft>
              <a:buFont typeface="Symbol" panose="05050102010706020507" pitchFamily="18" charset="2"/>
              <a:buChar char=""/>
              <a:tabLst>
                <a:tab pos="4497070" algn="l"/>
              </a:tabLst>
            </a:pP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25130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4805036B-C801-F4BB-B2F8-DAED536E6940}"/>
              </a:ext>
            </a:extLst>
          </p:cNvPr>
          <p:cNvGraphicFramePr>
            <a:graphicFrameLocks/>
          </p:cNvGraphicFramePr>
          <p:nvPr>
            <p:extLst>
              <p:ext uri="{D42A27DB-BD31-4B8C-83A1-F6EECF244321}">
                <p14:modId xmlns:p14="http://schemas.microsoft.com/office/powerpoint/2010/main" val="3827497852"/>
              </p:ext>
            </p:extLst>
          </p:nvPr>
        </p:nvGraphicFramePr>
        <p:xfrm>
          <a:off x="280707" y="-71716"/>
          <a:ext cx="10754846" cy="283284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le 5">
            <a:extLst>
              <a:ext uri="{FF2B5EF4-FFF2-40B4-BE49-F238E27FC236}">
                <a16:creationId xmlns:a16="http://schemas.microsoft.com/office/drawing/2014/main" id="{669877C2-C9E4-636C-E820-35E6CF1AF4AC}"/>
              </a:ext>
            </a:extLst>
          </p:cNvPr>
          <p:cNvGraphicFramePr>
            <a:graphicFrameLocks noGrp="1"/>
          </p:cNvGraphicFramePr>
          <p:nvPr>
            <p:extLst>
              <p:ext uri="{D42A27DB-BD31-4B8C-83A1-F6EECF244321}">
                <p14:modId xmlns:p14="http://schemas.microsoft.com/office/powerpoint/2010/main" val="549137634"/>
              </p:ext>
            </p:extLst>
          </p:nvPr>
        </p:nvGraphicFramePr>
        <p:xfrm>
          <a:off x="143436" y="2676862"/>
          <a:ext cx="11905128" cy="5074920"/>
        </p:xfrm>
        <a:graphic>
          <a:graphicData uri="http://schemas.openxmlformats.org/drawingml/2006/table">
            <a:tbl>
              <a:tblPr firstRow="1" bandRow="1">
                <a:tableStyleId>{5C22544A-7EE6-4342-B048-85BDC9FD1C3A}</a:tableStyleId>
              </a:tblPr>
              <a:tblGrid>
                <a:gridCol w="5117963">
                  <a:extLst>
                    <a:ext uri="{9D8B030D-6E8A-4147-A177-3AD203B41FA5}">
                      <a16:colId xmlns:a16="http://schemas.microsoft.com/office/drawing/2014/main" val="2767784426"/>
                    </a:ext>
                  </a:extLst>
                </a:gridCol>
                <a:gridCol w="6787165">
                  <a:extLst>
                    <a:ext uri="{9D8B030D-6E8A-4147-A177-3AD203B41FA5}">
                      <a16:colId xmlns:a16="http://schemas.microsoft.com/office/drawing/2014/main" val="3963625957"/>
                    </a:ext>
                  </a:extLst>
                </a:gridCol>
              </a:tblGrid>
              <a:tr h="276060">
                <a:tc>
                  <a:txBody>
                    <a:bodyPr/>
                    <a:lstStyle/>
                    <a:p>
                      <a:r>
                        <a:rPr lang="en-IN" dirty="0"/>
                        <a:t>PARAMETERS </a:t>
                      </a:r>
                    </a:p>
                  </a:txBody>
                  <a:tcPr/>
                </a:tc>
                <a:tc>
                  <a:txBody>
                    <a:bodyPr/>
                    <a:lstStyle/>
                    <a:p>
                      <a:r>
                        <a:rPr lang="en-IN" dirty="0"/>
                        <a:t>NON COMPLIANCES</a:t>
                      </a:r>
                    </a:p>
                  </a:txBody>
                  <a:tcPr/>
                </a:tc>
                <a:extLst>
                  <a:ext uri="{0D108BD9-81ED-4DB2-BD59-A6C34878D82A}">
                    <a16:rowId xmlns:a16="http://schemas.microsoft.com/office/drawing/2014/main" val="3677100236"/>
                  </a:ext>
                </a:extLst>
              </a:tr>
              <a:tr h="2852621">
                <a:tc>
                  <a:txBody>
                    <a:bodyPr/>
                    <a:lstStyle/>
                    <a:p>
                      <a:pPr marL="342900" indent="-342900">
                        <a:buFont typeface="+mj-lt"/>
                        <a:buAutoNum type="arabicPeriod"/>
                      </a:pPr>
                      <a:r>
                        <a:rPr lang="en-IN" sz="1400" b="1" dirty="0">
                          <a:solidFill>
                            <a:srgbClr val="FF0000"/>
                          </a:solidFill>
                        </a:rPr>
                        <a:t>Any deviation from the transfer protocol of ICU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IN" sz="1400" b="1" dirty="0">
                          <a:solidFill>
                            <a:srgbClr val="FF0000"/>
                          </a:solidFill>
                        </a:rPr>
                        <a:t>Completeness of transfer instruction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lang="en-IN" sz="1400" b="1" dirty="0">
                        <a:solidFill>
                          <a:srgbClr val="FF0000"/>
                        </a:solidFill>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lang="en-IN" sz="1400" b="1" dirty="0">
                        <a:solidFill>
                          <a:srgbClr val="FF0000"/>
                        </a:solidFill>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lang="en-IN" sz="1400" b="1" dirty="0">
                        <a:solidFill>
                          <a:srgbClr val="FF0000"/>
                        </a:solidFill>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IN" sz="1400" b="1" dirty="0">
                          <a:solidFill>
                            <a:srgbClr val="FF0000"/>
                          </a:solidFill>
                        </a:rPr>
                        <a:t>Compliance of transfer instruction in step down unit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lang="en-IN" sz="1400" b="1" dirty="0">
                        <a:solidFill>
                          <a:srgbClr val="FF0000"/>
                        </a:solidFill>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lang="en-IN" sz="1400" b="1" dirty="0">
                        <a:solidFill>
                          <a:srgbClr val="FF0000"/>
                        </a:solidFill>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lang="en-IN" sz="1400" b="1" dirty="0">
                        <a:solidFill>
                          <a:srgbClr val="FF0000"/>
                        </a:solidFill>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lang="en-IN" sz="1400" b="1" dirty="0">
                        <a:solidFill>
                          <a:srgbClr val="FF0000"/>
                        </a:solidFill>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IN" sz="1400" b="1" dirty="0">
                          <a:solidFill>
                            <a:srgbClr val="FF0000"/>
                          </a:solidFill>
                        </a:rPr>
                        <a:t>Care provision in step down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lang="en-IN" sz="1400" b="1" dirty="0">
                        <a:solidFill>
                          <a:srgbClr val="FF0000"/>
                        </a:solidFill>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lang="en-IN" sz="1400" b="1" dirty="0">
                        <a:solidFill>
                          <a:srgbClr val="FF0000"/>
                        </a:solidFill>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lang="en-IN" sz="1400" b="1" dirty="0">
                        <a:solidFill>
                          <a:srgbClr val="FF0000"/>
                        </a:solidFill>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lang="en-IN" sz="1400" b="1" dirty="0">
                        <a:solidFill>
                          <a:srgbClr val="FF0000"/>
                        </a:solidFill>
                      </a:endParaRPr>
                    </a:p>
                    <a:p>
                      <a:pPr marL="342900" indent="-342900">
                        <a:buFont typeface="+mj-lt"/>
                        <a:buAutoNum type="arabicPeriod"/>
                      </a:pPr>
                      <a:endParaRPr lang="en-IN" sz="1400" b="1" dirty="0"/>
                    </a:p>
                    <a:p>
                      <a:endParaRPr lang="en-IN" dirty="0"/>
                    </a:p>
                  </a:txBody>
                  <a:tcPr/>
                </a:tc>
                <a:tc>
                  <a:txBody>
                    <a:bodyPr/>
                    <a:lstStyle/>
                    <a:p>
                      <a:pPr marL="228600" indent="-228600">
                        <a:buFont typeface="+mj-lt"/>
                        <a:buAutoNum type="arabicPeriod"/>
                      </a:pPr>
                      <a:r>
                        <a:rPr lang="en-IN" sz="1400" b="1" dirty="0"/>
                        <a:t>Out of 25, in 7 forms documentation was not done properly</a:t>
                      </a:r>
                    </a:p>
                    <a:p>
                      <a:pPr marL="228600" indent="-228600">
                        <a:buFont typeface="+mj-lt"/>
                        <a:buAutoNum type="arabicPeriod"/>
                      </a:pPr>
                      <a:r>
                        <a:rPr lang="en-IN" sz="1400" b="1" dirty="0"/>
                        <a:t>Unit , physician focus ,speciality was not mentioned , Reason of transferred out , date and time of step down not mentioned ,procedure done on , allergies not mentioned </a:t>
                      </a:r>
                    </a:p>
                    <a:p>
                      <a:pPr marL="0" indent="0">
                        <a:buFontTx/>
                        <a:buNone/>
                      </a:pPr>
                      <a:r>
                        <a:rPr lang="en-IN" sz="1400" b="1" dirty="0"/>
                        <a:t>         nurses note was not present during the stepdown , patient handover were     incomplete ,transfer   note not present in physician note ,patient re assessment time before the shift  out was mentioned , time was not mentioned in discharge note      </a:t>
                      </a:r>
                    </a:p>
                    <a:p>
                      <a:pPr marL="0" indent="0">
                        <a:buFontTx/>
                        <a:buNone/>
                      </a:pPr>
                      <a:endParaRPr lang="en-IN" sz="1400" b="1" dirty="0"/>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400" b="1" dirty="0"/>
                        <a:t>3. </a:t>
                      </a:r>
                      <a:r>
                        <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Duty doctor /Specialist SR not evaluated the patient within 1 hour of receiving from ICU </a:t>
                      </a: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Deficiency  in handover </a:t>
                      </a: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400" b="1" dirty="0">
                          <a:solidFill>
                            <a:schemeClr val="tx1"/>
                          </a:solidFill>
                          <a:latin typeface="Calibri" panose="020F0502020204030204" pitchFamily="34" charset="0"/>
                          <a:ea typeface="Calibri" panose="020F0502020204030204" pitchFamily="34" charset="0"/>
                          <a:cs typeface="Times New Roman" panose="02020603050405020304" pitchFamily="18" charset="0"/>
                        </a:rPr>
                        <a:t>Patient not re assessed by critical care team   before shift out </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IN" sz="1400" b="1" dirty="0"/>
                        <a:t>4. </a:t>
                      </a:r>
                      <a:r>
                        <a:rPr lang="en-US" sz="1400" b="1" dirty="0"/>
                        <a:t>Periodic reassessment not done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1" dirty="0"/>
                        <a:t>Early warning signs missed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1" dirty="0"/>
                        <a:t>Prescribed investigation not done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1" dirty="0"/>
                        <a:t>Cross consultation not done </a:t>
                      </a:r>
                    </a:p>
                    <a:p>
                      <a:pPr marL="0" indent="0">
                        <a:buFont typeface="Arial" panose="020B0604020202020204" pitchFamily="34" charset="0"/>
                        <a:buNone/>
                      </a:pPr>
                      <a:r>
                        <a:rPr lang="en-IN" sz="1400" b="1" dirty="0"/>
                        <a:t> </a:t>
                      </a:r>
                    </a:p>
                    <a:p>
                      <a:pPr marL="228600" indent="-228600">
                        <a:buFont typeface="Arial" panose="020B0604020202020204" pitchFamily="34" charset="0"/>
                        <a:buChar char="•"/>
                      </a:pPr>
                      <a:endParaRPr lang="en-IN" sz="1200" b="1" dirty="0"/>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Font typeface="+mj-lt"/>
                        <a:buNone/>
                      </a:pPr>
                      <a:endParaRPr lang="en-IN" sz="1400" b="1" dirty="0">
                        <a:solidFill>
                          <a:schemeClr val="tx1"/>
                        </a:solidFill>
                      </a:endParaRPr>
                    </a:p>
                    <a:p>
                      <a:pPr marL="228600" indent="-228600">
                        <a:buFont typeface="+mj-lt"/>
                        <a:buAutoNum type="arabicPeriod"/>
                      </a:pPr>
                      <a:endParaRPr lang="en-IN" sz="1400" b="1" dirty="0">
                        <a:solidFill>
                          <a:schemeClr val="tx1"/>
                        </a:solidFill>
                      </a:endParaRPr>
                    </a:p>
                    <a:p>
                      <a:pPr marL="228600" indent="-228600">
                        <a:buFont typeface="+mj-lt"/>
                        <a:buAutoNum type="arabicPeriod"/>
                      </a:pPr>
                      <a:endParaRPr lang="en-IN" sz="1100" dirty="0"/>
                    </a:p>
                  </a:txBody>
                  <a:tcPr/>
                </a:tc>
                <a:extLst>
                  <a:ext uri="{0D108BD9-81ED-4DB2-BD59-A6C34878D82A}">
                    <a16:rowId xmlns:a16="http://schemas.microsoft.com/office/drawing/2014/main" val="8807649"/>
                  </a:ext>
                </a:extLst>
              </a:tr>
            </a:tbl>
          </a:graphicData>
        </a:graphic>
      </p:graphicFrame>
    </p:spTree>
    <p:extLst>
      <p:ext uri="{BB962C8B-B14F-4D97-AF65-F5344CB8AC3E}">
        <p14:creationId xmlns:p14="http://schemas.microsoft.com/office/powerpoint/2010/main" val="3941760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CCEF75F9-13B1-8D85-23E4-161ACF3EF9D8}"/>
              </a:ext>
            </a:extLst>
          </p:cNvPr>
          <p:cNvSpPr txBox="1">
            <a:spLocks/>
          </p:cNvSpPr>
          <p:nvPr/>
        </p:nvSpPr>
        <p:spPr>
          <a:xfrm>
            <a:off x="385483" y="64228"/>
            <a:ext cx="10766983" cy="33468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IN" sz="1400" dirty="0"/>
              <a:t>Out of 33 samples from April  to May 2022 , 8 patient were return to ICU within 48 hours due to </a:t>
            </a:r>
            <a:r>
              <a:rPr lang="en-IN" dirty="0"/>
              <a:t>-</a:t>
            </a:r>
          </a:p>
          <a:p>
            <a:endParaRPr lang="en-IN" dirty="0"/>
          </a:p>
        </p:txBody>
      </p:sp>
      <p:graphicFrame>
        <p:nvGraphicFramePr>
          <p:cNvPr id="6" name="Chart 5">
            <a:extLst>
              <a:ext uri="{FF2B5EF4-FFF2-40B4-BE49-F238E27FC236}">
                <a16:creationId xmlns:a16="http://schemas.microsoft.com/office/drawing/2014/main" id="{990BACCD-C00C-72ED-F409-45C37F7B5047}"/>
              </a:ext>
            </a:extLst>
          </p:cNvPr>
          <p:cNvGraphicFramePr>
            <a:graphicFrameLocks/>
          </p:cNvGraphicFramePr>
          <p:nvPr>
            <p:extLst>
              <p:ext uri="{D42A27DB-BD31-4B8C-83A1-F6EECF244321}">
                <p14:modId xmlns:p14="http://schemas.microsoft.com/office/powerpoint/2010/main" val="2559044069"/>
              </p:ext>
            </p:extLst>
          </p:nvPr>
        </p:nvGraphicFramePr>
        <p:xfrm>
          <a:off x="116448" y="141841"/>
          <a:ext cx="11806611" cy="3874347"/>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8415F30C-DB0B-DC93-9E3B-7C82DDED55B1}"/>
              </a:ext>
            </a:extLst>
          </p:cNvPr>
          <p:cNvSpPr txBox="1"/>
          <p:nvPr/>
        </p:nvSpPr>
        <p:spPr>
          <a:xfrm>
            <a:off x="233082" y="4885766"/>
            <a:ext cx="10157012" cy="1658018"/>
          </a:xfrm>
          <a:prstGeom prst="rect">
            <a:avLst/>
          </a:prstGeom>
          <a:noFill/>
        </p:spPr>
        <p:txBody>
          <a:bodyPr wrap="square">
            <a:spAutoFit/>
          </a:bodyPr>
          <a:lstStyle/>
          <a:p>
            <a:pPr marL="285750" indent="-285750">
              <a:lnSpc>
                <a:spcPct val="115000"/>
              </a:lnSpc>
              <a:buFont typeface="Arial" panose="020B0604020202020204" pitchFamily="34" charset="0"/>
              <a:buChar char="•"/>
              <a:tabLst>
                <a:tab pos="723900" algn="l"/>
              </a:tabLst>
            </a:pPr>
            <a:r>
              <a:rPr lang="en-US" sz="1800" dirty="0">
                <a:effectLst/>
                <a:latin typeface="Arial" panose="020B0604020202020204" pitchFamily="34" charset="0"/>
                <a:ea typeface="Arial" panose="020B0604020202020204" pitchFamily="34" charset="0"/>
              </a:rPr>
              <a:t>In eight of the 33 cases, patients were returned to the ICU within 48 hours. The majority of patients are admitted to the ICU owing to respiratory difficulties, AF, tachycardia, AF, hypoglycemia, restlessness, tachycardia, elevated creatinine levels</a:t>
            </a:r>
            <a:r>
              <a:rPr lang="en-US" dirty="0">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and decreased urine output.</a:t>
            </a:r>
          </a:p>
          <a:p>
            <a:pPr>
              <a:lnSpc>
                <a:spcPct val="115000"/>
              </a:lnSpc>
              <a:tabLst>
                <a:tab pos="723900" algn="l"/>
              </a:tabLst>
            </a:pPr>
            <a:endParaRPr lang="en-IN" sz="18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3657092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CCEF75F9-13B1-8D85-23E4-161ACF3EF9D8}"/>
              </a:ext>
            </a:extLst>
          </p:cNvPr>
          <p:cNvSpPr txBox="1">
            <a:spLocks/>
          </p:cNvSpPr>
          <p:nvPr/>
        </p:nvSpPr>
        <p:spPr>
          <a:xfrm>
            <a:off x="385483" y="64228"/>
            <a:ext cx="10766983" cy="33468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IN" sz="1400" dirty="0"/>
              <a:t>Out of 33 samples from April  to May 2022 , 8 patient were return to ICU within 48 hours due to </a:t>
            </a:r>
            <a:r>
              <a:rPr lang="en-IN" dirty="0"/>
              <a:t>-</a:t>
            </a:r>
          </a:p>
          <a:p>
            <a:endParaRPr lang="en-IN" dirty="0"/>
          </a:p>
        </p:txBody>
      </p:sp>
      <p:graphicFrame>
        <p:nvGraphicFramePr>
          <p:cNvPr id="6" name="Chart 5">
            <a:extLst>
              <a:ext uri="{FF2B5EF4-FFF2-40B4-BE49-F238E27FC236}">
                <a16:creationId xmlns:a16="http://schemas.microsoft.com/office/drawing/2014/main" id="{990BACCD-C00C-72ED-F409-45C37F7B5047}"/>
              </a:ext>
            </a:extLst>
          </p:cNvPr>
          <p:cNvGraphicFramePr>
            <a:graphicFrameLocks/>
          </p:cNvGraphicFramePr>
          <p:nvPr/>
        </p:nvGraphicFramePr>
        <p:xfrm>
          <a:off x="116448" y="141841"/>
          <a:ext cx="11806611" cy="3874347"/>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8415F30C-DB0B-DC93-9E3B-7C82DDED55B1}"/>
              </a:ext>
            </a:extLst>
          </p:cNvPr>
          <p:cNvSpPr txBox="1"/>
          <p:nvPr/>
        </p:nvSpPr>
        <p:spPr>
          <a:xfrm>
            <a:off x="233082" y="4885766"/>
            <a:ext cx="10157012" cy="1658018"/>
          </a:xfrm>
          <a:prstGeom prst="rect">
            <a:avLst/>
          </a:prstGeom>
          <a:noFill/>
        </p:spPr>
        <p:txBody>
          <a:bodyPr wrap="square">
            <a:spAutoFit/>
          </a:bodyPr>
          <a:lstStyle/>
          <a:p>
            <a:pPr marL="285750" indent="-285750">
              <a:lnSpc>
                <a:spcPct val="115000"/>
              </a:lnSpc>
              <a:buFont typeface="Arial" panose="020B0604020202020204" pitchFamily="34" charset="0"/>
              <a:buChar char="•"/>
              <a:tabLst>
                <a:tab pos="723900" algn="l"/>
              </a:tabLst>
            </a:pPr>
            <a:r>
              <a:rPr lang="en-US" sz="1800" dirty="0">
                <a:effectLst/>
                <a:latin typeface="Arial" panose="020B0604020202020204" pitchFamily="34" charset="0"/>
                <a:ea typeface="Arial" panose="020B0604020202020204" pitchFamily="34" charset="0"/>
              </a:rPr>
              <a:t>In eight of the 33 cases, patients were returned to the ICU within 48 hours. The majority of patients are admitted to the ICU owing to respiratory difficulties, AF, tachycardia, AF, hypoglycemia, restlessness, tachycardia, elevated creatinine levels</a:t>
            </a:r>
            <a:r>
              <a:rPr lang="en-US" dirty="0">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and decreased urine output.</a:t>
            </a:r>
          </a:p>
          <a:p>
            <a:pPr>
              <a:lnSpc>
                <a:spcPct val="115000"/>
              </a:lnSpc>
              <a:tabLst>
                <a:tab pos="723900" algn="l"/>
              </a:tabLst>
            </a:pPr>
            <a:endParaRPr lang="en-IN" sz="18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2347145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48457-2E03-C709-1633-EE5E2F46BB3A}"/>
              </a:ext>
            </a:extLst>
          </p:cNvPr>
          <p:cNvSpPr>
            <a:spLocks noGrp="1"/>
          </p:cNvSpPr>
          <p:nvPr>
            <p:ph type="title"/>
          </p:nvPr>
        </p:nvSpPr>
        <p:spPr>
          <a:xfrm>
            <a:off x="336176" y="0"/>
            <a:ext cx="10515600" cy="567205"/>
          </a:xfrm>
        </p:spPr>
        <p:txBody>
          <a:bodyPr>
            <a:noAutofit/>
          </a:bodyPr>
          <a:lstStyle/>
          <a:p>
            <a:r>
              <a:rPr lang="en-IN" sz="2400" b="1" dirty="0">
                <a:solidFill>
                  <a:srgbClr val="FF0000"/>
                </a:solidFill>
              </a:rPr>
              <a:t>Conclusion</a:t>
            </a:r>
            <a:r>
              <a:rPr lang="en-IN" b="1" dirty="0">
                <a:solidFill>
                  <a:srgbClr val="FF0000"/>
                </a:solidFill>
              </a:rPr>
              <a:t> </a:t>
            </a:r>
          </a:p>
        </p:txBody>
      </p:sp>
      <p:sp>
        <p:nvSpPr>
          <p:cNvPr id="3" name="Content Placeholder 2">
            <a:extLst>
              <a:ext uri="{FF2B5EF4-FFF2-40B4-BE49-F238E27FC236}">
                <a16:creationId xmlns:a16="http://schemas.microsoft.com/office/drawing/2014/main" id="{C34C34D9-3B05-77F5-9F7D-161CCD6D31C3}"/>
              </a:ext>
            </a:extLst>
          </p:cNvPr>
          <p:cNvSpPr>
            <a:spLocks noGrp="1"/>
          </p:cNvSpPr>
          <p:nvPr>
            <p:ph idx="1"/>
          </p:nvPr>
        </p:nvSpPr>
        <p:spPr>
          <a:xfrm>
            <a:off x="125506" y="1021976"/>
            <a:ext cx="11806517" cy="5253318"/>
          </a:xfrm>
        </p:spPr>
        <p:txBody>
          <a:bodyPr>
            <a:noAutofit/>
          </a:bodyPr>
          <a:lstStyle/>
          <a:p>
            <a:r>
              <a:rPr lang="en-US" sz="1400" dirty="0"/>
              <a:t>Most commonly identified factors leading to ICU readmissions in these populations from </a:t>
            </a:r>
            <a:r>
              <a:rPr lang="en-US" sz="1400" dirty="0" err="1"/>
              <a:t>jan</a:t>
            </a:r>
            <a:r>
              <a:rPr lang="en-US" sz="1400" dirty="0"/>
              <a:t> 2022 to may 2022 are </a:t>
            </a:r>
            <a:r>
              <a:rPr lang="en-US" sz="1400" dirty="0" err="1"/>
              <a:t>trachycardia</a:t>
            </a:r>
            <a:r>
              <a:rPr lang="en-US" sz="1400" dirty="0"/>
              <a:t>, hypoglycemia, AF, breathing difficulty , </a:t>
            </a:r>
            <a:r>
              <a:rPr lang="en-US" sz="1400" dirty="0" err="1"/>
              <a:t>hypogycemia</a:t>
            </a:r>
            <a:r>
              <a:rPr lang="en-US" sz="1400" dirty="0"/>
              <a:t> </a:t>
            </a:r>
            <a:r>
              <a:rPr lang="en-US" sz="1400" dirty="0">
                <a:effectLst/>
                <a:ea typeface="Calibri" panose="020F0502020204030204" pitchFamily="34" charset="0"/>
                <a:cs typeface="Times New Roman" panose="02020603050405020304" pitchFamily="18" charset="0"/>
              </a:rPr>
              <a:t>, seizure </a:t>
            </a:r>
            <a:r>
              <a:rPr lang="en-US" sz="1400" dirty="0">
                <a:ea typeface="Calibri" panose="020F0502020204030204" pitchFamily="34" charset="0"/>
                <a:cs typeface="Times New Roman" panose="02020603050405020304" pitchFamily="18" charset="0"/>
              </a:rPr>
              <a:t>and aggravation of pre existing </a:t>
            </a:r>
            <a:r>
              <a:rPr lang="en-US" sz="1400" dirty="0">
                <a:effectLst/>
                <a:ea typeface="Calibri" panose="020F0502020204030204" pitchFamily="34" charset="0"/>
                <a:cs typeface="Times New Roman" panose="02020603050405020304" pitchFamily="18" charset="0"/>
              </a:rPr>
              <a:t> risk factors despite of proper treatment</a:t>
            </a:r>
          </a:p>
          <a:p>
            <a:r>
              <a:rPr lang="en-US" sz="1400" i="0" dirty="0">
                <a:effectLst/>
              </a:rPr>
              <a:t>  Respiratory failure was the most common cause of ICU  readmissions. </a:t>
            </a:r>
          </a:p>
          <a:p>
            <a:r>
              <a:rPr lang="en-US" sz="1400" dirty="0"/>
              <a:t>ICU</a:t>
            </a:r>
            <a:r>
              <a:rPr lang="en-US" sz="1400" i="0" dirty="0">
                <a:effectLst/>
              </a:rPr>
              <a:t> readmission is associated with poor outcomes including high mortality and long hospital stay. The severity of disease and underlying malignancy are independently associated with the mortality of patients with </a:t>
            </a:r>
            <a:r>
              <a:rPr lang="en-US" sz="1400" dirty="0"/>
              <a:t>ICU </a:t>
            </a:r>
            <a:r>
              <a:rPr lang="en-US" sz="1400" i="0" dirty="0">
                <a:effectLst/>
              </a:rPr>
              <a:t>readmission.</a:t>
            </a:r>
          </a:p>
          <a:p>
            <a:r>
              <a:rPr lang="en-US" sz="1400" dirty="0"/>
              <a:t>Key factors associated with ICU readmission may not be modifiable or amenable to better standards of care, with the ageing process comes an increased incidence of co-morbidities and functional impairment . </a:t>
            </a:r>
          </a:p>
          <a:p>
            <a:r>
              <a:rPr lang="en-US" sz="1400" dirty="0"/>
              <a:t>It was  also found that only some of ICUs were used to follow written patient discharge guidelines, a crucial part of the discharge process as inhouse transfer summery were not filled properly in most of the cases </a:t>
            </a:r>
          </a:p>
          <a:p>
            <a:r>
              <a:rPr lang="en-US" sz="1400" dirty="0"/>
              <a:t>Post-ICU patients are at particular risk for adverse events because of the severity of their illness and complexity of care required .Discharging patients from ICU before they are ready further increases the risk of readmission because wards may not be resourced to provide the higher level of care post-ICU patients still require. </a:t>
            </a:r>
          </a:p>
          <a:p>
            <a:endParaRPr lang="en-US" sz="1400" dirty="0"/>
          </a:p>
          <a:p>
            <a:endParaRPr lang="en-US" sz="1400" i="0" dirty="0">
              <a:effectLst/>
            </a:endParaRPr>
          </a:p>
          <a:p>
            <a:endParaRPr lang="en-US" sz="1400" dirty="0">
              <a:effectLst/>
              <a:ea typeface="Calibri" panose="020F0502020204030204" pitchFamily="34" charset="0"/>
              <a:cs typeface="Times New Roman" panose="02020603050405020304" pitchFamily="18" charset="0"/>
            </a:endParaRPr>
          </a:p>
          <a:p>
            <a:endParaRPr lang="en-IN" sz="1400" b="1" dirty="0"/>
          </a:p>
        </p:txBody>
      </p:sp>
      <p:sp>
        <p:nvSpPr>
          <p:cNvPr id="4" name="TextBox 3">
            <a:extLst>
              <a:ext uri="{FF2B5EF4-FFF2-40B4-BE49-F238E27FC236}">
                <a16:creationId xmlns:a16="http://schemas.microsoft.com/office/drawing/2014/main" id="{1017F990-9FD8-0569-4A10-FEA1F5BD515F}"/>
              </a:ext>
            </a:extLst>
          </p:cNvPr>
          <p:cNvSpPr txBox="1"/>
          <p:nvPr/>
        </p:nvSpPr>
        <p:spPr>
          <a:xfrm>
            <a:off x="425824" y="4697159"/>
            <a:ext cx="6096000" cy="1661993"/>
          </a:xfrm>
          <a:prstGeom prst="rect">
            <a:avLst/>
          </a:prstGeom>
          <a:noFill/>
        </p:spPr>
        <p:txBody>
          <a:bodyPr wrap="square">
            <a:spAutoFit/>
          </a:bodyPr>
          <a:lstStyle/>
          <a:p>
            <a:r>
              <a:rPr lang="en-IN" sz="1400" b="1" u="sng" dirty="0">
                <a:solidFill>
                  <a:srgbClr val="FF0000"/>
                </a:solidFill>
                <a:effectLst>
                  <a:outerShdw blurRad="38100" dist="38100" dir="2700000" algn="tl">
                    <a:srgbClr val="000000">
                      <a:alpha val="43137"/>
                    </a:srgbClr>
                  </a:outerShdw>
                </a:effectLst>
              </a:rPr>
              <a:t>future plan</a:t>
            </a:r>
            <a:endParaRPr lang="en-IN" sz="1400" b="1" dirty="0">
              <a:solidFill>
                <a:srgbClr val="FF0000"/>
              </a:solidFill>
            </a:endParaRPr>
          </a:p>
          <a:p>
            <a:pPr marL="0" indent="0">
              <a:buNone/>
            </a:pPr>
            <a:endParaRPr lang="en-IN" sz="1400" u="sng" dirty="0">
              <a:solidFill>
                <a:srgbClr val="FF0000"/>
              </a:solidFill>
            </a:endParaRPr>
          </a:p>
          <a:p>
            <a:pPr>
              <a:buFont typeface="Wingdings" panose="05000000000000000000" pitchFamily="2" charset="2"/>
              <a:buChar char="Ø"/>
            </a:pPr>
            <a:r>
              <a:rPr lang="en-IN" sz="1400" dirty="0">
                <a:latin typeface="Bahnschrift SemiBold" panose="020B0502040204020203" pitchFamily="34" charset="0"/>
              </a:rPr>
              <a:t>Monitoring and improve transfer  criteria </a:t>
            </a:r>
          </a:p>
          <a:p>
            <a:pPr>
              <a:buFont typeface="Wingdings" panose="05000000000000000000" pitchFamily="2" charset="2"/>
              <a:buChar char="Ø"/>
            </a:pPr>
            <a:r>
              <a:rPr lang="en-IN" sz="1400" dirty="0">
                <a:latin typeface="Bahnschrift SemiBold" panose="020B0502040204020203" pitchFamily="34" charset="0"/>
              </a:rPr>
              <a:t> Enhanced monitoring for 24 hours of patient at step down</a:t>
            </a:r>
          </a:p>
          <a:p>
            <a:pPr>
              <a:buFont typeface="Wingdings" panose="05000000000000000000" pitchFamily="2" charset="2"/>
              <a:buChar char="Ø"/>
            </a:pPr>
            <a:r>
              <a:rPr lang="en-IN" sz="1400" dirty="0">
                <a:latin typeface="Bahnschrift SemiBold" panose="020B0502040204020203" pitchFamily="34" charset="0"/>
              </a:rPr>
              <a:t>Improve proper documentation</a:t>
            </a:r>
          </a:p>
          <a:p>
            <a:pPr>
              <a:buFont typeface="Wingdings" panose="05000000000000000000" pitchFamily="2" charset="2"/>
              <a:buChar char="Ø"/>
            </a:pPr>
            <a:r>
              <a:rPr lang="en-US" sz="1400" dirty="0">
                <a:latin typeface="Bahnschrift SemiBold" panose="020B0502040204020203" pitchFamily="34" charset="0"/>
              </a:rPr>
              <a:t>improved multidisciplinary communication surrounding those risk factors and early assessment after transfer</a:t>
            </a:r>
            <a:endParaRPr lang="en-IN" sz="1400" dirty="0">
              <a:latin typeface="Bahnschrift SemiBold" panose="020B0502040204020203" pitchFamily="34" charset="0"/>
            </a:endParaRPr>
          </a:p>
        </p:txBody>
      </p:sp>
    </p:spTree>
    <p:extLst>
      <p:ext uri="{BB962C8B-B14F-4D97-AF65-F5344CB8AC3E}">
        <p14:creationId xmlns:p14="http://schemas.microsoft.com/office/powerpoint/2010/main" val="1042170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392CA63-A896-9837-EA36-9E3CD5DFB6BE}"/>
              </a:ext>
            </a:extLst>
          </p:cNvPr>
          <p:cNvSpPr txBox="1"/>
          <p:nvPr/>
        </p:nvSpPr>
        <p:spPr>
          <a:xfrm>
            <a:off x="1174376" y="1954306"/>
            <a:ext cx="9897036" cy="1569660"/>
          </a:xfrm>
          <a:prstGeom prst="rect">
            <a:avLst/>
          </a:prstGeom>
          <a:noFill/>
        </p:spPr>
        <p:txBody>
          <a:bodyPr wrap="square" rtlCol="0">
            <a:spAutoFit/>
          </a:bodyPr>
          <a:lstStyle/>
          <a:p>
            <a:r>
              <a:rPr lang="en-US" sz="9600" i="1" dirty="0">
                <a:solidFill>
                  <a:schemeClr val="accent1">
                    <a:lumMod val="75000"/>
                  </a:schemeClr>
                </a:solidFill>
              </a:rPr>
              <a:t>THANK YOU </a:t>
            </a:r>
            <a:endParaRPr lang="en-IN" sz="9600" i="1" dirty="0">
              <a:solidFill>
                <a:schemeClr val="accent1">
                  <a:lumMod val="75000"/>
                </a:schemeClr>
              </a:solidFill>
            </a:endParaRPr>
          </a:p>
        </p:txBody>
      </p:sp>
    </p:spTree>
    <p:extLst>
      <p:ext uri="{BB962C8B-B14F-4D97-AF65-F5344CB8AC3E}">
        <p14:creationId xmlns:p14="http://schemas.microsoft.com/office/powerpoint/2010/main" val="26949172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2681</TotalTime>
  <Words>1191</Words>
  <Application>Microsoft Office PowerPoint</Application>
  <PresentationFormat>Widescreen</PresentationFormat>
  <Paragraphs>171</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Arial Black</vt:lpstr>
      <vt:lpstr>Bahnschrift SemiBold</vt:lpstr>
      <vt:lpstr>Calibri</vt:lpstr>
      <vt:lpstr>Calibri Light</vt:lpstr>
      <vt:lpstr>Symbol</vt:lpstr>
      <vt:lpstr>Wingdings</vt:lpstr>
      <vt:lpstr>Office Theme</vt:lpstr>
      <vt:lpstr> </vt:lpstr>
      <vt:lpstr>PowerPoint Presentation</vt:lpstr>
      <vt:lpstr>PowerPoint Presentation</vt:lpstr>
      <vt:lpstr>PowerPoint Presentation</vt:lpstr>
      <vt:lpstr>PowerPoint Presentation</vt:lpstr>
      <vt:lpstr>PowerPoint Presentation</vt:lpstr>
      <vt:lpstr>PowerPoint Presentation</vt:lpstr>
      <vt:lpstr>Conclusion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PATIENT RETURN TO ICU WITHIN 48 HOURS </dc:title>
  <dc:creator>Versha yadav</dc:creator>
  <cp:lastModifiedBy>Versha yadav</cp:lastModifiedBy>
  <cp:revision>29</cp:revision>
  <dcterms:created xsi:type="dcterms:W3CDTF">2022-06-20T09:03:25Z</dcterms:created>
  <dcterms:modified xsi:type="dcterms:W3CDTF">2022-08-10T10:13:19Z</dcterms:modified>
</cp:coreProperties>
</file>