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81" r:id="rId1"/>
    <p:sldMasterId id="2147483918" r:id="rId2"/>
  </p:sldMasterIdLst>
  <p:notesMasterIdLst>
    <p:notesMasterId r:id="rId23"/>
  </p:notesMasterIdLst>
  <p:sldIdLst>
    <p:sldId id="256" r:id="rId3"/>
    <p:sldId id="327" r:id="rId4"/>
    <p:sldId id="328" r:id="rId5"/>
    <p:sldId id="317" r:id="rId6"/>
    <p:sldId id="297" r:id="rId7"/>
    <p:sldId id="301" r:id="rId8"/>
    <p:sldId id="319" r:id="rId9"/>
    <p:sldId id="305" r:id="rId10"/>
    <p:sldId id="258" r:id="rId11"/>
    <p:sldId id="259" r:id="rId12"/>
    <p:sldId id="306" r:id="rId13"/>
    <p:sldId id="322" r:id="rId14"/>
    <p:sldId id="323" r:id="rId15"/>
    <p:sldId id="324" r:id="rId16"/>
    <p:sldId id="325" r:id="rId17"/>
    <p:sldId id="326" r:id="rId18"/>
    <p:sldId id="320" r:id="rId19"/>
    <p:sldId id="321" r:id="rId20"/>
    <p:sldId id="329" r:id="rId21"/>
    <p:sldId id="260" r:id="rId22"/>
  </p:sldIdLst>
  <p:sldSz cx="9144000" cy="5143500" type="screen16x9"/>
  <p:notesSz cx="6858000" cy="9144000"/>
  <p:embeddedFontLst>
    <p:embeddedFont>
      <p:font typeface="Bebas Neue" panose="020B0606020202050201" pitchFamily="34" charset="0"/>
      <p:regular r:id="rId24"/>
    </p:embeddedFont>
    <p:embeddedFont>
      <p:font typeface="Calibri" panose="020F0502020204030204" pitchFamily="34" charset="0"/>
      <p:regular r:id="rId25"/>
      <p:bold r:id="rId26"/>
      <p:italic r:id="rId27"/>
      <p:boldItalic r:id="rId28"/>
    </p:embeddedFont>
    <p:embeddedFont>
      <p:font typeface="Questrial" pitchFamily="2" charset="0"/>
      <p:regular r:id="rId29"/>
    </p:embeddedFont>
    <p:embeddedFont>
      <p:font typeface="Roboto Condensed Light" panose="02000000000000000000" pitchFamily="2"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E2214B-EEA6-4F0E-851E-DA328E0D34B4}">
  <a:tblStyle styleId="{11E2214B-EEA6-4F0E-851E-DA328E0D34B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44D3EF-30E0-43DB-A017-93B0B98886E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p:cViewPr varScale="1">
        <p:scale>
          <a:sx n="107" d="100"/>
          <a:sy n="107" d="100"/>
        </p:scale>
        <p:origin x="715"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P\Desktop\fortis%20H4U%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Desktop\fortis%20H4U%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'waiting time analysis'!$B$47</c:f>
              <c:strCache>
                <c:ptCount val="1"/>
                <c:pt idx="0">
                  <c:v>Time (Min)</c:v>
                </c:pt>
              </c:strCache>
            </c:strRef>
          </c:tx>
          <c:spPr>
            <a:solidFill>
              <a:schemeClr val="accent1"/>
            </a:solidFill>
            <a:ln>
              <a:noFill/>
            </a:ln>
            <a:effectLst/>
          </c:spPr>
          <c:invertIfNegative val="0"/>
          <c:cat>
            <c:strRef>
              <c:f>'waiting time analysis'!$C$46:$K$46</c:f>
              <c:strCache>
                <c:ptCount val="9"/>
                <c:pt idx="0">
                  <c:v>PFT</c:v>
                </c:pt>
                <c:pt idx="1">
                  <c:v>X-Ray Waiting</c:v>
                </c:pt>
                <c:pt idx="2">
                  <c:v>Consultation waiting time</c:v>
                </c:pt>
                <c:pt idx="3">
                  <c:v>Blood sample waiting time</c:v>
                </c:pt>
                <c:pt idx="4">
                  <c:v>Billing waiting time</c:v>
                </c:pt>
                <c:pt idx="5">
                  <c:v>ECG waiting</c:v>
                </c:pt>
                <c:pt idx="6">
                  <c:v>TMT waiting time</c:v>
                </c:pt>
                <c:pt idx="7">
                  <c:v>USG waiting</c:v>
                </c:pt>
                <c:pt idx="8">
                  <c:v>PP Sample waiting time</c:v>
                </c:pt>
              </c:strCache>
            </c:strRef>
          </c:cat>
          <c:val>
            <c:numRef>
              <c:f>'waiting time analysis'!$C$47:$K$47</c:f>
              <c:numCache>
                <c:formatCode>General</c:formatCode>
                <c:ptCount val="9"/>
                <c:pt idx="0">
                  <c:v>3.7</c:v>
                </c:pt>
                <c:pt idx="1">
                  <c:v>6.5</c:v>
                </c:pt>
                <c:pt idx="2">
                  <c:v>6.9</c:v>
                </c:pt>
                <c:pt idx="3">
                  <c:v>7</c:v>
                </c:pt>
                <c:pt idx="4">
                  <c:v>12</c:v>
                </c:pt>
                <c:pt idx="5">
                  <c:v>13.6</c:v>
                </c:pt>
                <c:pt idx="6">
                  <c:v>14.4</c:v>
                </c:pt>
                <c:pt idx="7">
                  <c:v>22.5</c:v>
                </c:pt>
                <c:pt idx="8">
                  <c:v>34</c:v>
                </c:pt>
              </c:numCache>
            </c:numRef>
          </c:val>
          <c:extLst>
            <c:ext xmlns:c16="http://schemas.microsoft.com/office/drawing/2014/chart" uri="{C3380CC4-5D6E-409C-BE32-E72D297353CC}">
              <c16:uniqueId val="{00000000-DEF4-4259-9351-2D7A045BB122}"/>
            </c:ext>
          </c:extLst>
        </c:ser>
        <c:dLbls>
          <c:showLegendKey val="0"/>
          <c:showVal val="0"/>
          <c:showCatName val="0"/>
          <c:showSerName val="0"/>
          <c:showPercent val="0"/>
          <c:showBubbleSize val="0"/>
        </c:dLbls>
        <c:gapWidth val="219"/>
        <c:overlap val="-27"/>
        <c:axId val="190715008"/>
        <c:axId val="190716928"/>
      </c:barChart>
      <c:catAx>
        <c:axId val="1907150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716928"/>
        <c:crosses val="autoZero"/>
        <c:auto val="1"/>
        <c:lblAlgn val="ctr"/>
        <c:lblOffset val="100"/>
        <c:noMultiLvlLbl val="0"/>
      </c:catAx>
      <c:valAx>
        <c:axId val="19071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(In min)</a:t>
                </a:r>
                <a:endParaRPr lang="en-I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7150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TAT!$G$9</c:f>
              <c:strCache>
                <c:ptCount val="1"/>
                <c:pt idx="0">
                  <c:v>Time in HR:MIN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TAT!$H$8:$J$8</c:f>
              <c:strCache>
                <c:ptCount val="3"/>
                <c:pt idx="0">
                  <c:v>Total time</c:v>
                </c:pt>
                <c:pt idx="1">
                  <c:v>Service time</c:v>
                </c:pt>
                <c:pt idx="2">
                  <c:v>waste time</c:v>
                </c:pt>
              </c:strCache>
            </c:strRef>
          </c:cat>
          <c:val>
            <c:numRef>
              <c:f>TAT!$H$9:$J$9</c:f>
              <c:numCache>
                <c:formatCode>h:mm</c:formatCode>
                <c:ptCount val="3"/>
                <c:pt idx="0">
                  <c:v>0.25625000000000003</c:v>
                </c:pt>
                <c:pt idx="1">
                  <c:v>0.10000000000000003</c:v>
                </c:pt>
                <c:pt idx="2">
                  <c:v>0.15625</c:v>
                </c:pt>
              </c:numCache>
            </c:numRef>
          </c:val>
          <c:extLst>
            <c:ext xmlns:c16="http://schemas.microsoft.com/office/drawing/2014/chart" uri="{C3380CC4-5D6E-409C-BE32-E72D297353CC}">
              <c16:uniqueId val="{00000000-9890-4980-8F1B-25C9574BBE18}"/>
            </c:ext>
          </c:extLst>
        </c:ser>
        <c:dLbls>
          <c:dLblPos val="outEnd"/>
          <c:showLegendKey val="0"/>
          <c:showVal val="1"/>
          <c:showCatName val="0"/>
          <c:showSerName val="0"/>
          <c:showPercent val="0"/>
          <c:showBubbleSize val="0"/>
        </c:dLbls>
        <c:gapWidth val="199"/>
        <c:axId val="189593088"/>
        <c:axId val="189600128"/>
      </c:barChart>
      <c:catAx>
        <c:axId val="18959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89600128"/>
        <c:crosses val="autoZero"/>
        <c:auto val="1"/>
        <c:lblAlgn val="ctr"/>
        <c:lblOffset val="100"/>
        <c:noMultiLvlLbl val="0"/>
      </c:catAx>
      <c:valAx>
        <c:axId val="1896001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h:mm"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593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997152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01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00050" y="0"/>
            <a:ext cx="8806513" cy="5143500"/>
            <a:chOff x="400050" y="0"/>
            <a:chExt cx="8806513" cy="5143500"/>
          </a:xfrm>
        </p:grpSpPr>
        <p:sp>
          <p:nvSpPr>
            <p:cNvPr id="10" name="Google Shape;10;p2"/>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00050" y="0"/>
              <a:ext cx="1748100" cy="4031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55752" y="2984550"/>
              <a:ext cx="4850667"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sp>
          <p:nvSpPr>
            <p:cNvPr id="14" name="Google Shape;14;p2"/>
            <p:cNvSpPr/>
            <p:nvPr/>
          </p:nvSpPr>
          <p:spPr>
            <a:xfrm>
              <a:off x="5866500" y="495150"/>
              <a:ext cx="32856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5;p2"/>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16" name="Google Shape;16;p2"/>
            <p:cNvGrpSpPr/>
            <p:nvPr/>
          </p:nvGrpSpPr>
          <p:grpSpPr>
            <a:xfrm>
              <a:off x="1948492" y="931941"/>
              <a:ext cx="326771" cy="405055"/>
              <a:chOff x="1948492" y="931941"/>
              <a:chExt cx="326771" cy="405055"/>
            </a:xfrm>
          </p:grpSpPr>
          <p:sp>
            <p:nvSpPr>
              <p:cNvPr id="17" name="Google Shape;17;p2"/>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8334780" y="4178786"/>
              <a:ext cx="178442" cy="405535"/>
              <a:chOff x="10402525" y="1504158"/>
              <a:chExt cx="326757" cy="742601"/>
            </a:xfrm>
          </p:grpSpPr>
          <p:sp>
            <p:nvSpPr>
              <p:cNvPr id="23" name="Google Shape;23;p2"/>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2"/>
          <p:cNvSpPr txBox="1">
            <a:spLocks noGrp="1"/>
          </p:cNvSpPr>
          <p:nvPr>
            <p:ph type="ctrTitle"/>
          </p:nvPr>
        </p:nvSpPr>
        <p:spPr>
          <a:xfrm>
            <a:off x="3429000" y="931950"/>
            <a:ext cx="4994700" cy="20526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5200">
                <a:solidFill>
                  <a:srgbClr val="191919"/>
                </a:solidFill>
                <a:latin typeface="Lexend Deca"/>
                <a:ea typeface="Lexend Deca"/>
                <a:cs typeface="Lexend Deca"/>
                <a:sym typeface="Lexend Dec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en-US"/>
              <a:t>Click to edit Master title style</a:t>
            </a:r>
            <a:endParaRPr/>
          </a:p>
        </p:txBody>
      </p:sp>
      <p:sp>
        <p:nvSpPr>
          <p:cNvPr id="27" name="Google Shape;27;p2"/>
          <p:cNvSpPr txBox="1">
            <a:spLocks noGrp="1"/>
          </p:cNvSpPr>
          <p:nvPr>
            <p:ph type="subTitle" idx="1"/>
          </p:nvPr>
        </p:nvSpPr>
        <p:spPr>
          <a:xfrm>
            <a:off x="2980200" y="2984550"/>
            <a:ext cx="54438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a:t>Click to edit Master subtitle style</a:t>
            </a:r>
            <a:endParaRPr/>
          </a:p>
        </p:txBody>
      </p:sp>
    </p:spTree>
    <p:extLst>
      <p:ext uri="{BB962C8B-B14F-4D97-AF65-F5344CB8AC3E}">
        <p14:creationId xmlns:p14="http://schemas.microsoft.com/office/powerpoint/2010/main" val="74976783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148"/>
        <p:cNvGrpSpPr/>
        <p:nvPr/>
      </p:nvGrpSpPr>
      <p:grpSpPr>
        <a:xfrm>
          <a:off x="0" y="0"/>
          <a:ext cx="0" cy="0"/>
          <a:chOff x="0" y="0"/>
          <a:chExt cx="0" cy="0"/>
        </a:xfrm>
      </p:grpSpPr>
      <p:sp>
        <p:nvSpPr>
          <p:cNvPr id="149" name="Google Shape;149;p11"/>
          <p:cNvSpPr txBox="1">
            <a:spLocks noGrp="1"/>
          </p:cNvSpPr>
          <p:nvPr>
            <p:ph type="title" hasCustomPrompt="1"/>
          </p:nvPr>
        </p:nvSpPr>
        <p:spPr>
          <a:xfrm>
            <a:off x="1284000" y="1459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9600"/>
              <a:buNone/>
              <a:defRPr sz="6100">
                <a:solidFill>
                  <a:schemeClr val="lt1"/>
                </a:solidFill>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150" name="Google Shape;150;p11"/>
          <p:cNvSpPr txBox="1">
            <a:spLocks noGrp="1"/>
          </p:cNvSpPr>
          <p:nvPr>
            <p:ph type="subTitle" idx="1"/>
          </p:nvPr>
        </p:nvSpPr>
        <p:spPr>
          <a:xfrm>
            <a:off x="1284000" y="2970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1600"/>
              </a:spcBef>
              <a:spcAft>
                <a:spcPts val="0"/>
              </a:spcAft>
              <a:buClr>
                <a:schemeClr val="lt1"/>
              </a:buClr>
              <a:buSzPts val="1600"/>
              <a:buNone/>
              <a:defRPr sz="1600">
                <a:solidFill>
                  <a:schemeClr val="lt1"/>
                </a:solidFill>
              </a:defRPr>
            </a:lvl2pPr>
            <a:lvl3pPr lvl="2" algn="ctr" rtl="0">
              <a:lnSpc>
                <a:spcPct val="100000"/>
              </a:lnSpc>
              <a:spcBef>
                <a:spcPts val="1600"/>
              </a:spcBef>
              <a:spcAft>
                <a:spcPts val="0"/>
              </a:spcAft>
              <a:buClr>
                <a:schemeClr val="lt1"/>
              </a:buClr>
              <a:buSzPts val="1600"/>
              <a:buNone/>
              <a:defRPr sz="1600">
                <a:solidFill>
                  <a:schemeClr val="lt1"/>
                </a:solidFill>
              </a:defRPr>
            </a:lvl3pPr>
            <a:lvl4pPr lvl="3" algn="ctr" rtl="0">
              <a:lnSpc>
                <a:spcPct val="100000"/>
              </a:lnSpc>
              <a:spcBef>
                <a:spcPts val="1600"/>
              </a:spcBef>
              <a:spcAft>
                <a:spcPts val="0"/>
              </a:spcAft>
              <a:buClr>
                <a:schemeClr val="lt1"/>
              </a:buClr>
              <a:buSzPts val="1600"/>
              <a:buNone/>
              <a:defRPr sz="1600">
                <a:solidFill>
                  <a:schemeClr val="lt1"/>
                </a:solidFill>
              </a:defRPr>
            </a:lvl4pPr>
            <a:lvl5pPr lvl="4" algn="ctr" rtl="0">
              <a:lnSpc>
                <a:spcPct val="100000"/>
              </a:lnSpc>
              <a:spcBef>
                <a:spcPts val="1600"/>
              </a:spcBef>
              <a:spcAft>
                <a:spcPts val="0"/>
              </a:spcAft>
              <a:buClr>
                <a:schemeClr val="lt1"/>
              </a:buClr>
              <a:buSzPts val="1600"/>
              <a:buNone/>
              <a:defRPr sz="1600">
                <a:solidFill>
                  <a:schemeClr val="lt1"/>
                </a:solidFill>
              </a:defRPr>
            </a:lvl5pPr>
            <a:lvl6pPr lvl="5" algn="ctr" rtl="0">
              <a:lnSpc>
                <a:spcPct val="100000"/>
              </a:lnSpc>
              <a:spcBef>
                <a:spcPts val="1600"/>
              </a:spcBef>
              <a:spcAft>
                <a:spcPts val="0"/>
              </a:spcAft>
              <a:buClr>
                <a:schemeClr val="lt1"/>
              </a:buClr>
              <a:buSzPts val="1600"/>
              <a:buNone/>
              <a:defRPr sz="1600">
                <a:solidFill>
                  <a:schemeClr val="lt1"/>
                </a:solidFill>
              </a:defRPr>
            </a:lvl6pPr>
            <a:lvl7pPr lvl="6" algn="ctr" rtl="0">
              <a:lnSpc>
                <a:spcPct val="100000"/>
              </a:lnSpc>
              <a:spcBef>
                <a:spcPts val="1600"/>
              </a:spcBef>
              <a:spcAft>
                <a:spcPts val="0"/>
              </a:spcAft>
              <a:buClr>
                <a:schemeClr val="lt1"/>
              </a:buClr>
              <a:buSzPts val="1600"/>
              <a:buNone/>
              <a:defRPr sz="1600">
                <a:solidFill>
                  <a:schemeClr val="lt1"/>
                </a:solidFill>
              </a:defRPr>
            </a:lvl7pPr>
            <a:lvl8pPr lvl="7" algn="ctr" rtl="0">
              <a:lnSpc>
                <a:spcPct val="100000"/>
              </a:lnSpc>
              <a:spcBef>
                <a:spcPts val="1600"/>
              </a:spcBef>
              <a:spcAft>
                <a:spcPts val="0"/>
              </a:spcAft>
              <a:buClr>
                <a:schemeClr val="lt1"/>
              </a:buClr>
              <a:buSzPts val="1600"/>
              <a:buNone/>
              <a:defRPr sz="1600">
                <a:solidFill>
                  <a:schemeClr val="lt1"/>
                </a:solidFill>
              </a:defRPr>
            </a:lvl8pPr>
            <a:lvl9pPr lvl="8" algn="ctr" rtl="0">
              <a:lnSpc>
                <a:spcPct val="100000"/>
              </a:lnSpc>
              <a:spcBef>
                <a:spcPts val="1600"/>
              </a:spcBef>
              <a:spcAft>
                <a:spcPts val="1600"/>
              </a:spcAft>
              <a:buClr>
                <a:schemeClr val="lt1"/>
              </a:buClr>
              <a:buSzPts val="1600"/>
              <a:buNone/>
              <a:defRPr sz="1600">
                <a:solidFill>
                  <a:schemeClr val="lt1"/>
                </a:solidFill>
              </a:defRPr>
            </a:lvl9pPr>
          </a:lstStyle>
          <a:p>
            <a:r>
              <a:rPr lang="en-US"/>
              <a:t>Click to edit Master subtitle style</a:t>
            </a:r>
            <a:endParaRPr/>
          </a:p>
        </p:txBody>
      </p:sp>
      <p:sp>
        <p:nvSpPr>
          <p:cNvPr id="151" name="Google Shape;151;p11"/>
          <p:cNvSpPr/>
          <p:nvPr/>
        </p:nvSpPr>
        <p:spPr>
          <a:xfrm flipH="1">
            <a:off x="4297100" y="4506450"/>
            <a:ext cx="4611000" cy="636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0" y="431700"/>
            <a:ext cx="4860300" cy="21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804575" y="335642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 name="Google Shape;154;p11"/>
          <p:cNvCxnSpPr/>
          <p:nvPr/>
        </p:nvCxnSpPr>
        <p:spPr>
          <a:xfrm rot="10800000">
            <a:off x="8423997" y="1532125"/>
            <a:ext cx="0" cy="1824300"/>
          </a:xfrm>
          <a:prstGeom prst="straightConnector1">
            <a:avLst/>
          </a:prstGeom>
          <a:noFill/>
          <a:ln w="9525" cap="flat" cmpd="sng">
            <a:solidFill>
              <a:schemeClr val="lt1"/>
            </a:solidFill>
            <a:prstDash val="solid"/>
            <a:round/>
            <a:headEnd type="none" w="med" len="med"/>
            <a:tailEnd type="none" w="med" len="med"/>
          </a:ln>
        </p:spPr>
      </p:cxnSp>
      <p:grpSp>
        <p:nvGrpSpPr>
          <p:cNvPr id="155" name="Google Shape;155;p11"/>
          <p:cNvGrpSpPr/>
          <p:nvPr/>
        </p:nvGrpSpPr>
        <p:grpSpPr>
          <a:xfrm>
            <a:off x="8334780" y="445036"/>
            <a:ext cx="178442" cy="405535"/>
            <a:chOff x="10402525" y="1504158"/>
            <a:chExt cx="326757" cy="742601"/>
          </a:xfrm>
        </p:grpSpPr>
        <p:sp>
          <p:nvSpPr>
            <p:cNvPr id="156" name="Google Shape;156;p11"/>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10174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23289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2"/>
        </a:solidFill>
        <a:effectLst/>
      </p:bgPr>
    </p:bg>
    <p:spTree>
      <p:nvGrpSpPr>
        <p:cNvPr id="1" name="Shape 160"/>
        <p:cNvGrpSpPr/>
        <p:nvPr/>
      </p:nvGrpSpPr>
      <p:grpSpPr>
        <a:xfrm>
          <a:off x="0" y="0"/>
          <a:ext cx="0" cy="0"/>
          <a:chOff x="0" y="0"/>
          <a:chExt cx="0" cy="0"/>
        </a:xfrm>
      </p:grpSpPr>
      <p:sp>
        <p:nvSpPr>
          <p:cNvPr id="161" name="Google Shape;161;p13"/>
          <p:cNvSpPr txBox="1">
            <a:spLocks noGrp="1"/>
          </p:cNvSpPr>
          <p:nvPr>
            <p:ph type="title"/>
          </p:nvPr>
        </p:nvSpPr>
        <p:spPr>
          <a:xfrm>
            <a:off x="720000" y="2074650"/>
            <a:ext cx="38520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62" name="Google Shape;162;p13"/>
          <p:cNvSpPr txBox="1">
            <a:spLocks noGrp="1"/>
          </p:cNvSpPr>
          <p:nvPr>
            <p:ph type="title" idx="2" hasCustomPrompt="1"/>
          </p:nvPr>
        </p:nvSpPr>
        <p:spPr>
          <a:xfrm>
            <a:off x="720000" y="135687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3" name="Google Shape;163;p13"/>
          <p:cNvSpPr/>
          <p:nvPr/>
        </p:nvSpPr>
        <p:spPr>
          <a:xfrm>
            <a:off x="6978075" y="1112400"/>
            <a:ext cx="1748100" cy="403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0" y="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 name="Google Shape;165;p13"/>
          <p:cNvCxnSpPr/>
          <p:nvPr/>
        </p:nvCxnSpPr>
        <p:spPr>
          <a:xfrm>
            <a:off x="0" y="4785525"/>
            <a:ext cx="3449400" cy="0"/>
          </a:xfrm>
          <a:prstGeom prst="straightConnector1">
            <a:avLst/>
          </a:prstGeom>
          <a:noFill/>
          <a:ln w="9525" cap="flat" cmpd="sng">
            <a:solidFill>
              <a:srgbClr val="FFFFFF"/>
            </a:solidFill>
            <a:prstDash val="solid"/>
            <a:round/>
            <a:headEnd type="none" w="med" len="med"/>
            <a:tailEnd type="none" w="med" len="med"/>
          </a:ln>
        </p:spPr>
      </p:cxnSp>
      <p:grpSp>
        <p:nvGrpSpPr>
          <p:cNvPr id="166" name="Google Shape;166;p13"/>
          <p:cNvGrpSpPr/>
          <p:nvPr/>
        </p:nvGrpSpPr>
        <p:grpSpPr>
          <a:xfrm>
            <a:off x="576454" y="697938"/>
            <a:ext cx="213307" cy="484770"/>
            <a:chOff x="10402525" y="1504158"/>
            <a:chExt cx="326757" cy="742601"/>
          </a:xfrm>
        </p:grpSpPr>
        <p:sp>
          <p:nvSpPr>
            <p:cNvPr id="167" name="Google Shape;167;p1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076975" y="1928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99088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71"/>
        <p:cNvGrpSpPr/>
        <p:nvPr/>
      </p:nvGrpSpPr>
      <p:grpSpPr>
        <a:xfrm>
          <a:off x="0" y="0"/>
          <a:ext cx="0" cy="0"/>
          <a:chOff x="0" y="0"/>
          <a:chExt cx="0" cy="0"/>
        </a:xfrm>
      </p:grpSpPr>
      <p:sp>
        <p:nvSpPr>
          <p:cNvPr id="172" name="Google Shape;172;p14"/>
          <p:cNvSpPr/>
          <p:nvPr/>
        </p:nvSpPr>
        <p:spPr>
          <a:xfrm>
            <a:off x="3008375" y="1792225"/>
            <a:ext cx="5415600" cy="251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title"/>
          </p:nvPr>
        </p:nvSpPr>
        <p:spPr>
          <a:xfrm>
            <a:off x="5762500" y="1853350"/>
            <a:ext cx="26616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atin typeface="Lexend Deca"/>
                <a:ea typeface="Lexend Deca"/>
                <a:cs typeface="Lexend Deca"/>
                <a:sym typeface="Lexend Dec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74" name="Google Shape;174;p14"/>
          <p:cNvSpPr txBox="1">
            <a:spLocks noGrp="1"/>
          </p:cNvSpPr>
          <p:nvPr>
            <p:ph type="title" idx="2" hasCustomPrompt="1"/>
          </p:nvPr>
        </p:nvSpPr>
        <p:spPr>
          <a:xfrm>
            <a:off x="5167250" y="1135563"/>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5" name="Google Shape;175;p14"/>
          <p:cNvSpPr/>
          <p:nvPr/>
        </p:nvSpPr>
        <p:spPr>
          <a:xfrm>
            <a:off x="360000" y="36496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rot="5400000">
            <a:off x="-412050" y="318330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4"/>
          <p:cNvGrpSpPr/>
          <p:nvPr/>
        </p:nvGrpSpPr>
        <p:grpSpPr>
          <a:xfrm>
            <a:off x="8334780" y="4121686"/>
            <a:ext cx="178442" cy="405535"/>
            <a:chOff x="10402525" y="1504158"/>
            <a:chExt cx="326757" cy="742601"/>
          </a:xfrm>
        </p:grpSpPr>
        <p:sp>
          <p:nvSpPr>
            <p:cNvPr id="178" name="Google Shape;178;p1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14"/>
          <p:cNvSpPr/>
          <p:nvPr/>
        </p:nvSpPr>
        <p:spPr>
          <a:xfrm>
            <a:off x="6400800" y="40290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4"/>
          <p:cNvGrpSpPr/>
          <p:nvPr/>
        </p:nvGrpSpPr>
        <p:grpSpPr>
          <a:xfrm>
            <a:off x="719990" y="540003"/>
            <a:ext cx="326769" cy="405540"/>
            <a:chOff x="11293225" y="1047749"/>
            <a:chExt cx="598150" cy="876085"/>
          </a:xfrm>
        </p:grpSpPr>
        <p:sp>
          <p:nvSpPr>
            <p:cNvPr id="183" name="Google Shape;183;p14"/>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4523941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2"/>
        </a:solidFill>
        <a:effectLst/>
      </p:bgPr>
    </p:bg>
    <p:spTree>
      <p:nvGrpSpPr>
        <p:cNvPr id="1" name="Shape 188"/>
        <p:cNvGrpSpPr/>
        <p:nvPr/>
      </p:nvGrpSpPr>
      <p:grpSpPr>
        <a:xfrm>
          <a:off x="0" y="0"/>
          <a:ext cx="0" cy="0"/>
          <a:chOff x="0" y="0"/>
          <a:chExt cx="0" cy="0"/>
        </a:xfrm>
      </p:grpSpPr>
      <p:sp>
        <p:nvSpPr>
          <p:cNvPr id="189" name="Google Shape;189;p15"/>
          <p:cNvSpPr txBox="1">
            <a:spLocks noGrp="1"/>
          </p:cNvSpPr>
          <p:nvPr>
            <p:ph type="title"/>
          </p:nvPr>
        </p:nvSpPr>
        <p:spPr>
          <a:xfrm>
            <a:off x="4275025" y="2150850"/>
            <a:ext cx="40011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190" name="Google Shape;190;p15"/>
          <p:cNvSpPr txBox="1">
            <a:spLocks noGrp="1"/>
          </p:cNvSpPr>
          <p:nvPr>
            <p:ph type="title" idx="2" hasCustomPrompt="1"/>
          </p:nvPr>
        </p:nvSpPr>
        <p:spPr>
          <a:xfrm>
            <a:off x="4275025" y="1433075"/>
            <a:ext cx="400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15"/>
          <p:cNvSpPr/>
          <p:nvPr/>
        </p:nvSpPr>
        <p:spPr>
          <a:xfrm>
            <a:off x="0" y="1112400"/>
            <a:ext cx="3408300" cy="326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5"/>
          <p:cNvSpPr/>
          <p:nvPr/>
        </p:nvSpPr>
        <p:spPr>
          <a:xfrm>
            <a:off x="8459400" y="420600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5"/>
          <p:cNvGrpSpPr/>
          <p:nvPr/>
        </p:nvGrpSpPr>
        <p:grpSpPr>
          <a:xfrm>
            <a:off x="8317354" y="3820688"/>
            <a:ext cx="213307" cy="484770"/>
            <a:chOff x="10402525" y="1504158"/>
            <a:chExt cx="326757" cy="742601"/>
          </a:xfrm>
        </p:grpSpPr>
        <p:sp>
          <p:nvSpPr>
            <p:cNvPr id="194" name="Google Shape;194;p15"/>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5"/>
          <p:cNvSpPr/>
          <p:nvPr/>
        </p:nvSpPr>
        <p:spPr>
          <a:xfrm>
            <a:off x="8076975" y="1928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98993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98"/>
        <p:cNvGrpSpPr/>
        <p:nvPr/>
      </p:nvGrpSpPr>
      <p:grpSpPr>
        <a:xfrm>
          <a:off x="0" y="0"/>
          <a:ext cx="0" cy="0"/>
          <a:chOff x="0" y="0"/>
          <a:chExt cx="0" cy="0"/>
        </a:xfrm>
      </p:grpSpPr>
      <p:sp>
        <p:nvSpPr>
          <p:cNvPr id="199" name="Google Shape;199;p16"/>
          <p:cNvSpPr txBox="1">
            <a:spLocks noGrp="1"/>
          </p:cNvSpPr>
          <p:nvPr>
            <p:ph type="title"/>
          </p:nvPr>
        </p:nvSpPr>
        <p:spPr>
          <a:xfrm>
            <a:off x="1110450" y="2233400"/>
            <a:ext cx="33759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00" name="Google Shape;200;p16"/>
          <p:cNvSpPr txBox="1">
            <a:spLocks noGrp="1"/>
          </p:cNvSpPr>
          <p:nvPr>
            <p:ph type="title" idx="2" hasCustomPrompt="1"/>
          </p:nvPr>
        </p:nvSpPr>
        <p:spPr>
          <a:xfrm>
            <a:off x="872400" y="151562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1" name="Google Shape;201;p16"/>
          <p:cNvSpPr/>
          <p:nvPr/>
        </p:nvSpPr>
        <p:spPr>
          <a:xfrm>
            <a:off x="5104575" y="981463"/>
            <a:ext cx="3319500" cy="332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p:nvPr/>
        </p:nvSpPr>
        <p:spPr>
          <a:xfrm>
            <a:off x="0" y="3461875"/>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6"/>
          <p:cNvSpPr/>
          <p:nvPr/>
        </p:nvSpPr>
        <p:spPr>
          <a:xfrm>
            <a:off x="720000"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16"/>
          <p:cNvGrpSpPr/>
          <p:nvPr/>
        </p:nvGrpSpPr>
        <p:grpSpPr>
          <a:xfrm>
            <a:off x="8334780" y="179311"/>
            <a:ext cx="178442" cy="405535"/>
            <a:chOff x="10402525" y="1504158"/>
            <a:chExt cx="326757" cy="742601"/>
          </a:xfrm>
        </p:grpSpPr>
        <p:sp>
          <p:nvSpPr>
            <p:cNvPr id="205" name="Google Shape;205;p1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06" name="Google Shape;206;p1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07" name="Google Shape;207;p1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cxnSp>
        <p:nvCxnSpPr>
          <p:cNvPr id="208" name="Google Shape;208;p16"/>
          <p:cNvCxnSpPr/>
          <p:nvPr/>
        </p:nvCxnSpPr>
        <p:spPr>
          <a:xfrm>
            <a:off x="3085750" y="2357425"/>
            <a:ext cx="2544000" cy="0"/>
          </a:xfrm>
          <a:prstGeom prst="straightConnector1">
            <a:avLst/>
          </a:prstGeom>
          <a:noFill/>
          <a:ln w="9525" cap="flat" cmpd="sng">
            <a:solidFill>
              <a:schemeClr val="dk1"/>
            </a:solidFill>
            <a:prstDash val="solid"/>
            <a:round/>
            <a:headEnd type="none" w="med" len="med"/>
            <a:tailEnd type="none" w="med" len="med"/>
          </a:ln>
        </p:spPr>
      </p:cxnSp>
      <p:sp>
        <p:nvSpPr>
          <p:cNvPr id="209" name="Google Shape;209;p16"/>
          <p:cNvSpPr/>
          <p:nvPr/>
        </p:nvSpPr>
        <p:spPr>
          <a:xfrm>
            <a:off x="6156025" y="4672575"/>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6"/>
          <p:cNvGrpSpPr/>
          <p:nvPr/>
        </p:nvGrpSpPr>
        <p:grpSpPr>
          <a:xfrm>
            <a:off x="556615" y="3216178"/>
            <a:ext cx="326769" cy="405540"/>
            <a:chOff x="11293225" y="1047749"/>
            <a:chExt cx="598150" cy="876085"/>
          </a:xfrm>
        </p:grpSpPr>
        <p:sp>
          <p:nvSpPr>
            <p:cNvPr id="211" name="Google Shape;211;p16"/>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926625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xfrm>
            <a:off x="4920300" y="2150850"/>
            <a:ext cx="31554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18" name="Google Shape;218;p17"/>
          <p:cNvSpPr txBox="1">
            <a:spLocks noGrp="1"/>
          </p:cNvSpPr>
          <p:nvPr>
            <p:ph type="title" idx="2" hasCustomPrompt="1"/>
          </p:nvPr>
        </p:nvSpPr>
        <p:spPr>
          <a:xfrm>
            <a:off x="4572000" y="143307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17"/>
          <p:cNvSpPr/>
          <p:nvPr/>
        </p:nvSpPr>
        <p:spPr>
          <a:xfrm flipH="1">
            <a:off x="341000" y="0"/>
            <a:ext cx="3745200" cy="4439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7"/>
          <p:cNvSpPr/>
          <p:nvPr/>
        </p:nvSpPr>
        <p:spPr>
          <a:xfrm flipH="1">
            <a:off x="8423997"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7"/>
          <p:cNvSpPr/>
          <p:nvPr/>
        </p:nvSpPr>
        <p:spPr>
          <a:xfrm flipH="1">
            <a:off x="6454997"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7"/>
          <p:cNvGrpSpPr/>
          <p:nvPr/>
        </p:nvGrpSpPr>
        <p:grpSpPr>
          <a:xfrm flipH="1">
            <a:off x="554575" y="4305461"/>
            <a:ext cx="178442" cy="405535"/>
            <a:chOff x="10402525" y="1504158"/>
            <a:chExt cx="326757" cy="742601"/>
          </a:xfrm>
        </p:grpSpPr>
        <p:sp>
          <p:nvSpPr>
            <p:cNvPr id="223" name="Google Shape;223;p1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26" name="Google Shape;226;p17"/>
          <p:cNvCxnSpPr/>
          <p:nvPr/>
        </p:nvCxnSpPr>
        <p:spPr>
          <a:xfrm rot="10800000">
            <a:off x="3502922" y="2274875"/>
            <a:ext cx="2544000" cy="0"/>
          </a:xfrm>
          <a:prstGeom prst="straightConnector1">
            <a:avLst/>
          </a:prstGeom>
          <a:noFill/>
          <a:ln w="9525" cap="flat" cmpd="sng">
            <a:solidFill>
              <a:schemeClr val="dk1"/>
            </a:solidFill>
            <a:prstDash val="solid"/>
            <a:round/>
            <a:headEnd type="none" w="med" len="med"/>
            <a:tailEnd type="none" w="med" len="med"/>
          </a:ln>
        </p:spPr>
      </p:cxnSp>
      <p:sp>
        <p:nvSpPr>
          <p:cNvPr id="227" name="Google Shape;227;p17"/>
          <p:cNvSpPr/>
          <p:nvPr/>
        </p:nvSpPr>
        <p:spPr>
          <a:xfrm flipH="1">
            <a:off x="5126400" y="4439000"/>
            <a:ext cx="2743200" cy="70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 name="Google Shape;228;p17"/>
          <p:cNvGrpSpPr/>
          <p:nvPr/>
        </p:nvGrpSpPr>
        <p:grpSpPr>
          <a:xfrm flipH="1">
            <a:off x="8260612" y="1651203"/>
            <a:ext cx="326769" cy="405540"/>
            <a:chOff x="11293225" y="1047749"/>
            <a:chExt cx="598150" cy="876085"/>
          </a:xfrm>
        </p:grpSpPr>
        <p:sp>
          <p:nvSpPr>
            <p:cNvPr id="229" name="Google Shape;229;p1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5151464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4"/>
        <p:cNvGrpSpPr/>
        <p:nvPr/>
      </p:nvGrpSpPr>
      <p:grpSpPr>
        <a:xfrm>
          <a:off x="0" y="0"/>
          <a:ext cx="0" cy="0"/>
          <a:chOff x="0" y="0"/>
          <a:chExt cx="0" cy="0"/>
        </a:xfrm>
      </p:grpSpPr>
      <p:sp>
        <p:nvSpPr>
          <p:cNvPr id="235" name="Google Shape;235;p18"/>
          <p:cNvSpPr/>
          <p:nvPr/>
        </p:nvSpPr>
        <p:spPr>
          <a:xfrm>
            <a:off x="4637125" y="1209475"/>
            <a:ext cx="4506900" cy="339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txBox="1">
            <a:spLocks noGrp="1"/>
          </p:cNvSpPr>
          <p:nvPr>
            <p:ph type="title"/>
          </p:nvPr>
        </p:nvSpPr>
        <p:spPr>
          <a:xfrm>
            <a:off x="1697700" y="1519825"/>
            <a:ext cx="2963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37" name="Google Shape;237;p18"/>
          <p:cNvSpPr txBox="1">
            <a:spLocks noGrp="1"/>
          </p:cNvSpPr>
          <p:nvPr>
            <p:ph type="title" idx="2" hasCustomPrompt="1"/>
          </p:nvPr>
        </p:nvSpPr>
        <p:spPr>
          <a:xfrm>
            <a:off x="899300" y="1632961"/>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8" name="Google Shape;238;p18"/>
          <p:cNvSpPr txBox="1">
            <a:spLocks noGrp="1"/>
          </p:cNvSpPr>
          <p:nvPr>
            <p:ph type="subTitle" idx="1"/>
          </p:nvPr>
        </p:nvSpPr>
        <p:spPr>
          <a:xfrm>
            <a:off x="1697700" y="2106350"/>
            <a:ext cx="27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39" name="Google Shape;239;p18"/>
          <p:cNvSpPr txBox="1">
            <a:spLocks noGrp="1"/>
          </p:cNvSpPr>
          <p:nvPr>
            <p:ph type="title" idx="3"/>
          </p:nvPr>
        </p:nvSpPr>
        <p:spPr>
          <a:xfrm>
            <a:off x="5435401" y="1519825"/>
            <a:ext cx="2988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0" name="Google Shape;240;p18"/>
          <p:cNvSpPr txBox="1">
            <a:spLocks noGrp="1"/>
          </p:cNvSpPr>
          <p:nvPr>
            <p:ph type="title" idx="4" hasCustomPrompt="1"/>
          </p:nvPr>
        </p:nvSpPr>
        <p:spPr>
          <a:xfrm>
            <a:off x="4637100" y="1632950"/>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 name="Google Shape;241;p18"/>
          <p:cNvSpPr txBox="1">
            <a:spLocks noGrp="1"/>
          </p:cNvSpPr>
          <p:nvPr>
            <p:ph type="subTitle" idx="5"/>
          </p:nvPr>
        </p:nvSpPr>
        <p:spPr>
          <a:xfrm>
            <a:off x="5435401" y="2106350"/>
            <a:ext cx="25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2" name="Google Shape;242;p18"/>
          <p:cNvSpPr txBox="1">
            <a:spLocks noGrp="1"/>
          </p:cNvSpPr>
          <p:nvPr>
            <p:ph type="title" idx="6"/>
          </p:nvPr>
        </p:nvSpPr>
        <p:spPr>
          <a:xfrm>
            <a:off x="1697700" y="3059850"/>
            <a:ext cx="2963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3" name="Google Shape;243;p18"/>
          <p:cNvSpPr txBox="1">
            <a:spLocks noGrp="1"/>
          </p:cNvSpPr>
          <p:nvPr>
            <p:ph type="title" idx="7" hasCustomPrompt="1"/>
          </p:nvPr>
        </p:nvSpPr>
        <p:spPr>
          <a:xfrm>
            <a:off x="899313" y="3172225"/>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4" name="Google Shape;244;p18"/>
          <p:cNvSpPr txBox="1">
            <a:spLocks noGrp="1"/>
          </p:cNvSpPr>
          <p:nvPr>
            <p:ph type="subTitle" idx="8"/>
          </p:nvPr>
        </p:nvSpPr>
        <p:spPr>
          <a:xfrm>
            <a:off x="1697700" y="3661500"/>
            <a:ext cx="27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5" name="Google Shape;245;p18"/>
          <p:cNvSpPr txBox="1">
            <a:spLocks noGrp="1"/>
          </p:cNvSpPr>
          <p:nvPr>
            <p:ph type="title" idx="9"/>
          </p:nvPr>
        </p:nvSpPr>
        <p:spPr>
          <a:xfrm>
            <a:off x="5435400" y="3059850"/>
            <a:ext cx="2594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6" name="Google Shape;246;p18"/>
          <p:cNvSpPr txBox="1">
            <a:spLocks noGrp="1"/>
          </p:cNvSpPr>
          <p:nvPr>
            <p:ph type="title" idx="13" hasCustomPrompt="1"/>
          </p:nvPr>
        </p:nvSpPr>
        <p:spPr>
          <a:xfrm>
            <a:off x="4637113" y="3172225"/>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7" name="Google Shape;247;p18"/>
          <p:cNvSpPr txBox="1">
            <a:spLocks noGrp="1"/>
          </p:cNvSpPr>
          <p:nvPr>
            <p:ph type="subTitle" idx="14"/>
          </p:nvPr>
        </p:nvSpPr>
        <p:spPr>
          <a:xfrm>
            <a:off x="5435400" y="3661500"/>
            <a:ext cx="25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8" name="Google Shape;248;p18"/>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249" name="Google Shape;249;p18"/>
          <p:cNvSpPr/>
          <p:nvPr/>
        </p:nvSpPr>
        <p:spPr>
          <a:xfrm>
            <a:off x="0"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8"/>
          <p:cNvGrpSpPr/>
          <p:nvPr/>
        </p:nvGrpSpPr>
        <p:grpSpPr>
          <a:xfrm>
            <a:off x="613054" y="297538"/>
            <a:ext cx="213307" cy="484770"/>
            <a:chOff x="10402525" y="1504158"/>
            <a:chExt cx="326757" cy="742601"/>
          </a:xfrm>
        </p:grpSpPr>
        <p:sp>
          <p:nvSpPr>
            <p:cNvPr id="251" name="Google Shape;251;p1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4" name="Google Shape;254;p18"/>
          <p:cNvCxnSpPr/>
          <p:nvPr/>
        </p:nvCxnSpPr>
        <p:spPr>
          <a:xfrm>
            <a:off x="5702700" y="4842675"/>
            <a:ext cx="3449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77438528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2290025" y="343387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rPr lang="en-US"/>
              <a:t>Click to edit Master title style</a:t>
            </a:r>
            <a:endParaRPr/>
          </a:p>
        </p:txBody>
      </p:sp>
      <p:sp>
        <p:nvSpPr>
          <p:cNvPr id="257" name="Google Shape;257;p19"/>
          <p:cNvSpPr txBox="1">
            <a:spLocks noGrp="1"/>
          </p:cNvSpPr>
          <p:nvPr>
            <p:ph type="subTitle" idx="1"/>
          </p:nvPr>
        </p:nvSpPr>
        <p:spPr>
          <a:xfrm>
            <a:off x="2041500" y="1718925"/>
            <a:ext cx="5061000" cy="11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3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58" name="Google Shape;258;p19"/>
          <p:cNvSpPr/>
          <p:nvPr/>
        </p:nvSpPr>
        <p:spPr>
          <a:xfrm>
            <a:off x="0" y="1154875"/>
            <a:ext cx="1537800" cy="284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1126875" y="3549475"/>
            <a:ext cx="720000" cy="929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p19"/>
          <p:cNvCxnSpPr/>
          <p:nvPr/>
        </p:nvCxnSpPr>
        <p:spPr>
          <a:xfrm>
            <a:off x="4006150" y="354650"/>
            <a:ext cx="2544000" cy="0"/>
          </a:xfrm>
          <a:prstGeom prst="straightConnector1">
            <a:avLst/>
          </a:prstGeom>
          <a:noFill/>
          <a:ln w="9525" cap="flat" cmpd="sng">
            <a:solidFill>
              <a:schemeClr val="dk1"/>
            </a:solidFill>
            <a:prstDash val="solid"/>
            <a:round/>
            <a:headEnd type="none" w="med" len="med"/>
            <a:tailEnd type="none" w="med" len="med"/>
          </a:ln>
        </p:spPr>
      </p:cxnSp>
      <p:sp>
        <p:nvSpPr>
          <p:cNvPr id="261" name="Google Shape;261;p19"/>
          <p:cNvSpPr/>
          <p:nvPr/>
        </p:nvSpPr>
        <p:spPr>
          <a:xfrm>
            <a:off x="5795725" y="2175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7982313" y="37938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a:off x="8538928" y="3548103"/>
            <a:ext cx="326769" cy="405540"/>
            <a:chOff x="11293225" y="1047749"/>
            <a:chExt cx="598150" cy="876085"/>
          </a:xfrm>
        </p:grpSpPr>
        <p:sp>
          <p:nvSpPr>
            <p:cNvPr id="264" name="Google Shape;264;p19"/>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746115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9"/>
        <p:cNvGrpSpPr/>
        <p:nvPr/>
      </p:nvGrpSpPr>
      <p:grpSpPr>
        <a:xfrm>
          <a:off x="0" y="0"/>
          <a:ext cx="0" cy="0"/>
          <a:chOff x="0" y="0"/>
          <a:chExt cx="0" cy="0"/>
        </a:xfrm>
      </p:grpSpPr>
      <p:sp>
        <p:nvSpPr>
          <p:cNvPr id="270" name="Google Shape;270;p20"/>
          <p:cNvSpPr/>
          <p:nvPr/>
        </p:nvSpPr>
        <p:spPr>
          <a:xfrm>
            <a:off x="457200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0"/>
          <p:cNvSpPr txBox="1">
            <a:spLocks noGrp="1"/>
          </p:cNvSpPr>
          <p:nvPr>
            <p:ph type="subTitle" idx="1"/>
          </p:nvPr>
        </p:nvSpPr>
        <p:spPr>
          <a:xfrm>
            <a:off x="720000" y="1685125"/>
            <a:ext cx="3303000" cy="51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272" name="Google Shape;272;p20"/>
          <p:cNvSpPr txBox="1">
            <a:spLocks noGrp="1"/>
          </p:cNvSpPr>
          <p:nvPr>
            <p:ph type="subTitle" idx="2"/>
          </p:nvPr>
        </p:nvSpPr>
        <p:spPr>
          <a:xfrm>
            <a:off x="5121000" y="1685125"/>
            <a:ext cx="3303000" cy="51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273" name="Google Shape;273;p20"/>
          <p:cNvSpPr txBox="1">
            <a:spLocks noGrp="1"/>
          </p:cNvSpPr>
          <p:nvPr>
            <p:ph type="subTitle" idx="3"/>
          </p:nvPr>
        </p:nvSpPr>
        <p:spPr>
          <a:xfrm>
            <a:off x="720000" y="2195725"/>
            <a:ext cx="3303000" cy="14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74" name="Google Shape;274;p20"/>
          <p:cNvSpPr txBox="1">
            <a:spLocks noGrp="1"/>
          </p:cNvSpPr>
          <p:nvPr>
            <p:ph type="subTitle" idx="4"/>
          </p:nvPr>
        </p:nvSpPr>
        <p:spPr>
          <a:xfrm>
            <a:off x="5121000" y="2195725"/>
            <a:ext cx="3303000" cy="14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75" name="Google Shape;275;p20"/>
          <p:cNvSpPr/>
          <p:nvPr/>
        </p:nvSpPr>
        <p:spPr>
          <a:xfrm>
            <a:off x="400050" y="0"/>
            <a:ext cx="1236600" cy="93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20"/>
          <p:cNvGrpSpPr/>
          <p:nvPr/>
        </p:nvGrpSpPr>
        <p:grpSpPr>
          <a:xfrm flipH="1">
            <a:off x="4445505" y="788891"/>
            <a:ext cx="326771" cy="405055"/>
            <a:chOff x="1948492" y="931941"/>
            <a:chExt cx="326771" cy="405055"/>
          </a:xfrm>
        </p:grpSpPr>
        <p:sp>
          <p:nvSpPr>
            <p:cNvPr id="278" name="Google Shape;278;p20"/>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694093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grpSp>
        <p:nvGrpSpPr>
          <p:cNvPr id="29" name="Google Shape;29;p3"/>
          <p:cNvGrpSpPr/>
          <p:nvPr/>
        </p:nvGrpSpPr>
        <p:grpSpPr>
          <a:xfrm>
            <a:off x="0" y="310650"/>
            <a:ext cx="8659875" cy="4549975"/>
            <a:chOff x="0" y="310650"/>
            <a:chExt cx="8659875" cy="4549975"/>
          </a:xfrm>
        </p:grpSpPr>
        <p:sp>
          <p:nvSpPr>
            <p:cNvPr id="30" name="Google Shape;30;p3"/>
            <p:cNvSpPr/>
            <p:nvPr/>
          </p:nvSpPr>
          <p:spPr>
            <a:xfrm>
              <a:off x="5246175" y="1156825"/>
              <a:ext cx="3413700" cy="370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0"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2551162" y="2883269"/>
              <a:ext cx="3851988"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34" name="Google Shape;34;p3"/>
            <p:cNvGrpSpPr/>
            <p:nvPr/>
          </p:nvGrpSpPr>
          <p:grpSpPr>
            <a:xfrm>
              <a:off x="8334780" y="4121686"/>
              <a:ext cx="178442" cy="405535"/>
              <a:chOff x="10402525" y="1504158"/>
              <a:chExt cx="326757" cy="742601"/>
            </a:xfrm>
          </p:grpSpPr>
          <p:sp>
            <p:nvSpPr>
              <p:cNvPr id="35" name="Google Shape;35;p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8" name="Google Shape;38;p3"/>
            <p:cNvCxnSpPr/>
            <p:nvPr/>
          </p:nvCxnSpPr>
          <p:spPr>
            <a:xfrm>
              <a:off x="2466300" y="2274875"/>
              <a:ext cx="2544000" cy="0"/>
            </a:xfrm>
            <a:prstGeom prst="straightConnector1">
              <a:avLst/>
            </a:prstGeom>
            <a:noFill/>
            <a:ln w="9525" cap="flat" cmpd="sng">
              <a:solidFill>
                <a:schemeClr val="dk1"/>
              </a:solidFill>
              <a:prstDash val="solid"/>
              <a:round/>
              <a:headEnd type="none" w="med" len="med"/>
              <a:tailEnd type="none" w="med" len="med"/>
            </a:ln>
          </p:spPr>
        </p:cxnSp>
        <p:sp>
          <p:nvSpPr>
            <p:cNvPr id="39" name="Google Shape;39;p3"/>
            <p:cNvSpPr/>
            <p:nvPr/>
          </p:nvSpPr>
          <p:spPr>
            <a:xfrm>
              <a:off x="5353050" y="3106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3"/>
            <p:cNvGrpSpPr/>
            <p:nvPr/>
          </p:nvGrpSpPr>
          <p:grpSpPr>
            <a:xfrm>
              <a:off x="556615" y="1651203"/>
              <a:ext cx="326769" cy="405540"/>
              <a:chOff x="11293225" y="1047749"/>
              <a:chExt cx="598150" cy="876085"/>
            </a:xfrm>
          </p:grpSpPr>
          <p:sp>
            <p:nvSpPr>
              <p:cNvPr id="41" name="Google Shape;41;p3"/>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 name="Google Shape;46;p3"/>
          <p:cNvSpPr txBox="1">
            <a:spLocks noGrp="1"/>
          </p:cNvSpPr>
          <p:nvPr>
            <p:ph type="title"/>
          </p:nvPr>
        </p:nvSpPr>
        <p:spPr>
          <a:xfrm>
            <a:off x="720000" y="1911019"/>
            <a:ext cx="3852000" cy="215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47" name="Google Shape;47;p3"/>
          <p:cNvSpPr txBox="1">
            <a:spLocks noGrp="1"/>
          </p:cNvSpPr>
          <p:nvPr>
            <p:ph type="title" idx="2" hasCustomPrompt="1"/>
          </p:nvPr>
        </p:nvSpPr>
        <p:spPr>
          <a:xfrm>
            <a:off x="720000" y="1193244"/>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49467424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1"/>
          <p:cNvSpPr/>
          <p:nvPr/>
        </p:nvSpPr>
        <p:spPr>
          <a:xfrm>
            <a:off x="-6900" y="3009875"/>
            <a:ext cx="9150900" cy="213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286" name="Google Shape;286;p21"/>
          <p:cNvSpPr txBox="1">
            <a:spLocks noGrp="1"/>
          </p:cNvSpPr>
          <p:nvPr>
            <p:ph type="title" idx="2"/>
          </p:nvPr>
        </p:nvSpPr>
        <p:spPr>
          <a:xfrm>
            <a:off x="7200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87" name="Google Shape;287;p21"/>
          <p:cNvSpPr txBox="1">
            <a:spLocks noGrp="1"/>
          </p:cNvSpPr>
          <p:nvPr>
            <p:ph type="subTitle" idx="1"/>
          </p:nvPr>
        </p:nvSpPr>
        <p:spPr>
          <a:xfrm>
            <a:off x="7200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88" name="Google Shape;288;p21"/>
          <p:cNvSpPr txBox="1">
            <a:spLocks noGrp="1"/>
          </p:cNvSpPr>
          <p:nvPr>
            <p:ph type="title" idx="3"/>
          </p:nvPr>
        </p:nvSpPr>
        <p:spPr>
          <a:xfrm>
            <a:off x="33729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89" name="Google Shape;289;p21"/>
          <p:cNvSpPr txBox="1">
            <a:spLocks noGrp="1"/>
          </p:cNvSpPr>
          <p:nvPr>
            <p:ph type="subTitle" idx="4"/>
          </p:nvPr>
        </p:nvSpPr>
        <p:spPr>
          <a:xfrm>
            <a:off x="33729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90" name="Google Shape;290;p21"/>
          <p:cNvSpPr txBox="1">
            <a:spLocks noGrp="1"/>
          </p:cNvSpPr>
          <p:nvPr>
            <p:ph type="title" idx="5"/>
          </p:nvPr>
        </p:nvSpPr>
        <p:spPr>
          <a:xfrm>
            <a:off x="60258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91" name="Google Shape;291;p21"/>
          <p:cNvSpPr txBox="1">
            <a:spLocks noGrp="1"/>
          </p:cNvSpPr>
          <p:nvPr>
            <p:ph type="subTitle" idx="6"/>
          </p:nvPr>
        </p:nvSpPr>
        <p:spPr>
          <a:xfrm>
            <a:off x="60258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92" name="Google Shape;292;p21"/>
          <p:cNvSpPr/>
          <p:nvPr/>
        </p:nvSpPr>
        <p:spPr>
          <a:xfrm>
            <a:off x="32372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1"/>
          <p:cNvSpPr/>
          <p:nvPr/>
        </p:nvSpPr>
        <p:spPr>
          <a:xfrm>
            <a:off x="8678700" y="667500"/>
            <a:ext cx="465300" cy="2014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21"/>
          <p:cNvGrpSpPr/>
          <p:nvPr/>
        </p:nvGrpSpPr>
        <p:grpSpPr>
          <a:xfrm>
            <a:off x="8476290" y="792503"/>
            <a:ext cx="326769" cy="405540"/>
            <a:chOff x="11293225" y="1047749"/>
            <a:chExt cx="598150" cy="876085"/>
          </a:xfrm>
        </p:grpSpPr>
        <p:sp>
          <p:nvSpPr>
            <p:cNvPr id="295" name="Google Shape;295;p21"/>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1"/>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1"/>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1"/>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1"/>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0185915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0"/>
        <p:cNvGrpSpPr/>
        <p:nvPr/>
      </p:nvGrpSpPr>
      <p:grpSpPr>
        <a:xfrm>
          <a:off x="0" y="0"/>
          <a:ext cx="0" cy="0"/>
          <a:chOff x="0" y="0"/>
          <a:chExt cx="0" cy="0"/>
        </a:xfrm>
      </p:grpSpPr>
      <p:sp>
        <p:nvSpPr>
          <p:cNvPr id="301" name="Google Shape;30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02" name="Google Shape;302;p22"/>
          <p:cNvSpPr txBox="1">
            <a:spLocks noGrp="1"/>
          </p:cNvSpPr>
          <p:nvPr>
            <p:ph type="subTitle" idx="1"/>
          </p:nvPr>
        </p:nvSpPr>
        <p:spPr>
          <a:xfrm>
            <a:off x="7200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3" name="Google Shape;303;p22"/>
          <p:cNvSpPr txBox="1">
            <a:spLocks noGrp="1"/>
          </p:cNvSpPr>
          <p:nvPr>
            <p:ph type="subTitle" idx="2"/>
          </p:nvPr>
        </p:nvSpPr>
        <p:spPr>
          <a:xfrm>
            <a:off x="34038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4" name="Google Shape;304;p22"/>
          <p:cNvSpPr txBox="1">
            <a:spLocks noGrp="1"/>
          </p:cNvSpPr>
          <p:nvPr>
            <p:ph type="subTitle" idx="3"/>
          </p:nvPr>
        </p:nvSpPr>
        <p:spPr>
          <a:xfrm>
            <a:off x="60876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5" name="Google Shape;305;p22"/>
          <p:cNvSpPr/>
          <p:nvPr/>
        </p:nvSpPr>
        <p:spPr>
          <a:xfrm>
            <a:off x="94175" y="0"/>
            <a:ext cx="448200" cy="282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a:off x="317700" y="23904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7" name="Google Shape;307;p22"/>
          <p:cNvCxnSpPr/>
          <p:nvPr/>
        </p:nvCxnSpPr>
        <p:spPr>
          <a:xfrm>
            <a:off x="5740200" y="292625"/>
            <a:ext cx="3449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88624048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32"/>
        <p:cNvGrpSpPr/>
        <p:nvPr/>
      </p:nvGrpSpPr>
      <p:grpSpPr>
        <a:xfrm>
          <a:off x="0" y="0"/>
          <a:ext cx="0" cy="0"/>
          <a:chOff x="0" y="0"/>
          <a:chExt cx="0" cy="0"/>
        </a:xfrm>
      </p:grpSpPr>
      <p:sp>
        <p:nvSpPr>
          <p:cNvPr id="333" name="Google Shape;333;p24"/>
          <p:cNvSpPr/>
          <p:nvPr/>
        </p:nvSpPr>
        <p:spPr>
          <a:xfrm>
            <a:off x="0" y="2571750"/>
            <a:ext cx="9144000" cy="257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35" name="Google Shape;335;p24"/>
          <p:cNvSpPr txBox="1">
            <a:spLocks noGrp="1"/>
          </p:cNvSpPr>
          <p:nvPr>
            <p:ph type="title" idx="2"/>
          </p:nvPr>
        </p:nvSpPr>
        <p:spPr>
          <a:xfrm>
            <a:off x="7200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36" name="Google Shape;336;p24"/>
          <p:cNvSpPr txBox="1">
            <a:spLocks noGrp="1"/>
          </p:cNvSpPr>
          <p:nvPr>
            <p:ph type="subTitle" idx="1"/>
          </p:nvPr>
        </p:nvSpPr>
        <p:spPr>
          <a:xfrm>
            <a:off x="76460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37" name="Google Shape;337;p24"/>
          <p:cNvSpPr txBox="1">
            <a:spLocks noGrp="1"/>
          </p:cNvSpPr>
          <p:nvPr>
            <p:ph type="title" idx="3"/>
          </p:nvPr>
        </p:nvSpPr>
        <p:spPr>
          <a:xfrm>
            <a:off x="34038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38" name="Google Shape;338;p24"/>
          <p:cNvSpPr txBox="1">
            <a:spLocks noGrp="1"/>
          </p:cNvSpPr>
          <p:nvPr>
            <p:ph type="subTitle" idx="4"/>
          </p:nvPr>
        </p:nvSpPr>
        <p:spPr>
          <a:xfrm>
            <a:off x="342615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39" name="Google Shape;339;p24"/>
          <p:cNvSpPr txBox="1">
            <a:spLocks noGrp="1"/>
          </p:cNvSpPr>
          <p:nvPr>
            <p:ph type="title" idx="5"/>
          </p:nvPr>
        </p:nvSpPr>
        <p:spPr>
          <a:xfrm>
            <a:off x="60876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40" name="Google Shape;340;p24"/>
          <p:cNvSpPr txBox="1">
            <a:spLocks noGrp="1"/>
          </p:cNvSpPr>
          <p:nvPr>
            <p:ph type="subTitle" idx="6"/>
          </p:nvPr>
        </p:nvSpPr>
        <p:spPr>
          <a:xfrm>
            <a:off x="613230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grpSp>
        <p:nvGrpSpPr>
          <p:cNvPr id="341" name="Google Shape;341;p24"/>
          <p:cNvGrpSpPr/>
          <p:nvPr/>
        </p:nvGrpSpPr>
        <p:grpSpPr>
          <a:xfrm flipH="1">
            <a:off x="197300" y="228575"/>
            <a:ext cx="8761050" cy="4915150"/>
            <a:chOff x="197300" y="228575"/>
            <a:chExt cx="8761050" cy="4915150"/>
          </a:xfrm>
        </p:grpSpPr>
        <p:sp>
          <p:nvSpPr>
            <p:cNvPr id="342" name="Google Shape;342;p24"/>
            <p:cNvSpPr/>
            <p:nvPr/>
          </p:nvSpPr>
          <p:spPr>
            <a:xfrm>
              <a:off x="197300" y="3997425"/>
              <a:ext cx="567900" cy="114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3" name="Google Shape;343;p24"/>
            <p:cNvCxnSpPr/>
            <p:nvPr/>
          </p:nvCxnSpPr>
          <p:spPr>
            <a:xfrm rot="10800000">
              <a:off x="407575" y="2880025"/>
              <a:ext cx="0" cy="1510200"/>
            </a:xfrm>
            <a:prstGeom prst="straightConnector1">
              <a:avLst/>
            </a:prstGeom>
            <a:noFill/>
            <a:ln w="9525" cap="flat" cmpd="sng">
              <a:solidFill>
                <a:schemeClr val="dk1"/>
              </a:solidFill>
              <a:prstDash val="solid"/>
              <a:round/>
              <a:headEnd type="none" w="med" len="med"/>
              <a:tailEnd type="none" w="med" len="med"/>
            </a:ln>
          </p:spPr>
        </p:cxnSp>
        <p:sp>
          <p:nvSpPr>
            <p:cNvPr id="344" name="Google Shape;344;p24"/>
            <p:cNvSpPr/>
            <p:nvPr/>
          </p:nvSpPr>
          <p:spPr>
            <a:xfrm>
              <a:off x="6792950" y="228575"/>
              <a:ext cx="2165400" cy="167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24"/>
            <p:cNvGrpSpPr/>
            <p:nvPr/>
          </p:nvGrpSpPr>
          <p:grpSpPr>
            <a:xfrm rot="-5400000">
              <a:off x="8514529" y="4328188"/>
              <a:ext cx="213307" cy="484770"/>
              <a:chOff x="10402525" y="1504158"/>
              <a:chExt cx="326757" cy="742601"/>
            </a:xfrm>
          </p:grpSpPr>
          <p:sp>
            <p:nvSpPr>
              <p:cNvPr id="346" name="Google Shape;346;p2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4"/>
            <p:cNvGrpSpPr/>
            <p:nvPr/>
          </p:nvGrpSpPr>
          <p:grpSpPr>
            <a:xfrm>
              <a:off x="556615" y="1651203"/>
              <a:ext cx="326769" cy="405540"/>
              <a:chOff x="11293225" y="1047749"/>
              <a:chExt cx="598150" cy="876085"/>
            </a:xfrm>
          </p:grpSpPr>
          <p:sp>
            <p:nvSpPr>
              <p:cNvPr id="350" name="Google Shape;350;p24"/>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3105295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spTree>
      <p:nvGrpSpPr>
        <p:cNvPr id="1" name="Shape 355"/>
        <p:cNvGrpSpPr/>
        <p:nvPr/>
      </p:nvGrpSpPr>
      <p:grpSpPr>
        <a:xfrm>
          <a:off x="0" y="0"/>
          <a:ext cx="0" cy="0"/>
          <a:chOff x="0" y="0"/>
          <a:chExt cx="0" cy="0"/>
        </a:xfrm>
      </p:grpSpPr>
      <p:sp>
        <p:nvSpPr>
          <p:cNvPr id="356" name="Google Shape;356;p25"/>
          <p:cNvSpPr/>
          <p:nvPr/>
        </p:nvSpPr>
        <p:spPr>
          <a:xfrm>
            <a:off x="7943850" y="0"/>
            <a:ext cx="13542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0" y="4603500"/>
            <a:ext cx="720000" cy="58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8097775" y="1690200"/>
            <a:ext cx="104100" cy="191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5"/>
          <p:cNvGrpSpPr/>
          <p:nvPr/>
        </p:nvGrpSpPr>
        <p:grpSpPr>
          <a:xfrm>
            <a:off x="630780" y="4400736"/>
            <a:ext cx="178442" cy="405535"/>
            <a:chOff x="10402525" y="1504158"/>
            <a:chExt cx="326757" cy="742601"/>
          </a:xfrm>
        </p:grpSpPr>
        <p:sp>
          <p:nvSpPr>
            <p:cNvPr id="360" name="Google Shape;360;p25"/>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25"/>
          <p:cNvSpPr/>
          <p:nvPr/>
        </p:nvSpPr>
        <p:spPr>
          <a:xfrm>
            <a:off x="2645850" y="4907100"/>
            <a:ext cx="3852000" cy="27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4" name="Google Shape;364;p25"/>
          <p:cNvCxnSpPr/>
          <p:nvPr/>
        </p:nvCxnSpPr>
        <p:spPr>
          <a:xfrm>
            <a:off x="-6867" y="302175"/>
            <a:ext cx="3449400" cy="0"/>
          </a:xfrm>
          <a:prstGeom prst="straightConnector1">
            <a:avLst/>
          </a:prstGeom>
          <a:noFill/>
          <a:ln w="9525" cap="flat" cmpd="sng">
            <a:solidFill>
              <a:schemeClr val="dk1"/>
            </a:solidFill>
            <a:prstDash val="solid"/>
            <a:round/>
            <a:headEnd type="none" w="med" len="med"/>
            <a:tailEnd type="none" w="med" len="med"/>
          </a:ln>
        </p:spPr>
      </p:cxnSp>
      <p:grpSp>
        <p:nvGrpSpPr>
          <p:cNvPr id="365" name="Google Shape;365;p25"/>
          <p:cNvGrpSpPr/>
          <p:nvPr/>
        </p:nvGrpSpPr>
        <p:grpSpPr>
          <a:xfrm>
            <a:off x="7771015" y="452091"/>
            <a:ext cx="326769" cy="405540"/>
            <a:chOff x="11293225" y="1047749"/>
            <a:chExt cx="598150" cy="876085"/>
          </a:xfrm>
        </p:grpSpPr>
        <p:sp>
          <p:nvSpPr>
            <p:cNvPr id="366" name="Google Shape;366;p25"/>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25"/>
          <p:cNvSpPr txBox="1">
            <a:spLocks noGrp="1"/>
          </p:cNvSpPr>
          <p:nvPr>
            <p:ph type="title"/>
          </p:nvPr>
        </p:nvSpPr>
        <p:spPr>
          <a:xfrm>
            <a:off x="1523375"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2" name="Google Shape;372;p25"/>
          <p:cNvSpPr txBox="1">
            <a:spLocks noGrp="1"/>
          </p:cNvSpPr>
          <p:nvPr>
            <p:ph type="subTitle" idx="1"/>
          </p:nvPr>
        </p:nvSpPr>
        <p:spPr>
          <a:xfrm>
            <a:off x="1329125"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3" name="Google Shape;373;p25"/>
          <p:cNvSpPr txBox="1">
            <a:spLocks noGrp="1"/>
          </p:cNvSpPr>
          <p:nvPr>
            <p:ph type="title" idx="2"/>
          </p:nvPr>
        </p:nvSpPr>
        <p:spPr>
          <a:xfrm>
            <a:off x="3829950"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4" name="Google Shape;374;p25"/>
          <p:cNvSpPr txBox="1">
            <a:spLocks noGrp="1"/>
          </p:cNvSpPr>
          <p:nvPr>
            <p:ph type="subTitle" idx="3"/>
          </p:nvPr>
        </p:nvSpPr>
        <p:spPr>
          <a:xfrm>
            <a:off x="5942275"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5" name="Google Shape;375;p25"/>
          <p:cNvSpPr txBox="1">
            <a:spLocks noGrp="1"/>
          </p:cNvSpPr>
          <p:nvPr>
            <p:ph type="title" idx="4"/>
          </p:nvPr>
        </p:nvSpPr>
        <p:spPr>
          <a:xfrm>
            <a:off x="6136525"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6" name="Google Shape;376;p25"/>
          <p:cNvSpPr txBox="1">
            <a:spLocks noGrp="1"/>
          </p:cNvSpPr>
          <p:nvPr>
            <p:ph type="subTitle" idx="5"/>
          </p:nvPr>
        </p:nvSpPr>
        <p:spPr>
          <a:xfrm>
            <a:off x="3635700"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7" name="Google Shape;377;p25"/>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130720818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78"/>
        <p:cNvGrpSpPr/>
        <p:nvPr/>
      </p:nvGrpSpPr>
      <p:grpSpPr>
        <a:xfrm>
          <a:off x="0" y="0"/>
          <a:ext cx="0" cy="0"/>
          <a:chOff x="0" y="0"/>
          <a:chExt cx="0" cy="0"/>
        </a:xfrm>
      </p:grpSpPr>
      <p:sp>
        <p:nvSpPr>
          <p:cNvPr id="379" name="Google Shape;37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80" name="Google Shape;380;p26"/>
          <p:cNvSpPr txBox="1">
            <a:spLocks noGrp="1"/>
          </p:cNvSpPr>
          <p:nvPr>
            <p:ph type="title" idx="2"/>
          </p:nvPr>
        </p:nvSpPr>
        <p:spPr>
          <a:xfrm>
            <a:off x="896809"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1" name="Google Shape;381;p26"/>
          <p:cNvSpPr txBox="1">
            <a:spLocks noGrp="1"/>
          </p:cNvSpPr>
          <p:nvPr>
            <p:ph type="subTitle" idx="1"/>
          </p:nvPr>
        </p:nvSpPr>
        <p:spPr>
          <a:xfrm>
            <a:off x="896820" y="2724150"/>
            <a:ext cx="1800600" cy="2031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2" name="Google Shape;382;p26"/>
          <p:cNvSpPr txBox="1">
            <a:spLocks noGrp="1"/>
          </p:cNvSpPr>
          <p:nvPr>
            <p:ph type="title" idx="3"/>
          </p:nvPr>
        </p:nvSpPr>
        <p:spPr>
          <a:xfrm>
            <a:off x="2746737"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3" name="Google Shape;383;p26"/>
          <p:cNvSpPr txBox="1">
            <a:spLocks noGrp="1"/>
          </p:cNvSpPr>
          <p:nvPr>
            <p:ph type="subTitle" idx="4"/>
          </p:nvPr>
        </p:nvSpPr>
        <p:spPr>
          <a:xfrm>
            <a:off x="2750672" y="2724150"/>
            <a:ext cx="1800600" cy="20316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4" name="Google Shape;384;p26"/>
          <p:cNvSpPr txBox="1">
            <a:spLocks noGrp="1"/>
          </p:cNvSpPr>
          <p:nvPr>
            <p:ph type="title" idx="5"/>
          </p:nvPr>
        </p:nvSpPr>
        <p:spPr>
          <a:xfrm>
            <a:off x="4596660"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5" name="Google Shape;385;p26"/>
          <p:cNvSpPr txBox="1">
            <a:spLocks noGrp="1"/>
          </p:cNvSpPr>
          <p:nvPr>
            <p:ph type="subTitle" idx="6"/>
          </p:nvPr>
        </p:nvSpPr>
        <p:spPr>
          <a:xfrm>
            <a:off x="4604520" y="2724150"/>
            <a:ext cx="1800600" cy="2031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6" name="Google Shape;386;p26"/>
          <p:cNvSpPr txBox="1">
            <a:spLocks noGrp="1"/>
          </p:cNvSpPr>
          <p:nvPr>
            <p:ph type="title" idx="7"/>
          </p:nvPr>
        </p:nvSpPr>
        <p:spPr>
          <a:xfrm>
            <a:off x="6446588"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7" name="Google Shape;387;p26"/>
          <p:cNvSpPr txBox="1">
            <a:spLocks noGrp="1"/>
          </p:cNvSpPr>
          <p:nvPr>
            <p:ph type="subTitle" idx="8"/>
          </p:nvPr>
        </p:nvSpPr>
        <p:spPr>
          <a:xfrm>
            <a:off x="6458372" y="2724150"/>
            <a:ext cx="1800600" cy="20316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91529504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88"/>
        <p:cNvGrpSpPr/>
        <p:nvPr/>
      </p:nvGrpSpPr>
      <p:grpSpPr>
        <a:xfrm>
          <a:off x="0" y="0"/>
          <a:ext cx="0" cy="0"/>
          <a:chOff x="0" y="0"/>
          <a:chExt cx="0" cy="0"/>
        </a:xfrm>
      </p:grpSpPr>
      <p:sp>
        <p:nvSpPr>
          <p:cNvPr id="389" name="Google Shape;389;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90" name="Google Shape;390;p27"/>
          <p:cNvSpPr txBox="1">
            <a:spLocks noGrp="1"/>
          </p:cNvSpPr>
          <p:nvPr>
            <p:ph type="title" idx="2"/>
          </p:nvPr>
        </p:nvSpPr>
        <p:spPr>
          <a:xfrm>
            <a:off x="720000"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1" name="Google Shape;391;p27"/>
          <p:cNvSpPr txBox="1">
            <a:spLocks noGrp="1"/>
          </p:cNvSpPr>
          <p:nvPr>
            <p:ph type="subTitle" idx="1"/>
          </p:nvPr>
        </p:nvSpPr>
        <p:spPr>
          <a:xfrm>
            <a:off x="720000"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2" name="Google Shape;392;p27"/>
          <p:cNvSpPr txBox="1">
            <a:spLocks noGrp="1"/>
          </p:cNvSpPr>
          <p:nvPr>
            <p:ph type="title" idx="3"/>
          </p:nvPr>
        </p:nvSpPr>
        <p:spPr>
          <a:xfrm>
            <a:off x="3373825"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3" name="Google Shape;393;p27"/>
          <p:cNvSpPr txBox="1">
            <a:spLocks noGrp="1"/>
          </p:cNvSpPr>
          <p:nvPr>
            <p:ph type="subTitle" idx="4"/>
          </p:nvPr>
        </p:nvSpPr>
        <p:spPr>
          <a:xfrm>
            <a:off x="3373825"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4" name="Google Shape;394;p27"/>
          <p:cNvSpPr txBox="1">
            <a:spLocks noGrp="1"/>
          </p:cNvSpPr>
          <p:nvPr>
            <p:ph type="title" idx="5"/>
          </p:nvPr>
        </p:nvSpPr>
        <p:spPr>
          <a:xfrm>
            <a:off x="720000"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5" name="Google Shape;395;p27"/>
          <p:cNvSpPr txBox="1">
            <a:spLocks noGrp="1"/>
          </p:cNvSpPr>
          <p:nvPr>
            <p:ph type="subTitle" idx="6"/>
          </p:nvPr>
        </p:nvSpPr>
        <p:spPr>
          <a:xfrm>
            <a:off x="720000"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6" name="Google Shape;396;p27"/>
          <p:cNvSpPr txBox="1">
            <a:spLocks noGrp="1"/>
          </p:cNvSpPr>
          <p:nvPr>
            <p:ph type="title" idx="7"/>
          </p:nvPr>
        </p:nvSpPr>
        <p:spPr>
          <a:xfrm>
            <a:off x="3373825"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7" name="Google Shape;397;p27"/>
          <p:cNvSpPr txBox="1">
            <a:spLocks noGrp="1"/>
          </p:cNvSpPr>
          <p:nvPr>
            <p:ph type="subTitle" idx="8"/>
          </p:nvPr>
        </p:nvSpPr>
        <p:spPr>
          <a:xfrm>
            <a:off x="3373827"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8" name="Google Shape;398;p27"/>
          <p:cNvSpPr txBox="1">
            <a:spLocks noGrp="1"/>
          </p:cNvSpPr>
          <p:nvPr>
            <p:ph type="title" idx="9"/>
          </p:nvPr>
        </p:nvSpPr>
        <p:spPr>
          <a:xfrm>
            <a:off x="6027650"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9" name="Google Shape;399;p27"/>
          <p:cNvSpPr txBox="1">
            <a:spLocks noGrp="1"/>
          </p:cNvSpPr>
          <p:nvPr>
            <p:ph type="subTitle" idx="13"/>
          </p:nvPr>
        </p:nvSpPr>
        <p:spPr>
          <a:xfrm>
            <a:off x="6027650"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00" name="Google Shape;400;p27"/>
          <p:cNvSpPr txBox="1">
            <a:spLocks noGrp="1"/>
          </p:cNvSpPr>
          <p:nvPr>
            <p:ph type="title" idx="14"/>
          </p:nvPr>
        </p:nvSpPr>
        <p:spPr>
          <a:xfrm>
            <a:off x="6027650"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401" name="Google Shape;401;p27"/>
          <p:cNvSpPr txBox="1">
            <a:spLocks noGrp="1"/>
          </p:cNvSpPr>
          <p:nvPr>
            <p:ph type="subTitle" idx="15"/>
          </p:nvPr>
        </p:nvSpPr>
        <p:spPr>
          <a:xfrm>
            <a:off x="6027651"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grpSp>
        <p:nvGrpSpPr>
          <p:cNvPr id="402" name="Google Shape;402;p27"/>
          <p:cNvGrpSpPr/>
          <p:nvPr/>
        </p:nvGrpSpPr>
        <p:grpSpPr>
          <a:xfrm rot="5400000">
            <a:off x="315480" y="4597161"/>
            <a:ext cx="178442" cy="405535"/>
            <a:chOff x="10402525" y="1504158"/>
            <a:chExt cx="326757" cy="742601"/>
          </a:xfrm>
        </p:grpSpPr>
        <p:sp>
          <p:nvSpPr>
            <p:cNvPr id="403" name="Google Shape;403;p2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27"/>
          <p:cNvSpPr/>
          <p:nvPr/>
        </p:nvSpPr>
        <p:spPr>
          <a:xfrm>
            <a:off x="143100" y="0"/>
            <a:ext cx="405600" cy="2808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7" name="Google Shape;407;p27"/>
          <p:cNvCxnSpPr/>
          <p:nvPr/>
        </p:nvCxnSpPr>
        <p:spPr>
          <a:xfrm>
            <a:off x="354625" y="2297050"/>
            <a:ext cx="0" cy="1598400"/>
          </a:xfrm>
          <a:prstGeom prst="straightConnector1">
            <a:avLst/>
          </a:prstGeom>
          <a:noFill/>
          <a:ln w="9525" cap="flat" cmpd="sng">
            <a:solidFill>
              <a:schemeClr val="dk1"/>
            </a:solidFill>
            <a:prstDash val="solid"/>
            <a:round/>
            <a:headEnd type="none" w="med" len="med"/>
            <a:tailEnd type="none" w="med" len="med"/>
          </a:ln>
        </p:spPr>
      </p:cxnSp>
      <p:sp>
        <p:nvSpPr>
          <p:cNvPr id="408" name="Google Shape;408;p27"/>
          <p:cNvSpPr/>
          <p:nvPr/>
        </p:nvSpPr>
        <p:spPr>
          <a:xfrm>
            <a:off x="6495900" y="2302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a:off x="8595350" y="3539450"/>
            <a:ext cx="5487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7"/>
          <p:cNvGrpSpPr/>
          <p:nvPr/>
        </p:nvGrpSpPr>
        <p:grpSpPr>
          <a:xfrm>
            <a:off x="8681465" y="3338253"/>
            <a:ext cx="326769" cy="405540"/>
            <a:chOff x="11293225" y="1047749"/>
            <a:chExt cx="598150" cy="876085"/>
          </a:xfrm>
        </p:grpSpPr>
        <p:sp>
          <p:nvSpPr>
            <p:cNvPr id="411" name="Google Shape;411;p2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145274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16"/>
        <p:cNvGrpSpPr/>
        <p:nvPr/>
      </p:nvGrpSpPr>
      <p:grpSpPr>
        <a:xfrm>
          <a:off x="0" y="0"/>
          <a:ext cx="0" cy="0"/>
          <a:chOff x="0" y="0"/>
          <a:chExt cx="0" cy="0"/>
        </a:xfrm>
      </p:grpSpPr>
      <p:sp>
        <p:nvSpPr>
          <p:cNvPr id="417" name="Google Shape;417;p28"/>
          <p:cNvSpPr txBox="1">
            <a:spLocks noGrp="1"/>
          </p:cNvSpPr>
          <p:nvPr>
            <p:ph type="title" hasCustomPrompt="1"/>
          </p:nvPr>
        </p:nvSpPr>
        <p:spPr>
          <a:xfrm>
            <a:off x="1284000" y="1115663"/>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8"/>
          <p:cNvSpPr txBox="1">
            <a:spLocks noGrp="1"/>
          </p:cNvSpPr>
          <p:nvPr>
            <p:ph type="subTitle" idx="1"/>
          </p:nvPr>
        </p:nvSpPr>
        <p:spPr>
          <a:xfrm>
            <a:off x="1284000" y="1821688"/>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19" name="Google Shape;419;p28"/>
          <p:cNvSpPr txBox="1">
            <a:spLocks noGrp="1"/>
          </p:cNvSpPr>
          <p:nvPr>
            <p:ph type="title" idx="2" hasCustomPrompt="1"/>
          </p:nvPr>
        </p:nvSpPr>
        <p:spPr>
          <a:xfrm>
            <a:off x="1284000" y="2876613"/>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8"/>
          <p:cNvSpPr txBox="1">
            <a:spLocks noGrp="1"/>
          </p:cNvSpPr>
          <p:nvPr>
            <p:ph type="subTitle" idx="3"/>
          </p:nvPr>
        </p:nvSpPr>
        <p:spPr>
          <a:xfrm>
            <a:off x="1284000" y="3582638"/>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21" name="Google Shape;421;p28"/>
          <p:cNvSpPr/>
          <p:nvPr/>
        </p:nvSpPr>
        <p:spPr>
          <a:xfrm>
            <a:off x="400050" y="0"/>
            <a:ext cx="855600" cy="263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918075" y="3813525"/>
            <a:ext cx="3797850" cy="1003632"/>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424" name="Google Shape;424;p28"/>
          <p:cNvGrpSpPr/>
          <p:nvPr/>
        </p:nvGrpSpPr>
        <p:grpSpPr>
          <a:xfrm>
            <a:off x="1048967" y="2086816"/>
            <a:ext cx="326771" cy="405055"/>
            <a:chOff x="1948492" y="931941"/>
            <a:chExt cx="326771" cy="405055"/>
          </a:xfrm>
        </p:grpSpPr>
        <p:sp>
          <p:nvSpPr>
            <p:cNvPr id="425" name="Google Shape;425;p28"/>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28"/>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28"/>
          <p:cNvGrpSpPr/>
          <p:nvPr/>
        </p:nvGrpSpPr>
        <p:grpSpPr>
          <a:xfrm>
            <a:off x="8334780" y="4178786"/>
            <a:ext cx="178442" cy="405535"/>
            <a:chOff x="10402525" y="1504158"/>
            <a:chExt cx="326757" cy="742601"/>
          </a:xfrm>
        </p:grpSpPr>
        <p:sp>
          <p:nvSpPr>
            <p:cNvPr id="432" name="Google Shape;432;p2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5" name="Google Shape;435;p28"/>
          <p:cNvCxnSpPr/>
          <p:nvPr/>
        </p:nvCxnSpPr>
        <p:spPr>
          <a:xfrm rot="10800000">
            <a:off x="8705572" y="757750"/>
            <a:ext cx="0" cy="24675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43163193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6"/>
        <p:cNvGrpSpPr/>
        <p:nvPr/>
      </p:nvGrpSpPr>
      <p:grpSpPr>
        <a:xfrm>
          <a:off x="0" y="0"/>
          <a:ext cx="0" cy="0"/>
          <a:chOff x="0" y="0"/>
          <a:chExt cx="0" cy="0"/>
        </a:xfrm>
      </p:grpSpPr>
      <p:sp>
        <p:nvSpPr>
          <p:cNvPr id="437" name="Google Shape;437;p29"/>
          <p:cNvSpPr txBox="1">
            <a:spLocks noGrp="1"/>
          </p:cNvSpPr>
          <p:nvPr>
            <p:ph type="ctrTitle"/>
          </p:nvPr>
        </p:nvSpPr>
        <p:spPr>
          <a:xfrm>
            <a:off x="720000" y="540000"/>
            <a:ext cx="4519500" cy="869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en-US"/>
              <a:t>Click to edit Master title style</a:t>
            </a:r>
            <a:endParaRPr/>
          </a:p>
        </p:txBody>
      </p:sp>
      <p:sp>
        <p:nvSpPr>
          <p:cNvPr id="438" name="Google Shape;438;p29"/>
          <p:cNvSpPr txBox="1">
            <a:spLocks noGrp="1"/>
          </p:cNvSpPr>
          <p:nvPr>
            <p:ph type="subTitle" idx="1"/>
          </p:nvPr>
        </p:nvSpPr>
        <p:spPr>
          <a:xfrm>
            <a:off x="720000" y="1409700"/>
            <a:ext cx="4519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a:p>
        </p:txBody>
      </p:sp>
      <p:sp>
        <p:nvSpPr>
          <p:cNvPr id="439" name="Google Shape;439;p29"/>
          <p:cNvSpPr txBox="1"/>
          <p:nvPr/>
        </p:nvSpPr>
        <p:spPr>
          <a:xfrm>
            <a:off x="720000" y="3124375"/>
            <a:ext cx="3411300" cy="9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00000"/>
                </a:solidFill>
                <a:latin typeface="Questrial"/>
                <a:ea typeface="Questrial"/>
                <a:cs typeface="Questrial"/>
                <a:sym typeface="Questrial"/>
              </a:rPr>
              <a:t>CREDITS: This presentation template was created by </a:t>
            </a:r>
            <a:r>
              <a:rPr lang="en" sz="1200" b="1" u="sng">
                <a:solidFill>
                  <a:srgbClr val="000000"/>
                </a:solidFill>
                <a:latin typeface="Questrial"/>
                <a:ea typeface="Questrial"/>
                <a:cs typeface="Questrial"/>
                <a:sym typeface="Questrial"/>
                <a:hlinkClick r:id="rId2">
                  <a:extLst>
                    <a:ext uri="{A12FA001-AC4F-418D-AE19-62706E023703}">
                      <ahyp:hlinkClr xmlns:ahyp="http://schemas.microsoft.com/office/drawing/2018/hyperlinkcolor" val="tx"/>
                    </a:ext>
                  </a:extLst>
                </a:hlinkClick>
              </a:rPr>
              <a:t>Slidesgo</a:t>
            </a:r>
            <a:r>
              <a:rPr lang="en" sz="1200" b="1">
                <a:solidFill>
                  <a:srgbClr val="000000"/>
                </a:solidFill>
                <a:latin typeface="Questrial"/>
                <a:ea typeface="Questrial"/>
                <a:cs typeface="Questrial"/>
                <a:sym typeface="Questrial"/>
              </a:rPr>
              <a:t>,</a:t>
            </a:r>
            <a:r>
              <a:rPr lang="en" sz="1200">
                <a:solidFill>
                  <a:srgbClr val="000000"/>
                </a:solidFill>
                <a:latin typeface="Questrial"/>
                <a:ea typeface="Questrial"/>
                <a:cs typeface="Questrial"/>
                <a:sym typeface="Questrial"/>
              </a:rPr>
              <a:t> including icons by </a:t>
            </a:r>
            <a:r>
              <a:rPr lang="en" sz="1200" b="1" u="sng">
                <a:solidFill>
                  <a:srgbClr val="000000"/>
                </a:solid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Flaticon</a:t>
            </a:r>
            <a:r>
              <a:rPr lang="en" sz="1200">
                <a:solidFill>
                  <a:srgbClr val="000000"/>
                </a:solidFill>
                <a:latin typeface="Questrial"/>
                <a:ea typeface="Questrial"/>
                <a:cs typeface="Questrial"/>
                <a:sym typeface="Questrial"/>
              </a:rPr>
              <a:t>, infographics &amp; images by </a:t>
            </a:r>
            <a:r>
              <a:rPr lang="en" sz="1200" b="1" u="sng">
                <a:solidFill>
                  <a:srgbClr val="000000"/>
                </a:solid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Freepik</a:t>
            </a:r>
            <a:r>
              <a:rPr lang="en" sz="1200">
                <a:solidFill>
                  <a:srgbClr val="000000"/>
                </a:solidFill>
                <a:latin typeface="Questrial"/>
                <a:ea typeface="Questrial"/>
                <a:cs typeface="Questrial"/>
                <a:sym typeface="Questrial"/>
              </a:rPr>
              <a:t> </a:t>
            </a:r>
            <a:endParaRPr sz="1200" b="1">
              <a:solidFill>
                <a:srgbClr val="000000"/>
              </a:solidFill>
              <a:latin typeface="Questrial"/>
              <a:ea typeface="Questrial"/>
              <a:cs typeface="Questrial"/>
              <a:sym typeface="Questrial"/>
            </a:endParaRPr>
          </a:p>
        </p:txBody>
      </p:sp>
      <p:sp>
        <p:nvSpPr>
          <p:cNvPr id="440" name="Google Shape;440;p29"/>
          <p:cNvSpPr/>
          <p:nvPr/>
        </p:nvSpPr>
        <p:spPr>
          <a:xfrm>
            <a:off x="400050" y="0"/>
            <a:ext cx="1748100" cy="40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a:off x="0" y="4850200"/>
            <a:ext cx="29169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flipH="1">
            <a:off x="5399400" y="909475"/>
            <a:ext cx="3079800" cy="320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8104525" y="3314700"/>
            <a:ext cx="728100" cy="1828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4" name="Google Shape;444;p29"/>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445" name="Google Shape;445;p29"/>
          <p:cNvGrpSpPr/>
          <p:nvPr/>
        </p:nvGrpSpPr>
        <p:grpSpPr>
          <a:xfrm>
            <a:off x="7926092" y="2909161"/>
            <a:ext cx="178442" cy="405535"/>
            <a:chOff x="10402525" y="1504158"/>
            <a:chExt cx="326757" cy="742601"/>
          </a:xfrm>
        </p:grpSpPr>
        <p:sp>
          <p:nvSpPr>
            <p:cNvPr id="446" name="Google Shape;446;p29"/>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771366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49"/>
        <p:cNvGrpSpPr/>
        <p:nvPr/>
      </p:nvGrpSpPr>
      <p:grpSpPr>
        <a:xfrm>
          <a:off x="0" y="0"/>
          <a:ext cx="0" cy="0"/>
          <a:chOff x="0" y="0"/>
          <a:chExt cx="0" cy="0"/>
        </a:xfrm>
      </p:grpSpPr>
      <p:sp>
        <p:nvSpPr>
          <p:cNvPr id="450" name="Google Shape;45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400">
                <a:latin typeface="Lexend Deca"/>
                <a:ea typeface="Lexend Deca"/>
                <a:cs typeface="Lexend Deca"/>
                <a:sym typeface="Lexend Deca"/>
              </a:defRPr>
            </a:lvl1pPr>
            <a:lvl2pPr lvl="1">
              <a:spcBef>
                <a:spcPts val="0"/>
              </a:spcBef>
              <a:spcAft>
                <a:spcPts val="0"/>
              </a:spcAft>
              <a:buSzPts val="2800"/>
              <a:buNone/>
              <a:defRPr>
                <a:latin typeface="Questrial"/>
                <a:ea typeface="Questrial"/>
                <a:cs typeface="Questrial"/>
                <a:sym typeface="Questrial"/>
              </a:defRPr>
            </a:lvl2pPr>
            <a:lvl3pPr lvl="2">
              <a:spcBef>
                <a:spcPts val="0"/>
              </a:spcBef>
              <a:spcAft>
                <a:spcPts val="0"/>
              </a:spcAft>
              <a:buSzPts val="2800"/>
              <a:buNone/>
              <a:defRPr>
                <a:latin typeface="Questrial"/>
                <a:ea typeface="Questrial"/>
                <a:cs typeface="Questrial"/>
                <a:sym typeface="Questrial"/>
              </a:defRPr>
            </a:lvl3pPr>
            <a:lvl4pPr lvl="3">
              <a:spcBef>
                <a:spcPts val="0"/>
              </a:spcBef>
              <a:spcAft>
                <a:spcPts val="0"/>
              </a:spcAft>
              <a:buSzPts val="2800"/>
              <a:buNone/>
              <a:defRPr>
                <a:latin typeface="Questrial"/>
                <a:ea typeface="Questrial"/>
                <a:cs typeface="Questrial"/>
                <a:sym typeface="Questrial"/>
              </a:defRPr>
            </a:lvl4pPr>
            <a:lvl5pPr lvl="4">
              <a:spcBef>
                <a:spcPts val="0"/>
              </a:spcBef>
              <a:spcAft>
                <a:spcPts val="0"/>
              </a:spcAft>
              <a:buSzPts val="2800"/>
              <a:buNone/>
              <a:defRPr>
                <a:latin typeface="Questrial"/>
                <a:ea typeface="Questrial"/>
                <a:cs typeface="Questrial"/>
                <a:sym typeface="Questrial"/>
              </a:defRPr>
            </a:lvl5pPr>
            <a:lvl6pPr lvl="5">
              <a:spcBef>
                <a:spcPts val="0"/>
              </a:spcBef>
              <a:spcAft>
                <a:spcPts val="0"/>
              </a:spcAft>
              <a:buSzPts val="2800"/>
              <a:buNone/>
              <a:defRPr>
                <a:latin typeface="Questrial"/>
                <a:ea typeface="Questrial"/>
                <a:cs typeface="Questrial"/>
                <a:sym typeface="Questrial"/>
              </a:defRPr>
            </a:lvl6pPr>
            <a:lvl7pPr lvl="6">
              <a:spcBef>
                <a:spcPts val="0"/>
              </a:spcBef>
              <a:spcAft>
                <a:spcPts val="0"/>
              </a:spcAft>
              <a:buSzPts val="2800"/>
              <a:buNone/>
              <a:defRPr>
                <a:latin typeface="Questrial"/>
                <a:ea typeface="Questrial"/>
                <a:cs typeface="Questrial"/>
                <a:sym typeface="Questrial"/>
              </a:defRPr>
            </a:lvl7pPr>
            <a:lvl8pPr lvl="7">
              <a:spcBef>
                <a:spcPts val="0"/>
              </a:spcBef>
              <a:spcAft>
                <a:spcPts val="0"/>
              </a:spcAft>
              <a:buSzPts val="2800"/>
              <a:buNone/>
              <a:defRPr>
                <a:latin typeface="Questrial"/>
                <a:ea typeface="Questrial"/>
                <a:cs typeface="Questrial"/>
                <a:sym typeface="Questrial"/>
              </a:defRPr>
            </a:lvl8pPr>
            <a:lvl9pPr lvl="8">
              <a:spcBef>
                <a:spcPts val="0"/>
              </a:spcBef>
              <a:spcAft>
                <a:spcPts val="0"/>
              </a:spcAft>
              <a:buSzPts val="2800"/>
              <a:buNone/>
              <a:defRPr>
                <a:latin typeface="Questrial"/>
                <a:ea typeface="Questrial"/>
                <a:cs typeface="Questrial"/>
                <a:sym typeface="Questrial"/>
              </a:defRPr>
            </a:lvl9pPr>
          </a:lstStyle>
          <a:p>
            <a:r>
              <a:rPr lang="en-US"/>
              <a:t>Click to edit Master title style</a:t>
            </a:r>
            <a:endParaRPr/>
          </a:p>
        </p:txBody>
      </p:sp>
      <p:sp>
        <p:nvSpPr>
          <p:cNvPr id="451" name="Google Shape;451;p30"/>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a:off x="-24450" y="1337000"/>
            <a:ext cx="530100" cy="2922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0"/>
          <p:cNvSpPr/>
          <p:nvPr/>
        </p:nvSpPr>
        <p:spPr>
          <a:xfrm>
            <a:off x="5866500" y="1160575"/>
            <a:ext cx="32856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4" name="Google Shape;454;p30"/>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sp>
        <p:nvSpPr>
          <p:cNvPr id="455" name="Google Shape;455;p30"/>
          <p:cNvSpPr/>
          <p:nvPr/>
        </p:nvSpPr>
        <p:spPr>
          <a:xfrm flipH="1">
            <a:off x="1447650" y="1309800"/>
            <a:ext cx="3656400" cy="382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72739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2"/>
        <p:cNvGrpSpPr/>
        <p:nvPr/>
      </p:nvGrpSpPr>
      <p:grpSpPr>
        <a:xfrm>
          <a:off x="0" y="0"/>
          <a:ext cx="0" cy="0"/>
          <a:chOff x="0" y="0"/>
          <a:chExt cx="0" cy="0"/>
        </a:xfrm>
      </p:grpSpPr>
      <p:sp>
        <p:nvSpPr>
          <p:cNvPr id="473" name="Google Shape;473;p32"/>
          <p:cNvSpPr/>
          <p:nvPr/>
        </p:nvSpPr>
        <p:spPr>
          <a:xfrm>
            <a:off x="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8613900" y="979275"/>
            <a:ext cx="530100" cy="2922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5" name="Google Shape;475;p32"/>
          <p:cNvCxnSpPr/>
          <p:nvPr/>
        </p:nvCxnSpPr>
        <p:spPr>
          <a:xfrm>
            <a:off x="5869063" y="4603500"/>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476" name="Google Shape;476;p32"/>
          <p:cNvGrpSpPr/>
          <p:nvPr/>
        </p:nvGrpSpPr>
        <p:grpSpPr>
          <a:xfrm rot="10800000">
            <a:off x="8500092" y="3327691"/>
            <a:ext cx="326771" cy="405055"/>
            <a:chOff x="1948492" y="931941"/>
            <a:chExt cx="326771" cy="405055"/>
          </a:xfrm>
        </p:grpSpPr>
        <p:sp>
          <p:nvSpPr>
            <p:cNvPr id="477" name="Google Shape;477;p32"/>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flipH="1">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32"/>
          <p:cNvGrpSpPr/>
          <p:nvPr/>
        </p:nvGrpSpPr>
        <p:grpSpPr>
          <a:xfrm>
            <a:off x="350855" y="4150486"/>
            <a:ext cx="178442" cy="405535"/>
            <a:chOff x="10402525" y="1504158"/>
            <a:chExt cx="326757" cy="742601"/>
          </a:xfrm>
        </p:grpSpPr>
        <p:sp>
          <p:nvSpPr>
            <p:cNvPr id="483" name="Google Shape;483;p32"/>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2"/>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32"/>
          <p:cNvSpPr/>
          <p:nvPr/>
        </p:nvSpPr>
        <p:spPr>
          <a:xfrm>
            <a:off x="-24450" y="363300"/>
            <a:ext cx="15375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07332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grpSp>
        <p:nvGrpSpPr>
          <p:cNvPr id="49" name="Google Shape;49;p4"/>
          <p:cNvGrpSpPr/>
          <p:nvPr/>
        </p:nvGrpSpPr>
        <p:grpSpPr>
          <a:xfrm>
            <a:off x="-5700" y="0"/>
            <a:ext cx="9157800" cy="4998725"/>
            <a:chOff x="-5700" y="0"/>
            <a:chExt cx="9157800" cy="4998725"/>
          </a:xfrm>
        </p:grpSpPr>
        <p:sp>
          <p:nvSpPr>
            <p:cNvPr id="50" name="Google Shape;50;p4"/>
            <p:cNvSpPr/>
            <p:nvPr/>
          </p:nvSpPr>
          <p:spPr>
            <a:xfrm>
              <a:off x="-5700" y="0"/>
              <a:ext cx="596400" cy="134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801100" y="1828800"/>
              <a:ext cx="342900" cy="18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423900" y="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4"/>
            <p:cNvGrpSpPr/>
            <p:nvPr/>
          </p:nvGrpSpPr>
          <p:grpSpPr>
            <a:xfrm>
              <a:off x="8334780" y="445036"/>
              <a:ext cx="178442" cy="405535"/>
              <a:chOff x="10402525" y="1504158"/>
              <a:chExt cx="326757" cy="742601"/>
            </a:xfrm>
          </p:grpSpPr>
          <p:sp>
            <p:nvSpPr>
              <p:cNvPr id="54" name="Google Shape;54;p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4"/>
            <p:cNvSpPr/>
            <p:nvPr/>
          </p:nvSpPr>
          <p:spPr>
            <a:xfrm>
              <a:off x="0" y="4865525"/>
              <a:ext cx="1446300" cy="13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391175" y="2044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 name="Google Shape;59;p4"/>
            <p:cNvCxnSpPr/>
            <p:nvPr/>
          </p:nvCxnSpPr>
          <p:spPr>
            <a:xfrm>
              <a:off x="5702700" y="4785525"/>
              <a:ext cx="3449400" cy="0"/>
            </a:xfrm>
            <a:prstGeom prst="straightConnector1">
              <a:avLst/>
            </a:prstGeom>
            <a:noFill/>
            <a:ln w="9525" cap="flat" cmpd="sng">
              <a:solidFill>
                <a:schemeClr val="dk1"/>
              </a:solidFill>
              <a:prstDash val="solid"/>
              <a:round/>
              <a:headEnd type="none" w="med" len="med"/>
              <a:tailEnd type="none" w="med" len="med"/>
            </a:ln>
          </p:spPr>
        </p:cxnSp>
      </p:grpSp>
      <p:sp>
        <p:nvSpPr>
          <p:cNvPr id="60" name="Google Shape;6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61" name="Google Shape;61;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Comfortaa"/>
              <a:buAutoNum type="arabicPeriod"/>
              <a:defRPr sz="1200">
                <a:solidFill>
                  <a:srgbClr val="434343"/>
                </a:solidFill>
              </a:defRPr>
            </a:lvl1pPr>
            <a:lvl2pPr marL="914400" lvl="1"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024427"/>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024427"/>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024427"/>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024427"/>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024427"/>
              </a:buClr>
              <a:buSzPts val="1200"/>
              <a:buFont typeface="Roboto Condensed Light"/>
              <a:buAutoNum type="romanLcPeriod"/>
              <a:defRPr>
                <a:solidFill>
                  <a:srgbClr val="434343"/>
                </a:solidFill>
              </a:defRPr>
            </a:lvl9pPr>
          </a:lstStyle>
          <a:p>
            <a:pPr lvl="0"/>
            <a:r>
              <a:rPr lang="en-US"/>
              <a:t>Click to edit Master text styles</a:t>
            </a:r>
          </a:p>
        </p:txBody>
      </p:sp>
    </p:spTree>
    <p:extLst>
      <p:ext uri="{BB962C8B-B14F-4D97-AF65-F5344CB8AC3E}">
        <p14:creationId xmlns:p14="http://schemas.microsoft.com/office/powerpoint/2010/main" val="308261308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7"/>
        <p:cNvGrpSpPr/>
        <p:nvPr/>
      </p:nvGrpSpPr>
      <p:grpSpPr>
        <a:xfrm>
          <a:off x="0" y="0"/>
          <a:ext cx="0" cy="0"/>
          <a:chOff x="0" y="0"/>
          <a:chExt cx="0" cy="0"/>
        </a:xfrm>
      </p:grpSpPr>
      <p:sp>
        <p:nvSpPr>
          <p:cNvPr id="488" name="Google Shape;488;p33"/>
          <p:cNvSpPr/>
          <p:nvPr/>
        </p:nvSpPr>
        <p:spPr>
          <a:xfrm>
            <a:off x="400050" y="0"/>
            <a:ext cx="855600" cy="263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3"/>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33"/>
          <p:cNvGrpSpPr/>
          <p:nvPr/>
        </p:nvGrpSpPr>
        <p:grpSpPr>
          <a:xfrm>
            <a:off x="1048967" y="2086816"/>
            <a:ext cx="326771" cy="405055"/>
            <a:chOff x="1948492" y="931941"/>
            <a:chExt cx="326771" cy="405055"/>
          </a:xfrm>
        </p:grpSpPr>
        <p:sp>
          <p:nvSpPr>
            <p:cNvPr id="491" name="Google Shape;491;p33"/>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3"/>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3"/>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3"/>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33"/>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33"/>
          <p:cNvGrpSpPr/>
          <p:nvPr/>
        </p:nvGrpSpPr>
        <p:grpSpPr>
          <a:xfrm>
            <a:off x="8334780" y="4178786"/>
            <a:ext cx="178442" cy="405535"/>
            <a:chOff x="10402525" y="1504158"/>
            <a:chExt cx="326757" cy="742601"/>
          </a:xfrm>
        </p:grpSpPr>
        <p:sp>
          <p:nvSpPr>
            <p:cNvPr id="498" name="Google Shape;498;p3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1" name="Google Shape;501;p33"/>
          <p:cNvCxnSpPr/>
          <p:nvPr/>
        </p:nvCxnSpPr>
        <p:spPr>
          <a:xfrm rot="10800000">
            <a:off x="8705572" y="757750"/>
            <a:ext cx="0" cy="24675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5064877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76325" y="1863600"/>
            <a:ext cx="4962600" cy="14163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Tree>
    <p:extLst>
      <p:ext uri="{BB962C8B-B14F-4D97-AF65-F5344CB8AC3E}">
        <p14:creationId xmlns:p14="http://schemas.microsoft.com/office/powerpoint/2010/main" val="1924611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8"/>
        <p:cNvGrpSpPr/>
        <p:nvPr/>
      </p:nvGrpSpPr>
      <p:grpSpPr>
        <a:xfrm>
          <a:off x="0" y="0"/>
          <a:ext cx="0" cy="0"/>
          <a:chOff x="0" y="0"/>
          <a:chExt cx="0" cy="0"/>
        </a:xfrm>
      </p:grpSpPr>
      <p:sp>
        <p:nvSpPr>
          <p:cNvPr id="31" name="Google Shape;31;p6"/>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6"/>
          <p:cNvSpPr txBox="1">
            <a:spLocks noGrp="1"/>
          </p:cNvSpPr>
          <p:nvPr>
            <p:ph type="body" idx="1"/>
          </p:nvPr>
        </p:nvSpPr>
        <p:spPr>
          <a:xfrm>
            <a:off x="457200"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3" name="Google Shape;33;p6"/>
          <p:cNvSpPr txBox="1">
            <a:spLocks noGrp="1"/>
          </p:cNvSpPr>
          <p:nvPr>
            <p:ph type="body" idx="2"/>
          </p:nvPr>
        </p:nvSpPr>
        <p:spPr>
          <a:xfrm>
            <a:off x="3415578"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4" name="Google Shape;34;p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11874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1_Quote">
    <p:bg>
      <p:bgPr>
        <a:gradFill>
          <a:gsLst>
            <a:gs pos="0">
              <a:schemeClr val="accent1"/>
            </a:gs>
            <a:gs pos="50000">
              <a:schemeClr val="accent1"/>
            </a:gs>
            <a:gs pos="100000">
              <a:schemeClr val="accent2"/>
            </a:gs>
          </a:gsLst>
          <a:lin ang="16200038" scaled="0"/>
        </a:gradFill>
        <a:effectLst/>
      </p:bgPr>
    </p:bg>
    <p:spTree>
      <p:nvGrpSpPr>
        <p:cNvPr id="1" name="Shape 16"/>
        <p:cNvGrpSpPr/>
        <p:nvPr/>
      </p:nvGrpSpPr>
      <p:grpSpPr>
        <a:xfrm>
          <a:off x="0" y="0"/>
          <a:ext cx="0" cy="0"/>
          <a:chOff x="0" y="0"/>
          <a:chExt cx="0" cy="0"/>
        </a:xfrm>
      </p:grpSpPr>
      <p:sp>
        <p:nvSpPr>
          <p:cNvPr id="19" name="Google Shape;19;p4"/>
          <p:cNvSpPr txBox="1">
            <a:spLocks noGrp="1"/>
          </p:cNvSpPr>
          <p:nvPr>
            <p:ph type="body" idx="1"/>
          </p:nvPr>
        </p:nvSpPr>
        <p:spPr>
          <a:xfrm>
            <a:off x="1039050" y="1028325"/>
            <a:ext cx="4742700" cy="3579900"/>
          </a:xfrm>
          <a:prstGeom prst="rect">
            <a:avLst/>
          </a:prstGeom>
        </p:spPr>
        <p:txBody>
          <a:bodyPr spcFirstLastPara="1" wrap="square" lIns="0" tIns="0" rIns="0" bIns="0" anchor="t" anchorCtr="0">
            <a:noAutofit/>
          </a:bodyPr>
          <a:lstStyle>
            <a:lvl1pPr marL="457200" lvl="0" indent="-431800" rtl="0">
              <a:spcBef>
                <a:spcPts val="600"/>
              </a:spcBef>
              <a:spcAft>
                <a:spcPts val="0"/>
              </a:spcAft>
              <a:buClr>
                <a:schemeClr val="lt1"/>
              </a:buClr>
              <a:buSzPts val="3200"/>
              <a:buChar char="▸"/>
              <a:defRPr sz="3200">
                <a:solidFill>
                  <a:schemeClr val="lt1"/>
                </a:solidFill>
              </a:defRPr>
            </a:lvl1pPr>
            <a:lvl2pPr marL="914400" lvl="1" indent="-431800" rtl="0">
              <a:spcBef>
                <a:spcPts val="600"/>
              </a:spcBef>
              <a:spcAft>
                <a:spcPts val="0"/>
              </a:spcAft>
              <a:buClr>
                <a:schemeClr val="lt1"/>
              </a:buClr>
              <a:buSzPts val="3200"/>
              <a:buChar char="▹"/>
              <a:defRPr sz="3200">
                <a:solidFill>
                  <a:schemeClr val="lt1"/>
                </a:solidFill>
              </a:defRPr>
            </a:lvl2pPr>
            <a:lvl3pPr marL="1371600" lvl="2" indent="-431800" rtl="0">
              <a:spcBef>
                <a:spcPts val="600"/>
              </a:spcBef>
              <a:spcAft>
                <a:spcPts val="0"/>
              </a:spcAft>
              <a:buClr>
                <a:schemeClr val="lt1"/>
              </a:buClr>
              <a:buSzPts val="3200"/>
              <a:buChar char="▹"/>
              <a:defRPr sz="3200">
                <a:solidFill>
                  <a:schemeClr val="lt1"/>
                </a:solidFill>
              </a:defRPr>
            </a:lvl3pPr>
            <a:lvl4pPr marL="1828800" lvl="3" indent="-431800" rtl="0">
              <a:spcBef>
                <a:spcPts val="600"/>
              </a:spcBef>
              <a:spcAft>
                <a:spcPts val="0"/>
              </a:spcAft>
              <a:buClr>
                <a:schemeClr val="lt1"/>
              </a:buClr>
              <a:buSzPts val="3200"/>
              <a:buChar char="▹"/>
              <a:defRPr sz="3200">
                <a:solidFill>
                  <a:schemeClr val="lt1"/>
                </a:solidFill>
              </a:defRPr>
            </a:lvl4pPr>
            <a:lvl5pPr marL="2286000" lvl="4" indent="-431800" rtl="0">
              <a:spcBef>
                <a:spcPts val="600"/>
              </a:spcBef>
              <a:spcAft>
                <a:spcPts val="0"/>
              </a:spcAft>
              <a:buClr>
                <a:schemeClr val="lt1"/>
              </a:buClr>
              <a:buSzPts val="3200"/>
              <a:buChar char="▹"/>
              <a:defRPr sz="3200">
                <a:solidFill>
                  <a:schemeClr val="lt1"/>
                </a:solidFill>
              </a:defRPr>
            </a:lvl5pPr>
            <a:lvl6pPr marL="2743200" lvl="5" indent="-431800" rtl="0">
              <a:spcBef>
                <a:spcPts val="600"/>
              </a:spcBef>
              <a:spcAft>
                <a:spcPts val="0"/>
              </a:spcAft>
              <a:buClr>
                <a:schemeClr val="lt1"/>
              </a:buClr>
              <a:buSzPts val="3200"/>
              <a:buChar char="▹"/>
              <a:defRPr sz="3200">
                <a:solidFill>
                  <a:schemeClr val="lt1"/>
                </a:solidFill>
              </a:defRPr>
            </a:lvl6pPr>
            <a:lvl7pPr marL="3200400" lvl="6" indent="-431800" rtl="0">
              <a:spcBef>
                <a:spcPts val="600"/>
              </a:spcBef>
              <a:spcAft>
                <a:spcPts val="0"/>
              </a:spcAft>
              <a:buClr>
                <a:schemeClr val="lt1"/>
              </a:buClr>
              <a:buSzPts val="3200"/>
              <a:buChar char="▹"/>
              <a:defRPr sz="3200">
                <a:solidFill>
                  <a:schemeClr val="lt1"/>
                </a:solidFill>
              </a:defRPr>
            </a:lvl7pPr>
            <a:lvl8pPr marL="3657600" lvl="7" indent="-431800" rtl="0">
              <a:spcBef>
                <a:spcPts val="600"/>
              </a:spcBef>
              <a:spcAft>
                <a:spcPts val="0"/>
              </a:spcAft>
              <a:buClr>
                <a:schemeClr val="lt1"/>
              </a:buClr>
              <a:buSzPts val="3200"/>
              <a:buChar char="▹"/>
              <a:defRPr sz="3200">
                <a:solidFill>
                  <a:schemeClr val="lt1"/>
                </a:solidFill>
              </a:defRPr>
            </a:lvl8pPr>
            <a:lvl9pPr marL="4114800" lvl="8" indent="-431800">
              <a:spcBef>
                <a:spcPts val="600"/>
              </a:spcBef>
              <a:spcAft>
                <a:spcPts val="0"/>
              </a:spcAft>
              <a:buClr>
                <a:schemeClr val="lt1"/>
              </a:buClr>
              <a:buSzPts val="3200"/>
              <a:buChar char="▹"/>
              <a:defRPr sz="3200">
                <a:solidFill>
                  <a:schemeClr val="lt1"/>
                </a:solidFill>
              </a:defRPr>
            </a:lvl9pPr>
          </a:lstStyle>
          <a:p>
            <a:endParaRPr/>
          </a:p>
        </p:txBody>
      </p:sp>
      <p:sp>
        <p:nvSpPr>
          <p:cNvPr id="21" name="Google Shape;21;p4"/>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99458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505"/>
        <p:cNvGrpSpPr/>
        <p:nvPr/>
      </p:nvGrpSpPr>
      <p:grpSpPr>
        <a:xfrm>
          <a:off x="0" y="0"/>
          <a:ext cx="0" cy="0"/>
          <a:chOff x="0" y="0"/>
          <a:chExt cx="0" cy="0"/>
        </a:xfrm>
      </p:grpSpPr>
    </p:spTree>
    <p:extLst>
      <p:ext uri="{BB962C8B-B14F-4D97-AF65-F5344CB8AC3E}">
        <p14:creationId xmlns:p14="http://schemas.microsoft.com/office/powerpoint/2010/main" val="246057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2"/>
        <p:cNvGrpSpPr/>
        <p:nvPr/>
      </p:nvGrpSpPr>
      <p:grpSpPr>
        <a:xfrm>
          <a:off x="0" y="0"/>
          <a:ext cx="0" cy="0"/>
          <a:chOff x="0" y="0"/>
          <a:chExt cx="0" cy="0"/>
        </a:xfrm>
      </p:grpSpPr>
      <p:sp>
        <p:nvSpPr>
          <p:cNvPr id="63" name="Google Shape;63;p5"/>
          <p:cNvSpPr/>
          <p:nvPr/>
        </p:nvSpPr>
        <p:spPr>
          <a:xfrm>
            <a:off x="0" y="0"/>
            <a:ext cx="4572000" cy="458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txBox="1">
            <a:spLocks noGrp="1"/>
          </p:cNvSpPr>
          <p:nvPr>
            <p:ph type="subTitle" idx="1"/>
          </p:nvPr>
        </p:nvSpPr>
        <p:spPr>
          <a:xfrm>
            <a:off x="720000" y="1546275"/>
            <a:ext cx="33030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65" name="Google Shape;65;p5"/>
          <p:cNvSpPr txBox="1">
            <a:spLocks noGrp="1"/>
          </p:cNvSpPr>
          <p:nvPr>
            <p:ph type="subTitle" idx="2"/>
          </p:nvPr>
        </p:nvSpPr>
        <p:spPr>
          <a:xfrm>
            <a:off x="720000" y="2259675"/>
            <a:ext cx="3303000" cy="11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66" name="Google Shape;66;p5"/>
          <p:cNvSpPr/>
          <p:nvPr/>
        </p:nvSpPr>
        <p:spPr>
          <a:xfrm>
            <a:off x="6473300" y="8884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2402225" y="3771975"/>
            <a:ext cx="4393975" cy="1032400"/>
          </a:xfrm>
          <a:custGeom>
            <a:avLst/>
            <a:gdLst/>
            <a:ahLst/>
            <a:cxnLst/>
            <a:rect l="l" t="t" r="r" b="b"/>
            <a:pathLst>
              <a:path w="175759" h="41296" extrusionOk="0">
                <a:moveTo>
                  <a:pt x="0" y="0"/>
                </a:moveTo>
                <a:lnTo>
                  <a:pt x="0" y="41296"/>
                </a:lnTo>
                <a:lnTo>
                  <a:pt x="175759" y="40995"/>
                </a:lnTo>
                <a:lnTo>
                  <a:pt x="175759" y="18421"/>
                </a:lnTo>
              </a:path>
            </a:pathLst>
          </a:custGeom>
          <a:noFill/>
          <a:ln w="9525" cap="flat" cmpd="sng">
            <a:solidFill>
              <a:schemeClr val="dk1"/>
            </a:solidFill>
            <a:prstDash val="solid"/>
            <a:round/>
            <a:headEnd type="none" w="med" len="med"/>
            <a:tailEnd type="none" w="med" len="med"/>
          </a:ln>
        </p:spPr>
      </p:sp>
      <p:sp>
        <p:nvSpPr>
          <p:cNvPr id="68" name="Google Shape;68;p5"/>
          <p:cNvSpPr/>
          <p:nvPr/>
        </p:nvSpPr>
        <p:spPr>
          <a:xfrm>
            <a:off x="8737400" y="1518150"/>
            <a:ext cx="406500" cy="2107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txBox="1">
            <a:spLocks noGrp="1"/>
          </p:cNvSpPr>
          <p:nvPr>
            <p:ph type="subTitle" idx="3"/>
          </p:nvPr>
        </p:nvSpPr>
        <p:spPr>
          <a:xfrm>
            <a:off x="5121000" y="1546275"/>
            <a:ext cx="3303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70" name="Google Shape;70;p5"/>
          <p:cNvSpPr txBox="1">
            <a:spLocks noGrp="1"/>
          </p:cNvSpPr>
          <p:nvPr>
            <p:ph type="subTitle" idx="4"/>
          </p:nvPr>
        </p:nvSpPr>
        <p:spPr>
          <a:xfrm>
            <a:off x="5121000" y="2259675"/>
            <a:ext cx="3303000" cy="11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64097149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
        <p:cNvGrpSpPr/>
        <p:nvPr/>
      </p:nvGrpSpPr>
      <p:grpSpPr>
        <a:xfrm>
          <a:off x="0" y="0"/>
          <a:ext cx="0" cy="0"/>
          <a:chOff x="0" y="0"/>
          <a:chExt cx="0" cy="0"/>
        </a:xfrm>
      </p:grpSpPr>
      <p:grpSp>
        <p:nvGrpSpPr>
          <p:cNvPr id="72" name="Google Shape;72;p6"/>
          <p:cNvGrpSpPr/>
          <p:nvPr/>
        </p:nvGrpSpPr>
        <p:grpSpPr>
          <a:xfrm>
            <a:off x="197300" y="0"/>
            <a:ext cx="8725125" cy="5143725"/>
            <a:chOff x="197300" y="0"/>
            <a:chExt cx="8725125" cy="5143725"/>
          </a:xfrm>
        </p:grpSpPr>
        <p:sp>
          <p:nvSpPr>
            <p:cNvPr id="73" name="Google Shape;73;p6"/>
            <p:cNvSpPr/>
            <p:nvPr/>
          </p:nvSpPr>
          <p:spPr>
            <a:xfrm>
              <a:off x="197300" y="3997425"/>
              <a:ext cx="567900" cy="114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437625" y="0"/>
              <a:ext cx="484800" cy="301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8511175" y="25717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6"/>
            <p:cNvGrpSpPr/>
            <p:nvPr/>
          </p:nvGrpSpPr>
          <p:grpSpPr>
            <a:xfrm rot="-5400000">
              <a:off x="613054" y="297538"/>
              <a:ext cx="213307" cy="484770"/>
              <a:chOff x="10402525" y="1504158"/>
              <a:chExt cx="326757" cy="742601"/>
            </a:xfrm>
          </p:grpSpPr>
          <p:sp>
            <p:nvSpPr>
              <p:cNvPr id="77" name="Google Shape;77;p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0" name="Google Shape;80;p6"/>
            <p:cNvCxnSpPr/>
            <p:nvPr/>
          </p:nvCxnSpPr>
          <p:spPr>
            <a:xfrm rot="10800000">
              <a:off x="407575" y="2880025"/>
              <a:ext cx="0" cy="1510200"/>
            </a:xfrm>
            <a:prstGeom prst="straightConnector1">
              <a:avLst/>
            </a:prstGeom>
            <a:noFill/>
            <a:ln w="9525" cap="flat" cmpd="sng">
              <a:solidFill>
                <a:schemeClr val="dk1"/>
              </a:solidFill>
              <a:prstDash val="solid"/>
              <a:round/>
              <a:headEnd type="none" w="med" len="med"/>
              <a:tailEnd type="none" w="med" len="med"/>
            </a:ln>
          </p:spPr>
        </p:cxnSp>
        <p:grpSp>
          <p:nvGrpSpPr>
            <p:cNvPr id="81" name="Google Shape;81;p6"/>
            <p:cNvGrpSpPr/>
            <p:nvPr/>
          </p:nvGrpSpPr>
          <p:grpSpPr>
            <a:xfrm>
              <a:off x="7978380" y="241036"/>
              <a:ext cx="178442" cy="405535"/>
              <a:chOff x="10402525" y="1504158"/>
              <a:chExt cx="326757" cy="742601"/>
            </a:xfrm>
          </p:grpSpPr>
          <p:sp>
            <p:nvSpPr>
              <p:cNvPr id="82" name="Google Shape;82;p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3" name="Google Shape;83;p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4" name="Google Shape;84;p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sp>
        <p:nvSpPr>
          <p:cNvPr id="85" name="Google Shape;8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218794899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6"/>
        <p:cNvGrpSpPr/>
        <p:nvPr/>
      </p:nvGrpSpPr>
      <p:grpSpPr>
        <a:xfrm>
          <a:off x="0" y="0"/>
          <a:ext cx="0" cy="0"/>
          <a:chOff x="0" y="0"/>
          <a:chExt cx="0" cy="0"/>
        </a:xfrm>
      </p:grpSpPr>
      <p:sp>
        <p:nvSpPr>
          <p:cNvPr id="87" name="Google Shape;87;p7"/>
          <p:cNvSpPr/>
          <p:nvPr/>
        </p:nvSpPr>
        <p:spPr>
          <a:xfrm>
            <a:off x="7943850" y="0"/>
            <a:ext cx="13542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0" y="4603500"/>
            <a:ext cx="720000" cy="58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8097775" y="1690200"/>
            <a:ext cx="104100" cy="191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7"/>
          <p:cNvGrpSpPr/>
          <p:nvPr/>
        </p:nvGrpSpPr>
        <p:grpSpPr>
          <a:xfrm>
            <a:off x="630780" y="4400736"/>
            <a:ext cx="178442" cy="405535"/>
            <a:chOff x="10402525" y="1504158"/>
            <a:chExt cx="326757" cy="742601"/>
          </a:xfrm>
        </p:grpSpPr>
        <p:sp>
          <p:nvSpPr>
            <p:cNvPr id="91" name="Google Shape;91;p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7"/>
          <p:cNvSpPr/>
          <p:nvPr/>
        </p:nvSpPr>
        <p:spPr>
          <a:xfrm>
            <a:off x="2645850" y="4907100"/>
            <a:ext cx="3852000" cy="27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7"/>
          <p:cNvCxnSpPr/>
          <p:nvPr/>
        </p:nvCxnSpPr>
        <p:spPr>
          <a:xfrm>
            <a:off x="-6867" y="302175"/>
            <a:ext cx="3449400" cy="0"/>
          </a:xfrm>
          <a:prstGeom prst="straightConnector1">
            <a:avLst/>
          </a:prstGeom>
          <a:noFill/>
          <a:ln w="9525" cap="flat" cmpd="sng">
            <a:solidFill>
              <a:schemeClr val="dk1"/>
            </a:solidFill>
            <a:prstDash val="solid"/>
            <a:round/>
            <a:headEnd type="none" w="med" len="med"/>
            <a:tailEnd type="none" w="med" len="med"/>
          </a:ln>
        </p:spPr>
      </p:cxnSp>
      <p:grpSp>
        <p:nvGrpSpPr>
          <p:cNvPr id="96" name="Google Shape;96;p7"/>
          <p:cNvGrpSpPr/>
          <p:nvPr/>
        </p:nvGrpSpPr>
        <p:grpSpPr>
          <a:xfrm>
            <a:off x="7771015" y="452091"/>
            <a:ext cx="326769" cy="405540"/>
            <a:chOff x="11293225" y="1047749"/>
            <a:chExt cx="598150" cy="876085"/>
          </a:xfrm>
        </p:grpSpPr>
        <p:sp>
          <p:nvSpPr>
            <p:cNvPr id="97" name="Google Shape;97;p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03" name="Google Shape;103;p7"/>
          <p:cNvSpPr txBox="1">
            <a:spLocks noGrp="1"/>
          </p:cNvSpPr>
          <p:nvPr>
            <p:ph type="subTitle" idx="1"/>
          </p:nvPr>
        </p:nvSpPr>
        <p:spPr>
          <a:xfrm>
            <a:off x="720000" y="2299225"/>
            <a:ext cx="28539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b="1">
                <a:latin typeface="Lexend Deca"/>
                <a:ea typeface="Lexend Deca"/>
                <a:cs typeface="Lexend Deca"/>
                <a:sym typeface="Lexend Deca"/>
              </a:defRPr>
            </a:lvl1pPr>
            <a:lvl2pPr lvl="1"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2pPr>
            <a:lvl3pPr lvl="2"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3pPr>
            <a:lvl4pPr lvl="3"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4pPr>
            <a:lvl5pPr lvl="4"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5pPr>
            <a:lvl6pPr lvl="5"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6pPr>
            <a:lvl7pPr lvl="6"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7pPr>
            <a:lvl8pPr lvl="7"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8pPr>
            <a:lvl9pPr lvl="8" algn="r" rtl="0">
              <a:lnSpc>
                <a:spcPct val="100000"/>
              </a:lnSpc>
              <a:spcBef>
                <a:spcPts val="1600"/>
              </a:spcBef>
              <a:spcAft>
                <a:spcPts val="1600"/>
              </a:spcAft>
              <a:buSzPts val="1800"/>
              <a:buFont typeface="Bebas Neue"/>
              <a:buNone/>
              <a:defRPr sz="1800">
                <a:latin typeface="Bebas Neue"/>
                <a:ea typeface="Bebas Neue"/>
                <a:cs typeface="Bebas Neue"/>
                <a:sym typeface="Bebas Neue"/>
              </a:defRPr>
            </a:lvl9pPr>
          </a:lstStyle>
          <a:p>
            <a:r>
              <a:rPr lang="en-US"/>
              <a:t>Click to edit Master subtitle style</a:t>
            </a:r>
            <a:endParaRPr/>
          </a:p>
        </p:txBody>
      </p:sp>
      <p:sp>
        <p:nvSpPr>
          <p:cNvPr id="104" name="Google Shape;104;p7"/>
          <p:cNvSpPr txBox="1">
            <a:spLocks noGrp="1"/>
          </p:cNvSpPr>
          <p:nvPr>
            <p:ph type="subTitle" idx="2"/>
          </p:nvPr>
        </p:nvSpPr>
        <p:spPr>
          <a:xfrm>
            <a:off x="720125" y="3012625"/>
            <a:ext cx="2853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22709898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2158200" y="1307100"/>
            <a:ext cx="4827600" cy="2529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2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107" name="Google Shape;107;p8"/>
          <p:cNvSpPr/>
          <p:nvPr/>
        </p:nvSpPr>
        <p:spPr>
          <a:xfrm>
            <a:off x="4412675" y="4081200"/>
            <a:ext cx="3852000" cy="1062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0" y="250500"/>
            <a:ext cx="3453300" cy="28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5400000">
            <a:off x="4510746" y="2108025"/>
            <a:ext cx="3851988"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110" name="Google Shape;110;p8"/>
          <p:cNvGrpSpPr/>
          <p:nvPr/>
        </p:nvGrpSpPr>
        <p:grpSpPr>
          <a:xfrm flipH="1">
            <a:off x="630775" y="4305461"/>
            <a:ext cx="178442" cy="405535"/>
            <a:chOff x="10402525" y="1504158"/>
            <a:chExt cx="326757" cy="742601"/>
          </a:xfrm>
        </p:grpSpPr>
        <p:sp>
          <p:nvSpPr>
            <p:cNvPr id="111" name="Google Shape;111;p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4" name="Google Shape;114;p8"/>
          <p:cNvCxnSpPr/>
          <p:nvPr/>
        </p:nvCxnSpPr>
        <p:spPr>
          <a:xfrm rot="10800000">
            <a:off x="-159703" y="2571750"/>
            <a:ext cx="2544000" cy="0"/>
          </a:xfrm>
          <a:prstGeom prst="straightConnector1">
            <a:avLst/>
          </a:prstGeom>
          <a:noFill/>
          <a:ln w="9525" cap="flat" cmpd="sng">
            <a:solidFill>
              <a:schemeClr val="lt1"/>
            </a:solidFill>
            <a:prstDash val="solid"/>
            <a:round/>
            <a:headEnd type="none" w="med" len="med"/>
            <a:tailEnd type="none" w="med" len="med"/>
          </a:ln>
        </p:spPr>
      </p:cxnSp>
      <p:grpSp>
        <p:nvGrpSpPr>
          <p:cNvPr id="115" name="Google Shape;115;p8"/>
          <p:cNvGrpSpPr/>
          <p:nvPr/>
        </p:nvGrpSpPr>
        <p:grpSpPr>
          <a:xfrm>
            <a:off x="8139390" y="626628"/>
            <a:ext cx="326769" cy="405540"/>
            <a:chOff x="11293225" y="1047749"/>
            <a:chExt cx="598150" cy="876085"/>
          </a:xfrm>
        </p:grpSpPr>
        <p:sp>
          <p:nvSpPr>
            <p:cNvPr id="116" name="Google Shape;116;p8"/>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64835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121"/>
        <p:cNvGrpSpPr/>
        <p:nvPr/>
      </p:nvGrpSpPr>
      <p:grpSpPr>
        <a:xfrm>
          <a:off x="0" y="0"/>
          <a:ext cx="0" cy="0"/>
          <a:chOff x="0" y="0"/>
          <a:chExt cx="0" cy="0"/>
        </a:xfrm>
      </p:grpSpPr>
      <p:sp>
        <p:nvSpPr>
          <p:cNvPr id="122" name="Google Shape;122;p9"/>
          <p:cNvSpPr txBox="1">
            <a:spLocks noGrp="1"/>
          </p:cNvSpPr>
          <p:nvPr>
            <p:ph type="title"/>
          </p:nvPr>
        </p:nvSpPr>
        <p:spPr>
          <a:xfrm>
            <a:off x="2252100" y="1567688"/>
            <a:ext cx="4639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23" name="Google Shape;123;p9"/>
          <p:cNvSpPr txBox="1">
            <a:spLocks noGrp="1"/>
          </p:cNvSpPr>
          <p:nvPr>
            <p:ph type="subTitle" idx="1"/>
          </p:nvPr>
        </p:nvSpPr>
        <p:spPr>
          <a:xfrm>
            <a:off x="2252100" y="2862404"/>
            <a:ext cx="4639800" cy="93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24" name="Google Shape;124;p9"/>
          <p:cNvSpPr/>
          <p:nvPr/>
        </p:nvSpPr>
        <p:spPr>
          <a:xfrm>
            <a:off x="551475" y="0"/>
            <a:ext cx="684600" cy="403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8513225" y="420600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a:off x="8334780" y="445036"/>
            <a:ext cx="178442" cy="405535"/>
            <a:chOff x="10402525" y="1504158"/>
            <a:chExt cx="326757" cy="742601"/>
          </a:xfrm>
        </p:grpSpPr>
        <p:sp>
          <p:nvSpPr>
            <p:cNvPr id="127" name="Google Shape;127;p9"/>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9"/>
          <p:cNvSpPr/>
          <p:nvPr/>
        </p:nvSpPr>
        <p:spPr>
          <a:xfrm>
            <a:off x="879400" y="30366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9"/>
          <p:cNvGrpSpPr/>
          <p:nvPr/>
        </p:nvGrpSpPr>
        <p:grpSpPr>
          <a:xfrm>
            <a:off x="1062190" y="795278"/>
            <a:ext cx="326769" cy="405540"/>
            <a:chOff x="11293225" y="1047749"/>
            <a:chExt cx="598150" cy="876085"/>
          </a:xfrm>
        </p:grpSpPr>
        <p:sp>
          <p:nvSpPr>
            <p:cNvPr id="132" name="Google Shape;132;p9"/>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7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7"/>
        <p:cNvGrpSpPr/>
        <p:nvPr/>
      </p:nvGrpSpPr>
      <p:grpSpPr>
        <a:xfrm>
          <a:off x="0" y="0"/>
          <a:ext cx="0" cy="0"/>
          <a:chOff x="0" y="0"/>
          <a:chExt cx="0" cy="0"/>
        </a:xfrm>
      </p:grpSpPr>
      <p:sp>
        <p:nvSpPr>
          <p:cNvPr id="138" name="Google Shape;138;p10"/>
          <p:cNvSpPr txBox="1">
            <a:spLocks noGrp="1"/>
          </p:cNvSpPr>
          <p:nvPr>
            <p:ph type="title"/>
          </p:nvPr>
        </p:nvSpPr>
        <p:spPr>
          <a:xfrm>
            <a:off x="4626875" y="999600"/>
            <a:ext cx="3796800" cy="197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39" name="Google Shape;139;p10"/>
          <p:cNvSpPr txBox="1">
            <a:spLocks noGrp="1"/>
          </p:cNvSpPr>
          <p:nvPr>
            <p:ph type="subTitle" idx="1"/>
          </p:nvPr>
        </p:nvSpPr>
        <p:spPr>
          <a:xfrm>
            <a:off x="5490150" y="2906525"/>
            <a:ext cx="2933700" cy="147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r>
              <a:rPr lang="en-US"/>
              <a:t>Click to edit Master subtitle style</a:t>
            </a:r>
            <a:endParaRPr/>
          </a:p>
        </p:txBody>
      </p:sp>
      <p:sp>
        <p:nvSpPr>
          <p:cNvPr id="140" name="Google Shape;140;p10"/>
          <p:cNvSpPr/>
          <p:nvPr/>
        </p:nvSpPr>
        <p:spPr>
          <a:xfrm>
            <a:off x="4025100" y="4286100"/>
            <a:ext cx="2494500" cy="857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8334780" y="4350286"/>
            <a:ext cx="178442" cy="405535"/>
            <a:chOff x="10402525" y="1504158"/>
            <a:chExt cx="326757" cy="742601"/>
          </a:xfrm>
        </p:grpSpPr>
        <p:sp>
          <p:nvSpPr>
            <p:cNvPr id="142" name="Google Shape;142;p10"/>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10"/>
          <p:cNvSpPr/>
          <p:nvPr/>
        </p:nvSpPr>
        <p:spPr>
          <a:xfrm>
            <a:off x="5353050" y="1333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2414500" y="4558650"/>
            <a:ext cx="2264100" cy="89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0"/>
          <p:cNvCxnSpPr/>
          <p:nvPr/>
        </p:nvCxnSpPr>
        <p:spPr>
          <a:xfrm>
            <a:off x="0" y="343800"/>
            <a:ext cx="2544000" cy="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422071562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exend Deca"/>
              <a:buNone/>
              <a:defRPr sz="2800" b="1">
                <a:solidFill>
                  <a:schemeClr val="dk1"/>
                </a:solidFill>
                <a:latin typeface="Lexend Deca"/>
                <a:ea typeface="Lexend Deca"/>
                <a:cs typeface="Lexend Deca"/>
                <a:sym typeface="Lexend Deca"/>
              </a:defRPr>
            </a:lvl1pPr>
            <a:lvl2pPr lvl="1"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2pPr>
            <a:lvl3pPr lvl="2"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3pPr>
            <a:lvl4pPr lvl="3"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4pPr>
            <a:lvl5pPr lvl="4"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5pPr>
            <a:lvl6pPr lvl="5"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6pPr>
            <a:lvl7pPr lvl="6"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7pPr>
            <a:lvl8pPr lvl="7"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8pPr>
            <a:lvl9pPr lvl="8"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Questrial"/>
              <a:buChar char="●"/>
              <a:defRPr sz="1800">
                <a:solidFill>
                  <a:schemeClr val="dk1"/>
                </a:solidFill>
                <a:latin typeface="Questrial"/>
                <a:ea typeface="Questrial"/>
                <a:cs typeface="Questrial"/>
                <a:sym typeface="Questrial"/>
              </a:defRPr>
            </a:lvl1pPr>
            <a:lvl2pPr marL="914400" lvl="1"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a:lnSpc>
                <a:spcPct val="115000"/>
              </a:lnSpc>
              <a:spcBef>
                <a:spcPts val="1600"/>
              </a:spcBef>
              <a:spcAft>
                <a:spcPts val="160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4004553130"/>
      </p:ext>
    </p:extLst>
  </p:cSld>
  <p:clrMap bg1="lt1" tx1="dk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4" r:id="rId22"/>
    <p:sldLayoutId id="2147483905" r:id="rId23"/>
    <p:sldLayoutId id="2147483906" r:id="rId24"/>
    <p:sldLayoutId id="2147483907" r:id="rId25"/>
    <p:sldLayoutId id="2147483908" r:id="rId26"/>
    <p:sldLayoutId id="2147483909" r:id="rId27"/>
    <p:sldLayoutId id="2147483910" r:id="rId28"/>
    <p:sldLayoutId id="2147483912" r:id="rId29"/>
    <p:sldLayoutId id="2147483913" r:id="rId30"/>
    <p:sldLayoutId id="2147483914" r:id="rId31"/>
    <p:sldLayoutId id="2147483916" r:id="rId32"/>
    <p:sldLayoutId id="2147483917" r:id="rId33"/>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502"/>
        <p:cNvGrpSpPr/>
        <p:nvPr/>
      </p:nvGrpSpPr>
      <p:grpSpPr>
        <a:xfrm>
          <a:off x="0" y="0"/>
          <a:ext cx="0" cy="0"/>
          <a:chOff x="0" y="0"/>
          <a:chExt cx="0" cy="0"/>
        </a:xfrm>
      </p:grpSpPr>
      <p:sp>
        <p:nvSpPr>
          <p:cNvPr id="503" name="Google Shape;503;p34"/>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04" name="Google Shape;504;p34"/>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438386689"/>
      </p:ext>
    </p:extLst>
  </p:cSld>
  <p:clrMap bg1="lt1" tx1="dk1" bg2="dk2" tx2="lt2" accent1="accent1" accent2="accent2" accent3="accent3" accent4="accent4" accent5="accent5" accent6="accent6" hlink="hlink" folHlink="folHlink"/>
  <p:sldLayoutIdLst>
    <p:sldLayoutId id="2147483919"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6000" r="-6000"/>
          </a:stretch>
        </a:blipFill>
        <a:effectLst/>
      </p:bgPr>
    </p:bg>
    <p:spTree>
      <p:nvGrpSpPr>
        <p:cNvPr id="1" name="Shape 62"/>
        <p:cNvGrpSpPr/>
        <p:nvPr/>
      </p:nvGrpSpPr>
      <p:grpSpPr>
        <a:xfrm>
          <a:off x="0" y="0"/>
          <a:ext cx="0" cy="0"/>
          <a:chOff x="0" y="0"/>
          <a:chExt cx="0" cy="0"/>
        </a:xfrm>
      </p:grpSpPr>
      <p:sp>
        <p:nvSpPr>
          <p:cNvPr id="338" name="Google Shape;338;p12"/>
          <p:cNvSpPr txBox="1">
            <a:spLocks noGrp="1"/>
          </p:cNvSpPr>
          <p:nvPr>
            <p:ph type="title"/>
          </p:nvPr>
        </p:nvSpPr>
        <p:spPr>
          <a:xfrm>
            <a:off x="730391" y="280555"/>
            <a:ext cx="7704000" cy="1579418"/>
          </a:xfrm>
          <a:prstGeom prst="rect">
            <a:avLst/>
          </a:prstGeom>
          <a:ln>
            <a:solidFill>
              <a:schemeClr val="accent2"/>
            </a:solidFill>
          </a:ln>
        </p:spPr>
        <p:txBody>
          <a:bodyPr spcFirstLastPara="1" wrap="square" lIns="0" tIns="0" rIns="0" bIns="0" anchor="ctr" anchorCtr="0">
            <a:noAutofit/>
          </a:bodyPr>
          <a:lstStyle/>
          <a:p>
            <a:pPr marL="0" lvl="0" indent="0" rtl="0">
              <a:spcBef>
                <a:spcPts val="0"/>
              </a:spcBef>
              <a:spcAft>
                <a:spcPts val="0"/>
              </a:spcAft>
              <a:buNone/>
            </a:pPr>
            <a:r>
              <a:rPr lang="en-IN" sz="2800" b="1" dirty="0">
                <a:solidFill>
                  <a:schemeClr val="tx1"/>
                </a:solidFill>
                <a:latin typeface="Times New Roman" panose="02020603050405020304" pitchFamily="18" charset="0"/>
                <a:cs typeface="Times New Roman" panose="02020603050405020304" pitchFamily="18" charset="0"/>
              </a:rPr>
              <a:t>Process Improvement of Master Health Check-Up at Fortis memorial research institute, Gurugram</a:t>
            </a:r>
            <a:endParaRPr sz="2800" b="1" dirty="0">
              <a:solidFill>
                <a:schemeClr val="tx1"/>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720000" y="2202873"/>
            <a:ext cx="7704000" cy="2366002"/>
          </a:xfrm>
        </p:spPr>
        <p:txBody>
          <a:bodyPr/>
          <a:lstStyle/>
          <a:p>
            <a:pPr marL="152400" indent="0" algn="ctr">
              <a:buNone/>
            </a:pPr>
            <a:r>
              <a:rPr lang="en-US" sz="1400" b="1" dirty="0">
                <a:latin typeface="Times New Roman" panose="02020603050405020304" pitchFamily="18" charset="0"/>
                <a:cs typeface="Times New Roman" panose="02020603050405020304" pitchFamily="18" charset="0"/>
              </a:rPr>
              <a:t>SUBMITTED BY –</a:t>
            </a:r>
            <a:r>
              <a:rPr lang="en-US"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Mr. Vaibhav Pandey</a:t>
            </a:r>
          </a:p>
          <a:p>
            <a:pPr marL="152400" indent="0" algn="ctr">
              <a:buNone/>
            </a:pPr>
            <a:r>
              <a:rPr lang="en-US" sz="1400" b="1" dirty="0">
                <a:latin typeface="Times New Roman" panose="02020603050405020304" pitchFamily="18" charset="0"/>
                <a:cs typeface="Times New Roman" panose="02020603050405020304" pitchFamily="18" charset="0"/>
              </a:rPr>
              <a:t>                            PGDM 1</a:t>
            </a:r>
            <a:r>
              <a:rPr lang="en-US" sz="1400" b="1" baseline="30000" dirty="0">
                <a:latin typeface="Times New Roman" panose="02020603050405020304" pitchFamily="18" charset="0"/>
                <a:cs typeface="Times New Roman" panose="02020603050405020304" pitchFamily="18" charset="0"/>
              </a:rPr>
              <a:t>st</a:t>
            </a:r>
            <a:r>
              <a:rPr lang="en-US" sz="1400" b="1" dirty="0">
                <a:latin typeface="Times New Roman" panose="02020603050405020304" pitchFamily="18" charset="0"/>
                <a:cs typeface="Times New Roman" panose="02020603050405020304" pitchFamily="18" charset="0"/>
              </a:rPr>
              <a:t> Year</a:t>
            </a:r>
          </a:p>
          <a:p>
            <a:pPr marL="152400" indent="0" algn="ctr">
              <a:buNone/>
            </a:pPr>
            <a:r>
              <a:rPr lang="en-US" sz="1400" b="1" dirty="0">
                <a:latin typeface="Times New Roman" panose="02020603050405020304" pitchFamily="18" charset="0"/>
                <a:cs typeface="Times New Roman" panose="02020603050405020304" pitchFamily="18" charset="0"/>
              </a:rPr>
              <a:t>                Roll No.125</a:t>
            </a:r>
          </a:p>
          <a:p>
            <a:pPr marL="152400" indent="0" algn="ctr">
              <a:buNone/>
            </a:pPr>
            <a:endParaRPr lang="en-US" dirty="0">
              <a:latin typeface="Times New Roman" panose="02020603050405020304" pitchFamily="18" charset="0"/>
              <a:cs typeface="Times New Roman" panose="02020603050405020304" pitchFamily="18" charset="0"/>
            </a:endParaRPr>
          </a:p>
          <a:p>
            <a:pPr marL="152400" indent="0" algn="ctr">
              <a:buNone/>
            </a:pPr>
            <a:r>
              <a:rPr lang="en-US" sz="1400" b="1" dirty="0">
                <a:latin typeface="Times New Roman" panose="02020603050405020304" pitchFamily="18" charset="0"/>
                <a:cs typeface="Times New Roman" panose="02020603050405020304" pitchFamily="18" charset="0"/>
              </a:rPr>
              <a:t>Mentor –  Dr. Nikita </a:t>
            </a:r>
            <a:r>
              <a:rPr lang="en-US" sz="1400" b="1" dirty="0" err="1">
                <a:latin typeface="Times New Roman" panose="02020603050405020304" pitchFamily="18" charset="0"/>
                <a:cs typeface="Times New Roman" panose="02020603050405020304" pitchFamily="18" charset="0"/>
              </a:rPr>
              <a:t>Sabherwal</a:t>
            </a:r>
            <a:r>
              <a:rPr lang="en-US" sz="1400" b="1"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785" y="4134130"/>
            <a:ext cx="1164215" cy="10093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6" name="Title 5">
            <a:extLst>
              <a:ext uri="{FF2B5EF4-FFF2-40B4-BE49-F238E27FC236}">
                <a16:creationId xmlns:a16="http://schemas.microsoft.com/office/drawing/2014/main" id="{20FCE4EE-C069-4B6F-9CC0-C5EF57D2E450}"/>
              </a:ext>
            </a:extLst>
          </p:cNvPr>
          <p:cNvSpPr>
            <a:spLocks noGrp="1"/>
          </p:cNvSpPr>
          <p:nvPr>
            <p:ph type="title"/>
          </p:nvPr>
        </p:nvSpPr>
        <p:spPr>
          <a:xfrm>
            <a:off x="1706046" y="163546"/>
            <a:ext cx="5640900" cy="522254"/>
          </a:xfrm>
          <a:solidFill>
            <a:schemeClr val="accent1">
              <a:lumMod val="75000"/>
            </a:schemeClr>
          </a:solidFill>
        </p:spPr>
        <p:txBody>
          <a:bodyPr/>
          <a:lstStyle/>
          <a:p>
            <a:r>
              <a:rPr lang="en-IN" sz="2400" b="1" dirty="0"/>
              <a:t>DISCUSSION</a:t>
            </a:r>
          </a:p>
        </p:txBody>
      </p:sp>
      <p:sp>
        <p:nvSpPr>
          <p:cNvPr id="7" name="Text Placeholder 6">
            <a:extLst>
              <a:ext uri="{FF2B5EF4-FFF2-40B4-BE49-F238E27FC236}">
                <a16:creationId xmlns:a16="http://schemas.microsoft.com/office/drawing/2014/main" id="{E5E14776-E9FA-46FF-A568-D4E1FBF8B6D1}"/>
              </a:ext>
            </a:extLst>
          </p:cNvPr>
          <p:cNvSpPr>
            <a:spLocks noGrp="1"/>
          </p:cNvSpPr>
          <p:nvPr>
            <p:ph type="body" idx="1"/>
          </p:nvPr>
        </p:nvSpPr>
        <p:spPr>
          <a:xfrm>
            <a:off x="627681" y="999641"/>
            <a:ext cx="8059119" cy="3777632"/>
          </a:xfrm>
          <a:ln>
            <a:solidFill>
              <a:schemeClr val="accent2"/>
            </a:solidFill>
          </a:ln>
        </p:spPr>
        <p:txBody>
          <a:bodyPr/>
          <a:lstStyle/>
          <a:p>
            <a:pPr marL="114300" indent="0">
              <a:buNone/>
            </a:pPr>
            <a:endParaRPr lang="en-IN" sz="1400" dirty="0"/>
          </a:p>
          <a:p>
            <a:r>
              <a:rPr lang="en-IN" sz="1400" b="1" dirty="0">
                <a:latin typeface="Times New Roman" panose="02020603050405020304" pitchFamily="18" charset="0"/>
                <a:cs typeface="Times New Roman" panose="02020603050405020304" pitchFamily="18" charset="0"/>
              </a:rPr>
              <a:t>Gynaecology Consultations</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Gynaecologist is available usually after 1 pm or 2pm. Altering the time would be beneficial.</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Consultation mostly takes place in ECG room therefore delaying the ECG, TMT/Echo. A separate space can be allocated to the doctor.</a:t>
            </a:r>
          </a:p>
          <a:p>
            <a:pPr lvl="1">
              <a:buFont typeface="Wingdings" panose="05000000000000000000" pitchFamily="2" charset="2"/>
              <a:buChar char="q"/>
            </a:pPr>
            <a:endParaRPr lang="en-IN" sz="1400" dirty="0">
              <a:latin typeface="Times New Roman" panose="02020603050405020304" pitchFamily="18" charset="0"/>
              <a:cs typeface="Times New Roman" panose="02020603050405020304" pitchFamily="18" charset="0"/>
            </a:endParaRPr>
          </a:p>
          <a:p>
            <a:r>
              <a:rPr lang="en-IN" sz="1400" b="1" dirty="0">
                <a:latin typeface="Times New Roman" panose="02020603050405020304" pitchFamily="18" charset="0"/>
                <a:cs typeface="Times New Roman" panose="02020603050405020304" pitchFamily="18" charset="0"/>
              </a:rPr>
              <a:t>Patient coordination </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Patient is clueless about the process and where to go next.</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Executives not present at times to guide and handover the files for next investigation.</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 Poor team work leading to confusion and more waste time.</a:t>
            </a:r>
          </a:p>
          <a:p>
            <a:endParaRPr lang="en-IN"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5" y="0"/>
            <a:ext cx="1080655" cy="93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54AA9B-18AA-43AA-BEA0-D89A1D8F0FF7}"/>
              </a:ext>
            </a:extLst>
          </p:cNvPr>
          <p:cNvSpPr>
            <a:spLocks noGrp="1"/>
          </p:cNvSpPr>
          <p:nvPr>
            <p:ph type="body" idx="1"/>
          </p:nvPr>
        </p:nvSpPr>
        <p:spPr>
          <a:xfrm>
            <a:off x="464948" y="0"/>
            <a:ext cx="8020373" cy="5029199"/>
          </a:xfrm>
          <a:ln>
            <a:solidFill>
              <a:schemeClr val="tx1"/>
            </a:solidFill>
          </a:ln>
        </p:spPr>
        <p:txBody>
          <a:bodyPr/>
          <a:lstStyle/>
          <a:p>
            <a:pPr marL="114300" indent="0">
              <a:buNone/>
            </a:pPr>
            <a:endParaRPr lang="en-IN" sz="1400" b="1" dirty="0"/>
          </a:p>
          <a:p>
            <a:pPr>
              <a:buFont typeface="Wingdings" panose="05000000000000000000" pitchFamily="2" charset="2"/>
              <a:buChar char="Ø"/>
            </a:pPr>
            <a:r>
              <a:rPr lang="en-IN" sz="1400" b="1" dirty="0">
                <a:latin typeface="Times New Roman" panose="02020603050405020304" pitchFamily="18" charset="0"/>
                <a:cs typeface="Times New Roman" panose="02020603050405020304" pitchFamily="18" charset="0"/>
              </a:rPr>
              <a:t>ULTRASOUND</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6-7 patients simultaneously waiting for USG.</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Patient not able to control bladder pressure for longer duration because of waiting period.</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Delayed USG leads to delayed PP blood sample time increasing the idle time of patient.</a:t>
            </a:r>
          </a:p>
          <a:p>
            <a:pPr marL="571500" lvl="1" indent="0">
              <a:buNone/>
            </a:pPr>
            <a:endParaRPr lang="en-IN"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IN" sz="1400" b="1" dirty="0">
                <a:latin typeface="Times New Roman" panose="02020603050405020304" pitchFamily="18" charset="0"/>
                <a:cs typeface="Times New Roman" panose="02020603050405020304" pitchFamily="18" charset="0"/>
              </a:rPr>
              <a:t>INTERNAL MEDICINE CONSULTATION</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Pre consultation time : 2-3 mins</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Post consultation time: 5-10 mins</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Appointment is not given for post consultation, patient is asked to collect the file after 24 hours and consult the doctor resulting in more patients for post consultation at a time on some days. More post consultation appointments delays the pre-consultation after ECG further delaying the TMT/ECHO.</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No queue is formed for consultation </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Staff is not available for queue management leading to confusion and decrease patient satisfaction.</a:t>
            </a:r>
          </a:p>
          <a:p>
            <a:pPr marL="114300" indent="0">
              <a:buNone/>
            </a:pPr>
            <a:endParaRPr lang="en-IN" sz="1400" b="1" u="sng" dirty="0"/>
          </a:p>
          <a:p>
            <a:endParaRPr lang="en-IN" dirty="0"/>
          </a:p>
        </p:txBody>
      </p:sp>
      <p:sp>
        <p:nvSpPr>
          <p:cNvPr id="4" name="Slide Number Placeholder 3">
            <a:extLst>
              <a:ext uri="{FF2B5EF4-FFF2-40B4-BE49-F238E27FC236}">
                <a16:creationId xmlns:a16="http://schemas.microsoft.com/office/drawing/2014/main" id="{3E8C6158-BD2D-4C25-81E6-3881A760C342}"/>
              </a:ext>
            </a:extLst>
          </p:cNvPr>
          <p:cNvSpPr>
            <a:spLocks noGrp="1"/>
          </p:cNvSpPr>
          <p:nvPr>
            <p:ph type="sldNum" idx="4294967295"/>
          </p:nvPr>
        </p:nvSpPr>
        <p:spPr>
          <a:xfrm>
            <a:off x="8686800" y="4637088"/>
            <a:ext cx="457200" cy="468312"/>
          </a:xfrm>
          <a:prstGeom prst="rect">
            <a:avLst/>
          </a:prstGeom>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5915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Limitations of study</a:t>
            </a:r>
          </a:p>
        </p:txBody>
      </p:sp>
      <p:sp>
        <p:nvSpPr>
          <p:cNvPr id="3" name="Text Placeholder 2"/>
          <p:cNvSpPr>
            <a:spLocks noGrp="1"/>
          </p:cNvSpPr>
          <p:nvPr>
            <p:ph type="body" idx="1"/>
          </p:nvPr>
        </p:nvSpPr>
        <p:spPr/>
        <p:txBody>
          <a:bodyPr/>
          <a:lstStyle/>
          <a:p>
            <a:r>
              <a:rPr lang="en-US" sz="1600" dirty="0">
                <a:latin typeface="Times New Roman" panose="02020603050405020304" pitchFamily="18" charset="0"/>
                <a:cs typeface="Times New Roman" panose="02020603050405020304" pitchFamily="18" charset="0"/>
              </a:rPr>
              <a:t>Difficulty  in tracking patient.</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Extended waiting time.</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Transfer of patients to different departments</a:t>
            </a:r>
          </a:p>
          <a:p>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422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 </a:t>
            </a:r>
          </a:p>
        </p:txBody>
      </p:sp>
      <p:sp>
        <p:nvSpPr>
          <p:cNvPr id="3" name="Text Placeholder 2"/>
          <p:cNvSpPr>
            <a:spLocks noGrp="1"/>
          </p:cNvSpPr>
          <p:nvPr>
            <p:ph type="body" idx="1"/>
          </p:nvPr>
        </p:nvSpPr>
        <p:spPr/>
        <p:txBody>
          <a:bodyPr/>
          <a:lstStyle/>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time spent on various activities in the Health4U department of a hospital was documented  to see if proper guidelines were being followed at the department. </a:t>
            </a:r>
          </a:p>
          <a:p>
            <a:pPr marL="152400" indent="0">
              <a:buNone/>
            </a:pPr>
            <a:endParaRPr lang="en-US" sz="1600" dirty="0">
              <a:latin typeface="Times New Roman" panose="02020603050405020304" pitchFamily="18" charset="0"/>
              <a:cs typeface="Times New Roman" panose="02020603050405020304" pitchFamily="18" charset="0"/>
            </a:endParaRPr>
          </a:p>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 positive result was found after the study was done.</a:t>
            </a:r>
          </a:p>
          <a:p>
            <a:pPr marL="152400" indent="0">
              <a:buNone/>
            </a:pPr>
            <a:endParaRPr lang="en-US" sz="1600" dirty="0">
              <a:latin typeface="Times New Roman" panose="02020603050405020304" pitchFamily="18" charset="0"/>
              <a:cs typeface="Times New Roman" panose="02020603050405020304" pitchFamily="18" charset="0"/>
            </a:endParaRPr>
          </a:p>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 In the department, the staff was well-trained, and doctors were present. While performing a wide range of activities in the department, the average time also was found satisfying.</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75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r>
              <a:rPr lang="en-US" dirty="0"/>
              <a:t> </a:t>
            </a:r>
          </a:p>
        </p:txBody>
      </p:sp>
      <p:sp>
        <p:nvSpPr>
          <p:cNvPr id="3" name="Text Placeholder 2"/>
          <p:cNvSpPr>
            <a:spLocks noGrp="1"/>
          </p:cNvSpPr>
          <p:nvPr>
            <p:ph type="body" idx="1"/>
          </p:nvPr>
        </p:nvSpPr>
        <p:spPr/>
        <p:txBody>
          <a:bodyPr/>
          <a:lstStyle/>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Hawkins RC. Laboratory turnaround time. Clin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Biochem</a:t>
            </a:r>
            <a:r>
              <a:rPr lang="en-IN" dirty="0">
                <a:effectLst/>
                <a:latin typeface="Times New Roman" panose="02020603050405020304" pitchFamily="18" charset="0"/>
                <a:ea typeface="Calibri" panose="020F0502020204030204" pitchFamily="34" charset="0"/>
                <a:cs typeface="Times New Roman" panose="02020603050405020304" pitchFamily="18" charset="0"/>
              </a:rPr>
              <a:t> Rev. 2007 Nov;28(4):179–94. </a:t>
            </a:r>
          </a:p>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Fang DZ,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Sran</a:t>
            </a:r>
            <a:r>
              <a:rPr lang="en-IN" dirty="0">
                <a:effectLst/>
                <a:latin typeface="Times New Roman" panose="02020603050405020304" pitchFamily="18" charset="0"/>
                <a:ea typeface="Calibri" panose="020F0502020204030204" pitchFamily="34" charset="0"/>
                <a:cs typeface="Times New Roman" panose="02020603050405020304" pitchFamily="18" charset="0"/>
              </a:rPr>
              <a:t> G, Gessner D, Loftus PD,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Folkins</a:t>
            </a:r>
            <a:r>
              <a:rPr lang="en-IN" dirty="0">
                <a:effectLst/>
                <a:latin typeface="Times New Roman" panose="02020603050405020304" pitchFamily="18" charset="0"/>
                <a:ea typeface="Calibri" panose="020F0502020204030204" pitchFamily="34" charset="0"/>
                <a:cs typeface="Times New Roman" panose="02020603050405020304" pitchFamily="18" charset="0"/>
              </a:rPr>
              <a:t> A, Christopher JY, et al. Cost and turn-around time display decreases inpatient ordering of reference laboratory tests: a time series. BMJ Qual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Saf</a:t>
            </a:r>
            <a:r>
              <a:rPr lang="en-IN" dirty="0">
                <a:effectLst/>
                <a:latin typeface="Times New Roman" panose="02020603050405020304" pitchFamily="18" charset="0"/>
                <a:ea typeface="Calibri" panose="020F0502020204030204" pitchFamily="34" charset="0"/>
                <a:cs typeface="Times New Roman" panose="02020603050405020304" pitchFamily="18" charset="0"/>
              </a:rPr>
              <a:t>. 2014 Dec;23(12):994–1000.  </a:t>
            </a:r>
          </a:p>
          <a:p>
            <a:pPr>
              <a:lnSpc>
                <a:spcPct val="107000"/>
              </a:lnSpc>
              <a:spcAft>
                <a:spcPts val="800"/>
              </a:spcAft>
            </a:pPr>
            <a:r>
              <a:rPr lang="en-IN">
                <a:effectLst/>
                <a:latin typeface="Times New Roman" panose="02020603050405020304" pitchFamily="18" charset="0"/>
                <a:ea typeface="Calibri" panose="020F0502020204030204" pitchFamily="34" charset="0"/>
                <a:cs typeface="Times New Roman" panose="02020603050405020304" pitchFamily="18" charset="0"/>
              </a:rPr>
              <a:t>A </a:t>
            </a:r>
            <a:r>
              <a:rPr lang="en-IN" dirty="0">
                <a:effectLst/>
                <a:latin typeface="Times New Roman" panose="02020603050405020304" pitchFamily="18" charset="0"/>
                <a:ea typeface="Calibri" panose="020F0502020204030204" pitchFamily="34" charset="0"/>
                <a:cs typeface="Times New Roman" panose="02020603050405020304" pitchFamily="18" charset="0"/>
              </a:rPr>
              <a:t>B, Natarajan P. REDUCTION OF TURNAROUND TIME OF IN-PATIENTS IN A PRIVATE HOSPITAL, CHENNAI A SIX SIGMA APPROACH. IJEMR. 2011 Nov 1;2249–8672. </a:t>
            </a:r>
          </a:p>
          <a:p>
            <a:pPr algn="l" fontAlgn="base"/>
            <a:r>
              <a:rPr lang="en-US" b="0" i="0" dirty="0">
                <a:solidFill>
                  <a:schemeClr val="tx1"/>
                </a:solidFill>
                <a:effectLst/>
                <a:latin typeface="Times New Roman" panose="02020603050405020304" pitchFamily="18" charset="0"/>
                <a:cs typeface="Times New Roman" panose="02020603050405020304" pitchFamily="18" charset="0"/>
              </a:rPr>
              <a:t>Cole, F.L., Mackey, T.A., &amp; Lindenberg, J. (2001). Wait time and Satisfaction with Care and</a:t>
            </a:r>
            <a:br>
              <a:rPr lang="en-US" b="0" i="0" dirty="0">
                <a:solidFill>
                  <a:schemeClr val="tx1"/>
                </a:solidFill>
                <a:effectLst/>
                <a:latin typeface="Times New Roman" panose="02020603050405020304" pitchFamily="18" charset="0"/>
                <a:cs typeface="Times New Roman" panose="02020603050405020304" pitchFamily="18" charset="0"/>
              </a:rPr>
            </a:br>
            <a:r>
              <a:rPr lang="en-US" b="0" i="0" dirty="0">
                <a:solidFill>
                  <a:schemeClr val="tx1"/>
                </a:solidFill>
                <a:effectLst/>
                <a:latin typeface="Times New Roman" panose="02020603050405020304" pitchFamily="18" charset="0"/>
                <a:cs typeface="Times New Roman" panose="02020603050405020304" pitchFamily="18" charset="0"/>
              </a:rPr>
              <a:t>Service at a Nurse Practitioner Managed Clinic. </a:t>
            </a:r>
            <a:r>
              <a:rPr lang="en-US" b="0" i="1" dirty="0">
                <a:solidFill>
                  <a:schemeClr val="tx1"/>
                </a:solidFill>
                <a:effectLst/>
                <a:latin typeface="Times New Roman" panose="02020603050405020304" pitchFamily="18" charset="0"/>
                <a:cs typeface="Times New Roman" panose="02020603050405020304" pitchFamily="18" charset="0"/>
              </a:rPr>
              <a:t>Journal of the American Academy of Nurse Practitioners</a:t>
            </a:r>
            <a:r>
              <a:rPr lang="en-US" b="0" i="0" dirty="0">
                <a:solidFill>
                  <a:schemeClr val="tx1"/>
                </a:solidFill>
                <a:effectLst/>
                <a:latin typeface="Times New Roman" panose="02020603050405020304" pitchFamily="18" charset="0"/>
                <a:cs typeface="Times New Roman" panose="02020603050405020304" pitchFamily="18" charset="0"/>
              </a:rPr>
              <a:t>, 13, 467-472.</a:t>
            </a:r>
          </a:p>
          <a:p>
            <a:pPr algn="l" fontAlgn="base"/>
            <a:r>
              <a:rPr lang="en-US" b="0" i="0" dirty="0">
                <a:solidFill>
                  <a:schemeClr val="tx1"/>
                </a:solidFill>
                <a:effectLst/>
                <a:latin typeface="Times New Roman" panose="02020603050405020304" pitchFamily="18" charset="0"/>
                <a:cs typeface="Times New Roman" panose="02020603050405020304" pitchFamily="18" charset="0"/>
              </a:rPr>
              <a:t>Dansky, K.H., &amp; Miles, J. (1997). Patient Satisfaction with Ambulatory Healthcare Services:</a:t>
            </a:r>
            <a:br>
              <a:rPr lang="en-US" b="0" i="0" dirty="0">
                <a:solidFill>
                  <a:schemeClr val="tx1"/>
                </a:solidFill>
                <a:effectLst/>
                <a:latin typeface="Times New Roman" panose="02020603050405020304" pitchFamily="18" charset="0"/>
                <a:cs typeface="Times New Roman" panose="02020603050405020304" pitchFamily="18" charset="0"/>
              </a:rPr>
            </a:br>
            <a:r>
              <a:rPr lang="en-US" b="0" i="0" dirty="0">
                <a:solidFill>
                  <a:schemeClr val="tx1"/>
                </a:solidFill>
                <a:effectLst/>
                <a:latin typeface="Times New Roman" panose="02020603050405020304" pitchFamily="18" charset="0"/>
                <a:cs typeface="Times New Roman" panose="02020603050405020304" pitchFamily="18" charset="0"/>
              </a:rPr>
              <a:t>Waiting Time and Filling Time. </a:t>
            </a:r>
            <a:r>
              <a:rPr lang="en-US" b="0" i="1" dirty="0">
                <a:solidFill>
                  <a:schemeClr val="tx1"/>
                </a:solidFill>
                <a:effectLst/>
                <a:latin typeface="Times New Roman" panose="02020603050405020304" pitchFamily="18" charset="0"/>
                <a:cs typeface="Times New Roman" panose="02020603050405020304" pitchFamily="18" charset="0"/>
              </a:rPr>
              <a:t>Hospital &amp; Health Services Administration</a:t>
            </a:r>
            <a:r>
              <a:rPr lang="en-US" b="0" i="0" dirty="0">
                <a:solidFill>
                  <a:schemeClr val="tx1"/>
                </a:solidFill>
                <a:effectLst/>
                <a:latin typeface="Times New Roman" panose="02020603050405020304" pitchFamily="18" charset="0"/>
                <a:cs typeface="Times New Roman" panose="02020603050405020304" pitchFamily="18" charset="0"/>
              </a:rPr>
              <a:t>, 42, (2) 165-177.</a:t>
            </a:r>
          </a:p>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Student Dissertation [Internet]. [cited 2022 Jun 22]. Available from: https://iihmr.edu.in/research/student-dissertation/2015-2017/study-on-turnaround-time-of-patient-in-emergency-department</a:t>
            </a:r>
          </a:p>
          <a:p>
            <a:pPr marL="152400" indent="0">
              <a:lnSpc>
                <a:spcPct val="107000"/>
              </a:lnSpc>
              <a:spcAft>
                <a:spcPts val="800"/>
              </a:spcAft>
              <a:buNone/>
            </a:pPr>
            <a:endParaRPr lang="en-IN" dirty="0">
              <a:effectLst/>
              <a:latin typeface="Times New Roman" panose="02020603050405020304" pitchFamily="18" charset="0"/>
              <a:ea typeface="Calibri" panose="020F0502020204030204" pitchFamily="34" charset="0"/>
              <a:cs typeface="Times New Roman" panose="02020603050405020304" pitchFamily="18" charset="0"/>
            </a:endParaRPr>
          </a:p>
          <a:p>
            <a:pPr algn="l" fontAlgn="base"/>
            <a:endParaRPr lang="en-US" b="0" i="0" dirty="0">
              <a:solidFill>
                <a:schemeClr val="tx1"/>
              </a:solidFill>
              <a:effectLst/>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837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Internship experiences </a:t>
            </a:r>
          </a:p>
        </p:txBody>
      </p:sp>
      <p:sp>
        <p:nvSpPr>
          <p:cNvPr id="3" name="Text Placeholder 2"/>
          <p:cNvSpPr>
            <a:spLocks noGrp="1"/>
          </p:cNvSpPr>
          <p:nvPr>
            <p:ph type="body" idx="1"/>
          </p:nvPr>
        </p:nvSpPr>
        <p:spPr/>
        <p:txBody>
          <a:bodyPr/>
          <a:lstStyle/>
          <a:p>
            <a:pPr marL="152400" indent="0">
              <a:buNone/>
            </a:pPr>
            <a:r>
              <a:rPr lang="en-US" sz="1800" dirty="0">
                <a:latin typeface="Times New Roman" panose="02020603050405020304" pitchFamily="18" charset="0"/>
                <a:cs typeface="Times New Roman" panose="02020603050405020304" pitchFamily="18" charset="0"/>
              </a:rPr>
              <a:t>Skills learnt </a:t>
            </a:r>
          </a:p>
          <a:p>
            <a:pPr marL="152400" indent="0">
              <a:buNone/>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Patient handling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Patient coordination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Grievance handling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Department coordination</a:t>
            </a:r>
          </a:p>
          <a:p>
            <a:pPr marL="438150" indent="-285750">
              <a:buFont typeface="Arial" panose="020B0604020202020204" pitchFamily="34" charset="0"/>
              <a:buChar char="•"/>
            </a:pPr>
            <a:endParaRPr lang="en-US" sz="1800" b="1"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43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Recommendations </a:t>
            </a:r>
          </a:p>
        </p:txBody>
      </p:sp>
      <p:sp>
        <p:nvSpPr>
          <p:cNvPr id="3" name="Text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The H4U department follows SOP’s as set by the hospital and operates smoothly. Doctors and nurses obediently follow all the rules and regulations, and  the patients are pleased as well.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thing that can be improved is making appointments for the post-test consultations so as to reduce the waiting time and provide optimum care to the patients.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Patients should be informed for the post consultation during their assessment at the department.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Sometimes coordination  is missing, due to less no. of coordinators, which should be increased for the efficient patient handling and smooth work flow of the department.</a:t>
            </a: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981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55" y="0"/>
            <a:ext cx="3834245" cy="454082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929" b="7273"/>
          <a:stretch/>
        </p:blipFill>
        <p:spPr>
          <a:xfrm>
            <a:off x="1" y="955964"/>
            <a:ext cx="5309754" cy="4187536"/>
          </a:xfrm>
          <a:prstGeom prst="rect">
            <a:avLst/>
          </a:prstGeom>
        </p:spPr>
      </p:pic>
    </p:spTree>
    <p:extLst>
      <p:ext uri="{BB962C8B-B14F-4D97-AF65-F5344CB8AC3E}">
        <p14:creationId xmlns:p14="http://schemas.microsoft.com/office/powerpoint/2010/main" val="1460255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9504"/>
          <a:stretch/>
        </p:blipFill>
        <p:spPr>
          <a:xfrm>
            <a:off x="4810991" y="0"/>
            <a:ext cx="4333009" cy="2358736"/>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91" r="21706"/>
          <a:stretch/>
        </p:blipFill>
        <p:spPr bwMode="auto">
          <a:xfrm>
            <a:off x="4810991" y="2296392"/>
            <a:ext cx="4333009" cy="284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E379382-657A-B832-4B3B-83478AAA9486}"/>
              </a:ext>
            </a:extLst>
          </p:cNvPr>
          <p:cNvPicPr>
            <a:picLocks noChangeAspect="1"/>
          </p:cNvPicPr>
          <p:nvPr/>
        </p:nvPicPr>
        <p:blipFill>
          <a:blip r:embed="rId4"/>
          <a:stretch>
            <a:fillRect/>
          </a:stretch>
        </p:blipFill>
        <p:spPr>
          <a:xfrm>
            <a:off x="0" y="0"/>
            <a:ext cx="4810991" cy="5196840"/>
          </a:xfrm>
          <a:prstGeom prst="rect">
            <a:avLst/>
          </a:prstGeom>
        </p:spPr>
      </p:pic>
    </p:spTree>
    <p:extLst>
      <p:ext uri="{BB962C8B-B14F-4D97-AF65-F5344CB8AC3E}">
        <p14:creationId xmlns:p14="http://schemas.microsoft.com/office/powerpoint/2010/main" val="397250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0CE99-CE44-C671-0A2C-57F461429D16}"/>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8F355785-C9BA-7C65-9B3A-BBADD8254783}"/>
              </a:ext>
            </a:extLst>
          </p:cNvPr>
          <p:cNvSpPr>
            <a:spLocks noGrp="1"/>
          </p:cNvSpPr>
          <p:nvPr>
            <p:ph type="body" idx="1"/>
          </p:nvPr>
        </p:nvSpPr>
        <p:spPr/>
        <p:txBody>
          <a:bodyPr/>
          <a:lstStyle/>
          <a:p>
            <a:endParaRPr lang="en-IN" dirty="0"/>
          </a:p>
        </p:txBody>
      </p:sp>
      <p:pic>
        <p:nvPicPr>
          <p:cNvPr id="5" name="Picture 4">
            <a:extLst>
              <a:ext uri="{FF2B5EF4-FFF2-40B4-BE49-F238E27FC236}">
                <a16:creationId xmlns:a16="http://schemas.microsoft.com/office/drawing/2014/main" id="{6AAA8FAE-0003-183F-8AF4-DCC0571B71E4}"/>
              </a:ext>
            </a:extLst>
          </p:cNvPr>
          <p:cNvPicPr>
            <a:picLocks noChangeAspect="1"/>
          </p:cNvPicPr>
          <p:nvPr/>
        </p:nvPicPr>
        <p:blipFill>
          <a:blip r:embed="rId2"/>
          <a:stretch>
            <a:fillRect/>
          </a:stretch>
        </p:blipFill>
        <p:spPr>
          <a:xfrm>
            <a:off x="-1" y="0"/>
            <a:ext cx="9144001"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66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Screenshot of approval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F86D547-2692-F5B1-A12E-F075E2A81EAD}"/>
              </a:ext>
            </a:extLst>
          </p:cNvPr>
          <p:cNvPicPr>
            <a:picLocks noChangeAspect="1"/>
          </p:cNvPicPr>
          <p:nvPr/>
        </p:nvPicPr>
        <p:blipFill>
          <a:blip r:embed="rId3"/>
          <a:stretch>
            <a:fillRect/>
          </a:stretch>
        </p:blipFill>
        <p:spPr>
          <a:xfrm>
            <a:off x="2096518" y="1017725"/>
            <a:ext cx="4950963" cy="3114676"/>
          </a:xfrm>
          <a:prstGeom prst="rect">
            <a:avLst/>
          </a:prstGeom>
        </p:spPr>
      </p:pic>
      <p:sp>
        <p:nvSpPr>
          <p:cNvPr id="4" name="TextBox 3">
            <a:extLst>
              <a:ext uri="{FF2B5EF4-FFF2-40B4-BE49-F238E27FC236}">
                <a16:creationId xmlns:a16="http://schemas.microsoft.com/office/drawing/2014/main" id="{F5FB0699-8052-F9C4-663D-2181DB2F9A03}"/>
              </a:ext>
            </a:extLst>
          </p:cNvPr>
          <p:cNvSpPr txBox="1"/>
          <p:nvPr/>
        </p:nvSpPr>
        <p:spPr>
          <a:xfrm>
            <a:off x="307181" y="4321969"/>
            <a:ext cx="1457325"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Date of Approval: 23</a:t>
            </a:r>
            <a:r>
              <a:rPr lang="en-US" sz="1200" baseline="30000" dirty="0">
                <a:latin typeface="Times New Roman" panose="02020603050405020304" pitchFamily="18" charset="0"/>
                <a:cs typeface="Times New Roman" panose="02020603050405020304" pitchFamily="18" charset="0"/>
              </a:rPr>
              <a:t>rd</a:t>
            </a:r>
            <a:r>
              <a:rPr lang="en-US" sz="1200" dirty="0">
                <a:latin typeface="Times New Roman" panose="02020603050405020304" pitchFamily="18" charset="0"/>
                <a:cs typeface="Times New Roman" panose="02020603050405020304" pitchFamily="18" charset="0"/>
              </a:rPr>
              <a:t> June</a:t>
            </a:r>
            <a:endParaRPr lang="en-IN"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76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6"/>
          <p:cNvSpPr txBox="1">
            <a:spLocks noGrp="1"/>
          </p:cNvSpPr>
          <p:nvPr>
            <p:ph type="body" idx="1"/>
          </p:nvPr>
        </p:nvSpPr>
        <p:spPr>
          <a:xfrm>
            <a:off x="1790653" y="2217850"/>
            <a:ext cx="4742700" cy="108398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IN" sz="4800" dirty="0"/>
              <a:t>THANK YOU</a:t>
            </a:r>
            <a:endParaRPr sz="4800" dirty="0"/>
          </a:p>
        </p:txBody>
      </p:sp>
      <p:sp>
        <p:nvSpPr>
          <p:cNvPr id="519" name="Google Shape;519;p16"/>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520" name="Google Shape;520;p16"/>
          <p:cNvGrpSpPr/>
          <p:nvPr/>
        </p:nvGrpSpPr>
        <p:grpSpPr>
          <a:xfrm>
            <a:off x="6230973" y="930400"/>
            <a:ext cx="2318495" cy="3612478"/>
            <a:chOff x="6661328" y="2103554"/>
            <a:chExt cx="850574" cy="1325339"/>
          </a:xfrm>
        </p:grpSpPr>
        <p:sp>
          <p:nvSpPr>
            <p:cNvPr id="521" name="Google Shape;521;p16"/>
            <p:cNvSpPr/>
            <p:nvPr/>
          </p:nvSpPr>
          <p:spPr>
            <a:xfrm>
              <a:off x="7216759" y="3070053"/>
              <a:ext cx="247057" cy="142875"/>
            </a:xfrm>
            <a:custGeom>
              <a:avLst/>
              <a:gdLst/>
              <a:ahLst/>
              <a:cxnLst/>
              <a:rect l="l" t="t" r="r" b="b"/>
              <a:pathLst>
                <a:path w="658819" h="381000" extrusionOk="0">
                  <a:moveTo>
                    <a:pt x="658819" y="190500"/>
                  </a:moveTo>
                  <a:cubicBezTo>
                    <a:pt x="658819" y="295710"/>
                    <a:pt x="511337" y="381000"/>
                    <a:pt x="329409" y="381000"/>
                  </a:cubicBezTo>
                  <a:cubicBezTo>
                    <a:pt x="147482" y="381000"/>
                    <a:pt x="0" y="295710"/>
                    <a:pt x="0" y="190500"/>
                  </a:cubicBezTo>
                  <a:cubicBezTo>
                    <a:pt x="0" y="85290"/>
                    <a:pt x="147481" y="0"/>
                    <a:pt x="329409" y="0"/>
                  </a:cubicBezTo>
                  <a:cubicBezTo>
                    <a:pt x="511337" y="0"/>
                    <a:pt x="658819" y="85290"/>
                    <a:pt x="658819" y="19050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6"/>
            <p:cNvSpPr/>
            <p:nvPr/>
          </p:nvSpPr>
          <p:spPr>
            <a:xfrm>
              <a:off x="7342016" y="3123138"/>
              <a:ext cx="71660" cy="55453"/>
            </a:xfrm>
            <a:custGeom>
              <a:avLst/>
              <a:gdLst/>
              <a:ahLst/>
              <a:cxnLst/>
              <a:rect l="l" t="t" r="r" b="b"/>
              <a:pathLst>
                <a:path w="191092" h="147874" extrusionOk="0">
                  <a:moveTo>
                    <a:pt x="175923" y="5"/>
                  </a:moveTo>
                  <a:cubicBezTo>
                    <a:pt x="153005" y="19055"/>
                    <a:pt x="118866" y="1625"/>
                    <a:pt x="117534" y="3339"/>
                  </a:cubicBezTo>
                  <a:cubicBezTo>
                    <a:pt x="90651" y="28352"/>
                    <a:pt x="62427" y="51879"/>
                    <a:pt x="32995" y="73824"/>
                  </a:cubicBezTo>
                  <a:cubicBezTo>
                    <a:pt x="18731" y="85064"/>
                    <a:pt x="-3522" y="100113"/>
                    <a:pt x="472" y="121449"/>
                  </a:cubicBezTo>
                  <a:cubicBezTo>
                    <a:pt x="7699" y="160121"/>
                    <a:pt x="69511" y="148214"/>
                    <a:pt x="92810" y="136403"/>
                  </a:cubicBezTo>
                  <a:cubicBezTo>
                    <a:pt x="116108" y="124592"/>
                    <a:pt x="135127" y="104971"/>
                    <a:pt x="157189" y="91255"/>
                  </a:cubicBezTo>
                  <a:cubicBezTo>
                    <a:pt x="172975" y="81730"/>
                    <a:pt x="188475" y="76396"/>
                    <a:pt x="190948" y="56489"/>
                  </a:cubicBezTo>
                  <a:cubicBezTo>
                    <a:pt x="192564" y="44678"/>
                    <a:pt x="180202" y="-566"/>
                    <a:pt x="175923"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6"/>
            <p:cNvSpPr/>
            <p:nvPr/>
          </p:nvSpPr>
          <p:spPr>
            <a:xfrm>
              <a:off x="7342406" y="3141358"/>
              <a:ext cx="71304" cy="37263"/>
            </a:xfrm>
            <a:custGeom>
              <a:avLst/>
              <a:gdLst/>
              <a:ahLst/>
              <a:cxnLst/>
              <a:rect l="l" t="t" r="r" b="b"/>
              <a:pathLst>
                <a:path w="190145" h="99367" extrusionOk="0">
                  <a:moveTo>
                    <a:pt x="189715" y="0"/>
                  </a:moveTo>
                  <a:cubicBezTo>
                    <a:pt x="186767" y="19050"/>
                    <a:pt x="171457" y="24289"/>
                    <a:pt x="155861" y="34004"/>
                  </a:cubicBezTo>
                  <a:cubicBezTo>
                    <a:pt x="133419" y="47911"/>
                    <a:pt x="113639" y="68104"/>
                    <a:pt x="90340" y="79915"/>
                  </a:cubicBezTo>
                  <a:cubicBezTo>
                    <a:pt x="68849" y="90774"/>
                    <a:pt x="15120" y="101632"/>
                    <a:pt x="0" y="74009"/>
                  </a:cubicBezTo>
                  <a:cubicBezTo>
                    <a:pt x="8178" y="111347"/>
                    <a:pt x="68849" y="99632"/>
                    <a:pt x="91957" y="87916"/>
                  </a:cubicBezTo>
                  <a:cubicBezTo>
                    <a:pt x="115065" y="76200"/>
                    <a:pt x="134275" y="56483"/>
                    <a:pt x="156336" y="42767"/>
                  </a:cubicBezTo>
                  <a:cubicBezTo>
                    <a:pt x="172122" y="33242"/>
                    <a:pt x="187623" y="27908"/>
                    <a:pt x="190095" y="8001"/>
                  </a:cubicBezTo>
                  <a:cubicBezTo>
                    <a:pt x="190229" y="5325"/>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6"/>
            <p:cNvSpPr/>
            <p:nvPr/>
          </p:nvSpPr>
          <p:spPr>
            <a:xfrm>
              <a:off x="7268719" y="3095364"/>
              <a:ext cx="71613" cy="53417"/>
            </a:xfrm>
            <a:custGeom>
              <a:avLst/>
              <a:gdLst/>
              <a:ahLst/>
              <a:cxnLst/>
              <a:rect l="l" t="t" r="r" b="b"/>
              <a:pathLst>
                <a:path w="190969" h="142446" extrusionOk="0">
                  <a:moveTo>
                    <a:pt x="173186" y="102"/>
                  </a:moveTo>
                  <a:cubicBezTo>
                    <a:pt x="150268" y="19152"/>
                    <a:pt x="110138" y="-1613"/>
                    <a:pt x="108522" y="102"/>
                  </a:cubicBezTo>
                  <a:cubicBezTo>
                    <a:pt x="84624" y="24276"/>
                    <a:pt x="59386" y="47079"/>
                    <a:pt x="32921" y="68396"/>
                  </a:cubicBezTo>
                  <a:cubicBezTo>
                    <a:pt x="18657" y="79636"/>
                    <a:pt x="-3596" y="94685"/>
                    <a:pt x="493" y="116021"/>
                  </a:cubicBezTo>
                  <a:cubicBezTo>
                    <a:pt x="7626" y="154693"/>
                    <a:pt x="69437" y="142786"/>
                    <a:pt x="92736" y="130975"/>
                  </a:cubicBezTo>
                  <a:cubicBezTo>
                    <a:pt x="116034" y="119164"/>
                    <a:pt x="135148" y="99543"/>
                    <a:pt x="157210" y="85827"/>
                  </a:cubicBezTo>
                  <a:cubicBezTo>
                    <a:pt x="172901" y="76302"/>
                    <a:pt x="188402" y="70968"/>
                    <a:pt x="190874" y="51061"/>
                  </a:cubicBezTo>
                  <a:cubicBezTo>
                    <a:pt x="192300" y="39249"/>
                    <a:pt x="177275" y="-374"/>
                    <a:pt x="173186" y="10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6"/>
            <p:cNvSpPr/>
            <p:nvPr/>
          </p:nvSpPr>
          <p:spPr>
            <a:xfrm>
              <a:off x="7268869" y="3112444"/>
              <a:ext cx="71304" cy="37267"/>
            </a:xfrm>
            <a:custGeom>
              <a:avLst/>
              <a:gdLst/>
              <a:ahLst/>
              <a:cxnLst/>
              <a:rect l="l" t="t" r="r" b="b"/>
              <a:pathLst>
                <a:path w="190145" h="99378" extrusionOk="0">
                  <a:moveTo>
                    <a:pt x="189715" y="0"/>
                  </a:moveTo>
                  <a:cubicBezTo>
                    <a:pt x="186767" y="19050"/>
                    <a:pt x="171457" y="24289"/>
                    <a:pt x="155861" y="34004"/>
                  </a:cubicBezTo>
                  <a:cubicBezTo>
                    <a:pt x="133418" y="48006"/>
                    <a:pt x="113639" y="68104"/>
                    <a:pt x="90340" y="79915"/>
                  </a:cubicBezTo>
                  <a:cubicBezTo>
                    <a:pt x="68849" y="90869"/>
                    <a:pt x="15120" y="101727"/>
                    <a:pt x="0" y="74104"/>
                  </a:cubicBezTo>
                  <a:cubicBezTo>
                    <a:pt x="8178" y="111347"/>
                    <a:pt x="68944" y="99631"/>
                    <a:pt x="91957" y="87916"/>
                  </a:cubicBezTo>
                  <a:cubicBezTo>
                    <a:pt x="114970" y="76200"/>
                    <a:pt x="134274" y="56579"/>
                    <a:pt x="156431" y="42767"/>
                  </a:cubicBezTo>
                  <a:cubicBezTo>
                    <a:pt x="172122" y="33242"/>
                    <a:pt x="187622" y="27908"/>
                    <a:pt x="190095" y="8001"/>
                  </a:cubicBezTo>
                  <a:cubicBezTo>
                    <a:pt x="190228" y="5324"/>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6"/>
            <p:cNvSpPr/>
            <p:nvPr/>
          </p:nvSpPr>
          <p:spPr>
            <a:xfrm>
              <a:off x="7286737" y="2775175"/>
              <a:ext cx="123184" cy="353826"/>
            </a:xfrm>
            <a:custGeom>
              <a:avLst/>
              <a:gdLst/>
              <a:ahLst/>
              <a:cxnLst/>
              <a:rect l="l" t="t" r="r" b="b"/>
              <a:pathLst>
                <a:path w="328490" h="943536" extrusionOk="0">
                  <a:moveTo>
                    <a:pt x="324560" y="81915"/>
                  </a:moveTo>
                  <a:cubicBezTo>
                    <a:pt x="323514" y="116681"/>
                    <a:pt x="312673" y="267367"/>
                    <a:pt x="307918" y="347091"/>
                  </a:cubicBezTo>
                  <a:cubicBezTo>
                    <a:pt x="303163" y="426815"/>
                    <a:pt x="301927" y="524637"/>
                    <a:pt x="301927" y="524637"/>
                  </a:cubicBezTo>
                  <a:cubicBezTo>
                    <a:pt x="301927" y="524637"/>
                    <a:pt x="315716" y="582740"/>
                    <a:pt x="324560" y="651034"/>
                  </a:cubicBezTo>
                  <a:cubicBezTo>
                    <a:pt x="333403" y="719328"/>
                    <a:pt x="324560" y="934879"/>
                    <a:pt x="324560" y="934879"/>
                  </a:cubicBezTo>
                  <a:cubicBezTo>
                    <a:pt x="306701" y="946423"/>
                    <a:pt x="283745" y="946423"/>
                    <a:pt x="265886" y="934879"/>
                  </a:cubicBezTo>
                  <a:cubicBezTo>
                    <a:pt x="265886" y="934879"/>
                    <a:pt x="229274" y="762381"/>
                    <a:pt x="212252" y="684657"/>
                  </a:cubicBezTo>
                  <a:cubicBezTo>
                    <a:pt x="195230" y="606933"/>
                    <a:pt x="192378" y="562166"/>
                    <a:pt x="183724" y="513969"/>
                  </a:cubicBezTo>
                  <a:cubicBezTo>
                    <a:pt x="173073" y="455676"/>
                    <a:pt x="150060" y="183642"/>
                    <a:pt x="150060" y="183642"/>
                  </a:cubicBezTo>
                  <a:lnTo>
                    <a:pt x="140551" y="184214"/>
                  </a:lnTo>
                  <a:lnTo>
                    <a:pt x="116206" y="491490"/>
                  </a:lnTo>
                  <a:cubicBezTo>
                    <a:pt x="123766" y="514131"/>
                    <a:pt x="128959" y="537496"/>
                    <a:pt x="131707" y="561213"/>
                  </a:cubicBezTo>
                  <a:cubicBezTo>
                    <a:pt x="138363" y="611219"/>
                    <a:pt x="124670" y="862870"/>
                    <a:pt x="124670" y="862870"/>
                  </a:cubicBezTo>
                  <a:cubicBezTo>
                    <a:pt x="104700" y="873966"/>
                    <a:pt x="80213" y="872938"/>
                    <a:pt x="61241" y="860203"/>
                  </a:cubicBezTo>
                  <a:cubicBezTo>
                    <a:pt x="61241" y="860203"/>
                    <a:pt x="0" y="526828"/>
                    <a:pt x="0" y="476250"/>
                  </a:cubicBezTo>
                  <a:cubicBezTo>
                    <a:pt x="0" y="442722"/>
                    <a:pt x="5706" y="0"/>
                    <a:pt x="5706"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6"/>
            <p:cNvSpPr/>
            <p:nvPr/>
          </p:nvSpPr>
          <p:spPr>
            <a:xfrm>
              <a:off x="7314533" y="2554952"/>
              <a:ext cx="78868" cy="76871"/>
            </a:xfrm>
            <a:custGeom>
              <a:avLst/>
              <a:gdLst/>
              <a:ahLst/>
              <a:cxnLst/>
              <a:rect l="l" t="t" r="r" b="b"/>
              <a:pathLst>
                <a:path w="210314" h="204988" extrusionOk="0">
                  <a:moveTo>
                    <a:pt x="167279" y="0"/>
                  </a:moveTo>
                  <a:cubicBezTo>
                    <a:pt x="167279" y="0"/>
                    <a:pt x="163380" y="75629"/>
                    <a:pt x="165092" y="82391"/>
                  </a:cubicBezTo>
                  <a:cubicBezTo>
                    <a:pt x="166804" y="89154"/>
                    <a:pt x="199707" y="110966"/>
                    <a:pt x="209312" y="119158"/>
                  </a:cubicBezTo>
                  <a:cubicBezTo>
                    <a:pt x="218916" y="127349"/>
                    <a:pt x="157104" y="188214"/>
                    <a:pt x="127054" y="202025"/>
                  </a:cubicBezTo>
                  <a:cubicBezTo>
                    <a:pt x="97004" y="215836"/>
                    <a:pt x="1719" y="179451"/>
                    <a:pt x="102" y="132588"/>
                  </a:cubicBezTo>
                  <a:cubicBezTo>
                    <a:pt x="-1515" y="85725"/>
                    <a:pt x="16363" y="46387"/>
                    <a:pt x="31008" y="44291"/>
                  </a:cubicBezTo>
                  <a:cubicBezTo>
                    <a:pt x="45653" y="42196"/>
                    <a:pt x="167279" y="0"/>
                    <a:pt x="16727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6"/>
            <p:cNvSpPr/>
            <p:nvPr/>
          </p:nvSpPr>
          <p:spPr>
            <a:xfrm>
              <a:off x="7190170" y="2579409"/>
              <a:ext cx="118999" cy="169986"/>
            </a:xfrm>
            <a:custGeom>
              <a:avLst/>
              <a:gdLst/>
              <a:ahLst/>
              <a:cxnLst/>
              <a:rect l="l" t="t" r="r" b="b"/>
              <a:pathLst>
                <a:path w="317332" h="453297" extrusionOk="0">
                  <a:moveTo>
                    <a:pt x="317332" y="2194"/>
                  </a:moveTo>
                  <a:cubicBezTo>
                    <a:pt x="317332" y="2194"/>
                    <a:pt x="296887" y="-29144"/>
                    <a:pt x="222237" y="145069"/>
                  </a:cubicBezTo>
                  <a:cubicBezTo>
                    <a:pt x="147588" y="319281"/>
                    <a:pt x="101562" y="365001"/>
                    <a:pt x="68088" y="408340"/>
                  </a:cubicBezTo>
                  <a:cubicBezTo>
                    <a:pt x="37848" y="447773"/>
                    <a:pt x="22918" y="385099"/>
                    <a:pt x="22918" y="385099"/>
                  </a:cubicBezTo>
                  <a:cubicBezTo>
                    <a:pt x="22918" y="385099"/>
                    <a:pt x="46977" y="354714"/>
                    <a:pt x="26912" y="354714"/>
                  </a:cubicBezTo>
                  <a:cubicBezTo>
                    <a:pt x="15691" y="355381"/>
                    <a:pt x="0" y="378526"/>
                    <a:pt x="0" y="378526"/>
                  </a:cubicBezTo>
                  <a:lnTo>
                    <a:pt x="25581" y="419484"/>
                  </a:lnTo>
                  <a:lnTo>
                    <a:pt x="92147" y="453298"/>
                  </a:lnTo>
                  <a:cubicBezTo>
                    <a:pt x="92147" y="453298"/>
                    <a:pt x="173644" y="378241"/>
                    <a:pt x="199985" y="331949"/>
                  </a:cubicBezTo>
                  <a:cubicBezTo>
                    <a:pt x="228514" y="295468"/>
                    <a:pt x="271211" y="223078"/>
                    <a:pt x="271211" y="22307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6"/>
            <p:cNvSpPr/>
            <p:nvPr/>
          </p:nvSpPr>
          <p:spPr>
            <a:xfrm>
              <a:off x="7180686" y="2720915"/>
              <a:ext cx="56790" cy="37169"/>
            </a:xfrm>
            <a:custGeom>
              <a:avLst/>
              <a:gdLst/>
              <a:ahLst/>
              <a:cxnLst/>
              <a:rect l="l" t="t" r="r" b="b"/>
              <a:pathLst>
                <a:path w="151441" h="99116" extrusionOk="0">
                  <a:moveTo>
                    <a:pt x="25622" y="35807"/>
                  </a:moveTo>
                  <a:cubicBezTo>
                    <a:pt x="24861" y="35236"/>
                    <a:pt x="4986" y="12090"/>
                    <a:pt x="4986" y="12090"/>
                  </a:cubicBezTo>
                  <a:cubicBezTo>
                    <a:pt x="4986" y="12090"/>
                    <a:pt x="-6901" y="1708"/>
                    <a:pt x="6032" y="946"/>
                  </a:cubicBezTo>
                  <a:cubicBezTo>
                    <a:pt x="18965" y="184"/>
                    <a:pt x="65086" y="89"/>
                    <a:pt x="65086" y="89"/>
                  </a:cubicBezTo>
                  <a:cubicBezTo>
                    <a:pt x="69803" y="-369"/>
                    <a:pt x="74510" y="955"/>
                    <a:pt x="78305" y="3803"/>
                  </a:cubicBezTo>
                  <a:cubicBezTo>
                    <a:pt x="84105" y="8375"/>
                    <a:pt x="150957" y="93148"/>
                    <a:pt x="150957" y="93148"/>
                  </a:cubicBezTo>
                  <a:cubicBezTo>
                    <a:pt x="150957" y="93148"/>
                    <a:pt x="153905" y="98291"/>
                    <a:pt x="145252" y="98863"/>
                  </a:cubicBezTo>
                  <a:cubicBezTo>
                    <a:pt x="136598" y="99434"/>
                    <a:pt x="80587" y="98863"/>
                    <a:pt x="80587" y="98863"/>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6"/>
            <p:cNvSpPr/>
            <p:nvPr/>
          </p:nvSpPr>
          <p:spPr>
            <a:xfrm>
              <a:off x="7182331" y="2728860"/>
              <a:ext cx="37082" cy="30910"/>
            </a:xfrm>
            <a:custGeom>
              <a:avLst/>
              <a:gdLst/>
              <a:ahLst/>
              <a:cxnLst/>
              <a:rect l="l" t="t" r="r" b="b"/>
              <a:pathLst>
                <a:path w="98885" h="82426" extrusionOk="0">
                  <a:moveTo>
                    <a:pt x="15807" y="295"/>
                  </a:moveTo>
                  <a:cubicBezTo>
                    <a:pt x="15807" y="295"/>
                    <a:pt x="-3878" y="-3420"/>
                    <a:pt x="687" y="15534"/>
                  </a:cubicBezTo>
                  <a:cubicBezTo>
                    <a:pt x="5251" y="34489"/>
                    <a:pt x="33495" y="54111"/>
                    <a:pt x="33495" y="54111"/>
                  </a:cubicBezTo>
                  <a:lnTo>
                    <a:pt x="62974" y="78876"/>
                  </a:lnTo>
                  <a:cubicBezTo>
                    <a:pt x="70334" y="83610"/>
                    <a:pt x="79768" y="83610"/>
                    <a:pt x="87128" y="78876"/>
                  </a:cubicBezTo>
                  <a:cubicBezTo>
                    <a:pt x="94736" y="74113"/>
                    <a:pt x="105387" y="61159"/>
                    <a:pt x="93690" y="48872"/>
                  </a:cubicBezTo>
                  <a:cubicBezTo>
                    <a:pt x="81993" y="36585"/>
                    <a:pt x="71533" y="9629"/>
                    <a:pt x="41673" y="10772"/>
                  </a:cubicBezTo>
                  <a:cubicBezTo>
                    <a:pt x="41673" y="10772"/>
                    <a:pt x="40056" y="3628"/>
                    <a:pt x="22654" y="1247"/>
                  </a:cubicBezTo>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6"/>
            <p:cNvSpPr/>
            <p:nvPr/>
          </p:nvSpPr>
          <p:spPr>
            <a:xfrm>
              <a:off x="7286654" y="2565698"/>
              <a:ext cx="128280" cy="258276"/>
            </a:xfrm>
            <a:custGeom>
              <a:avLst/>
              <a:gdLst/>
              <a:ahLst/>
              <a:cxnLst/>
              <a:rect l="l" t="t" r="r" b="b"/>
              <a:pathLst>
                <a:path w="342080" h="688737" extrusionOk="0">
                  <a:moveTo>
                    <a:pt x="250227" y="66733"/>
                  </a:moveTo>
                  <a:cubicBezTo>
                    <a:pt x="250227" y="66733"/>
                    <a:pt x="195357" y="148457"/>
                    <a:pt x="118901" y="156172"/>
                  </a:cubicBezTo>
                  <a:cubicBezTo>
                    <a:pt x="94841" y="132360"/>
                    <a:pt x="92654" y="47683"/>
                    <a:pt x="126033" y="20632"/>
                  </a:cubicBezTo>
                  <a:cubicBezTo>
                    <a:pt x="126033" y="20632"/>
                    <a:pt x="95317" y="-4229"/>
                    <a:pt x="74301" y="629"/>
                  </a:cubicBezTo>
                  <a:cubicBezTo>
                    <a:pt x="49433" y="14088"/>
                    <a:pt x="30395" y="36272"/>
                    <a:pt x="20857" y="62923"/>
                  </a:cubicBezTo>
                  <a:cubicBezTo>
                    <a:pt x="6783" y="106071"/>
                    <a:pt x="-1110" y="155792"/>
                    <a:pt x="126" y="236087"/>
                  </a:cubicBezTo>
                  <a:cubicBezTo>
                    <a:pt x="1363" y="316383"/>
                    <a:pt x="126" y="561557"/>
                    <a:pt x="126" y="561557"/>
                  </a:cubicBezTo>
                  <a:cubicBezTo>
                    <a:pt x="126" y="561557"/>
                    <a:pt x="10967" y="613468"/>
                    <a:pt x="80102" y="652044"/>
                  </a:cubicBezTo>
                  <a:cubicBezTo>
                    <a:pt x="149236" y="690620"/>
                    <a:pt x="200207" y="694335"/>
                    <a:pt x="247754" y="683381"/>
                  </a:cubicBezTo>
                  <a:cubicBezTo>
                    <a:pt x="286458" y="674333"/>
                    <a:pt x="318410" y="660712"/>
                    <a:pt x="331723" y="632613"/>
                  </a:cubicBezTo>
                  <a:cubicBezTo>
                    <a:pt x="328300" y="576320"/>
                    <a:pt x="303195" y="429540"/>
                    <a:pt x="312704" y="358769"/>
                  </a:cubicBezTo>
                  <a:cubicBezTo>
                    <a:pt x="322214" y="287999"/>
                    <a:pt x="336954" y="234944"/>
                    <a:pt x="341233" y="177794"/>
                  </a:cubicBezTo>
                  <a:cubicBezTo>
                    <a:pt x="345512" y="120644"/>
                    <a:pt x="333625" y="121692"/>
                    <a:pt x="305001" y="101594"/>
                  </a:cubicBezTo>
                  <a:cubicBezTo>
                    <a:pt x="287618" y="88650"/>
                    <a:pt x="269312" y="77001"/>
                    <a:pt x="250227" y="6673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6"/>
            <p:cNvSpPr/>
            <p:nvPr/>
          </p:nvSpPr>
          <p:spPr>
            <a:xfrm>
              <a:off x="7391109" y="2618517"/>
              <a:ext cx="49710" cy="228160"/>
            </a:xfrm>
            <a:custGeom>
              <a:avLst/>
              <a:gdLst/>
              <a:ahLst/>
              <a:cxnLst/>
              <a:rect l="l" t="t" r="r" b="b"/>
              <a:pathLst>
                <a:path w="132559" h="608427" extrusionOk="0">
                  <a:moveTo>
                    <a:pt x="1779" y="533694"/>
                  </a:moveTo>
                  <a:cubicBezTo>
                    <a:pt x="13190" y="520931"/>
                    <a:pt x="32779" y="450160"/>
                    <a:pt x="44001" y="405488"/>
                  </a:cubicBezTo>
                  <a:cubicBezTo>
                    <a:pt x="54832" y="355339"/>
                    <a:pt x="57019" y="303694"/>
                    <a:pt x="50467" y="252802"/>
                  </a:cubicBezTo>
                  <a:cubicBezTo>
                    <a:pt x="40387" y="191842"/>
                    <a:pt x="12429" y="107451"/>
                    <a:pt x="4536" y="72494"/>
                  </a:cubicBezTo>
                  <a:cubicBezTo>
                    <a:pt x="-3357" y="37537"/>
                    <a:pt x="7104" y="22678"/>
                    <a:pt x="22604" y="8581"/>
                  </a:cubicBezTo>
                  <a:cubicBezTo>
                    <a:pt x="40767" y="-7993"/>
                    <a:pt x="67870" y="-3040"/>
                    <a:pt x="85367" y="45538"/>
                  </a:cubicBezTo>
                  <a:cubicBezTo>
                    <a:pt x="108199" y="112727"/>
                    <a:pt x="123538" y="182231"/>
                    <a:pt x="131108" y="252802"/>
                  </a:cubicBezTo>
                  <a:cubicBezTo>
                    <a:pt x="135206" y="305361"/>
                    <a:pt x="130614" y="358234"/>
                    <a:pt x="117509" y="409298"/>
                  </a:cubicBezTo>
                  <a:cubicBezTo>
                    <a:pt x="105813" y="456923"/>
                    <a:pt x="88981" y="491403"/>
                    <a:pt x="66728" y="535028"/>
                  </a:cubicBezTo>
                  <a:cubicBezTo>
                    <a:pt x="60737" y="546839"/>
                    <a:pt x="47044" y="580081"/>
                    <a:pt x="38200" y="604084"/>
                  </a:cubicBezTo>
                  <a:cubicBezTo>
                    <a:pt x="29356" y="628087"/>
                    <a:pt x="-8587" y="545315"/>
                    <a:pt x="1779" y="53369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6"/>
            <p:cNvSpPr/>
            <p:nvPr/>
          </p:nvSpPr>
          <p:spPr>
            <a:xfrm>
              <a:off x="7311279" y="2475275"/>
              <a:ext cx="85098" cy="103818"/>
            </a:xfrm>
            <a:custGeom>
              <a:avLst/>
              <a:gdLst/>
              <a:ahLst/>
              <a:cxnLst/>
              <a:rect l="l" t="t" r="r" b="b"/>
              <a:pathLst>
                <a:path w="226927" h="276849" extrusionOk="0">
                  <a:moveTo>
                    <a:pt x="4992" y="100093"/>
                  </a:moveTo>
                  <a:lnTo>
                    <a:pt x="4992" y="100093"/>
                  </a:lnTo>
                  <a:cubicBezTo>
                    <a:pt x="14026" y="41324"/>
                    <a:pt x="56248" y="-3158"/>
                    <a:pt x="116729" y="176"/>
                  </a:cubicBezTo>
                  <a:cubicBezTo>
                    <a:pt x="180871" y="3548"/>
                    <a:pt x="230140" y="58374"/>
                    <a:pt x="226764" y="122620"/>
                  </a:cubicBezTo>
                  <a:cubicBezTo>
                    <a:pt x="224862" y="159005"/>
                    <a:pt x="206061" y="192400"/>
                    <a:pt x="175973" y="212869"/>
                  </a:cubicBezTo>
                  <a:cubicBezTo>
                    <a:pt x="173795" y="221746"/>
                    <a:pt x="170610" y="230347"/>
                    <a:pt x="166464" y="238491"/>
                  </a:cubicBezTo>
                  <a:cubicBezTo>
                    <a:pt x="145067" y="263542"/>
                    <a:pt x="80403" y="279068"/>
                    <a:pt x="61859" y="276591"/>
                  </a:cubicBezTo>
                  <a:cubicBezTo>
                    <a:pt x="37990" y="273162"/>
                    <a:pt x="25152" y="263161"/>
                    <a:pt x="13741" y="237062"/>
                  </a:cubicBezTo>
                  <a:cubicBezTo>
                    <a:pt x="-6229" y="190771"/>
                    <a:pt x="47" y="129144"/>
                    <a:pt x="4992" y="100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6"/>
            <p:cNvSpPr/>
            <p:nvPr/>
          </p:nvSpPr>
          <p:spPr>
            <a:xfrm>
              <a:off x="7314515" y="2466234"/>
              <a:ext cx="89964" cy="88884"/>
            </a:xfrm>
            <a:custGeom>
              <a:avLst/>
              <a:gdLst/>
              <a:ahLst/>
              <a:cxnLst/>
              <a:rect l="l" t="t" r="r" b="b"/>
              <a:pathLst>
                <a:path w="239905" h="237025" extrusionOk="0">
                  <a:moveTo>
                    <a:pt x="167327" y="237026"/>
                  </a:moveTo>
                  <a:lnTo>
                    <a:pt x="167327" y="237026"/>
                  </a:lnTo>
                  <a:lnTo>
                    <a:pt x="161811" y="185781"/>
                  </a:lnTo>
                  <a:cubicBezTo>
                    <a:pt x="161811" y="185781"/>
                    <a:pt x="203558" y="77387"/>
                    <a:pt x="104754" y="98151"/>
                  </a:cubicBezTo>
                  <a:cubicBezTo>
                    <a:pt x="39519" y="111962"/>
                    <a:pt x="23163" y="117868"/>
                    <a:pt x="3383" y="74053"/>
                  </a:cubicBezTo>
                  <a:cubicBezTo>
                    <a:pt x="-16397" y="30238"/>
                    <a:pt x="53498" y="-9100"/>
                    <a:pt x="136516" y="1853"/>
                  </a:cubicBezTo>
                  <a:cubicBezTo>
                    <a:pt x="196036" y="7797"/>
                    <a:pt x="241026" y="58537"/>
                    <a:pt x="239884" y="118439"/>
                  </a:cubicBezTo>
                  <a:cubicBezTo>
                    <a:pt x="237222" y="150729"/>
                    <a:pt x="228663" y="215975"/>
                    <a:pt x="167327" y="23702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6"/>
            <p:cNvSpPr/>
            <p:nvPr/>
          </p:nvSpPr>
          <p:spPr>
            <a:xfrm>
              <a:off x="7384763" y="2604603"/>
              <a:ext cx="55737" cy="75876"/>
            </a:xfrm>
            <a:custGeom>
              <a:avLst/>
              <a:gdLst/>
              <a:ahLst/>
              <a:cxnLst/>
              <a:rect l="l" t="t" r="r" b="b"/>
              <a:pathLst>
                <a:path w="148633" h="202336" extrusionOk="0">
                  <a:moveTo>
                    <a:pt x="148634" y="161388"/>
                  </a:moveTo>
                  <a:cubicBezTo>
                    <a:pt x="148634" y="161388"/>
                    <a:pt x="94810" y="215109"/>
                    <a:pt x="31001" y="199488"/>
                  </a:cubicBezTo>
                  <a:cubicBezTo>
                    <a:pt x="21491" y="193297"/>
                    <a:pt x="0" y="67757"/>
                    <a:pt x="0" y="67757"/>
                  </a:cubicBezTo>
                  <a:cubicBezTo>
                    <a:pt x="0" y="67757"/>
                    <a:pt x="0" y="-1775"/>
                    <a:pt x="53253" y="35"/>
                  </a:cubicBezTo>
                  <a:cubicBezTo>
                    <a:pt x="106506" y="1844"/>
                    <a:pt x="148634" y="161388"/>
                    <a:pt x="148634" y="16138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6"/>
            <p:cNvSpPr/>
            <p:nvPr/>
          </p:nvSpPr>
          <p:spPr>
            <a:xfrm>
              <a:off x="7269438" y="2565933"/>
              <a:ext cx="45289" cy="73030"/>
            </a:xfrm>
            <a:custGeom>
              <a:avLst/>
              <a:gdLst/>
              <a:ahLst/>
              <a:cxnLst/>
              <a:rect l="l" t="t" r="r" b="b"/>
              <a:pathLst>
                <a:path w="120770" h="194746" extrusionOk="0">
                  <a:moveTo>
                    <a:pt x="46502" y="194215"/>
                  </a:moveTo>
                  <a:cubicBezTo>
                    <a:pt x="46502" y="194215"/>
                    <a:pt x="11602" y="198596"/>
                    <a:pt x="0" y="182213"/>
                  </a:cubicBezTo>
                  <a:cubicBezTo>
                    <a:pt x="2092" y="153638"/>
                    <a:pt x="48594" y="7906"/>
                    <a:pt x="120771" y="0"/>
                  </a:cubicBezTo>
                  <a:cubicBezTo>
                    <a:pt x="103197" y="15916"/>
                    <a:pt x="88011" y="34300"/>
                    <a:pt x="75696" y="54578"/>
                  </a:cubicBezTo>
                  <a:cubicBezTo>
                    <a:pt x="49925" y="97345"/>
                    <a:pt x="46502" y="194215"/>
                    <a:pt x="46502" y="19421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1" name="Google Shape;551;p16"/>
            <p:cNvGrpSpPr/>
            <p:nvPr/>
          </p:nvGrpSpPr>
          <p:grpSpPr>
            <a:xfrm>
              <a:off x="6930455" y="2860622"/>
              <a:ext cx="82395" cy="49453"/>
              <a:chOff x="4865564" y="4292025"/>
              <a:chExt cx="220130" cy="132120"/>
            </a:xfrm>
          </p:grpSpPr>
          <p:sp>
            <p:nvSpPr>
              <p:cNvPr id="552" name="Google Shape;552;p16"/>
              <p:cNvSpPr/>
              <p:nvPr/>
            </p:nvSpPr>
            <p:spPr>
              <a:xfrm>
                <a:off x="4866015" y="4297264"/>
                <a:ext cx="219679" cy="126881"/>
              </a:xfrm>
              <a:custGeom>
                <a:avLst/>
                <a:gdLst/>
                <a:ahLst/>
                <a:cxnLst/>
                <a:rect l="l" t="t" r="r" b="b"/>
                <a:pathLst>
                  <a:path w="219679" h="126881" extrusionOk="0">
                    <a:moveTo>
                      <a:pt x="59268" y="125002"/>
                    </a:moveTo>
                    <a:lnTo>
                      <a:pt x="3257" y="92332"/>
                    </a:lnTo>
                    <a:cubicBezTo>
                      <a:pt x="-1593" y="89569"/>
                      <a:pt x="-927" y="84807"/>
                      <a:pt x="4589" y="81568"/>
                    </a:cubicBezTo>
                    <a:lnTo>
                      <a:pt x="140955" y="2701"/>
                    </a:lnTo>
                    <a:cubicBezTo>
                      <a:pt x="146802" y="-613"/>
                      <a:pt x="153882" y="-890"/>
                      <a:pt x="159974" y="1939"/>
                    </a:cubicBezTo>
                    <a:lnTo>
                      <a:pt x="216461" y="34610"/>
                    </a:lnTo>
                    <a:cubicBezTo>
                      <a:pt x="221215" y="37372"/>
                      <a:pt x="220645" y="42230"/>
                      <a:pt x="215129" y="45373"/>
                    </a:cubicBezTo>
                    <a:lnTo>
                      <a:pt x="77907" y="124240"/>
                    </a:lnTo>
                    <a:cubicBezTo>
                      <a:pt x="72174" y="127469"/>
                      <a:pt x="65245" y="127755"/>
                      <a:pt x="59268" y="125002"/>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16"/>
              <p:cNvSpPr/>
              <p:nvPr/>
            </p:nvSpPr>
            <p:spPr>
              <a:xfrm>
                <a:off x="4866015" y="4293038"/>
                <a:ext cx="219203" cy="126874"/>
              </a:xfrm>
              <a:custGeom>
                <a:avLst/>
                <a:gdLst/>
                <a:ahLst/>
                <a:cxnLst/>
                <a:rect l="l" t="t" r="r" b="b"/>
                <a:pathLst>
                  <a:path w="219203" h="126874" extrusionOk="0">
                    <a:moveTo>
                      <a:pt x="59268" y="124847"/>
                    </a:moveTo>
                    <a:lnTo>
                      <a:pt x="3257" y="92177"/>
                    </a:lnTo>
                    <a:cubicBezTo>
                      <a:pt x="-1593" y="89414"/>
                      <a:pt x="-927" y="84556"/>
                      <a:pt x="4589" y="81413"/>
                    </a:cubicBezTo>
                    <a:lnTo>
                      <a:pt x="140480" y="2737"/>
                    </a:lnTo>
                    <a:cubicBezTo>
                      <a:pt x="146312" y="-626"/>
                      <a:pt x="153417" y="-902"/>
                      <a:pt x="159499" y="1975"/>
                    </a:cubicBezTo>
                    <a:lnTo>
                      <a:pt x="215985" y="34646"/>
                    </a:lnTo>
                    <a:cubicBezTo>
                      <a:pt x="220740" y="37408"/>
                      <a:pt x="220169" y="42170"/>
                      <a:pt x="214654" y="45409"/>
                    </a:cubicBezTo>
                    <a:lnTo>
                      <a:pt x="78287" y="124276"/>
                    </a:lnTo>
                    <a:cubicBezTo>
                      <a:pt x="72411" y="127524"/>
                      <a:pt x="65330" y="127743"/>
                      <a:pt x="59268" y="124847"/>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6"/>
              <p:cNvSpPr/>
              <p:nvPr/>
            </p:nvSpPr>
            <p:spPr>
              <a:xfrm>
                <a:off x="4866015" y="4292025"/>
                <a:ext cx="219679" cy="127142"/>
              </a:xfrm>
              <a:custGeom>
                <a:avLst/>
                <a:gdLst/>
                <a:ahLst/>
                <a:cxnLst/>
                <a:rect l="l" t="t" r="r" b="b"/>
                <a:pathLst>
                  <a:path w="219679" h="127142" extrusionOk="0">
                    <a:moveTo>
                      <a:pt x="59268" y="125097"/>
                    </a:moveTo>
                    <a:lnTo>
                      <a:pt x="3257" y="92427"/>
                    </a:lnTo>
                    <a:cubicBezTo>
                      <a:pt x="-1593" y="89664"/>
                      <a:pt x="-927" y="84807"/>
                      <a:pt x="4589" y="81568"/>
                    </a:cubicBezTo>
                    <a:lnTo>
                      <a:pt x="140955" y="2701"/>
                    </a:lnTo>
                    <a:cubicBezTo>
                      <a:pt x="146802" y="-613"/>
                      <a:pt x="153882" y="-890"/>
                      <a:pt x="159974" y="1939"/>
                    </a:cubicBezTo>
                    <a:lnTo>
                      <a:pt x="216461" y="34610"/>
                    </a:lnTo>
                    <a:cubicBezTo>
                      <a:pt x="221215" y="37372"/>
                      <a:pt x="220645" y="42230"/>
                      <a:pt x="215129" y="45373"/>
                    </a:cubicBezTo>
                    <a:lnTo>
                      <a:pt x="78763" y="124240"/>
                    </a:lnTo>
                    <a:cubicBezTo>
                      <a:pt x="72819" y="127784"/>
                      <a:pt x="65499" y="128098"/>
                      <a:pt x="59268" y="125097"/>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6"/>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6"/>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000000">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72"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6"/>
            <p:cNvSpPr/>
            <p:nvPr/>
          </p:nvSpPr>
          <p:spPr>
            <a:xfrm>
              <a:off x="7244522" y="2103554"/>
              <a:ext cx="267380" cy="295937"/>
            </a:xfrm>
            <a:custGeom>
              <a:avLst/>
              <a:gdLst/>
              <a:ahLst/>
              <a:cxnLst/>
              <a:rect l="l" t="t" r="r" b="b"/>
              <a:pathLst>
                <a:path w="713014" h="789165" extrusionOk="0">
                  <a:moveTo>
                    <a:pt x="655586" y="326155"/>
                  </a:moveTo>
                  <a:lnTo>
                    <a:pt x="104700" y="7639"/>
                  </a:lnTo>
                  <a:cubicBezTo>
                    <a:pt x="93992" y="191"/>
                    <a:pt x="80470" y="-1949"/>
                    <a:pt x="67993" y="1829"/>
                  </a:cubicBezTo>
                  <a:lnTo>
                    <a:pt x="67993" y="1829"/>
                  </a:lnTo>
                  <a:cubicBezTo>
                    <a:pt x="65625" y="2760"/>
                    <a:pt x="63419" y="4045"/>
                    <a:pt x="61432" y="5639"/>
                  </a:cubicBezTo>
                  <a:lnTo>
                    <a:pt x="0" y="40882"/>
                  </a:lnTo>
                  <a:lnTo>
                    <a:pt x="47548" y="96793"/>
                  </a:lnTo>
                  <a:lnTo>
                    <a:pt x="47548" y="326917"/>
                  </a:lnTo>
                  <a:cubicBezTo>
                    <a:pt x="49697" y="367241"/>
                    <a:pt x="70884" y="404130"/>
                    <a:pt x="104605" y="426263"/>
                  </a:cubicBezTo>
                  <a:lnTo>
                    <a:pt x="276252" y="534277"/>
                  </a:lnTo>
                  <a:lnTo>
                    <a:pt x="322848" y="641242"/>
                  </a:lnTo>
                  <a:lnTo>
                    <a:pt x="273874" y="724586"/>
                  </a:lnTo>
                  <a:lnTo>
                    <a:pt x="342248" y="685629"/>
                  </a:lnTo>
                  <a:lnTo>
                    <a:pt x="407102" y="610096"/>
                  </a:lnTo>
                  <a:lnTo>
                    <a:pt x="614029" y="722491"/>
                  </a:lnTo>
                  <a:lnTo>
                    <a:pt x="625250" y="789166"/>
                  </a:lnTo>
                  <a:lnTo>
                    <a:pt x="694955" y="749161"/>
                  </a:lnTo>
                  <a:lnTo>
                    <a:pt x="696857" y="748113"/>
                  </a:lnTo>
                  <a:lnTo>
                    <a:pt x="697523" y="748113"/>
                  </a:lnTo>
                  <a:lnTo>
                    <a:pt x="697523" y="748113"/>
                  </a:lnTo>
                  <a:cubicBezTo>
                    <a:pt x="708373" y="739436"/>
                    <a:pt x="714136" y="725863"/>
                    <a:pt x="712833" y="712013"/>
                  </a:cubicBezTo>
                  <a:lnTo>
                    <a:pt x="712833" y="426263"/>
                  </a:lnTo>
                  <a:cubicBezTo>
                    <a:pt x="710874" y="385631"/>
                    <a:pt x="689592" y="348402"/>
                    <a:pt x="655586" y="326155"/>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6"/>
            <p:cNvSpPr/>
            <p:nvPr/>
          </p:nvSpPr>
          <p:spPr>
            <a:xfrm>
              <a:off x="7236798" y="2118137"/>
              <a:ext cx="249375" cy="282304"/>
            </a:xfrm>
            <a:custGeom>
              <a:avLst/>
              <a:gdLst/>
              <a:ahLst/>
              <a:cxnLst/>
              <a:rect l="l" t="t" r="r" b="b"/>
              <a:pathLst>
                <a:path w="665000" h="752811" extrusionOk="0">
                  <a:moveTo>
                    <a:pt x="607848" y="326342"/>
                  </a:moveTo>
                  <a:lnTo>
                    <a:pt x="57057" y="7826"/>
                  </a:lnTo>
                  <a:cubicBezTo>
                    <a:pt x="25485" y="-10462"/>
                    <a:pt x="0" y="4397"/>
                    <a:pt x="0" y="40973"/>
                  </a:cubicBezTo>
                  <a:lnTo>
                    <a:pt x="0" y="326723"/>
                  </a:lnTo>
                  <a:cubicBezTo>
                    <a:pt x="2149" y="367046"/>
                    <a:pt x="23336" y="403936"/>
                    <a:pt x="57057" y="426069"/>
                  </a:cubicBezTo>
                  <a:lnTo>
                    <a:pt x="228799" y="534464"/>
                  </a:lnTo>
                  <a:lnTo>
                    <a:pt x="294700" y="685625"/>
                  </a:lnTo>
                  <a:lnTo>
                    <a:pt x="359555" y="610092"/>
                  </a:lnTo>
                  <a:lnTo>
                    <a:pt x="607943" y="744966"/>
                  </a:lnTo>
                  <a:cubicBezTo>
                    <a:pt x="639610" y="763254"/>
                    <a:pt x="665000" y="748490"/>
                    <a:pt x="665000" y="711914"/>
                  </a:cubicBezTo>
                  <a:lnTo>
                    <a:pt x="665000" y="426164"/>
                  </a:lnTo>
                  <a:cubicBezTo>
                    <a:pt x="662994" y="385648"/>
                    <a:pt x="641749" y="348541"/>
                    <a:pt x="607848" y="326342"/>
                  </a:cubicBez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6"/>
            <p:cNvSpPr/>
            <p:nvPr/>
          </p:nvSpPr>
          <p:spPr>
            <a:xfrm rot="-1798898">
              <a:off x="7282126" y="2196393"/>
              <a:ext cx="24191" cy="41957"/>
            </a:xfrm>
            <a:custGeom>
              <a:avLst/>
              <a:gdLst/>
              <a:ahLst/>
              <a:cxnLst/>
              <a:rect l="l" t="t" r="r" b="b"/>
              <a:pathLst>
                <a:path w="64474" h="111823" extrusionOk="0">
                  <a:moveTo>
                    <a:pt x="64475" y="55912"/>
                  </a:moveTo>
                  <a:cubicBezTo>
                    <a:pt x="64475" y="86791"/>
                    <a:pt x="50041" y="111823"/>
                    <a:pt x="32237" y="111823"/>
                  </a:cubicBezTo>
                  <a:cubicBezTo>
                    <a:pt x="14433" y="111823"/>
                    <a:pt x="0" y="86791"/>
                    <a:pt x="0" y="55912"/>
                  </a:cubicBezTo>
                  <a:cubicBezTo>
                    <a:pt x="0" y="25033"/>
                    <a:pt x="14433" y="0"/>
                    <a:pt x="32237" y="0"/>
                  </a:cubicBezTo>
                  <a:cubicBezTo>
                    <a:pt x="50041" y="0"/>
                    <a:pt x="64475" y="25033"/>
                    <a:pt x="64475"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6"/>
            <p:cNvSpPr/>
            <p:nvPr/>
          </p:nvSpPr>
          <p:spPr>
            <a:xfrm rot="-1778992">
              <a:off x="7345395" y="2232411"/>
              <a:ext cx="24194" cy="41962"/>
            </a:xfrm>
            <a:custGeom>
              <a:avLst/>
              <a:gdLst/>
              <a:ahLst/>
              <a:cxnLst/>
              <a:rect l="l" t="t" r="r" b="b"/>
              <a:pathLst>
                <a:path w="64696" h="112208" extrusionOk="0">
                  <a:moveTo>
                    <a:pt x="64698" y="56104"/>
                  </a:moveTo>
                  <a:cubicBezTo>
                    <a:pt x="64698" y="87090"/>
                    <a:pt x="50215" y="112209"/>
                    <a:pt x="32350" y="112209"/>
                  </a:cubicBezTo>
                  <a:cubicBezTo>
                    <a:pt x="14484" y="112209"/>
                    <a:pt x="1" y="87090"/>
                    <a:pt x="1" y="56104"/>
                  </a:cubicBezTo>
                  <a:cubicBezTo>
                    <a:pt x="1" y="25119"/>
                    <a:pt x="14484" y="0"/>
                    <a:pt x="32350" y="0"/>
                  </a:cubicBezTo>
                  <a:cubicBezTo>
                    <a:pt x="50215" y="0"/>
                    <a:pt x="64698" y="25119"/>
                    <a:pt x="64698" y="561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6"/>
            <p:cNvSpPr/>
            <p:nvPr/>
          </p:nvSpPr>
          <p:spPr>
            <a:xfrm rot="-1798898">
              <a:off x="7404420" y="2267151"/>
              <a:ext cx="24191" cy="41957"/>
            </a:xfrm>
            <a:custGeom>
              <a:avLst/>
              <a:gdLst/>
              <a:ahLst/>
              <a:cxnLst/>
              <a:rect l="l" t="t" r="r" b="b"/>
              <a:pathLst>
                <a:path w="64474" h="111823" extrusionOk="0">
                  <a:moveTo>
                    <a:pt x="64474" y="55912"/>
                  </a:moveTo>
                  <a:cubicBezTo>
                    <a:pt x="64474" y="86791"/>
                    <a:pt x="50041" y="111823"/>
                    <a:pt x="32237" y="111823"/>
                  </a:cubicBezTo>
                  <a:cubicBezTo>
                    <a:pt x="14433" y="111823"/>
                    <a:pt x="0" y="86791"/>
                    <a:pt x="0" y="55912"/>
                  </a:cubicBezTo>
                  <a:cubicBezTo>
                    <a:pt x="0" y="25033"/>
                    <a:pt x="14433" y="0"/>
                    <a:pt x="32237" y="0"/>
                  </a:cubicBezTo>
                  <a:cubicBezTo>
                    <a:pt x="50041" y="0"/>
                    <a:pt x="64474" y="25033"/>
                    <a:pt x="64474"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6"/>
            <p:cNvSpPr/>
            <p:nvPr/>
          </p:nvSpPr>
          <p:spPr>
            <a:xfrm>
              <a:off x="7054307" y="2375460"/>
              <a:ext cx="81342" cy="108498"/>
            </a:xfrm>
            <a:custGeom>
              <a:avLst/>
              <a:gdLst/>
              <a:ahLst/>
              <a:cxnLst/>
              <a:rect l="l" t="t" r="r" b="b"/>
              <a:pathLst>
                <a:path w="216911" h="289327" extrusionOk="0">
                  <a:moveTo>
                    <a:pt x="216912" y="195983"/>
                  </a:moveTo>
                  <a:cubicBezTo>
                    <a:pt x="216912" y="129308"/>
                    <a:pt x="170030" y="47678"/>
                    <a:pt x="112307" y="14246"/>
                  </a:cubicBezTo>
                  <a:cubicBezTo>
                    <a:pt x="81496" y="-3566"/>
                    <a:pt x="53919" y="-4042"/>
                    <a:pt x="34805" y="9293"/>
                  </a:cubicBezTo>
                  <a:lnTo>
                    <a:pt x="0" y="29009"/>
                  </a:lnTo>
                  <a:lnTo>
                    <a:pt x="14835" y="34915"/>
                  </a:lnTo>
                  <a:cubicBezTo>
                    <a:pt x="9738" y="47589"/>
                    <a:pt x="7246" y="61163"/>
                    <a:pt x="7512" y="74825"/>
                  </a:cubicBezTo>
                  <a:cubicBezTo>
                    <a:pt x="7512" y="141500"/>
                    <a:pt x="54394" y="223034"/>
                    <a:pt x="112117" y="256562"/>
                  </a:cubicBezTo>
                  <a:cubicBezTo>
                    <a:pt x="121018" y="261857"/>
                    <a:pt x="130623" y="265858"/>
                    <a:pt x="140645" y="268468"/>
                  </a:cubicBezTo>
                  <a:lnTo>
                    <a:pt x="140645" y="289328"/>
                  </a:lnTo>
                  <a:lnTo>
                    <a:pt x="185530" y="263991"/>
                  </a:lnTo>
                  <a:lnTo>
                    <a:pt x="185530" y="263991"/>
                  </a:lnTo>
                  <a:lnTo>
                    <a:pt x="185530" y="263991"/>
                  </a:lnTo>
                  <a:cubicBezTo>
                    <a:pt x="205310" y="252656"/>
                    <a:pt x="216912" y="229225"/>
                    <a:pt x="216912" y="1959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16"/>
            <p:cNvSpPr/>
            <p:nvPr/>
          </p:nvSpPr>
          <p:spPr>
            <a:xfrm rot="-1798898">
              <a:off x="7049958" y="2378905"/>
              <a:ext cx="64153" cy="111361"/>
            </a:xfrm>
            <a:custGeom>
              <a:avLst/>
              <a:gdLst/>
              <a:ahLst/>
              <a:cxnLst/>
              <a:rect l="l" t="t" r="r" b="b"/>
              <a:pathLst>
                <a:path w="170980" h="296798" extrusionOk="0">
                  <a:moveTo>
                    <a:pt x="170981" y="148399"/>
                  </a:moveTo>
                  <a:cubicBezTo>
                    <a:pt x="170981" y="230358"/>
                    <a:pt x="132706" y="296799"/>
                    <a:pt x="85491" y="296799"/>
                  </a:cubicBezTo>
                  <a:cubicBezTo>
                    <a:pt x="38276" y="296799"/>
                    <a:pt x="0" y="230358"/>
                    <a:pt x="0" y="148399"/>
                  </a:cubicBezTo>
                  <a:cubicBezTo>
                    <a:pt x="0" y="66441"/>
                    <a:pt x="38276" y="0"/>
                    <a:pt x="85491" y="0"/>
                  </a:cubicBezTo>
                  <a:cubicBezTo>
                    <a:pt x="132706" y="0"/>
                    <a:pt x="170981" y="66441"/>
                    <a:pt x="170981" y="1483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6"/>
            <p:cNvSpPr/>
            <p:nvPr/>
          </p:nvSpPr>
          <p:spPr>
            <a:xfrm rot="-1798898">
              <a:off x="7061883" y="2407428"/>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6"/>
            <p:cNvSpPr/>
            <p:nvPr/>
          </p:nvSpPr>
          <p:spPr>
            <a:xfrm rot="-1798898">
              <a:off x="7092283" y="2424967"/>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6"/>
            <p:cNvSpPr/>
            <p:nvPr/>
          </p:nvSpPr>
          <p:spPr>
            <a:xfrm>
              <a:off x="7066445" y="2439547"/>
              <a:ext cx="31881" cy="22328"/>
            </a:xfrm>
            <a:custGeom>
              <a:avLst/>
              <a:gdLst/>
              <a:ahLst/>
              <a:cxnLst/>
              <a:rect l="l" t="t" r="r" b="b"/>
              <a:pathLst>
                <a:path w="85015" h="59542" extrusionOk="0">
                  <a:moveTo>
                    <a:pt x="0" y="0"/>
                  </a:moveTo>
                  <a:cubicBezTo>
                    <a:pt x="0" y="0"/>
                    <a:pt x="13694" y="37528"/>
                    <a:pt x="41272" y="53435"/>
                  </a:cubicBezTo>
                  <a:cubicBezTo>
                    <a:pt x="68849" y="69342"/>
                    <a:pt x="85015" y="49149"/>
                    <a:pt x="85015" y="4914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6"/>
            <p:cNvSpPr/>
            <p:nvPr/>
          </p:nvSpPr>
          <p:spPr>
            <a:xfrm>
              <a:off x="7016984" y="2605070"/>
              <a:ext cx="22181" cy="70080"/>
            </a:xfrm>
            <a:custGeom>
              <a:avLst/>
              <a:gdLst/>
              <a:ahLst/>
              <a:cxnLst/>
              <a:rect l="l" t="t" r="r" b="b"/>
              <a:pathLst>
                <a:path w="59149" h="186880" extrusionOk="0">
                  <a:moveTo>
                    <a:pt x="0" y="152591"/>
                  </a:moveTo>
                  <a:lnTo>
                    <a:pt x="59149" y="186881"/>
                  </a:lnTo>
                  <a:lnTo>
                    <a:pt x="59149" y="34195"/>
                  </a:lnTo>
                  <a:lnTo>
                    <a:pt x="0" y="0"/>
                  </a:lnTo>
                  <a:lnTo>
                    <a:pt x="0" y="152591"/>
                  </a:lnTo>
                  <a:close/>
                </a:path>
              </a:pathLst>
            </a:custGeom>
            <a:solidFill>
              <a:srgbClr val="115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6"/>
            <p:cNvSpPr/>
            <p:nvPr/>
          </p:nvSpPr>
          <p:spPr>
            <a:xfrm>
              <a:off x="7016984" y="2594731"/>
              <a:ext cx="41045" cy="23253"/>
            </a:xfrm>
            <a:custGeom>
              <a:avLst/>
              <a:gdLst/>
              <a:ahLst/>
              <a:cxnLst/>
              <a:rect l="l" t="t" r="r" b="b"/>
              <a:pathLst>
                <a:path w="109454" h="62007" extrusionOk="0">
                  <a:moveTo>
                    <a:pt x="59149" y="62008"/>
                  </a:moveTo>
                  <a:lnTo>
                    <a:pt x="0" y="27718"/>
                  </a:lnTo>
                  <a:lnTo>
                    <a:pt x="47928" y="0"/>
                  </a:lnTo>
                  <a:lnTo>
                    <a:pt x="109455" y="34480"/>
                  </a:lnTo>
                  <a:lnTo>
                    <a:pt x="59149" y="62008"/>
                  </a:lnTo>
                  <a:close/>
                </a:path>
              </a:pathLst>
            </a:custGeom>
            <a:solidFill>
              <a:srgbClr val="3C7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6"/>
            <p:cNvSpPr/>
            <p:nvPr/>
          </p:nvSpPr>
          <p:spPr>
            <a:xfrm>
              <a:off x="7057740" y="2595705"/>
              <a:ext cx="65605" cy="105819"/>
            </a:xfrm>
            <a:custGeom>
              <a:avLst/>
              <a:gdLst/>
              <a:ahLst/>
              <a:cxnLst/>
              <a:rect l="l" t="t" r="r" b="b"/>
              <a:pathLst>
                <a:path w="174947" h="282184" extrusionOk="0">
                  <a:moveTo>
                    <a:pt x="174880" y="168275"/>
                  </a:moveTo>
                  <a:cubicBezTo>
                    <a:pt x="174376" y="153645"/>
                    <a:pt x="166502" y="140272"/>
                    <a:pt x="153959" y="132747"/>
                  </a:cubicBezTo>
                  <a:lnTo>
                    <a:pt x="84635" y="92646"/>
                  </a:lnTo>
                  <a:lnTo>
                    <a:pt x="95666" y="40545"/>
                  </a:lnTo>
                  <a:lnTo>
                    <a:pt x="95666" y="36639"/>
                  </a:lnTo>
                  <a:cubicBezTo>
                    <a:pt x="95704" y="31096"/>
                    <a:pt x="94933" y="25581"/>
                    <a:pt x="93383" y="20256"/>
                  </a:cubicBezTo>
                  <a:cubicBezTo>
                    <a:pt x="91291" y="13398"/>
                    <a:pt x="83874" y="-2889"/>
                    <a:pt x="79119" y="445"/>
                  </a:cubicBezTo>
                  <a:lnTo>
                    <a:pt x="6562" y="42450"/>
                  </a:lnTo>
                  <a:cubicBezTo>
                    <a:pt x="2187" y="43688"/>
                    <a:pt x="0" y="48736"/>
                    <a:pt x="0" y="56356"/>
                  </a:cubicBezTo>
                  <a:lnTo>
                    <a:pt x="0" y="184087"/>
                  </a:lnTo>
                  <a:cubicBezTo>
                    <a:pt x="903" y="199546"/>
                    <a:pt x="9053" y="213671"/>
                    <a:pt x="21967" y="222187"/>
                  </a:cubicBezTo>
                  <a:lnTo>
                    <a:pt x="120961" y="279337"/>
                  </a:lnTo>
                  <a:cubicBezTo>
                    <a:pt x="129710" y="284385"/>
                    <a:pt x="137412" y="282480"/>
                    <a:pt x="140741" y="275527"/>
                  </a:cubicBezTo>
                  <a:lnTo>
                    <a:pt x="173739" y="204280"/>
                  </a:lnTo>
                  <a:cubicBezTo>
                    <a:pt x="174728" y="201632"/>
                    <a:pt x="175118" y="198803"/>
                    <a:pt x="174880" y="19599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6"/>
            <p:cNvSpPr/>
            <p:nvPr/>
          </p:nvSpPr>
          <p:spPr>
            <a:xfrm>
              <a:off x="7095932" y="2684289"/>
              <a:ext cx="13087" cy="23860"/>
            </a:xfrm>
            <a:custGeom>
              <a:avLst/>
              <a:gdLst/>
              <a:ahLst/>
              <a:cxnLst/>
              <a:rect l="l" t="t" r="r" b="b"/>
              <a:pathLst>
                <a:path w="34899" h="63627" extrusionOk="0">
                  <a:moveTo>
                    <a:pt x="0" y="63627"/>
                  </a:moveTo>
                  <a:lnTo>
                    <a:pt x="34900" y="43148"/>
                  </a:lnTo>
                  <a:lnTo>
                    <a:pt x="3138" y="0"/>
                  </a:lnTo>
                  <a:lnTo>
                    <a:pt x="0" y="63627"/>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6"/>
            <p:cNvSpPr/>
            <p:nvPr/>
          </p:nvSpPr>
          <p:spPr>
            <a:xfrm>
              <a:off x="7045282" y="2602986"/>
              <a:ext cx="65605" cy="105693"/>
            </a:xfrm>
            <a:custGeom>
              <a:avLst/>
              <a:gdLst/>
              <a:ahLst/>
              <a:cxnLst/>
              <a:rect l="l" t="t" r="r" b="b"/>
              <a:pathLst>
                <a:path w="174947" h="281849" extrusionOk="0">
                  <a:moveTo>
                    <a:pt x="174880" y="168254"/>
                  </a:moveTo>
                  <a:cubicBezTo>
                    <a:pt x="174319" y="153642"/>
                    <a:pt x="166464" y="140288"/>
                    <a:pt x="153959" y="132725"/>
                  </a:cubicBezTo>
                  <a:lnTo>
                    <a:pt x="84635" y="92720"/>
                  </a:lnTo>
                  <a:lnTo>
                    <a:pt x="95666" y="40523"/>
                  </a:lnTo>
                  <a:lnTo>
                    <a:pt x="95666" y="36713"/>
                  </a:lnTo>
                  <a:cubicBezTo>
                    <a:pt x="95704" y="31141"/>
                    <a:pt x="94933" y="25588"/>
                    <a:pt x="93383" y="20235"/>
                  </a:cubicBezTo>
                  <a:cubicBezTo>
                    <a:pt x="91291" y="13377"/>
                    <a:pt x="83874" y="-2815"/>
                    <a:pt x="79119" y="423"/>
                  </a:cubicBezTo>
                  <a:lnTo>
                    <a:pt x="6562" y="42429"/>
                  </a:lnTo>
                  <a:cubicBezTo>
                    <a:pt x="2187" y="43667"/>
                    <a:pt x="0" y="48810"/>
                    <a:pt x="0" y="56430"/>
                  </a:cubicBezTo>
                  <a:lnTo>
                    <a:pt x="0" y="183684"/>
                  </a:lnTo>
                  <a:cubicBezTo>
                    <a:pt x="875" y="199153"/>
                    <a:pt x="9025" y="213288"/>
                    <a:pt x="21967" y="221784"/>
                  </a:cubicBezTo>
                  <a:lnTo>
                    <a:pt x="120961" y="278934"/>
                  </a:lnTo>
                  <a:cubicBezTo>
                    <a:pt x="129710" y="284078"/>
                    <a:pt x="137412" y="282173"/>
                    <a:pt x="140741" y="275124"/>
                  </a:cubicBezTo>
                  <a:lnTo>
                    <a:pt x="173739" y="203877"/>
                  </a:lnTo>
                  <a:cubicBezTo>
                    <a:pt x="174728" y="201229"/>
                    <a:pt x="175118" y="198400"/>
                    <a:pt x="174880" y="195590"/>
                  </a:cubicBezTo>
                  <a:close/>
                </a:path>
              </a:pathLst>
            </a:custGeom>
            <a:solidFill>
              <a:srgbClr val="EFBD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2679" y="1376409"/>
            <a:ext cx="7704000" cy="3416400"/>
          </a:xfrm>
        </p:spPr>
        <p:txBody>
          <a:bodyPr/>
          <a:lstStyle/>
          <a:p>
            <a:r>
              <a:rPr lang="en-US" sz="1400" dirty="0">
                <a:latin typeface="Times New Roman" panose="02020603050405020304" pitchFamily="18" charset="0"/>
                <a:cs typeface="Times New Roman" panose="02020603050405020304" pitchFamily="18" charset="0"/>
              </a:rPr>
              <a:t>Is a multi-super strength, quaternary consideration clinic with a lucky global workforce, rumored clinicians, including super-subtrained professionals and specialty medical caretakers, upheld by state of the art innovation.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FMRI is a high level focus of greatness in Robotic Surgery, Neurosciences, Oncology, Renal Sciences, BMT, Organ Transplants, Orthopedics, Cardiac Sciences and Obstetrics and Gynecology.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clinic houses some exceptional top notch offices for the orderlies of the patients as well, which incorporate Tummy Luck, R&amp;R Lounge, Meditorium, Holistic Health, Mamma Mia, Retail Therapy, Crèche, Health 4 U, Pevonia and Fortiplex.</a:t>
            </a:r>
          </a:p>
        </p:txBody>
      </p:sp>
      <p:sp>
        <p:nvSpPr>
          <p:cNvPr id="4" name="Rounded Rectangle 3"/>
          <p:cNvSpPr/>
          <p:nvPr/>
        </p:nvSpPr>
        <p:spPr>
          <a:xfrm>
            <a:off x="1268964" y="457200"/>
            <a:ext cx="6783355" cy="6158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Fortis Memorial Research Institute (FMRI)</a:t>
            </a:r>
          </a:p>
        </p:txBody>
      </p:sp>
    </p:spTree>
    <p:extLst>
      <p:ext uri="{BB962C8B-B14F-4D97-AF65-F5344CB8AC3E}">
        <p14:creationId xmlns:p14="http://schemas.microsoft.com/office/powerpoint/2010/main" val="11010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912062-5B91-CF71-5C68-A9C3703914F5}"/>
              </a:ext>
            </a:extLst>
          </p:cNvPr>
          <p:cNvSpPr>
            <a:spLocks noGrp="1"/>
          </p:cNvSpPr>
          <p:nvPr>
            <p:ph type="title"/>
          </p:nvPr>
        </p:nvSpPr>
        <p:spPr>
          <a:xfrm>
            <a:off x="604434" y="452774"/>
            <a:ext cx="6796008" cy="446128"/>
          </a:xfrm>
          <a:ln>
            <a:solidFill>
              <a:schemeClr val="accent2"/>
            </a:solidFill>
          </a:ln>
        </p:spPr>
        <p:txBody>
          <a:bodyPr/>
          <a:lstStyle/>
          <a:p>
            <a:r>
              <a:rPr lang="en-IN" sz="2000" dirty="0"/>
              <a:t>H4U DEPARTMENT</a:t>
            </a:r>
          </a:p>
        </p:txBody>
      </p:sp>
      <p:sp>
        <p:nvSpPr>
          <p:cNvPr id="3" name="Slide Number Placeholder 2">
            <a:extLst>
              <a:ext uri="{FF2B5EF4-FFF2-40B4-BE49-F238E27FC236}">
                <a16:creationId xmlns:a16="http://schemas.microsoft.com/office/drawing/2014/main" id="{27BFFB7E-F172-54AB-9214-5A9E9C80A4DC}"/>
              </a:ext>
            </a:extLst>
          </p:cNvPr>
          <p:cNvSpPr>
            <a:spLocks noGrp="1"/>
          </p:cNvSpPr>
          <p:nvPr>
            <p:ph type="sldNum" idx="4294967295"/>
          </p:nvPr>
        </p:nvSpPr>
        <p:spPr>
          <a:xfrm>
            <a:off x="8686800" y="4637088"/>
            <a:ext cx="457200" cy="468312"/>
          </a:xfrm>
          <a:prstGeom prst="rect">
            <a:avLst/>
          </a:prstGeom>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8" name="TextBox 7">
            <a:extLst>
              <a:ext uri="{FF2B5EF4-FFF2-40B4-BE49-F238E27FC236}">
                <a16:creationId xmlns:a16="http://schemas.microsoft.com/office/drawing/2014/main" id="{C2661640-E0AD-8731-0E67-AE5A63B8A286}"/>
              </a:ext>
            </a:extLst>
          </p:cNvPr>
          <p:cNvSpPr txBox="1"/>
          <p:nvPr/>
        </p:nvSpPr>
        <p:spPr>
          <a:xfrm>
            <a:off x="544378" y="1105276"/>
            <a:ext cx="6987798" cy="1384995"/>
          </a:xfrm>
          <a:prstGeom prst="rect">
            <a:avLst/>
          </a:prstGeom>
          <a:noFill/>
        </p:spPr>
        <p:txBody>
          <a:bodyPr wrap="square">
            <a:spAutoFit/>
          </a:bodyPr>
          <a:lstStyle/>
          <a:p>
            <a:pPr algn="just"/>
            <a:r>
              <a:rPr lang="en-US" b="0" i="0" dirty="0">
                <a:solidFill>
                  <a:srgbClr val="4E4E4E"/>
                </a:solidFill>
                <a:effectLst/>
                <a:latin typeface="Times New Roman" panose="02020603050405020304" pitchFamily="18" charset="0"/>
                <a:cs typeface="Times New Roman" panose="02020603050405020304" pitchFamily="18" charset="0"/>
              </a:rPr>
              <a:t>Health4u at Fortis Memorial Research Institute is a one-stop destination for all Lab and Diagnostic tests, Consultation with the Specialist, and further treatment if necessary. It is designed to offer lifestyle interventions and tailor made health screenings for your health. The programme is run and supported by specialists and super-specialists from all medical disciplines with an aim to deliver the highest standard of Preventive Medicine for your healthier life.</a:t>
            </a:r>
            <a:endParaRPr lang="en-IN"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2ACCAA7-7091-16D1-2A5C-F19F5F7172BA}"/>
              </a:ext>
            </a:extLst>
          </p:cNvPr>
          <p:cNvSpPr txBox="1"/>
          <p:nvPr/>
        </p:nvSpPr>
        <p:spPr>
          <a:xfrm>
            <a:off x="604433" y="2490271"/>
            <a:ext cx="6796009" cy="1938992"/>
          </a:xfrm>
          <a:prstGeom prst="rect">
            <a:avLst/>
          </a:prstGeom>
          <a:noFill/>
          <a:ln>
            <a:solidFill>
              <a:schemeClr val="accent2"/>
            </a:solidFill>
          </a:ln>
        </p:spPr>
        <p:txBody>
          <a:bodyPr wrap="square">
            <a:spAutoFit/>
          </a:bodyPr>
          <a:lstStyle/>
          <a:p>
            <a:pPr marL="152400" indent="0">
              <a:buNone/>
            </a:pPr>
            <a:r>
              <a:rPr lang="en-IN" sz="1200" dirty="0"/>
              <a:t>Two Types of patients:</a:t>
            </a:r>
          </a:p>
          <a:p>
            <a:pPr marL="323850" indent="-171450">
              <a:buFont typeface="Arial" panose="020B0604020202020204" pitchFamily="34" charset="0"/>
              <a:buChar char="•"/>
            </a:pPr>
            <a:r>
              <a:rPr lang="en-IN" sz="1200" dirty="0"/>
              <a:t>Corporate patients – 76%</a:t>
            </a:r>
          </a:p>
          <a:p>
            <a:pPr marL="323850" indent="-171450">
              <a:buFont typeface="Arial" panose="020B0604020202020204" pitchFamily="34" charset="0"/>
              <a:buChar char="•"/>
            </a:pPr>
            <a:r>
              <a:rPr lang="en-IN" sz="1200" dirty="0"/>
              <a:t>Individual patients – 24%</a:t>
            </a:r>
          </a:p>
          <a:p>
            <a:pPr marL="323850" indent="-171450">
              <a:buFont typeface="Arial" panose="020B0604020202020204" pitchFamily="34" charset="0"/>
              <a:buChar char="•"/>
            </a:pPr>
            <a:endParaRPr lang="en-IN" sz="1200" dirty="0"/>
          </a:p>
          <a:p>
            <a:pPr marL="152400" indent="0">
              <a:buNone/>
            </a:pPr>
            <a:r>
              <a:rPr lang="en-IN" sz="1200" dirty="0"/>
              <a:t>Packages for Individual patients – </a:t>
            </a:r>
          </a:p>
          <a:p>
            <a:pPr marL="323850" indent="-171450">
              <a:buFont typeface="Arial" panose="020B0604020202020204" pitchFamily="34" charset="0"/>
              <a:buChar char="•"/>
            </a:pPr>
            <a:r>
              <a:rPr lang="en-IN" sz="1200" dirty="0"/>
              <a:t>Basic</a:t>
            </a:r>
          </a:p>
          <a:p>
            <a:pPr marL="323850" indent="-171450">
              <a:buFont typeface="Arial" panose="020B0604020202020204" pitchFamily="34" charset="0"/>
              <a:buChar char="•"/>
            </a:pPr>
            <a:r>
              <a:rPr lang="en-IN" sz="1200" dirty="0"/>
              <a:t>Essential</a:t>
            </a:r>
          </a:p>
          <a:p>
            <a:pPr marL="323850" indent="-171450">
              <a:buFont typeface="Arial" panose="020B0604020202020204" pitchFamily="34" charset="0"/>
              <a:buChar char="•"/>
            </a:pPr>
            <a:r>
              <a:rPr lang="en-IN" sz="1200" dirty="0"/>
              <a:t>Lifestyle</a:t>
            </a:r>
          </a:p>
          <a:p>
            <a:pPr marL="323850" indent="-171450">
              <a:buFont typeface="Arial" panose="020B0604020202020204" pitchFamily="34" charset="0"/>
              <a:buChar char="•"/>
            </a:pPr>
            <a:r>
              <a:rPr lang="en-IN" sz="1200" dirty="0"/>
              <a:t>Premium</a:t>
            </a:r>
          </a:p>
          <a:p>
            <a:pPr marL="323850" indent="-171450">
              <a:buFont typeface="Arial" panose="020B0604020202020204" pitchFamily="34" charset="0"/>
              <a:buChar char="•"/>
            </a:pPr>
            <a:r>
              <a:rPr lang="en-IN" sz="1200" dirty="0"/>
              <a:t>Golden Age (above 60 years)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4"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222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A490CB-8EA3-4138-8EF2-C6DE28E4D708}"/>
              </a:ext>
            </a:extLst>
          </p:cNvPr>
          <p:cNvSpPr>
            <a:spLocks noGrp="1"/>
          </p:cNvSpPr>
          <p:nvPr>
            <p:ph idx="4294967295"/>
          </p:nvPr>
        </p:nvSpPr>
        <p:spPr>
          <a:xfrm>
            <a:off x="85240" y="767972"/>
            <a:ext cx="8267700" cy="3832019"/>
          </a:xfrm>
          <a:ln w="12700">
            <a:solidFill>
              <a:schemeClr val="accent1"/>
            </a:solidFill>
          </a:ln>
        </p:spPr>
        <p:txBody>
          <a:bodyPr/>
          <a:lstStyle/>
          <a:p>
            <a:r>
              <a:rPr lang="en-IN" sz="1200" b="1" dirty="0">
                <a:latin typeface="+mn-lt"/>
              </a:rPr>
              <a:t>AIM : </a:t>
            </a:r>
          </a:p>
          <a:p>
            <a:pPr>
              <a:buFont typeface="Wingdings" panose="05000000000000000000" pitchFamily="2" charset="2"/>
              <a:buChar char="Ø"/>
            </a:pPr>
            <a:r>
              <a:rPr lang="en-US" sz="1200" dirty="0">
                <a:latin typeface="+mn-lt"/>
              </a:rPr>
              <a:t>To find the turnaround time and  provide feasible solution to reduce the waiting time of the health check up process at Fortis Memorial Research Institute, Gurugram.</a:t>
            </a:r>
          </a:p>
          <a:p>
            <a:pPr marL="0" indent="0">
              <a:buNone/>
            </a:pPr>
            <a:endParaRPr lang="en-IN" sz="1200" dirty="0">
              <a:latin typeface="+mn-lt"/>
            </a:endParaRPr>
          </a:p>
          <a:p>
            <a:r>
              <a:rPr lang="en-IN" sz="1200" b="1" dirty="0">
                <a:latin typeface="+mn-lt"/>
              </a:rPr>
              <a:t>Primary objectives : </a:t>
            </a:r>
          </a:p>
          <a:p>
            <a:pPr>
              <a:buFont typeface="Wingdings" panose="05000000000000000000" pitchFamily="2" charset="2"/>
              <a:buChar char="Ø"/>
            </a:pPr>
            <a:r>
              <a:rPr lang="en-US" sz="1200" dirty="0">
                <a:latin typeface="+mn-lt"/>
              </a:rPr>
              <a:t>Map the entire process flow from patient entry till </a:t>
            </a:r>
            <a:r>
              <a:rPr lang="en-IN" sz="1200" dirty="0">
                <a:latin typeface="+mn-lt"/>
              </a:rPr>
              <a:t>the patient leaves from H4U department.</a:t>
            </a:r>
          </a:p>
          <a:p>
            <a:pPr marL="114300" indent="0">
              <a:buNone/>
            </a:pPr>
            <a:endParaRPr lang="en-IN" sz="1200" dirty="0">
              <a:latin typeface="+mn-lt"/>
            </a:endParaRPr>
          </a:p>
          <a:p>
            <a:r>
              <a:rPr lang="en-IN" sz="1200" b="1" dirty="0">
                <a:latin typeface="+mn-lt"/>
              </a:rPr>
              <a:t>Secondary objectives ;</a:t>
            </a:r>
          </a:p>
          <a:p>
            <a:pPr>
              <a:buFont typeface="Wingdings" panose="05000000000000000000" pitchFamily="2" charset="2"/>
              <a:buChar char="Ø"/>
            </a:pPr>
            <a:r>
              <a:rPr lang="en-IN" sz="1200" dirty="0">
                <a:latin typeface="+mn-lt"/>
              </a:rPr>
              <a:t>Identify areas of delay. </a:t>
            </a:r>
          </a:p>
          <a:p>
            <a:pPr>
              <a:buFont typeface="Wingdings" panose="05000000000000000000" pitchFamily="2" charset="2"/>
              <a:buChar char="Ø"/>
            </a:pPr>
            <a:r>
              <a:rPr lang="en-US" sz="1200" dirty="0">
                <a:latin typeface="+mn-lt"/>
              </a:rPr>
              <a:t>Identify causes of delay. </a:t>
            </a:r>
          </a:p>
          <a:p>
            <a:pPr>
              <a:buFont typeface="Wingdings" panose="05000000000000000000" pitchFamily="2" charset="2"/>
              <a:buChar char="Ø"/>
            </a:pPr>
            <a:r>
              <a:rPr lang="en-US" sz="1200" dirty="0">
                <a:latin typeface="+mn-lt"/>
              </a:rPr>
              <a:t>Provide feasible recommendation.</a:t>
            </a:r>
          </a:p>
          <a:p>
            <a:pPr>
              <a:buFont typeface="Wingdings" panose="05000000000000000000" pitchFamily="2" charset="2"/>
              <a:buChar char="Ø"/>
            </a:pPr>
            <a:endParaRPr lang="en-US" sz="1200" dirty="0">
              <a:latin typeface="+mn-lt"/>
            </a:endParaRPr>
          </a:p>
          <a:p>
            <a:pPr>
              <a:buFont typeface="Arial" panose="020B0604020202020204" pitchFamily="34" charset="0"/>
              <a:buChar char="•"/>
            </a:pPr>
            <a:r>
              <a:rPr lang="en-US" sz="1200" b="1" dirty="0">
                <a:latin typeface="+mn-lt"/>
              </a:rPr>
              <a:t>Problem Statement :</a:t>
            </a:r>
          </a:p>
          <a:p>
            <a:pPr>
              <a:buFont typeface="Wingdings" panose="05000000000000000000" pitchFamily="2" charset="2"/>
              <a:buChar char="Ø"/>
            </a:pPr>
            <a:r>
              <a:rPr lang="en-US" sz="1200" dirty="0">
                <a:latin typeface="+mn-lt"/>
              </a:rPr>
              <a:t>The increased turnaround time of heath check-up which lead to more patient complaints and poor feedback.</a:t>
            </a:r>
            <a:endParaRPr lang="en-IN" sz="1400" dirty="0">
              <a:latin typeface="+mn-lt"/>
            </a:endParaRPr>
          </a:p>
          <a:p>
            <a:pPr marL="0" indent="0">
              <a:buNone/>
            </a:pPr>
            <a:endParaRPr lang="en-IN" sz="1400" dirty="0">
              <a:latin typeface="+mn-lt"/>
            </a:endParaRPr>
          </a:p>
          <a:p>
            <a:endParaRPr lang="en-IN"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77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A431-77B1-491F-9B2A-8811D30FAB81}"/>
              </a:ext>
            </a:extLst>
          </p:cNvPr>
          <p:cNvSpPr>
            <a:spLocks noGrp="1"/>
          </p:cNvSpPr>
          <p:nvPr>
            <p:ph type="title"/>
          </p:nvPr>
        </p:nvSpPr>
        <p:spPr>
          <a:xfrm>
            <a:off x="648346" y="714824"/>
            <a:ext cx="7201546" cy="328961"/>
          </a:xfrm>
          <a:solidFill>
            <a:schemeClr val="tx2"/>
          </a:solidFill>
          <a:ln>
            <a:solidFill>
              <a:schemeClr val="tx1"/>
            </a:solidFill>
          </a:ln>
        </p:spPr>
        <p:txBody>
          <a:bodyPr>
            <a:normAutofit fontScale="90000"/>
          </a:bodyPr>
          <a:lstStyle/>
          <a:p>
            <a:r>
              <a:rPr lang="en-IN" sz="1800" dirty="0">
                <a:solidFill>
                  <a:schemeClr val="bg1"/>
                </a:solidFill>
              </a:rPr>
              <a:t>METHODOLOGY</a:t>
            </a:r>
          </a:p>
        </p:txBody>
      </p:sp>
      <p:sp>
        <p:nvSpPr>
          <p:cNvPr id="6" name="TextBox 5">
            <a:extLst>
              <a:ext uri="{FF2B5EF4-FFF2-40B4-BE49-F238E27FC236}">
                <a16:creationId xmlns:a16="http://schemas.microsoft.com/office/drawing/2014/main" id="{43EF7C6D-9539-49BC-88B4-94AF2119384D}"/>
              </a:ext>
            </a:extLst>
          </p:cNvPr>
          <p:cNvSpPr txBox="1"/>
          <p:nvPr/>
        </p:nvSpPr>
        <p:spPr>
          <a:xfrm>
            <a:off x="583648" y="1628848"/>
            <a:ext cx="7330941" cy="3323987"/>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All the samples have been tracked from the point of entry to exit from the master health check-up department</a:t>
            </a:r>
            <a:r>
              <a:rPr lang="en-US" sz="1400"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MODE OF DATA COLLECTION: </a:t>
            </a:r>
            <a:endParaRPr lang="en-US" dirty="0"/>
          </a:p>
          <a:p>
            <a:r>
              <a:rPr lang="en-US" dirty="0"/>
              <a:t> </a:t>
            </a:r>
          </a:p>
          <a:p>
            <a:r>
              <a:rPr lang="en-US" dirty="0">
                <a:latin typeface="Times New Roman" panose="02020603050405020304" pitchFamily="18" charset="0"/>
                <a:cs typeface="Times New Roman" panose="02020603050405020304" pitchFamily="18" charset="0"/>
              </a:rPr>
              <a:t>Data Collection was done through the checklist method. Interviewing the staff, checking the patient’s record file. </a:t>
            </a:r>
          </a:p>
          <a:p>
            <a:r>
              <a:rPr lang="en-US" dirty="0">
                <a:latin typeface="Times New Roman" panose="02020603050405020304" pitchFamily="18" charset="0"/>
                <a:cs typeface="Times New Roman" panose="02020603050405020304" pitchFamily="18" charset="0"/>
              </a:rPr>
              <a:t>The data is collected from both  primary as well as secondary sources</a:t>
            </a:r>
          </a:p>
          <a:p>
            <a:endParaRPr lang="en-US" dirty="0"/>
          </a:p>
          <a:p>
            <a:pPr lvl="0"/>
            <a:r>
              <a:rPr lang="en-US" b="1" dirty="0"/>
              <a:t>Primary source:-</a:t>
            </a:r>
          </a:p>
          <a:p>
            <a:pPr lvl="0"/>
            <a:r>
              <a:rPr lang="en-US" dirty="0"/>
              <a:t>Personal observation</a:t>
            </a:r>
          </a:p>
          <a:p>
            <a:r>
              <a:rPr lang="en-US" dirty="0"/>
              <a:t> </a:t>
            </a:r>
          </a:p>
          <a:p>
            <a:pPr lvl="0"/>
            <a:r>
              <a:rPr lang="en-US" b="1" dirty="0"/>
              <a:t>Secondary sources:-</a:t>
            </a:r>
          </a:p>
          <a:p>
            <a:pPr lvl="0"/>
            <a:r>
              <a:rPr lang="en-US" dirty="0"/>
              <a:t>Hospital information system (HIS)</a:t>
            </a:r>
          </a:p>
          <a:p>
            <a:pPr marL="285750" indent="-285750">
              <a:buFont typeface="Arial" panose="020B0604020202020204" pitchFamily="34" charset="0"/>
              <a:buChar char="•"/>
            </a:pPr>
            <a:endParaRPr lang="en-IN"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56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43" y="893619"/>
            <a:ext cx="61817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616" y="565873"/>
            <a:ext cx="6102350" cy="32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71443" y="2849420"/>
            <a:ext cx="6563301" cy="1046440"/>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Selection Criteria-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This study included all those patients who were presented for their annual health checkup and excluded those patients who came from  OPD.</a:t>
            </a:r>
          </a:p>
          <a:p>
            <a:r>
              <a:rPr lang="en-US" dirty="0"/>
              <a:t>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62305" y="1330036"/>
            <a:ext cx="3042661" cy="3557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From 1</a:t>
            </a:r>
            <a:r>
              <a:rPr lang="en-US" sz="1200" b="1" baseline="30000" dirty="0">
                <a:solidFill>
                  <a:schemeClr val="tx1"/>
                </a:solidFill>
              </a:rPr>
              <a:t>st</a:t>
            </a:r>
            <a:r>
              <a:rPr lang="en-US" sz="1200" b="1" dirty="0">
                <a:solidFill>
                  <a:schemeClr val="tx1"/>
                </a:solidFill>
              </a:rPr>
              <a:t> May to 30</a:t>
            </a:r>
            <a:r>
              <a:rPr lang="en-US" sz="1200" b="1" baseline="30000" dirty="0">
                <a:solidFill>
                  <a:schemeClr val="tx1"/>
                </a:solidFill>
              </a:rPr>
              <a:t>th</a:t>
            </a:r>
            <a:r>
              <a:rPr lang="en-US" sz="1200" b="1" dirty="0">
                <a:solidFill>
                  <a:schemeClr val="tx1"/>
                </a:solidFill>
              </a:rPr>
              <a:t> May 2022</a:t>
            </a:r>
          </a:p>
        </p:txBody>
      </p:sp>
      <p:sp>
        <p:nvSpPr>
          <p:cNvPr id="4" name="Rectangle 3"/>
          <p:cNvSpPr/>
          <p:nvPr/>
        </p:nvSpPr>
        <p:spPr>
          <a:xfrm>
            <a:off x="4362305" y="1685781"/>
            <a:ext cx="3042661" cy="357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Convenience sampling</a:t>
            </a:r>
          </a:p>
        </p:txBody>
      </p:sp>
    </p:spTree>
    <p:extLst>
      <p:ext uri="{BB962C8B-B14F-4D97-AF65-F5344CB8AC3E}">
        <p14:creationId xmlns:p14="http://schemas.microsoft.com/office/powerpoint/2010/main" val="415475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594920" y="229244"/>
            <a:ext cx="6805549" cy="63659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400" b="1" dirty="0">
                <a:latin typeface="Times New Roman" panose="02020603050405020304" pitchFamily="18" charset="0"/>
                <a:cs typeface="Times New Roman" panose="02020603050405020304" pitchFamily="18" charset="0"/>
              </a:rPr>
              <a:t>R</a:t>
            </a:r>
            <a:r>
              <a:rPr lang="en" sz="2400" b="1" dirty="0">
                <a:latin typeface="Times New Roman" panose="02020603050405020304" pitchFamily="18" charset="0"/>
                <a:cs typeface="Times New Roman" panose="02020603050405020304" pitchFamily="18" charset="0"/>
              </a:rPr>
              <a:t>esults </a:t>
            </a:r>
            <a:br>
              <a:rPr lang="en" sz="2400" b="1" dirty="0">
                <a:latin typeface="Times New Roman" panose="02020603050405020304" pitchFamily="18" charset="0"/>
                <a:cs typeface="Times New Roman" panose="02020603050405020304" pitchFamily="18" charset="0"/>
              </a:rPr>
            </a:br>
            <a:br>
              <a:rPr lang="en" sz="2400" b="1" dirty="0">
                <a:latin typeface="Times New Roman" panose="02020603050405020304" pitchFamily="18" charset="0"/>
                <a:cs typeface="Times New Roman" panose="02020603050405020304" pitchFamily="18" charset="0"/>
              </a:rPr>
            </a:br>
            <a:r>
              <a:rPr lang="en" sz="2400" b="1" dirty="0">
                <a:latin typeface="Times New Roman" panose="02020603050405020304" pitchFamily="18" charset="0"/>
                <a:cs typeface="Times New Roman" panose="02020603050405020304" pitchFamily="18" charset="0"/>
              </a:rPr>
              <a:t>Waiting time Analysis</a:t>
            </a:r>
            <a:endParaRPr sz="2400" b="1" dirty="0">
              <a:latin typeface="Times New Roman" panose="02020603050405020304" pitchFamily="18" charset="0"/>
              <a:cs typeface="Times New Roman" panose="02020603050405020304" pitchFamily="18" charset="0"/>
            </a:endParaRPr>
          </a:p>
        </p:txBody>
      </p:sp>
      <p:sp>
        <p:nvSpPr>
          <p:cNvPr id="347" name="Google Shape;347;p13"/>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348" name="Google Shape;348;p13"/>
          <p:cNvGrpSpPr/>
          <p:nvPr/>
        </p:nvGrpSpPr>
        <p:grpSpPr>
          <a:xfrm>
            <a:off x="7617417" y="380988"/>
            <a:ext cx="1145584" cy="603154"/>
            <a:chOff x="6986665" y="3298709"/>
            <a:chExt cx="1817809" cy="1077669"/>
          </a:xfrm>
        </p:grpSpPr>
        <p:sp>
          <p:nvSpPr>
            <p:cNvPr id="34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13"/>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13"/>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3"/>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3"/>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3"/>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13"/>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13"/>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3"/>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3"/>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aphicFrame>
        <p:nvGraphicFramePr>
          <p:cNvPr id="32" name="Chart 31">
            <a:extLst>
              <a:ext uri="{FF2B5EF4-FFF2-40B4-BE49-F238E27FC236}">
                <a16:creationId xmlns:a16="http://schemas.microsoft.com/office/drawing/2014/main" id="{F51B5915-FB4B-4AB6-A0AA-FEFF823BE71C}"/>
              </a:ext>
            </a:extLst>
          </p:cNvPr>
          <p:cNvGraphicFramePr>
            <a:graphicFrameLocks/>
          </p:cNvGraphicFramePr>
          <p:nvPr>
            <p:extLst>
              <p:ext uri="{D42A27DB-BD31-4B8C-83A1-F6EECF244321}">
                <p14:modId xmlns:p14="http://schemas.microsoft.com/office/powerpoint/2010/main" val="3037451014"/>
              </p:ext>
            </p:extLst>
          </p:nvPr>
        </p:nvGraphicFramePr>
        <p:xfrm>
          <a:off x="574139" y="1418848"/>
          <a:ext cx="7866169" cy="3089045"/>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p:cNvSpPr/>
          <p:nvPr/>
        </p:nvSpPr>
        <p:spPr>
          <a:xfrm>
            <a:off x="2109355" y="176645"/>
            <a:ext cx="3803072" cy="52036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Results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2805" y="16573"/>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3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grpSp>
        <p:nvGrpSpPr>
          <p:cNvPr id="383" name="Google Shape;383;p14"/>
          <p:cNvGrpSpPr/>
          <p:nvPr/>
        </p:nvGrpSpPr>
        <p:grpSpPr>
          <a:xfrm>
            <a:off x="7764806" y="625973"/>
            <a:ext cx="885996" cy="2673675"/>
            <a:chOff x="5678143" y="1151382"/>
            <a:chExt cx="345795" cy="1043508"/>
          </a:xfrm>
        </p:grpSpPr>
        <p:sp>
          <p:nvSpPr>
            <p:cNvPr id="384" name="Google Shape;384;p14"/>
            <p:cNvSpPr/>
            <p:nvPr/>
          </p:nvSpPr>
          <p:spPr>
            <a:xfrm>
              <a:off x="5678143" y="199524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14"/>
            <p:cNvSpPr/>
            <p:nvPr/>
          </p:nvSpPr>
          <p:spPr>
            <a:xfrm>
              <a:off x="5781662" y="1153715"/>
              <a:ext cx="174078" cy="254926"/>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14"/>
            <p:cNvSpPr/>
            <p:nvPr/>
          </p:nvSpPr>
          <p:spPr>
            <a:xfrm>
              <a:off x="5776639" y="1337053"/>
              <a:ext cx="32518" cy="18836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14"/>
            <p:cNvSpPr/>
            <p:nvPr/>
          </p:nvSpPr>
          <p:spPr>
            <a:xfrm>
              <a:off x="5795186" y="1151382"/>
              <a:ext cx="83137" cy="102663"/>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14"/>
            <p:cNvSpPr/>
            <p:nvPr/>
          </p:nvSpPr>
          <p:spPr>
            <a:xfrm>
              <a:off x="5811517" y="1263498"/>
              <a:ext cx="102898" cy="115088"/>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14"/>
            <p:cNvSpPr/>
            <p:nvPr/>
          </p:nvSpPr>
          <p:spPr>
            <a:xfrm>
              <a:off x="5781607" y="1300507"/>
              <a:ext cx="149918" cy="172167"/>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14"/>
            <p:cNvSpPr/>
            <p:nvPr/>
          </p:nvSpPr>
          <p:spPr>
            <a:xfrm>
              <a:off x="5808246" y="1159602"/>
              <a:ext cx="110823" cy="136345"/>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14"/>
            <p:cNvSpPr/>
            <p:nvPr/>
          </p:nvSpPr>
          <p:spPr>
            <a:xfrm>
              <a:off x="5812703" y="1158869"/>
              <a:ext cx="110779" cy="104694"/>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14"/>
            <p:cNvSpPr/>
            <p:nvPr/>
          </p:nvSpPr>
          <p:spPr>
            <a:xfrm>
              <a:off x="5898276" y="1323720"/>
              <a:ext cx="74471" cy="246223"/>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14"/>
            <p:cNvSpPr/>
            <p:nvPr/>
          </p:nvSpPr>
          <p:spPr>
            <a:xfrm>
              <a:off x="5831068" y="2061801"/>
              <a:ext cx="86995" cy="66513"/>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14"/>
            <p:cNvSpPr/>
            <p:nvPr/>
          </p:nvSpPr>
          <p:spPr>
            <a:xfrm>
              <a:off x="5831514" y="2082973"/>
              <a:ext cx="86563" cy="44990"/>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4"/>
            <p:cNvSpPr/>
            <p:nvPr/>
          </p:nvSpPr>
          <p:spPr>
            <a:xfrm>
              <a:off x="5764925" y="2047104"/>
              <a:ext cx="79862" cy="61873"/>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14"/>
            <p:cNvSpPr/>
            <p:nvPr/>
          </p:nvSpPr>
          <p:spPr>
            <a:xfrm>
              <a:off x="5764880" y="2067438"/>
              <a:ext cx="79629" cy="41383"/>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14"/>
            <p:cNvSpPr/>
            <p:nvPr/>
          </p:nvSpPr>
          <p:spPr>
            <a:xfrm>
              <a:off x="5777722" y="1472916"/>
              <a:ext cx="170454" cy="59556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14"/>
            <p:cNvSpPr/>
            <p:nvPr/>
          </p:nvSpPr>
          <p:spPr>
            <a:xfrm>
              <a:off x="5770564" y="1458904"/>
              <a:ext cx="181538" cy="396087"/>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gradFill>
              <a:gsLst>
                <a:gs pos="0">
                  <a:schemeClr val="accent1"/>
                </a:gs>
                <a:gs pos="50000">
                  <a:schemeClr val="accent1"/>
                </a:gs>
                <a:gs pos="100000">
                  <a:schemeClr val="accent2"/>
                </a:gs>
              </a:gsLst>
              <a:lin ang="1619866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4"/>
            <p:cNvSpPr/>
            <p:nvPr/>
          </p:nvSpPr>
          <p:spPr>
            <a:xfrm>
              <a:off x="5895126" y="1321170"/>
              <a:ext cx="61010" cy="76023"/>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4"/>
            <p:cNvSpPr/>
            <p:nvPr/>
          </p:nvSpPr>
          <p:spPr>
            <a:xfrm>
              <a:off x="5777141" y="1300603"/>
              <a:ext cx="50825" cy="53396"/>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34A53668-8EDE-40CA-87ED-9769B4033B42}"/>
              </a:ext>
            </a:extLst>
          </p:cNvPr>
          <p:cNvSpPr txBox="1"/>
          <p:nvPr/>
        </p:nvSpPr>
        <p:spPr>
          <a:xfrm flipH="1">
            <a:off x="742135" y="3463300"/>
            <a:ext cx="8060902" cy="1277273"/>
          </a:xfrm>
          <a:prstGeom prst="rect">
            <a:avLst/>
          </a:prstGeom>
          <a:noFill/>
        </p:spPr>
        <p:txBody>
          <a:bodyPr wrap="square" rtlCol="0">
            <a:spAutoFit/>
          </a:bodyPr>
          <a:lstStyle/>
          <a:p>
            <a:r>
              <a:rPr lang="en-IN" sz="1100" dirty="0"/>
              <a:t>The average time for the completion of health check up for 50 patients is 6 Hours 9 minutes out of which 2 hours and 24 minutes are spend on the services and 3 hours 45 min is waste time (waiting time). </a:t>
            </a:r>
          </a:p>
          <a:p>
            <a:endParaRPr lang="en-IN" sz="1100" dirty="0"/>
          </a:p>
          <a:p>
            <a:r>
              <a:rPr lang="en-IN" sz="1100" dirty="0"/>
              <a:t>The standard turn around time set by the hospital is between 4 hours – 5 hours.</a:t>
            </a:r>
          </a:p>
          <a:p>
            <a:endParaRPr lang="en-IN" sz="1100" dirty="0"/>
          </a:p>
          <a:p>
            <a:r>
              <a:rPr lang="en-IN" sz="1100" dirty="0"/>
              <a:t>Arrival time for 82% of the patient observed was between 8am to 9am. 7% of them arrived before 8 am and rest of the patient’s after 9am.</a:t>
            </a:r>
          </a:p>
        </p:txBody>
      </p:sp>
      <p:sp>
        <p:nvSpPr>
          <p:cNvPr id="3" name="TextBox 2">
            <a:extLst>
              <a:ext uri="{FF2B5EF4-FFF2-40B4-BE49-F238E27FC236}">
                <a16:creationId xmlns:a16="http://schemas.microsoft.com/office/drawing/2014/main" id="{F018EE38-B724-7507-1A3F-BB7DA0BA1234}"/>
              </a:ext>
            </a:extLst>
          </p:cNvPr>
          <p:cNvSpPr txBox="1"/>
          <p:nvPr/>
        </p:nvSpPr>
        <p:spPr>
          <a:xfrm>
            <a:off x="3773838" y="92990"/>
            <a:ext cx="1309607" cy="369332"/>
          </a:xfrm>
          <a:prstGeom prst="rect">
            <a:avLst/>
          </a:prstGeom>
          <a:noFill/>
        </p:spPr>
        <p:txBody>
          <a:bodyPr wrap="square" rtlCol="0">
            <a:spAutoFit/>
          </a:bodyPr>
          <a:lstStyle/>
          <a:p>
            <a:r>
              <a:rPr lang="en-IN" dirty="0"/>
              <a:t>ANALYSIS</a:t>
            </a:r>
          </a:p>
        </p:txBody>
      </p:sp>
      <p:graphicFrame>
        <p:nvGraphicFramePr>
          <p:cNvPr id="24" name="Chart 23">
            <a:extLst>
              <a:ext uri="{FF2B5EF4-FFF2-40B4-BE49-F238E27FC236}">
                <a16:creationId xmlns:a16="http://schemas.microsoft.com/office/drawing/2014/main" id="{0C492F58-ECBC-46C6-8BF1-035AD1AAFC33}"/>
              </a:ext>
            </a:extLst>
          </p:cNvPr>
          <p:cNvGraphicFramePr>
            <a:graphicFrameLocks/>
          </p:cNvGraphicFramePr>
          <p:nvPr>
            <p:extLst>
              <p:ext uri="{D42A27DB-BD31-4B8C-83A1-F6EECF244321}">
                <p14:modId xmlns:p14="http://schemas.microsoft.com/office/powerpoint/2010/main" val="3737414987"/>
              </p:ext>
            </p:extLst>
          </p:nvPr>
        </p:nvGraphicFramePr>
        <p:xfrm>
          <a:off x="827546" y="635565"/>
          <a:ext cx="5569857" cy="2654492"/>
        </p:xfrm>
        <a:graphic>
          <a:graphicData uri="http://schemas.openxmlformats.org/drawingml/2006/chart">
            <c:chart xmlns:c="http://schemas.openxmlformats.org/drawingml/2006/chart" xmlns:r="http://schemas.openxmlformats.org/officeDocument/2006/relationships" r:id="rId3"/>
          </a:graphicData>
        </a:graphic>
      </p:graphicFrame>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069" y="9788"/>
            <a:ext cx="961879" cy="81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Mumbi Business Plan by Slidesgo">
  <a:themeElements>
    <a:clrScheme name="Simple Light">
      <a:dk1>
        <a:srgbClr val="312C28"/>
      </a:dk1>
      <a:lt1>
        <a:srgbClr val="FDFDFD"/>
      </a:lt1>
      <a:dk2>
        <a:srgbClr val="6558F0"/>
      </a:dk2>
      <a:lt2>
        <a:srgbClr val="7B70E4"/>
      </a:lt2>
      <a:accent1>
        <a:srgbClr val="CFCBF5"/>
      </a:accent1>
      <a:accent2>
        <a:srgbClr val="212121"/>
      </a:accent2>
      <a:accent3>
        <a:srgbClr val="78909C"/>
      </a:accent3>
      <a:accent4>
        <a:srgbClr val="FFAB40"/>
      </a:accent4>
      <a:accent5>
        <a:srgbClr val="0097A7"/>
      </a:accent5>
      <a:accent6>
        <a:srgbClr val="EEFF41"/>
      </a:accent6>
      <a:hlink>
        <a:srgbClr val="3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Mumbi Business Plan by Slidesgo</Template>
  <TotalTime>9416</TotalTime>
  <Words>1218</Words>
  <Application>Microsoft Office PowerPoint</Application>
  <PresentationFormat>On-screen Show (16:9)</PresentationFormat>
  <Paragraphs>132</Paragraphs>
  <Slides>20</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Roboto Condensed Light</vt:lpstr>
      <vt:lpstr>Arial</vt:lpstr>
      <vt:lpstr>Times New Roman</vt:lpstr>
      <vt:lpstr>Proxima Nova Semibold</vt:lpstr>
      <vt:lpstr>Wingdings</vt:lpstr>
      <vt:lpstr>Lexend Deca</vt:lpstr>
      <vt:lpstr>Calibri</vt:lpstr>
      <vt:lpstr>Questrial</vt:lpstr>
      <vt:lpstr>Lexend Exa</vt:lpstr>
      <vt:lpstr>Bebas Neue</vt:lpstr>
      <vt:lpstr>Proxima Nova</vt:lpstr>
      <vt:lpstr>Comfortaa</vt:lpstr>
      <vt:lpstr>Mumbi Business Plan by Slidesgo</vt:lpstr>
      <vt:lpstr>Slidesgo Final Pages</vt:lpstr>
      <vt:lpstr>Process Improvement of Master Health Check-Up at Fortis memorial research institute, Gurugram</vt:lpstr>
      <vt:lpstr>Screenshot of approval </vt:lpstr>
      <vt:lpstr>PowerPoint Presentation</vt:lpstr>
      <vt:lpstr>H4U DEPARTMENT</vt:lpstr>
      <vt:lpstr>PowerPoint Presentation</vt:lpstr>
      <vt:lpstr>METHODOLOGY</vt:lpstr>
      <vt:lpstr>PowerPoint Presentation</vt:lpstr>
      <vt:lpstr>Results   Waiting time Analysis</vt:lpstr>
      <vt:lpstr>PowerPoint Presentation</vt:lpstr>
      <vt:lpstr>DISCUSSION</vt:lpstr>
      <vt:lpstr>PowerPoint Presentation</vt:lpstr>
      <vt:lpstr>Limitations of study</vt:lpstr>
      <vt:lpstr>Conclusion </vt:lpstr>
      <vt:lpstr>References </vt:lpstr>
      <vt:lpstr>Internship experiences </vt:lpstr>
      <vt:lpstr>Recommendations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jeadan khundongbam</dc:creator>
  <cp:lastModifiedBy>pandeyvaibhav55@gmail.com</cp:lastModifiedBy>
  <cp:revision>78</cp:revision>
  <dcterms:modified xsi:type="dcterms:W3CDTF">2022-08-11T06:53:58Z</dcterms:modified>
</cp:coreProperties>
</file>