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19" r:id="rId3"/>
    <p:sldId id="317" r:id="rId4"/>
    <p:sldId id="318" r:id="rId5"/>
    <p:sldId id="289" r:id="rId6"/>
    <p:sldId id="290" r:id="rId7"/>
    <p:sldId id="291" r:id="rId8"/>
    <p:sldId id="323" r:id="rId9"/>
    <p:sldId id="320" r:id="rId10"/>
    <p:sldId id="324" r:id="rId11"/>
    <p:sldId id="325" r:id="rId12"/>
    <p:sldId id="326" r:id="rId13"/>
    <p:sldId id="316" r:id="rId14"/>
    <p:sldId id="321" r:id="rId15"/>
    <p:sldId id="322" r:id="rId16"/>
    <p:sldId id="327" r:id="rId17"/>
    <p:sldId id="328" r:id="rId18"/>
    <p:sldId id="329" r:id="rId19"/>
    <p:sldId id="330" r:id="rId20"/>
    <p:sldId id="331" r:id="rId21"/>
    <p:sldId id="332" r:id="rId22"/>
    <p:sldId id="333" r:id="rId23"/>
    <p:sldId id="33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315FCE-2C5E-41B2-9EDD-346A878D01D2}" v="346" dt="2022-06-26T07:13:07.8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86" autoAdjust="0"/>
    <p:restoredTop sz="94541"/>
  </p:normalViewPr>
  <p:slideViewPr>
    <p:cSldViewPr snapToGrid="0">
      <p:cViewPr varScale="1">
        <p:scale>
          <a:sx n="68" d="100"/>
          <a:sy n="68" d="100"/>
        </p:scale>
        <p:origin x="106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lika Rajan" userId="2444f40e0b68c30b" providerId="LiveId" clId="{28315FCE-2C5E-41B2-9EDD-346A878D01D2}"/>
    <pc:docChg chg="undo custSel modSld">
      <pc:chgData name="Tulika Rajan" userId="2444f40e0b68c30b" providerId="LiveId" clId="{28315FCE-2C5E-41B2-9EDD-346A878D01D2}" dt="2022-06-26T07:31:21.997" v="2026" actId="20577"/>
      <pc:docMkLst>
        <pc:docMk/>
      </pc:docMkLst>
      <pc:sldChg chg="addSp delSp modSp mod">
        <pc:chgData name="Tulika Rajan" userId="2444f40e0b68c30b" providerId="LiveId" clId="{28315FCE-2C5E-41B2-9EDD-346A878D01D2}" dt="2022-06-26T06:57:08.146" v="867" actId="20577"/>
        <pc:sldMkLst>
          <pc:docMk/>
          <pc:sldMk cId="2827676875" sldId="316"/>
        </pc:sldMkLst>
        <pc:spChg chg="mod">
          <ac:chgData name="Tulika Rajan" userId="2444f40e0b68c30b" providerId="LiveId" clId="{28315FCE-2C5E-41B2-9EDD-346A878D01D2}" dt="2022-06-26T06:56:00.239" v="840" actId="14100"/>
          <ac:spMkLst>
            <pc:docMk/>
            <pc:sldMk cId="2827676875" sldId="316"/>
            <ac:spMk id="2" creationId="{00000000-0000-0000-0000-000000000000}"/>
          </ac:spMkLst>
        </pc:spChg>
        <pc:spChg chg="add mod">
          <ac:chgData name="Tulika Rajan" userId="2444f40e0b68c30b" providerId="LiveId" clId="{28315FCE-2C5E-41B2-9EDD-346A878D01D2}" dt="2022-06-26T06:57:08.146" v="867" actId="20577"/>
          <ac:spMkLst>
            <pc:docMk/>
            <pc:sldMk cId="2827676875" sldId="316"/>
            <ac:spMk id="6" creationId="{C1894C66-0FB7-45B0-B67F-A128CA0BED42}"/>
          </ac:spMkLst>
        </pc:spChg>
        <pc:graphicFrameChg chg="del mod">
          <ac:chgData name="Tulika Rajan" userId="2444f40e0b68c30b" providerId="LiveId" clId="{28315FCE-2C5E-41B2-9EDD-346A878D01D2}" dt="2022-06-26T06:42:48.220" v="545" actId="478"/>
          <ac:graphicFrameMkLst>
            <pc:docMk/>
            <pc:sldMk cId="2827676875" sldId="316"/>
            <ac:graphicFrameMk id="4" creationId="{00000000-0000-0000-0000-000000000000}"/>
          </ac:graphicFrameMkLst>
        </pc:graphicFrameChg>
        <pc:picChg chg="add mod">
          <ac:chgData name="Tulika Rajan" userId="2444f40e0b68c30b" providerId="LiveId" clId="{28315FCE-2C5E-41B2-9EDD-346A878D01D2}" dt="2022-06-26T06:52:11.109" v="790" actId="1076"/>
          <ac:picMkLst>
            <pc:docMk/>
            <pc:sldMk cId="2827676875" sldId="316"/>
            <ac:picMk id="7" creationId="{AD7F8D08-08EB-4FBE-A406-40A99DC60631}"/>
          </ac:picMkLst>
        </pc:picChg>
      </pc:sldChg>
      <pc:sldChg chg="addSp delSp modSp mod">
        <pc:chgData name="Tulika Rajan" userId="2444f40e0b68c30b" providerId="LiveId" clId="{28315FCE-2C5E-41B2-9EDD-346A878D01D2}" dt="2022-06-26T07:08:14.919" v="1404" actId="20577"/>
        <pc:sldMkLst>
          <pc:docMk/>
          <pc:sldMk cId="3325805873" sldId="321"/>
        </pc:sldMkLst>
        <pc:spChg chg="del">
          <ac:chgData name="Tulika Rajan" userId="2444f40e0b68c30b" providerId="LiveId" clId="{28315FCE-2C5E-41B2-9EDD-346A878D01D2}" dt="2022-06-26T06:51:36.986" v="783" actId="478"/>
          <ac:spMkLst>
            <pc:docMk/>
            <pc:sldMk cId="3325805873" sldId="321"/>
            <ac:spMk id="2" creationId="{1EF12BD6-C3BB-48FA-AB79-3EED09AA4F52}"/>
          </ac:spMkLst>
        </pc:spChg>
        <pc:spChg chg="mod">
          <ac:chgData name="Tulika Rajan" userId="2444f40e0b68c30b" providerId="LiveId" clId="{28315FCE-2C5E-41B2-9EDD-346A878D01D2}" dt="2022-06-26T07:08:14.919" v="1404" actId="20577"/>
          <ac:spMkLst>
            <pc:docMk/>
            <pc:sldMk cId="3325805873" sldId="321"/>
            <ac:spMk id="3" creationId="{1EFF8467-96E0-4FB7-AE67-B49229053CDB}"/>
          </ac:spMkLst>
        </pc:spChg>
        <pc:picChg chg="mod">
          <ac:chgData name="Tulika Rajan" userId="2444f40e0b68c30b" providerId="LiveId" clId="{28315FCE-2C5E-41B2-9EDD-346A878D01D2}" dt="2022-06-26T06:51:44.796" v="785" actId="1076"/>
          <ac:picMkLst>
            <pc:docMk/>
            <pc:sldMk cId="3325805873" sldId="321"/>
            <ac:picMk id="4" creationId="{627236A6-489E-4D0C-9293-EA7E220191CB}"/>
          </ac:picMkLst>
        </pc:picChg>
        <pc:picChg chg="add del mod">
          <ac:chgData name="Tulika Rajan" userId="2444f40e0b68c30b" providerId="LiveId" clId="{28315FCE-2C5E-41B2-9EDD-346A878D01D2}" dt="2022-06-26T06:07:16.901" v="209" actId="21"/>
          <ac:picMkLst>
            <pc:docMk/>
            <pc:sldMk cId="3325805873" sldId="321"/>
            <ac:picMk id="5" creationId="{91222795-64C4-4AA0-88F7-691A8A121FF4}"/>
          </ac:picMkLst>
        </pc:picChg>
        <pc:picChg chg="add mod">
          <ac:chgData name="Tulika Rajan" userId="2444f40e0b68c30b" providerId="LiveId" clId="{28315FCE-2C5E-41B2-9EDD-346A878D01D2}" dt="2022-06-26T06:52:31.967" v="792" actId="1076"/>
          <ac:picMkLst>
            <pc:docMk/>
            <pc:sldMk cId="3325805873" sldId="321"/>
            <ac:picMk id="6" creationId="{5B89CCC7-8215-4FB6-949E-123C0DD1BA86}"/>
          </ac:picMkLst>
        </pc:picChg>
        <pc:picChg chg="add del">
          <ac:chgData name="Tulika Rajan" userId="2444f40e0b68c30b" providerId="LiveId" clId="{28315FCE-2C5E-41B2-9EDD-346A878D01D2}" dt="2022-06-26T07:05:25.717" v="1242" actId="478"/>
          <ac:picMkLst>
            <pc:docMk/>
            <pc:sldMk cId="3325805873" sldId="321"/>
            <ac:picMk id="8" creationId="{72DD0FDB-2F7A-4240-B45C-BA0D092E027C}"/>
          </ac:picMkLst>
        </pc:picChg>
        <pc:picChg chg="add del">
          <ac:chgData name="Tulika Rajan" userId="2444f40e0b68c30b" providerId="LiveId" clId="{28315FCE-2C5E-41B2-9EDD-346A878D01D2}" dt="2022-06-26T07:05:32.452" v="1244" actId="478"/>
          <ac:picMkLst>
            <pc:docMk/>
            <pc:sldMk cId="3325805873" sldId="321"/>
            <ac:picMk id="10" creationId="{18CFB9BF-4920-4EAA-9133-C2CD629B0E5C}"/>
          </ac:picMkLst>
        </pc:picChg>
      </pc:sldChg>
      <pc:sldChg chg="addSp modSp mod">
        <pc:chgData name="Tulika Rajan" userId="2444f40e0b68c30b" providerId="LiveId" clId="{28315FCE-2C5E-41B2-9EDD-346A878D01D2}" dt="2022-06-26T07:00:20.828" v="1027" actId="14100"/>
        <pc:sldMkLst>
          <pc:docMk/>
          <pc:sldMk cId="3212732801" sldId="322"/>
        </pc:sldMkLst>
        <pc:spChg chg="mod">
          <ac:chgData name="Tulika Rajan" userId="2444f40e0b68c30b" providerId="LiveId" clId="{28315FCE-2C5E-41B2-9EDD-346A878D01D2}" dt="2022-06-26T07:00:14.472" v="1026" actId="20577"/>
          <ac:spMkLst>
            <pc:docMk/>
            <pc:sldMk cId="3212732801" sldId="322"/>
            <ac:spMk id="2" creationId="{7D466AF4-2796-4355-B88C-5F1692EFC96F}"/>
          </ac:spMkLst>
        </pc:spChg>
        <pc:spChg chg="mod">
          <ac:chgData name="Tulika Rajan" userId="2444f40e0b68c30b" providerId="LiveId" clId="{28315FCE-2C5E-41B2-9EDD-346A878D01D2}" dt="2022-06-26T07:00:20.828" v="1027" actId="14100"/>
          <ac:spMkLst>
            <pc:docMk/>
            <pc:sldMk cId="3212732801" sldId="322"/>
            <ac:spMk id="3" creationId="{09F9E956-A528-407E-B1AC-D6A2DB786181}"/>
          </ac:spMkLst>
        </pc:spChg>
        <pc:picChg chg="add mod">
          <ac:chgData name="Tulika Rajan" userId="2444f40e0b68c30b" providerId="LiveId" clId="{28315FCE-2C5E-41B2-9EDD-346A878D01D2}" dt="2022-06-26T06:52:41.413" v="794" actId="1076"/>
          <ac:picMkLst>
            <pc:docMk/>
            <pc:sldMk cId="3212732801" sldId="322"/>
            <ac:picMk id="5" creationId="{012534A5-593F-4D06-93BB-C726E49D9054}"/>
          </ac:picMkLst>
        </pc:picChg>
      </pc:sldChg>
      <pc:sldChg chg="addSp modSp mod">
        <pc:chgData name="Tulika Rajan" userId="2444f40e0b68c30b" providerId="LiveId" clId="{28315FCE-2C5E-41B2-9EDD-346A878D01D2}" dt="2022-06-26T06:19:20.072" v="255" actId="14100"/>
        <pc:sldMkLst>
          <pc:docMk/>
          <pc:sldMk cId="2064352537" sldId="324"/>
        </pc:sldMkLst>
        <pc:spChg chg="add mod">
          <ac:chgData name="Tulika Rajan" userId="2444f40e0b68c30b" providerId="LiveId" clId="{28315FCE-2C5E-41B2-9EDD-346A878D01D2}" dt="2022-06-26T06:17:08.640" v="240" actId="1076"/>
          <ac:spMkLst>
            <pc:docMk/>
            <pc:sldMk cId="2064352537" sldId="324"/>
            <ac:spMk id="3" creationId="{B3255769-132D-47E2-ADC5-AA4764BE787F}"/>
          </ac:spMkLst>
        </pc:spChg>
        <pc:spChg chg="add mod">
          <ac:chgData name="Tulika Rajan" userId="2444f40e0b68c30b" providerId="LiveId" clId="{28315FCE-2C5E-41B2-9EDD-346A878D01D2}" dt="2022-06-26T06:17:17.926" v="241" actId="1076"/>
          <ac:spMkLst>
            <pc:docMk/>
            <pc:sldMk cId="2064352537" sldId="324"/>
            <ac:spMk id="7" creationId="{04B06E8F-3308-4116-ABB4-16F522155562}"/>
          </ac:spMkLst>
        </pc:spChg>
        <pc:spChg chg="add mod">
          <ac:chgData name="Tulika Rajan" userId="2444f40e0b68c30b" providerId="LiveId" clId="{28315FCE-2C5E-41B2-9EDD-346A878D01D2}" dt="2022-06-26T06:17:53.338" v="246" actId="1076"/>
          <ac:spMkLst>
            <pc:docMk/>
            <pc:sldMk cId="2064352537" sldId="324"/>
            <ac:spMk id="8" creationId="{CE1C69DA-2002-404E-8881-3F5B93317958}"/>
          </ac:spMkLst>
        </pc:spChg>
        <pc:graphicFrameChg chg="mod">
          <ac:chgData name="Tulika Rajan" userId="2444f40e0b68c30b" providerId="LiveId" clId="{28315FCE-2C5E-41B2-9EDD-346A878D01D2}" dt="2022-06-26T06:18:11.052" v="247" actId="14100"/>
          <ac:graphicFrameMkLst>
            <pc:docMk/>
            <pc:sldMk cId="2064352537" sldId="324"/>
            <ac:graphicFrameMk id="6" creationId="{38F77AA6-68EE-4563-8F4D-77F5E8077BD1}"/>
          </ac:graphicFrameMkLst>
        </pc:graphicFrameChg>
        <pc:picChg chg="add mod">
          <ac:chgData name="Tulika Rajan" userId="2444f40e0b68c30b" providerId="LiveId" clId="{28315FCE-2C5E-41B2-9EDD-346A878D01D2}" dt="2022-06-26T06:19:20.072" v="255" actId="14100"/>
          <ac:picMkLst>
            <pc:docMk/>
            <pc:sldMk cId="2064352537" sldId="324"/>
            <ac:picMk id="9" creationId="{6370EF1D-7DE7-42F7-A07E-F880813E9412}"/>
          </ac:picMkLst>
        </pc:picChg>
      </pc:sldChg>
      <pc:sldChg chg="addSp delSp modSp mod">
        <pc:chgData name="Tulika Rajan" userId="2444f40e0b68c30b" providerId="LiveId" clId="{28315FCE-2C5E-41B2-9EDD-346A878D01D2}" dt="2022-06-26T06:41:07.426" v="531" actId="26606"/>
        <pc:sldMkLst>
          <pc:docMk/>
          <pc:sldMk cId="3952391917" sldId="325"/>
        </pc:sldMkLst>
        <pc:spChg chg="del">
          <ac:chgData name="Tulika Rajan" userId="2444f40e0b68c30b" providerId="LiveId" clId="{28315FCE-2C5E-41B2-9EDD-346A878D01D2}" dt="2022-06-26T06:07:47.392" v="214" actId="478"/>
          <ac:spMkLst>
            <pc:docMk/>
            <pc:sldMk cId="3952391917" sldId="325"/>
            <ac:spMk id="2" creationId="{CC9F4EDF-8001-4B5B-9EAE-5178CD32CBC7}"/>
          </ac:spMkLst>
        </pc:spChg>
        <pc:spChg chg="del mod">
          <ac:chgData name="Tulika Rajan" userId="2444f40e0b68c30b" providerId="LiveId" clId="{28315FCE-2C5E-41B2-9EDD-346A878D01D2}" dt="2022-06-26T06:14:35.266" v="224" actId="1032"/>
          <ac:spMkLst>
            <pc:docMk/>
            <pc:sldMk cId="3952391917" sldId="325"/>
            <ac:spMk id="3" creationId="{43FB0519-4F6D-4C97-B9DC-8BEAFF3F0BC4}"/>
          </ac:spMkLst>
        </pc:spChg>
        <pc:spChg chg="add mod">
          <ac:chgData name="Tulika Rajan" userId="2444f40e0b68c30b" providerId="LiveId" clId="{28315FCE-2C5E-41B2-9EDD-346A878D01D2}" dt="2022-06-26T06:22:56.009" v="279" actId="207"/>
          <ac:spMkLst>
            <pc:docMk/>
            <pc:sldMk cId="3952391917" sldId="325"/>
            <ac:spMk id="8" creationId="{741EE2F0-0CD6-47FD-993A-2657B2130AF3}"/>
          </ac:spMkLst>
        </pc:spChg>
        <pc:spChg chg="add mod">
          <ac:chgData name="Tulika Rajan" userId="2444f40e0b68c30b" providerId="LiveId" clId="{28315FCE-2C5E-41B2-9EDD-346A878D01D2}" dt="2022-06-26T06:37:08.595" v="525" actId="14100"/>
          <ac:spMkLst>
            <pc:docMk/>
            <pc:sldMk cId="3952391917" sldId="325"/>
            <ac:spMk id="9" creationId="{384BABA0-4B86-43E3-BBB5-3E7D5C031A1D}"/>
          </ac:spMkLst>
        </pc:spChg>
        <pc:graphicFrameChg chg="add mod modGraphic">
          <ac:chgData name="Tulika Rajan" userId="2444f40e0b68c30b" providerId="LiveId" clId="{28315FCE-2C5E-41B2-9EDD-346A878D01D2}" dt="2022-06-26T06:41:07.426" v="531" actId="26606"/>
          <ac:graphicFrameMkLst>
            <pc:docMk/>
            <pc:sldMk cId="3952391917" sldId="325"/>
            <ac:graphicFrameMk id="7" creationId="{4DD3E138-145A-417A-B1B1-AD733C354D4E}"/>
          </ac:graphicFrameMkLst>
        </pc:graphicFrameChg>
        <pc:picChg chg="add mod">
          <ac:chgData name="Tulika Rajan" userId="2444f40e0b68c30b" providerId="LiveId" clId="{28315FCE-2C5E-41B2-9EDD-346A878D01D2}" dt="2022-06-26T06:19:14.127" v="254" actId="14100"/>
          <ac:picMkLst>
            <pc:docMk/>
            <pc:sldMk cId="3952391917" sldId="325"/>
            <ac:picMk id="6" creationId="{5B33FEBA-D447-4D08-A54A-F4F93299616C}"/>
          </ac:picMkLst>
        </pc:picChg>
      </pc:sldChg>
      <pc:sldChg chg="addSp delSp modSp mod">
        <pc:chgData name="Tulika Rajan" userId="2444f40e0b68c30b" providerId="LiveId" clId="{28315FCE-2C5E-41B2-9EDD-346A878D01D2}" dt="2022-06-26T06:38:08.770" v="529" actId="207"/>
        <pc:sldMkLst>
          <pc:docMk/>
          <pc:sldMk cId="4037076029" sldId="326"/>
        </pc:sldMkLst>
        <pc:spChg chg="del">
          <ac:chgData name="Tulika Rajan" userId="2444f40e0b68c30b" providerId="LiveId" clId="{28315FCE-2C5E-41B2-9EDD-346A878D01D2}" dt="2022-06-26T06:26:25.820" v="346" actId="478"/>
          <ac:spMkLst>
            <pc:docMk/>
            <pc:sldMk cId="4037076029" sldId="326"/>
            <ac:spMk id="2" creationId="{B0CF0E58-E82A-4F79-B189-D5EF312BF990}"/>
          </ac:spMkLst>
        </pc:spChg>
        <pc:spChg chg="del mod">
          <ac:chgData name="Tulika Rajan" userId="2444f40e0b68c30b" providerId="LiveId" clId="{28315FCE-2C5E-41B2-9EDD-346A878D01D2}" dt="2022-06-26T06:27:12.024" v="347" actId="1032"/>
          <ac:spMkLst>
            <pc:docMk/>
            <pc:sldMk cId="4037076029" sldId="326"/>
            <ac:spMk id="3" creationId="{733D14CF-E2AB-4C74-82F6-EAD9420DDC87}"/>
          </ac:spMkLst>
        </pc:spChg>
        <pc:spChg chg="add mod">
          <ac:chgData name="Tulika Rajan" userId="2444f40e0b68c30b" providerId="LiveId" clId="{28315FCE-2C5E-41B2-9EDD-346A878D01D2}" dt="2022-06-26T06:35:21.401" v="516" actId="404"/>
          <ac:spMkLst>
            <pc:docMk/>
            <pc:sldMk cId="4037076029" sldId="326"/>
            <ac:spMk id="8" creationId="{540FF38C-7FF8-46FA-88D5-608202DEDC31}"/>
          </ac:spMkLst>
        </pc:spChg>
        <pc:spChg chg="add mod">
          <ac:chgData name="Tulika Rajan" userId="2444f40e0b68c30b" providerId="LiveId" clId="{28315FCE-2C5E-41B2-9EDD-346A878D01D2}" dt="2022-06-26T06:38:08.770" v="529" actId="207"/>
          <ac:spMkLst>
            <pc:docMk/>
            <pc:sldMk cId="4037076029" sldId="326"/>
            <ac:spMk id="9" creationId="{AABB128A-082B-4320-B579-B72A06C47677}"/>
          </ac:spMkLst>
        </pc:spChg>
        <pc:graphicFrameChg chg="add mod modGraphic">
          <ac:chgData name="Tulika Rajan" userId="2444f40e0b68c30b" providerId="LiveId" clId="{28315FCE-2C5E-41B2-9EDD-346A878D01D2}" dt="2022-06-26T06:33:59.526" v="510"/>
          <ac:graphicFrameMkLst>
            <pc:docMk/>
            <pc:sldMk cId="4037076029" sldId="326"/>
            <ac:graphicFrameMk id="7" creationId="{248E2235-8FEE-4A0A-9446-B413EEC739C3}"/>
          </ac:graphicFrameMkLst>
        </pc:graphicFrameChg>
        <pc:picChg chg="mod">
          <ac:chgData name="Tulika Rajan" userId="2444f40e0b68c30b" providerId="LiveId" clId="{28315FCE-2C5E-41B2-9EDD-346A878D01D2}" dt="2022-06-26T06:27:46.112" v="353" actId="1076"/>
          <ac:picMkLst>
            <pc:docMk/>
            <pc:sldMk cId="4037076029" sldId="326"/>
            <ac:picMk id="5" creationId="{36DD7C5C-5D79-4E5C-B044-8F3B875811BC}"/>
          </ac:picMkLst>
        </pc:picChg>
        <pc:picChg chg="add mod">
          <ac:chgData name="Tulika Rajan" userId="2444f40e0b68c30b" providerId="LiveId" clId="{28315FCE-2C5E-41B2-9EDD-346A878D01D2}" dt="2022-06-26T06:12:21.531" v="223" actId="14100"/>
          <ac:picMkLst>
            <pc:docMk/>
            <pc:sldMk cId="4037076029" sldId="326"/>
            <ac:picMk id="6" creationId="{A306DF69-D460-4427-9B6F-8F565D272355}"/>
          </ac:picMkLst>
        </pc:picChg>
      </pc:sldChg>
      <pc:sldChg chg="addSp modSp mod">
        <pc:chgData name="Tulika Rajan" userId="2444f40e0b68c30b" providerId="LiveId" clId="{28315FCE-2C5E-41B2-9EDD-346A878D01D2}" dt="2022-06-26T07:02:56.041" v="1102" actId="20577"/>
        <pc:sldMkLst>
          <pc:docMk/>
          <pc:sldMk cId="2155539646" sldId="327"/>
        </pc:sldMkLst>
        <pc:spChg chg="mod">
          <ac:chgData name="Tulika Rajan" userId="2444f40e0b68c30b" providerId="LiveId" clId="{28315FCE-2C5E-41B2-9EDD-346A878D01D2}" dt="2022-06-26T07:02:56.041" v="1102" actId="20577"/>
          <ac:spMkLst>
            <pc:docMk/>
            <pc:sldMk cId="2155539646" sldId="327"/>
            <ac:spMk id="3" creationId="{C8CA25EA-BE4A-4F14-B070-D45140685050}"/>
          </ac:spMkLst>
        </pc:spChg>
        <pc:picChg chg="add mod">
          <ac:chgData name="Tulika Rajan" userId="2444f40e0b68c30b" providerId="LiveId" clId="{28315FCE-2C5E-41B2-9EDD-346A878D01D2}" dt="2022-06-26T06:52:52.096" v="796" actId="1076"/>
          <ac:picMkLst>
            <pc:docMk/>
            <pc:sldMk cId="2155539646" sldId="327"/>
            <ac:picMk id="5" creationId="{F52750F0-BCD5-4ADD-8C98-F179C89EAD09}"/>
          </ac:picMkLst>
        </pc:picChg>
      </pc:sldChg>
      <pc:sldChg chg="addSp modSp mod">
        <pc:chgData name="Tulika Rajan" userId="2444f40e0b68c30b" providerId="LiveId" clId="{28315FCE-2C5E-41B2-9EDD-346A878D01D2}" dt="2022-06-26T06:55:10.898" v="835" actId="1036"/>
        <pc:sldMkLst>
          <pc:docMk/>
          <pc:sldMk cId="3041505892" sldId="328"/>
        </pc:sldMkLst>
        <pc:spChg chg="mod">
          <ac:chgData name="Tulika Rajan" userId="2444f40e0b68c30b" providerId="LiveId" clId="{28315FCE-2C5E-41B2-9EDD-346A878D01D2}" dt="2022-06-26T05:56:56.657" v="57" actId="2711"/>
          <ac:spMkLst>
            <pc:docMk/>
            <pc:sldMk cId="3041505892" sldId="328"/>
            <ac:spMk id="2" creationId="{0A6E5D24-EC85-4BC6-9D43-C80EFCDF95EE}"/>
          </ac:spMkLst>
        </pc:spChg>
        <pc:spChg chg="mod">
          <ac:chgData name="Tulika Rajan" userId="2444f40e0b68c30b" providerId="LiveId" clId="{28315FCE-2C5E-41B2-9EDD-346A878D01D2}" dt="2022-06-26T06:00:17.734" v="105" actId="20577"/>
          <ac:spMkLst>
            <pc:docMk/>
            <pc:sldMk cId="3041505892" sldId="328"/>
            <ac:spMk id="3" creationId="{ABF35428-5D3D-47A5-8B16-247A3676833D}"/>
          </ac:spMkLst>
        </pc:spChg>
        <pc:picChg chg="add mod">
          <ac:chgData name="Tulika Rajan" userId="2444f40e0b68c30b" providerId="LiveId" clId="{28315FCE-2C5E-41B2-9EDD-346A878D01D2}" dt="2022-06-26T06:53:02.091" v="798" actId="1076"/>
          <ac:picMkLst>
            <pc:docMk/>
            <pc:sldMk cId="3041505892" sldId="328"/>
            <ac:picMk id="4" creationId="{A63B6600-1928-4815-A3A9-6C563864D610}"/>
          </ac:picMkLst>
        </pc:picChg>
        <pc:picChg chg="add mod">
          <ac:chgData name="Tulika Rajan" userId="2444f40e0b68c30b" providerId="LiveId" clId="{28315FCE-2C5E-41B2-9EDD-346A878D01D2}" dt="2022-06-26T06:55:10.898" v="835" actId="1036"/>
          <ac:picMkLst>
            <pc:docMk/>
            <pc:sldMk cId="3041505892" sldId="328"/>
            <ac:picMk id="5" creationId="{0CD9E527-195D-4488-A2BD-460F298CA883}"/>
          </ac:picMkLst>
        </pc:picChg>
      </pc:sldChg>
      <pc:sldChg chg="addSp delSp modSp mod setBg addAnim">
        <pc:chgData name="Tulika Rajan" userId="2444f40e0b68c30b" providerId="LiveId" clId="{28315FCE-2C5E-41B2-9EDD-346A878D01D2}" dt="2022-06-26T05:56:20.359" v="51" actId="20577"/>
        <pc:sldMkLst>
          <pc:docMk/>
          <pc:sldMk cId="3519496906" sldId="329"/>
        </pc:sldMkLst>
        <pc:spChg chg="mod ord">
          <ac:chgData name="Tulika Rajan" userId="2444f40e0b68c30b" providerId="LiveId" clId="{28315FCE-2C5E-41B2-9EDD-346A878D01D2}" dt="2022-06-26T05:56:20.359" v="51" actId="20577"/>
          <ac:spMkLst>
            <pc:docMk/>
            <pc:sldMk cId="3519496906" sldId="329"/>
            <ac:spMk id="2" creationId="{A4990976-BA8D-48DF-ABB7-E71C1B4CE8E4}"/>
          </ac:spMkLst>
        </pc:spChg>
        <pc:spChg chg="del">
          <ac:chgData name="Tulika Rajan" userId="2444f40e0b68c30b" providerId="LiveId" clId="{28315FCE-2C5E-41B2-9EDD-346A878D01D2}" dt="2022-06-26T05:46:24.457" v="0" actId="478"/>
          <ac:spMkLst>
            <pc:docMk/>
            <pc:sldMk cId="3519496906" sldId="329"/>
            <ac:spMk id="3" creationId="{EEF6B666-B492-4513-931E-588E6A384675}"/>
          </ac:spMkLst>
        </pc:spChg>
        <pc:spChg chg="add del">
          <ac:chgData name="Tulika Rajan" userId="2444f40e0b68c30b" providerId="LiveId" clId="{28315FCE-2C5E-41B2-9EDD-346A878D01D2}" dt="2022-06-26T05:50:26.134" v="14" actId="26606"/>
          <ac:spMkLst>
            <pc:docMk/>
            <pc:sldMk cId="3519496906" sldId="329"/>
            <ac:spMk id="9" creationId="{A4AC5506-6312-4701-8D3C-40187889A947}"/>
          </ac:spMkLst>
        </pc:spChg>
        <pc:spChg chg="add del">
          <ac:chgData name="Tulika Rajan" userId="2444f40e0b68c30b" providerId="LiveId" clId="{28315FCE-2C5E-41B2-9EDD-346A878D01D2}" dt="2022-06-26T05:53:28.617" v="23" actId="26606"/>
          <ac:spMkLst>
            <pc:docMk/>
            <pc:sldMk cId="3519496906" sldId="329"/>
            <ac:spMk id="14" creationId="{87CC2527-562A-4F69-B487-4371E5B243E7}"/>
          </ac:spMkLst>
        </pc:spChg>
        <pc:spChg chg="add del">
          <ac:chgData name="Tulika Rajan" userId="2444f40e0b68c30b" providerId="LiveId" clId="{28315FCE-2C5E-41B2-9EDD-346A878D01D2}" dt="2022-06-26T05:53:28.609" v="22" actId="26606"/>
          <ac:spMkLst>
            <pc:docMk/>
            <pc:sldMk cId="3519496906" sldId="329"/>
            <ac:spMk id="21" creationId="{87CC2527-562A-4F69-B487-4371E5B243E7}"/>
          </ac:spMkLst>
        </pc:spChg>
        <pc:spChg chg="add del">
          <ac:chgData name="Tulika Rajan" userId="2444f40e0b68c30b" providerId="LiveId" clId="{28315FCE-2C5E-41B2-9EDD-346A878D01D2}" dt="2022-06-26T05:55:15.480" v="32" actId="26606"/>
          <ac:spMkLst>
            <pc:docMk/>
            <pc:sldMk cId="3519496906" sldId="329"/>
            <ac:spMk id="25" creationId="{D07DD2DE-F619-49DD-B5E7-03A290FF4ED1}"/>
          </ac:spMkLst>
        </pc:spChg>
        <pc:spChg chg="add del">
          <ac:chgData name="Tulika Rajan" userId="2444f40e0b68c30b" providerId="LiveId" clId="{28315FCE-2C5E-41B2-9EDD-346A878D01D2}" dt="2022-06-26T05:55:15.480" v="32" actId="26606"/>
          <ac:spMkLst>
            <pc:docMk/>
            <pc:sldMk cId="3519496906" sldId="329"/>
            <ac:spMk id="26" creationId="{A8384FB5-9ADC-4DDC-881B-597D56F5B15D}"/>
          </ac:spMkLst>
        </pc:spChg>
        <pc:spChg chg="add del">
          <ac:chgData name="Tulika Rajan" userId="2444f40e0b68c30b" providerId="LiveId" clId="{28315FCE-2C5E-41B2-9EDD-346A878D01D2}" dt="2022-06-26T05:55:15.480" v="32" actId="26606"/>
          <ac:spMkLst>
            <pc:docMk/>
            <pc:sldMk cId="3519496906" sldId="329"/>
            <ac:spMk id="27" creationId="{85149191-5F60-4A28-AAFF-039F96B0F3EC}"/>
          </ac:spMkLst>
        </pc:spChg>
        <pc:spChg chg="add del">
          <ac:chgData name="Tulika Rajan" userId="2444f40e0b68c30b" providerId="LiveId" clId="{28315FCE-2C5E-41B2-9EDD-346A878D01D2}" dt="2022-06-26T05:55:15.480" v="32" actId="26606"/>
          <ac:spMkLst>
            <pc:docMk/>
            <pc:sldMk cId="3519496906" sldId="329"/>
            <ac:spMk id="28" creationId="{91E5A9A7-95C6-4F4F-B00E-C82E07FE62EF}"/>
          </ac:spMkLst>
        </pc:spChg>
        <pc:spChg chg="add del">
          <ac:chgData name="Tulika Rajan" userId="2444f40e0b68c30b" providerId="LiveId" clId="{28315FCE-2C5E-41B2-9EDD-346A878D01D2}" dt="2022-06-26T05:55:15.480" v="32" actId="26606"/>
          <ac:spMkLst>
            <pc:docMk/>
            <pc:sldMk cId="3519496906" sldId="329"/>
            <ac:spMk id="29" creationId="{F8260ED5-17F7-4158-B241-D51DD4CF1B7E}"/>
          </ac:spMkLst>
        </pc:spChg>
        <pc:spChg chg="add del">
          <ac:chgData name="Tulika Rajan" userId="2444f40e0b68c30b" providerId="LiveId" clId="{28315FCE-2C5E-41B2-9EDD-346A878D01D2}" dt="2022-06-26T05:55:15.470" v="31" actId="26606"/>
          <ac:spMkLst>
            <pc:docMk/>
            <pc:sldMk cId="3519496906" sldId="329"/>
            <ac:spMk id="34" creationId="{87CC2527-562A-4F69-B487-4371E5B243E7}"/>
          </ac:spMkLst>
        </pc:spChg>
        <pc:spChg chg="add">
          <ac:chgData name="Tulika Rajan" userId="2444f40e0b68c30b" providerId="LiveId" clId="{28315FCE-2C5E-41B2-9EDD-346A878D01D2}" dt="2022-06-26T05:55:15.480" v="32" actId="26606"/>
          <ac:spMkLst>
            <pc:docMk/>
            <pc:sldMk cId="3519496906" sldId="329"/>
            <ac:spMk id="38" creationId="{6753252F-4873-4F63-801D-CC719279A7D5}"/>
          </ac:spMkLst>
        </pc:spChg>
        <pc:spChg chg="add">
          <ac:chgData name="Tulika Rajan" userId="2444f40e0b68c30b" providerId="LiveId" clId="{28315FCE-2C5E-41B2-9EDD-346A878D01D2}" dt="2022-06-26T05:55:15.480" v="32" actId="26606"/>
          <ac:spMkLst>
            <pc:docMk/>
            <pc:sldMk cId="3519496906" sldId="329"/>
            <ac:spMk id="39" creationId="{047C8CCB-F95D-4249-92DD-651249D3535A}"/>
          </ac:spMkLst>
        </pc:spChg>
        <pc:picChg chg="add del mod">
          <ac:chgData name="Tulika Rajan" userId="2444f40e0b68c30b" providerId="LiveId" clId="{28315FCE-2C5E-41B2-9EDD-346A878D01D2}" dt="2022-06-26T05:48:46.734" v="12" actId="478"/>
          <ac:picMkLst>
            <pc:docMk/>
            <pc:sldMk cId="3519496906" sldId="329"/>
            <ac:picMk id="4" creationId="{43A10842-ABA0-48FD-ACB2-F01D15ABACF3}"/>
          </ac:picMkLst>
        </pc:picChg>
        <pc:picChg chg="add del mod">
          <ac:chgData name="Tulika Rajan" userId="2444f40e0b68c30b" providerId="LiveId" clId="{28315FCE-2C5E-41B2-9EDD-346A878D01D2}" dt="2022-06-26T05:52:55.047" v="16" actId="478"/>
          <ac:picMkLst>
            <pc:docMk/>
            <pc:sldMk cId="3519496906" sldId="329"/>
            <ac:picMk id="5" creationId="{9D03C68B-1910-4FAB-B783-D0B0C94F9A3C}"/>
          </ac:picMkLst>
        </pc:picChg>
        <pc:picChg chg="add mod">
          <ac:chgData name="Tulika Rajan" userId="2444f40e0b68c30b" providerId="LiveId" clId="{28315FCE-2C5E-41B2-9EDD-346A878D01D2}" dt="2022-06-26T05:55:45.072" v="37" actId="1582"/>
          <ac:picMkLst>
            <pc:docMk/>
            <pc:sldMk cId="3519496906" sldId="329"/>
            <ac:picMk id="6" creationId="{ADDEBF0D-EA44-4935-9CC2-5FCD3566A96D}"/>
          </ac:picMkLst>
        </pc:picChg>
        <pc:cxnChg chg="add del">
          <ac:chgData name="Tulika Rajan" userId="2444f40e0b68c30b" providerId="LiveId" clId="{28315FCE-2C5E-41B2-9EDD-346A878D01D2}" dt="2022-06-26T05:53:28.617" v="23" actId="26606"/>
          <ac:cxnSpMkLst>
            <pc:docMk/>
            <pc:sldMk cId="3519496906" sldId="329"/>
            <ac:cxnSpMk id="16" creationId="{BCDAEC91-5BCE-4B55-9CC0-43EF94CB734B}"/>
          </ac:cxnSpMkLst>
        </pc:cxnChg>
        <pc:cxnChg chg="add del">
          <ac:chgData name="Tulika Rajan" userId="2444f40e0b68c30b" providerId="LiveId" clId="{28315FCE-2C5E-41B2-9EDD-346A878D01D2}" dt="2022-06-26T05:53:28.609" v="22" actId="26606"/>
          <ac:cxnSpMkLst>
            <pc:docMk/>
            <pc:sldMk cId="3519496906" sldId="329"/>
            <ac:cxnSpMk id="23" creationId="{BCDAEC91-5BCE-4B55-9CC0-43EF94CB734B}"/>
          </ac:cxnSpMkLst>
        </pc:cxnChg>
        <pc:cxnChg chg="add del">
          <ac:chgData name="Tulika Rajan" userId="2444f40e0b68c30b" providerId="LiveId" clId="{28315FCE-2C5E-41B2-9EDD-346A878D01D2}" dt="2022-06-26T05:55:15.470" v="31" actId="26606"/>
          <ac:cxnSpMkLst>
            <pc:docMk/>
            <pc:sldMk cId="3519496906" sldId="329"/>
            <ac:cxnSpMk id="36" creationId="{BCDAEC91-5BCE-4B55-9CC0-43EF94CB734B}"/>
          </ac:cxnSpMkLst>
        </pc:cxnChg>
      </pc:sldChg>
      <pc:sldChg chg="addSp delSp modSp mod setBg">
        <pc:chgData name="Tulika Rajan" userId="2444f40e0b68c30b" providerId="LiveId" clId="{28315FCE-2C5E-41B2-9EDD-346A878D01D2}" dt="2022-06-26T06:54:42.871" v="832" actId="1076"/>
        <pc:sldMkLst>
          <pc:docMk/>
          <pc:sldMk cId="326489861" sldId="330"/>
        </pc:sldMkLst>
        <pc:spChg chg="del mod">
          <ac:chgData name="Tulika Rajan" userId="2444f40e0b68c30b" providerId="LiveId" clId="{28315FCE-2C5E-41B2-9EDD-346A878D01D2}" dt="2022-06-26T06:53:54.288" v="804" actId="478"/>
          <ac:spMkLst>
            <pc:docMk/>
            <pc:sldMk cId="326489861" sldId="330"/>
            <ac:spMk id="2" creationId="{41ADB338-6084-4540-9C92-DA6CA3760325}"/>
          </ac:spMkLst>
        </pc:spChg>
        <pc:spChg chg="mod">
          <ac:chgData name="Tulika Rajan" userId="2444f40e0b68c30b" providerId="LiveId" clId="{28315FCE-2C5E-41B2-9EDD-346A878D01D2}" dt="2022-06-26T06:54:32.988" v="830" actId="20577"/>
          <ac:spMkLst>
            <pc:docMk/>
            <pc:sldMk cId="326489861" sldId="330"/>
            <ac:spMk id="3" creationId="{D5558226-8E37-4A79-AD90-08F9817F8CB9}"/>
          </ac:spMkLst>
        </pc:spChg>
        <pc:picChg chg="add mod">
          <ac:chgData name="Tulika Rajan" userId="2444f40e0b68c30b" providerId="LiveId" clId="{28315FCE-2C5E-41B2-9EDD-346A878D01D2}" dt="2022-06-26T06:54:42.871" v="832" actId="1076"/>
          <ac:picMkLst>
            <pc:docMk/>
            <pc:sldMk cId="326489861" sldId="330"/>
            <ac:picMk id="4" creationId="{A50CB01F-575F-4BA6-98DD-A44B5F072A41}"/>
          </ac:picMkLst>
        </pc:picChg>
        <pc:picChg chg="add">
          <ac:chgData name="Tulika Rajan" userId="2444f40e0b68c30b" providerId="LiveId" clId="{28315FCE-2C5E-41B2-9EDD-346A878D01D2}" dt="2022-06-26T06:53:47.529" v="803" actId="26606"/>
          <ac:picMkLst>
            <pc:docMk/>
            <pc:sldMk cId="326489861" sldId="330"/>
            <ac:picMk id="5" creationId="{00F55EBD-E245-2D4B-8DD2-67F76FB7143E}"/>
          </ac:picMkLst>
        </pc:picChg>
        <pc:cxnChg chg="add">
          <ac:chgData name="Tulika Rajan" userId="2444f40e0b68c30b" providerId="LiveId" clId="{28315FCE-2C5E-41B2-9EDD-346A878D01D2}" dt="2022-06-26T06:53:47.529" v="803" actId="26606"/>
          <ac:cxnSpMkLst>
            <pc:docMk/>
            <pc:sldMk cId="326489861" sldId="330"/>
            <ac:cxnSpMk id="9" creationId="{A7F400EE-A8A5-48AF-B4D6-291B52C6F0B0}"/>
          </ac:cxnSpMkLst>
        </pc:cxnChg>
      </pc:sldChg>
      <pc:sldChg chg="addSp modSp mod">
        <pc:chgData name="Tulika Rajan" userId="2444f40e0b68c30b" providerId="LiveId" clId="{28315FCE-2C5E-41B2-9EDD-346A878D01D2}" dt="2022-06-26T07:31:21.997" v="2026" actId="20577"/>
        <pc:sldMkLst>
          <pc:docMk/>
          <pc:sldMk cId="308911129" sldId="331"/>
        </pc:sldMkLst>
        <pc:spChg chg="mod">
          <ac:chgData name="Tulika Rajan" userId="2444f40e0b68c30b" providerId="LiveId" clId="{28315FCE-2C5E-41B2-9EDD-346A878D01D2}" dt="2022-06-26T07:31:21.997" v="2026" actId="20577"/>
          <ac:spMkLst>
            <pc:docMk/>
            <pc:sldMk cId="308911129" sldId="331"/>
            <ac:spMk id="3" creationId="{8BEC1644-7B39-4A8E-A0F5-B18B77C8DD81}"/>
          </ac:spMkLst>
        </pc:spChg>
        <pc:picChg chg="add mod">
          <ac:chgData name="Tulika Rajan" userId="2444f40e0b68c30b" providerId="LiveId" clId="{28315FCE-2C5E-41B2-9EDD-346A878D01D2}" dt="2022-06-26T06:53:18.042" v="800" actId="1076"/>
          <ac:picMkLst>
            <pc:docMk/>
            <pc:sldMk cId="308911129" sldId="331"/>
            <ac:picMk id="4" creationId="{3EF20A7F-767B-47FE-858B-F64CE7B8F29C}"/>
          </ac:picMkLst>
        </pc:picChg>
        <pc:picChg chg="add mod">
          <ac:chgData name="Tulika Rajan" userId="2444f40e0b68c30b" providerId="LiveId" clId="{28315FCE-2C5E-41B2-9EDD-346A878D01D2}" dt="2022-06-26T07:12:46.249" v="1538" actId="1076"/>
          <ac:picMkLst>
            <pc:docMk/>
            <pc:sldMk cId="308911129" sldId="331"/>
            <ac:picMk id="5" creationId="{34AACE31-8465-42FD-9867-47A5DD5549F1}"/>
          </ac:picMkLst>
        </pc:picChg>
      </pc:sldChg>
      <pc:sldChg chg="addSp modSp mod">
        <pc:chgData name="Tulika Rajan" userId="2444f40e0b68c30b" providerId="LiveId" clId="{28315FCE-2C5E-41B2-9EDD-346A878D01D2}" dt="2022-06-26T07:11:00.720" v="1537" actId="5793"/>
        <pc:sldMkLst>
          <pc:docMk/>
          <pc:sldMk cId="2297287549" sldId="332"/>
        </pc:sldMkLst>
        <pc:spChg chg="mod">
          <ac:chgData name="Tulika Rajan" userId="2444f40e0b68c30b" providerId="LiveId" clId="{28315FCE-2C5E-41B2-9EDD-346A878D01D2}" dt="2022-06-26T07:11:00.720" v="1537" actId="5793"/>
          <ac:spMkLst>
            <pc:docMk/>
            <pc:sldMk cId="2297287549" sldId="332"/>
            <ac:spMk id="3" creationId="{1B886B2D-7C55-4B52-8B03-EC7BA13F351E}"/>
          </ac:spMkLst>
        </pc:spChg>
        <pc:picChg chg="add mod">
          <ac:chgData name="Tulika Rajan" userId="2444f40e0b68c30b" providerId="LiveId" clId="{28315FCE-2C5E-41B2-9EDD-346A878D01D2}" dt="2022-06-26T06:53:27.356" v="802" actId="1076"/>
          <ac:picMkLst>
            <pc:docMk/>
            <pc:sldMk cId="2297287549" sldId="332"/>
            <ac:picMk id="4" creationId="{0D227F85-8515-4A61-9D98-F165FAD4A4E0}"/>
          </ac:picMkLst>
        </pc:picChg>
        <pc:picChg chg="add mod">
          <ac:chgData name="Tulika Rajan" userId="2444f40e0b68c30b" providerId="LiveId" clId="{28315FCE-2C5E-41B2-9EDD-346A878D01D2}" dt="2022-06-26T06:55:44.292" v="839" actId="1076"/>
          <ac:picMkLst>
            <pc:docMk/>
            <pc:sldMk cId="2297287549" sldId="332"/>
            <ac:picMk id="5" creationId="{D0EC8F8B-307D-44E2-B774-E47F142B433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24C08F-802D-4BA3-9C3D-85A89DA65649}" type="doc">
      <dgm:prSet loTypeId="urn:microsoft.com/office/officeart/2008/layout/VerticalAccentList" loCatId="list" qsTypeId="urn:microsoft.com/office/officeart/2005/8/quickstyle/simple1" qsCatId="simple" csTypeId="urn:microsoft.com/office/officeart/2005/8/colors/colorful5" csCatId="colorful" phldr="1"/>
      <dgm:spPr/>
      <dgm:t>
        <a:bodyPr/>
        <a:lstStyle/>
        <a:p>
          <a:endParaRPr lang="en-IN"/>
        </a:p>
      </dgm:t>
    </dgm:pt>
    <dgm:pt modelId="{43DF5CC3-82B1-4CB7-897F-322F23983B51}">
      <dgm:prSet phldrT="[Text]" custT="1"/>
      <dgm:spPr/>
      <dgm:t>
        <a:bodyPr/>
        <a:lstStyle/>
        <a:p>
          <a:pPr>
            <a:buFont typeface="Arial" panose="020B0604020202020204" pitchFamily="34" charset="0"/>
            <a:buChar char="•"/>
          </a:pPr>
          <a:r>
            <a:rPr lang="en-US" sz="1800" b="1" i="0" dirty="0">
              <a:effectLst/>
              <a:latin typeface="Times New Roman" panose="02020603050405020304" pitchFamily="18" charset="0"/>
              <a:cs typeface="Times New Roman" panose="02020603050405020304" pitchFamily="18" charset="0"/>
            </a:rPr>
            <a:t>Golden 1000 Days” – which is a critical window of opportunity between conception and the age of two years that, with good health and nutrition, can mitigate the risks of malnutrition that hampers a child's long-term physical and cognitive development.</a:t>
          </a:r>
          <a:endParaRPr lang="en-IN" sz="1800" b="1" dirty="0"/>
        </a:p>
      </dgm:t>
    </dgm:pt>
    <dgm:pt modelId="{69CBD856-0EC3-450F-B084-28E7E9F44DAA}" type="parTrans" cxnId="{487FB79F-B092-41BD-A210-6FA21715E8BC}">
      <dgm:prSet/>
      <dgm:spPr/>
      <dgm:t>
        <a:bodyPr/>
        <a:lstStyle/>
        <a:p>
          <a:endParaRPr lang="en-IN"/>
        </a:p>
      </dgm:t>
    </dgm:pt>
    <dgm:pt modelId="{C553323A-6129-4B8F-9A9E-EF248743FB99}" type="sibTrans" cxnId="{487FB79F-B092-41BD-A210-6FA21715E8BC}">
      <dgm:prSet/>
      <dgm:spPr/>
      <dgm:t>
        <a:bodyPr/>
        <a:lstStyle/>
        <a:p>
          <a:endParaRPr lang="en-IN"/>
        </a:p>
      </dgm:t>
    </dgm:pt>
    <dgm:pt modelId="{71209C36-5099-4E70-A370-D7DDC859E0DF}">
      <dgm:prSet phldrT="[Text]" custT="1"/>
      <dgm:spPr/>
      <dgm:t>
        <a:bodyPr/>
        <a:lstStyle/>
        <a:p>
          <a:r>
            <a:rPr lang="en-US" sz="1800" b="1" i="0" dirty="0"/>
            <a:t>Undernutrition is associated with 45% of child deaths. </a:t>
          </a:r>
          <a:r>
            <a:rPr lang="en-IN" sz="1800" b="1" dirty="0">
              <a:effectLst/>
              <a:latin typeface="Times New Roman" panose="02020603050405020304" pitchFamily="18" charset="0"/>
              <a:ea typeface="Calibri" panose="020F0502020204030204" pitchFamily="34" charset="0"/>
              <a:cs typeface="Mangal" panose="02040503050203030202" pitchFamily="18" charset="0"/>
            </a:rPr>
            <a:t>42.9% children under 5 years who are stunted. 22.9% children under 5 years who are wasted. 41% children under 5 years who are underweight  </a:t>
          </a:r>
          <a:endParaRPr lang="en-IN" sz="1800" b="1" dirty="0"/>
        </a:p>
      </dgm:t>
    </dgm:pt>
    <dgm:pt modelId="{E790A754-3970-43FA-A9DC-66E07771FC6F}" type="parTrans" cxnId="{8FAF254D-5EDC-4B07-A992-27F3C0A3FB96}">
      <dgm:prSet/>
      <dgm:spPr/>
      <dgm:t>
        <a:bodyPr/>
        <a:lstStyle/>
        <a:p>
          <a:endParaRPr lang="en-IN"/>
        </a:p>
      </dgm:t>
    </dgm:pt>
    <dgm:pt modelId="{20C10F87-0F80-455B-AFFC-BE3B691ADAF6}" type="sibTrans" cxnId="{8FAF254D-5EDC-4B07-A992-27F3C0A3FB96}">
      <dgm:prSet/>
      <dgm:spPr/>
      <dgm:t>
        <a:bodyPr/>
        <a:lstStyle/>
        <a:p>
          <a:endParaRPr lang="en-IN"/>
        </a:p>
      </dgm:t>
    </dgm:pt>
    <dgm:pt modelId="{2F58B067-06EC-403C-A6BC-3ECBB2765CCD}">
      <dgm:prSet phldrT="[Text]"/>
      <dgm:spPr/>
      <dgm:t>
        <a:bodyPr/>
        <a:lstStyle/>
        <a:p>
          <a:r>
            <a:rPr lang="en-IN" b="1" dirty="0"/>
            <a:t>Infant and young child and feeding (IYCF) is a major indicator of nutritional status of child. Suboptimal IYCF practices plays a significant role in the high prevalence of chronic malnutrition</a:t>
          </a:r>
        </a:p>
      </dgm:t>
    </dgm:pt>
    <dgm:pt modelId="{764C578A-77E1-4A94-8AA3-F04DEBC557E6}" type="parTrans" cxnId="{F9D723C5-E6F3-4514-BE0E-DCD336F97F00}">
      <dgm:prSet/>
      <dgm:spPr/>
      <dgm:t>
        <a:bodyPr/>
        <a:lstStyle/>
        <a:p>
          <a:endParaRPr lang="en-IN"/>
        </a:p>
      </dgm:t>
    </dgm:pt>
    <dgm:pt modelId="{7E5D9776-5E98-4002-8E53-D62B8F250C6F}" type="sibTrans" cxnId="{F9D723C5-E6F3-4514-BE0E-DCD336F97F00}">
      <dgm:prSet/>
      <dgm:spPr/>
      <dgm:t>
        <a:bodyPr/>
        <a:lstStyle/>
        <a:p>
          <a:endParaRPr lang="en-IN"/>
        </a:p>
      </dgm:t>
    </dgm:pt>
    <dgm:pt modelId="{0AEC9D9E-B373-41CB-A904-ADB84F16A58E}" type="pres">
      <dgm:prSet presAssocID="{3F24C08F-802D-4BA3-9C3D-85A89DA65649}" presName="Name0" presStyleCnt="0">
        <dgm:presLayoutVars>
          <dgm:chMax/>
          <dgm:chPref/>
          <dgm:dir/>
        </dgm:presLayoutVars>
      </dgm:prSet>
      <dgm:spPr/>
    </dgm:pt>
    <dgm:pt modelId="{D8776B85-CEBB-4E79-980D-7F252E681250}" type="pres">
      <dgm:prSet presAssocID="{43DF5CC3-82B1-4CB7-897F-322F23983B51}" presName="parenttextcomposite" presStyleCnt="0"/>
      <dgm:spPr/>
    </dgm:pt>
    <dgm:pt modelId="{8D51B597-CC76-4754-9AD8-1A5CB6175F6C}" type="pres">
      <dgm:prSet presAssocID="{43DF5CC3-82B1-4CB7-897F-322F23983B51}" presName="parenttext" presStyleLbl="revTx" presStyleIdx="0" presStyleCnt="3" custScaleY="181398" custLinFactY="-46380" custLinFactNeighborX="-2150" custLinFactNeighborY="-100000">
        <dgm:presLayoutVars>
          <dgm:chMax/>
          <dgm:chPref val="2"/>
          <dgm:bulletEnabled val="1"/>
        </dgm:presLayoutVars>
      </dgm:prSet>
      <dgm:spPr/>
    </dgm:pt>
    <dgm:pt modelId="{A19742D8-91B6-4E2F-B943-5927736B2B4A}" type="pres">
      <dgm:prSet presAssocID="{43DF5CC3-82B1-4CB7-897F-322F23983B51}" presName="parallelogramComposite" presStyleCnt="0"/>
      <dgm:spPr/>
    </dgm:pt>
    <dgm:pt modelId="{342A4040-A844-4615-A833-ABB8858BAD80}" type="pres">
      <dgm:prSet presAssocID="{43DF5CC3-82B1-4CB7-897F-322F23983B51}" presName="parallelogram1" presStyleLbl="alignNode1" presStyleIdx="0" presStyleCnt="21" custLinFactY="-196670" custLinFactNeighborX="-16509" custLinFactNeighborY="-200000"/>
      <dgm:spPr/>
    </dgm:pt>
    <dgm:pt modelId="{CFCB0A82-CD67-4378-890A-B41E2180CC17}" type="pres">
      <dgm:prSet presAssocID="{43DF5CC3-82B1-4CB7-897F-322F23983B51}" presName="parallelogram2" presStyleLbl="alignNode1" presStyleIdx="1" presStyleCnt="21" custLinFactY="-196669" custLinFactNeighborX="-22037" custLinFactNeighborY="-200000"/>
      <dgm:spPr/>
    </dgm:pt>
    <dgm:pt modelId="{529BEBF6-0037-4B35-9870-265667C71162}" type="pres">
      <dgm:prSet presAssocID="{43DF5CC3-82B1-4CB7-897F-322F23983B51}" presName="parallelogram3" presStyleLbl="alignNode1" presStyleIdx="2" presStyleCnt="21" custLinFactY="-200000" custLinFactNeighborX="-24975" custLinFactNeighborY="-205483"/>
      <dgm:spPr/>
    </dgm:pt>
    <dgm:pt modelId="{C82D0A24-1B81-4130-BDAC-96D51865BB66}" type="pres">
      <dgm:prSet presAssocID="{43DF5CC3-82B1-4CB7-897F-322F23983B51}" presName="parallelogram4" presStyleLbl="alignNode1" presStyleIdx="3" presStyleCnt="21" custLinFactY="-200000" custLinFactNeighborX="-27914" custLinFactNeighborY="-205484"/>
      <dgm:spPr/>
    </dgm:pt>
    <dgm:pt modelId="{F93A7B3C-A0FD-4558-88AD-3572704E3A1D}" type="pres">
      <dgm:prSet presAssocID="{43DF5CC3-82B1-4CB7-897F-322F23983B51}" presName="parallelogram5" presStyleLbl="alignNode1" presStyleIdx="4" presStyleCnt="21" custLinFactY="-200000" custLinFactNeighborX="-28968" custLinFactNeighborY="-205484"/>
      <dgm:spPr/>
    </dgm:pt>
    <dgm:pt modelId="{C51E11D8-7CB4-442D-B5F2-4590D6BBAA90}" type="pres">
      <dgm:prSet presAssocID="{43DF5CC3-82B1-4CB7-897F-322F23983B51}" presName="parallelogram6" presStyleLbl="alignNode1" presStyleIdx="5" presStyleCnt="21" custLinFactY="-200000" custLinFactNeighborX="-34802" custLinFactNeighborY="-205484"/>
      <dgm:spPr/>
    </dgm:pt>
    <dgm:pt modelId="{8DB1A7B6-BA1D-448E-9557-7DAF911BDACC}" type="pres">
      <dgm:prSet presAssocID="{43DF5CC3-82B1-4CB7-897F-322F23983B51}" presName="parallelogram7" presStyleLbl="alignNode1" presStyleIdx="6" presStyleCnt="21" custLinFactY="-196670" custLinFactNeighborX="-37266" custLinFactNeighborY="-200000"/>
      <dgm:spPr/>
    </dgm:pt>
    <dgm:pt modelId="{835DD5D1-2736-4B42-AF19-3A63EDE3E7A8}" type="pres">
      <dgm:prSet presAssocID="{C553323A-6129-4B8F-9A9E-EF248743FB99}" presName="sibTrans" presStyleCnt="0"/>
      <dgm:spPr/>
    </dgm:pt>
    <dgm:pt modelId="{D4615B8C-FF75-44A8-B5B5-DC4F384BE7FA}" type="pres">
      <dgm:prSet presAssocID="{71209C36-5099-4E70-A370-D7DDC859E0DF}" presName="parenttextcomposite" presStyleCnt="0"/>
      <dgm:spPr/>
    </dgm:pt>
    <dgm:pt modelId="{9444F290-EEB2-4AAB-BE45-2A01BA1DB6F6}" type="pres">
      <dgm:prSet presAssocID="{71209C36-5099-4E70-A370-D7DDC859E0DF}" presName="parenttext" presStyleLbl="revTx" presStyleIdx="1" presStyleCnt="3" custScaleX="98199" custScaleY="157860" custLinFactNeighborX="-2201" custLinFactNeighborY="-96755">
        <dgm:presLayoutVars>
          <dgm:chMax/>
          <dgm:chPref val="2"/>
          <dgm:bulletEnabled val="1"/>
        </dgm:presLayoutVars>
      </dgm:prSet>
      <dgm:spPr/>
    </dgm:pt>
    <dgm:pt modelId="{8D8F76DB-E4E5-430B-B32A-6571FEDD9B28}" type="pres">
      <dgm:prSet presAssocID="{71209C36-5099-4E70-A370-D7DDC859E0DF}" presName="parallelogramComposite" presStyleCnt="0"/>
      <dgm:spPr/>
    </dgm:pt>
    <dgm:pt modelId="{B2A3D505-BC34-4CCC-9F9F-06480C202CEA}" type="pres">
      <dgm:prSet presAssocID="{71209C36-5099-4E70-A370-D7DDC859E0DF}" presName="parallelogram1" presStyleLbl="alignNode1" presStyleIdx="7" presStyleCnt="21" custLinFactY="-100000" custLinFactNeighborX="-16509" custLinFactNeighborY="-102742"/>
      <dgm:spPr/>
    </dgm:pt>
    <dgm:pt modelId="{600179E9-0C61-4A72-BC7A-365FA00A976C}" type="pres">
      <dgm:prSet presAssocID="{71209C36-5099-4E70-A370-D7DDC859E0DF}" presName="parallelogram2" presStyleLbl="alignNode1" presStyleIdx="8" presStyleCnt="21" custLinFactY="-100000" custLinFactNeighborX="-13222" custLinFactNeighborY="-111557"/>
      <dgm:spPr/>
    </dgm:pt>
    <dgm:pt modelId="{8719989A-6F9E-41BE-AEC4-58127C45103E}" type="pres">
      <dgm:prSet presAssocID="{71209C36-5099-4E70-A370-D7DDC859E0DF}" presName="parallelogram3" presStyleLbl="alignNode1" presStyleIdx="9" presStyleCnt="21" custLinFactY="-100000" custLinFactNeighborX="-9267" custLinFactNeighborY="-102742"/>
      <dgm:spPr/>
    </dgm:pt>
    <dgm:pt modelId="{69477BAF-1836-46B3-AC07-6B4518EBC931}" type="pres">
      <dgm:prSet presAssocID="{71209C36-5099-4E70-A370-D7DDC859E0DF}" presName="parallelogram4" presStyleLbl="alignNode1" presStyleIdx="10" presStyleCnt="21" custLinFactY="-100000" custLinFactNeighborX="-2938" custLinFactNeighborY="-102742"/>
      <dgm:spPr/>
    </dgm:pt>
    <dgm:pt modelId="{1D48A0F7-3E3B-474A-97F7-055D9580ABBF}" type="pres">
      <dgm:prSet presAssocID="{71209C36-5099-4E70-A370-D7DDC859E0DF}" presName="parallelogram5" presStyleLbl="alignNode1" presStyleIdx="11" presStyleCnt="21" custLinFactY="-100000" custLinFactNeighborY="-102742"/>
      <dgm:spPr/>
    </dgm:pt>
    <dgm:pt modelId="{5418C42E-7318-4FE0-BA4B-41A27CD76F62}" type="pres">
      <dgm:prSet presAssocID="{71209C36-5099-4E70-A370-D7DDC859E0DF}" presName="parallelogram6" presStyleLbl="alignNode1" presStyleIdx="12" presStyleCnt="21" custLinFactY="-100000" custLinFactNeighborX="698" custLinFactNeighborY="-102742"/>
      <dgm:spPr/>
    </dgm:pt>
    <dgm:pt modelId="{DE3C02B7-2178-4B53-A5CD-307F8B725CA8}" type="pres">
      <dgm:prSet presAssocID="{71209C36-5099-4E70-A370-D7DDC859E0DF}" presName="parallelogram7" presStyleLbl="alignNode1" presStyleIdx="13" presStyleCnt="21" custLinFactY="-93928" custLinFactNeighborX="1469" custLinFactNeighborY="-100000"/>
      <dgm:spPr/>
    </dgm:pt>
    <dgm:pt modelId="{7FFE82E1-4945-4AA1-B106-F029B36AFACD}" type="pres">
      <dgm:prSet presAssocID="{20C10F87-0F80-455B-AFFC-BE3B691ADAF6}" presName="sibTrans" presStyleCnt="0"/>
      <dgm:spPr/>
    </dgm:pt>
    <dgm:pt modelId="{944B1115-C39F-4866-A4C0-30F4FBFF5CD9}" type="pres">
      <dgm:prSet presAssocID="{2F58B067-06EC-403C-A6BC-3ECBB2765CCD}" presName="parenttextcomposite" presStyleCnt="0"/>
      <dgm:spPr/>
    </dgm:pt>
    <dgm:pt modelId="{D41C2B13-1E18-41EE-B52C-FCB1901CC0F1}" type="pres">
      <dgm:prSet presAssocID="{2F58B067-06EC-403C-A6BC-3ECBB2765CCD}" presName="parenttext" presStyleLbl="revTx" presStyleIdx="2" presStyleCnt="3" custScaleY="145901" custLinFactNeighborX="-2201" custLinFactNeighborY="-19393">
        <dgm:presLayoutVars>
          <dgm:chMax/>
          <dgm:chPref val="2"/>
          <dgm:bulletEnabled val="1"/>
        </dgm:presLayoutVars>
      </dgm:prSet>
      <dgm:spPr/>
    </dgm:pt>
    <dgm:pt modelId="{97D362C0-0BC0-4BDE-83E4-1F8E4C2E98A1}" type="pres">
      <dgm:prSet presAssocID="{2F58B067-06EC-403C-A6BC-3ECBB2765CCD}" presName="parallelogramComposite" presStyleCnt="0"/>
      <dgm:spPr/>
    </dgm:pt>
    <dgm:pt modelId="{62BD8AAE-1733-44E7-9FBF-06512C2EB9B9}" type="pres">
      <dgm:prSet presAssocID="{2F58B067-06EC-403C-A6BC-3ECBB2765CCD}" presName="parallelogram1" presStyleLbl="alignNode1" presStyleIdx="14" presStyleCnt="21"/>
      <dgm:spPr/>
    </dgm:pt>
    <dgm:pt modelId="{C2642C2E-6F0B-4715-8E13-C4C39C1AD430}" type="pres">
      <dgm:prSet presAssocID="{2F58B067-06EC-403C-A6BC-3ECBB2765CCD}" presName="parallelogram2" presStyleLbl="alignNode1" presStyleIdx="15" presStyleCnt="21"/>
      <dgm:spPr/>
    </dgm:pt>
    <dgm:pt modelId="{43190E17-147F-4D60-A3A1-9F43E5D40D98}" type="pres">
      <dgm:prSet presAssocID="{2F58B067-06EC-403C-A6BC-3ECBB2765CCD}" presName="parallelogram3" presStyleLbl="alignNode1" presStyleIdx="16" presStyleCnt="21"/>
      <dgm:spPr/>
    </dgm:pt>
    <dgm:pt modelId="{1EA488F5-78BE-439D-AF35-C0E2B333DEED}" type="pres">
      <dgm:prSet presAssocID="{2F58B067-06EC-403C-A6BC-3ECBB2765CCD}" presName="parallelogram4" presStyleLbl="alignNode1" presStyleIdx="17" presStyleCnt="21"/>
      <dgm:spPr/>
    </dgm:pt>
    <dgm:pt modelId="{7BA13F41-6321-4E2C-B321-88410C4CAFE2}" type="pres">
      <dgm:prSet presAssocID="{2F58B067-06EC-403C-A6BC-3ECBB2765CCD}" presName="parallelogram5" presStyleLbl="alignNode1" presStyleIdx="18" presStyleCnt="21"/>
      <dgm:spPr/>
    </dgm:pt>
    <dgm:pt modelId="{44558F7E-006D-4CD4-8D0F-8AE9309C184D}" type="pres">
      <dgm:prSet presAssocID="{2F58B067-06EC-403C-A6BC-3ECBB2765CCD}" presName="parallelogram6" presStyleLbl="alignNode1" presStyleIdx="19" presStyleCnt="21"/>
      <dgm:spPr/>
    </dgm:pt>
    <dgm:pt modelId="{A102972E-46A4-4E56-87D3-68D82B15FC8B}" type="pres">
      <dgm:prSet presAssocID="{2F58B067-06EC-403C-A6BC-3ECBB2765CCD}" presName="parallelogram7" presStyleLbl="alignNode1" presStyleIdx="20" presStyleCnt="21"/>
      <dgm:spPr/>
    </dgm:pt>
  </dgm:ptLst>
  <dgm:cxnLst>
    <dgm:cxn modelId="{30FAD463-DF2D-4FE9-8BE2-0E742431CA45}" type="presOf" srcId="{71209C36-5099-4E70-A370-D7DDC859E0DF}" destId="{9444F290-EEB2-4AAB-BE45-2A01BA1DB6F6}" srcOrd="0" destOrd="0" presId="urn:microsoft.com/office/officeart/2008/layout/VerticalAccentList"/>
    <dgm:cxn modelId="{8FAF254D-5EDC-4B07-A992-27F3C0A3FB96}" srcId="{3F24C08F-802D-4BA3-9C3D-85A89DA65649}" destId="{71209C36-5099-4E70-A370-D7DDC859E0DF}" srcOrd="1" destOrd="0" parTransId="{E790A754-3970-43FA-A9DC-66E07771FC6F}" sibTransId="{20C10F87-0F80-455B-AFFC-BE3B691ADAF6}"/>
    <dgm:cxn modelId="{1C247750-22A2-489A-BA81-199C962C2F70}" type="presOf" srcId="{2F58B067-06EC-403C-A6BC-3ECBB2765CCD}" destId="{D41C2B13-1E18-41EE-B52C-FCB1901CC0F1}" srcOrd="0" destOrd="0" presId="urn:microsoft.com/office/officeart/2008/layout/VerticalAccentList"/>
    <dgm:cxn modelId="{9A063258-AA3B-42C4-8A2A-F43F0B87C335}" type="presOf" srcId="{3F24C08F-802D-4BA3-9C3D-85A89DA65649}" destId="{0AEC9D9E-B373-41CB-A904-ADB84F16A58E}" srcOrd="0" destOrd="0" presId="urn:microsoft.com/office/officeart/2008/layout/VerticalAccentList"/>
    <dgm:cxn modelId="{487FB79F-B092-41BD-A210-6FA21715E8BC}" srcId="{3F24C08F-802D-4BA3-9C3D-85A89DA65649}" destId="{43DF5CC3-82B1-4CB7-897F-322F23983B51}" srcOrd="0" destOrd="0" parTransId="{69CBD856-0EC3-450F-B084-28E7E9F44DAA}" sibTransId="{C553323A-6129-4B8F-9A9E-EF248743FB99}"/>
    <dgm:cxn modelId="{F9D723C5-E6F3-4514-BE0E-DCD336F97F00}" srcId="{3F24C08F-802D-4BA3-9C3D-85A89DA65649}" destId="{2F58B067-06EC-403C-A6BC-3ECBB2765CCD}" srcOrd="2" destOrd="0" parTransId="{764C578A-77E1-4A94-8AA3-F04DEBC557E6}" sibTransId="{7E5D9776-5E98-4002-8E53-D62B8F250C6F}"/>
    <dgm:cxn modelId="{F0D778D5-977C-4E7F-9DF1-1AFCA646F53B}" type="presOf" srcId="{43DF5CC3-82B1-4CB7-897F-322F23983B51}" destId="{8D51B597-CC76-4754-9AD8-1A5CB6175F6C}" srcOrd="0" destOrd="0" presId="urn:microsoft.com/office/officeart/2008/layout/VerticalAccentList"/>
    <dgm:cxn modelId="{569E87AF-C0FE-410B-96AB-DF9A8D0F4C52}" type="presParOf" srcId="{0AEC9D9E-B373-41CB-A904-ADB84F16A58E}" destId="{D8776B85-CEBB-4E79-980D-7F252E681250}" srcOrd="0" destOrd="0" presId="urn:microsoft.com/office/officeart/2008/layout/VerticalAccentList"/>
    <dgm:cxn modelId="{38F798D7-D5CD-45D0-9CFC-7E85296F472B}" type="presParOf" srcId="{D8776B85-CEBB-4E79-980D-7F252E681250}" destId="{8D51B597-CC76-4754-9AD8-1A5CB6175F6C}" srcOrd="0" destOrd="0" presId="urn:microsoft.com/office/officeart/2008/layout/VerticalAccentList"/>
    <dgm:cxn modelId="{1B820A03-6D11-4CDF-9B20-8C9ECEF3AF23}" type="presParOf" srcId="{0AEC9D9E-B373-41CB-A904-ADB84F16A58E}" destId="{A19742D8-91B6-4E2F-B943-5927736B2B4A}" srcOrd="1" destOrd="0" presId="urn:microsoft.com/office/officeart/2008/layout/VerticalAccentList"/>
    <dgm:cxn modelId="{AB785D5B-1025-46F9-8957-8754C7FF9C5E}" type="presParOf" srcId="{A19742D8-91B6-4E2F-B943-5927736B2B4A}" destId="{342A4040-A844-4615-A833-ABB8858BAD80}" srcOrd="0" destOrd="0" presId="urn:microsoft.com/office/officeart/2008/layout/VerticalAccentList"/>
    <dgm:cxn modelId="{618087B8-ECCC-42BE-A2B4-6F17876BED4D}" type="presParOf" srcId="{A19742D8-91B6-4E2F-B943-5927736B2B4A}" destId="{CFCB0A82-CD67-4378-890A-B41E2180CC17}" srcOrd="1" destOrd="0" presId="urn:microsoft.com/office/officeart/2008/layout/VerticalAccentList"/>
    <dgm:cxn modelId="{BE7D4C43-C09C-4C7E-9BA7-E957C427A985}" type="presParOf" srcId="{A19742D8-91B6-4E2F-B943-5927736B2B4A}" destId="{529BEBF6-0037-4B35-9870-265667C71162}" srcOrd="2" destOrd="0" presId="urn:microsoft.com/office/officeart/2008/layout/VerticalAccentList"/>
    <dgm:cxn modelId="{B38C2866-F957-4DFC-AAF1-D1D7366E3119}" type="presParOf" srcId="{A19742D8-91B6-4E2F-B943-5927736B2B4A}" destId="{C82D0A24-1B81-4130-BDAC-96D51865BB66}" srcOrd="3" destOrd="0" presId="urn:microsoft.com/office/officeart/2008/layout/VerticalAccentList"/>
    <dgm:cxn modelId="{767F3424-1B3B-41C8-B2B4-03783FF3DC86}" type="presParOf" srcId="{A19742D8-91B6-4E2F-B943-5927736B2B4A}" destId="{F93A7B3C-A0FD-4558-88AD-3572704E3A1D}" srcOrd="4" destOrd="0" presId="urn:microsoft.com/office/officeart/2008/layout/VerticalAccentList"/>
    <dgm:cxn modelId="{1B1E7996-98D6-4432-B83F-F1A9BA888460}" type="presParOf" srcId="{A19742D8-91B6-4E2F-B943-5927736B2B4A}" destId="{C51E11D8-7CB4-442D-B5F2-4590D6BBAA90}" srcOrd="5" destOrd="0" presId="urn:microsoft.com/office/officeart/2008/layout/VerticalAccentList"/>
    <dgm:cxn modelId="{DD8D2632-1568-4324-8F12-787A30A10DE4}" type="presParOf" srcId="{A19742D8-91B6-4E2F-B943-5927736B2B4A}" destId="{8DB1A7B6-BA1D-448E-9557-7DAF911BDACC}" srcOrd="6" destOrd="0" presId="urn:microsoft.com/office/officeart/2008/layout/VerticalAccentList"/>
    <dgm:cxn modelId="{37FCCA3F-942D-439A-8BB5-DA8A2E480E88}" type="presParOf" srcId="{0AEC9D9E-B373-41CB-A904-ADB84F16A58E}" destId="{835DD5D1-2736-4B42-AF19-3A63EDE3E7A8}" srcOrd="2" destOrd="0" presId="urn:microsoft.com/office/officeart/2008/layout/VerticalAccentList"/>
    <dgm:cxn modelId="{DE2BB9E4-B518-4D05-928B-B2AD6199C088}" type="presParOf" srcId="{0AEC9D9E-B373-41CB-A904-ADB84F16A58E}" destId="{D4615B8C-FF75-44A8-B5B5-DC4F384BE7FA}" srcOrd="3" destOrd="0" presId="urn:microsoft.com/office/officeart/2008/layout/VerticalAccentList"/>
    <dgm:cxn modelId="{E06B2C98-DFCD-4313-B44F-70BE25231723}" type="presParOf" srcId="{D4615B8C-FF75-44A8-B5B5-DC4F384BE7FA}" destId="{9444F290-EEB2-4AAB-BE45-2A01BA1DB6F6}" srcOrd="0" destOrd="0" presId="urn:microsoft.com/office/officeart/2008/layout/VerticalAccentList"/>
    <dgm:cxn modelId="{EA51D56D-0F5D-4FC5-9A04-2E67645935E4}" type="presParOf" srcId="{0AEC9D9E-B373-41CB-A904-ADB84F16A58E}" destId="{8D8F76DB-E4E5-430B-B32A-6571FEDD9B28}" srcOrd="4" destOrd="0" presId="urn:microsoft.com/office/officeart/2008/layout/VerticalAccentList"/>
    <dgm:cxn modelId="{6323EAE3-1ED3-478E-9C41-9B8E3FA0DF08}" type="presParOf" srcId="{8D8F76DB-E4E5-430B-B32A-6571FEDD9B28}" destId="{B2A3D505-BC34-4CCC-9F9F-06480C202CEA}" srcOrd="0" destOrd="0" presId="urn:microsoft.com/office/officeart/2008/layout/VerticalAccentList"/>
    <dgm:cxn modelId="{B10285CB-6767-4DA5-9E91-444A087DFEC6}" type="presParOf" srcId="{8D8F76DB-E4E5-430B-B32A-6571FEDD9B28}" destId="{600179E9-0C61-4A72-BC7A-365FA00A976C}" srcOrd="1" destOrd="0" presId="urn:microsoft.com/office/officeart/2008/layout/VerticalAccentList"/>
    <dgm:cxn modelId="{C118F03E-4BD0-4607-8181-516D9AE9A495}" type="presParOf" srcId="{8D8F76DB-E4E5-430B-B32A-6571FEDD9B28}" destId="{8719989A-6F9E-41BE-AEC4-58127C45103E}" srcOrd="2" destOrd="0" presId="urn:microsoft.com/office/officeart/2008/layout/VerticalAccentList"/>
    <dgm:cxn modelId="{B2566331-0C54-4FDE-BC31-2F29E2527B1C}" type="presParOf" srcId="{8D8F76DB-E4E5-430B-B32A-6571FEDD9B28}" destId="{69477BAF-1836-46B3-AC07-6B4518EBC931}" srcOrd="3" destOrd="0" presId="urn:microsoft.com/office/officeart/2008/layout/VerticalAccentList"/>
    <dgm:cxn modelId="{1632B5E5-8065-4BBD-882A-7F7418507B2D}" type="presParOf" srcId="{8D8F76DB-E4E5-430B-B32A-6571FEDD9B28}" destId="{1D48A0F7-3E3B-474A-97F7-055D9580ABBF}" srcOrd="4" destOrd="0" presId="urn:microsoft.com/office/officeart/2008/layout/VerticalAccentList"/>
    <dgm:cxn modelId="{8AD4482A-A5B7-43AE-AE44-EC1C04B20D10}" type="presParOf" srcId="{8D8F76DB-E4E5-430B-B32A-6571FEDD9B28}" destId="{5418C42E-7318-4FE0-BA4B-41A27CD76F62}" srcOrd="5" destOrd="0" presId="urn:microsoft.com/office/officeart/2008/layout/VerticalAccentList"/>
    <dgm:cxn modelId="{48AFF5A7-313F-43B4-BA14-20A79D5BD240}" type="presParOf" srcId="{8D8F76DB-E4E5-430B-B32A-6571FEDD9B28}" destId="{DE3C02B7-2178-4B53-A5CD-307F8B725CA8}" srcOrd="6" destOrd="0" presId="urn:microsoft.com/office/officeart/2008/layout/VerticalAccentList"/>
    <dgm:cxn modelId="{65CABE66-C4CE-493C-9B79-3B6AE9A5C516}" type="presParOf" srcId="{0AEC9D9E-B373-41CB-A904-ADB84F16A58E}" destId="{7FFE82E1-4945-4AA1-B106-F029B36AFACD}" srcOrd="5" destOrd="0" presId="urn:microsoft.com/office/officeart/2008/layout/VerticalAccentList"/>
    <dgm:cxn modelId="{6B622B62-DC8C-42A0-BC57-31360A1A40BA}" type="presParOf" srcId="{0AEC9D9E-B373-41CB-A904-ADB84F16A58E}" destId="{944B1115-C39F-4866-A4C0-30F4FBFF5CD9}" srcOrd="6" destOrd="0" presId="urn:microsoft.com/office/officeart/2008/layout/VerticalAccentList"/>
    <dgm:cxn modelId="{2442B543-2595-4EF4-A61D-C8138F2BFF83}" type="presParOf" srcId="{944B1115-C39F-4866-A4C0-30F4FBFF5CD9}" destId="{D41C2B13-1E18-41EE-B52C-FCB1901CC0F1}" srcOrd="0" destOrd="0" presId="urn:microsoft.com/office/officeart/2008/layout/VerticalAccentList"/>
    <dgm:cxn modelId="{ED21EAB7-7E3E-4EB6-BB7D-31D1993BD97D}" type="presParOf" srcId="{0AEC9D9E-B373-41CB-A904-ADB84F16A58E}" destId="{97D362C0-0BC0-4BDE-83E4-1F8E4C2E98A1}" srcOrd="7" destOrd="0" presId="urn:microsoft.com/office/officeart/2008/layout/VerticalAccentList"/>
    <dgm:cxn modelId="{31E3D666-28E8-46B4-97EB-7B5BC2E105F6}" type="presParOf" srcId="{97D362C0-0BC0-4BDE-83E4-1F8E4C2E98A1}" destId="{62BD8AAE-1733-44E7-9FBF-06512C2EB9B9}" srcOrd="0" destOrd="0" presId="urn:microsoft.com/office/officeart/2008/layout/VerticalAccentList"/>
    <dgm:cxn modelId="{B2736266-86D8-4856-87BC-C2EFB0B8F34B}" type="presParOf" srcId="{97D362C0-0BC0-4BDE-83E4-1F8E4C2E98A1}" destId="{C2642C2E-6F0B-4715-8E13-C4C39C1AD430}" srcOrd="1" destOrd="0" presId="urn:microsoft.com/office/officeart/2008/layout/VerticalAccentList"/>
    <dgm:cxn modelId="{A63A1507-900F-4A8B-A1D1-EA51F2C3D581}" type="presParOf" srcId="{97D362C0-0BC0-4BDE-83E4-1F8E4C2E98A1}" destId="{43190E17-147F-4D60-A3A1-9F43E5D40D98}" srcOrd="2" destOrd="0" presId="urn:microsoft.com/office/officeart/2008/layout/VerticalAccentList"/>
    <dgm:cxn modelId="{F362BADA-E8A7-4311-9604-83EE5A016FB0}" type="presParOf" srcId="{97D362C0-0BC0-4BDE-83E4-1F8E4C2E98A1}" destId="{1EA488F5-78BE-439D-AF35-C0E2B333DEED}" srcOrd="3" destOrd="0" presId="urn:microsoft.com/office/officeart/2008/layout/VerticalAccentList"/>
    <dgm:cxn modelId="{AA4E616F-0825-41A0-8E64-257A061EB02A}" type="presParOf" srcId="{97D362C0-0BC0-4BDE-83E4-1F8E4C2E98A1}" destId="{7BA13F41-6321-4E2C-B321-88410C4CAFE2}" srcOrd="4" destOrd="0" presId="urn:microsoft.com/office/officeart/2008/layout/VerticalAccentList"/>
    <dgm:cxn modelId="{AB2A5A14-183B-4330-BD0F-01476FEE62A5}" type="presParOf" srcId="{97D362C0-0BC0-4BDE-83E4-1F8E4C2E98A1}" destId="{44558F7E-006D-4CD4-8D0F-8AE9309C184D}" srcOrd="5" destOrd="0" presId="urn:microsoft.com/office/officeart/2008/layout/VerticalAccentList"/>
    <dgm:cxn modelId="{F5957D36-53FE-4B6A-9748-1326FB222858}" type="presParOf" srcId="{97D362C0-0BC0-4BDE-83E4-1F8E4C2E98A1}" destId="{A102972E-46A4-4E56-87D3-68D82B15FC8B}" srcOrd="6"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E0E0A1-A1CA-4FEE-BBD1-574884E82E70}" type="doc">
      <dgm:prSet loTypeId="urn:microsoft.com/office/officeart/2008/layout/VerticalCurvedList" loCatId="list" qsTypeId="urn:microsoft.com/office/officeart/2005/8/quickstyle/simple1" qsCatId="simple" csTypeId="urn:microsoft.com/office/officeart/2005/8/colors/accent1_4" csCatId="accent1" phldr="1"/>
      <dgm:spPr/>
      <dgm:t>
        <a:bodyPr/>
        <a:lstStyle/>
        <a:p>
          <a:endParaRPr lang="en-IN"/>
        </a:p>
      </dgm:t>
    </dgm:pt>
    <dgm:pt modelId="{16D3DB4C-02E4-4185-A74C-70AFBC2AA46A}">
      <dgm:prSet phldrT="[Text]"/>
      <dgm:spPr/>
      <dgm:t>
        <a:bodyPr/>
        <a:lstStyle/>
        <a:p>
          <a:r>
            <a:rPr lang="en-US" b="1" dirty="0"/>
            <a:t>E</a:t>
          </a:r>
          <a:r>
            <a:rPr lang="en-US" b="1" i="0" dirty="0">
              <a:effectLst/>
            </a:rPr>
            <a:t>ARLY INITIATION OF BREASTFEEDING</a:t>
          </a:r>
          <a:endParaRPr lang="en-IN" b="1" dirty="0"/>
        </a:p>
      </dgm:t>
    </dgm:pt>
    <dgm:pt modelId="{4B1B2CD0-3292-4DFF-A1BD-336FEC98950A}" type="parTrans" cxnId="{44D57DD4-0511-4588-9A2F-765F30B5F6F5}">
      <dgm:prSet/>
      <dgm:spPr/>
      <dgm:t>
        <a:bodyPr/>
        <a:lstStyle/>
        <a:p>
          <a:endParaRPr lang="en-IN"/>
        </a:p>
      </dgm:t>
    </dgm:pt>
    <dgm:pt modelId="{6C62B316-5630-452B-87CA-0405AC6D66BD}" type="sibTrans" cxnId="{44D57DD4-0511-4588-9A2F-765F30B5F6F5}">
      <dgm:prSet/>
      <dgm:spPr/>
      <dgm:t>
        <a:bodyPr/>
        <a:lstStyle/>
        <a:p>
          <a:endParaRPr lang="en-IN"/>
        </a:p>
      </dgm:t>
    </dgm:pt>
    <dgm:pt modelId="{628BE91E-2CBE-4679-A1E8-27F8F7E90631}">
      <dgm:prSet phldrT="[Text]"/>
      <dgm:spPr/>
      <dgm:t>
        <a:bodyPr/>
        <a:lstStyle/>
        <a:p>
          <a:pPr>
            <a:buFont typeface="Arial" panose="020B0604020202020204" pitchFamily="34" charset="0"/>
            <a:buChar char="•"/>
          </a:pPr>
          <a:r>
            <a:rPr lang="en-US" b="1" dirty="0"/>
            <a:t>E</a:t>
          </a:r>
          <a:r>
            <a:rPr lang="en-US" b="1" i="0" dirty="0">
              <a:effectLst/>
            </a:rPr>
            <a:t>XCLUSIVE BREASTFEEDING UNDER SIX MONTHS</a:t>
          </a:r>
          <a:endParaRPr lang="en-IN" b="1" dirty="0"/>
        </a:p>
      </dgm:t>
    </dgm:pt>
    <dgm:pt modelId="{708FB2B8-928D-45C5-A1A6-5ED620DEC442}" type="parTrans" cxnId="{3A763B5B-C6DC-4646-80A8-ADF8FB51FD36}">
      <dgm:prSet/>
      <dgm:spPr/>
      <dgm:t>
        <a:bodyPr/>
        <a:lstStyle/>
        <a:p>
          <a:endParaRPr lang="en-IN"/>
        </a:p>
      </dgm:t>
    </dgm:pt>
    <dgm:pt modelId="{9C85CD6D-2C5A-42A1-9A9A-5BC3B31162E8}" type="sibTrans" cxnId="{3A763B5B-C6DC-4646-80A8-ADF8FB51FD36}">
      <dgm:prSet/>
      <dgm:spPr/>
      <dgm:t>
        <a:bodyPr/>
        <a:lstStyle/>
        <a:p>
          <a:endParaRPr lang="en-IN"/>
        </a:p>
      </dgm:t>
    </dgm:pt>
    <dgm:pt modelId="{348F5D42-5E5F-4E52-8152-4E47120CEF49}">
      <dgm:prSet phldrT="[Text]"/>
      <dgm:spPr/>
      <dgm:t>
        <a:bodyPr/>
        <a:lstStyle/>
        <a:p>
          <a:pPr>
            <a:buFont typeface="Arial" panose="020B0604020202020204" pitchFamily="34" charset="0"/>
            <a:buChar char="•"/>
          </a:pPr>
          <a:r>
            <a:rPr lang="en-US" b="1" dirty="0"/>
            <a:t>C</a:t>
          </a:r>
          <a:r>
            <a:rPr lang="en-US" b="1" i="0" dirty="0">
              <a:effectLst/>
            </a:rPr>
            <a:t>ONTINUED BREASTFEEDING FOR ONE     YEAR</a:t>
          </a:r>
          <a:endParaRPr lang="en-IN" b="1" dirty="0"/>
        </a:p>
      </dgm:t>
    </dgm:pt>
    <dgm:pt modelId="{EFDAEB61-CF9F-4C85-8063-0E072005D200}" type="parTrans" cxnId="{BB59F6E2-781C-45C5-8A09-281218D24645}">
      <dgm:prSet/>
      <dgm:spPr/>
      <dgm:t>
        <a:bodyPr/>
        <a:lstStyle/>
        <a:p>
          <a:endParaRPr lang="en-IN"/>
        </a:p>
      </dgm:t>
    </dgm:pt>
    <dgm:pt modelId="{CC6B6113-661D-4246-9F91-3162AF485AC3}" type="sibTrans" cxnId="{BB59F6E2-781C-45C5-8A09-281218D24645}">
      <dgm:prSet/>
      <dgm:spPr/>
      <dgm:t>
        <a:bodyPr/>
        <a:lstStyle/>
        <a:p>
          <a:endParaRPr lang="en-IN"/>
        </a:p>
      </dgm:t>
    </dgm:pt>
    <dgm:pt modelId="{1EDA4DD0-8895-47CC-B2E2-069201750692}">
      <dgm:prSet phldrT="[Text]"/>
      <dgm:spPr/>
      <dgm:t>
        <a:bodyPr/>
        <a:lstStyle/>
        <a:p>
          <a:pPr>
            <a:buFont typeface="Arial" panose="020B0604020202020204" pitchFamily="34" charset="0"/>
            <a:buChar char="•"/>
          </a:pPr>
          <a:r>
            <a:rPr lang="en-US" b="1" dirty="0"/>
            <a:t>T</a:t>
          </a:r>
          <a:r>
            <a:rPr lang="en-US" b="1" i="0" dirty="0">
              <a:effectLst/>
            </a:rPr>
            <a:t>HE INTRODUCTION OF SOLID, SEMI-SOLID OR SOFT FOODS</a:t>
          </a:r>
          <a:endParaRPr lang="en-IN" b="1" dirty="0"/>
        </a:p>
      </dgm:t>
    </dgm:pt>
    <dgm:pt modelId="{B605DB98-02C7-4B9E-A1BD-04CE04D56F95}" type="parTrans" cxnId="{CB2A5A7D-52B9-43DB-9D8A-12585AFDEB54}">
      <dgm:prSet/>
      <dgm:spPr/>
      <dgm:t>
        <a:bodyPr/>
        <a:lstStyle/>
        <a:p>
          <a:endParaRPr lang="en-IN"/>
        </a:p>
      </dgm:t>
    </dgm:pt>
    <dgm:pt modelId="{15A4EC13-F706-433F-95D8-DF2A00BC2B86}" type="sibTrans" cxnId="{CB2A5A7D-52B9-43DB-9D8A-12585AFDEB54}">
      <dgm:prSet/>
      <dgm:spPr/>
      <dgm:t>
        <a:bodyPr/>
        <a:lstStyle/>
        <a:p>
          <a:endParaRPr lang="en-IN"/>
        </a:p>
      </dgm:t>
    </dgm:pt>
    <dgm:pt modelId="{C4A45AE0-0EDE-48C3-8F09-113121D554C8}">
      <dgm:prSet phldrT="[Text]"/>
      <dgm:spPr/>
      <dgm:t>
        <a:bodyPr/>
        <a:lstStyle/>
        <a:p>
          <a:pPr>
            <a:buFont typeface="Arial" panose="020B0604020202020204" pitchFamily="34" charset="0"/>
            <a:buChar char="•"/>
          </a:pPr>
          <a:r>
            <a:rPr lang="en-US" b="1" dirty="0"/>
            <a:t>M</a:t>
          </a:r>
          <a:r>
            <a:rPr lang="en-US" b="1" i="0" dirty="0">
              <a:effectLst/>
            </a:rPr>
            <a:t>INIMUM DIETARY DIVERSITY</a:t>
          </a:r>
          <a:endParaRPr lang="en-IN" b="1" dirty="0"/>
        </a:p>
      </dgm:t>
    </dgm:pt>
    <dgm:pt modelId="{3134C511-19E9-44D1-B091-8A96129C40A2}" type="parTrans" cxnId="{89893527-46D6-4034-938F-0F36CACC43CD}">
      <dgm:prSet/>
      <dgm:spPr/>
      <dgm:t>
        <a:bodyPr/>
        <a:lstStyle/>
        <a:p>
          <a:endParaRPr lang="en-IN"/>
        </a:p>
      </dgm:t>
    </dgm:pt>
    <dgm:pt modelId="{6BC83D21-DD91-4D86-9B64-7DD3454219A3}" type="sibTrans" cxnId="{89893527-46D6-4034-938F-0F36CACC43CD}">
      <dgm:prSet/>
      <dgm:spPr/>
      <dgm:t>
        <a:bodyPr/>
        <a:lstStyle/>
        <a:p>
          <a:endParaRPr lang="en-IN"/>
        </a:p>
      </dgm:t>
    </dgm:pt>
    <dgm:pt modelId="{6ED766F7-E841-4423-A18F-EC017B763A1F}">
      <dgm:prSet phldrT="[Text]"/>
      <dgm:spPr/>
      <dgm:t>
        <a:bodyPr/>
        <a:lstStyle/>
        <a:p>
          <a:pPr>
            <a:buFont typeface="Arial" panose="020B0604020202020204" pitchFamily="34" charset="0"/>
            <a:buChar char="•"/>
          </a:pPr>
          <a:r>
            <a:rPr lang="en-US" b="1" dirty="0"/>
            <a:t>M</a:t>
          </a:r>
          <a:r>
            <a:rPr lang="en-US" b="1" i="0" dirty="0">
              <a:effectLst/>
            </a:rPr>
            <a:t>INIMUM MEAL FREQUENCY</a:t>
          </a:r>
          <a:endParaRPr lang="en-IN" b="1" dirty="0"/>
        </a:p>
      </dgm:t>
    </dgm:pt>
    <dgm:pt modelId="{F3FF0B0F-20C8-4705-9F20-F1CED3FBBBA8}" type="parTrans" cxnId="{7CB5A746-8EE8-4986-8FF3-EAF3F048E8FB}">
      <dgm:prSet/>
      <dgm:spPr/>
      <dgm:t>
        <a:bodyPr/>
        <a:lstStyle/>
        <a:p>
          <a:endParaRPr lang="en-IN"/>
        </a:p>
      </dgm:t>
    </dgm:pt>
    <dgm:pt modelId="{8593C898-68FD-420E-B779-7A8AD31DE756}" type="sibTrans" cxnId="{7CB5A746-8EE8-4986-8FF3-EAF3F048E8FB}">
      <dgm:prSet/>
      <dgm:spPr/>
      <dgm:t>
        <a:bodyPr/>
        <a:lstStyle/>
        <a:p>
          <a:endParaRPr lang="en-IN"/>
        </a:p>
      </dgm:t>
    </dgm:pt>
    <dgm:pt modelId="{29BDBA1C-BAA4-405D-9FC4-9D89F1F57D91}">
      <dgm:prSet phldrT="[Text]"/>
      <dgm:spPr/>
      <dgm:t>
        <a:bodyPr/>
        <a:lstStyle/>
        <a:p>
          <a:pPr>
            <a:buFont typeface="Arial" panose="020B0604020202020204" pitchFamily="34" charset="0"/>
            <a:buChar char="•"/>
          </a:pPr>
          <a:r>
            <a:rPr lang="en-US" b="1" dirty="0"/>
            <a:t>M</a:t>
          </a:r>
          <a:r>
            <a:rPr lang="en-US" b="1" i="0" dirty="0">
              <a:effectLst/>
            </a:rPr>
            <a:t>INIMUM ACCEPTABLE DIET</a:t>
          </a:r>
          <a:endParaRPr lang="en-IN" b="1" dirty="0"/>
        </a:p>
      </dgm:t>
    </dgm:pt>
    <dgm:pt modelId="{D133D5F5-62CE-4C6B-ACFE-FBBE3C33A59B}" type="parTrans" cxnId="{4507F05A-1E3A-4127-ADA9-51638C020AC3}">
      <dgm:prSet/>
      <dgm:spPr/>
      <dgm:t>
        <a:bodyPr/>
        <a:lstStyle/>
        <a:p>
          <a:endParaRPr lang="en-IN"/>
        </a:p>
      </dgm:t>
    </dgm:pt>
    <dgm:pt modelId="{0EE93134-6178-49A1-A4A6-346404393F1F}" type="sibTrans" cxnId="{4507F05A-1E3A-4127-ADA9-51638C020AC3}">
      <dgm:prSet/>
      <dgm:spPr/>
      <dgm:t>
        <a:bodyPr/>
        <a:lstStyle/>
        <a:p>
          <a:endParaRPr lang="en-IN"/>
        </a:p>
      </dgm:t>
    </dgm:pt>
    <dgm:pt modelId="{903A71C2-7A2C-46CE-87D9-97FDDAD67F41}">
      <dgm:prSet phldrT="[Text]"/>
      <dgm:spPr/>
    </dgm:pt>
    <dgm:pt modelId="{11A5DD54-D983-453E-9D6E-93D84EE18C6E}" type="parTrans" cxnId="{2B98F2A6-0EA8-43F6-8E3C-AE8C5711D16A}">
      <dgm:prSet/>
      <dgm:spPr/>
      <dgm:t>
        <a:bodyPr/>
        <a:lstStyle/>
        <a:p>
          <a:endParaRPr lang="en-IN"/>
        </a:p>
      </dgm:t>
    </dgm:pt>
    <dgm:pt modelId="{AE74FA92-E878-47C5-A0E5-7B5C00B6A30D}" type="sibTrans" cxnId="{2B98F2A6-0EA8-43F6-8E3C-AE8C5711D16A}">
      <dgm:prSet/>
      <dgm:spPr/>
      <dgm:t>
        <a:bodyPr/>
        <a:lstStyle/>
        <a:p>
          <a:endParaRPr lang="en-IN"/>
        </a:p>
      </dgm:t>
    </dgm:pt>
    <dgm:pt modelId="{C4ADB47B-748E-4BBE-AD88-46659752D8CD}" type="pres">
      <dgm:prSet presAssocID="{C1E0E0A1-A1CA-4FEE-BBD1-574884E82E70}" presName="Name0" presStyleCnt="0">
        <dgm:presLayoutVars>
          <dgm:chMax val="7"/>
          <dgm:chPref val="7"/>
          <dgm:dir/>
        </dgm:presLayoutVars>
      </dgm:prSet>
      <dgm:spPr/>
    </dgm:pt>
    <dgm:pt modelId="{ADEF6C6E-9973-47A4-AB74-C4E57DF461D3}" type="pres">
      <dgm:prSet presAssocID="{C1E0E0A1-A1CA-4FEE-BBD1-574884E82E70}" presName="Name1" presStyleCnt="0"/>
      <dgm:spPr/>
    </dgm:pt>
    <dgm:pt modelId="{1A424681-4617-4C53-8BB8-BE73B3D60146}" type="pres">
      <dgm:prSet presAssocID="{C1E0E0A1-A1CA-4FEE-BBD1-574884E82E70}" presName="cycle" presStyleCnt="0"/>
      <dgm:spPr/>
    </dgm:pt>
    <dgm:pt modelId="{B896AF5B-F50A-42AB-913B-71520ED6279E}" type="pres">
      <dgm:prSet presAssocID="{C1E0E0A1-A1CA-4FEE-BBD1-574884E82E70}" presName="srcNode" presStyleLbl="node1" presStyleIdx="0" presStyleCnt="7"/>
      <dgm:spPr/>
    </dgm:pt>
    <dgm:pt modelId="{902AF038-B86C-4D73-8FFE-3C01065E0EF9}" type="pres">
      <dgm:prSet presAssocID="{C1E0E0A1-A1CA-4FEE-BBD1-574884E82E70}" presName="conn" presStyleLbl="parChTrans1D2" presStyleIdx="0" presStyleCnt="1"/>
      <dgm:spPr/>
    </dgm:pt>
    <dgm:pt modelId="{E1D0DD04-F00D-45A2-8319-7C216B2A1584}" type="pres">
      <dgm:prSet presAssocID="{C1E0E0A1-A1CA-4FEE-BBD1-574884E82E70}" presName="extraNode" presStyleLbl="node1" presStyleIdx="0" presStyleCnt="7"/>
      <dgm:spPr/>
    </dgm:pt>
    <dgm:pt modelId="{698B72CF-AE52-4823-9811-C8A825B20897}" type="pres">
      <dgm:prSet presAssocID="{C1E0E0A1-A1CA-4FEE-BBD1-574884E82E70}" presName="dstNode" presStyleLbl="node1" presStyleIdx="0" presStyleCnt="7"/>
      <dgm:spPr/>
    </dgm:pt>
    <dgm:pt modelId="{4EA9F297-4265-4F70-B6A0-44325BFC23C0}" type="pres">
      <dgm:prSet presAssocID="{16D3DB4C-02E4-4185-A74C-70AFBC2AA46A}" presName="text_1" presStyleLbl="node1" presStyleIdx="0" presStyleCnt="7">
        <dgm:presLayoutVars>
          <dgm:bulletEnabled val="1"/>
        </dgm:presLayoutVars>
      </dgm:prSet>
      <dgm:spPr/>
    </dgm:pt>
    <dgm:pt modelId="{238B992B-FF62-4E4F-8DA0-732C25ACF612}" type="pres">
      <dgm:prSet presAssocID="{16D3DB4C-02E4-4185-A74C-70AFBC2AA46A}" presName="accent_1" presStyleCnt="0"/>
      <dgm:spPr/>
    </dgm:pt>
    <dgm:pt modelId="{2B840264-2EC2-4376-8E8C-540FF6778052}" type="pres">
      <dgm:prSet presAssocID="{16D3DB4C-02E4-4185-A74C-70AFBC2AA46A}" presName="accentRepeatNode" presStyleLbl="solidFgAcc1" presStyleIdx="0" presStyleCnt="7"/>
      <dgm:spPr/>
    </dgm:pt>
    <dgm:pt modelId="{A26966B8-62CF-4626-890A-1C2EF40158A2}" type="pres">
      <dgm:prSet presAssocID="{628BE91E-2CBE-4679-A1E8-27F8F7E90631}" presName="text_2" presStyleLbl="node1" presStyleIdx="1" presStyleCnt="7">
        <dgm:presLayoutVars>
          <dgm:bulletEnabled val="1"/>
        </dgm:presLayoutVars>
      </dgm:prSet>
      <dgm:spPr/>
    </dgm:pt>
    <dgm:pt modelId="{DED2D633-876B-40E9-8335-A8133D166486}" type="pres">
      <dgm:prSet presAssocID="{628BE91E-2CBE-4679-A1E8-27F8F7E90631}" presName="accent_2" presStyleCnt="0"/>
      <dgm:spPr/>
    </dgm:pt>
    <dgm:pt modelId="{7AC7AE8A-E832-4D5A-B789-25D274460441}" type="pres">
      <dgm:prSet presAssocID="{628BE91E-2CBE-4679-A1E8-27F8F7E90631}" presName="accentRepeatNode" presStyleLbl="solidFgAcc1" presStyleIdx="1" presStyleCnt="7"/>
      <dgm:spPr/>
    </dgm:pt>
    <dgm:pt modelId="{E2A2EE56-DD5D-4A88-8E62-E4DECAC6C04E}" type="pres">
      <dgm:prSet presAssocID="{348F5D42-5E5F-4E52-8152-4E47120CEF49}" presName="text_3" presStyleLbl="node1" presStyleIdx="2" presStyleCnt="7">
        <dgm:presLayoutVars>
          <dgm:bulletEnabled val="1"/>
        </dgm:presLayoutVars>
      </dgm:prSet>
      <dgm:spPr/>
    </dgm:pt>
    <dgm:pt modelId="{D8EFB53C-6951-4A01-B950-2DD48EAA7DBE}" type="pres">
      <dgm:prSet presAssocID="{348F5D42-5E5F-4E52-8152-4E47120CEF49}" presName="accent_3" presStyleCnt="0"/>
      <dgm:spPr/>
    </dgm:pt>
    <dgm:pt modelId="{F1889538-B7F2-4B24-85C9-EC33040511D0}" type="pres">
      <dgm:prSet presAssocID="{348F5D42-5E5F-4E52-8152-4E47120CEF49}" presName="accentRepeatNode" presStyleLbl="solidFgAcc1" presStyleIdx="2" presStyleCnt="7"/>
      <dgm:spPr/>
    </dgm:pt>
    <dgm:pt modelId="{FB662530-4908-4EBA-9FAF-B3F71BD935DC}" type="pres">
      <dgm:prSet presAssocID="{1EDA4DD0-8895-47CC-B2E2-069201750692}" presName="text_4" presStyleLbl="node1" presStyleIdx="3" presStyleCnt="7">
        <dgm:presLayoutVars>
          <dgm:bulletEnabled val="1"/>
        </dgm:presLayoutVars>
      </dgm:prSet>
      <dgm:spPr/>
    </dgm:pt>
    <dgm:pt modelId="{16A933EE-434E-49D0-A868-74BAA355E254}" type="pres">
      <dgm:prSet presAssocID="{1EDA4DD0-8895-47CC-B2E2-069201750692}" presName="accent_4" presStyleCnt="0"/>
      <dgm:spPr/>
    </dgm:pt>
    <dgm:pt modelId="{884790B4-9B62-4E11-81FC-2F69C943DE0D}" type="pres">
      <dgm:prSet presAssocID="{1EDA4DD0-8895-47CC-B2E2-069201750692}" presName="accentRepeatNode" presStyleLbl="solidFgAcc1" presStyleIdx="3" presStyleCnt="7"/>
      <dgm:spPr/>
    </dgm:pt>
    <dgm:pt modelId="{59D6730F-D237-44D8-950B-729F3ABA30B0}" type="pres">
      <dgm:prSet presAssocID="{C4A45AE0-0EDE-48C3-8F09-113121D554C8}" presName="text_5" presStyleLbl="node1" presStyleIdx="4" presStyleCnt="7">
        <dgm:presLayoutVars>
          <dgm:bulletEnabled val="1"/>
        </dgm:presLayoutVars>
      </dgm:prSet>
      <dgm:spPr/>
    </dgm:pt>
    <dgm:pt modelId="{9BAFF6FC-8DE4-441A-9BDA-96E28BEC82B4}" type="pres">
      <dgm:prSet presAssocID="{C4A45AE0-0EDE-48C3-8F09-113121D554C8}" presName="accent_5" presStyleCnt="0"/>
      <dgm:spPr/>
    </dgm:pt>
    <dgm:pt modelId="{527B33AB-6385-4C36-A800-52DBA4B8D453}" type="pres">
      <dgm:prSet presAssocID="{C4A45AE0-0EDE-48C3-8F09-113121D554C8}" presName="accentRepeatNode" presStyleLbl="solidFgAcc1" presStyleIdx="4" presStyleCnt="7"/>
      <dgm:spPr/>
    </dgm:pt>
    <dgm:pt modelId="{D837B9F7-EAE2-4B4B-8C8D-BF2411340672}" type="pres">
      <dgm:prSet presAssocID="{6ED766F7-E841-4423-A18F-EC017B763A1F}" presName="text_6" presStyleLbl="node1" presStyleIdx="5" presStyleCnt="7">
        <dgm:presLayoutVars>
          <dgm:bulletEnabled val="1"/>
        </dgm:presLayoutVars>
      </dgm:prSet>
      <dgm:spPr/>
    </dgm:pt>
    <dgm:pt modelId="{AF5A1B4E-0A79-47DC-B848-3952F6EBA278}" type="pres">
      <dgm:prSet presAssocID="{6ED766F7-E841-4423-A18F-EC017B763A1F}" presName="accent_6" presStyleCnt="0"/>
      <dgm:spPr/>
    </dgm:pt>
    <dgm:pt modelId="{124E7C0B-3F2D-4ADC-AB72-E885B16C6B41}" type="pres">
      <dgm:prSet presAssocID="{6ED766F7-E841-4423-A18F-EC017B763A1F}" presName="accentRepeatNode" presStyleLbl="solidFgAcc1" presStyleIdx="5" presStyleCnt="7"/>
      <dgm:spPr/>
    </dgm:pt>
    <dgm:pt modelId="{D110F14B-5DC2-4E5F-8337-B961C12F66EE}" type="pres">
      <dgm:prSet presAssocID="{29BDBA1C-BAA4-405D-9FC4-9D89F1F57D91}" presName="text_7" presStyleLbl="node1" presStyleIdx="6" presStyleCnt="7">
        <dgm:presLayoutVars>
          <dgm:bulletEnabled val="1"/>
        </dgm:presLayoutVars>
      </dgm:prSet>
      <dgm:spPr/>
    </dgm:pt>
    <dgm:pt modelId="{001694E4-8B00-44B3-9C89-5D1EC70ADBE4}" type="pres">
      <dgm:prSet presAssocID="{29BDBA1C-BAA4-405D-9FC4-9D89F1F57D91}" presName="accent_7" presStyleCnt="0"/>
      <dgm:spPr/>
    </dgm:pt>
    <dgm:pt modelId="{C137915D-D1E0-46CA-AAF5-9F049465B48D}" type="pres">
      <dgm:prSet presAssocID="{29BDBA1C-BAA4-405D-9FC4-9D89F1F57D91}" presName="accentRepeatNode" presStyleLbl="solidFgAcc1" presStyleIdx="6" presStyleCnt="7"/>
      <dgm:spPr/>
    </dgm:pt>
  </dgm:ptLst>
  <dgm:cxnLst>
    <dgm:cxn modelId="{27A75707-41AF-449F-9CDC-D1AF6236F019}" type="presOf" srcId="{348F5D42-5E5F-4E52-8152-4E47120CEF49}" destId="{E2A2EE56-DD5D-4A88-8E62-E4DECAC6C04E}" srcOrd="0" destOrd="0" presId="urn:microsoft.com/office/officeart/2008/layout/VerticalCurvedList"/>
    <dgm:cxn modelId="{89893527-46D6-4034-938F-0F36CACC43CD}" srcId="{C1E0E0A1-A1CA-4FEE-BBD1-574884E82E70}" destId="{C4A45AE0-0EDE-48C3-8F09-113121D554C8}" srcOrd="4" destOrd="0" parTransId="{3134C511-19E9-44D1-B091-8A96129C40A2}" sibTransId="{6BC83D21-DD91-4D86-9B64-7DD3454219A3}"/>
    <dgm:cxn modelId="{AE7B962D-AE1B-4FE2-A287-6BC57AD30854}" type="presOf" srcId="{6ED766F7-E841-4423-A18F-EC017B763A1F}" destId="{D837B9F7-EAE2-4B4B-8C8D-BF2411340672}" srcOrd="0" destOrd="0" presId="urn:microsoft.com/office/officeart/2008/layout/VerticalCurvedList"/>
    <dgm:cxn modelId="{3A763B5B-C6DC-4646-80A8-ADF8FB51FD36}" srcId="{C1E0E0A1-A1CA-4FEE-BBD1-574884E82E70}" destId="{628BE91E-2CBE-4679-A1E8-27F8F7E90631}" srcOrd="1" destOrd="0" parTransId="{708FB2B8-928D-45C5-A1A6-5ED620DEC442}" sibTransId="{9C85CD6D-2C5A-42A1-9A9A-5BC3B31162E8}"/>
    <dgm:cxn modelId="{DED18B42-7893-4F65-82B6-FDF96399D245}" type="presOf" srcId="{C1E0E0A1-A1CA-4FEE-BBD1-574884E82E70}" destId="{C4ADB47B-748E-4BBE-AD88-46659752D8CD}" srcOrd="0" destOrd="0" presId="urn:microsoft.com/office/officeart/2008/layout/VerticalCurvedList"/>
    <dgm:cxn modelId="{7CB5A746-8EE8-4986-8FF3-EAF3F048E8FB}" srcId="{C1E0E0A1-A1CA-4FEE-BBD1-574884E82E70}" destId="{6ED766F7-E841-4423-A18F-EC017B763A1F}" srcOrd="5" destOrd="0" parTransId="{F3FF0B0F-20C8-4705-9F20-F1CED3FBBBA8}" sibTransId="{8593C898-68FD-420E-B779-7A8AD31DE756}"/>
    <dgm:cxn modelId="{4B2E3F68-654F-465A-AE0D-6DC2C1E4847D}" type="presOf" srcId="{628BE91E-2CBE-4679-A1E8-27F8F7E90631}" destId="{A26966B8-62CF-4626-890A-1C2EF40158A2}" srcOrd="0" destOrd="0" presId="urn:microsoft.com/office/officeart/2008/layout/VerticalCurvedList"/>
    <dgm:cxn modelId="{332E226D-2505-49B1-81EF-B2EE0BBFCA00}" type="presOf" srcId="{29BDBA1C-BAA4-405D-9FC4-9D89F1F57D91}" destId="{D110F14B-5DC2-4E5F-8337-B961C12F66EE}" srcOrd="0" destOrd="0" presId="urn:microsoft.com/office/officeart/2008/layout/VerticalCurvedList"/>
    <dgm:cxn modelId="{61016174-3FD3-4A20-A0B6-624594D6E312}" type="presOf" srcId="{C4A45AE0-0EDE-48C3-8F09-113121D554C8}" destId="{59D6730F-D237-44D8-950B-729F3ABA30B0}" srcOrd="0" destOrd="0" presId="urn:microsoft.com/office/officeart/2008/layout/VerticalCurvedList"/>
    <dgm:cxn modelId="{41831855-D10C-442D-A79A-3D67104C0688}" type="presOf" srcId="{16D3DB4C-02E4-4185-A74C-70AFBC2AA46A}" destId="{4EA9F297-4265-4F70-B6A0-44325BFC23C0}" srcOrd="0" destOrd="0" presId="urn:microsoft.com/office/officeart/2008/layout/VerticalCurvedList"/>
    <dgm:cxn modelId="{4507F05A-1E3A-4127-ADA9-51638C020AC3}" srcId="{C1E0E0A1-A1CA-4FEE-BBD1-574884E82E70}" destId="{29BDBA1C-BAA4-405D-9FC4-9D89F1F57D91}" srcOrd="6" destOrd="0" parTransId="{D133D5F5-62CE-4C6B-ACFE-FBBE3C33A59B}" sibTransId="{0EE93134-6178-49A1-A4A6-346404393F1F}"/>
    <dgm:cxn modelId="{CB2A5A7D-52B9-43DB-9D8A-12585AFDEB54}" srcId="{C1E0E0A1-A1CA-4FEE-BBD1-574884E82E70}" destId="{1EDA4DD0-8895-47CC-B2E2-069201750692}" srcOrd="3" destOrd="0" parTransId="{B605DB98-02C7-4B9E-A1BD-04CE04D56F95}" sibTransId="{15A4EC13-F706-433F-95D8-DF2A00BC2B86}"/>
    <dgm:cxn modelId="{2B98F2A6-0EA8-43F6-8E3C-AE8C5711D16A}" srcId="{C1E0E0A1-A1CA-4FEE-BBD1-574884E82E70}" destId="{903A71C2-7A2C-46CE-87D9-97FDDAD67F41}" srcOrd="7" destOrd="0" parTransId="{11A5DD54-D983-453E-9D6E-93D84EE18C6E}" sibTransId="{AE74FA92-E878-47C5-A0E5-7B5C00B6A30D}"/>
    <dgm:cxn modelId="{D7BE0FBB-19E9-46B0-964E-9DB9CB99EFFB}" type="presOf" srcId="{1EDA4DD0-8895-47CC-B2E2-069201750692}" destId="{FB662530-4908-4EBA-9FAF-B3F71BD935DC}" srcOrd="0" destOrd="0" presId="urn:microsoft.com/office/officeart/2008/layout/VerticalCurvedList"/>
    <dgm:cxn modelId="{85D939D3-B892-4867-8E4E-133CD2129398}" type="presOf" srcId="{6C62B316-5630-452B-87CA-0405AC6D66BD}" destId="{902AF038-B86C-4D73-8FFE-3C01065E0EF9}" srcOrd="0" destOrd="0" presId="urn:microsoft.com/office/officeart/2008/layout/VerticalCurvedList"/>
    <dgm:cxn modelId="{44D57DD4-0511-4588-9A2F-765F30B5F6F5}" srcId="{C1E0E0A1-A1CA-4FEE-BBD1-574884E82E70}" destId="{16D3DB4C-02E4-4185-A74C-70AFBC2AA46A}" srcOrd="0" destOrd="0" parTransId="{4B1B2CD0-3292-4DFF-A1BD-336FEC98950A}" sibTransId="{6C62B316-5630-452B-87CA-0405AC6D66BD}"/>
    <dgm:cxn modelId="{BB59F6E2-781C-45C5-8A09-281218D24645}" srcId="{C1E0E0A1-A1CA-4FEE-BBD1-574884E82E70}" destId="{348F5D42-5E5F-4E52-8152-4E47120CEF49}" srcOrd="2" destOrd="0" parTransId="{EFDAEB61-CF9F-4C85-8063-0E072005D200}" sibTransId="{CC6B6113-661D-4246-9F91-3162AF485AC3}"/>
    <dgm:cxn modelId="{FED70F1B-0A33-482D-B66D-6624A30F95B2}" type="presParOf" srcId="{C4ADB47B-748E-4BBE-AD88-46659752D8CD}" destId="{ADEF6C6E-9973-47A4-AB74-C4E57DF461D3}" srcOrd="0" destOrd="0" presId="urn:microsoft.com/office/officeart/2008/layout/VerticalCurvedList"/>
    <dgm:cxn modelId="{95A91DA7-8119-41EC-8549-34CE74BF05C6}" type="presParOf" srcId="{ADEF6C6E-9973-47A4-AB74-C4E57DF461D3}" destId="{1A424681-4617-4C53-8BB8-BE73B3D60146}" srcOrd="0" destOrd="0" presId="urn:microsoft.com/office/officeart/2008/layout/VerticalCurvedList"/>
    <dgm:cxn modelId="{A844E8EA-AC9E-4622-80F6-E0AEEE8E9F5A}" type="presParOf" srcId="{1A424681-4617-4C53-8BB8-BE73B3D60146}" destId="{B896AF5B-F50A-42AB-913B-71520ED6279E}" srcOrd="0" destOrd="0" presId="urn:microsoft.com/office/officeart/2008/layout/VerticalCurvedList"/>
    <dgm:cxn modelId="{8C8CD225-E566-4D49-9A23-4AD170CE07C5}" type="presParOf" srcId="{1A424681-4617-4C53-8BB8-BE73B3D60146}" destId="{902AF038-B86C-4D73-8FFE-3C01065E0EF9}" srcOrd="1" destOrd="0" presId="urn:microsoft.com/office/officeart/2008/layout/VerticalCurvedList"/>
    <dgm:cxn modelId="{0CAD6515-4BC7-485D-9968-950ECB122107}" type="presParOf" srcId="{1A424681-4617-4C53-8BB8-BE73B3D60146}" destId="{E1D0DD04-F00D-45A2-8319-7C216B2A1584}" srcOrd="2" destOrd="0" presId="urn:microsoft.com/office/officeart/2008/layout/VerticalCurvedList"/>
    <dgm:cxn modelId="{B0AA965E-0A33-4A81-8B21-131A8900E3C8}" type="presParOf" srcId="{1A424681-4617-4C53-8BB8-BE73B3D60146}" destId="{698B72CF-AE52-4823-9811-C8A825B20897}" srcOrd="3" destOrd="0" presId="urn:microsoft.com/office/officeart/2008/layout/VerticalCurvedList"/>
    <dgm:cxn modelId="{43F66956-D434-47CD-9100-5E429477C093}" type="presParOf" srcId="{ADEF6C6E-9973-47A4-AB74-C4E57DF461D3}" destId="{4EA9F297-4265-4F70-B6A0-44325BFC23C0}" srcOrd="1" destOrd="0" presId="urn:microsoft.com/office/officeart/2008/layout/VerticalCurvedList"/>
    <dgm:cxn modelId="{9AA35FA9-A9B9-4020-9DD2-CEDDB9540FC4}" type="presParOf" srcId="{ADEF6C6E-9973-47A4-AB74-C4E57DF461D3}" destId="{238B992B-FF62-4E4F-8DA0-732C25ACF612}" srcOrd="2" destOrd="0" presId="urn:microsoft.com/office/officeart/2008/layout/VerticalCurvedList"/>
    <dgm:cxn modelId="{F2C8C5BC-1CEF-4470-BB77-554425496929}" type="presParOf" srcId="{238B992B-FF62-4E4F-8DA0-732C25ACF612}" destId="{2B840264-2EC2-4376-8E8C-540FF6778052}" srcOrd="0" destOrd="0" presId="urn:microsoft.com/office/officeart/2008/layout/VerticalCurvedList"/>
    <dgm:cxn modelId="{E9E585A7-2D83-4FB4-B400-4CA535CD8831}" type="presParOf" srcId="{ADEF6C6E-9973-47A4-AB74-C4E57DF461D3}" destId="{A26966B8-62CF-4626-890A-1C2EF40158A2}" srcOrd="3" destOrd="0" presId="urn:microsoft.com/office/officeart/2008/layout/VerticalCurvedList"/>
    <dgm:cxn modelId="{3E192064-FAC2-4353-9E3B-0F6B156F9A63}" type="presParOf" srcId="{ADEF6C6E-9973-47A4-AB74-C4E57DF461D3}" destId="{DED2D633-876B-40E9-8335-A8133D166486}" srcOrd="4" destOrd="0" presId="urn:microsoft.com/office/officeart/2008/layout/VerticalCurvedList"/>
    <dgm:cxn modelId="{7CF641B1-2596-40F5-A4EF-2D50D89374C5}" type="presParOf" srcId="{DED2D633-876B-40E9-8335-A8133D166486}" destId="{7AC7AE8A-E832-4D5A-B789-25D274460441}" srcOrd="0" destOrd="0" presId="urn:microsoft.com/office/officeart/2008/layout/VerticalCurvedList"/>
    <dgm:cxn modelId="{59471458-B105-471B-9775-4EA894249AF8}" type="presParOf" srcId="{ADEF6C6E-9973-47A4-AB74-C4E57DF461D3}" destId="{E2A2EE56-DD5D-4A88-8E62-E4DECAC6C04E}" srcOrd="5" destOrd="0" presId="urn:microsoft.com/office/officeart/2008/layout/VerticalCurvedList"/>
    <dgm:cxn modelId="{2C77DCB1-1C6D-4A40-90D9-402562DA9AD2}" type="presParOf" srcId="{ADEF6C6E-9973-47A4-AB74-C4E57DF461D3}" destId="{D8EFB53C-6951-4A01-B950-2DD48EAA7DBE}" srcOrd="6" destOrd="0" presId="urn:microsoft.com/office/officeart/2008/layout/VerticalCurvedList"/>
    <dgm:cxn modelId="{6D5C498F-982D-4436-A2D0-2040977E12C0}" type="presParOf" srcId="{D8EFB53C-6951-4A01-B950-2DD48EAA7DBE}" destId="{F1889538-B7F2-4B24-85C9-EC33040511D0}" srcOrd="0" destOrd="0" presId="urn:microsoft.com/office/officeart/2008/layout/VerticalCurvedList"/>
    <dgm:cxn modelId="{CC030227-CB16-438F-A374-8419A6807E30}" type="presParOf" srcId="{ADEF6C6E-9973-47A4-AB74-C4E57DF461D3}" destId="{FB662530-4908-4EBA-9FAF-B3F71BD935DC}" srcOrd="7" destOrd="0" presId="urn:microsoft.com/office/officeart/2008/layout/VerticalCurvedList"/>
    <dgm:cxn modelId="{885011BC-C529-4B51-86C2-AE134CE34F7A}" type="presParOf" srcId="{ADEF6C6E-9973-47A4-AB74-C4E57DF461D3}" destId="{16A933EE-434E-49D0-A868-74BAA355E254}" srcOrd="8" destOrd="0" presId="urn:microsoft.com/office/officeart/2008/layout/VerticalCurvedList"/>
    <dgm:cxn modelId="{E54AB10D-3C57-4881-9C39-EAFE6F4CF055}" type="presParOf" srcId="{16A933EE-434E-49D0-A868-74BAA355E254}" destId="{884790B4-9B62-4E11-81FC-2F69C943DE0D}" srcOrd="0" destOrd="0" presId="urn:microsoft.com/office/officeart/2008/layout/VerticalCurvedList"/>
    <dgm:cxn modelId="{9434C1F9-1D72-4A18-B3E5-37D8506C93C6}" type="presParOf" srcId="{ADEF6C6E-9973-47A4-AB74-C4E57DF461D3}" destId="{59D6730F-D237-44D8-950B-729F3ABA30B0}" srcOrd="9" destOrd="0" presId="urn:microsoft.com/office/officeart/2008/layout/VerticalCurvedList"/>
    <dgm:cxn modelId="{AFE89D25-7EAC-4CE3-9E41-E72E358C575A}" type="presParOf" srcId="{ADEF6C6E-9973-47A4-AB74-C4E57DF461D3}" destId="{9BAFF6FC-8DE4-441A-9BDA-96E28BEC82B4}" srcOrd="10" destOrd="0" presId="urn:microsoft.com/office/officeart/2008/layout/VerticalCurvedList"/>
    <dgm:cxn modelId="{DDFFEBD4-3E40-4048-B7B5-BBE967B3AE05}" type="presParOf" srcId="{9BAFF6FC-8DE4-441A-9BDA-96E28BEC82B4}" destId="{527B33AB-6385-4C36-A800-52DBA4B8D453}" srcOrd="0" destOrd="0" presId="urn:microsoft.com/office/officeart/2008/layout/VerticalCurvedList"/>
    <dgm:cxn modelId="{7DB786B4-CCEB-4A31-BC03-3AB6D3543418}" type="presParOf" srcId="{ADEF6C6E-9973-47A4-AB74-C4E57DF461D3}" destId="{D837B9F7-EAE2-4B4B-8C8D-BF2411340672}" srcOrd="11" destOrd="0" presId="urn:microsoft.com/office/officeart/2008/layout/VerticalCurvedList"/>
    <dgm:cxn modelId="{E5032597-F636-4004-8B6F-5EBFE5872692}" type="presParOf" srcId="{ADEF6C6E-9973-47A4-AB74-C4E57DF461D3}" destId="{AF5A1B4E-0A79-47DC-B848-3952F6EBA278}" srcOrd="12" destOrd="0" presId="urn:microsoft.com/office/officeart/2008/layout/VerticalCurvedList"/>
    <dgm:cxn modelId="{7FF95550-3ACB-4E05-8352-35417A8747EB}" type="presParOf" srcId="{AF5A1B4E-0A79-47DC-B848-3952F6EBA278}" destId="{124E7C0B-3F2D-4ADC-AB72-E885B16C6B41}" srcOrd="0" destOrd="0" presId="urn:microsoft.com/office/officeart/2008/layout/VerticalCurvedList"/>
    <dgm:cxn modelId="{9C632A13-0CEC-4102-A2D9-F521613A94DC}" type="presParOf" srcId="{ADEF6C6E-9973-47A4-AB74-C4E57DF461D3}" destId="{D110F14B-5DC2-4E5F-8337-B961C12F66EE}" srcOrd="13" destOrd="0" presId="urn:microsoft.com/office/officeart/2008/layout/VerticalCurvedList"/>
    <dgm:cxn modelId="{DB2939DB-B8AB-4F81-A9CC-E4DAE9631990}" type="presParOf" srcId="{ADEF6C6E-9973-47A4-AB74-C4E57DF461D3}" destId="{001694E4-8B00-44B3-9C89-5D1EC70ADBE4}" srcOrd="14" destOrd="0" presId="urn:microsoft.com/office/officeart/2008/layout/VerticalCurvedList"/>
    <dgm:cxn modelId="{762F8F4C-B647-4D4A-BFF6-8E101EAD82B5}" type="presParOf" srcId="{001694E4-8B00-44B3-9C89-5D1EC70ADBE4}" destId="{C137915D-D1E0-46CA-AAF5-9F049465B48D}"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9885F2-8B12-40EE-B405-718970B968B1}" type="doc">
      <dgm:prSet loTypeId="urn:microsoft.com/office/officeart/2011/layout/HexagonRadial" loCatId="cycle" qsTypeId="urn:microsoft.com/office/officeart/2005/8/quickstyle/simple1" qsCatId="simple" csTypeId="urn:microsoft.com/office/officeart/2005/8/colors/colorful1" csCatId="colorful" phldr="1"/>
      <dgm:spPr/>
      <dgm:t>
        <a:bodyPr/>
        <a:lstStyle/>
        <a:p>
          <a:endParaRPr lang="en-US"/>
        </a:p>
      </dgm:t>
    </dgm:pt>
    <dgm:pt modelId="{67057267-6F19-4676-AD63-BCBD7FF6A5B5}">
      <dgm:prSet phldrT="[Text]"/>
      <dgm:spPr/>
      <dgm:t>
        <a:bodyPr/>
        <a:lstStyle/>
        <a:p>
          <a:r>
            <a:rPr lang="en-US" b="1" dirty="0"/>
            <a:t>Infants nutritional needs</a:t>
          </a:r>
        </a:p>
      </dgm:t>
    </dgm:pt>
    <dgm:pt modelId="{77F852CE-10CF-4054-8EBA-F44E9B4DEC9D}" type="parTrans" cxnId="{FC28FBD4-6C11-467C-9832-D638E4D80854}">
      <dgm:prSet/>
      <dgm:spPr/>
      <dgm:t>
        <a:bodyPr/>
        <a:lstStyle/>
        <a:p>
          <a:endParaRPr lang="en-US"/>
        </a:p>
      </dgm:t>
    </dgm:pt>
    <dgm:pt modelId="{C49FAEBE-5350-4E2E-9008-9008D199FDE4}" type="sibTrans" cxnId="{FC28FBD4-6C11-467C-9832-D638E4D80854}">
      <dgm:prSet/>
      <dgm:spPr/>
      <dgm:t>
        <a:bodyPr/>
        <a:lstStyle/>
        <a:p>
          <a:endParaRPr lang="en-US"/>
        </a:p>
      </dgm:t>
    </dgm:pt>
    <dgm:pt modelId="{0D0D252E-252D-4DDF-A2BB-E518F064AD0B}">
      <dgm:prSet phldrT="[Text]"/>
      <dgm:spPr/>
      <dgm:t>
        <a:bodyPr/>
        <a:lstStyle/>
        <a:p>
          <a:r>
            <a:rPr lang="en-US" b="1" dirty="0"/>
            <a:t>Timely </a:t>
          </a:r>
        </a:p>
      </dgm:t>
    </dgm:pt>
    <dgm:pt modelId="{62BC5CCB-F192-4393-BBA1-E84C8D4B3E41}" type="parTrans" cxnId="{5B843BA4-33CF-40BE-86E3-E0A78EE19182}">
      <dgm:prSet/>
      <dgm:spPr/>
      <dgm:t>
        <a:bodyPr/>
        <a:lstStyle/>
        <a:p>
          <a:endParaRPr lang="en-US"/>
        </a:p>
      </dgm:t>
    </dgm:pt>
    <dgm:pt modelId="{4A1CADDD-170E-4AC9-AA03-3D0DA569C272}" type="sibTrans" cxnId="{5B843BA4-33CF-40BE-86E3-E0A78EE19182}">
      <dgm:prSet/>
      <dgm:spPr/>
      <dgm:t>
        <a:bodyPr/>
        <a:lstStyle/>
        <a:p>
          <a:endParaRPr lang="en-US"/>
        </a:p>
      </dgm:t>
    </dgm:pt>
    <dgm:pt modelId="{28A5FA3A-0CAB-481C-89E8-05FEF166E92B}">
      <dgm:prSet phldrT="[Text]"/>
      <dgm:spPr/>
      <dgm:t>
        <a:bodyPr/>
        <a:lstStyle/>
        <a:p>
          <a:r>
            <a:rPr lang="en-US" b="1" dirty="0"/>
            <a:t>Adequate</a:t>
          </a:r>
        </a:p>
      </dgm:t>
    </dgm:pt>
    <dgm:pt modelId="{49161C48-238E-47B9-ACC5-BE5522303E8C}" type="parTrans" cxnId="{A939C5CA-B79D-45E2-855B-24DD9CBA9C3C}">
      <dgm:prSet/>
      <dgm:spPr/>
      <dgm:t>
        <a:bodyPr/>
        <a:lstStyle/>
        <a:p>
          <a:endParaRPr lang="en-US"/>
        </a:p>
      </dgm:t>
    </dgm:pt>
    <dgm:pt modelId="{5B39E44E-8E36-4B3E-AC60-B90D1819EC5B}" type="sibTrans" cxnId="{A939C5CA-B79D-45E2-855B-24DD9CBA9C3C}">
      <dgm:prSet/>
      <dgm:spPr/>
      <dgm:t>
        <a:bodyPr/>
        <a:lstStyle/>
        <a:p>
          <a:endParaRPr lang="en-US"/>
        </a:p>
      </dgm:t>
    </dgm:pt>
    <dgm:pt modelId="{ED9F7CB1-A250-4346-873D-15B2AC2C186F}">
      <dgm:prSet phldrT="[Text]"/>
      <dgm:spPr/>
      <dgm:t>
        <a:bodyPr/>
        <a:lstStyle/>
        <a:p>
          <a:r>
            <a:rPr lang="en-US" b="1" dirty="0"/>
            <a:t>safe</a:t>
          </a:r>
        </a:p>
      </dgm:t>
    </dgm:pt>
    <dgm:pt modelId="{461104A8-162F-481F-B79A-DCF9303EBC15}" type="parTrans" cxnId="{9E22AE59-A220-4B1D-8FE2-BB4D71EE1F47}">
      <dgm:prSet/>
      <dgm:spPr/>
      <dgm:t>
        <a:bodyPr/>
        <a:lstStyle/>
        <a:p>
          <a:endParaRPr lang="en-US"/>
        </a:p>
      </dgm:t>
    </dgm:pt>
    <dgm:pt modelId="{456ADD1E-D771-436F-9938-EFABC0F2F281}" type="sibTrans" cxnId="{9E22AE59-A220-4B1D-8FE2-BB4D71EE1F47}">
      <dgm:prSet/>
      <dgm:spPr/>
      <dgm:t>
        <a:bodyPr/>
        <a:lstStyle/>
        <a:p>
          <a:endParaRPr lang="en-US"/>
        </a:p>
      </dgm:t>
    </dgm:pt>
    <dgm:pt modelId="{BD76ABBF-0B53-4D42-8E2B-F540781521C3}">
      <dgm:prSet phldrT="[Text]"/>
      <dgm:spPr/>
      <dgm:t>
        <a:bodyPr/>
        <a:lstStyle/>
        <a:p>
          <a:r>
            <a:rPr lang="en-US" b="1" dirty="0"/>
            <a:t>Properly fed</a:t>
          </a:r>
        </a:p>
      </dgm:t>
    </dgm:pt>
    <dgm:pt modelId="{48DB14ED-8571-40D5-BAC6-6FE76C19F6D5}" type="parTrans" cxnId="{9B8204F7-DEF9-418B-A2BE-D4D66E7967CF}">
      <dgm:prSet/>
      <dgm:spPr/>
      <dgm:t>
        <a:bodyPr/>
        <a:lstStyle/>
        <a:p>
          <a:endParaRPr lang="en-US"/>
        </a:p>
      </dgm:t>
    </dgm:pt>
    <dgm:pt modelId="{19D29CA9-6A8D-43EF-A2D9-5BC8496FB375}" type="sibTrans" cxnId="{9B8204F7-DEF9-418B-A2BE-D4D66E7967CF}">
      <dgm:prSet/>
      <dgm:spPr/>
      <dgm:t>
        <a:bodyPr/>
        <a:lstStyle/>
        <a:p>
          <a:endParaRPr lang="en-US"/>
        </a:p>
      </dgm:t>
    </dgm:pt>
    <dgm:pt modelId="{F53EDB51-D23F-4FC5-A323-B6A4770219D3}" type="pres">
      <dgm:prSet presAssocID="{E79885F2-8B12-40EE-B405-718970B968B1}" presName="Name0" presStyleCnt="0">
        <dgm:presLayoutVars>
          <dgm:chMax val="1"/>
          <dgm:chPref val="1"/>
          <dgm:dir/>
          <dgm:animOne val="branch"/>
          <dgm:animLvl val="lvl"/>
        </dgm:presLayoutVars>
      </dgm:prSet>
      <dgm:spPr/>
    </dgm:pt>
    <dgm:pt modelId="{2036DC9A-22D8-479D-AE9B-2EC5D4E40192}" type="pres">
      <dgm:prSet presAssocID="{67057267-6F19-4676-AD63-BCBD7FF6A5B5}" presName="Parent" presStyleLbl="node0" presStyleIdx="0" presStyleCnt="1" custScaleX="112820">
        <dgm:presLayoutVars>
          <dgm:chMax val="6"/>
          <dgm:chPref val="6"/>
        </dgm:presLayoutVars>
      </dgm:prSet>
      <dgm:spPr/>
    </dgm:pt>
    <dgm:pt modelId="{624F5B7D-C87E-4D21-B756-7EADA280D057}" type="pres">
      <dgm:prSet presAssocID="{0D0D252E-252D-4DDF-A2BB-E518F064AD0B}" presName="Accent1" presStyleCnt="0"/>
      <dgm:spPr/>
    </dgm:pt>
    <dgm:pt modelId="{C39C7FD2-8C64-4AD1-A456-268227C8A6E5}" type="pres">
      <dgm:prSet presAssocID="{0D0D252E-252D-4DDF-A2BB-E518F064AD0B}" presName="Accent" presStyleLbl="bgShp" presStyleIdx="0" presStyleCnt="4"/>
      <dgm:spPr/>
    </dgm:pt>
    <dgm:pt modelId="{C5060DD5-CD69-4C9D-8502-D17FC5C202BD}" type="pres">
      <dgm:prSet presAssocID="{0D0D252E-252D-4DDF-A2BB-E518F064AD0B}" presName="Child1" presStyleLbl="node1" presStyleIdx="0" presStyleCnt="4">
        <dgm:presLayoutVars>
          <dgm:chMax val="0"/>
          <dgm:chPref val="0"/>
          <dgm:bulletEnabled val="1"/>
        </dgm:presLayoutVars>
      </dgm:prSet>
      <dgm:spPr/>
    </dgm:pt>
    <dgm:pt modelId="{0A3E0452-40D6-495C-9765-ABC5244F952E}" type="pres">
      <dgm:prSet presAssocID="{28A5FA3A-0CAB-481C-89E8-05FEF166E92B}" presName="Accent2" presStyleCnt="0"/>
      <dgm:spPr/>
    </dgm:pt>
    <dgm:pt modelId="{C87C5FB0-F4E2-4B77-A849-255591D135F3}" type="pres">
      <dgm:prSet presAssocID="{28A5FA3A-0CAB-481C-89E8-05FEF166E92B}" presName="Accent" presStyleLbl="bgShp" presStyleIdx="1" presStyleCnt="4"/>
      <dgm:spPr/>
    </dgm:pt>
    <dgm:pt modelId="{E3D75244-DC97-40C3-B7FE-C86162689945}" type="pres">
      <dgm:prSet presAssocID="{28A5FA3A-0CAB-481C-89E8-05FEF166E92B}" presName="Child2" presStyleLbl="node1" presStyleIdx="1" presStyleCnt="4">
        <dgm:presLayoutVars>
          <dgm:chMax val="0"/>
          <dgm:chPref val="0"/>
          <dgm:bulletEnabled val="1"/>
        </dgm:presLayoutVars>
      </dgm:prSet>
      <dgm:spPr/>
    </dgm:pt>
    <dgm:pt modelId="{0BA2E614-5DC1-4826-B518-8DCE197B8942}" type="pres">
      <dgm:prSet presAssocID="{ED9F7CB1-A250-4346-873D-15B2AC2C186F}" presName="Accent3" presStyleCnt="0"/>
      <dgm:spPr/>
    </dgm:pt>
    <dgm:pt modelId="{3B0073F6-17EA-4822-8217-57D97C11AD93}" type="pres">
      <dgm:prSet presAssocID="{ED9F7CB1-A250-4346-873D-15B2AC2C186F}" presName="Accent" presStyleLbl="bgShp" presStyleIdx="2" presStyleCnt="4"/>
      <dgm:spPr/>
    </dgm:pt>
    <dgm:pt modelId="{0468B079-29A2-457F-9ADA-864B0256F792}" type="pres">
      <dgm:prSet presAssocID="{ED9F7CB1-A250-4346-873D-15B2AC2C186F}" presName="Child3" presStyleLbl="node1" presStyleIdx="2" presStyleCnt="4">
        <dgm:presLayoutVars>
          <dgm:chMax val="0"/>
          <dgm:chPref val="0"/>
          <dgm:bulletEnabled val="1"/>
        </dgm:presLayoutVars>
      </dgm:prSet>
      <dgm:spPr/>
    </dgm:pt>
    <dgm:pt modelId="{77C58466-98E8-4D73-9911-C9D299E68073}" type="pres">
      <dgm:prSet presAssocID="{BD76ABBF-0B53-4D42-8E2B-F540781521C3}" presName="Accent4" presStyleCnt="0"/>
      <dgm:spPr/>
    </dgm:pt>
    <dgm:pt modelId="{BAF9581A-8404-415A-A5DE-EA995E98A9D1}" type="pres">
      <dgm:prSet presAssocID="{BD76ABBF-0B53-4D42-8E2B-F540781521C3}" presName="Accent" presStyleLbl="bgShp" presStyleIdx="3" presStyleCnt="4"/>
      <dgm:spPr/>
    </dgm:pt>
    <dgm:pt modelId="{498B910D-7353-4549-97FA-E4D41464437D}" type="pres">
      <dgm:prSet presAssocID="{BD76ABBF-0B53-4D42-8E2B-F540781521C3}" presName="Child4" presStyleLbl="node1" presStyleIdx="3" presStyleCnt="4">
        <dgm:presLayoutVars>
          <dgm:chMax val="0"/>
          <dgm:chPref val="0"/>
          <dgm:bulletEnabled val="1"/>
        </dgm:presLayoutVars>
      </dgm:prSet>
      <dgm:spPr/>
    </dgm:pt>
  </dgm:ptLst>
  <dgm:cxnLst>
    <dgm:cxn modelId="{D6993324-411A-4208-9185-E72AA4720D9F}" type="presOf" srcId="{0D0D252E-252D-4DDF-A2BB-E518F064AD0B}" destId="{C5060DD5-CD69-4C9D-8502-D17FC5C202BD}" srcOrd="0" destOrd="0" presId="urn:microsoft.com/office/officeart/2011/layout/HexagonRadial"/>
    <dgm:cxn modelId="{4BA08D4A-5C92-4C6E-8148-FD5ADAF586E7}" type="presOf" srcId="{67057267-6F19-4676-AD63-BCBD7FF6A5B5}" destId="{2036DC9A-22D8-479D-AE9B-2EC5D4E40192}" srcOrd="0" destOrd="0" presId="urn:microsoft.com/office/officeart/2011/layout/HexagonRadial"/>
    <dgm:cxn modelId="{9E22AE59-A220-4B1D-8FE2-BB4D71EE1F47}" srcId="{67057267-6F19-4676-AD63-BCBD7FF6A5B5}" destId="{ED9F7CB1-A250-4346-873D-15B2AC2C186F}" srcOrd="2" destOrd="0" parTransId="{461104A8-162F-481F-B79A-DCF9303EBC15}" sibTransId="{456ADD1E-D771-436F-9938-EFABC0F2F281}"/>
    <dgm:cxn modelId="{C657D593-2A37-46CF-900F-3024262E4013}" type="presOf" srcId="{28A5FA3A-0CAB-481C-89E8-05FEF166E92B}" destId="{E3D75244-DC97-40C3-B7FE-C86162689945}" srcOrd="0" destOrd="0" presId="urn:microsoft.com/office/officeart/2011/layout/HexagonRadial"/>
    <dgm:cxn modelId="{5B843BA4-33CF-40BE-86E3-E0A78EE19182}" srcId="{67057267-6F19-4676-AD63-BCBD7FF6A5B5}" destId="{0D0D252E-252D-4DDF-A2BB-E518F064AD0B}" srcOrd="0" destOrd="0" parTransId="{62BC5CCB-F192-4393-BBA1-E84C8D4B3E41}" sibTransId="{4A1CADDD-170E-4AC9-AA03-3D0DA569C272}"/>
    <dgm:cxn modelId="{A939C5CA-B79D-45E2-855B-24DD9CBA9C3C}" srcId="{67057267-6F19-4676-AD63-BCBD7FF6A5B5}" destId="{28A5FA3A-0CAB-481C-89E8-05FEF166E92B}" srcOrd="1" destOrd="0" parTransId="{49161C48-238E-47B9-ACC5-BE5522303E8C}" sibTransId="{5B39E44E-8E36-4B3E-AC60-B90D1819EC5B}"/>
    <dgm:cxn modelId="{FB07BECD-7E3E-4B63-881E-34C02E650E6B}" type="presOf" srcId="{BD76ABBF-0B53-4D42-8E2B-F540781521C3}" destId="{498B910D-7353-4549-97FA-E4D41464437D}" srcOrd="0" destOrd="0" presId="urn:microsoft.com/office/officeart/2011/layout/HexagonRadial"/>
    <dgm:cxn modelId="{FC28FBD4-6C11-467C-9832-D638E4D80854}" srcId="{E79885F2-8B12-40EE-B405-718970B968B1}" destId="{67057267-6F19-4676-AD63-BCBD7FF6A5B5}" srcOrd="0" destOrd="0" parTransId="{77F852CE-10CF-4054-8EBA-F44E9B4DEC9D}" sibTransId="{C49FAEBE-5350-4E2E-9008-9008D199FDE4}"/>
    <dgm:cxn modelId="{0D50D7E1-4856-4DD3-ACCF-A43D794FE9A1}" type="presOf" srcId="{E79885F2-8B12-40EE-B405-718970B968B1}" destId="{F53EDB51-D23F-4FC5-A323-B6A4770219D3}" srcOrd="0" destOrd="0" presId="urn:microsoft.com/office/officeart/2011/layout/HexagonRadial"/>
    <dgm:cxn modelId="{53540DEC-7110-4825-8113-3F33FF8CCCDF}" type="presOf" srcId="{ED9F7CB1-A250-4346-873D-15B2AC2C186F}" destId="{0468B079-29A2-457F-9ADA-864B0256F792}" srcOrd="0" destOrd="0" presId="urn:microsoft.com/office/officeart/2011/layout/HexagonRadial"/>
    <dgm:cxn modelId="{9B8204F7-DEF9-418B-A2BE-D4D66E7967CF}" srcId="{67057267-6F19-4676-AD63-BCBD7FF6A5B5}" destId="{BD76ABBF-0B53-4D42-8E2B-F540781521C3}" srcOrd="3" destOrd="0" parTransId="{48DB14ED-8571-40D5-BAC6-6FE76C19F6D5}" sibTransId="{19D29CA9-6A8D-43EF-A2D9-5BC8496FB375}"/>
    <dgm:cxn modelId="{84E59C85-ADBE-4722-9769-088E31390D6C}" type="presParOf" srcId="{F53EDB51-D23F-4FC5-A323-B6A4770219D3}" destId="{2036DC9A-22D8-479D-AE9B-2EC5D4E40192}" srcOrd="0" destOrd="0" presId="urn:microsoft.com/office/officeart/2011/layout/HexagonRadial"/>
    <dgm:cxn modelId="{CF0DF7D8-6343-4A3E-B20A-1A9D340A23BF}" type="presParOf" srcId="{F53EDB51-D23F-4FC5-A323-B6A4770219D3}" destId="{624F5B7D-C87E-4D21-B756-7EADA280D057}" srcOrd="1" destOrd="0" presId="urn:microsoft.com/office/officeart/2011/layout/HexagonRadial"/>
    <dgm:cxn modelId="{B3C89B1D-4045-4281-997B-CF1BA54ED821}" type="presParOf" srcId="{624F5B7D-C87E-4D21-B756-7EADA280D057}" destId="{C39C7FD2-8C64-4AD1-A456-268227C8A6E5}" srcOrd="0" destOrd="0" presId="urn:microsoft.com/office/officeart/2011/layout/HexagonRadial"/>
    <dgm:cxn modelId="{14E8E35E-B506-4305-9250-99092B43B0B4}" type="presParOf" srcId="{F53EDB51-D23F-4FC5-A323-B6A4770219D3}" destId="{C5060DD5-CD69-4C9D-8502-D17FC5C202BD}" srcOrd="2" destOrd="0" presId="urn:microsoft.com/office/officeart/2011/layout/HexagonRadial"/>
    <dgm:cxn modelId="{7411BDC6-ACCA-4624-B1C7-1E79D9FD2504}" type="presParOf" srcId="{F53EDB51-D23F-4FC5-A323-B6A4770219D3}" destId="{0A3E0452-40D6-495C-9765-ABC5244F952E}" srcOrd="3" destOrd="0" presId="urn:microsoft.com/office/officeart/2011/layout/HexagonRadial"/>
    <dgm:cxn modelId="{950A8232-356A-49FA-830C-9C3D3E1FCAE1}" type="presParOf" srcId="{0A3E0452-40D6-495C-9765-ABC5244F952E}" destId="{C87C5FB0-F4E2-4B77-A849-255591D135F3}" srcOrd="0" destOrd="0" presId="urn:microsoft.com/office/officeart/2011/layout/HexagonRadial"/>
    <dgm:cxn modelId="{B54380BA-1302-49CF-9D64-5D60806B5634}" type="presParOf" srcId="{F53EDB51-D23F-4FC5-A323-B6A4770219D3}" destId="{E3D75244-DC97-40C3-B7FE-C86162689945}" srcOrd="4" destOrd="0" presId="urn:microsoft.com/office/officeart/2011/layout/HexagonRadial"/>
    <dgm:cxn modelId="{DC976682-C457-48B7-B85F-98D49DA52340}" type="presParOf" srcId="{F53EDB51-D23F-4FC5-A323-B6A4770219D3}" destId="{0BA2E614-5DC1-4826-B518-8DCE197B8942}" srcOrd="5" destOrd="0" presId="urn:microsoft.com/office/officeart/2011/layout/HexagonRadial"/>
    <dgm:cxn modelId="{EB7A37EB-528E-43A0-BC44-A8585D71ECA4}" type="presParOf" srcId="{0BA2E614-5DC1-4826-B518-8DCE197B8942}" destId="{3B0073F6-17EA-4822-8217-57D97C11AD93}" srcOrd="0" destOrd="0" presId="urn:microsoft.com/office/officeart/2011/layout/HexagonRadial"/>
    <dgm:cxn modelId="{EB791727-16B2-46EB-A097-9AC8BF320003}" type="presParOf" srcId="{F53EDB51-D23F-4FC5-A323-B6A4770219D3}" destId="{0468B079-29A2-457F-9ADA-864B0256F792}" srcOrd="6" destOrd="0" presId="urn:microsoft.com/office/officeart/2011/layout/HexagonRadial"/>
    <dgm:cxn modelId="{5EFA00BF-5256-4C91-813D-2C25F8FAAC6C}" type="presParOf" srcId="{F53EDB51-D23F-4FC5-A323-B6A4770219D3}" destId="{77C58466-98E8-4D73-9911-C9D299E68073}" srcOrd="7" destOrd="0" presId="urn:microsoft.com/office/officeart/2011/layout/HexagonRadial"/>
    <dgm:cxn modelId="{3D4699F2-342C-401E-93B7-8438292C2F25}" type="presParOf" srcId="{77C58466-98E8-4D73-9911-C9D299E68073}" destId="{BAF9581A-8404-415A-A5DE-EA995E98A9D1}" srcOrd="0" destOrd="0" presId="urn:microsoft.com/office/officeart/2011/layout/HexagonRadial"/>
    <dgm:cxn modelId="{AE5FBC70-9E07-4828-8754-E2155FFECF27}" type="presParOf" srcId="{F53EDB51-D23F-4FC5-A323-B6A4770219D3}" destId="{498B910D-7353-4549-97FA-E4D41464437D}" srcOrd="8" destOrd="0" presId="urn:microsoft.com/office/officeart/2011/layout/HexagonRadial"/>
  </dgm:cxnLst>
  <dgm:bg/>
  <dgm:whole>
    <a:ln w="19050">
      <a:solidFill>
        <a:schemeClr val="bg1"/>
      </a:solidFill>
    </a:ln>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5BBF96-0A35-413F-9E82-B97B4519C977}"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81DA35FF-1A86-47FC-B0BE-A5D761A88BE4}">
      <dgm:prSet/>
      <dgm:spPr/>
      <dgm:t>
        <a:bodyPr/>
        <a:lstStyle/>
        <a:p>
          <a:r>
            <a:rPr lang="en-US"/>
            <a:t>For mothers/primary caregivers having children of 6-23 months old- </a:t>
          </a:r>
        </a:p>
      </dgm:t>
    </dgm:pt>
    <dgm:pt modelId="{58E98032-9102-487A-9D10-B4281672A3BB}" type="parTrans" cxnId="{E4B39EFD-26AB-49B9-985A-E6D05899D4B0}">
      <dgm:prSet/>
      <dgm:spPr/>
      <dgm:t>
        <a:bodyPr/>
        <a:lstStyle/>
        <a:p>
          <a:endParaRPr lang="en-US"/>
        </a:p>
      </dgm:t>
    </dgm:pt>
    <dgm:pt modelId="{6D343A4A-6876-471C-9052-A6FA32CA4E9F}" type="sibTrans" cxnId="{E4B39EFD-26AB-49B9-985A-E6D05899D4B0}">
      <dgm:prSet phldrT="01" phldr="0"/>
      <dgm:spPr/>
      <dgm:t>
        <a:bodyPr/>
        <a:lstStyle/>
        <a:p>
          <a:endParaRPr lang="en-US"/>
        </a:p>
      </dgm:t>
    </dgm:pt>
    <dgm:pt modelId="{CC16475B-D560-452C-B3A5-EE6DF33D4CA7}">
      <dgm:prSet/>
      <dgm:spPr/>
      <dgm:t>
        <a:bodyPr/>
        <a:lstStyle/>
        <a:p>
          <a:pPr>
            <a:buFont typeface="Symbol" panose="05050102010706020507" pitchFamily="18" charset="2"/>
            <a:buChar char=""/>
          </a:pPr>
          <a:r>
            <a:rPr lang="en-US"/>
            <a:t>To understand the individual as well as household level IYCF behaviors (barriers and facilitators of IYCF practice)</a:t>
          </a:r>
        </a:p>
      </dgm:t>
    </dgm:pt>
    <dgm:pt modelId="{CE9498A1-12AD-44A5-B832-7476052E019A}" type="parTrans" cxnId="{EBF67731-A7BE-4143-BA71-431A86072DB1}">
      <dgm:prSet/>
      <dgm:spPr/>
      <dgm:t>
        <a:bodyPr/>
        <a:lstStyle/>
        <a:p>
          <a:endParaRPr lang="en-US"/>
        </a:p>
      </dgm:t>
    </dgm:pt>
    <dgm:pt modelId="{CEDD9E65-E9CF-48B6-BC65-C3766204B5BA}" type="sibTrans" cxnId="{EBF67731-A7BE-4143-BA71-431A86072DB1}">
      <dgm:prSet/>
      <dgm:spPr/>
      <dgm:t>
        <a:bodyPr/>
        <a:lstStyle/>
        <a:p>
          <a:endParaRPr lang="en-US"/>
        </a:p>
      </dgm:t>
    </dgm:pt>
    <dgm:pt modelId="{4548B948-EEE6-4A43-91E7-61EDBC08D487}">
      <dgm:prSet/>
      <dgm:spPr/>
      <dgm:t>
        <a:bodyPr/>
        <a:lstStyle/>
        <a:p>
          <a:pPr>
            <a:buFont typeface="Symbol" panose="05050102010706020507" pitchFamily="18" charset="2"/>
            <a:buChar char=""/>
          </a:pPr>
          <a:r>
            <a:rPr lang="en-US"/>
            <a:t>To explore ethnographic factors pertaining to the quantity and variety of foods being fed to the child. </a:t>
          </a:r>
        </a:p>
      </dgm:t>
    </dgm:pt>
    <dgm:pt modelId="{826A88B1-C5BD-4740-8DFD-17DC6FED88D5}" type="parTrans" cxnId="{3A56828D-ECD6-452F-81BF-273F29F33442}">
      <dgm:prSet/>
      <dgm:spPr/>
      <dgm:t>
        <a:bodyPr/>
        <a:lstStyle/>
        <a:p>
          <a:endParaRPr lang="en-US"/>
        </a:p>
      </dgm:t>
    </dgm:pt>
    <dgm:pt modelId="{0788E511-2A9F-45AD-9FB4-F56DFC318C35}" type="sibTrans" cxnId="{3A56828D-ECD6-452F-81BF-273F29F33442}">
      <dgm:prSet/>
      <dgm:spPr/>
      <dgm:t>
        <a:bodyPr/>
        <a:lstStyle/>
        <a:p>
          <a:endParaRPr lang="en-US"/>
        </a:p>
      </dgm:t>
    </dgm:pt>
    <dgm:pt modelId="{8652F197-8033-4227-8B96-DEAA2D9C56E7}">
      <dgm:prSet/>
      <dgm:spPr/>
      <dgm:t>
        <a:bodyPr/>
        <a:lstStyle/>
        <a:p>
          <a:r>
            <a:rPr lang="en-US" b="1" dirty="0"/>
            <a:t>For Key informants (KII)</a:t>
          </a:r>
        </a:p>
        <a:p>
          <a:r>
            <a:rPr lang="en-US" dirty="0"/>
            <a:t>- ASHA (Accredited Social health Activist)/ANMs (Auxiliary Nurse Midwifery) </a:t>
          </a:r>
        </a:p>
        <a:p>
          <a:r>
            <a:rPr lang="en-US" dirty="0"/>
            <a:t>-Anganwadi workers(AWW)</a:t>
          </a:r>
        </a:p>
        <a:p>
          <a:r>
            <a:rPr lang="en-US" dirty="0"/>
            <a:t>-Panchayati Raj Institutions (PRI) members </a:t>
          </a:r>
        </a:p>
        <a:p>
          <a:r>
            <a:rPr lang="en-US" dirty="0"/>
            <a:t>Self-help Groups (SHGs) (</a:t>
          </a:r>
          <a:r>
            <a:rPr lang="en-US" dirty="0" err="1"/>
            <a:t>Jeevika</a:t>
          </a:r>
          <a:r>
            <a:rPr lang="en-US" dirty="0"/>
            <a:t>)</a:t>
          </a:r>
        </a:p>
      </dgm:t>
    </dgm:pt>
    <dgm:pt modelId="{601591EC-6C9C-4BC2-A717-BC73BD8C2C85}" type="parTrans" cxnId="{034FA862-C2B2-4E2A-AEBF-1E1E67A68755}">
      <dgm:prSet/>
      <dgm:spPr/>
      <dgm:t>
        <a:bodyPr/>
        <a:lstStyle/>
        <a:p>
          <a:endParaRPr lang="en-US"/>
        </a:p>
      </dgm:t>
    </dgm:pt>
    <dgm:pt modelId="{928A774C-F0CE-449C-B4E2-34179356DC70}" type="sibTrans" cxnId="{034FA862-C2B2-4E2A-AEBF-1E1E67A68755}">
      <dgm:prSet phldrT="02" phldr="0"/>
      <dgm:spPr/>
      <dgm:t>
        <a:bodyPr/>
        <a:lstStyle/>
        <a:p>
          <a:endParaRPr lang="en-US"/>
        </a:p>
      </dgm:t>
    </dgm:pt>
    <dgm:pt modelId="{EC8EC495-5527-40B7-8BD8-3D8BE2D97922}">
      <dgm:prSet/>
      <dgm:spPr/>
      <dgm:t>
        <a:bodyPr/>
        <a:lstStyle/>
        <a:p>
          <a:pPr>
            <a:buFont typeface="Symbol" panose="05050102010706020507" pitchFamily="18" charset="2"/>
            <a:buChar char=""/>
          </a:pPr>
          <a:r>
            <a:rPr lang="en-US" dirty="0"/>
            <a:t>To understand individual and community level perceptions, norms, and behaviors of IYCF practices focusing on barriers.</a:t>
          </a:r>
        </a:p>
      </dgm:t>
    </dgm:pt>
    <dgm:pt modelId="{909C75EC-A82C-42F1-B958-04D99E97242B}" type="parTrans" cxnId="{E1CB0F4A-7FC0-4F0B-8449-6E6A30084FFC}">
      <dgm:prSet/>
      <dgm:spPr/>
      <dgm:t>
        <a:bodyPr/>
        <a:lstStyle/>
        <a:p>
          <a:endParaRPr lang="en-US"/>
        </a:p>
      </dgm:t>
    </dgm:pt>
    <dgm:pt modelId="{90A9FADE-D589-4670-A97F-D8F6EEC7D09A}" type="sibTrans" cxnId="{E1CB0F4A-7FC0-4F0B-8449-6E6A30084FFC}">
      <dgm:prSet/>
      <dgm:spPr/>
      <dgm:t>
        <a:bodyPr/>
        <a:lstStyle/>
        <a:p>
          <a:endParaRPr lang="en-US"/>
        </a:p>
      </dgm:t>
    </dgm:pt>
    <dgm:pt modelId="{2959B9DF-6FE3-41E8-9528-F984BC692A63}">
      <dgm:prSet/>
      <dgm:spPr/>
      <dgm:t>
        <a:bodyPr/>
        <a:lstStyle/>
        <a:p>
          <a:pPr>
            <a:buFont typeface="Symbol" panose="05050102010706020507" pitchFamily="18" charset="2"/>
            <a:buChar char=""/>
          </a:pPr>
          <a:r>
            <a:rPr lang="en-US"/>
            <a:t>To explore ethnographic factors pertaining to the quantity and variety of foods being fed to the child.</a:t>
          </a:r>
        </a:p>
      </dgm:t>
    </dgm:pt>
    <dgm:pt modelId="{817FD1E3-B98E-459A-8630-B62361CD6794}" type="parTrans" cxnId="{1DB7F922-C76C-4A51-9F45-A5D6A4B7E51D}">
      <dgm:prSet/>
      <dgm:spPr/>
      <dgm:t>
        <a:bodyPr/>
        <a:lstStyle/>
        <a:p>
          <a:endParaRPr lang="en-US"/>
        </a:p>
      </dgm:t>
    </dgm:pt>
    <dgm:pt modelId="{45DFA227-E84C-44CF-AA24-DE52B6873E8E}" type="sibTrans" cxnId="{1DB7F922-C76C-4A51-9F45-A5D6A4B7E51D}">
      <dgm:prSet/>
      <dgm:spPr/>
      <dgm:t>
        <a:bodyPr/>
        <a:lstStyle/>
        <a:p>
          <a:endParaRPr lang="en-US"/>
        </a:p>
      </dgm:t>
    </dgm:pt>
    <dgm:pt modelId="{6E71B77B-4D0A-4829-93C4-82008947A25C}" type="pres">
      <dgm:prSet presAssocID="{A75BBF96-0A35-413F-9E82-B97B4519C977}" presName="Name0" presStyleCnt="0">
        <dgm:presLayoutVars>
          <dgm:dir/>
          <dgm:animLvl val="lvl"/>
          <dgm:resizeHandles/>
        </dgm:presLayoutVars>
      </dgm:prSet>
      <dgm:spPr/>
    </dgm:pt>
    <dgm:pt modelId="{92B5DF0D-6E79-4BA9-9FC9-1D67EDB2BB52}" type="pres">
      <dgm:prSet presAssocID="{81DA35FF-1A86-47FC-B0BE-A5D761A88BE4}" presName="linNode" presStyleCnt="0"/>
      <dgm:spPr/>
    </dgm:pt>
    <dgm:pt modelId="{F4E59C84-806E-49BD-844A-550397B4BF6C}" type="pres">
      <dgm:prSet presAssocID="{81DA35FF-1A86-47FC-B0BE-A5D761A88BE4}" presName="parentShp" presStyleLbl="node1" presStyleIdx="0" presStyleCnt="2">
        <dgm:presLayoutVars>
          <dgm:bulletEnabled val="1"/>
        </dgm:presLayoutVars>
      </dgm:prSet>
      <dgm:spPr/>
    </dgm:pt>
    <dgm:pt modelId="{AB5916F2-74AA-4EDB-894C-90DF0B74C698}" type="pres">
      <dgm:prSet presAssocID="{81DA35FF-1A86-47FC-B0BE-A5D761A88BE4}" presName="childShp" presStyleLbl="bgAccFollowNode1" presStyleIdx="0" presStyleCnt="2">
        <dgm:presLayoutVars>
          <dgm:bulletEnabled val="1"/>
        </dgm:presLayoutVars>
      </dgm:prSet>
      <dgm:spPr/>
    </dgm:pt>
    <dgm:pt modelId="{96538B6F-C68D-4BB7-8ED3-C80008CE5559}" type="pres">
      <dgm:prSet presAssocID="{6D343A4A-6876-471C-9052-A6FA32CA4E9F}" presName="spacing" presStyleCnt="0"/>
      <dgm:spPr/>
    </dgm:pt>
    <dgm:pt modelId="{34248549-349A-4FC1-986E-61FC7E88BE4F}" type="pres">
      <dgm:prSet presAssocID="{8652F197-8033-4227-8B96-DEAA2D9C56E7}" presName="linNode" presStyleCnt="0"/>
      <dgm:spPr/>
    </dgm:pt>
    <dgm:pt modelId="{381121E2-F6C9-45C0-A607-1C7732E42A8B}" type="pres">
      <dgm:prSet presAssocID="{8652F197-8033-4227-8B96-DEAA2D9C56E7}" presName="parentShp" presStyleLbl="node1" presStyleIdx="1" presStyleCnt="2">
        <dgm:presLayoutVars>
          <dgm:bulletEnabled val="1"/>
        </dgm:presLayoutVars>
      </dgm:prSet>
      <dgm:spPr/>
    </dgm:pt>
    <dgm:pt modelId="{32BD1CC9-ECEE-4E71-8B44-A41B9DB6E4E6}" type="pres">
      <dgm:prSet presAssocID="{8652F197-8033-4227-8B96-DEAA2D9C56E7}" presName="childShp" presStyleLbl="bgAccFollowNode1" presStyleIdx="1" presStyleCnt="2">
        <dgm:presLayoutVars>
          <dgm:bulletEnabled val="1"/>
        </dgm:presLayoutVars>
      </dgm:prSet>
      <dgm:spPr/>
    </dgm:pt>
  </dgm:ptLst>
  <dgm:cxnLst>
    <dgm:cxn modelId="{1DB7F922-C76C-4A51-9F45-A5D6A4B7E51D}" srcId="{8652F197-8033-4227-8B96-DEAA2D9C56E7}" destId="{2959B9DF-6FE3-41E8-9528-F984BC692A63}" srcOrd="1" destOrd="0" parTransId="{817FD1E3-B98E-459A-8630-B62361CD6794}" sibTransId="{45DFA227-E84C-44CF-AA24-DE52B6873E8E}"/>
    <dgm:cxn modelId="{EBF67731-A7BE-4143-BA71-431A86072DB1}" srcId="{81DA35FF-1A86-47FC-B0BE-A5D761A88BE4}" destId="{CC16475B-D560-452C-B3A5-EE6DF33D4CA7}" srcOrd="0" destOrd="0" parTransId="{CE9498A1-12AD-44A5-B832-7476052E019A}" sibTransId="{CEDD9E65-E9CF-48B6-BC65-C3766204B5BA}"/>
    <dgm:cxn modelId="{C9C1335D-F345-4087-8B89-C4254BE3429B}" type="presOf" srcId="{81DA35FF-1A86-47FC-B0BE-A5D761A88BE4}" destId="{F4E59C84-806E-49BD-844A-550397B4BF6C}" srcOrd="0" destOrd="0" presId="urn:microsoft.com/office/officeart/2005/8/layout/vList6"/>
    <dgm:cxn modelId="{034FA862-C2B2-4E2A-AEBF-1E1E67A68755}" srcId="{A75BBF96-0A35-413F-9E82-B97B4519C977}" destId="{8652F197-8033-4227-8B96-DEAA2D9C56E7}" srcOrd="1" destOrd="0" parTransId="{601591EC-6C9C-4BC2-A717-BC73BD8C2C85}" sibTransId="{928A774C-F0CE-449C-B4E2-34179356DC70}"/>
    <dgm:cxn modelId="{67ADDB63-12EE-4D43-8215-6FED506BE747}" type="presOf" srcId="{8652F197-8033-4227-8B96-DEAA2D9C56E7}" destId="{381121E2-F6C9-45C0-A607-1C7732E42A8B}" srcOrd="0" destOrd="0" presId="urn:microsoft.com/office/officeart/2005/8/layout/vList6"/>
    <dgm:cxn modelId="{227C0E67-F361-45D2-AC4F-1FD8F4C588FD}" type="presOf" srcId="{A75BBF96-0A35-413F-9E82-B97B4519C977}" destId="{6E71B77B-4D0A-4829-93C4-82008947A25C}" srcOrd="0" destOrd="0" presId="urn:microsoft.com/office/officeart/2005/8/layout/vList6"/>
    <dgm:cxn modelId="{E1CB0F4A-7FC0-4F0B-8449-6E6A30084FFC}" srcId="{8652F197-8033-4227-8B96-DEAA2D9C56E7}" destId="{EC8EC495-5527-40B7-8BD8-3D8BE2D97922}" srcOrd="0" destOrd="0" parTransId="{909C75EC-A82C-42F1-B958-04D99E97242B}" sibTransId="{90A9FADE-D589-4670-A97F-D8F6EEC7D09A}"/>
    <dgm:cxn modelId="{77723A80-BC35-4D2D-9F65-C572DCC5DC94}" type="presOf" srcId="{EC8EC495-5527-40B7-8BD8-3D8BE2D97922}" destId="{32BD1CC9-ECEE-4E71-8B44-A41B9DB6E4E6}" srcOrd="0" destOrd="0" presId="urn:microsoft.com/office/officeart/2005/8/layout/vList6"/>
    <dgm:cxn modelId="{3A56828D-ECD6-452F-81BF-273F29F33442}" srcId="{81DA35FF-1A86-47FC-B0BE-A5D761A88BE4}" destId="{4548B948-EEE6-4A43-91E7-61EDBC08D487}" srcOrd="1" destOrd="0" parTransId="{826A88B1-C5BD-4740-8DFD-17DC6FED88D5}" sibTransId="{0788E511-2A9F-45AD-9FB4-F56DFC318C35}"/>
    <dgm:cxn modelId="{CAA1C0A3-30FE-4167-B80E-5C64B0363F08}" type="presOf" srcId="{CC16475B-D560-452C-B3A5-EE6DF33D4CA7}" destId="{AB5916F2-74AA-4EDB-894C-90DF0B74C698}" srcOrd="0" destOrd="0" presId="urn:microsoft.com/office/officeart/2005/8/layout/vList6"/>
    <dgm:cxn modelId="{0E4372D5-0BFA-4785-9721-C1C21FCA9066}" type="presOf" srcId="{4548B948-EEE6-4A43-91E7-61EDBC08D487}" destId="{AB5916F2-74AA-4EDB-894C-90DF0B74C698}" srcOrd="0" destOrd="1" presId="urn:microsoft.com/office/officeart/2005/8/layout/vList6"/>
    <dgm:cxn modelId="{FCAE3AE7-6C2E-48D1-8EAC-083AE4CECB26}" type="presOf" srcId="{2959B9DF-6FE3-41E8-9528-F984BC692A63}" destId="{32BD1CC9-ECEE-4E71-8B44-A41B9DB6E4E6}" srcOrd="0" destOrd="1" presId="urn:microsoft.com/office/officeart/2005/8/layout/vList6"/>
    <dgm:cxn modelId="{E4B39EFD-26AB-49B9-985A-E6D05899D4B0}" srcId="{A75BBF96-0A35-413F-9E82-B97B4519C977}" destId="{81DA35FF-1A86-47FC-B0BE-A5D761A88BE4}" srcOrd="0" destOrd="0" parTransId="{58E98032-9102-487A-9D10-B4281672A3BB}" sibTransId="{6D343A4A-6876-471C-9052-A6FA32CA4E9F}"/>
    <dgm:cxn modelId="{2C434D31-195B-427E-8A1F-DF85AD7852AA}" type="presParOf" srcId="{6E71B77B-4D0A-4829-93C4-82008947A25C}" destId="{92B5DF0D-6E79-4BA9-9FC9-1D67EDB2BB52}" srcOrd="0" destOrd="0" presId="urn:microsoft.com/office/officeart/2005/8/layout/vList6"/>
    <dgm:cxn modelId="{9F8C31A4-377E-4C8A-8F8A-6084D5071F64}" type="presParOf" srcId="{92B5DF0D-6E79-4BA9-9FC9-1D67EDB2BB52}" destId="{F4E59C84-806E-49BD-844A-550397B4BF6C}" srcOrd="0" destOrd="0" presId="urn:microsoft.com/office/officeart/2005/8/layout/vList6"/>
    <dgm:cxn modelId="{1FB419D7-B08E-4AEA-A5FF-5ED12AEA352D}" type="presParOf" srcId="{92B5DF0D-6E79-4BA9-9FC9-1D67EDB2BB52}" destId="{AB5916F2-74AA-4EDB-894C-90DF0B74C698}" srcOrd="1" destOrd="0" presId="urn:microsoft.com/office/officeart/2005/8/layout/vList6"/>
    <dgm:cxn modelId="{FEABC5C8-BAD2-445D-A82D-7C1C8EFB907E}" type="presParOf" srcId="{6E71B77B-4D0A-4829-93C4-82008947A25C}" destId="{96538B6F-C68D-4BB7-8ED3-C80008CE5559}" srcOrd="1" destOrd="0" presId="urn:microsoft.com/office/officeart/2005/8/layout/vList6"/>
    <dgm:cxn modelId="{3FDF28A3-AA54-4995-A6F7-5FF0C6293393}" type="presParOf" srcId="{6E71B77B-4D0A-4829-93C4-82008947A25C}" destId="{34248549-349A-4FC1-986E-61FC7E88BE4F}" srcOrd="2" destOrd="0" presId="urn:microsoft.com/office/officeart/2005/8/layout/vList6"/>
    <dgm:cxn modelId="{DBE4D5CE-BA8F-4D41-9BAD-965C27CE7643}" type="presParOf" srcId="{34248549-349A-4FC1-986E-61FC7E88BE4F}" destId="{381121E2-F6C9-45C0-A607-1C7732E42A8B}" srcOrd="0" destOrd="0" presId="urn:microsoft.com/office/officeart/2005/8/layout/vList6"/>
    <dgm:cxn modelId="{CFB5F0D9-6390-4DBB-B9E6-DE4B1330608C}" type="presParOf" srcId="{34248549-349A-4FC1-986E-61FC7E88BE4F}" destId="{32BD1CC9-ECEE-4E71-8B44-A41B9DB6E4E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8DCFED-460D-4ABA-A106-5DCEE0231A8A}" type="doc">
      <dgm:prSet loTypeId="urn:microsoft.com/office/officeart/2005/8/layout/hierarchy1" loCatId="hierarchy" qsTypeId="urn:microsoft.com/office/officeart/2005/8/quickstyle/simple5" qsCatId="simple" csTypeId="urn:microsoft.com/office/officeart/2005/8/colors/accent5_5" csCatId="accent5" phldr="1"/>
      <dgm:spPr/>
      <dgm:t>
        <a:bodyPr/>
        <a:lstStyle/>
        <a:p>
          <a:endParaRPr lang="en-IN"/>
        </a:p>
      </dgm:t>
    </dgm:pt>
    <dgm:pt modelId="{843B8BE6-436A-441E-A4A8-36990E03A58E}">
      <dgm:prSet phldrT="[Text]" custT="1"/>
      <dgm:spPr/>
      <dgm:t>
        <a:bodyPr/>
        <a:lstStyle/>
        <a:p>
          <a:r>
            <a:rPr lang="en-US" sz="1800" b="1" dirty="0">
              <a:latin typeface="Times New Roman" panose="02020603050405020304" pitchFamily="18" charset="0"/>
              <a:cs typeface="Times New Roman" panose="02020603050405020304" pitchFamily="18" charset="0"/>
            </a:rPr>
            <a:t>Data Collection </a:t>
          </a:r>
          <a:endParaRPr lang="en-IN" sz="1800" dirty="0"/>
        </a:p>
      </dgm:t>
    </dgm:pt>
    <dgm:pt modelId="{BDC6DB5E-5E74-4750-ACA9-91377FE9AECA}" type="parTrans" cxnId="{12738050-778F-4A5D-94D6-12C3C3B73340}">
      <dgm:prSet/>
      <dgm:spPr/>
      <dgm:t>
        <a:bodyPr/>
        <a:lstStyle/>
        <a:p>
          <a:endParaRPr lang="en-IN"/>
        </a:p>
      </dgm:t>
    </dgm:pt>
    <dgm:pt modelId="{6A9C9006-A6C6-40FD-82CF-FC26E7AB9600}" type="sibTrans" cxnId="{12738050-778F-4A5D-94D6-12C3C3B73340}">
      <dgm:prSet/>
      <dgm:spPr/>
      <dgm:t>
        <a:bodyPr/>
        <a:lstStyle/>
        <a:p>
          <a:endParaRPr lang="en-IN"/>
        </a:p>
      </dgm:t>
    </dgm:pt>
    <dgm:pt modelId="{729F39C9-E7FB-4ADE-84D0-F2DCA3AEB670}">
      <dgm:prSet phldrT="[Text]" custT="1"/>
      <dgm:spPr/>
      <dgm:t>
        <a:bodyPr/>
        <a:lstStyle/>
        <a:p>
          <a:r>
            <a:rPr lang="en-US" sz="1600" b="1" i="0" dirty="0"/>
            <a:t>Phase 1 </a:t>
          </a:r>
          <a:endParaRPr lang="en-IN" sz="1600" b="1" i="0" dirty="0"/>
        </a:p>
      </dgm:t>
    </dgm:pt>
    <dgm:pt modelId="{603416AA-D4B3-4D6F-84D9-AA3CBB2C6D9D}" type="parTrans" cxnId="{1435A59F-E962-4E27-B3A2-BCDF69618F71}">
      <dgm:prSet/>
      <dgm:spPr/>
      <dgm:t>
        <a:bodyPr/>
        <a:lstStyle/>
        <a:p>
          <a:endParaRPr lang="en-IN"/>
        </a:p>
      </dgm:t>
    </dgm:pt>
    <dgm:pt modelId="{3DDEB9DD-6C99-4B11-855E-ACF035192BEB}" type="sibTrans" cxnId="{1435A59F-E962-4E27-B3A2-BCDF69618F71}">
      <dgm:prSet/>
      <dgm:spPr/>
      <dgm:t>
        <a:bodyPr/>
        <a:lstStyle/>
        <a:p>
          <a:endParaRPr lang="en-IN"/>
        </a:p>
      </dgm:t>
    </dgm:pt>
    <dgm:pt modelId="{CA3CF4CF-419B-46E8-A619-48F342C6D306}">
      <dgm:prSet phldrT="[Text]"/>
      <dgm:spPr/>
      <dgm:t>
        <a:bodyPr/>
        <a:lstStyle/>
        <a:p>
          <a:r>
            <a:rPr lang="en-US" dirty="0"/>
            <a:t>Market mapping exercise </a:t>
          </a:r>
          <a:endParaRPr lang="en-IN" dirty="0"/>
        </a:p>
      </dgm:t>
    </dgm:pt>
    <dgm:pt modelId="{B139C560-7664-42D6-BD9A-AC3A40282FF3}" type="parTrans" cxnId="{F0492038-5683-46D8-B94E-2D4A86508030}">
      <dgm:prSet/>
      <dgm:spPr/>
      <dgm:t>
        <a:bodyPr/>
        <a:lstStyle/>
        <a:p>
          <a:endParaRPr lang="en-IN"/>
        </a:p>
      </dgm:t>
    </dgm:pt>
    <dgm:pt modelId="{09494A79-5604-4519-A055-33938CBF0A76}" type="sibTrans" cxnId="{F0492038-5683-46D8-B94E-2D4A86508030}">
      <dgm:prSet/>
      <dgm:spPr/>
      <dgm:t>
        <a:bodyPr/>
        <a:lstStyle/>
        <a:p>
          <a:endParaRPr lang="en-IN"/>
        </a:p>
      </dgm:t>
    </dgm:pt>
    <dgm:pt modelId="{EA63DD2A-D9A8-4A57-B878-E46BD6F8621F}">
      <dgm:prSet phldrT="[Text]"/>
      <dgm:spPr/>
      <dgm:t>
        <a:bodyPr/>
        <a:lstStyle/>
        <a:p>
          <a:r>
            <a:rPr lang="en-US" dirty="0"/>
            <a:t>Interaction with KII</a:t>
          </a:r>
          <a:endParaRPr lang="en-IN" dirty="0"/>
        </a:p>
      </dgm:t>
    </dgm:pt>
    <dgm:pt modelId="{C427F334-8F9A-4F54-BB59-C1442C911BA0}" type="parTrans" cxnId="{38360D5E-2F85-4F40-89E5-0EDDB5EB8ED6}">
      <dgm:prSet/>
      <dgm:spPr/>
      <dgm:t>
        <a:bodyPr/>
        <a:lstStyle/>
        <a:p>
          <a:endParaRPr lang="en-IN"/>
        </a:p>
      </dgm:t>
    </dgm:pt>
    <dgm:pt modelId="{8BE51FFD-05BB-4441-ADF9-0BF6CC3317A6}" type="sibTrans" cxnId="{38360D5E-2F85-4F40-89E5-0EDDB5EB8ED6}">
      <dgm:prSet/>
      <dgm:spPr/>
      <dgm:t>
        <a:bodyPr/>
        <a:lstStyle/>
        <a:p>
          <a:endParaRPr lang="en-IN"/>
        </a:p>
      </dgm:t>
    </dgm:pt>
    <dgm:pt modelId="{9BC8D7A1-B47C-419B-BD79-4A1FC1AC4552}">
      <dgm:prSet phldrT="[Text]" custT="1"/>
      <dgm:spPr/>
      <dgm:t>
        <a:bodyPr/>
        <a:lstStyle/>
        <a:p>
          <a:r>
            <a:rPr lang="en-US" sz="1600" b="1" dirty="0"/>
            <a:t>Phase 2</a:t>
          </a:r>
          <a:endParaRPr lang="en-IN" sz="1600" b="1" dirty="0"/>
        </a:p>
      </dgm:t>
    </dgm:pt>
    <dgm:pt modelId="{9C10B387-9D38-4A37-92FC-E1C6D24F56AD}" type="parTrans" cxnId="{A0227CF8-391A-4EA0-B9C0-9091164CA552}">
      <dgm:prSet/>
      <dgm:spPr/>
      <dgm:t>
        <a:bodyPr/>
        <a:lstStyle/>
        <a:p>
          <a:endParaRPr lang="en-IN"/>
        </a:p>
      </dgm:t>
    </dgm:pt>
    <dgm:pt modelId="{574120DC-2055-4699-A30B-7C20B3C4D7BC}" type="sibTrans" cxnId="{A0227CF8-391A-4EA0-B9C0-9091164CA552}">
      <dgm:prSet/>
      <dgm:spPr/>
      <dgm:t>
        <a:bodyPr/>
        <a:lstStyle/>
        <a:p>
          <a:endParaRPr lang="en-IN"/>
        </a:p>
      </dgm:t>
    </dgm:pt>
    <dgm:pt modelId="{6A804205-B199-4CA6-8B96-881AC23400CF}">
      <dgm:prSet phldrT="[Text]"/>
      <dgm:spPr/>
      <dgm:t>
        <a:bodyPr/>
        <a:lstStyle/>
        <a:p>
          <a:r>
            <a:rPr lang="en-IN" dirty="0"/>
            <a:t>Interaction and observation m</a:t>
          </a:r>
          <a:r>
            <a:rPr lang="en-US" dirty="0"/>
            <a:t>others/caregivers</a:t>
          </a:r>
          <a:endParaRPr lang="en-IN" dirty="0"/>
        </a:p>
      </dgm:t>
    </dgm:pt>
    <dgm:pt modelId="{DD1A5D5C-2981-4866-AAC1-884E2DD2208D}" type="parTrans" cxnId="{6E340D40-6DED-43EA-B7A2-2511C9975868}">
      <dgm:prSet/>
      <dgm:spPr/>
      <dgm:t>
        <a:bodyPr/>
        <a:lstStyle/>
        <a:p>
          <a:endParaRPr lang="en-IN"/>
        </a:p>
      </dgm:t>
    </dgm:pt>
    <dgm:pt modelId="{84F0AEAE-137A-492C-BFBB-237B2F2AE0BC}" type="sibTrans" cxnId="{6E340D40-6DED-43EA-B7A2-2511C9975868}">
      <dgm:prSet/>
      <dgm:spPr/>
      <dgm:t>
        <a:bodyPr/>
        <a:lstStyle/>
        <a:p>
          <a:endParaRPr lang="en-IN"/>
        </a:p>
      </dgm:t>
    </dgm:pt>
    <dgm:pt modelId="{C697505F-C956-441E-82A0-DFB2BDA967E7}" type="pres">
      <dgm:prSet presAssocID="{5F8DCFED-460D-4ABA-A106-5DCEE0231A8A}" presName="hierChild1" presStyleCnt="0">
        <dgm:presLayoutVars>
          <dgm:chPref val="1"/>
          <dgm:dir/>
          <dgm:animOne val="branch"/>
          <dgm:animLvl val="lvl"/>
          <dgm:resizeHandles/>
        </dgm:presLayoutVars>
      </dgm:prSet>
      <dgm:spPr/>
    </dgm:pt>
    <dgm:pt modelId="{A417ACC6-53A4-4FCA-87DA-2E0598159254}" type="pres">
      <dgm:prSet presAssocID="{843B8BE6-436A-441E-A4A8-36990E03A58E}" presName="hierRoot1" presStyleCnt="0"/>
      <dgm:spPr/>
    </dgm:pt>
    <dgm:pt modelId="{B3ED639F-80FB-444F-BC55-346E7851EC5E}" type="pres">
      <dgm:prSet presAssocID="{843B8BE6-436A-441E-A4A8-36990E03A58E}" presName="composite" presStyleCnt="0"/>
      <dgm:spPr/>
    </dgm:pt>
    <dgm:pt modelId="{ED02CE19-1C19-450E-BAF6-C244CA47E2FC}" type="pres">
      <dgm:prSet presAssocID="{843B8BE6-436A-441E-A4A8-36990E03A58E}" presName="background" presStyleLbl="node0" presStyleIdx="0" presStyleCnt="1"/>
      <dgm:spPr/>
    </dgm:pt>
    <dgm:pt modelId="{05B60368-2F3C-4914-B291-EC8DF9EAE0C0}" type="pres">
      <dgm:prSet presAssocID="{843B8BE6-436A-441E-A4A8-36990E03A58E}" presName="text" presStyleLbl="fgAcc0" presStyleIdx="0" presStyleCnt="1">
        <dgm:presLayoutVars>
          <dgm:chPref val="3"/>
        </dgm:presLayoutVars>
      </dgm:prSet>
      <dgm:spPr/>
    </dgm:pt>
    <dgm:pt modelId="{FD8ACF26-B22F-4760-9973-C52FDE4EC9B8}" type="pres">
      <dgm:prSet presAssocID="{843B8BE6-436A-441E-A4A8-36990E03A58E}" presName="hierChild2" presStyleCnt="0"/>
      <dgm:spPr/>
    </dgm:pt>
    <dgm:pt modelId="{A71DFA44-56FC-441F-A8D4-C25E9F7AFEE1}" type="pres">
      <dgm:prSet presAssocID="{603416AA-D4B3-4D6F-84D9-AA3CBB2C6D9D}" presName="Name10" presStyleLbl="parChTrans1D2" presStyleIdx="0" presStyleCnt="2"/>
      <dgm:spPr/>
    </dgm:pt>
    <dgm:pt modelId="{9DF87572-EB47-41BB-B33D-7105F35AF7A9}" type="pres">
      <dgm:prSet presAssocID="{729F39C9-E7FB-4ADE-84D0-F2DCA3AEB670}" presName="hierRoot2" presStyleCnt="0"/>
      <dgm:spPr/>
    </dgm:pt>
    <dgm:pt modelId="{2402DFC4-BDF4-435E-B8BC-33CA36C7B92D}" type="pres">
      <dgm:prSet presAssocID="{729F39C9-E7FB-4ADE-84D0-F2DCA3AEB670}" presName="composite2" presStyleCnt="0"/>
      <dgm:spPr/>
    </dgm:pt>
    <dgm:pt modelId="{06A69E26-BD0C-4F32-9C0A-34095A69C08E}" type="pres">
      <dgm:prSet presAssocID="{729F39C9-E7FB-4ADE-84D0-F2DCA3AEB670}" presName="background2" presStyleLbl="node2" presStyleIdx="0" presStyleCnt="2"/>
      <dgm:spPr/>
    </dgm:pt>
    <dgm:pt modelId="{60F140DE-BB31-44C1-B680-C246BBD21E61}" type="pres">
      <dgm:prSet presAssocID="{729F39C9-E7FB-4ADE-84D0-F2DCA3AEB670}" presName="text2" presStyleLbl="fgAcc2" presStyleIdx="0" presStyleCnt="2">
        <dgm:presLayoutVars>
          <dgm:chPref val="3"/>
        </dgm:presLayoutVars>
      </dgm:prSet>
      <dgm:spPr/>
    </dgm:pt>
    <dgm:pt modelId="{1C154BA3-56E6-4977-8CED-5468124E9D78}" type="pres">
      <dgm:prSet presAssocID="{729F39C9-E7FB-4ADE-84D0-F2DCA3AEB670}" presName="hierChild3" presStyleCnt="0"/>
      <dgm:spPr/>
    </dgm:pt>
    <dgm:pt modelId="{7D17DA7A-0507-4D9D-8A16-D8B1098BBFB5}" type="pres">
      <dgm:prSet presAssocID="{B139C560-7664-42D6-BD9A-AC3A40282FF3}" presName="Name17" presStyleLbl="parChTrans1D3" presStyleIdx="0" presStyleCnt="3"/>
      <dgm:spPr/>
    </dgm:pt>
    <dgm:pt modelId="{90C2F664-3CCF-40FB-93D8-5C125CFE7A5B}" type="pres">
      <dgm:prSet presAssocID="{CA3CF4CF-419B-46E8-A619-48F342C6D306}" presName="hierRoot3" presStyleCnt="0"/>
      <dgm:spPr/>
    </dgm:pt>
    <dgm:pt modelId="{037DA004-D182-4B86-BB55-133AD2107FE9}" type="pres">
      <dgm:prSet presAssocID="{CA3CF4CF-419B-46E8-A619-48F342C6D306}" presName="composite3" presStyleCnt="0"/>
      <dgm:spPr/>
    </dgm:pt>
    <dgm:pt modelId="{2BBD2CF4-2C67-4242-ACEC-CFE768755CAE}" type="pres">
      <dgm:prSet presAssocID="{CA3CF4CF-419B-46E8-A619-48F342C6D306}" presName="background3" presStyleLbl="node3" presStyleIdx="0" presStyleCnt="3"/>
      <dgm:spPr/>
    </dgm:pt>
    <dgm:pt modelId="{3DC4E90B-746B-40FA-A71F-68D5EEFD8471}" type="pres">
      <dgm:prSet presAssocID="{CA3CF4CF-419B-46E8-A619-48F342C6D306}" presName="text3" presStyleLbl="fgAcc3" presStyleIdx="0" presStyleCnt="3">
        <dgm:presLayoutVars>
          <dgm:chPref val="3"/>
        </dgm:presLayoutVars>
      </dgm:prSet>
      <dgm:spPr/>
    </dgm:pt>
    <dgm:pt modelId="{CD823222-F861-4D46-B5E0-C837311D3F10}" type="pres">
      <dgm:prSet presAssocID="{CA3CF4CF-419B-46E8-A619-48F342C6D306}" presName="hierChild4" presStyleCnt="0"/>
      <dgm:spPr/>
    </dgm:pt>
    <dgm:pt modelId="{84CD5C78-41C7-4548-A47C-83B9B1A92A9D}" type="pres">
      <dgm:prSet presAssocID="{C427F334-8F9A-4F54-BB59-C1442C911BA0}" presName="Name17" presStyleLbl="parChTrans1D3" presStyleIdx="1" presStyleCnt="3"/>
      <dgm:spPr/>
    </dgm:pt>
    <dgm:pt modelId="{18B07E29-7561-404A-BE8B-9951915EE7DE}" type="pres">
      <dgm:prSet presAssocID="{EA63DD2A-D9A8-4A57-B878-E46BD6F8621F}" presName="hierRoot3" presStyleCnt="0"/>
      <dgm:spPr/>
    </dgm:pt>
    <dgm:pt modelId="{E397DAED-5A70-4F36-AA4E-24DB20508B1D}" type="pres">
      <dgm:prSet presAssocID="{EA63DD2A-D9A8-4A57-B878-E46BD6F8621F}" presName="composite3" presStyleCnt="0"/>
      <dgm:spPr/>
    </dgm:pt>
    <dgm:pt modelId="{6D4203A6-0991-4718-BE3C-F18D1FA26493}" type="pres">
      <dgm:prSet presAssocID="{EA63DD2A-D9A8-4A57-B878-E46BD6F8621F}" presName="background3" presStyleLbl="node3" presStyleIdx="1" presStyleCnt="3"/>
      <dgm:spPr/>
    </dgm:pt>
    <dgm:pt modelId="{49340D95-3940-484C-97C0-B4C7D0D33483}" type="pres">
      <dgm:prSet presAssocID="{EA63DD2A-D9A8-4A57-B878-E46BD6F8621F}" presName="text3" presStyleLbl="fgAcc3" presStyleIdx="1" presStyleCnt="3">
        <dgm:presLayoutVars>
          <dgm:chPref val="3"/>
        </dgm:presLayoutVars>
      </dgm:prSet>
      <dgm:spPr/>
    </dgm:pt>
    <dgm:pt modelId="{741FEBB4-2C4A-493F-AC26-8D25522A7D0D}" type="pres">
      <dgm:prSet presAssocID="{EA63DD2A-D9A8-4A57-B878-E46BD6F8621F}" presName="hierChild4" presStyleCnt="0"/>
      <dgm:spPr/>
    </dgm:pt>
    <dgm:pt modelId="{59F2D064-458D-42DA-8E65-5DBE4E8DC142}" type="pres">
      <dgm:prSet presAssocID="{9C10B387-9D38-4A37-92FC-E1C6D24F56AD}" presName="Name10" presStyleLbl="parChTrans1D2" presStyleIdx="1" presStyleCnt="2"/>
      <dgm:spPr/>
    </dgm:pt>
    <dgm:pt modelId="{85307F06-4412-41DD-9D99-719991654A30}" type="pres">
      <dgm:prSet presAssocID="{9BC8D7A1-B47C-419B-BD79-4A1FC1AC4552}" presName="hierRoot2" presStyleCnt="0"/>
      <dgm:spPr/>
    </dgm:pt>
    <dgm:pt modelId="{91F40468-F600-4318-B3F0-09983BFE68B9}" type="pres">
      <dgm:prSet presAssocID="{9BC8D7A1-B47C-419B-BD79-4A1FC1AC4552}" presName="composite2" presStyleCnt="0"/>
      <dgm:spPr/>
    </dgm:pt>
    <dgm:pt modelId="{D706AFF2-605E-44EC-AED5-A4DF8F54540B}" type="pres">
      <dgm:prSet presAssocID="{9BC8D7A1-B47C-419B-BD79-4A1FC1AC4552}" presName="background2" presStyleLbl="node2" presStyleIdx="1" presStyleCnt="2"/>
      <dgm:spPr/>
    </dgm:pt>
    <dgm:pt modelId="{C10E4777-1865-4F77-9CE3-D65CBC691D2E}" type="pres">
      <dgm:prSet presAssocID="{9BC8D7A1-B47C-419B-BD79-4A1FC1AC4552}" presName="text2" presStyleLbl="fgAcc2" presStyleIdx="1" presStyleCnt="2">
        <dgm:presLayoutVars>
          <dgm:chPref val="3"/>
        </dgm:presLayoutVars>
      </dgm:prSet>
      <dgm:spPr/>
    </dgm:pt>
    <dgm:pt modelId="{31184230-B2F1-405E-B405-3A365F750319}" type="pres">
      <dgm:prSet presAssocID="{9BC8D7A1-B47C-419B-BD79-4A1FC1AC4552}" presName="hierChild3" presStyleCnt="0"/>
      <dgm:spPr/>
    </dgm:pt>
    <dgm:pt modelId="{9E8A85CC-93E5-4EE4-B7F3-BF5C39C2E3C8}" type="pres">
      <dgm:prSet presAssocID="{DD1A5D5C-2981-4866-AAC1-884E2DD2208D}" presName="Name17" presStyleLbl="parChTrans1D3" presStyleIdx="2" presStyleCnt="3"/>
      <dgm:spPr/>
    </dgm:pt>
    <dgm:pt modelId="{FEE20122-7C73-44C1-9485-A61868D8F78D}" type="pres">
      <dgm:prSet presAssocID="{6A804205-B199-4CA6-8B96-881AC23400CF}" presName="hierRoot3" presStyleCnt="0"/>
      <dgm:spPr/>
    </dgm:pt>
    <dgm:pt modelId="{87FA8807-D0B4-4F16-9573-877320CED307}" type="pres">
      <dgm:prSet presAssocID="{6A804205-B199-4CA6-8B96-881AC23400CF}" presName="composite3" presStyleCnt="0"/>
      <dgm:spPr/>
    </dgm:pt>
    <dgm:pt modelId="{CC26D060-0F8A-43C7-9CF0-85ABD95F6BC8}" type="pres">
      <dgm:prSet presAssocID="{6A804205-B199-4CA6-8B96-881AC23400CF}" presName="background3" presStyleLbl="node3" presStyleIdx="2" presStyleCnt="3"/>
      <dgm:spPr/>
    </dgm:pt>
    <dgm:pt modelId="{82C10A5E-91CA-44E5-BD97-51DCB3762490}" type="pres">
      <dgm:prSet presAssocID="{6A804205-B199-4CA6-8B96-881AC23400CF}" presName="text3" presStyleLbl="fgAcc3" presStyleIdx="2" presStyleCnt="3">
        <dgm:presLayoutVars>
          <dgm:chPref val="3"/>
        </dgm:presLayoutVars>
      </dgm:prSet>
      <dgm:spPr/>
    </dgm:pt>
    <dgm:pt modelId="{F299D32C-19B9-44E0-A87E-779DE18527A1}" type="pres">
      <dgm:prSet presAssocID="{6A804205-B199-4CA6-8B96-881AC23400CF}" presName="hierChild4" presStyleCnt="0"/>
      <dgm:spPr/>
    </dgm:pt>
  </dgm:ptLst>
  <dgm:cxnLst>
    <dgm:cxn modelId="{F0492038-5683-46D8-B94E-2D4A86508030}" srcId="{729F39C9-E7FB-4ADE-84D0-F2DCA3AEB670}" destId="{CA3CF4CF-419B-46E8-A619-48F342C6D306}" srcOrd="0" destOrd="0" parTransId="{B139C560-7664-42D6-BD9A-AC3A40282FF3}" sibTransId="{09494A79-5604-4519-A055-33938CBF0A76}"/>
    <dgm:cxn modelId="{AC9B2F3E-EFEE-42F9-919E-062635664294}" type="presOf" srcId="{603416AA-D4B3-4D6F-84D9-AA3CBB2C6D9D}" destId="{A71DFA44-56FC-441F-A8D4-C25E9F7AFEE1}" srcOrd="0" destOrd="0" presId="urn:microsoft.com/office/officeart/2005/8/layout/hierarchy1"/>
    <dgm:cxn modelId="{6E340D40-6DED-43EA-B7A2-2511C9975868}" srcId="{9BC8D7A1-B47C-419B-BD79-4A1FC1AC4552}" destId="{6A804205-B199-4CA6-8B96-881AC23400CF}" srcOrd="0" destOrd="0" parTransId="{DD1A5D5C-2981-4866-AAC1-884E2DD2208D}" sibTransId="{84F0AEAE-137A-492C-BFBB-237B2F2AE0BC}"/>
    <dgm:cxn modelId="{38360D5E-2F85-4F40-89E5-0EDDB5EB8ED6}" srcId="{729F39C9-E7FB-4ADE-84D0-F2DCA3AEB670}" destId="{EA63DD2A-D9A8-4A57-B878-E46BD6F8621F}" srcOrd="1" destOrd="0" parTransId="{C427F334-8F9A-4F54-BB59-C1442C911BA0}" sibTransId="{8BE51FFD-05BB-4441-ADF9-0BF6CC3317A6}"/>
    <dgm:cxn modelId="{12738050-778F-4A5D-94D6-12C3C3B73340}" srcId="{5F8DCFED-460D-4ABA-A106-5DCEE0231A8A}" destId="{843B8BE6-436A-441E-A4A8-36990E03A58E}" srcOrd="0" destOrd="0" parTransId="{BDC6DB5E-5E74-4750-ACA9-91377FE9AECA}" sibTransId="{6A9C9006-A6C6-40FD-82CF-FC26E7AB9600}"/>
    <dgm:cxn modelId="{08A2C671-08B5-4923-A07A-BFC1E912D9FD}" type="presOf" srcId="{9BC8D7A1-B47C-419B-BD79-4A1FC1AC4552}" destId="{C10E4777-1865-4F77-9CE3-D65CBC691D2E}" srcOrd="0" destOrd="0" presId="urn:microsoft.com/office/officeart/2005/8/layout/hierarchy1"/>
    <dgm:cxn modelId="{2C21295A-27D9-4D4A-8C61-EB5C3F24476B}" type="presOf" srcId="{729F39C9-E7FB-4ADE-84D0-F2DCA3AEB670}" destId="{60F140DE-BB31-44C1-B680-C246BBD21E61}" srcOrd="0" destOrd="0" presId="urn:microsoft.com/office/officeart/2005/8/layout/hierarchy1"/>
    <dgm:cxn modelId="{A83EFE81-B233-4E69-BFC7-17409939D66C}" type="presOf" srcId="{C427F334-8F9A-4F54-BB59-C1442C911BA0}" destId="{84CD5C78-41C7-4548-A47C-83B9B1A92A9D}" srcOrd="0" destOrd="0" presId="urn:microsoft.com/office/officeart/2005/8/layout/hierarchy1"/>
    <dgm:cxn modelId="{3740D686-F9EF-4E9B-A991-9B7490552E12}" type="presOf" srcId="{CA3CF4CF-419B-46E8-A619-48F342C6D306}" destId="{3DC4E90B-746B-40FA-A71F-68D5EEFD8471}" srcOrd="0" destOrd="0" presId="urn:microsoft.com/office/officeart/2005/8/layout/hierarchy1"/>
    <dgm:cxn modelId="{AF3CAC89-2105-4129-858C-7F33CDCF3A10}" type="presOf" srcId="{9C10B387-9D38-4A37-92FC-E1C6D24F56AD}" destId="{59F2D064-458D-42DA-8E65-5DBE4E8DC142}" srcOrd="0" destOrd="0" presId="urn:microsoft.com/office/officeart/2005/8/layout/hierarchy1"/>
    <dgm:cxn modelId="{6213AD9E-C309-45CA-80C3-5E3995392046}" type="presOf" srcId="{5F8DCFED-460D-4ABA-A106-5DCEE0231A8A}" destId="{C697505F-C956-441E-82A0-DFB2BDA967E7}" srcOrd="0" destOrd="0" presId="urn:microsoft.com/office/officeart/2005/8/layout/hierarchy1"/>
    <dgm:cxn modelId="{1435A59F-E962-4E27-B3A2-BCDF69618F71}" srcId="{843B8BE6-436A-441E-A4A8-36990E03A58E}" destId="{729F39C9-E7FB-4ADE-84D0-F2DCA3AEB670}" srcOrd="0" destOrd="0" parTransId="{603416AA-D4B3-4D6F-84D9-AA3CBB2C6D9D}" sibTransId="{3DDEB9DD-6C99-4B11-855E-ACF035192BEB}"/>
    <dgm:cxn modelId="{6AB13BC0-CEEA-4EFD-82AD-1C7EE9E5DDA6}" type="presOf" srcId="{EA63DD2A-D9A8-4A57-B878-E46BD6F8621F}" destId="{49340D95-3940-484C-97C0-B4C7D0D33483}" srcOrd="0" destOrd="0" presId="urn:microsoft.com/office/officeart/2005/8/layout/hierarchy1"/>
    <dgm:cxn modelId="{3E04B7DD-6306-4860-89CC-80EE2F70058D}" type="presOf" srcId="{843B8BE6-436A-441E-A4A8-36990E03A58E}" destId="{05B60368-2F3C-4914-B291-EC8DF9EAE0C0}" srcOrd="0" destOrd="0" presId="urn:microsoft.com/office/officeart/2005/8/layout/hierarchy1"/>
    <dgm:cxn modelId="{2548F5E0-2FA2-4297-88EC-42DAF883A87D}" type="presOf" srcId="{6A804205-B199-4CA6-8B96-881AC23400CF}" destId="{82C10A5E-91CA-44E5-BD97-51DCB3762490}" srcOrd="0" destOrd="0" presId="urn:microsoft.com/office/officeart/2005/8/layout/hierarchy1"/>
    <dgm:cxn modelId="{C781B8F2-048E-476A-9057-79B14D9BF5AB}" type="presOf" srcId="{B139C560-7664-42D6-BD9A-AC3A40282FF3}" destId="{7D17DA7A-0507-4D9D-8A16-D8B1098BBFB5}" srcOrd="0" destOrd="0" presId="urn:microsoft.com/office/officeart/2005/8/layout/hierarchy1"/>
    <dgm:cxn modelId="{2578C3F7-6F07-4417-9B77-C17B5A1C774A}" type="presOf" srcId="{DD1A5D5C-2981-4866-AAC1-884E2DD2208D}" destId="{9E8A85CC-93E5-4EE4-B7F3-BF5C39C2E3C8}" srcOrd="0" destOrd="0" presId="urn:microsoft.com/office/officeart/2005/8/layout/hierarchy1"/>
    <dgm:cxn modelId="{A0227CF8-391A-4EA0-B9C0-9091164CA552}" srcId="{843B8BE6-436A-441E-A4A8-36990E03A58E}" destId="{9BC8D7A1-B47C-419B-BD79-4A1FC1AC4552}" srcOrd="1" destOrd="0" parTransId="{9C10B387-9D38-4A37-92FC-E1C6D24F56AD}" sibTransId="{574120DC-2055-4699-A30B-7C20B3C4D7BC}"/>
    <dgm:cxn modelId="{99C514D6-B7E1-404A-BDF6-77C2131F99F3}" type="presParOf" srcId="{C697505F-C956-441E-82A0-DFB2BDA967E7}" destId="{A417ACC6-53A4-4FCA-87DA-2E0598159254}" srcOrd="0" destOrd="0" presId="urn:microsoft.com/office/officeart/2005/8/layout/hierarchy1"/>
    <dgm:cxn modelId="{0309A098-9A32-4106-94B8-481259BD6271}" type="presParOf" srcId="{A417ACC6-53A4-4FCA-87DA-2E0598159254}" destId="{B3ED639F-80FB-444F-BC55-346E7851EC5E}" srcOrd="0" destOrd="0" presId="urn:microsoft.com/office/officeart/2005/8/layout/hierarchy1"/>
    <dgm:cxn modelId="{60A792C8-8AEE-424E-9C70-922AC67AA5CE}" type="presParOf" srcId="{B3ED639F-80FB-444F-BC55-346E7851EC5E}" destId="{ED02CE19-1C19-450E-BAF6-C244CA47E2FC}" srcOrd="0" destOrd="0" presId="urn:microsoft.com/office/officeart/2005/8/layout/hierarchy1"/>
    <dgm:cxn modelId="{B3BCFD67-595C-4DB4-A88B-B47D50832D88}" type="presParOf" srcId="{B3ED639F-80FB-444F-BC55-346E7851EC5E}" destId="{05B60368-2F3C-4914-B291-EC8DF9EAE0C0}" srcOrd="1" destOrd="0" presId="urn:microsoft.com/office/officeart/2005/8/layout/hierarchy1"/>
    <dgm:cxn modelId="{2ACBABCF-CD0C-41FB-B522-84220F483621}" type="presParOf" srcId="{A417ACC6-53A4-4FCA-87DA-2E0598159254}" destId="{FD8ACF26-B22F-4760-9973-C52FDE4EC9B8}" srcOrd="1" destOrd="0" presId="urn:microsoft.com/office/officeart/2005/8/layout/hierarchy1"/>
    <dgm:cxn modelId="{AF4ADA38-C438-4129-A867-6FC78011661E}" type="presParOf" srcId="{FD8ACF26-B22F-4760-9973-C52FDE4EC9B8}" destId="{A71DFA44-56FC-441F-A8D4-C25E9F7AFEE1}" srcOrd="0" destOrd="0" presId="urn:microsoft.com/office/officeart/2005/8/layout/hierarchy1"/>
    <dgm:cxn modelId="{CCEFCF2B-AE1D-4EE5-B15B-8AE468A069E0}" type="presParOf" srcId="{FD8ACF26-B22F-4760-9973-C52FDE4EC9B8}" destId="{9DF87572-EB47-41BB-B33D-7105F35AF7A9}" srcOrd="1" destOrd="0" presId="urn:microsoft.com/office/officeart/2005/8/layout/hierarchy1"/>
    <dgm:cxn modelId="{11F816D4-E14D-4759-830A-FDBF9735F8FC}" type="presParOf" srcId="{9DF87572-EB47-41BB-B33D-7105F35AF7A9}" destId="{2402DFC4-BDF4-435E-B8BC-33CA36C7B92D}" srcOrd="0" destOrd="0" presId="urn:microsoft.com/office/officeart/2005/8/layout/hierarchy1"/>
    <dgm:cxn modelId="{FB8CE05E-4A95-4348-BBFC-CCB07D58ABA0}" type="presParOf" srcId="{2402DFC4-BDF4-435E-B8BC-33CA36C7B92D}" destId="{06A69E26-BD0C-4F32-9C0A-34095A69C08E}" srcOrd="0" destOrd="0" presId="urn:microsoft.com/office/officeart/2005/8/layout/hierarchy1"/>
    <dgm:cxn modelId="{51684E38-C8C6-4C3A-9F95-FDA4FA420847}" type="presParOf" srcId="{2402DFC4-BDF4-435E-B8BC-33CA36C7B92D}" destId="{60F140DE-BB31-44C1-B680-C246BBD21E61}" srcOrd="1" destOrd="0" presId="urn:microsoft.com/office/officeart/2005/8/layout/hierarchy1"/>
    <dgm:cxn modelId="{F8894C6C-CA85-4DCA-93FD-071DC53BF2FB}" type="presParOf" srcId="{9DF87572-EB47-41BB-B33D-7105F35AF7A9}" destId="{1C154BA3-56E6-4977-8CED-5468124E9D78}" srcOrd="1" destOrd="0" presId="urn:microsoft.com/office/officeart/2005/8/layout/hierarchy1"/>
    <dgm:cxn modelId="{50AA325E-4C8A-4256-89BB-656EEA768AC4}" type="presParOf" srcId="{1C154BA3-56E6-4977-8CED-5468124E9D78}" destId="{7D17DA7A-0507-4D9D-8A16-D8B1098BBFB5}" srcOrd="0" destOrd="0" presId="urn:microsoft.com/office/officeart/2005/8/layout/hierarchy1"/>
    <dgm:cxn modelId="{8BAF8DA1-65F4-4CCA-B816-7E26A905F05F}" type="presParOf" srcId="{1C154BA3-56E6-4977-8CED-5468124E9D78}" destId="{90C2F664-3CCF-40FB-93D8-5C125CFE7A5B}" srcOrd="1" destOrd="0" presId="urn:microsoft.com/office/officeart/2005/8/layout/hierarchy1"/>
    <dgm:cxn modelId="{912BBD7D-B669-4B0B-AEF1-1AB2829DBEBB}" type="presParOf" srcId="{90C2F664-3CCF-40FB-93D8-5C125CFE7A5B}" destId="{037DA004-D182-4B86-BB55-133AD2107FE9}" srcOrd="0" destOrd="0" presId="urn:microsoft.com/office/officeart/2005/8/layout/hierarchy1"/>
    <dgm:cxn modelId="{0EB56A1B-0761-4CF5-8C36-05977A5A0B8C}" type="presParOf" srcId="{037DA004-D182-4B86-BB55-133AD2107FE9}" destId="{2BBD2CF4-2C67-4242-ACEC-CFE768755CAE}" srcOrd="0" destOrd="0" presId="urn:microsoft.com/office/officeart/2005/8/layout/hierarchy1"/>
    <dgm:cxn modelId="{8AC71200-A74E-44DC-93E0-EE9050C39D9A}" type="presParOf" srcId="{037DA004-D182-4B86-BB55-133AD2107FE9}" destId="{3DC4E90B-746B-40FA-A71F-68D5EEFD8471}" srcOrd="1" destOrd="0" presId="urn:microsoft.com/office/officeart/2005/8/layout/hierarchy1"/>
    <dgm:cxn modelId="{E4787D63-A8B1-4F74-9ED7-4F7A4725B482}" type="presParOf" srcId="{90C2F664-3CCF-40FB-93D8-5C125CFE7A5B}" destId="{CD823222-F861-4D46-B5E0-C837311D3F10}" srcOrd="1" destOrd="0" presId="urn:microsoft.com/office/officeart/2005/8/layout/hierarchy1"/>
    <dgm:cxn modelId="{8C07AEA0-8A96-4675-8D3D-F1BFEE38C52E}" type="presParOf" srcId="{1C154BA3-56E6-4977-8CED-5468124E9D78}" destId="{84CD5C78-41C7-4548-A47C-83B9B1A92A9D}" srcOrd="2" destOrd="0" presId="urn:microsoft.com/office/officeart/2005/8/layout/hierarchy1"/>
    <dgm:cxn modelId="{E124934E-135A-4688-B0B3-0CE129AC992D}" type="presParOf" srcId="{1C154BA3-56E6-4977-8CED-5468124E9D78}" destId="{18B07E29-7561-404A-BE8B-9951915EE7DE}" srcOrd="3" destOrd="0" presId="urn:microsoft.com/office/officeart/2005/8/layout/hierarchy1"/>
    <dgm:cxn modelId="{CDCF4787-761F-41D8-B872-F56184F473EB}" type="presParOf" srcId="{18B07E29-7561-404A-BE8B-9951915EE7DE}" destId="{E397DAED-5A70-4F36-AA4E-24DB20508B1D}" srcOrd="0" destOrd="0" presId="urn:microsoft.com/office/officeart/2005/8/layout/hierarchy1"/>
    <dgm:cxn modelId="{ED942002-5903-4053-BC63-6B0260813B07}" type="presParOf" srcId="{E397DAED-5A70-4F36-AA4E-24DB20508B1D}" destId="{6D4203A6-0991-4718-BE3C-F18D1FA26493}" srcOrd="0" destOrd="0" presId="urn:microsoft.com/office/officeart/2005/8/layout/hierarchy1"/>
    <dgm:cxn modelId="{B785ECA7-C8B4-4E61-8658-EC397B2068F3}" type="presParOf" srcId="{E397DAED-5A70-4F36-AA4E-24DB20508B1D}" destId="{49340D95-3940-484C-97C0-B4C7D0D33483}" srcOrd="1" destOrd="0" presId="urn:microsoft.com/office/officeart/2005/8/layout/hierarchy1"/>
    <dgm:cxn modelId="{455ADA0A-EC7E-4984-A50B-8E597D27BEB5}" type="presParOf" srcId="{18B07E29-7561-404A-BE8B-9951915EE7DE}" destId="{741FEBB4-2C4A-493F-AC26-8D25522A7D0D}" srcOrd="1" destOrd="0" presId="urn:microsoft.com/office/officeart/2005/8/layout/hierarchy1"/>
    <dgm:cxn modelId="{4CAEE1DB-3AB2-4792-934E-FBE4EBADCCCD}" type="presParOf" srcId="{FD8ACF26-B22F-4760-9973-C52FDE4EC9B8}" destId="{59F2D064-458D-42DA-8E65-5DBE4E8DC142}" srcOrd="2" destOrd="0" presId="urn:microsoft.com/office/officeart/2005/8/layout/hierarchy1"/>
    <dgm:cxn modelId="{548DE05D-9425-4C56-AECC-8F58CAB2C052}" type="presParOf" srcId="{FD8ACF26-B22F-4760-9973-C52FDE4EC9B8}" destId="{85307F06-4412-41DD-9D99-719991654A30}" srcOrd="3" destOrd="0" presId="urn:microsoft.com/office/officeart/2005/8/layout/hierarchy1"/>
    <dgm:cxn modelId="{0E98E13F-C3DE-46C6-BD1E-81C09A52183A}" type="presParOf" srcId="{85307F06-4412-41DD-9D99-719991654A30}" destId="{91F40468-F600-4318-B3F0-09983BFE68B9}" srcOrd="0" destOrd="0" presId="urn:microsoft.com/office/officeart/2005/8/layout/hierarchy1"/>
    <dgm:cxn modelId="{CB978A4F-7CDA-489C-8BAC-013A87FC50C8}" type="presParOf" srcId="{91F40468-F600-4318-B3F0-09983BFE68B9}" destId="{D706AFF2-605E-44EC-AED5-A4DF8F54540B}" srcOrd="0" destOrd="0" presId="urn:microsoft.com/office/officeart/2005/8/layout/hierarchy1"/>
    <dgm:cxn modelId="{17E4CBBB-187A-463B-A210-0A1E5006AABB}" type="presParOf" srcId="{91F40468-F600-4318-B3F0-09983BFE68B9}" destId="{C10E4777-1865-4F77-9CE3-D65CBC691D2E}" srcOrd="1" destOrd="0" presId="urn:microsoft.com/office/officeart/2005/8/layout/hierarchy1"/>
    <dgm:cxn modelId="{1E93A049-C039-4491-9A58-75EF19D1A27E}" type="presParOf" srcId="{85307F06-4412-41DD-9D99-719991654A30}" destId="{31184230-B2F1-405E-B405-3A365F750319}" srcOrd="1" destOrd="0" presId="urn:microsoft.com/office/officeart/2005/8/layout/hierarchy1"/>
    <dgm:cxn modelId="{F7372969-2F36-46AA-9170-D35BB4D922E0}" type="presParOf" srcId="{31184230-B2F1-405E-B405-3A365F750319}" destId="{9E8A85CC-93E5-4EE4-B7F3-BF5C39C2E3C8}" srcOrd="0" destOrd="0" presId="urn:microsoft.com/office/officeart/2005/8/layout/hierarchy1"/>
    <dgm:cxn modelId="{D7284B30-67E5-4C1A-8A29-94E6C29296F7}" type="presParOf" srcId="{31184230-B2F1-405E-B405-3A365F750319}" destId="{FEE20122-7C73-44C1-9485-A61868D8F78D}" srcOrd="1" destOrd="0" presId="urn:microsoft.com/office/officeart/2005/8/layout/hierarchy1"/>
    <dgm:cxn modelId="{DADDB231-81D3-4FC9-93F8-959368DEDE89}" type="presParOf" srcId="{FEE20122-7C73-44C1-9485-A61868D8F78D}" destId="{87FA8807-D0B4-4F16-9573-877320CED307}" srcOrd="0" destOrd="0" presId="urn:microsoft.com/office/officeart/2005/8/layout/hierarchy1"/>
    <dgm:cxn modelId="{FDA9A88A-938B-4852-A5E5-E896E23D765F}" type="presParOf" srcId="{87FA8807-D0B4-4F16-9573-877320CED307}" destId="{CC26D060-0F8A-43C7-9CF0-85ABD95F6BC8}" srcOrd="0" destOrd="0" presId="urn:microsoft.com/office/officeart/2005/8/layout/hierarchy1"/>
    <dgm:cxn modelId="{24245A86-932E-46C6-9C3C-772B2E357BD7}" type="presParOf" srcId="{87FA8807-D0B4-4F16-9573-877320CED307}" destId="{82C10A5E-91CA-44E5-BD97-51DCB3762490}" srcOrd="1" destOrd="0" presId="urn:microsoft.com/office/officeart/2005/8/layout/hierarchy1"/>
    <dgm:cxn modelId="{7773DA2E-C975-42AC-A88E-D7AD89133A8D}" type="presParOf" srcId="{FEE20122-7C73-44C1-9485-A61868D8F78D}" destId="{F299D32C-19B9-44E0-A87E-779DE18527A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05FF65-AA40-45C9-811A-CB268D86BE30}"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IN"/>
        </a:p>
      </dgm:t>
    </dgm:pt>
    <dgm:pt modelId="{46E7F812-11CF-4F36-BC67-F5BCC05E2FCA}">
      <dgm:prSet phldrT="[Text]"/>
      <dgm:spPr/>
      <dgm:t>
        <a:bodyPr/>
        <a:lstStyle/>
        <a:p>
          <a:r>
            <a:rPr lang="en-IN" dirty="0"/>
            <a:t>Family demographic characteristics</a:t>
          </a:r>
        </a:p>
      </dgm:t>
    </dgm:pt>
    <dgm:pt modelId="{74896BD9-A299-4F92-B42D-E02FFC261E5B}" type="parTrans" cxnId="{32BAF52C-8C36-415F-B064-44FD6144C277}">
      <dgm:prSet/>
      <dgm:spPr/>
      <dgm:t>
        <a:bodyPr/>
        <a:lstStyle/>
        <a:p>
          <a:endParaRPr lang="en-IN"/>
        </a:p>
      </dgm:t>
    </dgm:pt>
    <dgm:pt modelId="{42082B24-656A-4716-A2A1-9487A1477A20}" type="sibTrans" cxnId="{32BAF52C-8C36-415F-B064-44FD6144C277}">
      <dgm:prSet/>
      <dgm:spPr/>
      <dgm:t>
        <a:bodyPr/>
        <a:lstStyle/>
        <a:p>
          <a:endParaRPr lang="en-IN"/>
        </a:p>
      </dgm:t>
    </dgm:pt>
    <dgm:pt modelId="{380A7744-D074-4A00-AE56-C3B4DBFA4FD4}">
      <dgm:prSet phldrT="[Text]" custT="1"/>
      <dgm:spPr/>
      <dgm:t>
        <a:bodyPr/>
        <a:lstStyle/>
        <a:p>
          <a:endParaRPr lang="en-US" sz="1600" dirty="0"/>
        </a:p>
        <a:p>
          <a:endParaRPr lang="en-US" sz="1600" dirty="0"/>
        </a:p>
        <a:p>
          <a:r>
            <a:rPr lang="en-US" sz="1800" dirty="0"/>
            <a:t>Average age of mothers : 25 </a:t>
          </a:r>
          <a:r>
            <a:rPr lang="en-US" sz="1800" dirty="0" err="1"/>
            <a:t>yrs</a:t>
          </a:r>
          <a:r>
            <a:rPr lang="en-US" sz="1800" dirty="0"/>
            <a:t> with 8 </a:t>
          </a:r>
          <a:r>
            <a:rPr lang="en-US" sz="1800" dirty="0" err="1"/>
            <a:t>yrs</a:t>
          </a:r>
          <a:r>
            <a:rPr lang="en-US" sz="1800" dirty="0"/>
            <a:t> of schooling</a:t>
          </a:r>
          <a:r>
            <a:rPr lang="en-US" sz="1600" dirty="0"/>
            <a:t>.</a:t>
          </a:r>
        </a:p>
        <a:p>
          <a:endParaRPr lang="en-US" sz="1600" dirty="0"/>
        </a:p>
        <a:p>
          <a:endParaRPr lang="en-IN" sz="1300" dirty="0"/>
        </a:p>
      </dgm:t>
    </dgm:pt>
    <dgm:pt modelId="{F974B1FD-E052-4398-9045-2A1BEF243823}" type="parTrans" cxnId="{1A6F2E9F-61DC-4C7F-BA3C-FD54E924B613}">
      <dgm:prSet/>
      <dgm:spPr/>
      <dgm:t>
        <a:bodyPr/>
        <a:lstStyle/>
        <a:p>
          <a:endParaRPr lang="en-IN"/>
        </a:p>
      </dgm:t>
    </dgm:pt>
    <dgm:pt modelId="{181DE744-9F65-4EA4-A69F-8830E819728C}" type="sibTrans" cxnId="{1A6F2E9F-61DC-4C7F-BA3C-FD54E924B613}">
      <dgm:prSet/>
      <dgm:spPr/>
      <dgm:t>
        <a:bodyPr/>
        <a:lstStyle/>
        <a:p>
          <a:endParaRPr lang="en-IN"/>
        </a:p>
      </dgm:t>
    </dgm:pt>
    <dgm:pt modelId="{6106125A-A21C-4E36-ABBE-B754322F6743}">
      <dgm:prSet phldrT="[Text]"/>
      <dgm:spPr/>
      <dgm:t>
        <a:bodyPr/>
        <a:lstStyle/>
        <a:p>
          <a:r>
            <a:rPr lang="en-US" dirty="0"/>
            <a:t>Lived in joint family with mother-in-law as decision maker </a:t>
          </a:r>
          <a:endParaRPr lang="en-IN" dirty="0"/>
        </a:p>
      </dgm:t>
    </dgm:pt>
    <dgm:pt modelId="{8913E762-FC74-4C80-97D2-55DB57B1E984}" type="parTrans" cxnId="{A565D9FF-4386-4261-A58A-279F77A5EA9A}">
      <dgm:prSet/>
      <dgm:spPr/>
      <dgm:t>
        <a:bodyPr/>
        <a:lstStyle/>
        <a:p>
          <a:endParaRPr lang="en-IN"/>
        </a:p>
      </dgm:t>
    </dgm:pt>
    <dgm:pt modelId="{217A8694-4160-4664-8722-62DA3D1A50D3}" type="sibTrans" cxnId="{A565D9FF-4386-4261-A58A-279F77A5EA9A}">
      <dgm:prSet/>
      <dgm:spPr/>
      <dgm:t>
        <a:bodyPr/>
        <a:lstStyle/>
        <a:p>
          <a:endParaRPr lang="en-IN"/>
        </a:p>
      </dgm:t>
    </dgm:pt>
    <dgm:pt modelId="{A8697C78-6B0F-4ACC-871F-49F669730617}">
      <dgm:prSet phldrT="[Text]"/>
      <dgm:spPr/>
      <dgm:t>
        <a:bodyPr/>
        <a:lstStyle/>
        <a:p>
          <a:r>
            <a:rPr lang="en-IN" dirty="0"/>
            <a:t>Core food items for infants and young child:</a:t>
          </a:r>
        </a:p>
      </dgm:t>
    </dgm:pt>
    <dgm:pt modelId="{5C477F01-EE65-42B4-A89D-D13ED1233CF7}" type="parTrans" cxnId="{12CF96E9-7B81-4AA9-8DCF-485A943618B5}">
      <dgm:prSet/>
      <dgm:spPr/>
      <dgm:t>
        <a:bodyPr/>
        <a:lstStyle/>
        <a:p>
          <a:endParaRPr lang="en-IN"/>
        </a:p>
      </dgm:t>
    </dgm:pt>
    <dgm:pt modelId="{74AD2F5A-5871-4E88-9B73-B147ACC689EB}" type="sibTrans" cxnId="{12CF96E9-7B81-4AA9-8DCF-485A943618B5}">
      <dgm:prSet/>
      <dgm:spPr/>
      <dgm:t>
        <a:bodyPr/>
        <a:lstStyle/>
        <a:p>
          <a:endParaRPr lang="en-IN"/>
        </a:p>
      </dgm:t>
    </dgm:pt>
    <dgm:pt modelId="{B804F82E-D80B-4EE5-A328-83A4B4782FDA}">
      <dgm:prSet phldrT="[Text]"/>
      <dgm:spPr/>
      <dgm:t>
        <a:bodyPr/>
        <a:lstStyle/>
        <a:p>
          <a:pPr>
            <a:buNone/>
          </a:pPr>
          <a:r>
            <a:rPr lang="en-US" dirty="0"/>
            <a:t>Predominantly, animal proteins were not fed to the child. </a:t>
          </a:r>
          <a:endParaRPr lang="en-IN" dirty="0"/>
        </a:p>
      </dgm:t>
    </dgm:pt>
    <dgm:pt modelId="{52BE393D-C1E3-4B59-9107-C348F69E7BC8}" type="parTrans" cxnId="{9DB1D4EC-614D-471D-9234-41AD54426682}">
      <dgm:prSet/>
      <dgm:spPr/>
      <dgm:t>
        <a:bodyPr/>
        <a:lstStyle/>
        <a:p>
          <a:endParaRPr lang="en-IN"/>
        </a:p>
      </dgm:t>
    </dgm:pt>
    <dgm:pt modelId="{19AAB2C0-6055-4024-8E86-162B3A8A7C7A}" type="sibTrans" cxnId="{9DB1D4EC-614D-471D-9234-41AD54426682}">
      <dgm:prSet/>
      <dgm:spPr/>
      <dgm:t>
        <a:bodyPr/>
        <a:lstStyle/>
        <a:p>
          <a:endParaRPr lang="en-IN"/>
        </a:p>
      </dgm:t>
    </dgm:pt>
    <dgm:pt modelId="{0ECC7BAE-B410-474E-8651-D6AE85BFC7EE}">
      <dgm:prSet phldrT="[Text]"/>
      <dgm:spPr/>
      <dgm:t>
        <a:bodyPr/>
        <a:lstStyle/>
        <a:p>
          <a:r>
            <a:rPr lang="en-IN" dirty="0"/>
            <a:t>Food preparation for infants and feeding practices</a:t>
          </a:r>
        </a:p>
      </dgm:t>
    </dgm:pt>
    <dgm:pt modelId="{4FDA202A-179B-4C46-8B21-DD7345C77A60}" type="parTrans" cxnId="{2E27C48B-48DC-41AE-9FF0-9467042EBC18}">
      <dgm:prSet/>
      <dgm:spPr/>
      <dgm:t>
        <a:bodyPr/>
        <a:lstStyle/>
        <a:p>
          <a:endParaRPr lang="en-IN"/>
        </a:p>
      </dgm:t>
    </dgm:pt>
    <dgm:pt modelId="{63276FB8-7F8E-40CE-B952-89877351200D}" type="sibTrans" cxnId="{2E27C48B-48DC-41AE-9FF0-9467042EBC18}">
      <dgm:prSet/>
      <dgm:spPr/>
      <dgm:t>
        <a:bodyPr/>
        <a:lstStyle/>
        <a:p>
          <a:endParaRPr lang="en-IN"/>
        </a:p>
      </dgm:t>
    </dgm:pt>
    <dgm:pt modelId="{5F3484A6-46FD-458A-969E-14E2FCF46C49}">
      <dgm:prSet phldrT="[Text]"/>
      <dgm:spPr/>
      <dgm:t>
        <a:bodyPr/>
        <a:lstStyle/>
        <a:p>
          <a:pPr>
            <a:buFont typeface="Arial" panose="020B0604020202020204" pitchFamily="34" charset="0"/>
            <a:buChar char="•"/>
          </a:pPr>
          <a:r>
            <a:rPr lang="en-US" dirty="0"/>
            <a:t>- Household chores done by mother</a:t>
          </a:r>
        </a:p>
        <a:p>
          <a:pPr>
            <a:buFont typeface="Arial" panose="020B0604020202020204" pitchFamily="34" charset="0"/>
            <a:buChar char="•"/>
          </a:pPr>
          <a:r>
            <a:rPr lang="en-US" dirty="0"/>
            <a:t>- Hand hygiene followed </a:t>
          </a:r>
          <a:endParaRPr lang="en-IN" dirty="0"/>
        </a:p>
      </dgm:t>
    </dgm:pt>
    <dgm:pt modelId="{507B4C5D-5DB5-47D5-8816-6422D8AA7AB5}" type="parTrans" cxnId="{B1501F4E-29E2-4B35-AA30-3B59A5E3B3C3}">
      <dgm:prSet/>
      <dgm:spPr/>
      <dgm:t>
        <a:bodyPr/>
        <a:lstStyle/>
        <a:p>
          <a:endParaRPr lang="en-IN"/>
        </a:p>
      </dgm:t>
    </dgm:pt>
    <dgm:pt modelId="{F090F71A-A984-47EF-B814-74435EADBD86}" type="sibTrans" cxnId="{B1501F4E-29E2-4B35-AA30-3B59A5E3B3C3}">
      <dgm:prSet/>
      <dgm:spPr/>
      <dgm:t>
        <a:bodyPr/>
        <a:lstStyle/>
        <a:p>
          <a:endParaRPr lang="en-IN"/>
        </a:p>
      </dgm:t>
    </dgm:pt>
    <dgm:pt modelId="{5F4DF520-2590-4BB9-8629-5D9D135BECCE}">
      <dgm:prSet phldrT="[Text]"/>
      <dgm:spPr/>
      <dgm:t>
        <a:bodyPr/>
        <a:lstStyle/>
        <a:p>
          <a:r>
            <a:rPr lang="en-US" dirty="0"/>
            <a:t>- No fixed time</a:t>
          </a:r>
        </a:p>
        <a:p>
          <a:r>
            <a:rPr lang="en-US" dirty="0"/>
            <a:t>- No fixed quantity </a:t>
          </a:r>
        </a:p>
        <a:p>
          <a:endParaRPr lang="en-IN" dirty="0"/>
        </a:p>
      </dgm:t>
    </dgm:pt>
    <dgm:pt modelId="{53EAD5B5-C7C6-491A-9919-F9BE7D9B74A5}" type="parTrans" cxnId="{7182F49F-5954-44BA-8E47-8D7510195EDA}">
      <dgm:prSet/>
      <dgm:spPr/>
      <dgm:t>
        <a:bodyPr/>
        <a:lstStyle/>
        <a:p>
          <a:endParaRPr lang="en-IN"/>
        </a:p>
      </dgm:t>
    </dgm:pt>
    <dgm:pt modelId="{E00680C8-6D4A-4DA7-B0CE-37AA396248B4}" type="sibTrans" cxnId="{7182F49F-5954-44BA-8E47-8D7510195EDA}">
      <dgm:prSet/>
      <dgm:spPr/>
      <dgm:t>
        <a:bodyPr/>
        <a:lstStyle/>
        <a:p>
          <a:endParaRPr lang="en-IN"/>
        </a:p>
      </dgm:t>
    </dgm:pt>
    <dgm:pt modelId="{23467079-4487-484E-A63A-4C067125BEF7}">
      <dgm:prSet/>
      <dgm:spPr/>
      <dgm:t>
        <a:bodyPr/>
        <a:lstStyle/>
        <a:p>
          <a:r>
            <a:rPr lang="en-US" dirty="0"/>
            <a:t>Predominant food groups:- </a:t>
          </a:r>
          <a:r>
            <a:rPr lang="en-IN" dirty="0"/>
            <a:t>Dairy products, grains, roots and tubers and Legumes and nuts</a:t>
          </a:r>
        </a:p>
      </dgm:t>
    </dgm:pt>
    <dgm:pt modelId="{D6FAF2E3-0D8F-4BA1-8555-A1B2CBF5F2A2}" type="parTrans" cxnId="{E72BCA73-F4E2-47A9-AF7D-3DA4C615C5B4}">
      <dgm:prSet/>
      <dgm:spPr/>
      <dgm:t>
        <a:bodyPr/>
        <a:lstStyle/>
        <a:p>
          <a:endParaRPr lang="en-IN"/>
        </a:p>
      </dgm:t>
    </dgm:pt>
    <dgm:pt modelId="{91393B62-3CBC-461C-A65D-C6A88E85D648}" type="sibTrans" cxnId="{E72BCA73-F4E2-47A9-AF7D-3DA4C615C5B4}">
      <dgm:prSet/>
      <dgm:spPr/>
      <dgm:t>
        <a:bodyPr/>
        <a:lstStyle/>
        <a:p>
          <a:endParaRPr lang="en-IN"/>
        </a:p>
      </dgm:t>
    </dgm:pt>
    <dgm:pt modelId="{D3C02DCA-F125-4C32-9E01-761E44DF4BE9}" type="pres">
      <dgm:prSet presAssocID="{A105FF65-AA40-45C9-811A-CB268D86BE30}" presName="Name0" presStyleCnt="0">
        <dgm:presLayoutVars>
          <dgm:chPref val="3"/>
          <dgm:dir/>
          <dgm:animLvl val="lvl"/>
          <dgm:resizeHandles/>
        </dgm:presLayoutVars>
      </dgm:prSet>
      <dgm:spPr/>
    </dgm:pt>
    <dgm:pt modelId="{7678B09D-4A67-4CB6-B89C-A2213F9A2394}" type="pres">
      <dgm:prSet presAssocID="{46E7F812-11CF-4F36-BC67-F5BCC05E2FCA}" presName="horFlow" presStyleCnt="0"/>
      <dgm:spPr/>
    </dgm:pt>
    <dgm:pt modelId="{5C357485-1451-4F0C-A6DB-50A3037741D0}" type="pres">
      <dgm:prSet presAssocID="{46E7F812-11CF-4F36-BC67-F5BCC05E2FCA}" presName="bigChev" presStyleLbl="node1" presStyleIdx="0" presStyleCnt="3"/>
      <dgm:spPr/>
    </dgm:pt>
    <dgm:pt modelId="{C8FE418C-2801-4170-8C43-486AA48947F6}" type="pres">
      <dgm:prSet presAssocID="{F974B1FD-E052-4398-9045-2A1BEF243823}" presName="parTrans" presStyleCnt="0"/>
      <dgm:spPr/>
    </dgm:pt>
    <dgm:pt modelId="{FF746FE0-112C-424E-A5DD-76AF87C05254}" type="pres">
      <dgm:prSet presAssocID="{380A7744-D074-4A00-AE56-C3B4DBFA4FD4}" presName="node" presStyleLbl="alignAccFollowNode1" presStyleIdx="0" presStyleCnt="6">
        <dgm:presLayoutVars>
          <dgm:bulletEnabled val="1"/>
        </dgm:presLayoutVars>
      </dgm:prSet>
      <dgm:spPr/>
    </dgm:pt>
    <dgm:pt modelId="{C166D384-6A14-4E92-9A0B-F4EB8DADC3B7}" type="pres">
      <dgm:prSet presAssocID="{181DE744-9F65-4EA4-A69F-8830E819728C}" presName="sibTrans" presStyleCnt="0"/>
      <dgm:spPr/>
    </dgm:pt>
    <dgm:pt modelId="{0DA6489C-2A28-40C8-95ED-F73D471C3ACE}" type="pres">
      <dgm:prSet presAssocID="{6106125A-A21C-4E36-ABBE-B754322F6743}" presName="node" presStyleLbl="alignAccFollowNode1" presStyleIdx="1" presStyleCnt="6">
        <dgm:presLayoutVars>
          <dgm:bulletEnabled val="1"/>
        </dgm:presLayoutVars>
      </dgm:prSet>
      <dgm:spPr/>
    </dgm:pt>
    <dgm:pt modelId="{B5623C65-8AB1-4564-A7F7-2C65BA496A1D}" type="pres">
      <dgm:prSet presAssocID="{46E7F812-11CF-4F36-BC67-F5BCC05E2FCA}" presName="vSp" presStyleCnt="0"/>
      <dgm:spPr/>
    </dgm:pt>
    <dgm:pt modelId="{B0C369AC-E9F0-4568-B9A5-CA5280F50D07}" type="pres">
      <dgm:prSet presAssocID="{A8697C78-6B0F-4ACC-871F-49F669730617}" presName="horFlow" presStyleCnt="0"/>
      <dgm:spPr/>
    </dgm:pt>
    <dgm:pt modelId="{FD1C24C5-23B2-4F49-81AA-6713DBD21DC5}" type="pres">
      <dgm:prSet presAssocID="{A8697C78-6B0F-4ACC-871F-49F669730617}" presName="bigChev" presStyleLbl="node1" presStyleIdx="1" presStyleCnt="3"/>
      <dgm:spPr/>
    </dgm:pt>
    <dgm:pt modelId="{6E9FB751-1620-466D-953C-6F653088452B}" type="pres">
      <dgm:prSet presAssocID="{D6FAF2E3-0D8F-4BA1-8555-A1B2CBF5F2A2}" presName="parTrans" presStyleCnt="0"/>
      <dgm:spPr/>
    </dgm:pt>
    <dgm:pt modelId="{F6F824EA-6F4B-48FE-BC86-20B987504BBE}" type="pres">
      <dgm:prSet presAssocID="{23467079-4487-484E-A63A-4C067125BEF7}" presName="node" presStyleLbl="alignAccFollowNode1" presStyleIdx="2" presStyleCnt="6">
        <dgm:presLayoutVars>
          <dgm:bulletEnabled val="1"/>
        </dgm:presLayoutVars>
      </dgm:prSet>
      <dgm:spPr/>
    </dgm:pt>
    <dgm:pt modelId="{EC1E94CA-EF36-4430-90F3-2CE83A195689}" type="pres">
      <dgm:prSet presAssocID="{91393B62-3CBC-461C-A65D-C6A88E85D648}" presName="sibTrans" presStyleCnt="0"/>
      <dgm:spPr/>
    </dgm:pt>
    <dgm:pt modelId="{BF22BA3A-F43F-42B5-B955-474F8101E533}" type="pres">
      <dgm:prSet presAssocID="{B804F82E-D80B-4EE5-A328-83A4B4782FDA}" presName="node" presStyleLbl="alignAccFollowNode1" presStyleIdx="3" presStyleCnt="6">
        <dgm:presLayoutVars>
          <dgm:bulletEnabled val="1"/>
        </dgm:presLayoutVars>
      </dgm:prSet>
      <dgm:spPr/>
    </dgm:pt>
    <dgm:pt modelId="{F0EA73AA-91B4-40E9-A64B-9FCE227C2F9C}" type="pres">
      <dgm:prSet presAssocID="{A8697C78-6B0F-4ACC-871F-49F669730617}" presName="vSp" presStyleCnt="0"/>
      <dgm:spPr/>
    </dgm:pt>
    <dgm:pt modelId="{9914DBCD-2BE3-462C-A62F-15D46688520E}" type="pres">
      <dgm:prSet presAssocID="{0ECC7BAE-B410-474E-8651-D6AE85BFC7EE}" presName="horFlow" presStyleCnt="0"/>
      <dgm:spPr/>
    </dgm:pt>
    <dgm:pt modelId="{9760B37B-ECAC-432A-89F5-A63BBBF2FCCE}" type="pres">
      <dgm:prSet presAssocID="{0ECC7BAE-B410-474E-8651-D6AE85BFC7EE}" presName="bigChev" presStyleLbl="node1" presStyleIdx="2" presStyleCnt="3"/>
      <dgm:spPr/>
    </dgm:pt>
    <dgm:pt modelId="{368C36DD-F97E-4CCC-AA86-82980D0F45BB}" type="pres">
      <dgm:prSet presAssocID="{507B4C5D-5DB5-47D5-8816-6422D8AA7AB5}" presName="parTrans" presStyleCnt="0"/>
      <dgm:spPr/>
    </dgm:pt>
    <dgm:pt modelId="{0B1620E4-955E-4583-AA23-E82CBB77553D}" type="pres">
      <dgm:prSet presAssocID="{5F3484A6-46FD-458A-969E-14E2FCF46C49}" presName="node" presStyleLbl="alignAccFollowNode1" presStyleIdx="4" presStyleCnt="6">
        <dgm:presLayoutVars>
          <dgm:bulletEnabled val="1"/>
        </dgm:presLayoutVars>
      </dgm:prSet>
      <dgm:spPr/>
    </dgm:pt>
    <dgm:pt modelId="{6B8A1A84-F546-4877-BC84-253B58CB99F5}" type="pres">
      <dgm:prSet presAssocID="{F090F71A-A984-47EF-B814-74435EADBD86}" presName="sibTrans" presStyleCnt="0"/>
      <dgm:spPr/>
    </dgm:pt>
    <dgm:pt modelId="{8E813182-3D0D-48EC-9F6F-6214A1D8E1B8}" type="pres">
      <dgm:prSet presAssocID="{5F4DF520-2590-4BB9-8629-5D9D135BECCE}" presName="node" presStyleLbl="alignAccFollowNode1" presStyleIdx="5" presStyleCnt="6">
        <dgm:presLayoutVars>
          <dgm:bulletEnabled val="1"/>
        </dgm:presLayoutVars>
      </dgm:prSet>
      <dgm:spPr/>
    </dgm:pt>
  </dgm:ptLst>
  <dgm:cxnLst>
    <dgm:cxn modelId="{36C7F50A-C4C8-4DD0-85C6-3E37437DB479}" type="presOf" srcId="{46E7F812-11CF-4F36-BC67-F5BCC05E2FCA}" destId="{5C357485-1451-4F0C-A6DB-50A3037741D0}" srcOrd="0" destOrd="0" presId="urn:microsoft.com/office/officeart/2005/8/layout/lProcess3"/>
    <dgm:cxn modelId="{32BAF52C-8C36-415F-B064-44FD6144C277}" srcId="{A105FF65-AA40-45C9-811A-CB268D86BE30}" destId="{46E7F812-11CF-4F36-BC67-F5BCC05E2FCA}" srcOrd="0" destOrd="0" parTransId="{74896BD9-A299-4F92-B42D-E02FFC261E5B}" sibTransId="{42082B24-656A-4716-A2A1-9487A1477A20}"/>
    <dgm:cxn modelId="{2B441535-20A0-4821-9E6F-801DB3051DB6}" type="presOf" srcId="{380A7744-D074-4A00-AE56-C3B4DBFA4FD4}" destId="{FF746FE0-112C-424E-A5DD-76AF87C05254}" srcOrd="0" destOrd="0" presId="urn:microsoft.com/office/officeart/2005/8/layout/lProcess3"/>
    <dgm:cxn modelId="{B1501F4E-29E2-4B35-AA30-3B59A5E3B3C3}" srcId="{0ECC7BAE-B410-474E-8651-D6AE85BFC7EE}" destId="{5F3484A6-46FD-458A-969E-14E2FCF46C49}" srcOrd="0" destOrd="0" parTransId="{507B4C5D-5DB5-47D5-8816-6422D8AA7AB5}" sibTransId="{F090F71A-A984-47EF-B814-74435EADBD86}"/>
    <dgm:cxn modelId="{E72BCA73-F4E2-47A9-AF7D-3DA4C615C5B4}" srcId="{A8697C78-6B0F-4ACC-871F-49F669730617}" destId="{23467079-4487-484E-A63A-4C067125BEF7}" srcOrd="0" destOrd="0" parTransId="{D6FAF2E3-0D8F-4BA1-8555-A1B2CBF5F2A2}" sibTransId="{91393B62-3CBC-461C-A65D-C6A88E85D648}"/>
    <dgm:cxn modelId="{C96D3754-7078-4F51-914B-460B5337CE13}" type="presOf" srcId="{0ECC7BAE-B410-474E-8651-D6AE85BFC7EE}" destId="{9760B37B-ECAC-432A-89F5-A63BBBF2FCCE}" srcOrd="0" destOrd="0" presId="urn:microsoft.com/office/officeart/2005/8/layout/lProcess3"/>
    <dgm:cxn modelId="{3B14D97D-0EFB-4CA1-8469-F20087DB996B}" type="presOf" srcId="{B804F82E-D80B-4EE5-A328-83A4B4782FDA}" destId="{BF22BA3A-F43F-42B5-B955-474F8101E533}" srcOrd="0" destOrd="0" presId="urn:microsoft.com/office/officeart/2005/8/layout/lProcess3"/>
    <dgm:cxn modelId="{2E27C48B-48DC-41AE-9FF0-9467042EBC18}" srcId="{A105FF65-AA40-45C9-811A-CB268D86BE30}" destId="{0ECC7BAE-B410-474E-8651-D6AE85BFC7EE}" srcOrd="2" destOrd="0" parTransId="{4FDA202A-179B-4C46-8B21-DD7345C77A60}" sibTransId="{63276FB8-7F8E-40CE-B952-89877351200D}"/>
    <dgm:cxn modelId="{08D47D91-6DE6-45F3-A79C-9D0D2363E222}" type="presOf" srcId="{A8697C78-6B0F-4ACC-871F-49F669730617}" destId="{FD1C24C5-23B2-4F49-81AA-6713DBD21DC5}" srcOrd="0" destOrd="0" presId="urn:microsoft.com/office/officeart/2005/8/layout/lProcess3"/>
    <dgm:cxn modelId="{43A1AD91-3322-402B-9B9A-3117EB4A9F43}" type="presOf" srcId="{23467079-4487-484E-A63A-4C067125BEF7}" destId="{F6F824EA-6F4B-48FE-BC86-20B987504BBE}" srcOrd="0" destOrd="0" presId="urn:microsoft.com/office/officeart/2005/8/layout/lProcess3"/>
    <dgm:cxn modelId="{1A6F2E9F-61DC-4C7F-BA3C-FD54E924B613}" srcId="{46E7F812-11CF-4F36-BC67-F5BCC05E2FCA}" destId="{380A7744-D074-4A00-AE56-C3B4DBFA4FD4}" srcOrd="0" destOrd="0" parTransId="{F974B1FD-E052-4398-9045-2A1BEF243823}" sibTransId="{181DE744-9F65-4EA4-A69F-8830E819728C}"/>
    <dgm:cxn modelId="{7182F49F-5954-44BA-8E47-8D7510195EDA}" srcId="{0ECC7BAE-B410-474E-8651-D6AE85BFC7EE}" destId="{5F4DF520-2590-4BB9-8629-5D9D135BECCE}" srcOrd="1" destOrd="0" parTransId="{53EAD5B5-C7C6-491A-9919-F9BE7D9B74A5}" sibTransId="{E00680C8-6D4A-4DA7-B0CE-37AA396248B4}"/>
    <dgm:cxn modelId="{0AACC0A2-8D0E-4741-9D79-6261F94883A8}" type="presOf" srcId="{6106125A-A21C-4E36-ABBE-B754322F6743}" destId="{0DA6489C-2A28-40C8-95ED-F73D471C3ACE}" srcOrd="0" destOrd="0" presId="urn:microsoft.com/office/officeart/2005/8/layout/lProcess3"/>
    <dgm:cxn modelId="{D8C231AD-C29F-4DD3-BC64-E42C93BD8F4D}" type="presOf" srcId="{5F3484A6-46FD-458A-969E-14E2FCF46C49}" destId="{0B1620E4-955E-4583-AA23-E82CBB77553D}" srcOrd="0" destOrd="0" presId="urn:microsoft.com/office/officeart/2005/8/layout/lProcess3"/>
    <dgm:cxn modelId="{84BDAFE5-12B4-48E6-8C14-FC725D1242E9}" type="presOf" srcId="{5F4DF520-2590-4BB9-8629-5D9D135BECCE}" destId="{8E813182-3D0D-48EC-9F6F-6214A1D8E1B8}" srcOrd="0" destOrd="0" presId="urn:microsoft.com/office/officeart/2005/8/layout/lProcess3"/>
    <dgm:cxn modelId="{12CF96E9-7B81-4AA9-8DCF-485A943618B5}" srcId="{A105FF65-AA40-45C9-811A-CB268D86BE30}" destId="{A8697C78-6B0F-4ACC-871F-49F669730617}" srcOrd="1" destOrd="0" parTransId="{5C477F01-EE65-42B4-A89D-D13ED1233CF7}" sibTransId="{74AD2F5A-5871-4E88-9B73-B147ACC689EB}"/>
    <dgm:cxn modelId="{9DB1D4EC-614D-471D-9234-41AD54426682}" srcId="{A8697C78-6B0F-4ACC-871F-49F669730617}" destId="{B804F82E-D80B-4EE5-A328-83A4B4782FDA}" srcOrd="1" destOrd="0" parTransId="{52BE393D-C1E3-4B59-9107-C348F69E7BC8}" sibTransId="{19AAB2C0-6055-4024-8E86-162B3A8A7C7A}"/>
    <dgm:cxn modelId="{A59465ED-76C9-4E2C-AE31-B8E590F9D131}" type="presOf" srcId="{A105FF65-AA40-45C9-811A-CB268D86BE30}" destId="{D3C02DCA-F125-4C32-9E01-761E44DF4BE9}" srcOrd="0" destOrd="0" presId="urn:microsoft.com/office/officeart/2005/8/layout/lProcess3"/>
    <dgm:cxn modelId="{A565D9FF-4386-4261-A58A-279F77A5EA9A}" srcId="{46E7F812-11CF-4F36-BC67-F5BCC05E2FCA}" destId="{6106125A-A21C-4E36-ABBE-B754322F6743}" srcOrd="1" destOrd="0" parTransId="{8913E762-FC74-4C80-97D2-55DB57B1E984}" sibTransId="{217A8694-4160-4664-8722-62DA3D1A50D3}"/>
    <dgm:cxn modelId="{9E07AA35-358F-46C1-BC9C-BF19CA8EAA35}" type="presParOf" srcId="{D3C02DCA-F125-4C32-9E01-761E44DF4BE9}" destId="{7678B09D-4A67-4CB6-B89C-A2213F9A2394}" srcOrd="0" destOrd="0" presId="urn:microsoft.com/office/officeart/2005/8/layout/lProcess3"/>
    <dgm:cxn modelId="{965B4B2C-AE6A-4F0C-91B0-5A7CCE52A6E2}" type="presParOf" srcId="{7678B09D-4A67-4CB6-B89C-A2213F9A2394}" destId="{5C357485-1451-4F0C-A6DB-50A3037741D0}" srcOrd="0" destOrd="0" presId="urn:microsoft.com/office/officeart/2005/8/layout/lProcess3"/>
    <dgm:cxn modelId="{8DD5ACCE-F0F8-4E93-8CDC-50BD9E951819}" type="presParOf" srcId="{7678B09D-4A67-4CB6-B89C-A2213F9A2394}" destId="{C8FE418C-2801-4170-8C43-486AA48947F6}" srcOrd="1" destOrd="0" presId="urn:microsoft.com/office/officeart/2005/8/layout/lProcess3"/>
    <dgm:cxn modelId="{563E3DEB-8B59-4D42-AD4C-BB9715E61383}" type="presParOf" srcId="{7678B09D-4A67-4CB6-B89C-A2213F9A2394}" destId="{FF746FE0-112C-424E-A5DD-76AF87C05254}" srcOrd="2" destOrd="0" presId="urn:microsoft.com/office/officeart/2005/8/layout/lProcess3"/>
    <dgm:cxn modelId="{AC52B38C-0F74-44E1-B51E-A9F8AAEA5B58}" type="presParOf" srcId="{7678B09D-4A67-4CB6-B89C-A2213F9A2394}" destId="{C166D384-6A14-4E92-9A0B-F4EB8DADC3B7}" srcOrd="3" destOrd="0" presId="urn:microsoft.com/office/officeart/2005/8/layout/lProcess3"/>
    <dgm:cxn modelId="{D72724E2-45D1-451D-9394-5A7836C6826F}" type="presParOf" srcId="{7678B09D-4A67-4CB6-B89C-A2213F9A2394}" destId="{0DA6489C-2A28-40C8-95ED-F73D471C3ACE}" srcOrd="4" destOrd="0" presId="urn:microsoft.com/office/officeart/2005/8/layout/lProcess3"/>
    <dgm:cxn modelId="{959D54B6-7D47-4873-8C7A-8C3D4EBE2ED9}" type="presParOf" srcId="{D3C02DCA-F125-4C32-9E01-761E44DF4BE9}" destId="{B5623C65-8AB1-4564-A7F7-2C65BA496A1D}" srcOrd="1" destOrd="0" presId="urn:microsoft.com/office/officeart/2005/8/layout/lProcess3"/>
    <dgm:cxn modelId="{DB5B8B6A-D84B-4E05-BFE6-F28AA694201A}" type="presParOf" srcId="{D3C02DCA-F125-4C32-9E01-761E44DF4BE9}" destId="{B0C369AC-E9F0-4568-B9A5-CA5280F50D07}" srcOrd="2" destOrd="0" presId="urn:microsoft.com/office/officeart/2005/8/layout/lProcess3"/>
    <dgm:cxn modelId="{F83D88CF-BE37-437F-8220-694777EBF0B5}" type="presParOf" srcId="{B0C369AC-E9F0-4568-B9A5-CA5280F50D07}" destId="{FD1C24C5-23B2-4F49-81AA-6713DBD21DC5}" srcOrd="0" destOrd="0" presId="urn:microsoft.com/office/officeart/2005/8/layout/lProcess3"/>
    <dgm:cxn modelId="{F5304AA2-6C65-47E9-BF45-48A5ABAE46EF}" type="presParOf" srcId="{B0C369AC-E9F0-4568-B9A5-CA5280F50D07}" destId="{6E9FB751-1620-466D-953C-6F653088452B}" srcOrd="1" destOrd="0" presId="urn:microsoft.com/office/officeart/2005/8/layout/lProcess3"/>
    <dgm:cxn modelId="{BC06A2CE-3A12-4EA3-A00A-29C042931316}" type="presParOf" srcId="{B0C369AC-E9F0-4568-B9A5-CA5280F50D07}" destId="{F6F824EA-6F4B-48FE-BC86-20B987504BBE}" srcOrd="2" destOrd="0" presId="urn:microsoft.com/office/officeart/2005/8/layout/lProcess3"/>
    <dgm:cxn modelId="{52EA54D7-C235-420A-9F42-F68C75B16B1C}" type="presParOf" srcId="{B0C369AC-E9F0-4568-B9A5-CA5280F50D07}" destId="{EC1E94CA-EF36-4430-90F3-2CE83A195689}" srcOrd="3" destOrd="0" presId="urn:microsoft.com/office/officeart/2005/8/layout/lProcess3"/>
    <dgm:cxn modelId="{823E4F85-E079-4F28-BDB3-F0DF3AE50095}" type="presParOf" srcId="{B0C369AC-E9F0-4568-B9A5-CA5280F50D07}" destId="{BF22BA3A-F43F-42B5-B955-474F8101E533}" srcOrd="4" destOrd="0" presId="urn:microsoft.com/office/officeart/2005/8/layout/lProcess3"/>
    <dgm:cxn modelId="{A4E6D9F1-68F5-4A95-8FD9-AE799438B801}" type="presParOf" srcId="{D3C02DCA-F125-4C32-9E01-761E44DF4BE9}" destId="{F0EA73AA-91B4-40E9-A64B-9FCE227C2F9C}" srcOrd="3" destOrd="0" presId="urn:microsoft.com/office/officeart/2005/8/layout/lProcess3"/>
    <dgm:cxn modelId="{060889EC-03E1-406C-BDA2-AB15CF8190DE}" type="presParOf" srcId="{D3C02DCA-F125-4C32-9E01-761E44DF4BE9}" destId="{9914DBCD-2BE3-462C-A62F-15D46688520E}" srcOrd="4" destOrd="0" presId="urn:microsoft.com/office/officeart/2005/8/layout/lProcess3"/>
    <dgm:cxn modelId="{F2D3694C-3FCB-4CD6-B600-EBE962F33170}" type="presParOf" srcId="{9914DBCD-2BE3-462C-A62F-15D46688520E}" destId="{9760B37B-ECAC-432A-89F5-A63BBBF2FCCE}" srcOrd="0" destOrd="0" presId="urn:microsoft.com/office/officeart/2005/8/layout/lProcess3"/>
    <dgm:cxn modelId="{4D946EA4-1B80-4FE7-8DA3-FE6AB47B1779}" type="presParOf" srcId="{9914DBCD-2BE3-462C-A62F-15D46688520E}" destId="{368C36DD-F97E-4CCC-AA86-82980D0F45BB}" srcOrd="1" destOrd="0" presId="urn:microsoft.com/office/officeart/2005/8/layout/lProcess3"/>
    <dgm:cxn modelId="{1F528B02-5FA8-4A34-9261-EBE9A09F31C3}" type="presParOf" srcId="{9914DBCD-2BE3-462C-A62F-15D46688520E}" destId="{0B1620E4-955E-4583-AA23-E82CBB77553D}" srcOrd="2" destOrd="0" presId="urn:microsoft.com/office/officeart/2005/8/layout/lProcess3"/>
    <dgm:cxn modelId="{8439C9CD-58F0-40E3-B073-23E9D0E50CDA}" type="presParOf" srcId="{9914DBCD-2BE3-462C-A62F-15D46688520E}" destId="{6B8A1A84-F546-4877-BC84-253B58CB99F5}" srcOrd="3" destOrd="0" presId="urn:microsoft.com/office/officeart/2005/8/layout/lProcess3"/>
    <dgm:cxn modelId="{F9EF487E-D2CC-4EC5-B0F8-B87B3000082C}" type="presParOf" srcId="{9914DBCD-2BE3-462C-A62F-15D46688520E}" destId="{8E813182-3D0D-48EC-9F6F-6214A1D8E1B8}"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2ECBF7-0C40-44C7-8E6F-B1DD86A9442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70474057-8A62-484A-BE3C-491DC9FF07A7}">
      <dgm:prSet phldrT="[Text]"/>
      <dgm:spPr/>
      <dgm:t>
        <a:bodyPr/>
        <a:lstStyle/>
        <a:p>
          <a:r>
            <a:rPr lang="en-IN" b="1" dirty="0"/>
            <a:t>Knowledge/perception, beliefs, and mother’s practices</a:t>
          </a:r>
          <a:endParaRPr lang="en-IN" dirty="0"/>
        </a:p>
      </dgm:t>
    </dgm:pt>
    <dgm:pt modelId="{0C8CD061-EECE-4357-85D8-3F702BBB9014}" type="parTrans" cxnId="{D58570AF-5B7C-497B-839A-A91301640810}">
      <dgm:prSet/>
      <dgm:spPr/>
      <dgm:t>
        <a:bodyPr/>
        <a:lstStyle/>
        <a:p>
          <a:endParaRPr lang="en-IN"/>
        </a:p>
      </dgm:t>
    </dgm:pt>
    <dgm:pt modelId="{702C1B91-FA41-4CE5-A730-55F932CDA63A}" type="sibTrans" cxnId="{D58570AF-5B7C-497B-839A-A91301640810}">
      <dgm:prSet/>
      <dgm:spPr/>
      <dgm:t>
        <a:bodyPr/>
        <a:lstStyle/>
        <a:p>
          <a:endParaRPr lang="en-IN"/>
        </a:p>
      </dgm:t>
    </dgm:pt>
    <dgm:pt modelId="{DAF7C68E-61A1-4B12-B595-3C9C8912F663}">
      <dgm:prSet phldrT="[Text]"/>
      <dgm:spPr/>
      <dgm:t>
        <a:bodyPr/>
        <a:lstStyle/>
        <a:p>
          <a:r>
            <a:rPr lang="en-IN" dirty="0"/>
            <a:t>. For children between 6-11 months of age, it was believed that breastmilk is enough for the child</a:t>
          </a:r>
        </a:p>
      </dgm:t>
    </dgm:pt>
    <dgm:pt modelId="{BED93BD1-358E-4084-91E3-39B7FD110345}" type="parTrans" cxnId="{AC010141-D419-469A-AE05-A1FE99A45DCA}">
      <dgm:prSet/>
      <dgm:spPr/>
      <dgm:t>
        <a:bodyPr/>
        <a:lstStyle/>
        <a:p>
          <a:endParaRPr lang="en-IN"/>
        </a:p>
      </dgm:t>
    </dgm:pt>
    <dgm:pt modelId="{DACD7F90-12B3-4776-B1DA-D976DDC42787}" type="sibTrans" cxnId="{AC010141-D419-469A-AE05-A1FE99A45DCA}">
      <dgm:prSet/>
      <dgm:spPr/>
      <dgm:t>
        <a:bodyPr/>
        <a:lstStyle/>
        <a:p>
          <a:endParaRPr lang="en-IN"/>
        </a:p>
      </dgm:t>
    </dgm:pt>
    <dgm:pt modelId="{7854B9C1-7EA8-469A-80E5-FB81ADEAEE1D}">
      <dgm:prSet phldrT="[Text]"/>
      <dgm:spPr/>
      <dgm:t>
        <a:bodyPr/>
        <a:lstStyle/>
        <a:p>
          <a:r>
            <a:rPr lang="en-IN" b="1" dirty="0"/>
            <a:t>Advice received from healthcare staffs for nutrition</a:t>
          </a:r>
          <a:endParaRPr lang="en-IN" dirty="0"/>
        </a:p>
      </dgm:t>
    </dgm:pt>
    <dgm:pt modelId="{86EF0EDF-1506-4A45-8CEE-16634557B167}" type="parTrans" cxnId="{BDBE19CA-DAC6-4A2F-947B-5238501AF053}">
      <dgm:prSet/>
      <dgm:spPr/>
      <dgm:t>
        <a:bodyPr/>
        <a:lstStyle/>
        <a:p>
          <a:endParaRPr lang="en-IN"/>
        </a:p>
      </dgm:t>
    </dgm:pt>
    <dgm:pt modelId="{986A870D-EBDB-4E96-81CF-2E7A9934E6B5}" type="sibTrans" cxnId="{BDBE19CA-DAC6-4A2F-947B-5238501AF053}">
      <dgm:prSet/>
      <dgm:spPr/>
      <dgm:t>
        <a:bodyPr/>
        <a:lstStyle/>
        <a:p>
          <a:endParaRPr lang="en-IN"/>
        </a:p>
      </dgm:t>
    </dgm:pt>
    <dgm:pt modelId="{5852073D-C4C2-43B4-A818-BBC264A97565}">
      <dgm:prSet phldrT="[Text]"/>
      <dgm:spPr/>
      <dgm:t>
        <a:bodyPr/>
        <a:lstStyle/>
        <a:p>
          <a:r>
            <a:rPr lang="en-IN" dirty="0"/>
            <a:t>Creating awareness about nutritional requirements of IYCF was found to be satisfactory </a:t>
          </a:r>
        </a:p>
      </dgm:t>
    </dgm:pt>
    <dgm:pt modelId="{761B9642-C0F0-4FA4-A785-ECA6D70C52F0}" type="parTrans" cxnId="{C87A5C83-AF42-4230-AC99-E04C718422E9}">
      <dgm:prSet/>
      <dgm:spPr/>
      <dgm:t>
        <a:bodyPr/>
        <a:lstStyle/>
        <a:p>
          <a:endParaRPr lang="en-IN"/>
        </a:p>
      </dgm:t>
    </dgm:pt>
    <dgm:pt modelId="{B994BC76-4A5B-432C-85A3-D4EE7B3F6DE9}" type="sibTrans" cxnId="{C87A5C83-AF42-4230-AC99-E04C718422E9}">
      <dgm:prSet/>
      <dgm:spPr/>
      <dgm:t>
        <a:bodyPr/>
        <a:lstStyle/>
        <a:p>
          <a:endParaRPr lang="en-IN"/>
        </a:p>
      </dgm:t>
    </dgm:pt>
    <dgm:pt modelId="{0DB6FC29-B8D7-45CE-93C3-72FFE554C2D0}">
      <dgm:prSet phldrT="[Text]"/>
      <dgm:spPr/>
      <dgm:t>
        <a:bodyPr/>
        <a:lstStyle/>
        <a:p>
          <a:r>
            <a:rPr lang="en-IN" b="1" dirty="0"/>
            <a:t>Information received from other sources like media</a:t>
          </a:r>
          <a:endParaRPr lang="en-IN" dirty="0"/>
        </a:p>
      </dgm:t>
    </dgm:pt>
    <dgm:pt modelId="{29BED0DA-46FF-498F-852A-1120C7DF982E}" type="parTrans" cxnId="{14F5FAD8-04D5-4699-8523-57187158E254}">
      <dgm:prSet/>
      <dgm:spPr/>
      <dgm:t>
        <a:bodyPr/>
        <a:lstStyle/>
        <a:p>
          <a:endParaRPr lang="en-IN"/>
        </a:p>
      </dgm:t>
    </dgm:pt>
    <dgm:pt modelId="{51B7163E-FAEC-4C82-964E-802FC49A534D}" type="sibTrans" cxnId="{14F5FAD8-04D5-4699-8523-57187158E254}">
      <dgm:prSet/>
      <dgm:spPr/>
      <dgm:t>
        <a:bodyPr/>
        <a:lstStyle/>
        <a:p>
          <a:endParaRPr lang="en-IN"/>
        </a:p>
      </dgm:t>
    </dgm:pt>
    <dgm:pt modelId="{567C4463-1685-422D-990B-E828E64DFEB8}">
      <dgm:prSet phldrT="[Text]"/>
      <dgm:spPr/>
      <dgm:t>
        <a:bodyPr/>
        <a:lstStyle/>
        <a:p>
          <a:r>
            <a:rPr lang="en-IN" dirty="0"/>
            <a:t>the caregivers got the knowledge about child feeding practices through newspapers, magazines, TV advertisements</a:t>
          </a:r>
        </a:p>
      </dgm:t>
    </dgm:pt>
    <dgm:pt modelId="{E3469703-2400-4ADD-B4B8-E0E52AFC3A4D}" type="parTrans" cxnId="{96D77D13-AB59-4DA9-BF90-D9F38F00C621}">
      <dgm:prSet/>
      <dgm:spPr/>
      <dgm:t>
        <a:bodyPr/>
        <a:lstStyle/>
        <a:p>
          <a:endParaRPr lang="en-IN"/>
        </a:p>
      </dgm:t>
    </dgm:pt>
    <dgm:pt modelId="{8B490B6D-D280-4BDD-B294-7E0DE9CA262E}" type="sibTrans" cxnId="{96D77D13-AB59-4DA9-BF90-D9F38F00C621}">
      <dgm:prSet/>
      <dgm:spPr/>
      <dgm:t>
        <a:bodyPr/>
        <a:lstStyle/>
        <a:p>
          <a:endParaRPr lang="en-IN"/>
        </a:p>
      </dgm:t>
    </dgm:pt>
    <dgm:pt modelId="{0C209D66-AB3D-457B-BD8E-696F9DC6CFF5}" type="pres">
      <dgm:prSet presAssocID="{5B2ECBF7-0C40-44C7-8E6F-B1DD86A9442C}" presName="Name0" presStyleCnt="0">
        <dgm:presLayoutVars>
          <dgm:dir/>
          <dgm:animLvl val="lvl"/>
          <dgm:resizeHandles val="exact"/>
        </dgm:presLayoutVars>
      </dgm:prSet>
      <dgm:spPr/>
    </dgm:pt>
    <dgm:pt modelId="{43973E16-1882-45FF-992D-9F33D836549B}" type="pres">
      <dgm:prSet presAssocID="{70474057-8A62-484A-BE3C-491DC9FF07A7}" presName="linNode" presStyleCnt="0"/>
      <dgm:spPr/>
    </dgm:pt>
    <dgm:pt modelId="{35A44F0A-FB37-465C-8DA8-8D5DB0394C50}" type="pres">
      <dgm:prSet presAssocID="{70474057-8A62-484A-BE3C-491DC9FF07A7}" presName="parentText" presStyleLbl="node1" presStyleIdx="0" presStyleCnt="3" custScaleX="91285">
        <dgm:presLayoutVars>
          <dgm:chMax val="1"/>
          <dgm:bulletEnabled val="1"/>
        </dgm:presLayoutVars>
      </dgm:prSet>
      <dgm:spPr/>
    </dgm:pt>
    <dgm:pt modelId="{F2B244EA-2724-44F6-964C-9A1918827B5B}" type="pres">
      <dgm:prSet presAssocID="{70474057-8A62-484A-BE3C-491DC9FF07A7}" presName="descendantText" presStyleLbl="alignAccFollowNode1" presStyleIdx="0" presStyleCnt="3">
        <dgm:presLayoutVars>
          <dgm:bulletEnabled val="1"/>
        </dgm:presLayoutVars>
      </dgm:prSet>
      <dgm:spPr/>
    </dgm:pt>
    <dgm:pt modelId="{73D0B020-CF6D-45F5-862E-32A78E9082B5}" type="pres">
      <dgm:prSet presAssocID="{702C1B91-FA41-4CE5-A730-55F932CDA63A}" presName="sp" presStyleCnt="0"/>
      <dgm:spPr/>
    </dgm:pt>
    <dgm:pt modelId="{647BBFA3-0CA9-4B19-BD96-0D05890DA770}" type="pres">
      <dgm:prSet presAssocID="{7854B9C1-7EA8-469A-80E5-FB81ADEAEE1D}" presName="linNode" presStyleCnt="0"/>
      <dgm:spPr/>
    </dgm:pt>
    <dgm:pt modelId="{F5C5D266-2A3F-4E93-BF77-E796B525A4C0}" type="pres">
      <dgm:prSet presAssocID="{7854B9C1-7EA8-469A-80E5-FB81ADEAEE1D}" presName="parentText" presStyleLbl="node1" presStyleIdx="1" presStyleCnt="3" custScaleX="89233">
        <dgm:presLayoutVars>
          <dgm:chMax val="1"/>
          <dgm:bulletEnabled val="1"/>
        </dgm:presLayoutVars>
      </dgm:prSet>
      <dgm:spPr/>
    </dgm:pt>
    <dgm:pt modelId="{E399C8A7-9544-4869-A266-70B1571A0343}" type="pres">
      <dgm:prSet presAssocID="{7854B9C1-7EA8-469A-80E5-FB81ADEAEE1D}" presName="descendantText" presStyleLbl="alignAccFollowNode1" presStyleIdx="1" presStyleCnt="3">
        <dgm:presLayoutVars>
          <dgm:bulletEnabled val="1"/>
        </dgm:presLayoutVars>
      </dgm:prSet>
      <dgm:spPr/>
    </dgm:pt>
    <dgm:pt modelId="{802307B0-CCAB-4C33-B74C-E58EE88D00CF}" type="pres">
      <dgm:prSet presAssocID="{986A870D-EBDB-4E96-81CF-2E7A9934E6B5}" presName="sp" presStyleCnt="0"/>
      <dgm:spPr/>
    </dgm:pt>
    <dgm:pt modelId="{6EC155DE-3F97-4927-B249-F153C4CC4D4B}" type="pres">
      <dgm:prSet presAssocID="{0DB6FC29-B8D7-45CE-93C3-72FFE554C2D0}" presName="linNode" presStyleCnt="0"/>
      <dgm:spPr/>
    </dgm:pt>
    <dgm:pt modelId="{D93295C1-473E-487B-8541-C2C7CCF85C31}" type="pres">
      <dgm:prSet presAssocID="{0DB6FC29-B8D7-45CE-93C3-72FFE554C2D0}" presName="parentText" presStyleLbl="node1" presStyleIdx="2" presStyleCnt="3" custScaleX="92310" custLinFactNeighborX="-1154">
        <dgm:presLayoutVars>
          <dgm:chMax val="1"/>
          <dgm:bulletEnabled val="1"/>
        </dgm:presLayoutVars>
      </dgm:prSet>
      <dgm:spPr/>
    </dgm:pt>
    <dgm:pt modelId="{EEAF6404-8C6F-45F2-88FF-4330EE88EF6D}" type="pres">
      <dgm:prSet presAssocID="{0DB6FC29-B8D7-45CE-93C3-72FFE554C2D0}" presName="descendantText" presStyleLbl="alignAccFollowNode1" presStyleIdx="2" presStyleCnt="3">
        <dgm:presLayoutVars>
          <dgm:bulletEnabled val="1"/>
        </dgm:presLayoutVars>
      </dgm:prSet>
      <dgm:spPr/>
    </dgm:pt>
  </dgm:ptLst>
  <dgm:cxnLst>
    <dgm:cxn modelId="{9E01BC02-4EAD-461A-9B85-2DA863B8A960}" type="presOf" srcId="{DAF7C68E-61A1-4B12-B595-3C9C8912F663}" destId="{F2B244EA-2724-44F6-964C-9A1918827B5B}" srcOrd="0" destOrd="0" presId="urn:microsoft.com/office/officeart/2005/8/layout/vList5"/>
    <dgm:cxn modelId="{96D77D13-AB59-4DA9-BF90-D9F38F00C621}" srcId="{0DB6FC29-B8D7-45CE-93C3-72FFE554C2D0}" destId="{567C4463-1685-422D-990B-E828E64DFEB8}" srcOrd="0" destOrd="0" parTransId="{E3469703-2400-4ADD-B4B8-E0E52AFC3A4D}" sibTransId="{8B490B6D-D280-4BDD-B294-7E0DE9CA262E}"/>
    <dgm:cxn modelId="{FD999639-7CCE-4402-A79D-682FC5602C84}" type="presOf" srcId="{7854B9C1-7EA8-469A-80E5-FB81ADEAEE1D}" destId="{F5C5D266-2A3F-4E93-BF77-E796B525A4C0}" srcOrd="0" destOrd="0" presId="urn:microsoft.com/office/officeart/2005/8/layout/vList5"/>
    <dgm:cxn modelId="{AC010141-D419-469A-AE05-A1FE99A45DCA}" srcId="{70474057-8A62-484A-BE3C-491DC9FF07A7}" destId="{DAF7C68E-61A1-4B12-B595-3C9C8912F663}" srcOrd="0" destOrd="0" parTransId="{BED93BD1-358E-4084-91E3-39B7FD110345}" sibTransId="{DACD7F90-12B3-4776-B1DA-D976DDC42787}"/>
    <dgm:cxn modelId="{C0301A50-3F37-4ACE-85FD-E468F6699B2F}" type="presOf" srcId="{5B2ECBF7-0C40-44C7-8E6F-B1DD86A9442C}" destId="{0C209D66-AB3D-457B-BD8E-696F9DC6CFF5}" srcOrd="0" destOrd="0" presId="urn:microsoft.com/office/officeart/2005/8/layout/vList5"/>
    <dgm:cxn modelId="{EB0A307F-5A5B-4D71-B8A7-2BF1F23E984C}" type="presOf" srcId="{70474057-8A62-484A-BE3C-491DC9FF07A7}" destId="{35A44F0A-FB37-465C-8DA8-8D5DB0394C50}" srcOrd="0" destOrd="0" presId="urn:microsoft.com/office/officeart/2005/8/layout/vList5"/>
    <dgm:cxn modelId="{C87A5C83-AF42-4230-AC99-E04C718422E9}" srcId="{7854B9C1-7EA8-469A-80E5-FB81ADEAEE1D}" destId="{5852073D-C4C2-43B4-A818-BBC264A97565}" srcOrd="0" destOrd="0" parTransId="{761B9642-C0F0-4FA4-A785-ECA6D70C52F0}" sibTransId="{B994BC76-4A5B-432C-85A3-D4EE7B3F6DE9}"/>
    <dgm:cxn modelId="{93CD0E85-F64A-4AA2-874B-0238A72533C4}" type="presOf" srcId="{567C4463-1685-422D-990B-E828E64DFEB8}" destId="{EEAF6404-8C6F-45F2-88FF-4330EE88EF6D}" srcOrd="0" destOrd="0" presId="urn:microsoft.com/office/officeart/2005/8/layout/vList5"/>
    <dgm:cxn modelId="{D58570AF-5B7C-497B-839A-A91301640810}" srcId="{5B2ECBF7-0C40-44C7-8E6F-B1DD86A9442C}" destId="{70474057-8A62-484A-BE3C-491DC9FF07A7}" srcOrd="0" destOrd="0" parTransId="{0C8CD061-EECE-4357-85D8-3F702BBB9014}" sibTransId="{702C1B91-FA41-4CE5-A730-55F932CDA63A}"/>
    <dgm:cxn modelId="{AB3523C3-0E29-4CA8-89E7-904079C74D83}" type="presOf" srcId="{0DB6FC29-B8D7-45CE-93C3-72FFE554C2D0}" destId="{D93295C1-473E-487B-8541-C2C7CCF85C31}" srcOrd="0" destOrd="0" presId="urn:microsoft.com/office/officeart/2005/8/layout/vList5"/>
    <dgm:cxn modelId="{BDBE19CA-DAC6-4A2F-947B-5238501AF053}" srcId="{5B2ECBF7-0C40-44C7-8E6F-B1DD86A9442C}" destId="{7854B9C1-7EA8-469A-80E5-FB81ADEAEE1D}" srcOrd="1" destOrd="0" parTransId="{86EF0EDF-1506-4A45-8CEE-16634557B167}" sibTransId="{986A870D-EBDB-4E96-81CF-2E7A9934E6B5}"/>
    <dgm:cxn modelId="{14F5FAD8-04D5-4699-8523-57187158E254}" srcId="{5B2ECBF7-0C40-44C7-8E6F-B1DD86A9442C}" destId="{0DB6FC29-B8D7-45CE-93C3-72FFE554C2D0}" srcOrd="2" destOrd="0" parTransId="{29BED0DA-46FF-498F-852A-1120C7DF982E}" sibTransId="{51B7163E-FAEC-4C82-964E-802FC49A534D}"/>
    <dgm:cxn modelId="{774701DA-492F-4CFD-B52B-3BCB7D951E75}" type="presOf" srcId="{5852073D-C4C2-43B4-A818-BBC264A97565}" destId="{E399C8A7-9544-4869-A266-70B1571A0343}" srcOrd="0" destOrd="0" presId="urn:microsoft.com/office/officeart/2005/8/layout/vList5"/>
    <dgm:cxn modelId="{E585CF57-AF2A-494D-B586-6514F7D9C08F}" type="presParOf" srcId="{0C209D66-AB3D-457B-BD8E-696F9DC6CFF5}" destId="{43973E16-1882-45FF-992D-9F33D836549B}" srcOrd="0" destOrd="0" presId="urn:microsoft.com/office/officeart/2005/8/layout/vList5"/>
    <dgm:cxn modelId="{88C0F7C8-13E5-460C-BD24-B59AF32E7884}" type="presParOf" srcId="{43973E16-1882-45FF-992D-9F33D836549B}" destId="{35A44F0A-FB37-465C-8DA8-8D5DB0394C50}" srcOrd="0" destOrd="0" presId="urn:microsoft.com/office/officeart/2005/8/layout/vList5"/>
    <dgm:cxn modelId="{70B5A1DC-7982-4F03-BCA5-DAD9EBC4914F}" type="presParOf" srcId="{43973E16-1882-45FF-992D-9F33D836549B}" destId="{F2B244EA-2724-44F6-964C-9A1918827B5B}" srcOrd="1" destOrd="0" presId="urn:microsoft.com/office/officeart/2005/8/layout/vList5"/>
    <dgm:cxn modelId="{AD5C7CC4-3771-423D-8E35-A5498D10D9B4}" type="presParOf" srcId="{0C209D66-AB3D-457B-BD8E-696F9DC6CFF5}" destId="{73D0B020-CF6D-45F5-862E-32A78E9082B5}" srcOrd="1" destOrd="0" presId="urn:microsoft.com/office/officeart/2005/8/layout/vList5"/>
    <dgm:cxn modelId="{C425529A-12F9-44F7-B151-4E8D7340A58A}" type="presParOf" srcId="{0C209D66-AB3D-457B-BD8E-696F9DC6CFF5}" destId="{647BBFA3-0CA9-4B19-BD96-0D05890DA770}" srcOrd="2" destOrd="0" presId="urn:microsoft.com/office/officeart/2005/8/layout/vList5"/>
    <dgm:cxn modelId="{EF860CD6-E5D8-4595-9E3D-7F6AFDF52EE4}" type="presParOf" srcId="{647BBFA3-0CA9-4B19-BD96-0D05890DA770}" destId="{F5C5D266-2A3F-4E93-BF77-E796B525A4C0}" srcOrd="0" destOrd="0" presId="urn:microsoft.com/office/officeart/2005/8/layout/vList5"/>
    <dgm:cxn modelId="{78949135-C453-4E33-B6BC-53FB77B78F2D}" type="presParOf" srcId="{647BBFA3-0CA9-4B19-BD96-0D05890DA770}" destId="{E399C8A7-9544-4869-A266-70B1571A0343}" srcOrd="1" destOrd="0" presId="urn:microsoft.com/office/officeart/2005/8/layout/vList5"/>
    <dgm:cxn modelId="{06862414-BAD7-424D-9C47-21456A679E3C}" type="presParOf" srcId="{0C209D66-AB3D-457B-BD8E-696F9DC6CFF5}" destId="{802307B0-CCAB-4C33-B74C-E58EE88D00CF}" srcOrd="3" destOrd="0" presId="urn:microsoft.com/office/officeart/2005/8/layout/vList5"/>
    <dgm:cxn modelId="{1CE5B155-36E5-41FA-A996-8B0FE37318B3}" type="presParOf" srcId="{0C209D66-AB3D-457B-BD8E-696F9DC6CFF5}" destId="{6EC155DE-3F97-4927-B249-F153C4CC4D4B}" srcOrd="4" destOrd="0" presId="urn:microsoft.com/office/officeart/2005/8/layout/vList5"/>
    <dgm:cxn modelId="{6DEC3936-762A-4181-AC49-2A947A2B95FF}" type="presParOf" srcId="{6EC155DE-3F97-4927-B249-F153C4CC4D4B}" destId="{D93295C1-473E-487B-8541-C2C7CCF85C31}" srcOrd="0" destOrd="0" presId="urn:microsoft.com/office/officeart/2005/8/layout/vList5"/>
    <dgm:cxn modelId="{0B69A3BC-8E7A-49A5-A9DD-66BC2906A82C}" type="presParOf" srcId="{6EC155DE-3F97-4927-B249-F153C4CC4D4B}" destId="{EEAF6404-8C6F-45F2-88FF-4330EE88EF6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6E6BCB-3598-450C-BFA3-406E16ABE19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IN"/>
        </a:p>
      </dgm:t>
    </dgm:pt>
    <dgm:pt modelId="{316985C8-0F30-458C-9A28-B1266A422476}">
      <dgm:prSet phldrT="[Text]"/>
      <dgm:spPr/>
      <dgm:t>
        <a:bodyPr/>
        <a:lstStyle/>
        <a:p>
          <a:r>
            <a:rPr lang="en-IN" b="1" dirty="0"/>
            <a:t>Family support </a:t>
          </a:r>
          <a:endParaRPr lang="en-IN" dirty="0"/>
        </a:p>
      </dgm:t>
    </dgm:pt>
    <dgm:pt modelId="{70304500-1036-41AC-BC04-83F9A3E5AFFE}" type="parTrans" cxnId="{F580141E-6F66-4DF1-9B0B-3EA21A87E113}">
      <dgm:prSet/>
      <dgm:spPr/>
      <dgm:t>
        <a:bodyPr/>
        <a:lstStyle/>
        <a:p>
          <a:endParaRPr lang="en-IN"/>
        </a:p>
      </dgm:t>
    </dgm:pt>
    <dgm:pt modelId="{807B84BC-060E-4AA6-8DA0-F34C71202AD2}" type="sibTrans" cxnId="{F580141E-6F66-4DF1-9B0B-3EA21A87E113}">
      <dgm:prSet/>
      <dgm:spPr/>
      <dgm:t>
        <a:bodyPr/>
        <a:lstStyle/>
        <a:p>
          <a:endParaRPr lang="en-IN"/>
        </a:p>
      </dgm:t>
    </dgm:pt>
    <dgm:pt modelId="{D02E7546-A2A9-4486-9133-D4E1FAA8FCD8}">
      <dgm:prSet phldrT="[Text]"/>
      <dgm:spPr/>
      <dgm:t>
        <a:bodyPr/>
        <a:lstStyle/>
        <a:p>
          <a:r>
            <a:rPr lang="en-IN" dirty="0"/>
            <a:t>mothers who did not get any help from their family in managing the child, could not give proper time and attention to the child</a:t>
          </a:r>
        </a:p>
      </dgm:t>
    </dgm:pt>
    <dgm:pt modelId="{F600D5EE-D4AD-4497-8B51-6599489B2C93}" type="parTrans" cxnId="{455E1512-13F5-4B31-86E1-A85C21B15D52}">
      <dgm:prSet/>
      <dgm:spPr/>
      <dgm:t>
        <a:bodyPr/>
        <a:lstStyle/>
        <a:p>
          <a:endParaRPr lang="en-IN"/>
        </a:p>
      </dgm:t>
    </dgm:pt>
    <dgm:pt modelId="{68B8215C-8805-42E5-838D-99F585B5848F}" type="sibTrans" cxnId="{455E1512-13F5-4B31-86E1-A85C21B15D52}">
      <dgm:prSet/>
      <dgm:spPr/>
      <dgm:t>
        <a:bodyPr/>
        <a:lstStyle/>
        <a:p>
          <a:endParaRPr lang="en-IN"/>
        </a:p>
      </dgm:t>
    </dgm:pt>
    <dgm:pt modelId="{8F659937-92C9-4337-8AB2-2D5CE6BCC87C}">
      <dgm:prSet phldrT="[Text]"/>
      <dgm:spPr/>
      <dgm:t>
        <a:bodyPr/>
        <a:lstStyle/>
        <a:p>
          <a:r>
            <a:rPr lang="en-IN" dirty="0"/>
            <a:t>mothers who got help other family members in managing their child followed better complimentary feeding practices</a:t>
          </a:r>
        </a:p>
      </dgm:t>
    </dgm:pt>
    <dgm:pt modelId="{D2E83FCF-7A8A-44CF-91FD-9D4E4341C6A0}" type="parTrans" cxnId="{042C023A-90EF-46C7-918B-F9F0360A05E6}">
      <dgm:prSet/>
      <dgm:spPr/>
      <dgm:t>
        <a:bodyPr/>
        <a:lstStyle/>
        <a:p>
          <a:endParaRPr lang="en-IN"/>
        </a:p>
      </dgm:t>
    </dgm:pt>
    <dgm:pt modelId="{A8287DDB-EE99-4A7E-B75C-6F13C5F463F5}" type="sibTrans" cxnId="{042C023A-90EF-46C7-918B-F9F0360A05E6}">
      <dgm:prSet/>
      <dgm:spPr/>
      <dgm:t>
        <a:bodyPr/>
        <a:lstStyle/>
        <a:p>
          <a:endParaRPr lang="en-IN"/>
        </a:p>
      </dgm:t>
    </dgm:pt>
    <dgm:pt modelId="{7C16E932-4506-4BA2-B90A-E0F65139862F}">
      <dgm:prSet phldrT="[Text]"/>
      <dgm:spPr/>
      <dgm:t>
        <a:bodyPr/>
        <a:lstStyle/>
        <a:p>
          <a:r>
            <a:rPr lang="en-IN" b="1" dirty="0"/>
            <a:t>Challenges in feeding behaviour as child grows older</a:t>
          </a:r>
          <a:endParaRPr lang="en-IN" dirty="0"/>
        </a:p>
      </dgm:t>
    </dgm:pt>
    <dgm:pt modelId="{55AA746A-017A-4D47-BAC6-AFE3C5E8EE65}" type="parTrans" cxnId="{212601CB-4674-46ED-8921-6C45FE637B68}">
      <dgm:prSet/>
      <dgm:spPr/>
      <dgm:t>
        <a:bodyPr/>
        <a:lstStyle/>
        <a:p>
          <a:endParaRPr lang="en-IN"/>
        </a:p>
      </dgm:t>
    </dgm:pt>
    <dgm:pt modelId="{370C905C-1444-4CCC-B7BC-73DE6F989473}" type="sibTrans" cxnId="{212601CB-4674-46ED-8921-6C45FE637B68}">
      <dgm:prSet/>
      <dgm:spPr/>
      <dgm:t>
        <a:bodyPr/>
        <a:lstStyle/>
        <a:p>
          <a:endParaRPr lang="en-IN"/>
        </a:p>
      </dgm:t>
    </dgm:pt>
    <dgm:pt modelId="{BF7B075F-D24B-4A34-88E2-B67EDA671B02}">
      <dgm:prSet phldrT="[Text]"/>
      <dgm:spPr/>
      <dgm:t>
        <a:bodyPr/>
        <a:lstStyle/>
        <a:p>
          <a:r>
            <a:rPr lang="en-IN" dirty="0"/>
            <a:t>Introducing new food items to the child was always a challenge </a:t>
          </a:r>
        </a:p>
      </dgm:t>
    </dgm:pt>
    <dgm:pt modelId="{EBF71552-7FCC-4F64-BD00-A0A5D1111B52}" type="parTrans" cxnId="{E8098B09-9FCB-40B6-AE3E-9EE04FE3EB6F}">
      <dgm:prSet/>
      <dgm:spPr/>
      <dgm:t>
        <a:bodyPr/>
        <a:lstStyle/>
        <a:p>
          <a:endParaRPr lang="en-IN"/>
        </a:p>
      </dgm:t>
    </dgm:pt>
    <dgm:pt modelId="{F0E8F230-DB31-4DDF-B158-8A8CA5836575}" type="sibTrans" cxnId="{E8098B09-9FCB-40B6-AE3E-9EE04FE3EB6F}">
      <dgm:prSet/>
      <dgm:spPr/>
      <dgm:t>
        <a:bodyPr/>
        <a:lstStyle/>
        <a:p>
          <a:endParaRPr lang="en-IN"/>
        </a:p>
      </dgm:t>
    </dgm:pt>
    <dgm:pt modelId="{C8F133F2-3B39-4800-95A5-1579EF44477D}">
      <dgm:prSet phldrT="[Text]"/>
      <dgm:spPr/>
      <dgm:t>
        <a:bodyPr/>
        <a:lstStyle/>
        <a:p>
          <a:r>
            <a:rPr lang="en-IN" dirty="0"/>
            <a:t>. Increasing the quantity of food was a challenge</a:t>
          </a:r>
        </a:p>
      </dgm:t>
    </dgm:pt>
    <dgm:pt modelId="{478AB74B-D500-4A21-BA5F-156E2B5E0EE7}" type="parTrans" cxnId="{752E38D9-72F9-459F-9E83-07EC89951A86}">
      <dgm:prSet/>
      <dgm:spPr/>
      <dgm:t>
        <a:bodyPr/>
        <a:lstStyle/>
        <a:p>
          <a:endParaRPr lang="en-IN"/>
        </a:p>
      </dgm:t>
    </dgm:pt>
    <dgm:pt modelId="{FC647195-E72D-4E91-85C8-2FAA8F69D75D}" type="sibTrans" cxnId="{752E38D9-72F9-459F-9E83-07EC89951A86}">
      <dgm:prSet/>
      <dgm:spPr/>
      <dgm:t>
        <a:bodyPr/>
        <a:lstStyle/>
        <a:p>
          <a:endParaRPr lang="en-IN"/>
        </a:p>
      </dgm:t>
    </dgm:pt>
    <dgm:pt modelId="{6F33EF06-BDC1-44D4-AF5A-EC520AABA13B}">
      <dgm:prSet phldrT="[Text]"/>
      <dgm:spPr/>
      <dgm:t>
        <a:bodyPr/>
        <a:lstStyle/>
        <a:p>
          <a:r>
            <a:rPr lang="en-IN" b="1" dirty="0"/>
            <a:t>Barriers to optimal Infants practices</a:t>
          </a:r>
          <a:endParaRPr lang="en-IN" dirty="0"/>
        </a:p>
      </dgm:t>
    </dgm:pt>
    <dgm:pt modelId="{46C0AB51-274F-4D97-8BF7-9C72FC73C1C9}" type="parTrans" cxnId="{63AB9A45-8352-4227-BC39-51B39E2FAB7D}">
      <dgm:prSet/>
      <dgm:spPr/>
      <dgm:t>
        <a:bodyPr/>
        <a:lstStyle/>
        <a:p>
          <a:endParaRPr lang="en-IN"/>
        </a:p>
      </dgm:t>
    </dgm:pt>
    <dgm:pt modelId="{D607A3F5-EB88-416C-9049-ACB73B59C341}" type="sibTrans" cxnId="{63AB9A45-8352-4227-BC39-51B39E2FAB7D}">
      <dgm:prSet/>
      <dgm:spPr/>
      <dgm:t>
        <a:bodyPr/>
        <a:lstStyle/>
        <a:p>
          <a:endParaRPr lang="en-IN"/>
        </a:p>
      </dgm:t>
    </dgm:pt>
    <dgm:pt modelId="{D611C99D-F798-4C83-97A4-9FBCCB5FC23B}">
      <dgm:prSet phldrT="[Text]"/>
      <dgm:spPr/>
      <dgm:t>
        <a:bodyPr/>
        <a:lstStyle/>
        <a:p>
          <a:r>
            <a:rPr lang="en-IN" b="1" dirty="0"/>
            <a:t>1. Women’s workload</a:t>
          </a:r>
        </a:p>
        <a:p>
          <a:r>
            <a:rPr lang="en-IN" b="1" dirty="0"/>
            <a:t>2. Poor maternal dietary &amp; insufficient breast milk</a:t>
          </a:r>
          <a:endParaRPr lang="en-IN" dirty="0"/>
        </a:p>
      </dgm:t>
    </dgm:pt>
    <dgm:pt modelId="{E578D791-92C0-4963-AB56-1DBDE388AB3C}" type="parTrans" cxnId="{6343935E-00DA-4A95-BB3A-AA7E3094D367}">
      <dgm:prSet/>
      <dgm:spPr/>
      <dgm:t>
        <a:bodyPr/>
        <a:lstStyle/>
        <a:p>
          <a:endParaRPr lang="en-IN"/>
        </a:p>
      </dgm:t>
    </dgm:pt>
    <dgm:pt modelId="{CCCED5D7-ED1E-4DA9-935D-02375FEBC543}" type="sibTrans" cxnId="{6343935E-00DA-4A95-BB3A-AA7E3094D367}">
      <dgm:prSet/>
      <dgm:spPr/>
      <dgm:t>
        <a:bodyPr/>
        <a:lstStyle/>
        <a:p>
          <a:endParaRPr lang="en-IN"/>
        </a:p>
      </dgm:t>
    </dgm:pt>
    <dgm:pt modelId="{FAC04F11-8C0E-4333-A057-5FD5CC3B2723}">
      <dgm:prSet phldrT="[Text]"/>
      <dgm:spPr/>
      <dgm:t>
        <a:bodyPr/>
        <a:lstStyle/>
        <a:p>
          <a:r>
            <a:rPr lang="en-US" dirty="0"/>
            <a:t>3. </a:t>
          </a:r>
          <a:r>
            <a:rPr lang="en-IN" b="1" dirty="0"/>
            <a:t>Lack of knowledge in feeding practices</a:t>
          </a:r>
          <a:r>
            <a:rPr lang="en-IN" dirty="0"/>
            <a:t> </a:t>
          </a:r>
        </a:p>
        <a:p>
          <a:r>
            <a:rPr lang="en-IN" dirty="0"/>
            <a:t>4. </a:t>
          </a:r>
          <a:r>
            <a:rPr lang="en-IN" b="1" dirty="0"/>
            <a:t>financial resource constraints</a:t>
          </a:r>
          <a:r>
            <a:rPr lang="en-IN" dirty="0"/>
            <a:t> </a:t>
          </a:r>
        </a:p>
      </dgm:t>
    </dgm:pt>
    <dgm:pt modelId="{8F7431FE-2CDA-49BE-A43C-E76882764B02}" type="parTrans" cxnId="{8E7ECE6C-EF95-48ED-AF79-8C709C1EB4E9}">
      <dgm:prSet/>
      <dgm:spPr/>
      <dgm:t>
        <a:bodyPr/>
        <a:lstStyle/>
        <a:p>
          <a:endParaRPr lang="en-IN"/>
        </a:p>
      </dgm:t>
    </dgm:pt>
    <dgm:pt modelId="{49EB8510-36FB-45FF-AA3A-72A86CDD6272}" type="sibTrans" cxnId="{8E7ECE6C-EF95-48ED-AF79-8C709C1EB4E9}">
      <dgm:prSet/>
      <dgm:spPr/>
      <dgm:t>
        <a:bodyPr/>
        <a:lstStyle/>
        <a:p>
          <a:endParaRPr lang="en-IN"/>
        </a:p>
      </dgm:t>
    </dgm:pt>
    <dgm:pt modelId="{2CF6F167-6E41-42A8-B146-347116CFF2EF}" type="pres">
      <dgm:prSet presAssocID="{406E6BCB-3598-450C-BFA3-406E16ABE193}" presName="theList" presStyleCnt="0">
        <dgm:presLayoutVars>
          <dgm:dir/>
          <dgm:animLvl val="lvl"/>
          <dgm:resizeHandles val="exact"/>
        </dgm:presLayoutVars>
      </dgm:prSet>
      <dgm:spPr/>
    </dgm:pt>
    <dgm:pt modelId="{9BB022E7-1D46-4B74-ACC9-2DF67CE5A568}" type="pres">
      <dgm:prSet presAssocID="{316985C8-0F30-458C-9A28-B1266A422476}" presName="compNode" presStyleCnt="0"/>
      <dgm:spPr/>
    </dgm:pt>
    <dgm:pt modelId="{3942DC62-3A0A-4D38-A3EC-AB60A5E24A1D}" type="pres">
      <dgm:prSet presAssocID="{316985C8-0F30-458C-9A28-B1266A422476}" presName="aNode" presStyleLbl="bgShp" presStyleIdx="0" presStyleCnt="3"/>
      <dgm:spPr/>
    </dgm:pt>
    <dgm:pt modelId="{D9723EBB-4C8B-4A79-AF3B-327E7F51DC04}" type="pres">
      <dgm:prSet presAssocID="{316985C8-0F30-458C-9A28-B1266A422476}" presName="textNode" presStyleLbl="bgShp" presStyleIdx="0" presStyleCnt="3"/>
      <dgm:spPr/>
    </dgm:pt>
    <dgm:pt modelId="{54B49E43-9A7F-41B8-BD45-8581A675E433}" type="pres">
      <dgm:prSet presAssocID="{316985C8-0F30-458C-9A28-B1266A422476}" presName="compChildNode" presStyleCnt="0"/>
      <dgm:spPr/>
    </dgm:pt>
    <dgm:pt modelId="{05846007-098F-413B-BBD8-3BE7298A78E3}" type="pres">
      <dgm:prSet presAssocID="{316985C8-0F30-458C-9A28-B1266A422476}" presName="theInnerList" presStyleCnt="0"/>
      <dgm:spPr/>
    </dgm:pt>
    <dgm:pt modelId="{44ABF586-E337-4E3D-BBD7-E19659361E91}" type="pres">
      <dgm:prSet presAssocID="{D02E7546-A2A9-4486-9133-D4E1FAA8FCD8}" presName="childNode" presStyleLbl="node1" presStyleIdx="0" presStyleCnt="6">
        <dgm:presLayoutVars>
          <dgm:bulletEnabled val="1"/>
        </dgm:presLayoutVars>
      </dgm:prSet>
      <dgm:spPr/>
    </dgm:pt>
    <dgm:pt modelId="{23C8C556-E2F4-47DC-A726-BFB744D203FB}" type="pres">
      <dgm:prSet presAssocID="{D02E7546-A2A9-4486-9133-D4E1FAA8FCD8}" presName="aSpace2" presStyleCnt="0"/>
      <dgm:spPr/>
    </dgm:pt>
    <dgm:pt modelId="{71F241DE-41E1-47C1-A670-0615C7606111}" type="pres">
      <dgm:prSet presAssocID="{8F659937-92C9-4337-8AB2-2D5CE6BCC87C}" presName="childNode" presStyleLbl="node1" presStyleIdx="1" presStyleCnt="6">
        <dgm:presLayoutVars>
          <dgm:bulletEnabled val="1"/>
        </dgm:presLayoutVars>
      </dgm:prSet>
      <dgm:spPr/>
    </dgm:pt>
    <dgm:pt modelId="{00692815-3507-4522-B3C4-164064FEE0D4}" type="pres">
      <dgm:prSet presAssocID="{316985C8-0F30-458C-9A28-B1266A422476}" presName="aSpace" presStyleCnt="0"/>
      <dgm:spPr/>
    </dgm:pt>
    <dgm:pt modelId="{B9792FDE-4171-4D24-84EB-3BDAA0F15910}" type="pres">
      <dgm:prSet presAssocID="{7C16E932-4506-4BA2-B90A-E0F65139862F}" presName="compNode" presStyleCnt="0"/>
      <dgm:spPr/>
    </dgm:pt>
    <dgm:pt modelId="{6D39C0C1-F444-4DC7-AAB8-BAF69E05BF74}" type="pres">
      <dgm:prSet presAssocID="{7C16E932-4506-4BA2-B90A-E0F65139862F}" presName="aNode" presStyleLbl="bgShp" presStyleIdx="1" presStyleCnt="3"/>
      <dgm:spPr/>
    </dgm:pt>
    <dgm:pt modelId="{6330FFFD-2B0F-4C89-BFF4-E032EEF45394}" type="pres">
      <dgm:prSet presAssocID="{7C16E932-4506-4BA2-B90A-E0F65139862F}" presName="textNode" presStyleLbl="bgShp" presStyleIdx="1" presStyleCnt="3"/>
      <dgm:spPr/>
    </dgm:pt>
    <dgm:pt modelId="{947A5099-AD57-413D-9651-10A70AC3EE8D}" type="pres">
      <dgm:prSet presAssocID="{7C16E932-4506-4BA2-B90A-E0F65139862F}" presName="compChildNode" presStyleCnt="0"/>
      <dgm:spPr/>
    </dgm:pt>
    <dgm:pt modelId="{10C0DE8F-3A9C-4002-8B56-0EF7C83355A0}" type="pres">
      <dgm:prSet presAssocID="{7C16E932-4506-4BA2-B90A-E0F65139862F}" presName="theInnerList" presStyleCnt="0"/>
      <dgm:spPr/>
    </dgm:pt>
    <dgm:pt modelId="{84C87A04-795B-4C69-887E-5C627CC577CC}" type="pres">
      <dgm:prSet presAssocID="{BF7B075F-D24B-4A34-88E2-B67EDA671B02}" presName="childNode" presStyleLbl="node1" presStyleIdx="2" presStyleCnt="6">
        <dgm:presLayoutVars>
          <dgm:bulletEnabled val="1"/>
        </dgm:presLayoutVars>
      </dgm:prSet>
      <dgm:spPr/>
    </dgm:pt>
    <dgm:pt modelId="{F0339815-0226-4FB4-99FC-0ABC52411E54}" type="pres">
      <dgm:prSet presAssocID="{BF7B075F-D24B-4A34-88E2-B67EDA671B02}" presName="aSpace2" presStyleCnt="0"/>
      <dgm:spPr/>
    </dgm:pt>
    <dgm:pt modelId="{EA92C306-F040-420E-A0B0-C13033DA4FFF}" type="pres">
      <dgm:prSet presAssocID="{C8F133F2-3B39-4800-95A5-1579EF44477D}" presName="childNode" presStyleLbl="node1" presStyleIdx="3" presStyleCnt="6">
        <dgm:presLayoutVars>
          <dgm:bulletEnabled val="1"/>
        </dgm:presLayoutVars>
      </dgm:prSet>
      <dgm:spPr/>
    </dgm:pt>
    <dgm:pt modelId="{0DFCFC4B-3EC5-4749-97FF-2EADB08FF7D4}" type="pres">
      <dgm:prSet presAssocID="{7C16E932-4506-4BA2-B90A-E0F65139862F}" presName="aSpace" presStyleCnt="0"/>
      <dgm:spPr/>
    </dgm:pt>
    <dgm:pt modelId="{4F0792F6-A50C-47A0-9D1A-602D0E07091D}" type="pres">
      <dgm:prSet presAssocID="{6F33EF06-BDC1-44D4-AF5A-EC520AABA13B}" presName="compNode" presStyleCnt="0"/>
      <dgm:spPr/>
    </dgm:pt>
    <dgm:pt modelId="{D3584351-EFAF-4F60-B22B-DE3F2662C4CD}" type="pres">
      <dgm:prSet presAssocID="{6F33EF06-BDC1-44D4-AF5A-EC520AABA13B}" presName="aNode" presStyleLbl="bgShp" presStyleIdx="2" presStyleCnt="3" custLinFactNeighborY="4412"/>
      <dgm:spPr/>
    </dgm:pt>
    <dgm:pt modelId="{13902D8E-C8A1-45EC-AADA-96ACE5A5F0D8}" type="pres">
      <dgm:prSet presAssocID="{6F33EF06-BDC1-44D4-AF5A-EC520AABA13B}" presName="textNode" presStyleLbl="bgShp" presStyleIdx="2" presStyleCnt="3"/>
      <dgm:spPr/>
    </dgm:pt>
    <dgm:pt modelId="{D0542CD4-7B41-4B34-A2B8-3EFAED2A73D1}" type="pres">
      <dgm:prSet presAssocID="{6F33EF06-BDC1-44D4-AF5A-EC520AABA13B}" presName="compChildNode" presStyleCnt="0"/>
      <dgm:spPr/>
    </dgm:pt>
    <dgm:pt modelId="{147F5EA3-90ED-44C7-A0C0-74F6BB842941}" type="pres">
      <dgm:prSet presAssocID="{6F33EF06-BDC1-44D4-AF5A-EC520AABA13B}" presName="theInnerList" presStyleCnt="0"/>
      <dgm:spPr/>
    </dgm:pt>
    <dgm:pt modelId="{08104B9F-C41E-40FE-BA72-F5848250A6C4}" type="pres">
      <dgm:prSet presAssocID="{D611C99D-F798-4C83-97A4-9FBCCB5FC23B}" presName="childNode" presStyleLbl="node1" presStyleIdx="4" presStyleCnt="6">
        <dgm:presLayoutVars>
          <dgm:bulletEnabled val="1"/>
        </dgm:presLayoutVars>
      </dgm:prSet>
      <dgm:spPr/>
    </dgm:pt>
    <dgm:pt modelId="{A2B9A50C-FBA2-419D-8FD1-08E59216266E}" type="pres">
      <dgm:prSet presAssocID="{D611C99D-F798-4C83-97A4-9FBCCB5FC23B}" presName="aSpace2" presStyleCnt="0"/>
      <dgm:spPr/>
    </dgm:pt>
    <dgm:pt modelId="{E53738B0-DDB7-4203-A94F-E6FFFC5B894B}" type="pres">
      <dgm:prSet presAssocID="{FAC04F11-8C0E-4333-A057-5FD5CC3B2723}" presName="childNode" presStyleLbl="node1" presStyleIdx="5" presStyleCnt="6">
        <dgm:presLayoutVars>
          <dgm:bulletEnabled val="1"/>
        </dgm:presLayoutVars>
      </dgm:prSet>
      <dgm:spPr/>
    </dgm:pt>
  </dgm:ptLst>
  <dgm:cxnLst>
    <dgm:cxn modelId="{E8098B09-9FCB-40B6-AE3E-9EE04FE3EB6F}" srcId="{7C16E932-4506-4BA2-B90A-E0F65139862F}" destId="{BF7B075F-D24B-4A34-88E2-B67EDA671B02}" srcOrd="0" destOrd="0" parTransId="{EBF71552-7FCC-4F64-BD00-A0A5D1111B52}" sibTransId="{F0E8F230-DB31-4DDF-B158-8A8CA5836575}"/>
    <dgm:cxn modelId="{1DE1C611-4629-4538-9A6D-E84FB7B0DC25}" type="presOf" srcId="{316985C8-0F30-458C-9A28-B1266A422476}" destId="{3942DC62-3A0A-4D38-A3EC-AB60A5E24A1D}" srcOrd="0" destOrd="0" presId="urn:microsoft.com/office/officeart/2005/8/layout/lProcess2"/>
    <dgm:cxn modelId="{455E1512-13F5-4B31-86E1-A85C21B15D52}" srcId="{316985C8-0F30-458C-9A28-B1266A422476}" destId="{D02E7546-A2A9-4486-9133-D4E1FAA8FCD8}" srcOrd="0" destOrd="0" parTransId="{F600D5EE-D4AD-4497-8B51-6599489B2C93}" sibTransId="{68B8215C-8805-42E5-838D-99F585B5848F}"/>
    <dgm:cxn modelId="{25F2DC1D-AB77-4BBF-A766-3DD9C145BEC7}" type="presOf" srcId="{C8F133F2-3B39-4800-95A5-1579EF44477D}" destId="{EA92C306-F040-420E-A0B0-C13033DA4FFF}" srcOrd="0" destOrd="0" presId="urn:microsoft.com/office/officeart/2005/8/layout/lProcess2"/>
    <dgm:cxn modelId="{F580141E-6F66-4DF1-9B0B-3EA21A87E113}" srcId="{406E6BCB-3598-450C-BFA3-406E16ABE193}" destId="{316985C8-0F30-458C-9A28-B1266A422476}" srcOrd="0" destOrd="0" parTransId="{70304500-1036-41AC-BC04-83F9A3E5AFFE}" sibTransId="{807B84BC-060E-4AA6-8DA0-F34C71202AD2}"/>
    <dgm:cxn modelId="{928C1030-F88E-42C3-B28F-40EB9E4924C4}" type="presOf" srcId="{6F33EF06-BDC1-44D4-AF5A-EC520AABA13B}" destId="{D3584351-EFAF-4F60-B22B-DE3F2662C4CD}" srcOrd="0" destOrd="0" presId="urn:microsoft.com/office/officeart/2005/8/layout/lProcess2"/>
    <dgm:cxn modelId="{3F193A36-8833-402D-8538-151EB206C19B}" type="presOf" srcId="{316985C8-0F30-458C-9A28-B1266A422476}" destId="{D9723EBB-4C8B-4A79-AF3B-327E7F51DC04}" srcOrd="1" destOrd="0" presId="urn:microsoft.com/office/officeart/2005/8/layout/lProcess2"/>
    <dgm:cxn modelId="{042C023A-90EF-46C7-918B-F9F0360A05E6}" srcId="{316985C8-0F30-458C-9A28-B1266A422476}" destId="{8F659937-92C9-4337-8AB2-2D5CE6BCC87C}" srcOrd="1" destOrd="0" parTransId="{D2E83FCF-7A8A-44CF-91FD-9D4E4341C6A0}" sibTransId="{A8287DDB-EE99-4A7E-B75C-6F13C5F463F5}"/>
    <dgm:cxn modelId="{6343935E-00DA-4A95-BB3A-AA7E3094D367}" srcId="{6F33EF06-BDC1-44D4-AF5A-EC520AABA13B}" destId="{D611C99D-F798-4C83-97A4-9FBCCB5FC23B}" srcOrd="0" destOrd="0" parTransId="{E578D791-92C0-4963-AB56-1DBDE388AB3C}" sibTransId="{CCCED5D7-ED1E-4DA9-935D-02375FEBC543}"/>
    <dgm:cxn modelId="{F2F9BC41-8667-4BE7-A5F9-02BEF7663122}" type="presOf" srcId="{7C16E932-4506-4BA2-B90A-E0F65139862F}" destId="{6D39C0C1-F444-4DC7-AAB8-BAF69E05BF74}" srcOrd="0" destOrd="0" presId="urn:microsoft.com/office/officeart/2005/8/layout/lProcess2"/>
    <dgm:cxn modelId="{63AB9A45-8352-4227-BC39-51B39E2FAB7D}" srcId="{406E6BCB-3598-450C-BFA3-406E16ABE193}" destId="{6F33EF06-BDC1-44D4-AF5A-EC520AABA13B}" srcOrd="2" destOrd="0" parTransId="{46C0AB51-274F-4D97-8BF7-9C72FC73C1C9}" sibTransId="{D607A3F5-EB88-416C-9049-ACB73B59C341}"/>
    <dgm:cxn modelId="{D2F24148-D90E-4111-A9C6-55E33FA7BCF3}" type="presOf" srcId="{8F659937-92C9-4337-8AB2-2D5CE6BCC87C}" destId="{71F241DE-41E1-47C1-A670-0615C7606111}" srcOrd="0" destOrd="0" presId="urn:microsoft.com/office/officeart/2005/8/layout/lProcess2"/>
    <dgm:cxn modelId="{8E7ECE6C-EF95-48ED-AF79-8C709C1EB4E9}" srcId="{6F33EF06-BDC1-44D4-AF5A-EC520AABA13B}" destId="{FAC04F11-8C0E-4333-A057-5FD5CC3B2723}" srcOrd="1" destOrd="0" parTransId="{8F7431FE-2CDA-49BE-A43C-E76882764B02}" sibTransId="{49EB8510-36FB-45FF-AA3A-72A86CDD6272}"/>
    <dgm:cxn modelId="{1B338154-48D0-40DD-A17C-127DEBDD57FA}" type="presOf" srcId="{FAC04F11-8C0E-4333-A057-5FD5CC3B2723}" destId="{E53738B0-DDB7-4203-A94F-E6FFFC5B894B}" srcOrd="0" destOrd="0" presId="urn:microsoft.com/office/officeart/2005/8/layout/lProcess2"/>
    <dgm:cxn modelId="{40E113AD-8F44-4967-A86C-F208830C66D6}" type="presOf" srcId="{D611C99D-F798-4C83-97A4-9FBCCB5FC23B}" destId="{08104B9F-C41E-40FE-BA72-F5848250A6C4}" srcOrd="0" destOrd="0" presId="urn:microsoft.com/office/officeart/2005/8/layout/lProcess2"/>
    <dgm:cxn modelId="{1C4DEBC2-6130-497E-A09B-A299B4752485}" type="presOf" srcId="{D02E7546-A2A9-4486-9133-D4E1FAA8FCD8}" destId="{44ABF586-E337-4E3D-BBD7-E19659361E91}" srcOrd="0" destOrd="0" presId="urn:microsoft.com/office/officeart/2005/8/layout/lProcess2"/>
    <dgm:cxn modelId="{C3F248C7-6017-4FF9-8BDF-14EFD1FDD6F2}" type="presOf" srcId="{7C16E932-4506-4BA2-B90A-E0F65139862F}" destId="{6330FFFD-2B0F-4C89-BFF4-E032EEF45394}" srcOrd="1" destOrd="0" presId="urn:microsoft.com/office/officeart/2005/8/layout/lProcess2"/>
    <dgm:cxn modelId="{212601CB-4674-46ED-8921-6C45FE637B68}" srcId="{406E6BCB-3598-450C-BFA3-406E16ABE193}" destId="{7C16E932-4506-4BA2-B90A-E0F65139862F}" srcOrd="1" destOrd="0" parTransId="{55AA746A-017A-4D47-BAC6-AFE3C5E8EE65}" sibTransId="{370C905C-1444-4CCC-B7BC-73DE6F989473}"/>
    <dgm:cxn modelId="{752E38D9-72F9-459F-9E83-07EC89951A86}" srcId="{7C16E932-4506-4BA2-B90A-E0F65139862F}" destId="{C8F133F2-3B39-4800-95A5-1579EF44477D}" srcOrd="1" destOrd="0" parTransId="{478AB74B-D500-4A21-BA5F-156E2B5E0EE7}" sibTransId="{FC647195-E72D-4E91-85C8-2FAA8F69D75D}"/>
    <dgm:cxn modelId="{AABBDEDF-016C-49CC-AA30-756057AB5D68}" type="presOf" srcId="{6F33EF06-BDC1-44D4-AF5A-EC520AABA13B}" destId="{13902D8E-C8A1-45EC-AADA-96ACE5A5F0D8}" srcOrd="1" destOrd="0" presId="urn:microsoft.com/office/officeart/2005/8/layout/lProcess2"/>
    <dgm:cxn modelId="{E1CD1EE6-FEFD-4BE3-A147-AE07B46C30A9}" type="presOf" srcId="{406E6BCB-3598-450C-BFA3-406E16ABE193}" destId="{2CF6F167-6E41-42A8-B146-347116CFF2EF}" srcOrd="0" destOrd="0" presId="urn:microsoft.com/office/officeart/2005/8/layout/lProcess2"/>
    <dgm:cxn modelId="{E54B1EEC-47A1-4A76-A391-5039316A8CFE}" type="presOf" srcId="{BF7B075F-D24B-4A34-88E2-B67EDA671B02}" destId="{84C87A04-795B-4C69-887E-5C627CC577CC}" srcOrd="0" destOrd="0" presId="urn:microsoft.com/office/officeart/2005/8/layout/lProcess2"/>
    <dgm:cxn modelId="{F3349488-A80F-4D5D-8C3E-2176509673A5}" type="presParOf" srcId="{2CF6F167-6E41-42A8-B146-347116CFF2EF}" destId="{9BB022E7-1D46-4B74-ACC9-2DF67CE5A568}" srcOrd="0" destOrd="0" presId="urn:microsoft.com/office/officeart/2005/8/layout/lProcess2"/>
    <dgm:cxn modelId="{5E4AF5A4-FC4B-47A5-A776-598582A8CE5F}" type="presParOf" srcId="{9BB022E7-1D46-4B74-ACC9-2DF67CE5A568}" destId="{3942DC62-3A0A-4D38-A3EC-AB60A5E24A1D}" srcOrd="0" destOrd="0" presId="urn:microsoft.com/office/officeart/2005/8/layout/lProcess2"/>
    <dgm:cxn modelId="{3A890E15-E93E-4FB8-A7CE-8D4DBBB92D73}" type="presParOf" srcId="{9BB022E7-1D46-4B74-ACC9-2DF67CE5A568}" destId="{D9723EBB-4C8B-4A79-AF3B-327E7F51DC04}" srcOrd="1" destOrd="0" presId="urn:microsoft.com/office/officeart/2005/8/layout/lProcess2"/>
    <dgm:cxn modelId="{A3E5FD06-8579-43CA-A0F7-7FC28160EF5B}" type="presParOf" srcId="{9BB022E7-1D46-4B74-ACC9-2DF67CE5A568}" destId="{54B49E43-9A7F-41B8-BD45-8581A675E433}" srcOrd="2" destOrd="0" presId="urn:microsoft.com/office/officeart/2005/8/layout/lProcess2"/>
    <dgm:cxn modelId="{15E55E48-9B9C-4A93-A89E-A91FEE30428F}" type="presParOf" srcId="{54B49E43-9A7F-41B8-BD45-8581A675E433}" destId="{05846007-098F-413B-BBD8-3BE7298A78E3}" srcOrd="0" destOrd="0" presId="urn:microsoft.com/office/officeart/2005/8/layout/lProcess2"/>
    <dgm:cxn modelId="{233BA995-6D75-42AD-8988-25C64A83C207}" type="presParOf" srcId="{05846007-098F-413B-BBD8-3BE7298A78E3}" destId="{44ABF586-E337-4E3D-BBD7-E19659361E91}" srcOrd="0" destOrd="0" presId="urn:microsoft.com/office/officeart/2005/8/layout/lProcess2"/>
    <dgm:cxn modelId="{43939E40-A114-4BD4-858F-8E4901D42E87}" type="presParOf" srcId="{05846007-098F-413B-BBD8-3BE7298A78E3}" destId="{23C8C556-E2F4-47DC-A726-BFB744D203FB}" srcOrd="1" destOrd="0" presId="urn:microsoft.com/office/officeart/2005/8/layout/lProcess2"/>
    <dgm:cxn modelId="{86360492-3424-46A2-8122-CEA7B712F3EA}" type="presParOf" srcId="{05846007-098F-413B-BBD8-3BE7298A78E3}" destId="{71F241DE-41E1-47C1-A670-0615C7606111}" srcOrd="2" destOrd="0" presId="urn:microsoft.com/office/officeart/2005/8/layout/lProcess2"/>
    <dgm:cxn modelId="{11D65AB1-ECF4-4320-855F-8C46BFFBC268}" type="presParOf" srcId="{2CF6F167-6E41-42A8-B146-347116CFF2EF}" destId="{00692815-3507-4522-B3C4-164064FEE0D4}" srcOrd="1" destOrd="0" presId="urn:microsoft.com/office/officeart/2005/8/layout/lProcess2"/>
    <dgm:cxn modelId="{301C2047-132B-4AA3-9232-CBE5765DE375}" type="presParOf" srcId="{2CF6F167-6E41-42A8-B146-347116CFF2EF}" destId="{B9792FDE-4171-4D24-84EB-3BDAA0F15910}" srcOrd="2" destOrd="0" presId="urn:microsoft.com/office/officeart/2005/8/layout/lProcess2"/>
    <dgm:cxn modelId="{51A622DE-9B41-4A84-8664-41F260D05001}" type="presParOf" srcId="{B9792FDE-4171-4D24-84EB-3BDAA0F15910}" destId="{6D39C0C1-F444-4DC7-AAB8-BAF69E05BF74}" srcOrd="0" destOrd="0" presId="urn:microsoft.com/office/officeart/2005/8/layout/lProcess2"/>
    <dgm:cxn modelId="{5994BD49-4244-4A40-A727-51F8D2D4CFF5}" type="presParOf" srcId="{B9792FDE-4171-4D24-84EB-3BDAA0F15910}" destId="{6330FFFD-2B0F-4C89-BFF4-E032EEF45394}" srcOrd="1" destOrd="0" presId="urn:microsoft.com/office/officeart/2005/8/layout/lProcess2"/>
    <dgm:cxn modelId="{7102F57E-6282-4DD9-97F3-7B056CDF3A85}" type="presParOf" srcId="{B9792FDE-4171-4D24-84EB-3BDAA0F15910}" destId="{947A5099-AD57-413D-9651-10A70AC3EE8D}" srcOrd="2" destOrd="0" presId="urn:microsoft.com/office/officeart/2005/8/layout/lProcess2"/>
    <dgm:cxn modelId="{F9A28520-9696-46E6-841D-8187B0F4A580}" type="presParOf" srcId="{947A5099-AD57-413D-9651-10A70AC3EE8D}" destId="{10C0DE8F-3A9C-4002-8B56-0EF7C83355A0}" srcOrd="0" destOrd="0" presId="urn:microsoft.com/office/officeart/2005/8/layout/lProcess2"/>
    <dgm:cxn modelId="{B28F8A47-5415-4139-B7D9-75F00C578B3D}" type="presParOf" srcId="{10C0DE8F-3A9C-4002-8B56-0EF7C83355A0}" destId="{84C87A04-795B-4C69-887E-5C627CC577CC}" srcOrd="0" destOrd="0" presId="urn:microsoft.com/office/officeart/2005/8/layout/lProcess2"/>
    <dgm:cxn modelId="{AE28C70F-AF53-4742-8CBD-BA9FB0AB145A}" type="presParOf" srcId="{10C0DE8F-3A9C-4002-8B56-0EF7C83355A0}" destId="{F0339815-0226-4FB4-99FC-0ABC52411E54}" srcOrd="1" destOrd="0" presId="urn:microsoft.com/office/officeart/2005/8/layout/lProcess2"/>
    <dgm:cxn modelId="{9F189ED2-108B-46BB-9F53-FAB3E4BA9C77}" type="presParOf" srcId="{10C0DE8F-3A9C-4002-8B56-0EF7C83355A0}" destId="{EA92C306-F040-420E-A0B0-C13033DA4FFF}" srcOrd="2" destOrd="0" presId="urn:microsoft.com/office/officeart/2005/8/layout/lProcess2"/>
    <dgm:cxn modelId="{2270AEDA-1662-4012-954E-2804E6131C11}" type="presParOf" srcId="{2CF6F167-6E41-42A8-B146-347116CFF2EF}" destId="{0DFCFC4B-3EC5-4749-97FF-2EADB08FF7D4}" srcOrd="3" destOrd="0" presId="urn:microsoft.com/office/officeart/2005/8/layout/lProcess2"/>
    <dgm:cxn modelId="{38554D02-6BDD-4FDF-9470-A619B154B4A9}" type="presParOf" srcId="{2CF6F167-6E41-42A8-B146-347116CFF2EF}" destId="{4F0792F6-A50C-47A0-9D1A-602D0E07091D}" srcOrd="4" destOrd="0" presId="urn:microsoft.com/office/officeart/2005/8/layout/lProcess2"/>
    <dgm:cxn modelId="{EF0741B5-557A-4B91-A4A7-AA38AB7F5B2B}" type="presParOf" srcId="{4F0792F6-A50C-47A0-9D1A-602D0E07091D}" destId="{D3584351-EFAF-4F60-B22B-DE3F2662C4CD}" srcOrd="0" destOrd="0" presId="urn:microsoft.com/office/officeart/2005/8/layout/lProcess2"/>
    <dgm:cxn modelId="{54E6DC45-97BB-491E-8838-A9ECF202BE14}" type="presParOf" srcId="{4F0792F6-A50C-47A0-9D1A-602D0E07091D}" destId="{13902D8E-C8A1-45EC-AADA-96ACE5A5F0D8}" srcOrd="1" destOrd="0" presId="urn:microsoft.com/office/officeart/2005/8/layout/lProcess2"/>
    <dgm:cxn modelId="{83D5079A-E0B0-432B-BE2B-3985C23383C7}" type="presParOf" srcId="{4F0792F6-A50C-47A0-9D1A-602D0E07091D}" destId="{D0542CD4-7B41-4B34-A2B8-3EFAED2A73D1}" srcOrd="2" destOrd="0" presId="urn:microsoft.com/office/officeart/2005/8/layout/lProcess2"/>
    <dgm:cxn modelId="{C3C6E4CD-D4C7-42F7-9692-09DE1DCC97D1}" type="presParOf" srcId="{D0542CD4-7B41-4B34-A2B8-3EFAED2A73D1}" destId="{147F5EA3-90ED-44C7-A0C0-74F6BB842941}" srcOrd="0" destOrd="0" presId="urn:microsoft.com/office/officeart/2005/8/layout/lProcess2"/>
    <dgm:cxn modelId="{40FAEB6D-DE73-4708-830E-F719AE448CB1}" type="presParOf" srcId="{147F5EA3-90ED-44C7-A0C0-74F6BB842941}" destId="{08104B9F-C41E-40FE-BA72-F5848250A6C4}" srcOrd="0" destOrd="0" presId="urn:microsoft.com/office/officeart/2005/8/layout/lProcess2"/>
    <dgm:cxn modelId="{09E8DB95-73D0-4C52-9F53-E48E10E3FEF2}" type="presParOf" srcId="{147F5EA3-90ED-44C7-A0C0-74F6BB842941}" destId="{A2B9A50C-FBA2-419D-8FD1-08E59216266E}" srcOrd="1" destOrd="0" presId="urn:microsoft.com/office/officeart/2005/8/layout/lProcess2"/>
    <dgm:cxn modelId="{8CF21076-5586-42FB-A0AC-9D35C2EE600A}" type="presParOf" srcId="{147F5EA3-90ED-44C7-A0C0-74F6BB842941}" destId="{E53738B0-DDB7-4203-A94F-E6FFFC5B894B}"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1B597-CC76-4754-9AD8-1A5CB6175F6C}">
      <dsp:nvSpPr>
        <dsp:cNvPr id="0" name=""/>
        <dsp:cNvSpPr/>
      </dsp:nvSpPr>
      <dsp:spPr>
        <a:xfrm>
          <a:off x="248472" y="0"/>
          <a:ext cx="7181569" cy="1184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b="1" i="0" kern="1200" dirty="0">
              <a:effectLst/>
              <a:latin typeface="Times New Roman" panose="02020603050405020304" pitchFamily="18" charset="0"/>
              <a:cs typeface="Times New Roman" panose="02020603050405020304" pitchFamily="18" charset="0"/>
            </a:rPr>
            <a:t>Golden 1000 Days” – which is a critical window of opportunity between conception and the age of two years that, with good health and nutrition, can mitigate the risks of malnutrition that hampers a child's long-term physical and cognitive development.</a:t>
          </a:r>
          <a:endParaRPr lang="en-IN" sz="1800" b="1" kern="1200" dirty="0"/>
        </a:p>
      </dsp:txBody>
      <dsp:txXfrm>
        <a:off x="248472" y="0"/>
        <a:ext cx="7181569" cy="1184293"/>
      </dsp:txXfrm>
    </dsp:sp>
    <dsp:sp modelId="{342A4040-A844-4615-A833-ABB8858BAD80}">
      <dsp:nvSpPr>
        <dsp:cNvPr id="0" name=""/>
        <dsp:cNvSpPr/>
      </dsp:nvSpPr>
      <dsp:spPr>
        <a:xfrm>
          <a:off x="244795" y="1244105"/>
          <a:ext cx="957542" cy="159590"/>
        </a:xfrm>
        <a:prstGeom prst="parallelogram">
          <a:avLst>
            <a:gd name="adj" fmla="val 14084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CB0A82-CD67-4378-890A-B41E2180CC17}">
      <dsp:nvSpPr>
        <dsp:cNvPr id="0" name=""/>
        <dsp:cNvSpPr/>
      </dsp:nvSpPr>
      <dsp:spPr>
        <a:xfrm>
          <a:off x="1205261" y="1244107"/>
          <a:ext cx="957542" cy="159590"/>
        </a:xfrm>
        <a:prstGeom prst="parallelogram">
          <a:avLst>
            <a:gd name="adj" fmla="val 140840"/>
          </a:avLst>
        </a:prstGeom>
        <a:solidFill>
          <a:schemeClr val="accent5">
            <a:hueOff val="-337927"/>
            <a:satOff val="-871"/>
            <a:lumOff val="-588"/>
            <a:alphaOff val="0"/>
          </a:schemeClr>
        </a:solidFill>
        <a:ln w="12700" cap="flat" cmpd="sng" algn="ctr">
          <a:solidFill>
            <a:schemeClr val="accent5">
              <a:hueOff val="-337927"/>
              <a:satOff val="-871"/>
              <a:lumOff val="-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9BEBF6-0037-4B35-9870-265667C71162}">
      <dsp:nvSpPr>
        <dsp:cNvPr id="0" name=""/>
        <dsp:cNvSpPr/>
      </dsp:nvSpPr>
      <dsp:spPr>
        <a:xfrm>
          <a:off x="2190528" y="1230040"/>
          <a:ext cx="957542" cy="159590"/>
        </a:xfrm>
        <a:prstGeom prst="parallelogram">
          <a:avLst>
            <a:gd name="adj" fmla="val 140840"/>
          </a:avLst>
        </a:prstGeom>
        <a:solidFill>
          <a:schemeClr val="accent5">
            <a:hueOff val="-675854"/>
            <a:satOff val="-1742"/>
            <a:lumOff val="-1177"/>
            <a:alphaOff val="0"/>
          </a:schemeClr>
        </a:solidFill>
        <a:ln w="12700" cap="flat" cmpd="sng" algn="ctr">
          <a:solidFill>
            <a:schemeClr val="accent5">
              <a:hueOff val="-675854"/>
              <a:satOff val="-1742"/>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2D0A24-1B81-4130-BDAC-96D51865BB66}">
      <dsp:nvSpPr>
        <dsp:cNvPr id="0" name=""/>
        <dsp:cNvSpPr/>
      </dsp:nvSpPr>
      <dsp:spPr>
        <a:xfrm>
          <a:off x="3175785" y="1230039"/>
          <a:ext cx="957542" cy="159590"/>
        </a:xfrm>
        <a:prstGeom prst="parallelogram">
          <a:avLst>
            <a:gd name="adj" fmla="val 140840"/>
          </a:avLst>
        </a:prstGeom>
        <a:solidFill>
          <a:schemeClr val="accent5">
            <a:hueOff val="-1013782"/>
            <a:satOff val="-2613"/>
            <a:lumOff val="-1765"/>
            <a:alphaOff val="0"/>
          </a:schemeClr>
        </a:solidFill>
        <a:ln w="12700" cap="flat" cmpd="sng" algn="ctr">
          <a:solidFill>
            <a:schemeClr val="accent5">
              <a:hueOff val="-1013782"/>
              <a:satOff val="-2613"/>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3A7B3C-A0FD-4558-88AD-3572704E3A1D}">
      <dsp:nvSpPr>
        <dsp:cNvPr id="0" name=""/>
        <dsp:cNvSpPr/>
      </dsp:nvSpPr>
      <dsp:spPr>
        <a:xfrm>
          <a:off x="4179092" y="1230039"/>
          <a:ext cx="957542" cy="159590"/>
        </a:xfrm>
        <a:prstGeom prst="parallelogram">
          <a:avLst>
            <a:gd name="adj" fmla="val 140840"/>
          </a:avLst>
        </a:prstGeom>
        <a:solidFill>
          <a:schemeClr val="accent5">
            <a:hueOff val="-1351709"/>
            <a:satOff val="-3484"/>
            <a:lumOff val="-2353"/>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1E11D8-7CB4-442D-B5F2-4590D6BBAA90}">
      <dsp:nvSpPr>
        <dsp:cNvPr id="0" name=""/>
        <dsp:cNvSpPr/>
      </dsp:nvSpPr>
      <dsp:spPr>
        <a:xfrm>
          <a:off x="5136628" y="1230039"/>
          <a:ext cx="957542" cy="159590"/>
        </a:xfrm>
        <a:prstGeom prst="parallelogram">
          <a:avLst>
            <a:gd name="adj" fmla="val 140840"/>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B1A7B6-BA1D-448E-9557-7DAF911BDACC}">
      <dsp:nvSpPr>
        <dsp:cNvPr id="0" name=""/>
        <dsp:cNvSpPr/>
      </dsp:nvSpPr>
      <dsp:spPr>
        <a:xfrm>
          <a:off x="6126433" y="1244105"/>
          <a:ext cx="957542" cy="159590"/>
        </a:xfrm>
        <a:prstGeom prst="parallelogram">
          <a:avLst>
            <a:gd name="adj" fmla="val 140840"/>
          </a:avLst>
        </a:prstGeom>
        <a:solidFill>
          <a:schemeClr val="accent5">
            <a:hueOff val="-2027563"/>
            <a:satOff val="-5226"/>
            <a:lumOff val="-3530"/>
            <a:alphaOff val="0"/>
          </a:schemeClr>
        </a:solidFill>
        <a:ln w="12700" cap="flat" cmpd="sng" algn="ctr">
          <a:solidFill>
            <a:schemeClr val="accent5">
              <a:hueOff val="-2027563"/>
              <a:satOff val="-5226"/>
              <a:lumOff val="-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44F290-EEB2-4AAB-BE45-2A01BA1DB6F6}">
      <dsp:nvSpPr>
        <dsp:cNvPr id="0" name=""/>
        <dsp:cNvSpPr/>
      </dsp:nvSpPr>
      <dsp:spPr>
        <a:xfrm>
          <a:off x="244809" y="1509784"/>
          <a:ext cx="7052229" cy="1030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l" defTabSz="800100">
            <a:lnSpc>
              <a:spcPct val="90000"/>
            </a:lnSpc>
            <a:spcBef>
              <a:spcPct val="0"/>
            </a:spcBef>
            <a:spcAft>
              <a:spcPct val="35000"/>
            </a:spcAft>
            <a:buNone/>
          </a:pPr>
          <a:r>
            <a:rPr lang="en-US" sz="1800" b="1" i="0" kern="1200" dirty="0"/>
            <a:t>Undernutrition is associated with 45% of child deaths. </a:t>
          </a:r>
          <a:r>
            <a:rPr lang="en-IN" sz="1800" b="1" kern="1200" dirty="0">
              <a:effectLst/>
              <a:latin typeface="Times New Roman" panose="02020603050405020304" pitchFamily="18" charset="0"/>
              <a:ea typeface="Calibri" panose="020F0502020204030204" pitchFamily="34" charset="0"/>
              <a:cs typeface="Mangal" panose="02040503050203030202" pitchFamily="18" charset="0"/>
            </a:rPr>
            <a:t>42.9% children under 5 years who are stunted. 22.9% children under 5 years who are wasted. 41% children under 5 years who are underweight  </a:t>
          </a:r>
          <a:endParaRPr lang="en-IN" sz="1800" b="1" kern="1200" dirty="0"/>
        </a:p>
      </dsp:txBody>
      <dsp:txXfrm>
        <a:off x="244809" y="1509784"/>
        <a:ext cx="7052229" cy="1030620"/>
      </dsp:txXfrm>
    </dsp:sp>
    <dsp:sp modelId="{B2A3D505-BC34-4CCC-9F9F-06480C202CEA}">
      <dsp:nvSpPr>
        <dsp:cNvPr id="0" name=""/>
        <dsp:cNvSpPr/>
      </dsp:nvSpPr>
      <dsp:spPr>
        <a:xfrm>
          <a:off x="244795" y="2848532"/>
          <a:ext cx="957542" cy="159590"/>
        </a:xfrm>
        <a:prstGeom prst="parallelogram">
          <a:avLst>
            <a:gd name="adj" fmla="val 140840"/>
          </a:avLst>
        </a:prstGeom>
        <a:solidFill>
          <a:schemeClr val="accent5">
            <a:hueOff val="-2365490"/>
            <a:satOff val="-6097"/>
            <a:lumOff val="-4118"/>
            <a:alphaOff val="0"/>
          </a:schemeClr>
        </a:solidFill>
        <a:ln w="12700" cap="flat" cmpd="sng" algn="ctr">
          <a:solidFill>
            <a:schemeClr val="accent5">
              <a:hueOff val="-2365490"/>
              <a:satOff val="-6097"/>
              <a:lumOff val="-41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0179E9-0C61-4A72-BC7A-365FA00A976C}">
      <dsp:nvSpPr>
        <dsp:cNvPr id="0" name=""/>
        <dsp:cNvSpPr/>
      </dsp:nvSpPr>
      <dsp:spPr>
        <a:xfrm>
          <a:off x="1289669" y="2834464"/>
          <a:ext cx="957542" cy="159590"/>
        </a:xfrm>
        <a:prstGeom prst="parallelogram">
          <a:avLst>
            <a:gd name="adj" fmla="val 140840"/>
          </a:avLst>
        </a:prstGeom>
        <a:solidFill>
          <a:schemeClr val="accent5">
            <a:hueOff val="-2703417"/>
            <a:satOff val="-6968"/>
            <a:lumOff val="-4706"/>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19989A-6F9E-41BE-AEC4-58127C45103E}">
      <dsp:nvSpPr>
        <dsp:cNvPr id="0" name=""/>
        <dsp:cNvSpPr/>
      </dsp:nvSpPr>
      <dsp:spPr>
        <a:xfrm>
          <a:off x="2340939" y="2848532"/>
          <a:ext cx="957542" cy="159590"/>
        </a:xfrm>
        <a:prstGeom prst="parallelogram">
          <a:avLst>
            <a:gd name="adj" fmla="val 140840"/>
          </a:avLst>
        </a:prstGeom>
        <a:solidFill>
          <a:schemeClr val="accent5">
            <a:hueOff val="-3041344"/>
            <a:satOff val="-7839"/>
            <a:lumOff val="-5294"/>
            <a:alphaOff val="0"/>
          </a:schemeClr>
        </a:solidFill>
        <a:ln w="12700" cap="flat" cmpd="sng" algn="ctr">
          <a:solidFill>
            <a:schemeClr val="accent5">
              <a:hueOff val="-3041344"/>
              <a:satOff val="-7839"/>
              <a:lumOff val="-5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477BAF-1836-46B3-AC07-6B4518EBC931}">
      <dsp:nvSpPr>
        <dsp:cNvPr id="0" name=""/>
        <dsp:cNvSpPr/>
      </dsp:nvSpPr>
      <dsp:spPr>
        <a:xfrm>
          <a:off x="3414941" y="2848532"/>
          <a:ext cx="957542" cy="159590"/>
        </a:xfrm>
        <a:prstGeom prst="parallelogram">
          <a:avLst>
            <a:gd name="adj" fmla="val 140840"/>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48A0F7-3E3B-474A-97F7-055D9580ABBF}">
      <dsp:nvSpPr>
        <dsp:cNvPr id="0" name=""/>
        <dsp:cNvSpPr/>
      </dsp:nvSpPr>
      <dsp:spPr>
        <a:xfrm>
          <a:off x="4456473" y="2848532"/>
          <a:ext cx="957542" cy="159590"/>
        </a:xfrm>
        <a:prstGeom prst="parallelogram">
          <a:avLst>
            <a:gd name="adj" fmla="val 140840"/>
          </a:avLst>
        </a:prstGeom>
        <a:solidFill>
          <a:schemeClr val="accent5">
            <a:hueOff val="-3717199"/>
            <a:satOff val="-9580"/>
            <a:lumOff val="-6471"/>
            <a:alphaOff val="0"/>
          </a:schemeClr>
        </a:solidFill>
        <a:ln w="12700" cap="flat" cmpd="sng" algn="ctr">
          <a:solidFill>
            <a:schemeClr val="accent5">
              <a:hueOff val="-3717199"/>
              <a:satOff val="-9580"/>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18C42E-7318-4FE0-BA4B-41A27CD76F62}">
      <dsp:nvSpPr>
        <dsp:cNvPr id="0" name=""/>
        <dsp:cNvSpPr/>
      </dsp:nvSpPr>
      <dsp:spPr>
        <a:xfrm>
          <a:off x="5476556" y="2848532"/>
          <a:ext cx="957542" cy="159590"/>
        </a:xfrm>
        <a:prstGeom prst="parallelogram">
          <a:avLst>
            <a:gd name="adj" fmla="val 140840"/>
          </a:avLst>
        </a:prstGeom>
        <a:solidFill>
          <a:schemeClr val="accent5">
            <a:hueOff val="-4055126"/>
            <a:satOff val="-10451"/>
            <a:lumOff val="-7059"/>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3C02B7-2178-4B53-A5CD-307F8B725CA8}">
      <dsp:nvSpPr>
        <dsp:cNvPr id="0" name=""/>
        <dsp:cNvSpPr/>
      </dsp:nvSpPr>
      <dsp:spPr>
        <a:xfrm>
          <a:off x="6497338" y="2862599"/>
          <a:ext cx="957542" cy="159590"/>
        </a:xfrm>
        <a:prstGeom prst="parallelogram">
          <a:avLst>
            <a:gd name="adj" fmla="val 140840"/>
          </a:avLst>
        </a:prstGeom>
        <a:solidFill>
          <a:schemeClr val="accent5">
            <a:hueOff val="-4393053"/>
            <a:satOff val="-11322"/>
            <a:lumOff val="-7647"/>
            <a:alphaOff val="0"/>
          </a:schemeClr>
        </a:solidFill>
        <a:ln w="12700" cap="flat" cmpd="sng" algn="ctr">
          <a:solidFill>
            <a:schemeClr val="accent5">
              <a:hueOff val="-4393053"/>
              <a:satOff val="-11322"/>
              <a:lumOff val="-76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1C2B13-1E18-41EE-B52C-FCB1901CC0F1}">
      <dsp:nvSpPr>
        <dsp:cNvPr id="0" name=""/>
        <dsp:cNvSpPr/>
      </dsp:nvSpPr>
      <dsp:spPr>
        <a:xfrm>
          <a:off x="244809" y="3309794"/>
          <a:ext cx="7181569" cy="952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b" anchorCtr="0">
          <a:noAutofit/>
        </a:bodyPr>
        <a:lstStyle/>
        <a:p>
          <a:pPr marL="0" lvl="0" indent="0" algn="l" defTabSz="800100">
            <a:lnSpc>
              <a:spcPct val="90000"/>
            </a:lnSpc>
            <a:spcBef>
              <a:spcPct val="0"/>
            </a:spcBef>
            <a:spcAft>
              <a:spcPct val="35000"/>
            </a:spcAft>
            <a:buNone/>
          </a:pPr>
          <a:r>
            <a:rPr lang="en-IN" sz="1800" b="1" kern="1200" dirty="0"/>
            <a:t>Infant and young child and feeding (IYCF) is a major indicator of nutritional status of child. Suboptimal IYCF practices plays a significant role in the high prevalence of chronic malnutrition</a:t>
          </a:r>
        </a:p>
      </dsp:txBody>
      <dsp:txXfrm>
        <a:off x="244809" y="3309794"/>
        <a:ext cx="7181569" cy="952543"/>
      </dsp:txXfrm>
    </dsp:sp>
    <dsp:sp modelId="{62BD8AAE-1733-44E7-9FBF-06512C2EB9B9}">
      <dsp:nvSpPr>
        <dsp:cNvPr id="0" name=""/>
        <dsp:cNvSpPr/>
      </dsp:nvSpPr>
      <dsp:spPr>
        <a:xfrm>
          <a:off x="402876" y="4388949"/>
          <a:ext cx="957542" cy="159590"/>
        </a:xfrm>
        <a:prstGeom prst="parallelogram">
          <a:avLst>
            <a:gd name="adj" fmla="val 140840"/>
          </a:avLst>
        </a:prstGeom>
        <a:solidFill>
          <a:schemeClr val="accent5">
            <a:hueOff val="-4730980"/>
            <a:satOff val="-12193"/>
            <a:lumOff val="-8236"/>
            <a:alphaOff val="0"/>
          </a:schemeClr>
        </a:solidFill>
        <a:ln w="12700" cap="flat" cmpd="sng" algn="ctr">
          <a:solidFill>
            <a:schemeClr val="accent5">
              <a:hueOff val="-4730980"/>
              <a:satOff val="-12193"/>
              <a:lumOff val="-823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642C2E-6F0B-4715-8E13-C4C39C1AD430}">
      <dsp:nvSpPr>
        <dsp:cNvPr id="0" name=""/>
        <dsp:cNvSpPr/>
      </dsp:nvSpPr>
      <dsp:spPr>
        <a:xfrm>
          <a:off x="1416275" y="4388949"/>
          <a:ext cx="957542" cy="159590"/>
        </a:xfrm>
        <a:prstGeom prst="parallelogram">
          <a:avLst>
            <a:gd name="adj" fmla="val 140840"/>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190E17-147F-4D60-A3A1-9F43E5D40D98}">
      <dsp:nvSpPr>
        <dsp:cNvPr id="0" name=""/>
        <dsp:cNvSpPr/>
      </dsp:nvSpPr>
      <dsp:spPr>
        <a:xfrm>
          <a:off x="2429674" y="4388949"/>
          <a:ext cx="957542" cy="159590"/>
        </a:xfrm>
        <a:prstGeom prst="parallelogram">
          <a:avLst>
            <a:gd name="adj" fmla="val 140840"/>
          </a:avLst>
        </a:prstGeom>
        <a:solidFill>
          <a:schemeClr val="accent5">
            <a:hueOff val="-5406834"/>
            <a:satOff val="-13935"/>
            <a:lumOff val="-9412"/>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A488F5-78BE-439D-AF35-C0E2B333DEED}">
      <dsp:nvSpPr>
        <dsp:cNvPr id="0" name=""/>
        <dsp:cNvSpPr/>
      </dsp:nvSpPr>
      <dsp:spPr>
        <a:xfrm>
          <a:off x="3443073" y="4388949"/>
          <a:ext cx="957542" cy="159590"/>
        </a:xfrm>
        <a:prstGeom prst="parallelogram">
          <a:avLst>
            <a:gd name="adj" fmla="val 140840"/>
          </a:avLst>
        </a:prstGeom>
        <a:solidFill>
          <a:schemeClr val="accent5">
            <a:hueOff val="-5744762"/>
            <a:satOff val="-14806"/>
            <a:lumOff val="-10000"/>
            <a:alphaOff val="0"/>
          </a:schemeClr>
        </a:solidFill>
        <a:ln w="12700" cap="flat" cmpd="sng" algn="ctr">
          <a:solidFill>
            <a:schemeClr val="accent5">
              <a:hueOff val="-5744762"/>
              <a:satOff val="-14806"/>
              <a:lumOff val="-1000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A13F41-6321-4E2C-B321-88410C4CAFE2}">
      <dsp:nvSpPr>
        <dsp:cNvPr id="0" name=""/>
        <dsp:cNvSpPr/>
      </dsp:nvSpPr>
      <dsp:spPr>
        <a:xfrm>
          <a:off x="4456473" y="4388949"/>
          <a:ext cx="957542" cy="159590"/>
        </a:xfrm>
        <a:prstGeom prst="parallelogram">
          <a:avLst>
            <a:gd name="adj" fmla="val 140840"/>
          </a:avLst>
        </a:prstGeom>
        <a:solidFill>
          <a:schemeClr val="accent5">
            <a:hueOff val="-6082688"/>
            <a:satOff val="-15677"/>
            <a:lumOff val="-10588"/>
            <a:alphaOff val="0"/>
          </a:schemeClr>
        </a:solidFill>
        <a:ln w="12700" cap="flat" cmpd="sng" algn="ctr">
          <a:solidFill>
            <a:schemeClr val="accent5">
              <a:hueOff val="-6082688"/>
              <a:satOff val="-15677"/>
              <a:lumOff val="-10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558F7E-006D-4CD4-8D0F-8AE9309C184D}">
      <dsp:nvSpPr>
        <dsp:cNvPr id="0" name=""/>
        <dsp:cNvSpPr/>
      </dsp:nvSpPr>
      <dsp:spPr>
        <a:xfrm>
          <a:off x="5469872" y="4388949"/>
          <a:ext cx="957542" cy="159590"/>
        </a:xfrm>
        <a:prstGeom prst="parallelogram">
          <a:avLst>
            <a:gd name="adj" fmla="val 140840"/>
          </a:avLst>
        </a:prstGeom>
        <a:solidFill>
          <a:schemeClr val="accent5">
            <a:hueOff val="-6420616"/>
            <a:satOff val="-16548"/>
            <a:lumOff val="-11177"/>
            <a:alphaOff val="0"/>
          </a:schemeClr>
        </a:solidFill>
        <a:ln w="12700" cap="flat" cmpd="sng" algn="ctr">
          <a:solidFill>
            <a:schemeClr val="accent5">
              <a:hueOff val="-6420616"/>
              <a:satOff val="-16548"/>
              <a:lumOff val="-1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02972E-46A4-4E56-87D3-68D82B15FC8B}">
      <dsp:nvSpPr>
        <dsp:cNvPr id="0" name=""/>
        <dsp:cNvSpPr/>
      </dsp:nvSpPr>
      <dsp:spPr>
        <a:xfrm>
          <a:off x="6483271" y="4388949"/>
          <a:ext cx="957542" cy="159590"/>
        </a:xfrm>
        <a:prstGeom prst="parallelogram">
          <a:avLst>
            <a:gd name="adj" fmla="val 14084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AF038-B86C-4D73-8FFE-3C01065E0EF9}">
      <dsp:nvSpPr>
        <dsp:cNvPr id="0" name=""/>
        <dsp:cNvSpPr/>
      </dsp:nvSpPr>
      <dsp:spPr>
        <a:xfrm>
          <a:off x="-6249638" y="-956744"/>
          <a:ext cx="7444563" cy="7444563"/>
        </a:xfrm>
        <a:prstGeom prst="blockArc">
          <a:avLst>
            <a:gd name="adj1" fmla="val 18900000"/>
            <a:gd name="adj2" fmla="val 2700000"/>
            <a:gd name="adj3" fmla="val 290"/>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A9F297-4265-4F70-B6A0-44325BFC23C0}">
      <dsp:nvSpPr>
        <dsp:cNvPr id="0" name=""/>
        <dsp:cNvSpPr/>
      </dsp:nvSpPr>
      <dsp:spPr>
        <a:xfrm>
          <a:off x="388004" y="251442"/>
          <a:ext cx="4574632" cy="502664"/>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990" tIns="38100" rIns="38100" bIns="38100" numCol="1" spcCol="1270" anchor="ctr" anchorCtr="0">
          <a:noAutofit/>
        </a:bodyPr>
        <a:lstStyle/>
        <a:p>
          <a:pPr marL="0" lvl="0" indent="0" algn="l" defTabSz="666750">
            <a:lnSpc>
              <a:spcPct val="90000"/>
            </a:lnSpc>
            <a:spcBef>
              <a:spcPct val="0"/>
            </a:spcBef>
            <a:spcAft>
              <a:spcPct val="35000"/>
            </a:spcAft>
            <a:buNone/>
          </a:pPr>
          <a:r>
            <a:rPr lang="en-US" sz="1500" b="1" kern="1200" dirty="0"/>
            <a:t>E</a:t>
          </a:r>
          <a:r>
            <a:rPr lang="en-US" sz="1500" b="1" i="0" kern="1200" dirty="0">
              <a:effectLst/>
            </a:rPr>
            <a:t>ARLY INITIATION OF BREASTFEEDING</a:t>
          </a:r>
          <a:endParaRPr lang="en-IN" sz="1500" b="1" kern="1200" dirty="0"/>
        </a:p>
      </dsp:txBody>
      <dsp:txXfrm>
        <a:off x="388004" y="251442"/>
        <a:ext cx="4574632" cy="502664"/>
      </dsp:txXfrm>
    </dsp:sp>
    <dsp:sp modelId="{2B840264-2EC2-4376-8E8C-540FF6778052}">
      <dsp:nvSpPr>
        <dsp:cNvPr id="0" name=""/>
        <dsp:cNvSpPr/>
      </dsp:nvSpPr>
      <dsp:spPr>
        <a:xfrm>
          <a:off x="73839" y="188609"/>
          <a:ext cx="628330" cy="628330"/>
        </a:xfrm>
        <a:prstGeom prst="ellipse">
          <a:avLst/>
        </a:prstGeom>
        <a:solidFill>
          <a:schemeClr val="lt1">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6966B8-62CF-4626-890A-1C2EF40158A2}">
      <dsp:nvSpPr>
        <dsp:cNvPr id="0" name=""/>
        <dsp:cNvSpPr/>
      </dsp:nvSpPr>
      <dsp:spPr>
        <a:xfrm>
          <a:off x="843212" y="1005881"/>
          <a:ext cx="4119424" cy="502664"/>
        </a:xfrm>
        <a:prstGeom prst="rect">
          <a:avLst/>
        </a:prstGeom>
        <a:solidFill>
          <a:schemeClr val="accent1">
            <a:shade val="50000"/>
            <a:hueOff val="114998"/>
            <a:satOff val="-2801"/>
            <a:lumOff val="122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990" tIns="38100" rIns="38100" bIns="3810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b="1" kern="1200" dirty="0"/>
            <a:t>E</a:t>
          </a:r>
          <a:r>
            <a:rPr lang="en-US" sz="1500" b="1" i="0" kern="1200" dirty="0">
              <a:effectLst/>
            </a:rPr>
            <a:t>XCLUSIVE BREASTFEEDING UNDER SIX MONTHS</a:t>
          </a:r>
          <a:endParaRPr lang="en-IN" sz="1500" b="1" kern="1200" dirty="0"/>
        </a:p>
      </dsp:txBody>
      <dsp:txXfrm>
        <a:off x="843212" y="1005881"/>
        <a:ext cx="4119424" cy="502664"/>
      </dsp:txXfrm>
    </dsp:sp>
    <dsp:sp modelId="{7AC7AE8A-E832-4D5A-B789-25D274460441}">
      <dsp:nvSpPr>
        <dsp:cNvPr id="0" name=""/>
        <dsp:cNvSpPr/>
      </dsp:nvSpPr>
      <dsp:spPr>
        <a:xfrm>
          <a:off x="529047" y="943048"/>
          <a:ext cx="628330" cy="628330"/>
        </a:xfrm>
        <a:prstGeom prst="ellipse">
          <a:avLst/>
        </a:prstGeom>
        <a:solidFill>
          <a:schemeClr val="lt1">
            <a:hueOff val="0"/>
            <a:satOff val="0"/>
            <a:lumOff val="0"/>
            <a:alphaOff val="0"/>
          </a:schemeClr>
        </a:solidFill>
        <a:ln w="12700" cap="flat" cmpd="sng" algn="ctr">
          <a:solidFill>
            <a:schemeClr val="accent1">
              <a:shade val="50000"/>
              <a:hueOff val="114998"/>
              <a:satOff val="-2801"/>
              <a:lumOff val="12256"/>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A2EE56-DD5D-4A88-8E62-E4DECAC6C04E}">
      <dsp:nvSpPr>
        <dsp:cNvPr id="0" name=""/>
        <dsp:cNvSpPr/>
      </dsp:nvSpPr>
      <dsp:spPr>
        <a:xfrm>
          <a:off x="1092663" y="1759766"/>
          <a:ext cx="3869973" cy="502664"/>
        </a:xfrm>
        <a:prstGeom prst="rect">
          <a:avLst/>
        </a:prstGeom>
        <a:solidFill>
          <a:schemeClr val="accent1">
            <a:shade val="50000"/>
            <a:hueOff val="229996"/>
            <a:satOff val="-5601"/>
            <a:lumOff val="245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990" tIns="38100" rIns="38100" bIns="3810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b="1" kern="1200" dirty="0"/>
            <a:t>C</a:t>
          </a:r>
          <a:r>
            <a:rPr lang="en-US" sz="1500" b="1" i="0" kern="1200" dirty="0">
              <a:effectLst/>
            </a:rPr>
            <a:t>ONTINUED BREASTFEEDING FOR ONE     YEAR</a:t>
          </a:r>
          <a:endParaRPr lang="en-IN" sz="1500" b="1" kern="1200" dirty="0"/>
        </a:p>
      </dsp:txBody>
      <dsp:txXfrm>
        <a:off x="1092663" y="1759766"/>
        <a:ext cx="3869973" cy="502664"/>
      </dsp:txXfrm>
    </dsp:sp>
    <dsp:sp modelId="{F1889538-B7F2-4B24-85C9-EC33040511D0}">
      <dsp:nvSpPr>
        <dsp:cNvPr id="0" name=""/>
        <dsp:cNvSpPr/>
      </dsp:nvSpPr>
      <dsp:spPr>
        <a:xfrm>
          <a:off x="778498" y="1696933"/>
          <a:ext cx="628330" cy="628330"/>
        </a:xfrm>
        <a:prstGeom prst="ellipse">
          <a:avLst/>
        </a:prstGeom>
        <a:solidFill>
          <a:schemeClr val="lt1">
            <a:hueOff val="0"/>
            <a:satOff val="0"/>
            <a:lumOff val="0"/>
            <a:alphaOff val="0"/>
          </a:schemeClr>
        </a:solidFill>
        <a:ln w="12700" cap="flat" cmpd="sng" algn="ctr">
          <a:solidFill>
            <a:schemeClr val="accent1">
              <a:shade val="50000"/>
              <a:hueOff val="229996"/>
              <a:satOff val="-5601"/>
              <a:lumOff val="24512"/>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662530-4908-4EBA-9FAF-B3F71BD935DC}">
      <dsp:nvSpPr>
        <dsp:cNvPr id="0" name=""/>
        <dsp:cNvSpPr/>
      </dsp:nvSpPr>
      <dsp:spPr>
        <a:xfrm>
          <a:off x="1172311" y="2514204"/>
          <a:ext cx="3790326" cy="502664"/>
        </a:xfrm>
        <a:prstGeom prst="rect">
          <a:avLst/>
        </a:prstGeom>
        <a:solidFill>
          <a:schemeClr val="accent1">
            <a:shade val="50000"/>
            <a:hueOff val="344994"/>
            <a:satOff val="-8402"/>
            <a:lumOff val="367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990" tIns="38100" rIns="38100" bIns="3810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b="1" kern="1200" dirty="0"/>
            <a:t>T</a:t>
          </a:r>
          <a:r>
            <a:rPr lang="en-US" sz="1500" b="1" i="0" kern="1200" dirty="0">
              <a:effectLst/>
            </a:rPr>
            <a:t>HE INTRODUCTION OF SOLID, SEMI-SOLID OR SOFT FOODS</a:t>
          </a:r>
          <a:endParaRPr lang="en-IN" sz="1500" b="1" kern="1200" dirty="0"/>
        </a:p>
      </dsp:txBody>
      <dsp:txXfrm>
        <a:off x="1172311" y="2514204"/>
        <a:ext cx="3790326" cy="502664"/>
      </dsp:txXfrm>
    </dsp:sp>
    <dsp:sp modelId="{884790B4-9B62-4E11-81FC-2F69C943DE0D}">
      <dsp:nvSpPr>
        <dsp:cNvPr id="0" name=""/>
        <dsp:cNvSpPr/>
      </dsp:nvSpPr>
      <dsp:spPr>
        <a:xfrm>
          <a:off x="858146" y="2451371"/>
          <a:ext cx="628330" cy="628330"/>
        </a:xfrm>
        <a:prstGeom prst="ellipse">
          <a:avLst/>
        </a:prstGeom>
        <a:solidFill>
          <a:schemeClr val="lt1">
            <a:hueOff val="0"/>
            <a:satOff val="0"/>
            <a:lumOff val="0"/>
            <a:alphaOff val="0"/>
          </a:schemeClr>
        </a:solidFill>
        <a:ln w="12700" cap="flat" cmpd="sng" algn="ctr">
          <a:solidFill>
            <a:schemeClr val="accent1">
              <a:shade val="50000"/>
              <a:hueOff val="344994"/>
              <a:satOff val="-8402"/>
              <a:lumOff val="36768"/>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D6730F-D237-44D8-950B-729F3ABA30B0}">
      <dsp:nvSpPr>
        <dsp:cNvPr id="0" name=""/>
        <dsp:cNvSpPr/>
      </dsp:nvSpPr>
      <dsp:spPr>
        <a:xfrm>
          <a:off x="1092663" y="3268643"/>
          <a:ext cx="3869973" cy="502664"/>
        </a:xfrm>
        <a:prstGeom prst="rect">
          <a:avLst/>
        </a:prstGeom>
        <a:solidFill>
          <a:schemeClr val="accent1">
            <a:shade val="50000"/>
            <a:hueOff val="344994"/>
            <a:satOff val="-8402"/>
            <a:lumOff val="367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990" tIns="38100" rIns="38100" bIns="3810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b="1" kern="1200" dirty="0"/>
            <a:t>M</a:t>
          </a:r>
          <a:r>
            <a:rPr lang="en-US" sz="1500" b="1" i="0" kern="1200" dirty="0">
              <a:effectLst/>
            </a:rPr>
            <a:t>INIMUM DIETARY DIVERSITY</a:t>
          </a:r>
          <a:endParaRPr lang="en-IN" sz="1500" b="1" kern="1200" dirty="0"/>
        </a:p>
      </dsp:txBody>
      <dsp:txXfrm>
        <a:off x="1092663" y="3268643"/>
        <a:ext cx="3869973" cy="502664"/>
      </dsp:txXfrm>
    </dsp:sp>
    <dsp:sp modelId="{527B33AB-6385-4C36-A800-52DBA4B8D453}">
      <dsp:nvSpPr>
        <dsp:cNvPr id="0" name=""/>
        <dsp:cNvSpPr/>
      </dsp:nvSpPr>
      <dsp:spPr>
        <a:xfrm>
          <a:off x="778498" y="3205810"/>
          <a:ext cx="628330" cy="628330"/>
        </a:xfrm>
        <a:prstGeom prst="ellipse">
          <a:avLst/>
        </a:prstGeom>
        <a:solidFill>
          <a:schemeClr val="lt1">
            <a:hueOff val="0"/>
            <a:satOff val="0"/>
            <a:lumOff val="0"/>
            <a:alphaOff val="0"/>
          </a:schemeClr>
        </a:solidFill>
        <a:ln w="12700" cap="flat" cmpd="sng" algn="ctr">
          <a:solidFill>
            <a:schemeClr val="accent1">
              <a:shade val="50000"/>
              <a:hueOff val="344994"/>
              <a:satOff val="-8402"/>
              <a:lumOff val="36768"/>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37B9F7-EAE2-4B4B-8C8D-BF2411340672}">
      <dsp:nvSpPr>
        <dsp:cNvPr id="0" name=""/>
        <dsp:cNvSpPr/>
      </dsp:nvSpPr>
      <dsp:spPr>
        <a:xfrm>
          <a:off x="843212" y="4022528"/>
          <a:ext cx="4119424" cy="502664"/>
        </a:xfrm>
        <a:prstGeom prst="rect">
          <a:avLst/>
        </a:prstGeom>
        <a:solidFill>
          <a:schemeClr val="accent1">
            <a:shade val="50000"/>
            <a:hueOff val="229996"/>
            <a:satOff val="-5601"/>
            <a:lumOff val="245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990" tIns="38100" rIns="38100" bIns="3810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b="1" kern="1200" dirty="0"/>
            <a:t>M</a:t>
          </a:r>
          <a:r>
            <a:rPr lang="en-US" sz="1500" b="1" i="0" kern="1200" dirty="0">
              <a:effectLst/>
            </a:rPr>
            <a:t>INIMUM MEAL FREQUENCY</a:t>
          </a:r>
          <a:endParaRPr lang="en-IN" sz="1500" b="1" kern="1200" dirty="0"/>
        </a:p>
      </dsp:txBody>
      <dsp:txXfrm>
        <a:off x="843212" y="4022528"/>
        <a:ext cx="4119424" cy="502664"/>
      </dsp:txXfrm>
    </dsp:sp>
    <dsp:sp modelId="{124E7C0B-3F2D-4ADC-AB72-E885B16C6B41}">
      <dsp:nvSpPr>
        <dsp:cNvPr id="0" name=""/>
        <dsp:cNvSpPr/>
      </dsp:nvSpPr>
      <dsp:spPr>
        <a:xfrm>
          <a:off x="529047" y="3959695"/>
          <a:ext cx="628330" cy="628330"/>
        </a:xfrm>
        <a:prstGeom prst="ellipse">
          <a:avLst/>
        </a:prstGeom>
        <a:solidFill>
          <a:schemeClr val="lt1">
            <a:hueOff val="0"/>
            <a:satOff val="0"/>
            <a:lumOff val="0"/>
            <a:alphaOff val="0"/>
          </a:schemeClr>
        </a:solidFill>
        <a:ln w="12700" cap="flat" cmpd="sng" algn="ctr">
          <a:solidFill>
            <a:schemeClr val="accent1">
              <a:shade val="50000"/>
              <a:hueOff val="229996"/>
              <a:satOff val="-5601"/>
              <a:lumOff val="24512"/>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10F14B-5DC2-4E5F-8337-B961C12F66EE}">
      <dsp:nvSpPr>
        <dsp:cNvPr id="0" name=""/>
        <dsp:cNvSpPr/>
      </dsp:nvSpPr>
      <dsp:spPr>
        <a:xfrm>
          <a:off x="388004" y="4776967"/>
          <a:ext cx="4574632" cy="502664"/>
        </a:xfrm>
        <a:prstGeom prst="rect">
          <a:avLst/>
        </a:prstGeom>
        <a:solidFill>
          <a:schemeClr val="accent1">
            <a:shade val="50000"/>
            <a:hueOff val="114998"/>
            <a:satOff val="-2801"/>
            <a:lumOff val="122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8990" tIns="38100" rIns="38100" bIns="38100" numCol="1" spcCol="1270" anchor="ctr"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b="1" kern="1200" dirty="0"/>
            <a:t>M</a:t>
          </a:r>
          <a:r>
            <a:rPr lang="en-US" sz="1500" b="1" i="0" kern="1200" dirty="0">
              <a:effectLst/>
            </a:rPr>
            <a:t>INIMUM ACCEPTABLE DIET</a:t>
          </a:r>
          <a:endParaRPr lang="en-IN" sz="1500" b="1" kern="1200" dirty="0"/>
        </a:p>
      </dsp:txBody>
      <dsp:txXfrm>
        <a:off x="388004" y="4776967"/>
        <a:ext cx="4574632" cy="502664"/>
      </dsp:txXfrm>
    </dsp:sp>
    <dsp:sp modelId="{C137915D-D1E0-46CA-AAF5-9F049465B48D}">
      <dsp:nvSpPr>
        <dsp:cNvPr id="0" name=""/>
        <dsp:cNvSpPr/>
      </dsp:nvSpPr>
      <dsp:spPr>
        <a:xfrm>
          <a:off x="73839" y="4714134"/>
          <a:ext cx="628330" cy="628330"/>
        </a:xfrm>
        <a:prstGeom prst="ellipse">
          <a:avLst/>
        </a:prstGeom>
        <a:solidFill>
          <a:schemeClr val="lt1">
            <a:hueOff val="0"/>
            <a:satOff val="0"/>
            <a:lumOff val="0"/>
            <a:alphaOff val="0"/>
          </a:schemeClr>
        </a:solidFill>
        <a:ln w="12700" cap="flat" cmpd="sng" algn="ctr">
          <a:solidFill>
            <a:schemeClr val="accent1">
              <a:shade val="50000"/>
              <a:hueOff val="114998"/>
              <a:satOff val="-2801"/>
              <a:lumOff val="1225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6DC9A-22D8-479D-AE9B-2EC5D4E40192}">
      <dsp:nvSpPr>
        <dsp:cNvPr id="0" name=""/>
        <dsp:cNvSpPr/>
      </dsp:nvSpPr>
      <dsp:spPr>
        <a:xfrm>
          <a:off x="1640794" y="900766"/>
          <a:ext cx="1291843" cy="99039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Infants nutritional needs</a:t>
          </a:r>
        </a:p>
      </dsp:txBody>
      <dsp:txXfrm>
        <a:off x="1842766" y="1055609"/>
        <a:ext cx="887899" cy="680710"/>
      </dsp:txXfrm>
    </dsp:sp>
    <dsp:sp modelId="{C87C5FB0-F4E2-4B77-A849-255591D135F3}">
      <dsp:nvSpPr>
        <dsp:cNvPr id="0" name=""/>
        <dsp:cNvSpPr/>
      </dsp:nvSpPr>
      <dsp:spPr>
        <a:xfrm>
          <a:off x="2431155" y="426928"/>
          <a:ext cx="432082" cy="37220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060DD5-CD69-4C9D-8502-D17FC5C202BD}">
      <dsp:nvSpPr>
        <dsp:cNvPr id="0" name=""/>
        <dsp:cNvSpPr/>
      </dsp:nvSpPr>
      <dsp:spPr>
        <a:xfrm>
          <a:off x="1819689" y="0"/>
          <a:ext cx="938242" cy="811695"/>
        </a:xfrm>
        <a:prstGeom prst="hexagon">
          <a:avLst>
            <a:gd name="adj" fmla="val 2857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Timely </a:t>
          </a:r>
        </a:p>
      </dsp:txBody>
      <dsp:txXfrm>
        <a:off x="1975176" y="134516"/>
        <a:ext cx="627268" cy="542663"/>
      </dsp:txXfrm>
    </dsp:sp>
    <dsp:sp modelId="{3B0073F6-17EA-4822-8217-57D97C11AD93}">
      <dsp:nvSpPr>
        <dsp:cNvPr id="0" name=""/>
        <dsp:cNvSpPr/>
      </dsp:nvSpPr>
      <dsp:spPr>
        <a:xfrm>
          <a:off x="2935411" y="1122747"/>
          <a:ext cx="432082" cy="37220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D75244-DC97-40C3-B7FE-C86162689945}">
      <dsp:nvSpPr>
        <dsp:cNvPr id="0" name=""/>
        <dsp:cNvSpPr/>
      </dsp:nvSpPr>
      <dsp:spPr>
        <a:xfrm>
          <a:off x="2680236" y="499247"/>
          <a:ext cx="938242" cy="811695"/>
        </a:xfrm>
        <a:prstGeom prst="hexagon">
          <a:avLst>
            <a:gd name="adj" fmla="val 2857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Adequate</a:t>
          </a:r>
        </a:p>
      </dsp:txBody>
      <dsp:txXfrm>
        <a:off x="2835723" y="633763"/>
        <a:ext cx="627268" cy="542663"/>
      </dsp:txXfrm>
    </dsp:sp>
    <dsp:sp modelId="{BAF9581A-8404-415A-A5DE-EA995E98A9D1}">
      <dsp:nvSpPr>
        <dsp:cNvPr id="0" name=""/>
        <dsp:cNvSpPr/>
      </dsp:nvSpPr>
      <dsp:spPr>
        <a:xfrm>
          <a:off x="2585022" y="1908196"/>
          <a:ext cx="432082" cy="372201"/>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68B079-29A2-457F-9ADA-864B0256F792}">
      <dsp:nvSpPr>
        <dsp:cNvPr id="0" name=""/>
        <dsp:cNvSpPr/>
      </dsp:nvSpPr>
      <dsp:spPr>
        <a:xfrm>
          <a:off x="2680236" y="1480708"/>
          <a:ext cx="938242" cy="811695"/>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safe</a:t>
          </a:r>
        </a:p>
      </dsp:txBody>
      <dsp:txXfrm>
        <a:off x="2835723" y="1615224"/>
        <a:ext cx="627268" cy="542663"/>
      </dsp:txXfrm>
    </dsp:sp>
    <dsp:sp modelId="{498B910D-7353-4549-97FA-E4D41464437D}">
      <dsp:nvSpPr>
        <dsp:cNvPr id="0" name=""/>
        <dsp:cNvSpPr/>
      </dsp:nvSpPr>
      <dsp:spPr>
        <a:xfrm>
          <a:off x="1819689" y="1980514"/>
          <a:ext cx="938242" cy="811695"/>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Properly fed</a:t>
          </a:r>
        </a:p>
      </dsp:txBody>
      <dsp:txXfrm>
        <a:off x="1975176" y="2115030"/>
        <a:ext cx="627268" cy="5426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916F2-74AA-4EDB-894C-90DF0B74C698}">
      <dsp:nvSpPr>
        <dsp:cNvPr id="0" name=""/>
        <dsp:cNvSpPr/>
      </dsp:nvSpPr>
      <dsp:spPr>
        <a:xfrm>
          <a:off x="2826316" y="714"/>
          <a:ext cx="4239475" cy="2787085"/>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Font typeface="Symbol" panose="05050102010706020507" pitchFamily="18" charset="2"/>
            <a:buChar char=""/>
          </a:pPr>
          <a:r>
            <a:rPr lang="en-US" sz="1800" kern="1200"/>
            <a:t>To understand the individual as well as household level IYCF behaviors (barriers and facilitators of IYCF practice)</a:t>
          </a:r>
        </a:p>
        <a:p>
          <a:pPr marL="171450" lvl="1" indent="-171450" algn="l" defTabSz="800100">
            <a:lnSpc>
              <a:spcPct val="90000"/>
            </a:lnSpc>
            <a:spcBef>
              <a:spcPct val="0"/>
            </a:spcBef>
            <a:spcAft>
              <a:spcPct val="15000"/>
            </a:spcAft>
            <a:buFont typeface="Symbol" panose="05050102010706020507" pitchFamily="18" charset="2"/>
            <a:buChar char=""/>
          </a:pPr>
          <a:r>
            <a:rPr lang="en-US" sz="1800" kern="1200"/>
            <a:t>To explore ethnographic factors pertaining to the quantity and variety of foods being fed to the child. </a:t>
          </a:r>
        </a:p>
      </dsp:txBody>
      <dsp:txXfrm>
        <a:off x="2826316" y="349100"/>
        <a:ext cx="3194318" cy="2090313"/>
      </dsp:txXfrm>
    </dsp:sp>
    <dsp:sp modelId="{F4E59C84-806E-49BD-844A-550397B4BF6C}">
      <dsp:nvSpPr>
        <dsp:cNvPr id="0" name=""/>
        <dsp:cNvSpPr/>
      </dsp:nvSpPr>
      <dsp:spPr>
        <a:xfrm>
          <a:off x="0" y="714"/>
          <a:ext cx="2826316" cy="278708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a:t>For mothers/primary caregivers having children of 6-23 months old- </a:t>
          </a:r>
        </a:p>
      </dsp:txBody>
      <dsp:txXfrm>
        <a:off x="136054" y="136768"/>
        <a:ext cx="2554208" cy="2514977"/>
      </dsp:txXfrm>
    </dsp:sp>
    <dsp:sp modelId="{32BD1CC9-ECEE-4E71-8B44-A41B9DB6E4E6}">
      <dsp:nvSpPr>
        <dsp:cNvPr id="0" name=""/>
        <dsp:cNvSpPr/>
      </dsp:nvSpPr>
      <dsp:spPr>
        <a:xfrm>
          <a:off x="2826316" y="3066508"/>
          <a:ext cx="4239475" cy="2787085"/>
        </a:xfrm>
        <a:prstGeom prst="rightArrow">
          <a:avLst>
            <a:gd name="adj1" fmla="val 75000"/>
            <a:gd name="adj2" fmla="val 5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Font typeface="Symbol" panose="05050102010706020507" pitchFamily="18" charset="2"/>
            <a:buChar char=""/>
          </a:pPr>
          <a:r>
            <a:rPr lang="en-US" sz="1800" kern="1200" dirty="0"/>
            <a:t>To understand individual and community level perceptions, norms, and behaviors of IYCF practices focusing on barriers.</a:t>
          </a:r>
        </a:p>
        <a:p>
          <a:pPr marL="171450" lvl="1" indent="-171450" algn="l" defTabSz="800100">
            <a:lnSpc>
              <a:spcPct val="90000"/>
            </a:lnSpc>
            <a:spcBef>
              <a:spcPct val="0"/>
            </a:spcBef>
            <a:spcAft>
              <a:spcPct val="15000"/>
            </a:spcAft>
            <a:buFont typeface="Symbol" panose="05050102010706020507" pitchFamily="18" charset="2"/>
            <a:buChar char=""/>
          </a:pPr>
          <a:r>
            <a:rPr lang="en-US" sz="1800" kern="1200"/>
            <a:t>To explore ethnographic factors pertaining to the quantity and variety of foods being fed to the child.</a:t>
          </a:r>
        </a:p>
      </dsp:txBody>
      <dsp:txXfrm>
        <a:off x="2826316" y="3414894"/>
        <a:ext cx="3194318" cy="2090313"/>
      </dsp:txXfrm>
    </dsp:sp>
    <dsp:sp modelId="{381121E2-F6C9-45C0-A607-1C7732E42A8B}">
      <dsp:nvSpPr>
        <dsp:cNvPr id="0" name=""/>
        <dsp:cNvSpPr/>
      </dsp:nvSpPr>
      <dsp:spPr>
        <a:xfrm>
          <a:off x="0" y="3066508"/>
          <a:ext cx="2826316" cy="278708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t>For Key informants (KII)</a:t>
          </a:r>
        </a:p>
        <a:p>
          <a:pPr marL="0" lvl="0" indent="0" algn="ctr" defTabSz="711200">
            <a:lnSpc>
              <a:spcPct val="90000"/>
            </a:lnSpc>
            <a:spcBef>
              <a:spcPct val="0"/>
            </a:spcBef>
            <a:spcAft>
              <a:spcPct val="35000"/>
            </a:spcAft>
            <a:buNone/>
          </a:pPr>
          <a:r>
            <a:rPr lang="en-US" sz="1600" kern="1200" dirty="0"/>
            <a:t>- ASHA (Accredited Social health Activist)/ANMs (Auxiliary Nurse Midwifery) </a:t>
          </a:r>
        </a:p>
        <a:p>
          <a:pPr marL="0" lvl="0" indent="0" algn="ctr" defTabSz="711200">
            <a:lnSpc>
              <a:spcPct val="90000"/>
            </a:lnSpc>
            <a:spcBef>
              <a:spcPct val="0"/>
            </a:spcBef>
            <a:spcAft>
              <a:spcPct val="35000"/>
            </a:spcAft>
            <a:buNone/>
          </a:pPr>
          <a:r>
            <a:rPr lang="en-US" sz="1600" kern="1200" dirty="0"/>
            <a:t>-Anganwadi workers(AWW)</a:t>
          </a:r>
        </a:p>
        <a:p>
          <a:pPr marL="0" lvl="0" indent="0" algn="ctr" defTabSz="711200">
            <a:lnSpc>
              <a:spcPct val="90000"/>
            </a:lnSpc>
            <a:spcBef>
              <a:spcPct val="0"/>
            </a:spcBef>
            <a:spcAft>
              <a:spcPct val="35000"/>
            </a:spcAft>
            <a:buNone/>
          </a:pPr>
          <a:r>
            <a:rPr lang="en-US" sz="1600" kern="1200" dirty="0"/>
            <a:t>-Panchayati Raj Institutions (PRI) members </a:t>
          </a:r>
        </a:p>
        <a:p>
          <a:pPr marL="0" lvl="0" indent="0" algn="ctr" defTabSz="711200">
            <a:lnSpc>
              <a:spcPct val="90000"/>
            </a:lnSpc>
            <a:spcBef>
              <a:spcPct val="0"/>
            </a:spcBef>
            <a:spcAft>
              <a:spcPct val="35000"/>
            </a:spcAft>
            <a:buNone/>
          </a:pPr>
          <a:r>
            <a:rPr lang="en-US" sz="1600" kern="1200" dirty="0"/>
            <a:t>Self-help Groups (SHGs) (</a:t>
          </a:r>
          <a:r>
            <a:rPr lang="en-US" sz="1600" kern="1200" dirty="0" err="1"/>
            <a:t>Jeevika</a:t>
          </a:r>
          <a:r>
            <a:rPr lang="en-US" sz="1600" kern="1200" dirty="0"/>
            <a:t>)</a:t>
          </a:r>
        </a:p>
      </dsp:txBody>
      <dsp:txXfrm>
        <a:off x="136054" y="3202562"/>
        <a:ext cx="2554208" cy="25149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8A85CC-93E5-4EE4-B7F3-BF5C39C2E3C8}">
      <dsp:nvSpPr>
        <dsp:cNvPr id="0" name=""/>
        <dsp:cNvSpPr/>
      </dsp:nvSpPr>
      <dsp:spPr>
        <a:xfrm>
          <a:off x="4772122" y="3468257"/>
          <a:ext cx="91440" cy="475875"/>
        </a:xfrm>
        <a:custGeom>
          <a:avLst/>
          <a:gdLst/>
          <a:ahLst/>
          <a:cxnLst/>
          <a:rect l="0" t="0" r="0" b="0"/>
          <a:pathLst>
            <a:path>
              <a:moveTo>
                <a:pt x="45720" y="0"/>
              </a:moveTo>
              <a:lnTo>
                <a:pt x="45720" y="475875"/>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F2D064-458D-42DA-8E65-5DBE4E8DC142}">
      <dsp:nvSpPr>
        <dsp:cNvPr id="0" name=""/>
        <dsp:cNvSpPr/>
      </dsp:nvSpPr>
      <dsp:spPr>
        <a:xfrm>
          <a:off x="3317948" y="1953364"/>
          <a:ext cx="1499894" cy="475875"/>
        </a:xfrm>
        <a:custGeom>
          <a:avLst/>
          <a:gdLst/>
          <a:ahLst/>
          <a:cxnLst/>
          <a:rect l="0" t="0" r="0" b="0"/>
          <a:pathLst>
            <a:path>
              <a:moveTo>
                <a:pt x="0" y="0"/>
              </a:moveTo>
              <a:lnTo>
                <a:pt x="0" y="324295"/>
              </a:lnTo>
              <a:lnTo>
                <a:pt x="1499894" y="324295"/>
              </a:lnTo>
              <a:lnTo>
                <a:pt x="1499894" y="475875"/>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CD5C78-41C7-4548-A47C-83B9B1A92A9D}">
      <dsp:nvSpPr>
        <dsp:cNvPr id="0" name=""/>
        <dsp:cNvSpPr/>
      </dsp:nvSpPr>
      <dsp:spPr>
        <a:xfrm>
          <a:off x="1818053" y="3468257"/>
          <a:ext cx="999929" cy="475875"/>
        </a:xfrm>
        <a:custGeom>
          <a:avLst/>
          <a:gdLst/>
          <a:ahLst/>
          <a:cxnLst/>
          <a:rect l="0" t="0" r="0" b="0"/>
          <a:pathLst>
            <a:path>
              <a:moveTo>
                <a:pt x="0" y="0"/>
              </a:moveTo>
              <a:lnTo>
                <a:pt x="0" y="324295"/>
              </a:lnTo>
              <a:lnTo>
                <a:pt x="999929" y="324295"/>
              </a:lnTo>
              <a:lnTo>
                <a:pt x="999929" y="475875"/>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17DA7A-0507-4D9D-8A16-D8B1098BBFB5}">
      <dsp:nvSpPr>
        <dsp:cNvPr id="0" name=""/>
        <dsp:cNvSpPr/>
      </dsp:nvSpPr>
      <dsp:spPr>
        <a:xfrm>
          <a:off x="818124" y="3468257"/>
          <a:ext cx="999929" cy="475875"/>
        </a:xfrm>
        <a:custGeom>
          <a:avLst/>
          <a:gdLst/>
          <a:ahLst/>
          <a:cxnLst/>
          <a:rect l="0" t="0" r="0" b="0"/>
          <a:pathLst>
            <a:path>
              <a:moveTo>
                <a:pt x="999929" y="0"/>
              </a:moveTo>
              <a:lnTo>
                <a:pt x="999929" y="324295"/>
              </a:lnTo>
              <a:lnTo>
                <a:pt x="0" y="324295"/>
              </a:lnTo>
              <a:lnTo>
                <a:pt x="0" y="475875"/>
              </a:lnTo>
            </a:path>
          </a:pathLst>
        </a:custGeom>
        <a:noFill/>
        <a:ln w="12700" cap="flat" cmpd="sng" algn="ctr">
          <a:solidFill>
            <a:schemeClr val="accent5">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1DFA44-56FC-441F-A8D4-C25E9F7AFEE1}">
      <dsp:nvSpPr>
        <dsp:cNvPr id="0" name=""/>
        <dsp:cNvSpPr/>
      </dsp:nvSpPr>
      <dsp:spPr>
        <a:xfrm>
          <a:off x="1818053" y="1953364"/>
          <a:ext cx="1499894" cy="475875"/>
        </a:xfrm>
        <a:custGeom>
          <a:avLst/>
          <a:gdLst/>
          <a:ahLst/>
          <a:cxnLst/>
          <a:rect l="0" t="0" r="0" b="0"/>
          <a:pathLst>
            <a:path>
              <a:moveTo>
                <a:pt x="1499894" y="0"/>
              </a:moveTo>
              <a:lnTo>
                <a:pt x="1499894" y="324295"/>
              </a:lnTo>
              <a:lnTo>
                <a:pt x="0" y="324295"/>
              </a:lnTo>
              <a:lnTo>
                <a:pt x="0" y="475875"/>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02CE19-1C19-450E-BAF6-C244CA47E2FC}">
      <dsp:nvSpPr>
        <dsp:cNvPr id="0" name=""/>
        <dsp:cNvSpPr/>
      </dsp:nvSpPr>
      <dsp:spPr>
        <a:xfrm>
          <a:off x="2499823" y="914346"/>
          <a:ext cx="1636248" cy="1039017"/>
        </a:xfrm>
        <a:prstGeom prst="roundRect">
          <a:avLst>
            <a:gd name="adj" fmla="val 10000"/>
          </a:avLst>
        </a:prstGeom>
        <a:gradFill rotWithShape="0">
          <a:gsLst>
            <a:gs pos="0">
              <a:schemeClr val="accent5">
                <a:alpha val="80000"/>
                <a:hueOff val="0"/>
                <a:satOff val="0"/>
                <a:lumOff val="0"/>
                <a:alphaOff val="0"/>
                <a:satMod val="103000"/>
                <a:lumMod val="102000"/>
                <a:tint val="94000"/>
              </a:schemeClr>
            </a:gs>
            <a:gs pos="50000">
              <a:schemeClr val="accent5">
                <a:alpha val="80000"/>
                <a:hueOff val="0"/>
                <a:satOff val="0"/>
                <a:lumOff val="0"/>
                <a:alphaOff val="0"/>
                <a:satMod val="110000"/>
                <a:lumMod val="100000"/>
                <a:shade val="100000"/>
              </a:schemeClr>
            </a:gs>
            <a:gs pos="100000">
              <a:schemeClr val="accent5">
                <a:alpha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5B60368-2F3C-4914-B291-EC8DF9EAE0C0}">
      <dsp:nvSpPr>
        <dsp:cNvPr id="0" name=""/>
        <dsp:cNvSpPr/>
      </dsp:nvSpPr>
      <dsp:spPr>
        <a:xfrm>
          <a:off x="2681629" y="1087061"/>
          <a:ext cx="1636248" cy="1039017"/>
        </a:xfrm>
        <a:prstGeom prst="roundRect">
          <a:avLst>
            <a:gd name="adj" fmla="val 10000"/>
          </a:avLst>
        </a:prstGeom>
        <a:solidFill>
          <a:schemeClr val="lt1">
            <a:alpha val="90000"/>
            <a:hueOff val="0"/>
            <a:satOff val="0"/>
            <a:lumOff val="0"/>
            <a:alphaOff val="0"/>
          </a:schemeClr>
        </a:solidFill>
        <a:ln w="6350" cap="flat" cmpd="sng" algn="ctr">
          <a:solidFill>
            <a:schemeClr val="accent5">
              <a:shade val="8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Data Collection </a:t>
          </a:r>
          <a:endParaRPr lang="en-IN" sz="1800" kern="1200" dirty="0"/>
        </a:p>
      </dsp:txBody>
      <dsp:txXfrm>
        <a:off x="2712061" y="1117493"/>
        <a:ext cx="1575384" cy="978153"/>
      </dsp:txXfrm>
    </dsp:sp>
    <dsp:sp modelId="{06A69E26-BD0C-4F32-9C0A-34095A69C08E}">
      <dsp:nvSpPr>
        <dsp:cNvPr id="0" name=""/>
        <dsp:cNvSpPr/>
      </dsp:nvSpPr>
      <dsp:spPr>
        <a:xfrm>
          <a:off x="999929" y="2429239"/>
          <a:ext cx="1636248" cy="1039017"/>
        </a:xfrm>
        <a:prstGeom prst="roundRect">
          <a:avLst>
            <a:gd name="adj" fmla="val 10000"/>
          </a:avLst>
        </a:prstGeom>
        <a:gradFill rotWithShape="0">
          <a:gsLst>
            <a:gs pos="0">
              <a:schemeClr val="accent5">
                <a:alpha val="70000"/>
                <a:hueOff val="0"/>
                <a:satOff val="0"/>
                <a:lumOff val="0"/>
                <a:alphaOff val="0"/>
                <a:satMod val="103000"/>
                <a:lumMod val="102000"/>
                <a:tint val="94000"/>
              </a:schemeClr>
            </a:gs>
            <a:gs pos="50000">
              <a:schemeClr val="accent5">
                <a:alpha val="70000"/>
                <a:hueOff val="0"/>
                <a:satOff val="0"/>
                <a:lumOff val="0"/>
                <a:alphaOff val="0"/>
                <a:satMod val="110000"/>
                <a:lumMod val="100000"/>
                <a:shade val="100000"/>
              </a:schemeClr>
            </a:gs>
            <a:gs pos="100000">
              <a:schemeClr val="accent5">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0F140DE-BB31-44C1-B680-C246BBD21E61}">
      <dsp:nvSpPr>
        <dsp:cNvPr id="0" name=""/>
        <dsp:cNvSpPr/>
      </dsp:nvSpPr>
      <dsp:spPr>
        <a:xfrm>
          <a:off x="1181734" y="2601954"/>
          <a:ext cx="1636248" cy="1039017"/>
        </a:xfrm>
        <a:prstGeom prst="roundRect">
          <a:avLst>
            <a:gd name="adj" fmla="val 10000"/>
          </a:avLst>
        </a:prstGeom>
        <a:solidFill>
          <a:schemeClr val="lt1">
            <a:alpha val="90000"/>
            <a:hueOff val="0"/>
            <a:satOff val="0"/>
            <a:lumOff val="0"/>
            <a:alphaOff val="0"/>
          </a:schemeClr>
        </a:solidFill>
        <a:ln w="6350" cap="flat" cmpd="sng" algn="ctr">
          <a:solidFill>
            <a:schemeClr val="accent5">
              <a:tint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t>Phase 1 </a:t>
          </a:r>
          <a:endParaRPr lang="en-IN" sz="1600" b="1" i="0" kern="1200" dirty="0"/>
        </a:p>
      </dsp:txBody>
      <dsp:txXfrm>
        <a:off x="1212166" y="2632386"/>
        <a:ext cx="1575384" cy="978153"/>
      </dsp:txXfrm>
    </dsp:sp>
    <dsp:sp modelId="{2BBD2CF4-2C67-4242-ACEC-CFE768755CAE}">
      <dsp:nvSpPr>
        <dsp:cNvPr id="0" name=""/>
        <dsp:cNvSpPr/>
      </dsp:nvSpPr>
      <dsp:spPr>
        <a:xfrm>
          <a:off x="0" y="3944132"/>
          <a:ext cx="1636248" cy="1039017"/>
        </a:xfrm>
        <a:prstGeom prst="roundRect">
          <a:avLst>
            <a:gd name="adj" fmla="val 10000"/>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DC4E90B-746B-40FA-A71F-68D5EEFD8471}">
      <dsp:nvSpPr>
        <dsp:cNvPr id="0" name=""/>
        <dsp:cNvSpPr/>
      </dsp:nvSpPr>
      <dsp:spPr>
        <a:xfrm>
          <a:off x="181805" y="4116847"/>
          <a:ext cx="1636248" cy="1039017"/>
        </a:xfrm>
        <a:prstGeom prst="roundRect">
          <a:avLst>
            <a:gd name="adj" fmla="val 10000"/>
          </a:avLst>
        </a:prstGeom>
        <a:solidFill>
          <a:schemeClr val="lt1">
            <a:alpha val="90000"/>
            <a:hueOff val="0"/>
            <a:satOff val="0"/>
            <a:lumOff val="0"/>
            <a:alphaOff val="0"/>
          </a:schemeClr>
        </a:solidFill>
        <a:ln w="6350" cap="flat" cmpd="sng" algn="ctr">
          <a:solidFill>
            <a:schemeClr val="accent5">
              <a:tint val="7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Market mapping exercise </a:t>
          </a:r>
          <a:endParaRPr lang="en-IN" sz="1400" kern="1200" dirty="0"/>
        </a:p>
      </dsp:txBody>
      <dsp:txXfrm>
        <a:off x="212237" y="4147279"/>
        <a:ext cx="1575384" cy="978153"/>
      </dsp:txXfrm>
    </dsp:sp>
    <dsp:sp modelId="{6D4203A6-0991-4718-BE3C-F18D1FA26493}">
      <dsp:nvSpPr>
        <dsp:cNvPr id="0" name=""/>
        <dsp:cNvSpPr/>
      </dsp:nvSpPr>
      <dsp:spPr>
        <a:xfrm>
          <a:off x="1999859" y="3944132"/>
          <a:ext cx="1636248" cy="1039017"/>
        </a:xfrm>
        <a:prstGeom prst="roundRect">
          <a:avLst>
            <a:gd name="adj" fmla="val 10000"/>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9340D95-3940-484C-97C0-B4C7D0D33483}">
      <dsp:nvSpPr>
        <dsp:cNvPr id="0" name=""/>
        <dsp:cNvSpPr/>
      </dsp:nvSpPr>
      <dsp:spPr>
        <a:xfrm>
          <a:off x="2181664" y="4116847"/>
          <a:ext cx="1636248" cy="1039017"/>
        </a:xfrm>
        <a:prstGeom prst="roundRect">
          <a:avLst>
            <a:gd name="adj" fmla="val 10000"/>
          </a:avLst>
        </a:prstGeom>
        <a:solidFill>
          <a:schemeClr val="lt1">
            <a:alpha val="90000"/>
            <a:hueOff val="0"/>
            <a:satOff val="0"/>
            <a:lumOff val="0"/>
            <a:alphaOff val="0"/>
          </a:schemeClr>
        </a:solidFill>
        <a:ln w="6350" cap="flat" cmpd="sng" algn="ctr">
          <a:solidFill>
            <a:schemeClr val="accent5">
              <a:tint val="7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Interaction with KII</a:t>
          </a:r>
          <a:endParaRPr lang="en-IN" sz="1400" kern="1200" dirty="0"/>
        </a:p>
      </dsp:txBody>
      <dsp:txXfrm>
        <a:off x="2212096" y="4147279"/>
        <a:ext cx="1575384" cy="978153"/>
      </dsp:txXfrm>
    </dsp:sp>
    <dsp:sp modelId="{D706AFF2-605E-44EC-AED5-A4DF8F54540B}">
      <dsp:nvSpPr>
        <dsp:cNvPr id="0" name=""/>
        <dsp:cNvSpPr/>
      </dsp:nvSpPr>
      <dsp:spPr>
        <a:xfrm>
          <a:off x="3999718" y="2429239"/>
          <a:ext cx="1636248" cy="1039017"/>
        </a:xfrm>
        <a:prstGeom prst="roundRect">
          <a:avLst>
            <a:gd name="adj" fmla="val 10000"/>
          </a:avLst>
        </a:prstGeom>
        <a:gradFill rotWithShape="0">
          <a:gsLst>
            <a:gs pos="0">
              <a:schemeClr val="accent5">
                <a:alpha val="70000"/>
                <a:hueOff val="0"/>
                <a:satOff val="0"/>
                <a:lumOff val="0"/>
                <a:alphaOff val="0"/>
                <a:satMod val="103000"/>
                <a:lumMod val="102000"/>
                <a:tint val="94000"/>
              </a:schemeClr>
            </a:gs>
            <a:gs pos="50000">
              <a:schemeClr val="accent5">
                <a:alpha val="70000"/>
                <a:hueOff val="0"/>
                <a:satOff val="0"/>
                <a:lumOff val="0"/>
                <a:alphaOff val="0"/>
                <a:satMod val="110000"/>
                <a:lumMod val="100000"/>
                <a:shade val="100000"/>
              </a:schemeClr>
            </a:gs>
            <a:gs pos="100000">
              <a:schemeClr val="accent5">
                <a:alpha val="7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10E4777-1865-4F77-9CE3-D65CBC691D2E}">
      <dsp:nvSpPr>
        <dsp:cNvPr id="0" name=""/>
        <dsp:cNvSpPr/>
      </dsp:nvSpPr>
      <dsp:spPr>
        <a:xfrm>
          <a:off x="4181523" y="2601954"/>
          <a:ext cx="1636248" cy="1039017"/>
        </a:xfrm>
        <a:prstGeom prst="roundRect">
          <a:avLst>
            <a:gd name="adj" fmla="val 10000"/>
          </a:avLst>
        </a:prstGeom>
        <a:solidFill>
          <a:schemeClr val="lt1">
            <a:alpha val="90000"/>
            <a:hueOff val="0"/>
            <a:satOff val="0"/>
            <a:lumOff val="0"/>
            <a:alphaOff val="0"/>
          </a:schemeClr>
        </a:solidFill>
        <a:ln w="6350" cap="flat" cmpd="sng" algn="ctr">
          <a:solidFill>
            <a:schemeClr val="accent5">
              <a:tint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Phase 2</a:t>
          </a:r>
          <a:endParaRPr lang="en-IN" sz="1600" b="1" kern="1200" dirty="0"/>
        </a:p>
      </dsp:txBody>
      <dsp:txXfrm>
        <a:off x="4211955" y="2632386"/>
        <a:ext cx="1575384" cy="978153"/>
      </dsp:txXfrm>
    </dsp:sp>
    <dsp:sp modelId="{CC26D060-0F8A-43C7-9CF0-85ABD95F6BC8}">
      <dsp:nvSpPr>
        <dsp:cNvPr id="0" name=""/>
        <dsp:cNvSpPr/>
      </dsp:nvSpPr>
      <dsp:spPr>
        <a:xfrm>
          <a:off x="3999718" y="3944132"/>
          <a:ext cx="1636248" cy="1039017"/>
        </a:xfrm>
        <a:prstGeom prst="roundRect">
          <a:avLst>
            <a:gd name="adj" fmla="val 10000"/>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2C10A5E-91CA-44E5-BD97-51DCB3762490}">
      <dsp:nvSpPr>
        <dsp:cNvPr id="0" name=""/>
        <dsp:cNvSpPr/>
      </dsp:nvSpPr>
      <dsp:spPr>
        <a:xfrm>
          <a:off x="4181523" y="4116847"/>
          <a:ext cx="1636248" cy="1039017"/>
        </a:xfrm>
        <a:prstGeom prst="roundRect">
          <a:avLst>
            <a:gd name="adj" fmla="val 10000"/>
          </a:avLst>
        </a:prstGeom>
        <a:solidFill>
          <a:schemeClr val="lt1">
            <a:alpha val="90000"/>
            <a:hueOff val="0"/>
            <a:satOff val="0"/>
            <a:lumOff val="0"/>
            <a:alphaOff val="0"/>
          </a:schemeClr>
        </a:solidFill>
        <a:ln w="6350" cap="flat" cmpd="sng" algn="ctr">
          <a:solidFill>
            <a:schemeClr val="accent5">
              <a:tint val="7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dirty="0"/>
            <a:t>Interaction and observation m</a:t>
          </a:r>
          <a:r>
            <a:rPr lang="en-US" sz="1400" kern="1200" dirty="0"/>
            <a:t>others/caregivers</a:t>
          </a:r>
          <a:endParaRPr lang="en-IN" sz="1400" kern="1200" dirty="0"/>
        </a:p>
      </dsp:txBody>
      <dsp:txXfrm>
        <a:off x="4211955" y="4147279"/>
        <a:ext cx="1575384" cy="9781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57485-1451-4F0C-A6DB-50A3037741D0}">
      <dsp:nvSpPr>
        <dsp:cNvPr id="0" name=""/>
        <dsp:cNvSpPr/>
      </dsp:nvSpPr>
      <dsp:spPr>
        <a:xfrm>
          <a:off x="1887" y="556023"/>
          <a:ext cx="2915941" cy="116637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IN" sz="1900" kern="1200" dirty="0"/>
            <a:t>Family demographic characteristics</a:t>
          </a:r>
        </a:p>
      </dsp:txBody>
      <dsp:txXfrm>
        <a:off x="585075" y="556023"/>
        <a:ext cx="1749565" cy="1166376"/>
      </dsp:txXfrm>
    </dsp:sp>
    <dsp:sp modelId="{FF746FE0-112C-424E-A5DD-76AF87C05254}">
      <dsp:nvSpPr>
        <dsp:cNvPr id="0" name=""/>
        <dsp:cNvSpPr/>
      </dsp:nvSpPr>
      <dsp:spPr>
        <a:xfrm>
          <a:off x="2538755" y="655165"/>
          <a:ext cx="2420231" cy="96809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800" kern="1200" dirty="0"/>
            <a:t>Average age of mothers : 25 </a:t>
          </a:r>
          <a:r>
            <a:rPr lang="en-US" sz="1800" kern="1200" dirty="0" err="1"/>
            <a:t>yrs</a:t>
          </a:r>
          <a:r>
            <a:rPr lang="en-US" sz="1800" kern="1200" dirty="0"/>
            <a:t> with 8 </a:t>
          </a:r>
          <a:r>
            <a:rPr lang="en-US" sz="1800" kern="1200" dirty="0" err="1"/>
            <a:t>yrs</a:t>
          </a:r>
          <a:r>
            <a:rPr lang="en-US" sz="1800" kern="1200" dirty="0"/>
            <a:t> of schooling</a:t>
          </a:r>
          <a:r>
            <a:rPr lang="en-US" sz="1600" kern="1200" dirty="0"/>
            <a:t>.</a:t>
          </a:r>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IN" sz="1300" kern="1200" dirty="0"/>
        </a:p>
      </dsp:txBody>
      <dsp:txXfrm>
        <a:off x="3022801" y="655165"/>
        <a:ext cx="1452139" cy="968092"/>
      </dsp:txXfrm>
    </dsp:sp>
    <dsp:sp modelId="{0DA6489C-2A28-40C8-95ED-F73D471C3ACE}">
      <dsp:nvSpPr>
        <dsp:cNvPr id="0" name=""/>
        <dsp:cNvSpPr/>
      </dsp:nvSpPr>
      <dsp:spPr>
        <a:xfrm>
          <a:off x="4620154" y="655165"/>
          <a:ext cx="2420231" cy="96809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dirty="0"/>
            <a:t>Lived in joint family with mother-in-law as decision maker </a:t>
          </a:r>
          <a:endParaRPr lang="en-IN" sz="1300" kern="1200" dirty="0"/>
        </a:p>
      </dsp:txBody>
      <dsp:txXfrm>
        <a:off x="5104200" y="655165"/>
        <a:ext cx="1452139" cy="968092"/>
      </dsp:txXfrm>
    </dsp:sp>
    <dsp:sp modelId="{FD1C24C5-23B2-4F49-81AA-6713DBD21DC5}">
      <dsp:nvSpPr>
        <dsp:cNvPr id="0" name=""/>
        <dsp:cNvSpPr/>
      </dsp:nvSpPr>
      <dsp:spPr>
        <a:xfrm>
          <a:off x="1887" y="1885692"/>
          <a:ext cx="2915941" cy="116637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IN" sz="1900" kern="1200" dirty="0"/>
            <a:t>Core food items for infants and young child:</a:t>
          </a:r>
        </a:p>
      </dsp:txBody>
      <dsp:txXfrm>
        <a:off x="585075" y="1885692"/>
        <a:ext cx="1749565" cy="1166376"/>
      </dsp:txXfrm>
    </dsp:sp>
    <dsp:sp modelId="{F6F824EA-6F4B-48FE-BC86-20B987504BBE}">
      <dsp:nvSpPr>
        <dsp:cNvPr id="0" name=""/>
        <dsp:cNvSpPr/>
      </dsp:nvSpPr>
      <dsp:spPr>
        <a:xfrm>
          <a:off x="2538755" y="1984834"/>
          <a:ext cx="2420231" cy="96809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dirty="0"/>
            <a:t>Predominant food groups:- </a:t>
          </a:r>
          <a:r>
            <a:rPr lang="en-IN" sz="1300" kern="1200" dirty="0"/>
            <a:t>Dairy products, grains, roots and tubers and Legumes and nuts</a:t>
          </a:r>
        </a:p>
      </dsp:txBody>
      <dsp:txXfrm>
        <a:off x="3022801" y="1984834"/>
        <a:ext cx="1452139" cy="968092"/>
      </dsp:txXfrm>
    </dsp:sp>
    <dsp:sp modelId="{BF22BA3A-F43F-42B5-B955-474F8101E533}">
      <dsp:nvSpPr>
        <dsp:cNvPr id="0" name=""/>
        <dsp:cNvSpPr/>
      </dsp:nvSpPr>
      <dsp:spPr>
        <a:xfrm>
          <a:off x="4620154" y="1984834"/>
          <a:ext cx="2420231" cy="96809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dirty="0"/>
            <a:t>Predominantly, animal proteins were not fed to the child. </a:t>
          </a:r>
          <a:endParaRPr lang="en-IN" sz="1300" kern="1200" dirty="0"/>
        </a:p>
      </dsp:txBody>
      <dsp:txXfrm>
        <a:off x="5104200" y="1984834"/>
        <a:ext cx="1452139" cy="968092"/>
      </dsp:txXfrm>
    </dsp:sp>
    <dsp:sp modelId="{9760B37B-ECAC-432A-89F5-A63BBBF2FCCE}">
      <dsp:nvSpPr>
        <dsp:cNvPr id="0" name=""/>
        <dsp:cNvSpPr/>
      </dsp:nvSpPr>
      <dsp:spPr>
        <a:xfrm>
          <a:off x="1887" y="3215361"/>
          <a:ext cx="2915941" cy="116637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IN" sz="1900" kern="1200" dirty="0"/>
            <a:t>Food preparation for infants and feeding practices</a:t>
          </a:r>
        </a:p>
      </dsp:txBody>
      <dsp:txXfrm>
        <a:off x="585075" y="3215361"/>
        <a:ext cx="1749565" cy="1166376"/>
      </dsp:txXfrm>
    </dsp:sp>
    <dsp:sp modelId="{0B1620E4-955E-4583-AA23-E82CBB77553D}">
      <dsp:nvSpPr>
        <dsp:cNvPr id="0" name=""/>
        <dsp:cNvSpPr/>
      </dsp:nvSpPr>
      <dsp:spPr>
        <a:xfrm>
          <a:off x="2538755" y="3314503"/>
          <a:ext cx="2420231" cy="96809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Font typeface="Arial" panose="020B0604020202020204" pitchFamily="34" charset="0"/>
            <a:buNone/>
          </a:pPr>
          <a:r>
            <a:rPr lang="en-US" sz="1300" kern="1200" dirty="0"/>
            <a:t>- Household chores done by mother</a:t>
          </a:r>
        </a:p>
        <a:p>
          <a:pPr marL="0" lvl="0" indent="0" algn="ctr" defTabSz="577850">
            <a:lnSpc>
              <a:spcPct val="90000"/>
            </a:lnSpc>
            <a:spcBef>
              <a:spcPct val="0"/>
            </a:spcBef>
            <a:spcAft>
              <a:spcPct val="35000"/>
            </a:spcAft>
            <a:buFont typeface="Arial" panose="020B0604020202020204" pitchFamily="34" charset="0"/>
            <a:buNone/>
          </a:pPr>
          <a:r>
            <a:rPr lang="en-US" sz="1300" kern="1200" dirty="0"/>
            <a:t>- Hand hygiene followed </a:t>
          </a:r>
          <a:endParaRPr lang="en-IN" sz="1300" kern="1200" dirty="0"/>
        </a:p>
      </dsp:txBody>
      <dsp:txXfrm>
        <a:off x="3022801" y="3314503"/>
        <a:ext cx="1452139" cy="968092"/>
      </dsp:txXfrm>
    </dsp:sp>
    <dsp:sp modelId="{8E813182-3D0D-48EC-9F6F-6214A1D8E1B8}">
      <dsp:nvSpPr>
        <dsp:cNvPr id="0" name=""/>
        <dsp:cNvSpPr/>
      </dsp:nvSpPr>
      <dsp:spPr>
        <a:xfrm>
          <a:off x="4620154" y="3314503"/>
          <a:ext cx="2420231" cy="96809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marL="0" lvl="0" indent="0" algn="ctr" defTabSz="577850">
            <a:lnSpc>
              <a:spcPct val="90000"/>
            </a:lnSpc>
            <a:spcBef>
              <a:spcPct val="0"/>
            </a:spcBef>
            <a:spcAft>
              <a:spcPct val="35000"/>
            </a:spcAft>
            <a:buNone/>
          </a:pPr>
          <a:r>
            <a:rPr lang="en-US" sz="1300" kern="1200" dirty="0"/>
            <a:t>- No fixed time</a:t>
          </a:r>
        </a:p>
        <a:p>
          <a:pPr marL="0" lvl="0" indent="0" algn="ctr" defTabSz="577850">
            <a:lnSpc>
              <a:spcPct val="90000"/>
            </a:lnSpc>
            <a:spcBef>
              <a:spcPct val="0"/>
            </a:spcBef>
            <a:spcAft>
              <a:spcPct val="35000"/>
            </a:spcAft>
            <a:buNone/>
          </a:pPr>
          <a:r>
            <a:rPr lang="en-US" sz="1300" kern="1200" dirty="0"/>
            <a:t>- No fixed quantity </a:t>
          </a:r>
        </a:p>
        <a:p>
          <a:pPr marL="0" lvl="0" indent="0" algn="ctr" defTabSz="577850">
            <a:lnSpc>
              <a:spcPct val="90000"/>
            </a:lnSpc>
            <a:spcBef>
              <a:spcPct val="0"/>
            </a:spcBef>
            <a:spcAft>
              <a:spcPct val="35000"/>
            </a:spcAft>
            <a:buNone/>
          </a:pPr>
          <a:endParaRPr lang="en-IN" sz="1300" kern="1200" dirty="0"/>
        </a:p>
      </dsp:txBody>
      <dsp:txXfrm>
        <a:off x="5104200" y="3314503"/>
        <a:ext cx="1452139" cy="9680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244EA-2724-44F6-964C-9A1918827B5B}">
      <dsp:nvSpPr>
        <dsp:cNvPr id="0" name=""/>
        <dsp:cNvSpPr/>
      </dsp:nvSpPr>
      <dsp:spPr>
        <a:xfrm rot="5400000">
          <a:off x="4350730" y="-1565959"/>
          <a:ext cx="1389893" cy="487454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IN" sz="2100" kern="1200" dirty="0"/>
            <a:t>. For children between 6-11 months of age, it was believed that breastmilk is enough for the child</a:t>
          </a:r>
        </a:p>
      </dsp:txBody>
      <dsp:txXfrm rot="-5400000">
        <a:off x="2608403" y="244217"/>
        <a:ext cx="4806700" cy="1254195"/>
      </dsp:txXfrm>
    </dsp:sp>
    <dsp:sp modelId="{35A44F0A-FB37-465C-8DA8-8D5DB0394C50}">
      <dsp:nvSpPr>
        <dsp:cNvPr id="0" name=""/>
        <dsp:cNvSpPr/>
      </dsp:nvSpPr>
      <dsp:spPr>
        <a:xfrm>
          <a:off x="105427" y="2632"/>
          <a:ext cx="2502974" cy="17373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IN" sz="1700" b="1" kern="1200" dirty="0"/>
            <a:t>Knowledge/perception, beliefs, and mother’s practices</a:t>
          </a:r>
          <a:endParaRPr lang="en-IN" sz="1700" kern="1200" dirty="0"/>
        </a:p>
      </dsp:txBody>
      <dsp:txXfrm>
        <a:off x="190238" y="87443"/>
        <a:ext cx="2333352" cy="1567744"/>
      </dsp:txXfrm>
    </dsp:sp>
    <dsp:sp modelId="{E399C8A7-9544-4869-A266-70B1571A0343}">
      <dsp:nvSpPr>
        <dsp:cNvPr id="0" name=""/>
        <dsp:cNvSpPr/>
      </dsp:nvSpPr>
      <dsp:spPr>
        <a:xfrm rot="5400000">
          <a:off x="4294465" y="258275"/>
          <a:ext cx="1389893" cy="487454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IN" sz="2100" kern="1200" dirty="0"/>
            <a:t>Creating awareness about nutritional requirements of IYCF was found to be satisfactory </a:t>
          </a:r>
        </a:p>
      </dsp:txBody>
      <dsp:txXfrm rot="-5400000">
        <a:off x="2552138" y="2068452"/>
        <a:ext cx="4806700" cy="1254195"/>
      </dsp:txXfrm>
    </dsp:sp>
    <dsp:sp modelId="{F5C5D266-2A3F-4E93-BF77-E796B525A4C0}">
      <dsp:nvSpPr>
        <dsp:cNvPr id="0" name=""/>
        <dsp:cNvSpPr/>
      </dsp:nvSpPr>
      <dsp:spPr>
        <a:xfrm>
          <a:off x="105427" y="1826867"/>
          <a:ext cx="2446710" cy="17373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IN" sz="1700" b="1" kern="1200" dirty="0"/>
            <a:t>Advice received from healthcare staffs for nutrition</a:t>
          </a:r>
          <a:endParaRPr lang="en-IN" sz="1700" kern="1200" dirty="0"/>
        </a:p>
      </dsp:txBody>
      <dsp:txXfrm>
        <a:off x="190238" y="1911678"/>
        <a:ext cx="2277088" cy="1567744"/>
      </dsp:txXfrm>
    </dsp:sp>
    <dsp:sp modelId="{EEAF6404-8C6F-45F2-88FF-4330EE88EF6D}">
      <dsp:nvSpPr>
        <dsp:cNvPr id="0" name=""/>
        <dsp:cNvSpPr/>
      </dsp:nvSpPr>
      <dsp:spPr>
        <a:xfrm rot="5400000">
          <a:off x="4378835" y="2082510"/>
          <a:ext cx="1389893" cy="487454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IN" sz="2100" kern="1200" dirty="0"/>
            <a:t>the caregivers got the knowledge about child feeding practices through newspapers, magazines, TV advertisements</a:t>
          </a:r>
        </a:p>
      </dsp:txBody>
      <dsp:txXfrm rot="-5400000">
        <a:off x="2636508" y="3892687"/>
        <a:ext cx="4806700" cy="1254195"/>
      </dsp:txXfrm>
    </dsp:sp>
    <dsp:sp modelId="{D93295C1-473E-487B-8541-C2C7CCF85C31}">
      <dsp:nvSpPr>
        <dsp:cNvPr id="0" name=""/>
        <dsp:cNvSpPr/>
      </dsp:nvSpPr>
      <dsp:spPr>
        <a:xfrm>
          <a:off x="49175" y="3651102"/>
          <a:ext cx="2531079" cy="17373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IN" sz="1700" b="1" kern="1200" dirty="0"/>
            <a:t>Information received from other sources like media</a:t>
          </a:r>
          <a:endParaRPr lang="en-IN" sz="1700" kern="1200" dirty="0"/>
        </a:p>
      </dsp:txBody>
      <dsp:txXfrm>
        <a:off x="133986" y="3735913"/>
        <a:ext cx="2361457" cy="15677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2DC62-3A0A-4D38-A3EC-AB60A5E24A1D}">
      <dsp:nvSpPr>
        <dsp:cNvPr id="0" name=""/>
        <dsp:cNvSpPr/>
      </dsp:nvSpPr>
      <dsp:spPr>
        <a:xfrm>
          <a:off x="861" y="0"/>
          <a:ext cx="2238746" cy="572114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b="1" kern="1200" dirty="0"/>
            <a:t>Family support </a:t>
          </a:r>
          <a:endParaRPr lang="en-IN" sz="2200" kern="1200" dirty="0"/>
        </a:p>
      </dsp:txBody>
      <dsp:txXfrm>
        <a:off x="861" y="0"/>
        <a:ext cx="2238746" cy="1716342"/>
      </dsp:txXfrm>
    </dsp:sp>
    <dsp:sp modelId="{44ABF586-E337-4E3D-BBD7-E19659361E91}">
      <dsp:nvSpPr>
        <dsp:cNvPr id="0" name=""/>
        <dsp:cNvSpPr/>
      </dsp:nvSpPr>
      <dsp:spPr>
        <a:xfrm>
          <a:off x="224735" y="1718018"/>
          <a:ext cx="1790997" cy="17250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IN" sz="1400" kern="1200" dirty="0"/>
            <a:t>mothers who did not get any help from their family in managing the child, could not give proper time and attention to the child</a:t>
          </a:r>
        </a:p>
      </dsp:txBody>
      <dsp:txXfrm>
        <a:off x="275259" y="1768542"/>
        <a:ext cx="1689949" cy="1623954"/>
      </dsp:txXfrm>
    </dsp:sp>
    <dsp:sp modelId="{71F241DE-41E1-47C1-A670-0615C7606111}">
      <dsp:nvSpPr>
        <dsp:cNvPr id="0" name=""/>
        <dsp:cNvSpPr/>
      </dsp:nvSpPr>
      <dsp:spPr>
        <a:xfrm>
          <a:off x="224735" y="3708406"/>
          <a:ext cx="1790997" cy="17250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IN" sz="1400" kern="1200" dirty="0"/>
            <a:t>mothers who got help other family members in managing their child followed better complimentary feeding practices</a:t>
          </a:r>
        </a:p>
      </dsp:txBody>
      <dsp:txXfrm>
        <a:off x="275259" y="3758930"/>
        <a:ext cx="1689949" cy="1623954"/>
      </dsp:txXfrm>
    </dsp:sp>
    <dsp:sp modelId="{6D39C0C1-F444-4DC7-AAB8-BAF69E05BF74}">
      <dsp:nvSpPr>
        <dsp:cNvPr id="0" name=""/>
        <dsp:cNvSpPr/>
      </dsp:nvSpPr>
      <dsp:spPr>
        <a:xfrm>
          <a:off x="2407514" y="0"/>
          <a:ext cx="2238746" cy="572114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b="1" kern="1200" dirty="0"/>
            <a:t>Challenges in feeding behaviour as child grows older</a:t>
          </a:r>
          <a:endParaRPr lang="en-IN" sz="2200" kern="1200" dirty="0"/>
        </a:p>
      </dsp:txBody>
      <dsp:txXfrm>
        <a:off x="2407514" y="0"/>
        <a:ext cx="2238746" cy="1716342"/>
      </dsp:txXfrm>
    </dsp:sp>
    <dsp:sp modelId="{84C87A04-795B-4C69-887E-5C627CC577CC}">
      <dsp:nvSpPr>
        <dsp:cNvPr id="0" name=""/>
        <dsp:cNvSpPr/>
      </dsp:nvSpPr>
      <dsp:spPr>
        <a:xfrm>
          <a:off x="2631388" y="1718018"/>
          <a:ext cx="1790997" cy="17250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IN" sz="1400" kern="1200" dirty="0"/>
            <a:t>Introducing new food items to the child was always a challenge </a:t>
          </a:r>
        </a:p>
      </dsp:txBody>
      <dsp:txXfrm>
        <a:off x="2681912" y="1768542"/>
        <a:ext cx="1689949" cy="1623954"/>
      </dsp:txXfrm>
    </dsp:sp>
    <dsp:sp modelId="{EA92C306-F040-420E-A0B0-C13033DA4FFF}">
      <dsp:nvSpPr>
        <dsp:cNvPr id="0" name=""/>
        <dsp:cNvSpPr/>
      </dsp:nvSpPr>
      <dsp:spPr>
        <a:xfrm>
          <a:off x="2631388" y="3708406"/>
          <a:ext cx="1790997" cy="17250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IN" sz="1400" kern="1200" dirty="0"/>
            <a:t>. Increasing the quantity of food was a challenge</a:t>
          </a:r>
        </a:p>
      </dsp:txBody>
      <dsp:txXfrm>
        <a:off x="2681912" y="3758930"/>
        <a:ext cx="1689949" cy="1623954"/>
      </dsp:txXfrm>
    </dsp:sp>
    <dsp:sp modelId="{D3584351-EFAF-4F60-B22B-DE3F2662C4CD}">
      <dsp:nvSpPr>
        <dsp:cNvPr id="0" name=""/>
        <dsp:cNvSpPr/>
      </dsp:nvSpPr>
      <dsp:spPr>
        <a:xfrm>
          <a:off x="4814166" y="0"/>
          <a:ext cx="2238746" cy="572114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b="1" kern="1200" dirty="0"/>
            <a:t>Barriers to optimal Infants practices</a:t>
          </a:r>
          <a:endParaRPr lang="en-IN" sz="2200" kern="1200" dirty="0"/>
        </a:p>
      </dsp:txBody>
      <dsp:txXfrm>
        <a:off x="4814166" y="0"/>
        <a:ext cx="2238746" cy="1716342"/>
      </dsp:txXfrm>
    </dsp:sp>
    <dsp:sp modelId="{08104B9F-C41E-40FE-BA72-F5848250A6C4}">
      <dsp:nvSpPr>
        <dsp:cNvPr id="0" name=""/>
        <dsp:cNvSpPr/>
      </dsp:nvSpPr>
      <dsp:spPr>
        <a:xfrm>
          <a:off x="5038041" y="1718018"/>
          <a:ext cx="1790997" cy="17250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IN" sz="1400" b="1" kern="1200" dirty="0"/>
            <a:t>1. Women’s workload</a:t>
          </a:r>
        </a:p>
        <a:p>
          <a:pPr marL="0" lvl="0" indent="0" algn="ctr" defTabSz="622300">
            <a:lnSpc>
              <a:spcPct val="90000"/>
            </a:lnSpc>
            <a:spcBef>
              <a:spcPct val="0"/>
            </a:spcBef>
            <a:spcAft>
              <a:spcPct val="35000"/>
            </a:spcAft>
            <a:buNone/>
          </a:pPr>
          <a:r>
            <a:rPr lang="en-IN" sz="1400" b="1" kern="1200" dirty="0"/>
            <a:t>2. Poor maternal dietary &amp; insufficient breast milk</a:t>
          </a:r>
          <a:endParaRPr lang="en-IN" sz="1400" kern="1200" dirty="0"/>
        </a:p>
      </dsp:txBody>
      <dsp:txXfrm>
        <a:off x="5088565" y="1768542"/>
        <a:ext cx="1689949" cy="1623954"/>
      </dsp:txXfrm>
    </dsp:sp>
    <dsp:sp modelId="{E53738B0-DDB7-4203-A94F-E6FFFC5B894B}">
      <dsp:nvSpPr>
        <dsp:cNvPr id="0" name=""/>
        <dsp:cNvSpPr/>
      </dsp:nvSpPr>
      <dsp:spPr>
        <a:xfrm>
          <a:off x="5038041" y="3708406"/>
          <a:ext cx="1790997" cy="17250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kern="1200" dirty="0"/>
            <a:t>3. </a:t>
          </a:r>
          <a:r>
            <a:rPr lang="en-IN" sz="1400" b="1" kern="1200" dirty="0"/>
            <a:t>Lack of knowledge in feeding practices</a:t>
          </a:r>
          <a:r>
            <a:rPr lang="en-IN" sz="1400" kern="1200" dirty="0"/>
            <a:t> </a:t>
          </a:r>
        </a:p>
        <a:p>
          <a:pPr marL="0" lvl="0" indent="0" algn="ctr" defTabSz="622300">
            <a:lnSpc>
              <a:spcPct val="90000"/>
            </a:lnSpc>
            <a:spcBef>
              <a:spcPct val="0"/>
            </a:spcBef>
            <a:spcAft>
              <a:spcPct val="35000"/>
            </a:spcAft>
            <a:buNone/>
          </a:pPr>
          <a:r>
            <a:rPr lang="en-IN" sz="1400" kern="1200" dirty="0"/>
            <a:t>4. </a:t>
          </a:r>
          <a:r>
            <a:rPr lang="en-IN" sz="1400" b="1" kern="1200" dirty="0"/>
            <a:t>financial resource constraints</a:t>
          </a:r>
          <a:r>
            <a:rPr lang="en-IN" sz="1400" kern="1200" dirty="0"/>
            <a:t> </a:t>
          </a:r>
        </a:p>
      </dsp:txBody>
      <dsp:txXfrm>
        <a:off x="5088565" y="3758930"/>
        <a:ext cx="1689949" cy="1623954"/>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91FCA-4DCF-40E1-9114-22B3E0668D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67C986-7CAB-4D3F-A6B8-24CEE11C93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9923F3-DB42-4556-8F39-847322FFA892}"/>
              </a:ext>
            </a:extLst>
          </p:cNvPr>
          <p:cNvSpPr>
            <a:spLocks noGrp="1"/>
          </p:cNvSpPr>
          <p:nvPr>
            <p:ph type="dt" sz="half" idx="10"/>
          </p:nvPr>
        </p:nvSpPr>
        <p:spPr/>
        <p:txBody>
          <a:bodyPr/>
          <a:lstStyle/>
          <a:p>
            <a:fld id="{61807D65-F2BF-4096-90C8-69DB676908B9}" type="datetimeFigureOut">
              <a:rPr lang="en-IN" smtClean="0"/>
              <a:t>11-08-2022</a:t>
            </a:fld>
            <a:endParaRPr lang="en-IN"/>
          </a:p>
        </p:txBody>
      </p:sp>
      <p:sp>
        <p:nvSpPr>
          <p:cNvPr id="5" name="Footer Placeholder 4">
            <a:extLst>
              <a:ext uri="{FF2B5EF4-FFF2-40B4-BE49-F238E27FC236}">
                <a16:creationId xmlns:a16="http://schemas.microsoft.com/office/drawing/2014/main" id="{A9E553B3-6B16-4164-86C3-7F126BAFE4E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B12811E-364B-4339-9D0A-B6C89778DC32}"/>
              </a:ext>
            </a:extLst>
          </p:cNvPr>
          <p:cNvSpPr>
            <a:spLocks noGrp="1"/>
          </p:cNvSpPr>
          <p:nvPr>
            <p:ph type="sldNum" sz="quarter" idx="12"/>
          </p:nvPr>
        </p:nvSpPr>
        <p:spPr/>
        <p:txBody>
          <a:bodyPr/>
          <a:lstStyle/>
          <a:p>
            <a:fld id="{57C90203-873F-487B-B534-3FCCA18F9988}" type="slidenum">
              <a:rPr lang="en-IN" smtClean="0"/>
              <a:t>‹#›</a:t>
            </a:fld>
            <a:endParaRPr lang="en-IN"/>
          </a:p>
        </p:txBody>
      </p:sp>
    </p:spTree>
    <p:extLst>
      <p:ext uri="{BB962C8B-B14F-4D97-AF65-F5344CB8AC3E}">
        <p14:creationId xmlns:p14="http://schemas.microsoft.com/office/powerpoint/2010/main" val="1227331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DABCE-542E-4B52-A7F6-6857DF08DE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793865-BEB5-4571-9044-E88027515F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6D1B6E-F9B8-4372-9573-0FE36AA71722}"/>
              </a:ext>
            </a:extLst>
          </p:cNvPr>
          <p:cNvSpPr>
            <a:spLocks noGrp="1"/>
          </p:cNvSpPr>
          <p:nvPr>
            <p:ph type="dt" sz="half" idx="10"/>
          </p:nvPr>
        </p:nvSpPr>
        <p:spPr/>
        <p:txBody>
          <a:bodyPr/>
          <a:lstStyle/>
          <a:p>
            <a:fld id="{61807D65-F2BF-4096-90C8-69DB676908B9}" type="datetimeFigureOut">
              <a:rPr lang="en-IN" smtClean="0"/>
              <a:t>11-08-2022</a:t>
            </a:fld>
            <a:endParaRPr lang="en-IN"/>
          </a:p>
        </p:txBody>
      </p:sp>
      <p:sp>
        <p:nvSpPr>
          <p:cNvPr id="5" name="Footer Placeholder 4">
            <a:extLst>
              <a:ext uri="{FF2B5EF4-FFF2-40B4-BE49-F238E27FC236}">
                <a16:creationId xmlns:a16="http://schemas.microsoft.com/office/drawing/2014/main" id="{BD0CA329-8F17-4D5E-8DA5-29EA0757EC2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B26DEB4-4230-4030-87E3-12153D4BE548}"/>
              </a:ext>
            </a:extLst>
          </p:cNvPr>
          <p:cNvSpPr>
            <a:spLocks noGrp="1"/>
          </p:cNvSpPr>
          <p:nvPr>
            <p:ph type="sldNum" sz="quarter" idx="12"/>
          </p:nvPr>
        </p:nvSpPr>
        <p:spPr/>
        <p:txBody>
          <a:bodyPr/>
          <a:lstStyle/>
          <a:p>
            <a:fld id="{57C90203-873F-487B-B534-3FCCA18F9988}" type="slidenum">
              <a:rPr lang="en-IN" smtClean="0"/>
              <a:t>‹#›</a:t>
            </a:fld>
            <a:endParaRPr lang="en-IN"/>
          </a:p>
        </p:txBody>
      </p:sp>
    </p:spTree>
    <p:extLst>
      <p:ext uri="{BB962C8B-B14F-4D97-AF65-F5344CB8AC3E}">
        <p14:creationId xmlns:p14="http://schemas.microsoft.com/office/powerpoint/2010/main" val="14317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64DCBF-59B5-4BAA-A5D7-EA0C45496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27F49B-182A-4EBE-ADBE-77A7F4EE5B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323A18-C48F-4300-8476-19C556420302}"/>
              </a:ext>
            </a:extLst>
          </p:cNvPr>
          <p:cNvSpPr>
            <a:spLocks noGrp="1"/>
          </p:cNvSpPr>
          <p:nvPr>
            <p:ph type="dt" sz="half" idx="10"/>
          </p:nvPr>
        </p:nvSpPr>
        <p:spPr/>
        <p:txBody>
          <a:bodyPr/>
          <a:lstStyle/>
          <a:p>
            <a:fld id="{61807D65-F2BF-4096-90C8-69DB676908B9}" type="datetimeFigureOut">
              <a:rPr lang="en-IN" smtClean="0"/>
              <a:t>11-08-2022</a:t>
            </a:fld>
            <a:endParaRPr lang="en-IN"/>
          </a:p>
        </p:txBody>
      </p:sp>
      <p:sp>
        <p:nvSpPr>
          <p:cNvPr id="5" name="Footer Placeholder 4">
            <a:extLst>
              <a:ext uri="{FF2B5EF4-FFF2-40B4-BE49-F238E27FC236}">
                <a16:creationId xmlns:a16="http://schemas.microsoft.com/office/drawing/2014/main" id="{DF51604F-B5CA-4C6B-9349-6019D842771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3443951-D9FE-4675-B644-AF98FCC21C7A}"/>
              </a:ext>
            </a:extLst>
          </p:cNvPr>
          <p:cNvSpPr>
            <a:spLocks noGrp="1"/>
          </p:cNvSpPr>
          <p:nvPr>
            <p:ph type="sldNum" sz="quarter" idx="12"/>
          </p:nvPr>
        </p:nvSpPr>
        <p:spPr/>
        <p:txBody>
          <a:bodyPr/>
          <a:lstStyle/>
          <a:p>
            <a:fld id="{57C90203-873F-487B-B534-3FCCA18F9988}" type="slidenum">
              <a:rPr lang="en-IN" smtClean="0"/>
              <a:t>‹#›</a:t>
            </a:fld>
            <a:endParaRPr lang="en-IN"/>
          </a:p>
        </p:txBody>
      </p:sp>
    </p:spTree>
    <p:extLst>
      <p:ext uri="{BB962C8B-B14F-4D97-AF65-F5344CB8AC3E}">
        <p14:creationId xmlns:p14="http://schemas.microsoft.com/office/powerpoint/2010/main" val="1274913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6EB1-7664-4F20-B55E-6D19ED9FF1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B147AC-496A-4731-8B9E-DE45C40257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C8C496-BC0B-4D79-B1CA-9E5DDC8F42C7}"/>
              </a:ext>
            </a:extLst>
          </p:cNvPr>
          <p:cNvSpPr>
            <a:spLocks noGrp="1"/>
          </p:cNvSpPr>
          <p:nvPr>
            <p:ph type="dt" sz="half" idx="10"/>
          </p:nvPr>
        </p:nvSpPr>
        <p:spPr/>
        <p:txBody>
          <a:bodyPr/>
          <a:lstStyle/>
          <a:p>
            <a:fld id="{61807D65-F2BF-4096-90C8-69DB676908B9}" type="datetimeFigureOut">
              <a:rPr lang="en-IN" smtClean="0"/>
              <a:t>11-08-2022</a:t>
            </a:fld>
            <a:endParaRPr lang="en-IN"/>
          </a:p>
        </p:txBody>
      </p:sp>
      <p:sp>
        <p:nvSpPr>
          <p:cNvPr id="5" name="Footer Placeholder 4">
            <a:extLst>
              <a:ext uri="{FF2B5EF4-FFF2-40B4-BE49-F238E27FC236}">
                <a16:creationId xmlns:a16="http://schemas.microsoft.com/office/drawing/2014/main" id="{192B3916-8951-45DE-BD78-9BB8BD170D2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89239AE-0684-4BEC-AC4D-00C7A8CFAC20}"/>
              </a:ext>
            </a:extLst>
          </p:cNvPr>
          <p:cNvSpPr>
            <a:spLocks noGrp="1"/>
          </p:cNvSpPr>
          <p:nvPr>
            <p:ph type="sldNum" sz="quarter" idx="12"/>
          </p:nvPr>
        </p:nvSpPr>
        <p:spPr/>
        <p:txBody>
          <a:bodyPr/>
          <a:lstStyle/>
          <a:p>
            <a:fld id="{57C90203-873F-487B-B534-3FCCA18F9988}" type="slidenum">
              <a:rPr lang="en-IN" smtClean="0"/>
              <a:t>‹#›</a:t>
            </a:fld>
            <a:endParaRPr lang="en-IN"/>
          </a:p>
        </p:txBody>
      </p:sp>
    </p:spTree>
    <p:extLst>
      <p:ext uri="{BB962C8B-B14F-4D97-AF65-F5344CB8AC3E}">
        <p14:creationId xmlns:p14="http://schemas.microsoft.com/office/powerpoint/2010/main" val="42317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27A8C-8D80-401D-8DB3-F632F5C126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D33C72-717B-49EA-BD6B-D0ABD7E910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5888E3-43FB-4A0E-AF43-364ACF41C10B}"/>
              </a:ext>
            </a:extLst>
          </p:cNvPr>
          <p:cNvSpPr>
            <a:spLocks noGrp="1"/>
          </p:cNvSpPr>
          <p:nvPr>
            <p:ph type="dt" sz="half" idx="10"/>
          </p:nvPr>
        </p:nvSpPr>
        <p:spPr/>
        <p:txBody>
          <a:bodyPr/>
          <a:lstStyle/>
          <a:p>
            <a:fld id="{61807D65-F2BF-4096-90C8-69DB676908B9}" type="datetimeFigureOut">
              <a:rPr lang="en-IN" smtClean="0"/>
              <a:t>11-08-2022</a:t>
            </a:fld>
            <a:endParaRPr lang="en-IN"/>
          </a:p>
        </p:txBody>
      </p:sp>
      <p:sp>
        <p:nvSpPr>
          <p:cNvPr id="5" name="Footer Placeholder 4">
            <a:extLst>
              <a:ext uri="{FF2B5EF4-FFF2-40B4-BE49-F238E27FC236}">
                <a16:creationId xmlns:a16="http://schemas.microsoft.com/office/drawing/2014/main" id="{DF69216A-3723-4EF8-A7B5-3E1BA2D4B90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6AC010E-E19E-4DB8-9958-6DD9317720CB}"/>
              </a:ext>
            </a:extLst>
          </p:cNvPr>
          <p:cNvSpPr>
            <a:spLocks noGrp="1"/>
          </p:cNvSpPr>
          <p:nvPr>
            <p:ph type="sldNum" sz="quarter" idx="12"/>
          </p:nvPr>
        </p:nvSpPr>
        <p:spPr/>
        <p:txBody>
          <a:bodyPr/>
          <a:lstStyle/>
          <a:p>
            <a:fld id="{57C90203-873F-487B-B534-3FCCA18F9988}" type="slidenum">
              <a:rPr lang="en-IN" smtClean="0"/>
              <a:t>‹#›</a:t>
            </a:fld>
            <a:endParaRPr lang="en-IN"/>
          </a:p>
        </p:txBody>
      </p:sp>
    </p:spTree>
    <p:extLst>
      <p:ext uri="{BB962C8B-B14F-4D97-AF65-F5344CB8AC3E}">
        <p14:creationId xmlns:p14="http://schemas.microsoft.com/office/powerpoint/2010/main" val="3298063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58FFC-F07D-49D0-AA6B-B8835E34A3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305434-FB30-4E57-8218-D22842C6DC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A68531-5997-442F-988A-B3B3ACE2AB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EE833A-DBC4-4958-A530-5E1F3A03B600}"/>
              </a:ext>
            </a:extLst>
          </p:cNvPr>
          <p:cNvSpPr>
            <a:spLocks noGrp="1"/>
          </p:cNvSpPr>
          <p:nvPr>
            <p:ph type="dt" sz="half" idx="10"/>
          </p:nvPr>
        </p:nvSpPr>
        <p:spPr/>
        <p:txBody>
          <a:bodyPr/>
          <a:lstStyle/>
          <a:p>
            <a:fld id="{61807D65-F2BF-4096-90C8-69DB676908B9}" type="datetimeFigureOut">
              <a:rPr lang="en-IN" smtClean="0"/>
              <a:t>11-08-2022</a:t>
            </a:fld>
            <a:endParaRPr lang="en-IN"/>
          </a:p>
        </p:txBody>
      </p:sp>
      <p:sp>
        <p:nvSpPr>
          <p:cNvPr id="6" name="Footer Placeholder 5">
            <a:extLst>
              <a:ext uri="{FF2B5EF4-FFF2-40B4-BE49-F238E27FC236}">
                <a16:creationId xmlns:a16="http://schemas.microsoft.com/office/drawing/2014/main" id="{984D576A-13A9-4D3A-A7CF-81B76A7F3D8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B74A02F-81E6-4892-A4B7-7F9A0DA74D37}"/>
              </a:ext>
            </a:extLst>
          </p:cNvPr>
          <p:cNvSpPr>
            <a:spLocks noGrp="1"/>
          </p:cNvSpPr>
          <p:nvPr>
            <p:ph type="sldNum" sz="quarter" idx="12"/>
          </p:nvPr>
        </p:nvSpPr>
        <p:spPr/>
        <p:txBody>
          <a:bodyPr/>
          <a:lstStyle/>
          <a:p>
            <a:fld id="{57C90203-873F-487B-B534-3FCCA18F9988}" type="slidenum">
              <a:rPr lang="en-IN" smtClean="0"/>
              <a:t>‹#›</a:t>
            </a:fld>
            <a:endParaRPr lang="en-IN"/>
          </a:p>
        </p:txBody>
      </p:sp>
    </p:spTree>
    <p:extLst>
      <p:ext uri="{BB962C8B-B14F-4D97-AF65-F5344CB8AC3E}">
        <p14:creationId xmlns:p14="http://schemas.microsoft.com/office/powerpoint/2010/main" val="1417045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0C160-5E44-4D7C-9A04-3E622CCE69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9223FB-D62B-468C-89B3-CB78F365B0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BAD32A-06A9-4D33-9BF3-EB6D302E91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D87C4C-2621-4605-BC58-209FD6A853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DF19AE-B95B-4919-8C72-A4F3148B3E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AC6343-4926-4C47-B657-2D7C7F6FB6AA}"/>
              </a:ext>
            </a:extLst>
          </p:cNvPr>
          <p:cNvSpPr>
            <a:spLocks noGrp="1"/>
          </p:cNvSpPr>
          <p:nvPr>
            <p:ph type="dt" sz="half" idx="10"/>
          </p:nvPr>
        </p:nvSpPr>
        <p:spPr/>
        <p:txBody>
          <a:bodyPr/>
          <a:lstStyle/>
          <a:p>
            <a:fld id="{61807D65-F2BF-4096-90C8-69DB676908B9}" type="datetimeFigureOut">
              <a:rPr lang="en-IN" smtClean="0"/>
              <a:t>11-08-2022</a:t>
            </a:fld>
            <a:endParaRPr lang="en-IN"/>
          </a:p>
        </p:txBody>
      </p:sp>
      <p:sp>
        <p:nvSpPr>
          <p:cNvPr id="8" name="Footer Placeholder 7">
            <a:extLst>
              <a:ext uri="{FF2B5EF4-FFF2-40B4-BE49-F238E27FC236}">
                <a16:creationId xmlns:a16="http://schemas.microsoft.com/office/drawing/2014/main" id="{4EADF0AC-B2A4-4C23-B956-63EB108BD438}"/>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DF2126B-A51C-4BDB-8888-1FCC1EB34795}"/>
              </a:ext>
            </a:extLst>
          </p:cNvPr>
          <p:cNvSpPr>
            <a:spLocks noGrp="1"/>
          </p:cNvSpPr>
          <p:nvPr>
            <p:ph type="sldNum" sz="quarter" idx="12"/>
          </p:nvPr>
        </p:nvSpPr>
        <p:spPr/>
        <p:txBody>
          <a:bodyPr/>
          <a:lstStyle/>
          <a:p>
            <a:fld id="{57C90203-873F-487B-B534-3FCCA18F9988}" type="slidenum">
              <a:rPr lang="en-IN" smtClean="0"/>
              <a:t>‹#›</a:t>
            </a:fld>
            <a:endParaRPr lang="en-IN"/>
          </a:p>
        </p:txBody>
      </p:sp>
    </p:spTree>
    <p:extLst>
      <p:ext uri="{BB962C8B-B14F-4D97-AF65-F5344CB8AC3E}">
        <p14:creationId xmlns:p14="http://schemas.microsoft.com/office/powerpoint/2010/main" val="1938638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3339-F1E1-4932-9871-6F0FAE7680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0FDF39-0648-4F47-BFF7-FB5EE21B41B4}"/>
              </a:ext>
            </a:extLst>
          </p:cNvPr>
          <p:cNvSpPr>
            <a:spLocks noGrp="1"/>
          </p:cNvSpPr>
          <p:nvPr>
            <p:ph type="dt" sz="half" idx="10"/>
          </p:nvPr>
        </p:nvSpPr>
        <p:spPr/>
        <p:txBody>
          <a:bodyPr/>
          <a:lstStyle/>
          <a:p>
            <a:fld id="{61807D65-F2BF-4096-90C8-69DB676908B9}" type="datetimeFigureOut">
              <a:rPr lang="en-IN" smtClean="0"/>
              <a:t>11-08-2022</a:t>
            </a:fld>
            <a:endParaRPr lang="en-IN"/>
          </a:p>
        </p:txBody>
      </p:sp>
      <p:sp>
        <p:nvSpPr>
          <p:cNvPr id="4" name="Footer Placeholder 3">
            <a:extLst>
              <a:ext uri="{FF2B5EF4-FFF2-40B4-BE49-F238E27FC236}">
                <a16:creationId xmlns:a16="http://schemas.microsoft.com/office/drawing/2014/main" id="{1F591185-71C4-456B-90B9-D268D8B3440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FDC5185-0260-49B7-82A3-17F43AE0D687}"/>
              </a:ext>
            </a:extLst>
          </p:cNvPr>
          <p:cNvSpPr>
            <a:spLocks noGrp="1"/>
          </p:cNvSpPr>
          <p:nvPr>
            <p:ph type="sldNum" sz="quarter" idx="12"/>
          </p:nvPr>
        </p:nvSpPr>
        <p:spPr/>
        <p:txBody>
          <a:bodyPr/>
          <a:lstStyle/>
          <a:p>
            <a:fld id="{57C90203-873F-487B-B534-3FCCA18F9988}" type="slidenum">
              <a:rPr lang="en-IN" smtClean="0"/>
              <a:t>‹#›</a:t>
            </a:fld>
            <a:endParaRPr lang="en-IN"/>
          </a:p>
        </p:txBody>
      </p:sp>
    </p:spTree>
    <p:extLst>
      <p:ext uri="{BB962C8B-B14F-4D97-AF65-F5344CB8AC3E}">
        <p14:creationId xmlns:p14="http://schemas.microsoft.com/office/powerpoint/2010/main" val="86440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0F81C6-455C-43A2-8703-3B1F20716BEB}"/>
              </a:ext>
            </a:extLst>
          </p:cNvPr>
          <p:cNvSpPr>
            <a:spLocks noGrp="1"/>
          </p:cNvSpPr>
          <p:nvPr>
            <p:ph type="dt" sz="half" idx="10"/>
          </p:nvPr>
        </p:nvSpPr>
        <p:spPr/>
        <p:txBody>
          <a:bodyPr/>
          <a:lstStyle/>
          <a:p>
            <a:fld id="{61807D65-F2BF-4096-90C8-69DB676908B9}" type="datetimeFigureOut">
              <a:rPr lang="en-IN" smtClean="0"/>
              <a:t>11-08-2022</a:t>
            </a:fld>
            <a:endParaRPr lang="en-IN"/>
          </a:p>
        </p:txBody>
      </p:sp>
      <p:sp>
        <p:nvSpPr>
          <p:cNvPr id="3" name="Footer Placeholder 2">
            <a:extLst>
              <a:ext uri="{FF2B5EF4-FFF2-40B4-BE49-F238E27FC236}">
                <a16:creationId xmlns:a16="http://schemas.microsoft.com/office/drawing/2014/main" id="{BCCE55A5-0CC9-4780-AF0B-2B0062B3FDF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C2F77F1A-BC6E-436F-BF9B-FB2F34674EC3}"/>
              </a:ext>
            </a:extLst>
          </p:cNvPr>
          <p:cNvSpPr>
            <a:spLocks noGrp="1"/>
          </p:cNvSpPr>
          <p:nvPr>
            <p:ph type="sldNum" sz="quarter" idx="12"/>
          </p:nvPr>
        </p:nvSpPr>
        <p:spPr/>
        <p:txBody>
          <a:bodyPr/>
          <a:lstStyle/>
          <a:p>
            <a:fld id="{57C90203-873F-487B-B534-3FCCA18F9988}" type="slidenum">
              <a:rPr lang="en-IN" smtClean="0"/>
              <a:t>‹#›</a:t>
            </a:fld>
            <a:endParaRPr lang="en-IN"/>
          </a:p>
        </p:txBody>
      </p:sp>
    </p:spTree>
    <p:extLst>
      <p:ext uri="{BB962C8B-B14F-4D97-AF65-F5344CB8AC3E}">
        <p14:creationId xmlns:p14="http://schemas.microsoft.com/office/powerpoint/2010/main" val="3248589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F5AB8-393F-418C-BF7A-EAFAB40638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1D5E6D-C87D-439A-9386-AC3C07141B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5B651F-6415-414A-B1DD-5C5B40A29A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D8A41B-5078-4D03-B876-9B13E85DEED1}"/>
              </a:ext>
            </a:extLst>
          </p:cNvPr>
          <p:cNvSpPr>
            <a:spLocks noGrp="1"/>
          </p:cNvSpPr>
          <p:nvPr>
            <p:ph type="dt" sz="half" idx="10"/>
          </p:nvPr>
        </p:nvSpPr>
        <p:spPr/>
        <p:txBody>
          <a:bodyPr/>
          <a:lstStyle/>
          <a:p>
            <a:fld id="{61807D65-F2BF-4096-90C8-69DB676908B9}" type="datetimeFigureOut">
              <a:rPr lang="en-IN" smtClean="0"/>
              <a:t>11-08-2022</a:t>
            </a:fld>
            <a:endParaRPr lang="en-IN"/>
          </a:p>
        </p:txBody>
      </p:sp>
      <p:sp>
        <p:nvSpPr>
          <p:cNvPr id="6" name="Footer Placeholder 5">
            <a:extLst>
              <a:ext uri="{FF2B5EF4-FFF2-40B4-BE49-F238E27FC236}">
                <a16:creationId xmlns:a16="http://schemas.microsoft.com/office/drawing/2014/main" id="{DA2F5188-22B2-4C8F-AC5D-A4E27B474A8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E39D407-EC13-4485-94C0-74715D11CD1B}"/>
              </a:ext>
            </a:extLst>
          </p:cNvPr>
          <p:cNvSpPr>
            <a:spLocks noGrp="1"/>
          </p:cNvSpPr>
          <p:nvPr>
            <p:ph type="sldNum" sz="quarter" idx="12"/>
          </p:nvPr>
        </p:nvSpPr>
        <p:spPr/>
        <p:txBody>
          <a:bodyPr/>
          <a:lstStyle/>
          <a:p>
            <a:fld id="{57C90203-873F-487B-B534-3FCCA18F9988}" type="slidenum">
              <a:rPr lang="en-IN" smtClean="0"/>
              <a:t>‹#›</a:t>
            </a:fld>
            <a:endParaRPr lang="en-IN"/>
          </a:p>
        </p:txBody>
      </p:sp>
    </p:spTree>
    <p:extLst>
      <p:ext uri="{BB962C8B-B14F-4D97-AF65-F5344CB8AC3E}">
        <p14:creationId xmlns:p14="http://schemas.microsoft.com/office/powerpoint/2010/main" val="2495448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86C0F-A0CB-45C2-8299-A24A29F25E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B9EB74-CE1E-412B-8938-B98FBF157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5D3538-DED0-4A0B-A049-1F03B811E3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AE2F0F-7966-4861-A9A5-37263E137E5F}"/>
              </a:ext>
            </a:extLst>
          </p:cNvPr>
          <p:cNvSpPr>
            <a:spLocks noGrp="1"/>
          </p:cNvSpPr>
          <p:nvPr>
            <p:ph type="dt" sz="half" idx="10"/>
          </p:nvPr>
        </p:nvSpPr>
        <p:spPr/>
        <p:txBody>
          <a:bodyPr/>
          <a:lstStyle/>
          <a:p>
            <a:fld id="{61807D65-F2BF-4096-90C8-69DB676908B9}" type="datetimeFigureOut">
              <a:rPr lang="en-IN" smtClean="0"/>
              <a:t>11-08-2022</a:t>
            </a:fld>
            <a:endParaRPr lang="en-IN"/>
          </a:p>
        </p:txBody>
      </p:sp>
      <p:sp>
        <p:nvSpPr>
          <p:cNvPr id="6" name="Footer Placeholder 5">
            <a:extLst>
              <a:ext uri="{FF2B5EF4-FFF2-40B4-BE49-F238E27FC236}">
                <a16:creationId xmlns:a16="http://schemas.microsoft.com/office/drawing/2014/main" id="{D8C7BE87-3883-411C-A77B-F54BA0BCE39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595337D-B892-4BCD-88CD-83273AB020B2}"/>
              </a:ext>
            </a:extLst>
          </p:cNvPr>
          <p:cNvSpPr>
            <a:spLocks noGrp="1"/>
          </p:cNvSpPr>
          <p:nvPr>
            <p:ph type="sldNum" sz="quarter" idx="12"/>
          </p:nvPr>
        </p:nvSpPr>
        <p:spPr/>
        <p:txBody>
          <a:bodyPr/>
          <a:lstStyle/>
          <a:p>
            <a:fld id="{57C90203-873F-487B-B534-3FCCA18F9988}" type="slidenum">
              <a:rPr lang="en-IN" smtClean="0"/>
              <a:t>‹#›</a:t>
            </a:fld>
            <a:endParaRPr lang="en-IN"/>
          </a:p>
        </p:txBody>
      </p:sp>
    </p:spTree>
    <p:extLst>
      <p:ext uri="{BB962C8B-B14F-4D97-AF65-F5344CB8AC3E}">
        <p14:creationId xmlns:p14="http://schemas.microsoft.com/office/powerpoint/2010/main" val="2658427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6F8ED3-4068-4DCF-B249-D09A152462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B89D07-C455-4440-A0B2-687832CEB1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3440A5-9D1B-4A69-AF8B-8F4178B035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807D65-F2BF-4096-90C8-69DB676908B9}" type="datetimeFigureOut">
              <a:rPr lang="en-IN" smtClean="0"/>
              <a:t>11-08-2022</a:t>
            </a:fld>
            <a:endParaRPr lang="en-IN"/>
          </a:p>
        </p:txBody>
      </p:sp>
      <p:sp>
        <p:nvSpPr>
          <p:cNvPr id="5" name="Footer Placeholder 4">
            <a:extLst>
              <a:ext uri="{FF2B5EF4-FFF2-40B4-BE49-F238E27FC236}">
                <a16:creationId xmlns:a16="http://schemas.microsoft.com/office/drawing/2014/main" id="{8A0D2C48-9644-4820-B8FD-5D8DCEA6EB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3D081366-C4CE-478F-8704-77D334B8FF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C90203-873F-487B-B534-3FCCA18F9988}" type="slidenum">
              <a:rPr lang="en-IN" smtClean="0"/>
              <a:t>‹#›</a:t>
            </a:fld>
            <a:endParaRPr lang="en-IN"/>
          </a:p>
        </p:txBody>
      </p:sp>
    </p:spTree>
    <p:extLst>
      <p:ext uri="{BB962C8B-B14F-4D97-AF65-F5344CB8AC3E}">
        <p14:creationId xmlns:p14="http://schemas.microsoft.com/office/powerpoint/2010/main" val="30532150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7.xml"/><Relationship Id="rId7" Type="http://schemas.openxmlformats.org/officeDocument/2006/relationships/image" Target="../media/image2.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8.xml"/><Relationship Id="rId7" Type="http://schemas.openxmlformats.org/officeDocument/2006/relationships/image" Target="../media/image2.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jp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7.jp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image" Target="../media/image27.jp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2.xml"/><Relationship Id="rId12" Type="http://schemas.openxmlformats.org/officeDocument/2006/relationships/diagramQuickStyle" Target="../diagrams/quickStyle3.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0"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2.xml"/><Relationship Id="rId14" Type="http://schemas.microsoft.com/office/2007/relationships/diagramDrawing" Target="../diagrams/drawing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4.xml"/><Relationship Id="rId7" Type="http://schemas.openxmlformats.org/officeDocument/2006/relationships/image" Target="../media/image7.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person&#10;&#10;Description automatically generated">
            <a:extLst>
              <a:ext uri="{FF2B5EF4-FFF2-40B4-BE49-F238E27FC236}">
                <a16:creationId xmlns:a16="http://schemas.microsoft.com/office/drawing/2014/main" id="{2A844D04-00AF-41AD-93D8-46FD80AB5018}"/>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23298"/>
          <a:stretch/>
        </p:blipFill>
        <p:spPr>
          <a:xfrm>
            <a:off x="3513848" y="0"/>
            <a:ext cx="8668512" cy="6857990"/>
          </a:xfrm>
          <a:prstGeom prst="rect">
            <a:avLst/>
          </a:prstGeom>
          <a:effectLst>
            <a:innerShdw blurRad="63500" dist="50800" dir="13500000">
              <a:prstClr val="black">
                <a:alpha val="50000"/>
              </a:prstClr>
            </a:innerShdw>
          </a:effectLst>
        </p:spPr>
      </p:pic>
      <p:sp>
        <p:nvSpPr>
          <p:cNvPr id="20" name="Rectangle 24">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58169" y="1020185"/>
            <a:ext cx="4023360" cy="3204134"/>
          </a:xfrm>
        </p:spPr>
        <p:txBody>
          <a:bodyPr vert="horz" lIns="91440" tIns="45720" rIns="91440" bIns="45720" rtlCol="0" anchor="b">
            <a:normAutofit/>
          </a:bodyPr>
          <a:lstStyle/>
          <a:p>
            <a:pPr algn="l"/>
            <a:r>
              <a:rPr lang="en-US" sz="2600" b="1" dirty="0">
                <a:effectLst/>
              </a:rPr>
              <a:t>A Closer Look (ACL Study) - on the multidimensional modifiers of nutritional practices in children of rural Bihar- A qualitative deep dive using ethnographic techniques.</a:t>
            </a:r>
            <a:br>
              <a:rPr lang="en-US" sz="2600" dirty="0">
                <a:effectLst/>
              </a:rPr>
            </a:br>
            <a:endParaRPr lang="en-US" sz="2600" b="1" dirty="0"/>
          </a:p>
        </p:txBody>
      </p:sp>
      <p:sp>
        <p:nvSpPr>
          <p:cNvPr id="3" name="Subtitle 2"/>
          <p:cNvSpPr>
            <a:spLocks noGrp="1"/>
          </p:cNvSpPr>
          <p:nvPr>
            <p:ph type="subTitle" idx="1"/>
          </p:nvPr>
        </p:nvSpPr>
        <p:spPr>
          <a:xfrm>
            <a:off x="477980" y="4546920"/>
            <a:ext cx="4023359" cy="855205"/>
          </a:xfrm>
          <a:ln w="38100">
            <a:solidFill>
              <a:schemeClr val="tx1"/>
            </a:solidFill>
          </a:ln>
          <a:effectLst/>
        </p:spPr>
        <p:txBody>
          <a:bodyPr vert="horz" lIns="91440" tIns="45720" rIns="91440" bIns="45720" rtlCol="0">
            <a:noAutofit/>
          </a:bodyPr>
          <a:lstStyle/>
          <a:p>
            <a:pPr algn="l"/>
            <a:r>
              <a:rPr lang="en-US" sz="1800" b="1" dirty="0"/>
              <a:t>Guided by :-</a:t>
            </a:r>
          </a:p>
          <a:p>
            <a:pPr algn="l"/>
            <a:r>
              <a:rPr lang="en-US" sz="1800" b="1" dirty="0"/>
              <a:t>Dr. Sidharth Sekhar Mishra	</a:t>
            </a:r>
          </a:p>
          <a:p>
            <a:pPr algn="l"/>
            <a:r>
              <a:rPr lang="en-US" sz="1800" dirty="0"/>
              <a:t>	     		</a:t>
            </a:r>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A picture containing text, clipart&#10;&#10;Description automatically generated">
            <a:extLst>
              <a:ext uri="{FF2B5EF4-FFF2-40B4-BE49-F238E27FC236}">
                <a16:creationId xmlns:a16="http://schemas.microsoft.com/office/drawing/2014/main" id="{D740D444-6C1B-4794-B435-C1F97C9B7A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4627" y="1251"/>
            <a:ext cx="1407733" cy="697584"/>
          </a:xfrm>
          <a:prstGeom prst="rect">
            <a:avLst/>
          </a:prstGeom>
        </p:spPr>
      </p:pic>
      <p:pic>
        <p:nvPicPr>
          <p:cNvPr id="18" name="Picture 17" descr="Logo&#10;&#10;Description automatically generated">
            <a:extLst>
              <a:ext uri="{FF2B5EF4-FFF2-40B4-BE49-F238E27FC236}">
                <a16:creationId xmlns:a16="http://schemas.microsoft.com/office/drawing/2014/main" id="{5992B717-3EBA-42E1-A8E9-767E73BD5F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980" y="3091"/>
            <a:ext cx="770938" cy="583464"/>
          </a:xfrm>
          <a:prstGeom prst="rect">
            <a:avLst/>
          </a:prstGeom>
        </p:spPr>
      </p:pic>
      <p:sp>
        <p:nvSpPr>
          <p:cNvPr id="13" name="TextBox 12">
            <a:extLst>
              <a:ext uri="{FF2B5EF4-FFF2-40B4-BE49-F238E27FC236}">
                <a16:creationId xmlns:a16="http://schemas.microsoft.com/office/drawing/2014/main" id="{A72813E3-AFD2-4B4F-B51F-592F45FB9CEB}"/>
              </a:ext>
            </a:extLst>
          </p:cNvPr>
          <p:cNvSpPr txBox="1"/>
          <p:nvPr/>
        </p:nvSpPr>
        <p:spPr>
          <a:xfrm>
            <a:off x="458169" y="6011609"/>
            <a:ext cx="6329130" cy="661720"/>
          </a:xfrm>
          <a:prstGeom prst="rect">
            <a:avLst/>
          </a:prstGeom>
          <a:noFill/>
          <a:ln w="28575">
            <a:noFill/>
          </a:ln>
          <a:effectLst/>
        </p:spPr>
        <p:txBody>
          <a:bodyPr wrap="square" rtlCol="0">
            <a:spAutoFit/>
          </a:bodyPr>
          <a:lstStyle/>
          <a:p>
            <a:pPr algn="l">
              <a:spcAft>
                <a:spcPts val="600"/>
              </a:spcAft>
            </a:pPr>
            <a:r>
              <a:rPr lang="en-IN" sz="1600" b="1" dirty="0"/>
              <a:t>Presented by:- Dr Tulika Rajan</a:t>
            </a:r>
          </a:p>
          <a:p>
            <a:pPr algn="l">
              <a:spcAft>
                <a:spcPts val="600"/>
              </a:spcAft>
            </a:pPr>
            <a:r>
              <a:rPr lang="en-IN" sz="1600" dirty="0"/>
              <a:t>	</a:t>
            </a:r>
            <a:endParaRPr lang="en-US" sz="2000" dirty="0"/>
          </a:p>
        </p:txBody>
      </p:sp>
    </p:spTree>
    <p:extLst>
      <p:ext uri="{BB962C8B-B14F-4D97-AF65-F5344CB8AC3E}">
        <p14:creationId xmlns:p14="http://schemas.microsoft.com/office/powerpoint/2010/main" val="18120771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400"/>
                                        <p:tgtEl>
                                          <p:spTgt spid="3">
                                            <p:txEl>
                                              <p:pRg st="2" end="2"/>
                                            </p:txEl>
                                          </p:spTgt>
                                        </p:tgtEl>
                                      </p:cBhvr>
                                    </p:animEffect>
                                  </p:childTnLst>
                                </p:cTn>
                              </p:par>
                              <p:par>
                                <p:cTn id="14" presetID="10" presetClass="entr" presetSubtype="0" fill="hold" grpId="0" nodeType="withEffect">
                                  <p:stCondLst>
                                    <p:cond delay="1000"/>
                                  </p:stCondLst>
                                  <p:iterate type="lt">
                                    <p:tmPct val="10000"/>
                                  </p:iterate>
                                  <p:childTnLst>
                                    <p:set>
                                      <p:cBhvr>
                                        <p:cTn id="15" dur="1" fill="hold">
                                          <p:stCondLst>
                                            <p:cond delay="0"/>
                                          </p:stCondLst>
                                        </p:cTn>
                                        <p:tgtEl>
                                          <p:spTgt spid="2"/>
                                        </p:tgtEl>
                                        <p:attrNameLst>
                                          <p:attrName>style.visibility</p:attrName>
                                        </p:attrNameLst>
                                      </p:cBhvr>
                                      <p:to>
                                        <p:strVal val="visible"/>
                                      </p:to>
                                    </p:set>
                                    <p:animEffect transition="in" filter="fade">
                                      <p:cBhvr>
                                        <p:cTn id="16"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973DC-1CDC-4469-8EFC-837834892B69}"/>
              </a:ext>
            </a:extLst>
          </p:cNvPr>
          <p:cNvSpPr>
            <a:spLocks noGrp="1"/>
          </p:cNvSpPr>
          <p:nvPr>
            <p:ph type="title"/>
          </p:nvPr>
        </p:nvSpPr>
        <p:spPr>
          <a:xfrm>
            <a:off x="838200" y="681037"/>
            <a:ext cx="5257800" cy="697584"/>
          </a:xfrm>
          <a:solidFill>
            <a:schemeClr val="accent4">
              <a:lumMod val="40000"/>
              <a:lumOff val="60000"/>
            </a:schemeClr>
          </a:solidFill>
        </p:spPr>
        <p:txBody>
          <a:bodyPr>
            <a:noAutofit/>
          </a:bodyPr>
          <a:lstStyle/>
          <a:p>
            <a:r>
              <a:rPr lang="en-US" sz="4000" b="1" dirty="0">
                <a:latin typeface="Times New Roman" panose="02020603050405020304" pitchFamily="18" charset="0"/>
                <a:cs typeface="Times New Roman" panose="02020603050405020304" pitchFamily="18" charset="0"/>
              </a:rPr>
              <a:t>Result</a:t>
            </a:r>
          </a:p>
        </p:txBody>
      </p:sp>
      <p:graphicFrame>
        <p:nvGraphicFramePr>
          <p:cNvPr id="6" name="Content Placeholder 5">
            <a:extLst>
              <a:ext uri="{FF2B5EF4-FFF2-40B4-BE49-F238E27FC236}">
                <a16:creationId xmlns:a16="http://schemas.microsoft.com/office/drawing/2014/main" id="{38F77AA6-68EE-4563-8F4D-77F5E8077BD1}"/>
              </a:ext>
            </a:extLst>
          </p:cNvPr>
          <p:cNvGraphicFramePr>
            <a:graphicFrameLocks noGrp="1"/>
          </p:cNvGraphicFramePr>
          <p:nvPr>
            <p:ph idx="1"/>
            <p:extLst>
              <p:ext uri="{D42A27DB-BD31-4B8C-83A1-F6EECF244321}">
                <p14:modId xmlns:p14="http://schemas.microsoft.com/office/powerpoint/2010/main" val="3346659249"/>
              </p:ext>
            </p:extLst>
          </p:nvPr>
        </p:nvGraphicFramePr>
        <p:xfrm>
          <a:off x="385469" y="1716257"/>
          <a:ext cx="7042273" cy="49377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Logo&#10;&#10;Description automatically generated">
            <a:extLst>
              <a:ext uri="{FF2B5EF4-FFF2-40B4-BE49-F238E27FC236}">
                <a16:creationId xmlns:a16="http://schemas.microsoft.com/office/drawing/2014/main" id="{0A6296FE-0E0B-4CE4-8C94-C8CA13E5C0E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8854"/>
            <a:ext cx="770938" cy="583464"/>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41639AB0-DD62-425D-BB9C-DF30FFE427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84267" y="0"/>
            <a:ext cx="1407733" cy="697584"/>
          </a:xfrm>
          <a:prstGeom prst="rect">
            <a:avLst/>
          </a:prstGeom>
        </p:spPr>
      </p:pic>
      <p:sp>
        <p:nvSpPr>
          <p:cNvPr id="3" name="Speech Bubble: Oval 2">
            <a:extLst>
              <a:ext uri="{FF2B5EF4-FFF2-40B4-BE49-F238E27FC236}">
                <a16:creationId xmlns:a16="http://schemas.microsoft.com/office/drawing/2014/main" id="{B3255769-132D-47E2-ADC5-AA4764BE787F}"/>
              </a:ext>
            </a:extLst>
          </p:cNvPr>
          <p:cNvSpPr/>
          <p:nvPr/>
        </p:nvSpPr>
        <p:spPr>
          <a:xfrm rot="20472216">
            <a:off x="7477290" y="683817"/>
            <a:ext cx="2166425" cy="2050379"/>
          </a:xfrm>
          <a:prstGeom prst="wedgeEllipse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b="1" i="1" dirty="0">
                <a:solidFill>
                  <a:schemeClr val="tx1"/>
                </a:solidFill>
                <a:effectLst/>
                <a:latin typeface="Times New Roman" panose="02020603050405020304" pitchFamily="18" charset="0"/>
                <a:ea typeface="Calibri" panose="020F0502020204030204" pitchFamily="34" charset="0"/>
              </a:rPr>
              <a:t>“</a:t>
            </a:r>
            <a:r>
              <a:rPr lang="en-US" sz="1800" b="1" i="1" dirty="0">
                <a:solidFill>
                  <a:schemeClr val="tx1"/>
                </a:solidFill>
                <a:effectLst/>
                <a:latin typeface="Times New Roman" panose="02020603050405020304" pitchFamily="18" charset="0"/>
                <a:ea typeface="Calibri" panose="020F0502020204030204" pitchFamily="34" charset="0"/>
              </a:rPr>
              <a:t>dal, roti, </a:t>
            </a:r>
            <a:r>
              <a:rPr lang="en-US" sz="1800" b="1" i="1" dirty="0" err="1">
                <a:solidFill>
                  <a:schemeClr val="tx1"/>
                </a:solidFill>
                <a:effectLst/>
                <a:latin typeface="Times New Roman" panose="02020603050405020304" pitchFamily="18" charset="0"/>
                <a:ea typeface="Calibri" panose="020F0502020204030204" pitchFamily="34" charset="0"/>
              </a:rPr>
              <a:t>sabji</a:t>
            </a:r>
            <a:r>
              <a:rPr lang="en-US" sz="1800" b="1" i="1" dirty="0">
                <a:solidFill>
                  <a:schemeClr val="tx1"/>
                </a:solidFill>
                <a:effectLst/>
                <a:latin typeface="Times New Roman" panose="02020603050405020304" pitchFamily="18" charset="0"/>
                <a:ea typeface="Calibri" panose="020F0502020204030204" pitchFamily="34" charset="0"/>
              </a:rPr>
              <a:t>, </a:t>
            </a:r>
            <a:r>
              <a:rPr lang="en-US" sz="1800" b="1" i="1" dirty="0" err="1">
                <a:solidFill>
                  <a:schemeClr val="tx1"/>
                </a:solidFill>
                <a:effectLst/>
                <a:latin typeface="Times New Roman" panose="02020603050405020304" pitchFamily="18" charset="0"/>
                <a:ea typeface="Calibri" panose="020F0502020204030204" pitchFamily="34" charset="0"/>
              </a:rPr>
              <a:t>bhaat</a:t>
            </a:r>
            <a:r>
              <a:rPr lang="en-US" sz="1800" b="1" i="1" dirty="0">
                <a:solidFill>
                  <a:schemeClr val="tx1"/>
                </a:solidFill>
                <a:effectLst/>
                <a:latin typeface="Times New Roman" panose="02020603050405020304" pitchFamily="18" charset="0"/>
                <a:ea typeface="Calibri" panose="020F0502020204030204" pitchFamily="34" charset="0"/>
              </a:rPr>
              <a:t>, biscuit sab </a:t>
            </a:r>
            <a:r>
              <a:rPr lang="en-US" sz="1800" b="1" i="1" dirty="0" err="1">
                <a:solidFill>
                  <a:schemeClr val="tx1"/>
                </a:solidFill>
                <a:effectLst/>
                <a:latin typeface="Times New Roman" panose="02020603050405020304" pitchFamily="18" charset="0"/>
                <a:ea typeface="Calibri" panose="020F0502020204030204" pitchFamily="34" charset="0"/>
              </a:rPr>
              <a:t>kuch</a:t>
            </a:r>
            <a:r>
              <a:rPr lang="en-US" sz="1800" b="1" i="1" dirty="0">
                <a:solidFill>
                  <a:schemeClr val="tx1"/>
                </a:solidFill>
                <a:effectLst/>
                <a:latin typeface="Times New Roman" panose="02020603050405020304" pitchFamily="18" charset="0"/>
                <a:ea typeface="Calibri" panose="020F0502020204030204" pitchFamily="34" charset="0"/>
              </a:rPr>
              <a:t> </a:t>
            </a:r>
            <a:r>
              <a:rPr lang="en-US" sz="1800" b="1" i="1" dirty="0" err="1">
                <a:solidFill>
                  <a:schemeClr val="tx1"/>
                </a:solidFill>
                <a:effectLst/>
                <a:latin typeface="Times New Roman" panose="02020603050405020304" pitchFamily="18" charset="0"/>
                <a:ea typeface="Calibri" panose="020F0502020204030204" pitchFamily="34" charset="0"/>
              </a:rPr>
              <a:t>khata</a:t>
            </a:r>
            <a:r>
              <a:rPr lang="en-US" sz="1800" b="1" i="1" dirty="0">
                <a:solidFill>
                  <a:schemeClr val="tx1"/>
                </a:solidFill>
                <a:effectLst/>
                <a:latin typeface="Times New Roman" panose="02020603050405020304" pitchFamily="18" charset="0"/>
                <a:ea typeface="Calibri" panose="020F0502020204030204" pitchFamily="34" charset="0"/>
              </a:rPr>
              <a:t> </a:t>
            </a:r>
            <a:r>
              <a:rPr lang="en-US" sz="1800" b="1" i="1" dirty="0" err="1">
                <a:solidFill>
                  <a:schemeClr val="tx1"/>
                </a:solidFill>
                <a:effectLst/>
                <a:latin typeface="Times New Roman" panose="02020603050405020304" pitchFamily="18" charset="0"/>
                <a:ea typeface="Calibri" panose="020F0502020204030204" pitchFamily="34" charset="0"/>
              </a:rPr>
              <a:t>hai</a:t>
            </a:r>
            <a:r>
              <a:rPr lang="en-US" sz="1800" b="1" i="1" dirty="0">
                <a:solidFill>
                  <a:schemeClr val="tx1"/>
                </a:solidFill>
                <a:effectLst/>
                <a:latin typeface="Times New Roman" panose="02020603050405020304" pitchFamily="18" charset="0"/>
                <a:ea typeface="Calibri" panose="020F0502020204030204" pitchFamily="34" charset="0"/>
              </a:rPr>
              <a:t>”. </a:t>
            </a:r>
            <a:endParaRPr lang="en-IN" b="1" dirty="0">
              <a:solidFill>
                <a:schemeClr val="tx1"/>
              </a:solidFill>
            </a:endParaRPr>
          </a:p>
        </p:txBody>
      </p:sp>
      <p:sp>
        <p:nvSpPr>
          <p:cNvPr id="7" name="Speech Bubble: Oval 6">
            <a:extLst>
              <a:ext uri="{FF2B5EF4-FFF2-40B4-BE49-F238E27FC236}">
                <a16:creationId xmlns:a16="http://schemas.microsoft.com/office/drawing/2014/main" id="{04B06E8F-3308-4116-ABB4-16F522155562}"/>
              </a:ext>
            </a:extLst>
          </p:cNvPr>
          <p:cNvSpPr/>
          <p:nvPr/>
        </p:nvSpPr>
        <p:spPr>
          <a:xfrm rot="551244">
            <a:off x="9653250" y="1066387"/>
            <a:ext cx="2499360" cy="1856935"/>
          </a:xfrm>
          <a:prstGeom prst="wedgeEllipse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err="1">
                <a:solidFill>
                  <a:schemeClr val="tx1"/>
                </a:solidFill>
                <a:effectLst/>
                <a:latin typeface="Times New Roman" panose="02020603050405020304" pitchFamily="18" charset="0"/>
                <a:ea typeface="Calibri" panose="020F0502020204030204" pitchFamily="34" charset="0"/>
              </a:rPr>
              <a:t>jaise</a:t>
            </a:r>
            <a:r>
              <a:rPr lang="en-US" sz="1600" b="1" i="1" dirty="0">
                <a:solidFill>
                  <a:schemeClr val="tx1"/>
                </a:solidFill>
                <a:effectLst/>
                <a:latin typeface="Times New Roman" panose="02020603050405020304" pitchFamily="18" charset="0"/>
                <a:ea typeface="Calibri" panose="020F0502020204030204" pitchFamily="34" charset="0"/>
              </a:rPr>
              <a:t> </a:t>
            </a:r>
            <a:r>
              <a:rPr lang="en-US" sz="1600" b="1" i="1" dirty="0" err="1">
                <a:solidFill>
                  <a:schemeClr val="tx1"/>
                </a:solidFill>
                <a:effectLst/>
                <a:latin typeface="Times New Roman" panose="02020603050405020304" pitchFamily="18" charset="0"/>
                <a:ea typeface="Calibri" panose="020F0502020204030204" pitchFamily="34" charset="0"/>
              </a:rPr>
              <a:t>ke</a:t>
            </a:r>
            <a:r>
              <a:rPr lang="en-US" sz="1600" b="1" i="1" dirty="0">
                <a:solidFill>
                  <a:schemeClr val="tx1"/>
                </a:solidFill>
                <a:effectLst/>
                <a:latin typeface="Times New Roman" panose="02020603050405020304" pitchFamily="18" charset="0"/>
                <a:ea typeface="Calibri" panose="020F0502020204030204" pitchFamily="34" charset="0"/>
              </a:rPr>
              <a:t> meat </a:t>
            </a:r>
            <a:r>
              <a:rPr lang="en-US" sz="1600" b="1" i="1" dirty="0" err="1">
                <a:solidFill>
                  <a:schemeClr val="tx1"/>
                </a:solidFill>
                <a:effectLst/>
                <a:latin typeface="Times New Roman" panose="02020603050405020304" pitchFamily="18" charset="0"/>
                <a:ea typeface="Calibri" panose="020F0502020204030204" pitchFamily="34" charset="0"/>
              </a:rPr>
              <a:t>machli</a:t>
            </a:r>
            <a:r>
              <a:rPr lang="en-US" sz="1600" b="1" i="1" dirty="0">
                <a:solidFill>
                  <a:schemeClr val="tx1"/>
                </a:solidFill>
                <a:effectLst/>
                <a:latin typeface="Times New Roman" panose="02020603050405020304" pitchFamily="18" charset="0"/>
                <a:ea typeface="Calibri" panose="020F0502020204030204" pitchFamily="34" charset="0"/>
              </a:rPr>
              <a:t> ho </a:t>
            </a:r>
            <a:r>
              <a:rPr lang="en-US" sz="1600" b="1" i="1" dirty="0" err="1">
                <a:solidFill>
                  <a:schemeClr val="tx1"/>
                </a:solidFill>
                <a:effectLst/>
                <a:latin typeface="Times New Roman" panose="02020603050405020304" pitchFamily="18" charset="0"/>
                <a:ea typeface="Calibri" panose="020F0502020204030204" pitchFamily="34" charset="0"/>
              </a:rPr>
              <a:t>gya</a:t>
            </a:r>
            <a:r>
              <a:rPr lang="en-US" sz="1600" b="1" i="1" dirty="0">
                <a:solidFill>
                  <a:schemeClr val="tx1"/>
                </a:solidFill>
                <a:effectLst/>
                <a:latin typeface="Times New Roman" panose="02020603050405020304" pitchFamily="18" charset="0"/>
                <a:ea typeface="Calibri" panose="020F0502020204030204" pitchFamily="34" charset="0"/>
              </a:rPr>
              <a:t>, aur sab </a:t>
            </a:r>
            <a:r>
              <a:rPr lang="en-US" sz="1600" b="1" i="1" dirty="0" err="1">
                <a:solidFill>
                  <a:schemeClr val="tx1"/>
                </a:solidFill>
                <a:effectLst/>
                <a:latin typeface="Times New Roman" panose="02020603050405020304" pitchFamily="18" charset="0"/>
                <a:ea typeface="Calibri" panose="020F0502020204030204" pitchFamily="34" charset="0"/>
              </a:rPr>
              <a:t>kuch</a:t>
            </a:r>
            <a:r>
              <a:rPr lang="en-US" sz="1600" b="1" i="1" dirty="0">
                <a:solidFill>
                  <a:schemeClr val="tx1"/>
                </a:solidFill>
                <a:effectLst/>
                <a:latin typeface="Times New Roman" panose="02020603050405020304" pitchFamily="18" charset="0"/>
                <a:ea typeface="Calibri" panose="020F0502020204030204" pitchFamily="34" charset="0"/>
              </a:rPr>
              <a:t> ho </a:t>
            </a:r>
            <a:r>
              <a:rPr lang="en-US" sz="1600" b="1" i="1" dirty="0" err="1">
                <a:solidFill>
                  <a:schemeClr val="tx1"/>
                </a:solidFill>
                <a:effectLst/>
                <a:latin typeface="Times New Roman" panose="02020603050405020304" pitchFamily="18" charset="0"/>
                <a:ea typeface="Calibri" panose="020F0502020204030204" pitchFamily="34" charset="0"/>
              </a:rPr>
              <a:t>gya</a:t>
            </a:r>
            <a:r>
              <a:rPr lang="en-US" sz="1600" b="1" i="1" dirty="0">
                <a:solidFill>
                  <a:schemeClr val="tx1"/>
                </a:solidFill>
                <a:effectLst/>
                <a:latin typeface="Times New Roman" panose="02020603050405020304" pitchFamily="18" charset="0"/>
                <a:ea typeface="Calibri" panose="020F0502020204030204" pitchFamily="34" charset="0"/>
              </a:rPr>
              <a:t>, par </a:t>
            </a:r>
            <a:r>
              <a:rPr lang="en-US" sz="1600" b="1" i="1" dirty="0" err="1">
                <a:solidFill>
                  <a:schemeClr val="tx1"/>
                </a:solidFill>
                <a:effectLst/>
                <a:latin typeface="Times New Roman" panose="02020603050405020304" pitchFamily="18" charset="0"/>
                <a:ea typeface="Calibri" panose="020F0502020204030204" pitchFamily="34" charset="0"/>
              </a:rPr>
              <a:t>khaayebe</a:t>
            </a:r>
            <a:r>
              <a:rPr lang="en-US" sz="1600" b="1" i="1" dirty="0">
                <a:solidFill>
                  <a:schemeClr val="tx1"/>
                </a:solidFill>
                <a:effectLst/>
                <a:latin typeface="Times New Roman" panose="02020603050405020304" pitchFamily="18" charset="0"/>
                <a:ea typeface="Calibri" panose="020F0502020204030204" pitchFamily="34" charset="0"/>
              </a:rPr>
              <a:t> </a:t>
            </a:r>
            <a:r>
              <a:rPr lang="en-US" sz="1600" b="1" i="1" dirty="0" err="1">
                <a:solidFill>
                  <a:schemeClr val="tx1"/>
                </a:solidFill>
                <a:effectLst/>
                <a:latin typeface="Times New Roman" panose="02020603050405020304" pitchFamily="18" charset="0"/>
                <a:ea typeface="Calibri" panose="020F0502020204030204" pitchFamily="34" charset="0"/>
              </a:rPr>
              <a:t>nahi</a:t>
            </a:r>
            <a:r>
              <a:rPr lang="en-US" sz="1600" b="1" i="1" dirty="0">
                <a:solidFill>
                  <a:schemeClr val="tx1"/>
                </a:solidFill>
                <a:effectLst/>
                <a:latin typeface="Times New Roman" panose="02020603050405020304" pitchFamily="18" charset="0"/>
                <a:ea typeface="Calibri" panose="020F0502020204030204" pitchFamily="34" charset="0"/>
              </a:rPr>
              <a:t> </a:t>
            </a:r>
            <a:r>
              <a:rPr lang="en-US" sz="1600" b="1" i="1" dirty="0" err="1">
                <a:solidFill>
                  <a:schemeClr val="tx1"/>
                </a:solidFill>
                <a:effectLst/>
                <a:latin typeface="Times New Roman" panose="02020603050405020304" pitchFamily="18" charset="0"/>
                <a:ea typeface="Calibri" panose="020F0502020204030204" pitchFamily="34" charset="0"/>
              </a:rPr>
              <a:t>karta</a:t>
            </a:r>
            <a:r>
              <a:rPr lang="en-US" sz="1600" b="1" i="1" dirty="0">
                <a:solidFill>
                  <a:schemeClr val="tx1"/>
                </a:solidFill>
                <a:effectLst/>
                <a:latin typeface="Times New Roman" panose="02020603050405020304" pitchFamily="18" charset="0"/>
                <a:ea typeface="Calibri" panose="020F0502020204030204" pitchFamily="34" charset="0"/>
              </a:rPr>
              <a:t> </a:t>
            </a:r>
            <a:r>
              <a:rPr lang="en-US" sz="1600" b="1" i="1" dirty="0" err="1">
                <a:solidFill>
                  <a:schemeClr val="tx1"/>
                </a:solidFill>
                <a:effectLst/>
                <a:latin typeface="Times New Roman" panose="02020603050405020304" pitchFamily="18" charset="0"/>
                <a:ea typeface="Calibri" panose="020F0502020204030204" pitchFamily="34" charset="0"/>
              </a:rPr>
              <a:t>hai</a:t>
            </a:r>
            <a:r>
              <a:rPr lang="en-US" sz="1600" b="1" i="1" dirty="0">
                <a:solidFill>
                  <a:schemeClr val="tx1"/>
                </a:solidFill>
                <a:effectLst/>
                <a:latin typeface="Times New Roman" panose="02020603050405020304" pitchFamily="18" charset="0"/>
                <a:ea typeface="Calibri" panose="020F0502020204030204" pitchFamily="34" charset="0"/>
              </a:rPr>
              <a:t> to </a:t>
            </a:r>
            <a:r>
              <a:rPr lang="en-US" sz="1600" b="1" i="1" dirty="0" err="1">
                <a:solidFill>
                  <a:schemeClr val="tx1"/>
                </a:solidFill>
                <a:effectLst/>
                <a:latin typeface="Times New Roman" panose="02020603050405020304" pitchFamily="18" charset="0"/>
                <a:ea typeface="Calibri" panose="020F0502020204030204" pitchFamily="34" charset="0"/>
              </a:rPr>
              <a:t>isko</a:t>
            </a:r>
            <a:r>
              <a:rPr lang="en-US" sz="1600" b="1" i="1" dirty="0">
                <a:solidFill>
                  <a:schemeClr val="tx1"/>
                </a:solidFill>
                <a:effectLst/>
                <a:latin typeface="Times New Roman" panose="02020603050405020304" pitchFamily="18" charset="0"/>
                <a:ea typeface="Calibri" panose="020F0502020204030204" pitchFamily="34" charset="0"/>
              </a:rPr>
              <a:t> </a:t>
            </a:r>
            <a:r>
              <a:rPr lang="en-US" sz="1600" b="1" i="1" dirty="0" err="1">
                <a:solidFill>
                  <a:schemeClr val="tx1"/>
                </a:solidFill>
                <a:effectLst/>
                <a:latin typeface="Times New Roman" panose="02020603050405020304" pitchFamily="18" charset="0"/>
                <a:ea typeface="Calibri" panose="020F0502020204030204" pitchFamily="34" charset="0"/>
              </a:rPr>
              <a:t>kya</a:t>
            </a:r>
            <a:r>
              <a:rPr lang="en-US" sz="1600" b="1" i="1" dirty="0">
                <a:solidFill>
                  <a:schemeClr val="tx1"/>
                </a:solidFill>
                <a:effectLst/>
                <a:latin typeface="Times New Roman" panose="02020603050405020304" pitchFamily="18" charset="0"/>
                <a:ea typeface="Calibri" panose="020F0502020204030204" pitchFamily="34" charset="0"/>
              </a:rPr>
              <a:t> </a:t>
            </a:r>
            <a:r>
              <a:rPr lang="en-US" sz="1600" b="1" i="1" dirty="0" err="1">
                <a:solidFill>
                  <a:schemeClr val="tx1"/>
                </a:solidFill>
                <a:effectLst/>
                <a:latin typeface="Times New Roman" panose="02020603050405020304" pitchFamily="18" charset="0"/>
                <a:ea typeface="Calibri" panose="020F0502020204030204" pitchFamily="34" charset="0"/>
              </a:rPr>
              <a:t>khilaayenge</a:t>
            </a:r>
            <a:endParaRPr lang="en-IN" sz="1600" dirty="0">
              <a:solidFill>
                <a:schemeClr val="tx1"/>
              </a:solidFill>
            </a:endParaRPr>
          </a:p>
        </p:txBody>
      </p:sp>
      <p:sp>
        <p:nvSpPr>
          <p:cNvPr id="8" name="Thought Bubble: Cloud 7">
            <a:extLst>
              <a:ext uri="{FF2B5EF4-FFF2-40B4-BE49-F238E27FC236}">
                <a16:creationId xmlns:a16="http://schemas.microsoft.com/office/drawing/2014/main" id="{CE1C69DA-2002-404E-8881-3F5B93317958}"/>
              </a:ext>
            </a:extLst>
          </p:cNvPr>
          <p:cNvSpPr/>
          <p:nvPr/>
        </p:nvSpPr>
        <p:spPr>
          <a:xfrm rot="2180575">
            <a:off x="10616121" y="3109517"/>
            <a:ext cx="1536713" cy="1125427"/>
          </a:xfrm>
          <a:prstGeom prst="cloud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i="1" dirty="0">
                <a:solidFill>
                  <a:schemeClr val="tx1"/>
                </a:solidFill>
                <a:effectLst/>
                <a:latin typeface="Times New Roman" panose="02020603050405020304" pitchFamily="18" charset="0"/>
                <a:ea typeface="Calibri" panose="020F0502020204030204" pitchFamily="34" charset="0"/>
              </a:rPr>
              <a:t>Rota </a:t>
            </a:r>
            <a:r>
              <a:rPr lang="en-IN" sz="1600" b="1" i="1" dirty="0" err="1">
                <a:solidFill>
                  <a:schemeClr val="tx1"/>
                </a:solidFill>
                <a:effectLst/>
                <a:latin typeface="Times New Roman" panose="02020603050405020304" pitchFamily="18" charset="0"/>
                <a:ea typeface="Calibri" panose="020F0502020204030204" pitchFamily="34" charset="0"/>
              </a:rPr>
              <a:t>hai</a:t>
            </a:r>
            <a:r>
              <a:rPr lang="en-IN" sz="1600" b="1" i="1" dirty="0">
                <a:solidFill>
                  <a:schemeClr val="tx1"/>
                </a:solidFill>
                <a:effectLst/>
                <a:latin typeface="Times New Roman" panose="02020603050405020304" pitchFamily="18" charset="0"/>
                <a:ea typeface="Calibri" panose="020F0502020204030204" pitchFamily="34" charset="0"/>
              </a:rPr>
              <a:t> </a:t>
            </a:r>
            <a:r>
              <a:rPr lang="en-IN" sz="1600" b="1" i="1" dirty="0" err="1">
                <a:solidFill>
                  <a:schemeClr val="tx1"/>
                </a:solidFill>
                <a:effectLst/>
                <a:latin typeface="Times New Roman" panose="02020603050405020304" pitchFamily="18" charset="0"/>
                <a:ea typeface="Calibri" panose="020F0502020204030204" pitchFamily="34" charset="0"/>
              </a:rPr>
              <a:t>khub</a:t>
            </a:r>
            <a:r>
              <a:rPr lang="en-IN" sz="1600" b="1" i="1" dirty="0">
                <a:solidFill>
                  <a:schemeClr val="tx1"/>
                </a:solidFill>
                <a:effectLst/>
                <a:latin typeface="Times New Roman" panose="02020603050405020304" pitchFamily="18" charset="0"/>
                <a:ea typeface="Calibri" panose="020F0502020204030204" pitchFamily="34" charset="0"/>
              </a:rPr>
              <a:t>…</a:t>
            </a:r>
            <a:r>
              <a:rPr lang="en-IN" sz="1600" b="1" i="1" dirty="0" err="1">
                <a:solidFill>
                  <a:schemeClr val="tx1"/>
                </a:solidFill>
                <a:effectLst/>
                <a:latin typeface="Times New Roman" panose="02020603050405020304" pitchFamily="18" charset="0"/>
                <a:ea typeface="Calibri" panose="020F0502020204030204" pitchFamily="34" charset="0"/>
              </a:rPr>
              <a:t>hinhina</a:t>
            </a:r>
            <a:r>
              <a:rPr lang="en-IN" sz="1600" b="1" i="1" dirty="0">
                <a:solidFill>
                  <a:schemeClr val="tx1"/>
                </a:solidFill>
                <a:effectLst/>
                <a:latin typeface="Times New Roman" panose="02020603050405020304" pitchFamily="18" charset="0"/>
                <a:ea typeface="Calibri" panose="020F0502020204030204" pitchFamily="34" charset="0"/>
              </a:rPr>
              <a:t> </a:t>
            </a:r>
            <a:r>
              <a:rPr lang="en-IN" sz="1600" b="1" i="1" dirty="0" err="1">
                <a:solidFill>
                  <a:schemeClr val="tx1"/>
                </a:solidFill>
                <a:effectLst/>
                <a:latin typeface="Times New Roman" panose="02020603050405020304" pitchFamily="18" charset="0"/>
                <a:ea typeface="Calibri" panose="020F0502020204030204" pitchFamily="34" charset="0"/>
              </a:rPr>
              <a:t>ra</a:t>
            </a:r>
            <a:r>
              <a:rPr lang="en-IN" sz="1600" b="1" i="1" dirty="0">
                <a:solidFill>
                  <a:schemeClr val="tx1"/>
                </a:solidFill>
                <a:effectLst/>
                <a:latin typeface="Times New Roman" panose="02020603050405020304" pitchFamily="18" charset="0"/>
                <a:ea typeface="Calibri" panose="020F0502020204030204" pitchFamily="34" charset="0"/>
              </a:rPr>
              <a:t> </a:t>
            </a:r>
            <a:r>
              <a:rPr lang="en-IN" sz="1600" b="1" i="1" dirty="0" err="1">
                <a:solidFill>
                  <a:schemeClr val="tx1"/>
                </a:solidFill>
                <a:effectLst/>
                <a:latin typeface="Times New Roman" panose="02020603050405020304" pitchFamily="18" charset="0"/>
                <a:ea typeface="Calibri" panose="020F0502020204030204" pitchFamily="34" charset="0"/>
              </a:rPr>
              <a:t>hai</a:t>
            </a:r>
            <a:endParaRPr lang="en-IN" sz="1600" dirty="0">
              <a:solidFill>
                <a:schemeClr val="tx1"/>
              </a:solidFill>
            </a:endParaRPr>
          </a:p>
        </p:txBody>
      </p:sp>
      <p:pic>
        <p:nvPicPr>
          <p:cNvPr id="9" name="Picture 8">
            <a:extLst>
              <a:ext uri="{FF2B5EF4-FFF2-40B4-BE49-F238E27FC236}">
                <a16:creationId xmlns:a16="http://schemas.microsoft.com/office/drawing/2014/main" id="{6370EF1D-7DE7-42F7-A07E-F880813E9412}"/>
              </a:ext>
            </a:extLst>
          </p:cNvPr>
          <p:cNvPicPr>
            <a:picLocks noChangeAspect="1"/>
          </p:cNvPicPr>
          <p:nvPr/>
        </p:nvPicPr>
        <p:blipFill>
          <a:blip r:embed="rId9"/>
          <a:stretch>
            <a:fillRect/>
          </a:stretch>
        </p:blipFill>
        <p:spPr>
          <a:xfrm>
            <a:off x="7427742" y="3589830"/>
            <a:ext cx="3356525" cy="3268170"/>
          </a:xfrm>
          <a:prstGeom prst="rect">
            <a:avLst/>
          </a:prstGeom>
        </p:spPr>
      </p:pic>
    </p:spTree>
    <p:extLst>
      <p:ext uri="{BB962C8B-B14F-4D97-AF65-F5344CB8AC3E}">
        <p14:creationId xmlns:p14="http://schemas.microsoft.com/office/powerpoint/2010/main" val="2064352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4DD3E138-145A-417A-B1B1-AD733C354D4E}"/>
              </a:ext>
            </a:extLst>
          </p:cNvPr>
          <p:cNvGraphicFramePr>
            <a:graphicFrameLocks noGrp="1"/>
          </p:cNvGraphicFramePr>
          <p:nvPr>
            <p:ph idx="1"/>
            <p:extLst>
              <p:ext uri="{D42A27DB-BD31-4B8C-83A1-F6EECF244321}">
                <p14:modId xmlns:p14="http://schemas.microsoft.com/office/powerpoint/2010/main" val="3280382829"/>
              </p:ext>
            </p:extLst>
          </p:nvPr>
        </p:nvGraphicFramePr>
        <p:xfrm>
          <a:off x="162950" y="1023766"/>
          <a:ext cx="7616484" cy="53911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picture containing text, clipart&#10;&#10;Description automatically generated">
            <a:extLst>
              <a:ext uri="{FF2B5EF4-FFF2-40B4-BE49-F238E27FC236}">
                <a16:creationId xmlns:a16="http://schemas.microsoft.com/office/drawing/2014/main" id="{BD256E6D-AC32-4212-AE75-2AB3BDEB66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84267" y="0"/>
            <a:ext cx="1407733" cy="697584"/>
          </a:xfrm>
          <a:prstGeom prst="rect">
            <a:avLst/>
          </a:prstGeom>
        </p:spPr>
      </p:pic>
      <p:pic>
        <p:nvPicPr>
          <p:cNvPr id="5" name="Picture 4" descr="Logo&#10;&#10;Description automatically generated">
            <a:extLst>
              <a:ext uri="{FF2B5EF4-FFF2-40B4-BE49-F238E27FC236}">
                <a16:creationId xmlns:a16="http://schemas.microsoft.com/office/drawing/2014/main" id="{8394A36F-0E54-4378-840D-CC3E70C97FD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7708"/>
            <a:ext cx="770938" cy="583464"/>
          </a:xfrm>
          <a:prstGeom prst="rect">
            <a:avLst/>
          </a:prstGeom>
        </p:spPr>
      </p:pic>
      <p:pic>
        <p:nvPicPr>
          <p:cNvPr id="6" name="Picture 5">
            <a:extLst>
              <a:ext uri="{FF2B5EF4-FFF2-40B4-BE49-F238E27FC236}">
                <a16:creationId xmlns:a16="http://schemas.microsoft.com/office/drawing/2014/main" id="{5B33FEBA-D447-4D08-A54A-F4F93299616C}"/>
              </a:ext>
            </a:extLst>
          </p:cNvPr>
          <p:cNvPicPr>
            <a:picLocks noChangeAspect="1"/>
          </p:cNvPicPr>
          <p:nvPr/>
        </p:nvPicPr>
        <p:blipFill>
          <a:blip r:embed="rId9"/>
          <a:stretch>
            <a:fillRect/>
          </a:stretch>
        </p:blipFill>
        <p:spPr>
          <a:xfrm>
            <a:off x="8696522" y="3055540"/>
            <a:ext cx="3495478" cy="3759842"/>
          </a:xfrm>
          <a:prstGeom prst="rect">
            <a:avLst/>
          </a:prstGeom>
        </p:spPr>
      </p:pic>
      <p:sp>
        <p:nvSpPr>
          <p:cNvPr id="8" name="Thought Bubble: Cloud 7">
            <a:extLst>
              <a:ext uri="{FF2B5EF4-FFF2-40B4-BE49-F238E27FC236}">
                <a16:creationId xmlns:a16="http://schemas.microsoft.com/office/drawing/2014/main" id="{741EE2F0-0CD6-47FD-993A-2657B2130AF3}"/>
              </a:ext>
            </a:extLst>
          </p:cNvPr>
          <p:cNvSpPr/>
          <p:nvPr/>
        </p:nvSpPr>
        <p:spPr>
          <a:xfrm>
            <a:off x="10072468" y="815926"/>
            <a:ext cx="2119532" cy="2504049"/>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i="1" dirty="0" err="1">
                <a:solidFill>
                  <a:schemeClr val="tx1"/>
                </a:solidFill>
                <a:effectLst/>
                <a:latin typeface="Times New Roman" panose="02020603050405020304" pitchFamily="18" charset="0"/>
                <a:ea typeface="Calibri" panose="020F0502020204030204" pitchFamily="34" charset="0"/>
              </a:rPr>
              <a:t>nahi</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isiliye</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nahi</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dete</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hai</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na</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ke</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sochte</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hai</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ke</a:t>
            </a:r>
            <a:r>
              <a:rPr lang="en-IN" sz="1400" b="1" i="1" dirty="0">
                <a:solidFill>
                  <a:schemeClr val="tx1"/>
                </a:solidFill>
                <a:effectLst/>
                <a:latin typeface="Times New Roman" panose="02020603050405020304" pitchFamily="18" charset="0"/>
                <a:ea typeface="Calibri" panose="020F0502020204030204" pitchFamily="34" charset="0"/>
              </a:rPr>
              <a:t> ye sab </a:t>
            </a:r>
            <a:r>
              <a:rPr lang="en-IN" sz="1400" b="1" i="1" dirty="0" err="1">
                <a:solidFill>
                  <a:schemeClr val="tx1"/>
                </a:solidFill>
                <a:effectLst/>
                <a:latin typeface="Times New Roman" panose="02020603050405020304" pitchFamily="18" charset="0"/>
                <a:ea typeface="Calibri" panose="020F0502020204030204" pitchFamily="34" charset="0"/>
              </a:rPr>
              <a:t>cheez</a:t>
            </a:r>
            <a:r>
              <a:rPr lang="en-IN" sz="1400" b="1" i="1" dirty="0">
                <a:solidFill>
                  <a:schemeClr val="tx1"/>
                </a:solidFill>
                <a:effectLst/>
                <a:latin typeface="Times New Roman" panose="02020603050405020304" pitchFamily="18" charset="0"/>
                <a:ea typeface="Calibri" panose="020F0502020204030204" pitchFamily="34" charset="0"/>
              </a:rPr>
              <a:t> se </a:t>
            </a:r>
            <a:r>
              <a:rPr lang="en-IN" sz="1400" b="1" i="1" dirty="0" err="1">
                <a:solidFill>
                  <a:schemeClr val="tx1"/>
                </a:solidFill>
                <a:effectLst/>
                <a:latin typeface="Times New Roman" panose="02020603050405020304" pitchFamily="18" charset="0"/>
                <a:ea typeface="Calibri" panose="020F0502020204030204" pitchFamily="34" charset="0"/>
              </a:rPr>
              <a:t>toh</a:t>
            </a:r>
            <a:r>
              <a:rPr lang="en-IN" sz="1400" b="1" i="1" dirty="0">
                <a:solidFill>
                  <a:schemeClr val="tx1"/>
                </a:solidFill>
                <a:effectLst/>
                <a:latin typeface="Times New Roman" panose="02020603050405020304" pitchFamily="18" charset="0"/>
                <a:ea typeface="Calibri" panose="020F0502020204030204" pitchFamily="34" charset="0"/>
              </a:rPr>
              <a:t> pet </a:t>
            </a:r>
            <a:r>
              <a:rPr lang="en-IN" sz="1400" b="1" i="1" dirty="0" err="1">
                <a:solidFill>
                  <a:schemeClr val="tx1"/>
                </a:solidFill>
                <a:effectLst/>
                <a:latin typeface="Times New Roman" panose="02020603050405020304" pitchFamily="18" charset="0"/>
                <a:ea typeface="Calibri" panose="020F0502020204030204" pitchFamily="34" charset="0"/>
              </a:rPr>
              <a:t>har</a:t>
            </a:r>
            <a:r>
              <a:rPr lang="en-IN" sz="1400" b="1" i="1" dirty="0">
                <a:solidFill>
                  <a:schemeClr val="tx1"/>
                </a:solidFill>
                <a:effectLst/>
                <a:latin typeface="Times New Roman" panose="02020603050405020304" pitchFamily="18" charset="0"/>
                <a:ea typeface="Calibri" panose="020F0502020204030204" pitchFamily="34" charset="0"/>
              </a:rPr>
              <a:t> hi </a:t>
            </a:r>
            <a:r>
              <a:rPr lang="en-IN" sz="1400" b="1" i="1" dirty="0" err="1">
                <a:solidFill>
                  <a:schemeClr val="tx1"/>
                </a:solidFill>
                <a:effectLst/>
                <a:latin typeface="Times New Roman" panose="02020603050405020304" pitchFamily="18" charset="0"/>
                <a:ea typeface="Calibri" panose="020F0502020204030204" pitchFamily="34" charset="0"/>
              </a:rPr>
              <a:t>jaa</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raha</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hai</a:t>
            </a:r>
            <a:r>
              <a:rPr lang="en-IN" sz="1400" b="1" i="1" dirty="0">
                <a:solidFill>
                  <a:schemeClr val="tx1"/>
                </a:solidFill>
                <a:effectLst/>
                <a:latin typeface="Times New Roman" panose="02020603050405020304" pitchFamily="18" charset="0"/>
                <a:ea typeface="Calibri" panose="020F0502020204030204" pitchFamily="34" charset="0"/>
              </a:rPr>
              <a:t> over </a:t>
            </a:r>
            <a:r>
              <a:rPr lang="en-IN" sz="1400" b="1" i="1" dirty="0" err="1">
                <a:solidFill>
                  <a:schemeClr val="tx1"/>
                </a:solidFill>
                <a:effectLst/>
                <a:latin typeface="Times New Roman" panose="02020603050405020304" pitchFamily="18" charset="0"/>
                <a:ea typeface="Calibri" panose="020F0502020204030204" pitchFamily="34" charset="0"/>
              </a:rPr>
              <a:t>cheez</a:t>
            </a:r>
            <a:r>
              <a:rPr lang="en-IN" sz="1400" b="1" i="1" dirty="0">
                <a:solidFill>
                  <a:schemeClr val="tx1"/>
                </a:solidFill>
                <a:effectLst/>
                <a:latin typeface="Times New Roman" panose="02020603050405020304" pitchFamily="18" charset="0"/>
                <a:ea typeface="Calibri" panose="020F0502020204030204" pitchFamily="34" charset="0"/>
              </a:rPr>
              <a:t> hum </a:t>
            </a:r>
            <a:r>
              <a:rPr lang="en-IN" sz="1400" b="1" i="1" dirty="0" err="1">
                <a:solidFill>
                  <a:schemeClr val="tx1"/>
                </a:solidFill>
                <a:effectLst/>
                <a:latin typeface="Times New Roman" panose="02020603050405020304" pitchFamily="18" charset="0"/>
                <a:ea typeface="Calibri" panose="020F0502020204030204" pitchFamily="34" charset="0"/>
              </a:rPr>
              <a:t>kaahe</a:t>
            </a:r>
            <a:r>
              <a:rPr lang="en-IN" sz="1400" b="1" i="1" dirty="0">
                <a:solidFill>
                  <a:schemeClr val="tx1"/>
                </a:solidFill>
                <a:effectLst/>
                <a:latin typeface="Times New Roman" panose="02020603050405020304" pitchFamily="18" charset="0"/>
                <a:ea typeface="Calibri" panose="020F0502020204030204" pitchFamily="34" charset="0"/>
              </a:rPr>
              <a:t> de.  </a:t>
            </a:r>
            <a:r>
              <a:rPr lang="en-IN" sz="1400" b="1" i="1" dirty="0" err="1">
                <a:solidFill>
                  <a:schemeClr val="tx1"/>
                </a:solidFill>
                <a:effectLst/>
                <a:latin typeface="Times New Roman" panose="02020603050405020304" pitchFamily="18" charset="0"/>
                <a:ea typeface="Calibri" panose="020F0502020204030204" pitchFamily="34" charset="0"/>
              </a:rPr>
              <a:t>Yehi</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sochte</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hai</a:t>
            </a:r>
            <a:endParaRPr lang="en-IN" sz="1400" dirty="0">
              <a:solidFill>
                <a:schemeClr val="tx1"/>
              </a:solidFill>
            </a:endParaRPr>
          </a:p>
        </p:txBody>
      </p:sp>
      <p:sp>
        <p:nvSpPr>
          <p:cNvPr id="9" name="Speech Bubble: Oval 8">
            <a:extLst>
              <a:ext uri="{FF2B5EF4-FFF2-40B4-BE49-F238E27FC236}">
                <a16:creationId xmlns:a16="http://schemas.microsoft.com/office/drawing/2014/main" id="{384BABA0-4B86-43E3-BBB5-3E7D5C031A1D}"/>
              </a:ext>
            </a:extLst>
          </p:cNvPr>
          <p:cNvSpPr/>
          <p:nvPr/>
        </p:nvSpPr>
        <p:spPr>
          <a:xfrm rot="19613359">
            <a:off x="7684462" y="885169"/>
            <a:ext cx="2385167" cy="2183668"/>
          </a:xfrm>
          <a:prstGeom prst="wedgeEllipse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i="1" dirty="0" err="1">
                <a:solidFill>
                  <a:schemeClr val="tx1"/>
                </a:solidFill>
                <a:effectLst/>
                <a:latin typeface="Times New Roman" panose="02020603050405020304" pitchFamily="18" charset="0"/>
                <a:ea typeface="Calibri" panose="020F0502020204030204" pitchFamily="34" charset="0"/>
              </a:rPr>
              <a:t>aise</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bhi</a:t>
            </a:r>
            <a:r>
              <a:rPr lang="en-IN" sz="1400" b="1" i="1" dirty="0">
                <a:solidFill>
                  <a:schemeClr val="tx1"/>
                </a:solidFill>
                <a:effectLst/>
                <a:latin typeface="Times New Roman" panose="02020603050405020304" pitchFamily="18" charset="0"/>
                <a:ea typeface="Calibri" panose="020F0502020204030204" pitchFamily="34" charset="0"/>
              </a:rPr>
              <a:t> to sab banter me </a:t>
            </a:r>
            <a:r>
              <a:rPr lang="en-IN" sz="1400" b="1" i="1" dirty="0" err="1">
                <a:solidFill>
                  <a:schemeClr val="tx1"/>
                </a:solidFill>
                <a:effectLst/>
                <a:latin typeface="Times New Roman" panose="02020603050405020304" pitchFamily="18" charset="0"/>
                <a:ea typeface="Calibri" panose="020F0502020204030204" pitchFamily="34" charset="0"/>
              </a:rPr>
              <a:t>likha</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rehta</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hai</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chaahe</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allonce</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bhi</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karta</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rehta</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hai</a:t>
            </a:r>
            <a:r>
              <a:rPr lang="en-IN" sz="1400" b="1" i="1" dirty="0">
                <a:solidFill>
                  <a:schemeClr val="tx1"/>
                </a:solidFill>
                <a:effectLst/>
                <a:latin typeface="Times New Roman" panose="02020603050405020304" pitchFamily="18" charset="0"/>
                <a:ea typeface="Calibri" panose="020F0502020204030204" pitchFamily="34" charset="0"/>
              </a:rPr>
              <a:t> ki tv me add </a:t>
            </a:r>
            <a:r>
              <a:rPr lang="en-IN" sz="1400" b="1" i="1" dirty="0" err="1">
                <a:solidFill>
                  <a:schemeClr val="tx1"/>
                </a:solidFill>
                <a:effectLst/>
                <a:latin typeface="Times New Roman" panose="02020603050405020304" pitchFamily="18" charset="0"/>
                <a:ea typeface="Calibri" panose="020F0502020204030204" pitchFamily="34" charset="0"/>
              </a:rPr>
              <a:t>bhi</a:t>
            </a:r>
            <a:r>
              <a:rPr lang="en-IN" sz="1400" b="1" i="1" dirty="0">
                <a:solidFill>
                  <a:schemeClr val="tx1"/>
                </a:solidFill>
                <a:effectLst/>
                <a:latin typeface="Times New Roman" panose="02020603050405020304" pitchFamily="18" charset="0"/>
                <a:ea typeface="Calibri" panose="020F0502020204030204" pitchFamily="34" charset="0"/>
              </a:rPr>
              <a:t> batata </a:t>
            </a:r>
            <a:r>
              <a:rPr lang="en-IN" sz="1400" b="1" i="1" dirty="0" err="1">
                <a:solidFill>
                  <a:schemeClr val="tx1"/>
                </a:solidFill>
                <a:effectLst/>
                <a:latin typeface="Times New Roman" panose="02020603050405020304" pitchFamily="18" charset="0"/>
                <a:ea typeface="Calibri" panose="020F0502020204030204" pitchFamily="34" charset="0"/>
              </a:rPr>
              <a:t>rehta</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hai</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ke</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bacche</a:t>
            </a:r>
            <a:r>
              <a:rPr lang="en-IN" sz="1400" b="1" i="1" dirty="0">
                <a:solidFill>
                  <a:schemeClr val="tx1"/>
                </a:solidFill>
                <a:effectLst/>
                <a:latin typeface="Times New Roman" panose="02020603050405020304" pitchFamily="18" charset="0"/>
                <a:ea typeface="Calibri" panose="020F0502020204030204" pitchFamily="34" charset="0"/>
              </a:rPr>
              <a:t> ko 6 </a:t>
            </a:r>
            <a:r>
              <a:rPr lang="en-IN" sz="1400" b="1" i="1" dirty="0" err="1">
                <a:solidFill>
                  <a:schemeClr val="tx1"/>
                </a:solidFill>
                <a:effectLst/>
                <a:latin typeface="Times New Roman" panose="02020603050405020304" pitchFamily="18" charset="0"/>
                <a:ea typeface="Calibri" panose="020F0502020204030204" pitchFamily="34" charset="0"/>
              </a:rPr>
              <a:t>mahine</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ke</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baad</a:t>
            </a:r>
            <a:r>
              <a:rPr lang="en-IN" sz="1400" b="1" i="1" dirty="0">
                <a:solidFill>
                  <a:schemeClr val="tx1"/>
                </a:solidFill>
                <a:effectLst/>
                <a:latin typeface="Times New Roman" panose="02020603050405020304" pitchFamily="18" charset="0"/>
                <a:ea typeface="Calibri" panose="020F0502020204030204" pitchFamily="34" charset="0"/>
              </a:rPr>
              <a:t> hi </a:t>
            </a:r>
            <a:r>
              <a:rPr lang="en-IN" sz="1400" b="1" i="1" dirty="0" err="1">
                <a:solidFill>
                  <a:schemeClr val="tx1"/>
                </a:solidFill>
                <a:effectLst/>
                <a:latin typeface="Times New Roman" panose="02020603050405020304" pitchFamily="18" charset="0"/>
                <a:ea typeface="Calibri" panose="020F0502020204030204" pitchFamily="34" charset="0"/>
              </a:rPr>
              <a:t>kuch</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dena</a:t>
            </a:r>
            <a:r>
              <a:rPr lang="en-IN" sz="1400" b="1" i="1" dirty="0">
                <a:solidFill>
                  <a:schemeClr val="tx1"/>
                </a:solidFill>
                <a:effectLst/>
                <a:latin typeface="Times New Roman" panose="02020603050405020304" pitchFamily="18" charset="0"/>
                <a:ea typeface="Calibri" panose="020F0502020204030204" pitchFamily="34" charset="0"/>
              </a:rPr>
              <a:t> </a:t>
            </a:r>
            <a:r>
              <a:rPr lang="en-IN" sz="1400" b="1" i="1" dirty="0" err="1">
                <a:solidFill>
                  <a:schemeClr val="tx1"/>
                </a:solidFill>
                <a:effectLst/>
                <a:latin typeface="Times New Roman" panose="02020603050405020304" pitchFamily="18" charset="0"/>
                <a:ea typeface="Calibri" panose="020F0502020204030204" pitchFamily="34" charset="0"/>
              </a:rPr>
              <a:t>chahiye</a:t>
            </a:r>
            <a:endParaRPr lang="en-IN" sz="1200" dirty="0">
              <a:solidFill>
                <a:schemeClr val="tx1"/>
              </a:solidFill>
            </a:endParaRPr>
          </a:p>
        </p:txBody>
      </p:sp>
    </p:spTree>
    <p:extLst>
      <p:ext uri="{BB962C8B-B14F-4D97-AF65-F5344CB8AC3E}">
        <p14:creationId xmlns:p14="http://schemas.microsoft.com/office/powerpoint/2010/main" val="3952391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248E2235-8FEE-4A0A-9446-B413EEC739C3}"/>
              </a:ext>
            </a:extLst>
          </p:cNvPr>
          <p:cNvGraphicFramePr>
            <a:graphicFrameLocks noGrp="1"/>
          </p:cNvGraphicFramePr>
          <p:nvPr>
            <p:ph idx="1"/>
            <p:extLst>
              <p:ext uri="{D42A27DB-BD31-4B8C-83A1-F6EECF244321}">
                <p14:modId xmlns:p14="http://schemas.microsoft.com/office/powerpoint/2010/main" val="797177111"/>
              </p:ext>
            </p:extLst>
          </p:nvPr>
        </p:nvGraphicFramePr>
        <p:xfrm>
          <a:off x="310453" y="697584"/>
          <a:ext cx="7053775" cy="5721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picture containing text, clipart&#10;&#10;Description automatically generated">
            <a:extLst>
              <a:ext uri="{FF2B5EF4-FFF2-40B4-BE49-F238E27FC236}">
                <a16:creationId xmlns:a16="http://schemas.microsoft.com/office/drawing/2014/main" id="{49D3C2CF-2073-4D0B-9C9F-4ABE2D628B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84267" y="0"/>
            <a:ext cx="1407733" cy="697584"/>
          </a:xfrm>
          <a:prstGeom prst="rect">
            <a:avLst/>
          </a:prstGeom>
        </p:spPr>
      </p:pic>
      <p:pic>
        <p:nvPicPr>
          <p:cNvPr id="5" name="Picture 4" descr="Logo&#10;&#10;Description automatically generated">
            <a:extLst>
              <a:ext uri="{FF2B5EF4-FFF2-40B4-BE49-F238E27FC236}">
                <a16:creationId xmlns:a16="http://schemas.microsoft.com/office/drawing/2014/main" id="{36DD7C5C-5D79-4E5C-B044-8F3B875811B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777" y="57060"/>
            <a:ext cx="770938" cy="583464"/>
          </a:xfrm>
          <a:prstGeom prst="rect">
            <a:avLst/>
          </a:prstGeom>
        </p:spPr>
      </p:pic>
      <p:pic>
        <p:nvPicPr>
          <p:cNvPr id="6" name="Picture 5">
            <a:extLst>
              <a:ext uri="{FF2B5EF4-FFF2-40B4-BE49-F238E27FC236}">
                <a16:creationId xmlns:a16="http://schemas.microsoft.com/office/drawing/2014/main" id="{A306DF69-D460-4427-9B6F-8F565D272355}"/>
              </a:ext>
            </a:extLst>
          </p:cNvPr>
          <p:cNvPicPr>
            <a:picLocks noChangeAspect="1"/>
          </p:cNvPicPr>
          <p:nvPr/>
        </p:nvPicPr>
        <p:blipFill>
          <a:blip r:embed="rId9"/>
          <a:stretch>
            <a:fillRect/>
          </a:stretch>
        </p:blipFill>
        <p:spPr>
          <a:xfrm>
            <a:off x="8939210" y="3742006"/>
            <a:ext cx="2942337" cy="2676720"/>
          </a:xfrm>
          <a:prstGeom prst="rect">
            <a:avLst/>
          </a:prstGeom>
        </p:spPr>
      </p:pic>
      <p:sp>
        <p:nvSpPr>
          <p:cNvPr id="8" name="Speech Bubble: Oval 7">
            <a:extLst>
              <a:ext uri="{FF2B5EF4-FFF2-40B4-BE49-F238E27FC236}">
                <a16:creationId xmlns:a16="http://schemas.microsoft.com/office/drawing/2014/main" id="{540FF38C-7FF8-46FA-88D5-608202DEDC31}"/>
              </a:ext>
            </a:extLst>
          </p:cNvPr>
          <p:cNvSpPr/>
          <p:nvPr/>
        </p:nvSpPr>
        <p:spPr>
          <a:xfrm>
            <a:off x="10086535" y="1055077"/>
            <a:ext cx="2105465" cy="2236763"/>
          </a:xfrm>
          <a:prstGeom prst="wedgeEllipse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err="1">
                <a:solidFill>
                  <a:schemeClr val="tx1"/>
                </a:solidFill>
                <a:effectLst/>
                <a:latin typeface="Times New Roman" panose="02020603050405020304" pitchFamily="18" charset="0"/>
                <a:ea typeface="Calibri" panose="020F0502020204030204" pitchFamily="34" charset="0"/>
              </a:rPr>
              <a:t>khilana</a:t>
            </a:r>
            <a:r>
              <a:rPr lang="en-US" sz="1400" b="1" i="1" dirty="0">
                <a:solidFill>
                  <a:schemeClr val="tx1"/>
                </a:solidFill>
                <a:effectLst/>
                <a:latin typeface="Times New Roman" panose="02020603050405020304" pitchFamily="18" charset="0"/>
                <a:ea typeface="Calibri" panose="020F0502020204030204" pitchFamily="34" charset="0"/>
              </a:rPr>
              <a:t> </a:t>
            </a:r>
            <a:r>
              <a:rPr lang="en-US" sz="1400" b="1" i="1" dirty="0" err="1">
                <a:solidFill>
                  <a:schemeClr val="tx1"/>
                </a:solidFill>
                <a:effectLst/>
                <a:latin typeface="Times New Roman" panose="02020603050405020304" pitchFamily="18" charset="0"/>
                <a:ea typeface="Calibri" panose="020F0502020204030204" pitchFamily="34" charset="0"/>
              </a:rPr>
              <a:t>shuru</a:t>
            </a:r>
            <a:r>
              <a:rPr lang="en-US" sz="1400" b="1" i="1" dirty="0">
                <a:solidFill>
                  <a:schemeClr val="tx1"/>
                </a:solidFill>
                <a:effectLst/>
                <a:latin typeface="Times New Roman" panose="02020603050405020304" pitchFamily="18" charset="0"/>
                <a:ea typeface="Calibri" panose="020F0502020204030204" pitchFamily="34" charset="0"/>
              </a:rPr>
              <a:t> </a:t>
            </a:r>
            <a:r>
              <a:rPr lang="en-US" sz="1400" b="1" i="1" dirty="0" err="1">
                <a:solidFill>
                  <a:schemeClr val="tx1"/>
                </a:solidFill>
                <a:effectLst/>
                <a:latin typeface="Times New Roman" panose="02020603050405020304" pitchFamily="18" charset="0"/>
                <a:ea typeface="Calibri" panose="020F0502020204030204" pitchFamily="34" charset="0"/>
              </a:rPr>
              <a:t>kiye</a:t>
            </a:r>
            <a:r>
              <a:rPr lang="en-US" sz="1400" b="1" i="1" dirty="0">
                <a:solidFill>
                  <a:schemeClr val="tx1"/>
                </a:solidFill>
                <a:effectLst/>
                <a:latin typeface="Times New Roman" panose="02020603050405020304" pitchFamily="18" charset="0"/>
                <a:ea typeface="Calibri" panose="020F0502020204030204" pitchFamily="34" charset="0"/>
              </a:rPr>
              <a:t> jab delivery patient hone </a:t>
            </a:r>
            <a:r>
              <a:rPr lang="en-US" sz="1400" b="1" i="1" dirty="0" err="1">
                <a:solidFill>
                  <a:schemeClr val="tx1"/>
                </a:solidFill>
                <a:effectLst/>
                <a:latin typeface="Times New Roman" panose="02020603050405020304" pitchFamily="18" charset="0"/>
                <a:ea typeface="Calibri" panose="020F0502020204030204" pitchFamily="34" charset="0"/>
              </a:rPr>
              <a:t>lage</a:t>
            </a:r>
            <a:r>
              <a:rPr lang="en-US" sz="1400" b="1" i="1" dirty="0">
                <a:solidFill>
                  <a:schemeClr val="tx1"/>
                </a:solidFill>
                <a:effectLst/>
                <a:latin typeface="Times New Roman" panose="02020603050405020304" pitchFamily="18" charset="0"/>
                <a:ea typeface="Calibri" panose="020F0502020204030204" pitchFamily="34" charset="0"/>
              </a:rPr>
              <a:t>.  </a:t>
            </a:r>
            <a:r>
              <a:rPr lang="en-US" sz="1400" b="1" i="1" dirty="0" err="1">
                <a:solidFill>
                  <a:schemeClr val="tx1"/>
                </a:solidFill>
                <a:effectLst/>
                <a:latin typeface="Times New Roman" panose="02020603050405020304" pitchFamily="18" charset="0"/>
                <a:ea typeface="Calibri" panose="020F0502020204030204" pitchFamily="34" charset="0"/>
              </a:rPr>
              <a:t>Okar</a:t>
            </a:r>
            <a:r>
              <a:rPr lang="en-US" sz="1400" b="1" i="1" dirty="0">
                <a:solidFill>
                  <a:schemeClr val="tx1"/>
                </a:solidFill>
                <a:effectLst/>
                <a:latin typeface="Times New Roman" panose="02020603050405020304" pitchFamily="18" charset="0"/>
                <a:ea typeface="Calibri" panose="020F0502020204030204" pitchFamily="34" charset="0"/>
              </a:rPr>
              <a:t> </a:t>
            </a:r>
            <a:r>
              <a:rPr lang="en-US" sz="1400" b="1" i="1" dirty="0" err="1">
                <a:solidFill>
                  <a:schemeClr val="tx1"/>
                </a:solidFill>
                <a:effectLst/>
                <a:latin typeface="Times New Roman" panose="02020603050405020304" pitchFamily="18" charset="0"/>
                <a:ea typeface="Calibri" panose="020F0502020204030204" pitchFamily="34" charset="0"/>
              </a:rPr>
              <a:t>baad</a:t>
            </a:r>
            <a:r>
              <a:rPr lang="en-US" sz="1400" b="1" i="1" dirty="0">
                <a:solidFill>
                  <a:schemeClr val="tx1"/>
                </a:solidFill>
                <a:effectLst/>
                <a:latin typeface="Times New Roman" panose="02020603050405020304" pitchFamily="18" charset="0"/>
                <a:ea typeface="Calibri" panose="020F0502020204030204" pitchFamily="34" charset="0"/>
              </a:rPr>
              <a:t>, </a:t>
            </a:r>
            <a:r>
              <a:rPr lang="en-US" sz="1400" b="1" i="1" dirty="0" err="1">
                <a:solidFill>
                  <a:schemeClr val="tx1"/>
                </a:solidFill>
                <a:effectLst/>
                <a:latin typeface="Times New Roman" panose="02020603050405020304" pitchFamily="18" charset="0"/>
                <a:ea typeface="Calibri" panose="020F0502020204030204" pitchFamily="34" charset="0"/>
              </a:rPr>
              <a:t>khilana</a:t>
            </a:r>
            <a:r>
              <a:rPr lang="en-US" sz="1400" b="1" i="1" dirty="0">
                <a:solidFill>
                  <a:schemeClr val="tx1"/>
                </a:solidFill>
                <a:effectLst/>
                <a:latin typeface="Times New Roman" panose="02020603050405020304" pitchFamily="18" charset="0"/>
                <a:ea typeface="Calibri" panose="020F0502020204030204" pitchFamily="34" charset="0"/>
              </a:rPr>
              <a:t> </a:t>
            </a:r>
            <a:r>
              <a:rPr lang="en-US" sz="1400" b="1" i="1" dirty="0" err="1">
                <a:solidFill>
                  <a:schemeClr val="tx1"/>
                </a:solidFill>
                <a:effectLst/>
                <a:latin typeface="Times New Roman" panose="02020603050405020304" pitchFamily="18" charset="0"/>
                <a:ea typeface="Calibri" panose="020F0502020204030204" pitchFamily="34" charset="0"/>
              </a:rPr>
              <a:t>shuru</a:t>
            </a:r>
            <a:r>
              <a:rPr lang="en-US" sz="1400" b="1" i="1" dirty="0">
                <a:solidFill>
                  <a:schemeClr val="tx1"/>
                </a:solidFill>
                <a:effectLst/>
                <a:latin typeface="Times New Roman" panose="02020603050405020304" pitchFamily="18" charset="0"/>
                <a:ea typeface="Calibri" panose="020F0502020204030204" pitchFamily="34" charset="0"/>
              </a:rPr>
              <a:t> </a:t>
            </a:r>
            <a:r>
              <a:rPr lang="en-US" sz="1400" b="1" i="1" dirty="0" err="1">
                <a:solidFill>
                  <a:schemeClr val="tx1"/>
                </a:solidFill>
                <a:effectLst/>
                <a:latin typeface="Times New Roman" panose="02020603050405020304" pitchFamily="18" charset="0"/>
                <a:ea typeface="Calibri" panose="020F0502020204030204" pitchFamily="34" charset="0"/>
              </a:rPr>
              <a:t>kiye</a:t>
            </a:r>
            <a:r>
              <a:rPr lang="en-US" sz="1400" b="1" i="1" dirty="0">
                <a:solidFill>
                  <a:schemeClr val="tx1"/>
                </a:solidFill>
                <a:effectLst/>
                <a:latin typeface="Times New Roman" panose="02020603050405020304" pitchFamily="18" charset="0"/>
                <a:ea typeface="Calibri" panose="020F0502020204030204" pitchFamily="34" charset="0"/>
              </a:rPr>
              <a:t> </a:t>
            </a:r>
            <a:r>
              <a:rPr lang="en-US" sz="1400" b="1" i="1" dirty="0" err="1">
                <a:solidFill>
                  <a:schemeClr val="tx1"/>
                </a:solidFill>
                <a:effectLst/>
                <a:latin typeface="Times New Roman" panose="02020603050405020304" pitchFamily="18" charset="0"/>
                <a:ea typeface="Calibri" panose="020F0502020204030204" pitchFamily="34" charset="0"/>
              </a:rPr>
              <a:t>ke</a:t>
            </a:r>
            <a:r>
              <a:rPr lang="en-US" sz="1400" b="1" i="1" dirty="0">
                <a:solidFill>
                  <a:schemeClr val="tx1"/>
                </a:solidFill>
                <a:effectLst/>
                <a:latin typeface="Times New Roman" panose="02020603050405020304" pitchFamily="18" charset="0"/>
                <a:ea typeface="Calibri" panose="020F0502020204030204" pitchFamily="34" charset="0"/>
              </a:rPr>
              <a:t> </a:t>
            </a:r>
            <a:r>
              <a:rPr lang="en-US" sz="1400" b="1" i="1" dirty="0" err="1">
                <a:solidFill>
                  <a:schemeClr val="tx1"/>
                </a:solidFill>
                <a:effectLst/>
                <a:latin typeface="Times New Roman" panose="02020603050405020304" pitchFamily="18" charset="0"/>
                <a:ea typeface="Calibri" panose="020F0502020204030204" pitchFamily="34" charset="0"/>
              </a:rPr>
              <a:t>mera</a:t>
            </a:r>
            <a:r>
              <a:rPr lang="en-US" sz="1400" b="1" i="1" dirty="0">
                <a:solidFill>
                  <a:schemeClr val="tx1"/>
                </a:solidFill>
                <a:effectLst/>
                <a:latin typeface="Times New Roman" panose="02020603050405020304" pitchFamily="18" charset="0"/>
                <a:ea typeface="Calibri" panose="020F0502020204030204" pitchFamily="34" charset="0"/>
              </a:rPr>
              <a:t> </a:t>
            </a:r>
            <a:r>
              <a:rPr lang="en-US" sz="1400" b="1" i="1" dirty="0" err="1">
                <a:solidFill>
                  <a:schemeClr val="tx1"/>
                </a:solidFill>
                <a:effectLst/>
                <a:latin typeface="Times New Roman" panose="02020603050405020304" pitchFamily="18" charset="0"/>
                <a:ea typeface="Calibri" panose="020F0502020204030204" pitchFamily="34" charset="0"/>
              </a:rPr>
              <a:t>dudh</a:t>
            </a:r>
            <a:r>
              <a:rPr lang="en-US" sz="1400" b="1" i="1" dirty="0">
                <a:solidFill>
                  <a:schemeClr val="tx1"/>
                </a:solidFill>
                <a:effectLst/>
                <a:latin typeface="Times New Roman" panose="02020603050405020304" pitchFamily="18" charset="0"/>
                <a:ea typeface="Calibri" panose="020F0502020204030204" pitchFamily="34" charset="0"/>
              </a:rPr>
              <a:t> </a:t>
            </a:r>
            <a:r>
              <a:rPr lang="en-US" sz="1400" b="1" i="1" dirty="0" err="1">
                <a:solidFill>
                  <a:schemeClr val="tx1"/>
                </a:solidFill>
                <a:effectLst/>
                <a:latin typeface="Times New Roman" panose="02020603050405020304" pitchFamily="18" charset="0"/>
                <a:ea typeface="Calibri" panose="020F0502020204030204" pitchFamily="34" charset="0"/>
              </a:rPr>
              <a:t>nahi</a:t>
            </a:r>
            <a:r>
              <a:rPr lang="en-US" sz="1400" b="1" i="1" dirty="0">
                <a:solidFill>
                  <a:schemeClr val="tx1"/>
                </a:solidFill>
                <a:effectLst/>
                <a:latin typeface="Times New Roman" panose="02020603050405020304" pitchFamily="18" charset="0"/>
                <a:ea typeface="Calibri" panose="020F0502020204030204" pitchFamily="34" charset="0"/>
              </a:rPr>
              <a:t> pee </a:t>
            </a:r>
            <a:r>
              <a:rPr lang="en-US" sz="1400" b="1" i="1" dirty="0" err="1">
                <a:solidFill>
                  <a:schemeClr val="tx1"/>
                </a:solidFill>
                <a:effectLst/>
                <a:latin typeface="Times New Roman" panose="02020603050405020304" pitchFamily="18" charset="0"/>
                <a:ea typeface="Calibri" panose="020F0502020204030204" pitchFamily="34" charset="0"/>
              </a:rPr>
              <a:t>sakta</a:t>
            </a:r>
            <a:r>
              <a:rPr lang="en-US" sz="1400" b="1" i="1" dirty="0">
                <a:solidFill>
                  <a:schemeClr val="tx1"/>
                </a:solidFill>
                <a:effectLst/>
                <a:latin typeface="Times New Roman" panose="02020603050405020304" pitchFamily="18" charset="0"/>
                <a:ea typeface="Calibri" panose="020F0502020204030204" pitchFamily="34" charset="0"/>
              </a:rPr>
              <a:t> </a:t>
            </a:r>
            <a:r>
              <a:rPr lang="en-US" sz="1400" b="1" i="1" dirty="0" err="1">
                <a:solidFill>
                  <a:schemeClr val="tx1"/>
                </a:solidFill>
                <a:effectLst/>
                <a:latin typeface="Times New Roman" panose="02020603050405020304" pitchFamily="18" charset="0"/>
                <a:ea typeface="Calibri" panose="020F0502020204030204" pitchFamily="34" charset="0"/>
              </a:rPr>
              <a:t>tha</a:t>
            </a:r>
            <a:endParaRPr lang="en-IN" sz="1400" dirty="0">
              <a:solidFill>
                <a:schemeClr val="tx1"/>
              </a:solidFill>
            </a:endParaRPr>
          </a:p>
        </p:txBody>
      </p:sp>
      <p:sp>
        <p:nvSpPr>
          <p:cNvPr id="9" name="Thought Bubble: Cloud 8">
            <a:extLst>
              <a:ext uri="{FF2B5EF4-FFF2-40B4-BE49-F238E27FC236}">
                <a16:creationId xmlns:a16="http://schemas.microsoft.com/office/drawing/2014/main" id="{AABB128A-082B-4320-B579-B72A06C47677}"/>
              </a:ext>
            </a:extLst>
          </p:cNvPr>
          <p:cNvSpPr/>
          <p:nvPr/>
        </p:nvSpPr>
        <p:spPr>
          <a:xfrm>
            <a:off x="7364228" y="752280"/>
            <a:ext cx="2722307" cy="2676720"/>
          </a:xfrm>
          <a:prstGeom prst="cloudCallout">
            <a:avLst>
              <a:gd name="adj1" fmla="val 43886"/>
              <a:gd name="adj2" fmla="val 43580"/>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800" b="1" i="1" dirty="0">
                <a:solidFill>
                  <a:schemeClr val="tx1"/>
                </a:solidFill>
                <a:effectLst/>
                <a:latin typeface="Times New Roman" panose="02020603050405020304" pitchFamily="18" charset="0"/>
                <a:ea typeface="Calibri" panose="020F0502020204030204" pitchFamily="34" charset="0"/>
              </a:rPr>
              <a:t>Mummy </a:t>
            </a:r>
            <a:r>
              <a:rPr lang="en-IN" sz="1800" b="1" i="1" dirty="0" err="1">
                <a:solidFill>
                  <a:schemeClr val="tx1"/>
                </a:solidFill>
                <a:effectLst/>
                <a:latin typeface="Times New Roman" panose="02020603050405020304" pitchFamily="18" charset="0"/>
                <a:ea typeface="Calibri" panose="020F0502020204030204" pitchFamily="34" charset="0"/>
              </a:rPr>
              <a:t>kehti</a:t>
            </a:r>
            <a:r>
              <a:rPr lang="en-IN" sz="1800" b="1" i="1" dirty="0">
                <a:solidFill>
                  <a:schemeClr val="tx1"/>
                </a:solidFill>
                <a:effectLst/>
                <a:latin typeface="Times New Roman" panose="02020603050405020304" pitchFamily="18" charset="0"/>
                <a:ea typeface="Calibri" panose="020F0502020204030204" pitchFamily="34" charset="0"/>
              </a:rPr>
              <a:t> </a:t>
            </a:r>
            <a:r>
              <a:rPr lang="en-IN" sz="1800" b="1" i="1" dirty="0" err="1">
                <a:solidFill>
                  <a:schemeClr val="tx1"/>
                </a:solidFill>
                <a:effectLst/>
                <a:latin typeface="Times New Roman" panose="02020603050405020304" pitchFamily="18" charset="0"/>
                <a:ea typeface="Calibri" panose="020F0502020204030204" pitchFamily="34" charset="0"/>
              </a:rPr>
              <a:t>hai</a:t>
            </a:r>
            <a:r>
              <a:rPr lang="en-IN" sz="1800" b="1" i="1" dirty="0">
                <a:solidFill>
                  <a:schemeClr val="tx1"/>
                </a:solidFill>
                <a:effectLst/>
                <a:latin typeface="Times New Roman" panose="02020603050405020304" pitchFamily="18" charset="0"/>
                <a:ea typeface="Calibri" panose="020F0502020204030204" pitchFamily="34" charset="0"/>
              </a:rPr>
              <a:t> ki ma jo </a:t>
            </a:r>
            <a:r>
              <a:rPr lang="en-IN" sz="1800" b="1" i="1" dirty="0" err="1">
                <a:solidFill>
                  <a:schemeClr val="tx1"/>
                </a:solidFill>
                <a:effectLst/>
                <a:latin typeface="Times New Roman" panose="02020603050405020304" pitchFamily="18" charset="0"/>
                <a:ea typeface="Calibri" panose="020F0502020204030204" pitchFamily="34" charset="0"/>
              </a:rPr>
              <a:t>khati</a:t>
            </a:r>
            <a:r>
              <a:rPr lang="en-IN" sz="1800" b="1" i="1" dirty="0">
                <a:solidFill>
                  <a:schemeClr val="tx1"/>
                </a:solidFill>
                <a:effectLst/>
                <a:latin typeface="Times New Roman" panose="02020603050405020304" pitchFamily="18" charset="0"/>
                <a:ea typeface="Calibri" panose="020F0502020204030204" pitchFamily="34" charset="0"/>
              </a:rPr>
              <a:t> </a:t>
            </a:r>
            <a:r>
              <a:rPr lang="en-IN" sz="1800" b="1" i="1" dirty="0" err="1">
                <a:solidFill>
                  <a:schemeClr val="tx1"/>
                </a:solidFill>
                <a:effectLst/>
                <a:latin typeface="Times New Roman" panose="02020603050405020304" pitchFamily="18" charset="0"/>
                <a:ea typeface="Calibri" panose="020F0502020204030204" pitchFamily="34" charset="0"/>
              </a:rPr>
              <a:t>hai</a:t>
            </a:r>
            <a:r>
              <a:rPr lang="en-IN" sz="1800" b="1" i="1" dirty="0">
                <a:solidFill>
                  <a:schemeClr val="tx1"/>
                </a:solidFill>
                <a:effectLst/>
                <a:latin typeface="Times New Roman" panose="02020603050405020304" pitchFamily="18" charset="0"/>
                <a:ea typeface="Calibri" panose="020F0502020204030204" pitchFamily="34" charset="0"/>
              </a:rPr>
              <a:t> bacha ko wo </a:t>
            </a:r>
            <a:r>
              <a:rPr lang="en-IN" sz="1800" b="1" i="1" dirty="0" err="1">
                <a:solidFill>
                  <a:schemeClr val="tx1"/>
                </a:solidFill>
                <a:effectLst/>
                <a:latin typeface="Times New Roman" panose="02020603050405020304" pitchFamily="18" charset="0"/>
                <a:ea typeface="Calibri" panose="020F0502020204030204" pitchFamily="34" charset="0"/>
              </a:rPr>
              <a:t>lagti</a:t>
            </a:r>
            <a:r>
              <a:rPr lang="en-IN" sz="1800" b="1" i="1" dirty="0">
                <a:solidFill>
                  <a:schemeClr val="tx1"/>
                </a:solidFill>
                <a:effectLst/>
                <a:latin typeface="Times New Roman" panose="02020603050405020304" pitchFamily="18" charset="0"/>
                <a:ea typeface="Calibri" panose="020F0502020204030204" pitchFamily="34" charset="0"/>
              </a:rPr>
              <a:t> </a:t>
            </a:r>
            <a:r>
              <a:rPr lang="en-IN" sz="1800" b="1" i="1" dirty="0" err="1">
                <a:solidFill>
                  <a:schemeClr val="tx1"/>
                </a:solidFill>
                <a:effectLst/>
                <a:latin typeface="Times New Roman" panose="02020603050405020304" pitchFamily="18" charset="0"/>
                <a:ea typeface="Calibri" panose="020F0502020204030204" pitchFamily="34" charset="0"/>
              </a:rPr>
              <a:t>hai</a:t>
            </a:r>
            <a:r>
              <a:rPr lang="en-IN" sz="1800" b="1" i="1" dirty="0">
                <a:solidFill>
                  <a:schemeClr val="tx1"/>
                </a:solidFill>
                <a:effectLst/>
                <a:latin typeface="Times New Roman" panose="02020603050405020304" pitchFamily="18" charset="0"/>
                <a:ea typeface="Calibri" panose="020F0502020204030204" pitchFamily="34" charset="0"/>
              </a:rPr>
              <a:t>. Jab </a:t>
            </a:r>
            <a:r>
              <a:rPr lang="en-IN" sz="1800" b="1" i="1" dirty="0" err="1">
                <a:solidFill>
                  <a:schemeClr val="tx1"/>
                </a:solidFill>
                <a:effectLst/>
                <a:latin typeface="Times New Roman" panose="02020603050405020304" pitchFamily="18" charset="0"/>
                <a:ea typeface="Calibri" panose="020F0502020204030204" pitchFamily="34" charset="0"/>
              </a:rPr>
              <a:t>usko</a:t>
            </a:r>
            <a:r>
              <a:rPr lang="en-IN" sz="1800" b="1" i="1" dirty="0">
                <a:solidFill>
                  <a:schemeClr val="tx1"/>
                </a:solidFill>
                <a:effectLst/>
                <a:latin typeface="Times New Roman" panose="02020603050405020304" pitchFamily="18" charset="0"/>
                <a:ea typeface="Calibri" panose="020F0502020204030204" pitchFamily="34" charset="0"/>
              </a:rPr>
              <a:t> </a:t>
            </a:r>
            <a:r>
              <a:rPr lang="en-IN" sz="1800" b="1" i="1" dirty="0" err="1">
                <a:solidFill>
                  <a:schemeClr val="tx1"/>
                </a:solidFill>
                <a:effectLst/>
                <a:latin typeface="Times New Roman" panose="02020603050405020304" pitchFamily="18" charset="0"/>
                <a:ea typeface="Calibri" panose="020F0502020204030204" pitchFamily="34" charset="0"/>
              </a:rPr>
              <a:t>thand</a:t>
            </a:r>
            <a:r>
              <a:rPr lang="en-IN" sz="1800" b="1" i="1" dirty="0">
                <a:solidFill>
                  <a:schemeClr val="tx1"/>
                </a:solidFill>
                <a:effectLst/>
                <a:latin typeface="Times New Roman" panose="02020603050405020304" pitchFamily="18" charset="0"/>
                <a:ea typeface="Calibri" panose="020F0502020204030204" pitchFamily="34" charset="0"/>
              </a:rPr>
              <a:t> </a:t>
            </a:r>
            <a:r>
              <a:rPr lang="en-IN" sz="1800" b="1" i="1" dirty="0" err="1">
                <a:solidFill>
                  <a:schemeClr val="tx1"/>
                </a:solidFill>
                <a:effectLst/>
                <a:latin typeface="Times New Roman" panose="02020603050405020304" pitchFamily="18" charset="0"/>
                <a:ea typeface="Calibri" panose="020F0502020204030204" pitchFamily="34" charset="0"/>
              </a:rPr>
              <a:t>lagta</a:t>
            </a:r>
            <a:r>
              <a:rPr lang="en-IN" sz="1800" b="1" i="1" dirty="0">
                <a:solidFill>
                  <a:schemeClr val="tx1"/>
                </a:solidFill>
                <a:effectLst/>
                <a:latin typeface="Times New Roman" panose="02020603050405020304" pitchFamily="18" charset="0"/>
                <a:ea typeface="Calibri" panose="020F0502020204030204" pitchFamily="34" charset="0"/>
              </a:rPr>
              <a:t> </a:t>
            </a:r>
            <a:r>
              <a:rPr lang="en-IN" sz="1800" b="1" i="1" dirty="0" err="1">
                <a:solidFill>
                  <a:schemeClr val="tx1"/>
                </a:solidFill>
                <a:effectLst/>
                <a:latin typeface="Times New Roman" panose="02020603050405020304" pitchFamily="18" charset="0"/>
                <a:ea typeface="Calibri" panose="020F0502020204030204" pitchFamily="34" charset="0"/>
              </a:rPr>
              <a:t>hai</a:t>
            </a:r>
            <a:r>
              <a:rPr lang="en-IN" sz="1800" b="1" i="1" dirty="0">
                <a:solidFill>
                  <a:schemeClr val="tx1"/>
                </a:solidFill>
                <a:effectLst/>
                <a:latin typeface="Times New Roman" panose="02020603050405020304" pitchFamily="18" charset="0"/>
                <a:ea typeface="Calibri" panose="020F0502020204030204" pitchFamily="34" charset="0"/>
              </a:rPr>
              <a:t> </a:t>
            </a:r>
            <a:r>
              <a:rPr lang="en-IN" sz="1800" b="1" i="1" dirty="0" err="1">
                <a:solidFill>
                  <a:schemeClr val="tx1"/>
                </a:solidFill>
                <a:effectLst/>
                <a:latin typeface="Times New Roman" panose="02020603050405020304" pitchFamily="18" charset="0"/>
                <a:ea typeface="Calibri" panose="020F0502020204030204" pitchFamily="34" charset="0"/>
              </a:rPr>
              <a:t>toh</a:t>
            </a:r>
            <a:r>
              <a:rPr lang="en-IN" sz="1800" b="1" i="1" dirty="0">
                <a:solidFill>
                  <a:schemeClr val="tx1"/>
                </a:solidFill>
                <a:effectLst/>
                <a:latin typeface="Times New Roman" panose="02020603050405020304" pitchFamily="18" charset="0"/>
                <a:ea typeface="Calibri" panose="020F0502020204030204" pitchFamily="34" charset="0"/>
              </a:rPr>
              <a:t> </a:t>
            </a:r>
            <a:r>
              <a:rPr lang="en-IN" sz="1800" b="1" i="1" dirty="0" err="1">
                <a:solidFill>
                  <a:schemeClr val="tx1"/>
                </a:solidFill>
                <a:effectLst/>
                <a:latin typeface="Times New Roman" panose="02020603050405020304" pitchFamily="18" charset="0"/>
                <a:ea typeface="Calibri" panose="020F0502020204030204" pitchFamily="34" charset="0"/>
              </a:rPr>
              <a:t>haldi,dudh</a:t>
            </a:r>
            <a:r>
              <a:rPr lang="en-IN" sz="1800" b="1" i="1" dirty="0">
                <a:solidFill>
                  <a:schemeClr val="tx1"/>
                </a:solidFill>
                <a:effectLst/>
                <a:latin typeface="Times New Roman" panose="02020603050405020304" pitchFamily="18" charset="0"/>
                <a:ea typeface="Calibri" panose="020F0502020204030204" pitchFamily="34" charset="0"/>
              </a:rPr>
              <a:t> </a:t>
            </a:r>
            <a:r>
              <a:rPr lang="en-IN" sz="1800" b="1" i="1" dirty="0" err="1">
                <a:solidFill>
                  <a:schemeClr val="tx1"/>
                </a:solidFill>
                <a:effectLst/>
                <a:latin typeface="Times New Roman" panose="02020603050405020304" pitchFamily="18" charset="0"/>
                <a:ea typeface="Calibri" panose="020F0502020204030204" pitchFamily="34" charset="0"/>
              </a:rPr>
              <a:t>asb</a:t>
            </a:r>
            <a:r>
              <a:rPr lang="en-IN" sz="1800" b="1" i="1" dirty="0">
                <a:solidFill>
                  <a:schemeClr val="tx1"/>
                </a:solidFill>
                <a:effectLst/>
                <a:latin typeface="Times New Roman" panose="02020603050405020304" pitchFamily="18" charset="0"/>
                <a:ea typeface="Calibri" panose="020F0502020204030204" pitchFamily="34" charset="0"/>
              </a:rPr>
              <a:t> </a:t>
            </a:r>
            <a:r>
              <a:rPr lang="en-IN" sz="1800" b="1" i="1" dirty="0" err="1">
                <a:solidFill>
                  <a:schemeClr val="tx1"/>
                </a:solidFill>
                <a:effectLst/>
                <a:latin typeface="Times New Roman" panose="02020603050405020304" pitchFamily="18" charset="0"/>
                <a:ea typeface="Calibri" panose="020F0502020204030204" pitchFamily="34" charset="0"/>
              </a:rPr>
              <a:t>khati</a:t>
            </a:r>
            <a:r>
              <a:rPr lang="en-IN" sz="1800" b="1" i="1" dirty="0">
                <a:solidFill>
                  <a:schemeClr val="tx1"/>
                </a:solidFill>
                <a:effectLst/>
                <a:latin typeface="Times New Roman" panose="02020603050405020304" pitchFamily="18" charset="0"/>
                <a:ea typeface="Calibri" panose="020F0502020204030204" pitchFamily="34" charset="0"/>
              </a:rPr>
              <a:t> hu</a:t>
            </a:r>
            <a:endParaRPr lang="en-IN" dirty="0">
              <a:solidFill>
                <a:schemeClr val="tx1"/>
              </a:solidFill>
            </a:endParaRPr>
          </a:p>
        </p:txBody>
      </p:sp>
    </p:spTree>
    <p:extLst>
      <p:ext uri="{BB962C8B-B14F-4D97-AF65-F5344CB8AC3E}">
        <p14:creationId xmlns:p14="http://schemas.microsoft.com/office/powerpoint/2010/main" val="4037076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681038"/>
            <a:ext cx="8629358" cy="542852"/>
          </a:xfrm>
          <a:solidFill>
            <a:schemeClr val="accent4">
              <a:lumMod val="40000"/>
              <a:lumOff val="60000"/>
            </a:schemeClr>
          </a:solidFill>
        </p:spPr>
        <p:txBody>
          <a:bodyPr>
            <a:normAutofit fontScale="90000"/>
          </a:bodyPr>
          <a:lstStyle/>
          <a:p>
            <a:r>
              <a:rPr lang="en-IN" sz="4000" b="1" dirty="0">
                <a:latin typeface="Times New Roman" panose="02020603050405020304" pitchFamily="18" charset="0"/>
                <a:cs typeface="Times New Roman" panose="02020603050405020304" pitchFamily="18" charset="0"/>
              </a:rPr>
              <a:t>Discussion</a:t>
            </a:r>
            <a:endParaRPr lang="en-IN" b="1" dirty="0">
              <a:latin typeface="Times New Roman" panose="02020603050405020304" pitchFamily="18" charset="0"/>
              <a:cs typeface="Times New Roman" panose="02020603050405020304" pitchFamily="18" charset="0"/>
            </a:endParaRPr>
          </a:p>
        </p:txBody>
      </p:sp>
      <p:pic>
        <p:nvPicPr>
          <p:cNvPr id="5" name="Picture 4" descr="Logo&#10;&#10;Description automatically generated">
            <a:extLst>
              <a:ext uri="{FF2B5EF4-FFF2-40B4-BE49-F238E27FC236}">
                <a16:creationId xmlns:a16="http://schemas.microsoft.com/office/drawing/2014/main" id="{3198A05B-61C6-4895-A047-2DA7C06374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708"/>
            <a:ext cx="770938" cy="583464"/>
          </a:xfrm>
          <a:prstGeom prst="rect">
            <a:avLst/>
          </a:prstGeom>
        </p:spPr>
      </p:pic>
      <p:sp>
        <p:nvSpPr>
          <p:cNvPr id="6" name="Content Placeholder 5">
            <a:extLst>
              <a:ext uri="{FF2B5EF4-FFF2-40B4-BE49-F238E27FC236}">
                <a16:creationId xmlns:a16="http://schemas.microsoft.com/office/drawing/2014/main" id="{C1894C66-0FB7-45B0-B67F-A128CA0BED42}"/>
              </a:ext>
            </a:extLst>
          </p:cNvPr>
          <p:cNvSpPr>
            <a:spLocks noGrp="1"/>
          </p:cNvSpPr>
          <p:nvPr>
            <p:ph idx="1"/>
          </p:nvPr>
        </p:nvSpPr>
        <p:spPr>
          <a:xfrm>
            <a:off x="838199" y="1477108"/>
            <a:ext cx="10515601" cy="4699855"/>
          </a:xfrm>
        </p:spPr>
        <p:txBody>
          <a:bodyPr>
            <a:normAutofit/>
          </a:bodyPr>
          <a:lstStyle/>
          <a:p>
            <a:r>
              <a:rPr lang="en-IN" sz="2000" dirty="0">
                <a:effectLst/>
                <a:latin typeface="Times New Roman" panose="02020603050405020304" pitchFamily="18" charset="0"/>
                <a:ea typeface="Calibri" panose="020F0502020204030204" pitchFamily="34" charset="0"/>
              </a:rPr>
              <a:t>Evidence of multi-dimensional factor influencing complimentary feeding practice</a:t>
            </a:r>
          </a:p>
          <a:p>
            <a:r>
              <a:rPr lang="en-IN" sz="2000" dirty="0">
                <a:latin typeface="Times New Roman" panose="02020603050405020304" pitchFamily="18" charset="0"/>
              </a:rPr>
              <a:t>Positive elements observed: </a:t>
            </a:r>
          </a:p>
          <a:p>
            <a:pPr lvl="1"/>
            <a:r>
              <a:rPr lang="en-IN" sz="2000" dirty="0">
                <a:effectLst/>
                <a:latin typeface="Times New Roman" panose="02020603050405020304" pitchFamily="18" charset="0"/>
                <a:ea typeface="Calibri" panose="020F0502020204030204" pitchFamily="34" charset="0"/>
              </a:rPr>
              <a:t>hand hygiene practice followed</a:t>
            </a:r>
          </a:p>
          <a:p>
            <a:pPr lvl="1"/>
            <a:r>
              <a:rPr lang="en-IN" sz="2000" dirty="0">
                <a:effectLst/>
                <a:latin typeface="Times New Roman" panose="02020603050405020304" pitchFamily="18" charset="0"/>
                <a:ea typeface="Calibri" panose="020F0502020204030204" pitchFamily="34" charset="0"/>
              </a:rPr>
              <a:t>positive beliefs of mothers as well as the family members  </a:t>
            </a:r>
          </a:p>
          <a:p>
            <a:pPr lvl="1"/>
            <a:r>
              <a:rPr lang="en-IN" sz="2000" dirty="0">
                <a:effectLst/>
                <a:latin typeface="Times New Roman" panose="02020603050405020304" pitchFamily="18" charset="0"/>
                <a:ea typeface="Calibri" panose="020F0502020204030204" pitchFamily="34" charset="0"/>
              </a:rPr>
              <a:t>majority of the mothers were educated</a:t>
            </a:r>
            <a:r>
              <a:rPr lang="en-IN" sz="2000" dirty="0">
                <a:latin typeface="Times New Roman" panose="02020603050405020304" pitchFamily="18" charset="0"/>
                <a:ea typeface="Calibri" panose="020F0502020204030204" pitchFamily="34" charset="0"/>
              </a:rPr>
              <a:t>- </a:t>
            </a:r>
            <a:r>
              <a:rPr lang="en-IN" sz="2000" dirty="0">
                <a:effectLst/>
                <a:latin typeface="Times New Roman" panose="02020603050405020304" pitchFamily="18" charset="0"/>
                <a:ea typeface="Calibri" panose="020F0502020204030204" pitchFamily="34" charset="0"/>
              </a:rPr>
              <a:t>Educated mothers bring their awareness through the acts which support the child to grow in a favourable atmosphere</a:t>
            </a:r>
            <a:endParaRPr lang="en-IN" sz="2000" dirty="0">
              <a:latin typeface="Times New Roman" panose="02020603050405020304" pitchFamily="18" charset="0"/>
              <a:ea typeface="Calibri" panose="020F0502020204030204" pitchFamily="34" charset="0"/>
            </a:endParaRPr>
          </a:p>
          <a:p>
            <a:pPr lvl="1"/>
            <a:r>
              <a:rPr lang="en-IN" sz="2000" dirty="0">
                <a:effectLst/>
                <a:latin typeface="Times New Roman" panose="02020603050405020304" pitchFamily="18" charset="0"/>
                <a:ea typeface="Calibri" panose="020F0502020204030204" pitchFamily="34" charset="0"/>
              </a:rPr>
              <a:t>Majority of mothers had </a:t>
            </a:r>
            <a:r>
              <a:rPr lang="en-IN" sz="2000" dirty="0">
                <a:latin typeface="Times New Roman" panose="02020603050405020304" pitchFamily="18" charset="0"/>
                <a:ea typeface="Calibri" panose="020F0502020204030204" pitchFamily="34" charset="0"/>
              </a:rPr>
              <a:t>knowledge about IYC diets </a:t>
            </a:r>
          </a:p>
          <a:p>
            <a:r>
              <a:rPr lang="en-IN" sz="2000" dirty="0">
                <a:latin typeface="Times New Roman" panose="02020603050405020304" pitchFamily="18" charset="0"/>
                <a:ea typeface="Calibri" panose="020F0502020204030204" pitchFamily="34" charset="0"/>
              </a:rPr>
              <a:t>N</a:t>
            </a:r>
            <a:r>
              <a:rPr lang="en-IN" sz="2000" dirty="0">
                <a:effectLst/>
                <a:latin typeface="Times New Roman" panose="02020603050405020304" pitchFamily="18" charset="0"/>
                <a:ea typeface="Calibri" panose="020F0502020204030204" pitchFamily="34" charset="0"/>
              </a:rPr>
              <a:t>utritional interventions can be supported by BCC messaging and creating awareness among the mothers, caregivers, and other family members of the child by FLWs like ASHA/ANMs. </a:t>
            </a:r>
          </a:p>
          <a:p>
            <a:r>
              <a:rPr lang="en-IN" sz="2000" dirty="0">
                <a:effectLst/>
                <a:latin typeface="Times New Roman" panose="02020603050405020304" pitchFamily="18" charset="0"/>
                <a:ea typeface="Calibri" panose="020F0502020204030204" pitchFamily="34" charset="0"/>
              </a:rPr>
              <a:t>Nutritional interventions should focus on  </a:t>
            </a:r>
          </a:p>
          <a:p>
            <a:pPr lvl="1"/>
            <a:r>
              <a:rPr lang="en-US" sz="2000" dirty="0"/>
              <a:t>reinforcing the promotion of nutritionally improved IYC diets</a:t>
            </a:r>
          </a:p>
          <a:p>
            <a:pPr lvl="1"/>
            <a:r>
              <a:rPr lang="en-US" sz="2000" dirty="0"/>
              <a:t>promoting increased use of existing nutrient-dense foods in the IYC diet</a:t>
            </a:r>
            <a:endParaRPr lang="en-IN" sz="2000" dirty="0">
              <a:effectLst/>
              <a:latin typeface="Times New Roman" panose="02020603050405020304" pitchFamily="18" charset="0"/>
              <a:ea typeface="Calibri" panose="020F0502020204030204" pitchFamily="34" charset="0"/>
            </a:endParaRPr>
          </a:p>
        </p:txBody>
      </p:sp>
      <p:pic>
        <p:nvPicPr>
          <p:cNvPr id="7" name="Picture 6">
            <a:extLst>
              <a:ext uri="{FF2B5EF4-FFF2-40B4-BE49-F238E27FC236}">
                <a16:creationId xmlns:a16="http://schemas.microsoft.com/office/drawing/2014/main" id="{AD7F8D08-08EB-4FBE-A406-40A99DC60631}"/>
              </a:ext>
            </a:extLst>
          </p:cNvPr>
          <p:cNvPicPr>
            <a:picLocks noChangeAspect="1"/>
          </p:cNvPicPr>
          <p:nvPr/>
        </p:nvPicPr>
        <p:blipFill>
          <a:blip r:embed="rId3"/>
          <a:stretch>
            <a:fillRect/>
          </a:stretch>
        </p:blipFill>
        <p:spPr>
          <a:xfrm>
            <a:off x="10783702" y="0"/>
            <a:ext cx="1408298" cy="695004"/>
          </a:xfrm>
          <a:prstGeom prst="rect">
            <a:avLst/>
          </a:prstGeom>
        </p:spPr>
      </p:pic>
    </p:spTree>
    <p:extLst>
      <p:ext uri="{BB962C8B-B14F-4D97-AF65-F5344CB8AC3E}">
        <p14:creationId xmlns:p14="http://schemas.microsoft.com/office/powerpoint/2010/main" val="2827676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F8467-96E0-4FB7-AE67-B49229053CDB}"/>
              </a:ext>
            </a:extLst>
          </p:cNvPr>
          <p:cNvSpPr>
            <a:spLocks noGrp="1"/>
          </p:cNvSpPr>
          <p:nvPr>
            <p:ph idx="1"/>
          </p:nvPr>
        </p:nvSpPr>
        <p:spPr>
          <a:xfrm>
            <a:off x="770938" y="1153551"/>
            <a:ext cx="10933382" cy="5023412"/>
          </a:xfrm>
        </p:spPr>
        <p:txBody>
          <a:bodyPr>
            <a:normAutofit/>
          </a:bodyPr>
          <a:lstStyle/>
          <a:p>
            <a:r>
              <a:rPr lang="en-IN" sz="2000" dirty="0">
                <a:effectLst/>
                <a:latin typeface="Times New Roman" panose="02020603050405020304" pitchFamily="18" charset="0"/>
                <a:ea typeface="Calibri" panose="020F0502020204030204" pitchFamily="34" charset="0"/>
              </a:rPr>
              <a:t>In most of the households, children 6-12 months of age are mostly fed liquid or semi-solid food items like cowmilk, dal ka </a:t>
            </a:r>
            <a:r>
              <a:rPr lang="en-IN" sz="2000" dirty="0" err="1">
                <a:effectLst/>
                <a:latin typeface="Times New Roman" panose="02020603050405020304" pitchFamily="18" charset="0"/>
                <a:ea typeface="Calibri" panose="020F0502020204030204" pitchFamily="34" charset="0"/>
              </a:rPr>
              <a:t>pani</a:t>
            </a:r>
            <a:r>
              <a:rPr lang="en-IN" sz="2000" dirty="0">
                <a:effectLst/>
                <a:latin typeface="Times New Roman" panose="02020603050405020304" pitchFamily="18" charset="0"/>
                <a:ea typeface="Calibri" panose="020F0502020204030204" pitchFamily="34" charset="0"/>
              </a:rPr>
              <a:t>, grinded rice, grinded roti and dal due to </a:t>
            </a:r>
            <a:r>
              <a:rPr lang="en-IN" sz="2000" b="1" dirty="0">
                <a:effectLst/>
                <a:latin typeface="Times New Roman" panose="02020603050405020304" pitchFamily="18" charset="0"/>
                <a:ea typeface="Calibri" panose="020F0502020204030204" pitchFamily="34" charset="0"/>
              </a:rPr>
              <a:t>lack of knowledge</a:t>
            </a:r>
            <a:r>
              <a:rPr lang="en-IN" sz="2000" dirty="0">
                <a:effectLst/>
                <a:latin typeface="Times New Roman" panose="02020603050405020304" pitchFamily="18" charset="0"/>
                <a:ea typeface="Calibri" panose="020F0502020204030204" pitchFamily="34" charset="0"/>
              </a:rPr>
              <a:t>, wrong practices were followed. </a:t>
            </a:r>
          </a:p>
          <a:p>
            <a:r>
              <a:rPr lang="en-IN" sz="2000" dirty="0">
                <a:effectLst/>
                <a:latin typeface="Times New Roman" panose="02020603050405020304" pitchFamily="18" charset="0"/>
                <a:ea typeface="Calibri" panose="020F0502020204030204" pitchFamily="34" charset="0"/>
                <a:cs typeface="Mangal" panose="02040503050203030202" pitchFamily="18" charset="0"/>
              </a:rPr>
              <a:t>In some of the households, respondent’s husband was a daily-wage labour, due to which  </a:t>
            </a:r>
            <a:r>
              <a:rPr lang="en-IN" sz="2000" b="1" dirty="0">
                <a:effectLst/>
                <a:latin typeface="Times New Roman" panose="02020603050405020304" pitchFamily="18" charset="0"/>
                <a:ea typeface="Calibri" panose="020F0502020204030204" pitchFamily="34" charset="0"/>
                <a:cs typeface="Mangal" panose="02040503050203030202" pitchFamily="18" charset="0"/>
              </a:rPr>
              <a:t>financial resource constraints</a:t>
            </a:r>
            <a:r>
              <a:rPr lang="en-IN" sz="2000" dirty="0">
                <a:effectLst/>
                <a:latin typeface="Times New Roman" panose="02020603050405020304" pitchFamily="18" charset="0"/>
                <a:ea typeface="Calibri" panose="020F0502020204030204" pitchFamily="34" charset="0"/>
                <a:cs typeface="Mangal" panose="02040503050203030202" pitchFamily="18" charset="0"/>
              </a:rPr>
              <a:t> </a:t>
            </a:r>
            <a:r>
              <a:rPr lang="en-IN" sz="2000" dirty="0">
                <a:latin typeface="Times New Roman" panose="02020603050405020304" pitchFamily="18" charset="0"/>
                <a:ea typeface="Calibri" panose="020F0502020204030204" pitchFamily="34" charset="0"/>
                <a:cs typeface="Mangal" panose="02040503050203030202" pitchFamily="18" charset="0"/>
              </a:rPr>
              <a:t>was observed</a:t>
            </a:r>
            <a:r>
              <a:rPr lang="en-IN" sz="2000" dirty="0">
                <a:effectLst/>
                <a:latin typeface="Times New Roman" panose="02020603050405020304" pitchFamily="18" charset="0"/>
                <a:ea typeface="Calibri" panose="020F0502020204030204" pitchFamily="34" charset="0"/>
                <a:cs typeface="Mangal" panose="02040503050203030202" pitchFamily="18" charset="0"/>
              </a:rPr>
              <a:t>, lack purchasing power for different essential food items for the child was observed. </a:t>
            </a:r>
          </a:p>
          <a:p>
            <a:r>
              <a:rPr lang="en-IN" sz="2000" dirty="0">
                <a:latin typeface="Times New Roman" panose="02020603050405020304" pitchFamily="18" charset="0"/>
                <a:ea typeface="Calibri" panose="020F0502020204030204" pitchFamily="34" charset="0"/>
                <a:cs typeface="Mangal" panose="02040503050203030202" pitchFamily="18" charset="0"/>
              </a:rPr>
              <a:t>In some of the households, it was observed that b</a:t>
            </a:r>
            <a:r>
              <a:rPr lang="en-IN" sz="2000" dirty="0">
                <a:effectLst/>
                <a:latin typeface="Times New Roman" panose="02020603050405020304" pitchFamily="18" charset="0"/>
                <a:ea typeface="Calibri" panose="020F0502020204030204" pitchFamily="34" charset="0"/>
              </a:rPr>
              <a:t>ecause of lack of spacing between children, mothers were not able to breastfeed the child for desired duration of time. </a:t>
            </a:r>
            <a:endParaRPr lang="en-US" sz="2000" dirty="0"/>
          </a:p>
        </p:txBody>
      </p:sp>
      <p:pic>
        <p:nvPicPr>
          <p:cNvPr id="4" name="Picture 3" descr="Logo&#10;&#10;Description automatically generated">
            <a:extLst>
              <a:ext uri="{FF2B5EF4-FFF2-40B4-BE49-F238E27FC236}">
                <a16:creationId xmlns:a16="http://schemas.microsoft.com/office/drawing/2014/main" id="{627236A6-489E-4D0C-9293-EA7E220191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0938" cy="583464"/>
          </a:xfrm>
          <a:prstGeom prst="rect">
            <a:avLst/>
          </a:prstGeom>
        </p:spPr>
      </p:pic>
      <p:pic>
        <p:nvPicPr>
          <p:cNvPr id="6" name="Picture 5">
            <a:extLst>
              <a:ext uri="{FF2B5EF4-FFF2-40B4-BE49-F238E27FC236}">
                <a16:creationId xmlns:a16="http://schemas.microsoft.com/office/drawing/2014/main" id="{5B89CCC7-8215-4FB6-949E-123C0DD1BA86}"/>
              </a:ext>
            </a:extLst>
          </p:cNvPr>
          <p:cNvPicPr>
            <a:picLocks noChangeAspect="1"/>
          </p:cNvPicPr>
          <p:nvPr/>
        </p:nvPicPr>
        <p:blipFill>
          <a:blip r:embed="rId3"/>
          <a:stretch>
            <a:fillRect/>
          </a:stretch>
        </p:blipFill>
        <p:spPr>
          <a:xfrm>
            <a:off x="10783702" y="0"/>
            <a:ext cx="1408298" cy="695004"/>
          </a:xfrm>
          <a:prstGeom prst="rect">
            <a:avLst/>
          </a:prstGeom>
        </p:spPr>
      </p:pic>
    </p:spTree>
    <p:extLst>
      <p:ext uri="{BB962C8B-B14F-4D97-AF65-F5344CB8AC3E}">
        <p14:creationId xmlns:p14="http://schemas.microsoft.com/office/powerpoint/2010/main" val="3325805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66AF4-2796-4355-B88C-5F1692EFC96F}"/>
              </a:ext>
            </a:extLst>
          </p:cNvPr>
          <p:cNvSpPr>
            <a:spLocks noGrp="1"/>
          </p:cNvSpPr>
          <p:nvPr>
            <p:ph type="title"/>
          </p:nvPr>
        </p:nvSpPr>
        <p:spPr>
          <a:xfrm>
            <a:off x="838199" y="1112363"/>
            <a:ext cx="7897837" cy="578325"/>
          </a:xfrm>
          <a:solidFill>
            <a:schemeClr val="accent4">
              <a:lumMod val="40000"/>
              <a:lumOff val="60000"/>
            </a:schemeClr>
          </a:solidFill>
        </p:spPr>
        <p:txBody>
          <a:bodyPr>
            <a:normAutofit/>
          </a:bodyPr>
          <a:lstStyle/>
          <a:p>
            <a:r>
              <a:rPr lang="en-US" sz="3200" dirty="0">
                <a:latin typeface="Times New Roman" panose="02020603050405020304" pitchFamily="18" charset="0"/>
                <a:cs typeface="Times New Roman" panose="02020603050405020304" pitchFamily="18" charset="0"/>
              </a:rPr>
              <a:t>Limitations of the study</a:t>
            </a:r>
          </a:p>
        </p:txBody>
      </p:sp>
      <p:sp>
        <p:nvSpPr>
          <p:cNvPr id="3" name="Content Placeholder 2">
            <a:extLst>
              <a:ext uri="{FF2B5EF4-FFF2-40B4-BE49-F238E27FC236}">
                <a16:creationId xmlns:a16="http://schemas.microsoft.com/office/drawing/2014/main" id="{09F9E956-A528-407E-B1AC-D6A2DB786181}"/>
              </a:ext>
            </a:extLst>
          </p:cNvPr>
          <p:cNvSpPr>
            <a:spLocks noGrp="1"/>
          </p:cNvSpPr>
          <p:nvPr>
            <p:ph idx="1"/>
          </p:nvPr>
        </p:nvSpPr>
        <p:spPr>
          <a:xfrm>
            <a:off x="838200" y="1983545"/>
            <a:ext cx="10515600" cy="4193418"/>
          </a:xfrm>
        </p:spPr>
        <p:txBody>
          <a:bodyPr/>
          <a:lstStyle/>
          <a:p>
            <a:r>
              <a:rPr lang="en-US" dirty="0"/>
              <a:t>Small sample size</a:t>
            </a:r>
          </a:p>
          <a:p>
            <a:r>
              <a:rPr lang="en-US" dirty="0"/>
              <a:t>Less time duration for ethnographic observations. </a:t>
            </a:r>
          </a:p>
        </p:txBody>
      </p:sp>
      <p:pic>
        <p:nvPicPr>
          <p:cNvPr id="4" name="Picture 3" descr="Logo&#10;&#10;Description automatically generated">
            <a:extLst>
              <a:ext uri="{FF2B5EF4-FFF2-40B4-BE49-F238E27FC236}">
                <a16:creationId xmlns:a16="http://schemas.microsoft.com/office/drawing/2014/main" id="{29760660-4C51-4FDA-BBE6-90D1F9E1B8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708"/>
            <a:ext cx="770938" cy="583464"/>
          </a:xfrm>
          <a:prstGeom prst="rect">
            <a:avLst/>
          </a:prstGeom>
        </p:spPr>
      </p:pic>
      <p:pic>
        <p:nvPicPr>
          <p:cNvPr id="5" name="Picture 4">
            <a:extLst>
              <a:ext uri="{FF2B5EF4-FFF2-40B4-BE49-F238E27FC236}">
                <a16:creationId xmlns:a16="http://schemas.microsoft.com/office/drawing/2014/main" id="{012534A5-593F-4D06-93BB-C726E49D9054}"/>
              </a:ext>
            </a:extLst>
          </p:cNvPr>
          <p:cNvPicPr>
            <a:picLocks noChangeAspect="1"/>
          </p:cNvPicPr>
          <p:nvPr/>
        </p:nvPicPr>
        <p:blipFill>
          <a:blip r:embed="rId3"/>
          <a:stretch>
            <a:fillRect/>
          </a:stretch>
        </p:blipFill>
        <p:spPr>
          <a:xfrm>
            <a:off x="10783702" y="0"/>
            <a:ext cx="1408298" cy="695004"/>
          </a:xfrm>
          <a:prstGeom prst="rect">
            <a:avLst/>
          </a:prstGeom>
        </p:spPr>
      </p:pic>
    </p:spTree>
    <p:extLst>
      <p:ext uri="{BB962C8B-B14F-4D97-AF65-F5344CB8AC3E}">
        <p14:creationId xmlns:p14="http://schemas.microsoft.com/office/powerpoint/2010/main" val="32127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4C80E-A8BC-49BA-99A6-809E8D079F49}"/>
              </a:ext>
            </a:extLst>
          </p:cNvPr>
          <p:cNvSpPr>
            <a:spLocks noGrp="1"/>
          </p:cNvSpPr>
          <p:nvPr>
            <p:ph type="title"/>
          </p:nvPr>
        </p:nvSpPr>
        <p:spPr>
          <a:xfrm>
            <a:off x="838200" y="989814"/>
            <a:ext cx="3696093" cy="700874"/>
          </a:xfrm>
          <a:solidFill>
            <a:schemeClr val="accent4">
              <a:lumMod val="40000"/>
              <a:lumOff val="60000"/>
            </a:schemeClr>
          </a:solidFill>
        </p:spPr>
        <p:txBody>
          <a:bodyPr/>
          <a:lstStyle/>
          <a:p>
            <a:r>
              <a:rPr lang="en-US" b="1" dirty="0"/>
              <a:t>CONCLUSION</a:t>
            </a:r>
          </a:p>
        </p:txBody>
      </p:sp>
      <p:sp>
        <p:nvSpPr>
          <p:cNvPr id="3" name="Content Placeholder 2">
            <a:extLst>
              <a:ext uri="{FF2B5EF4-FFF2-40B4-BE49-F238E27FC236}">
                <a16:creationId xmlns:a16="http://schemas.microsoft.com/office/drawing/2014/main" id="{C8CA25EA-BE4A-4F14-B070-D45140685050}"/>
              </a:ext>
            </a:extLst>
          </p:cNvPr>
          <p:cNvSpPr>
            <a:spLocks noGrp="1"/>
          </p:cNvSpPr>
          <p:nvPr>
            <p:ph idx="1"/>
          </p:nvPr>
        </p:nvSpPr>
        <p:spPr/>
        <p:txBody>
          <a:bodyPr/>
          <a:lstStyle/>
          <a:p>
            <a:r>
              <a:rPr lang="en-IN" sz="2000" dirty="0">
                <a:latin typeface="Times New Roman" panose="02020603050405020304" pitchFamily="18" charset="0"/>
                <a:ea typeface="Calibri" panose="020F0502020204030204" pitchFamily="34" charset="0"/>
              </a:rPr>
              <a:t>Despite the limitations, </a:t>
            </a:r>
            <a:r>
              <a:rPr lang="en-IN" sz="2000" dirty="0">
                <a:effectLst/>
                <a:latin typeface="Times New Roman" panose="02020603050405020304" pitchFamily="18" charset="0"/>
                <a:ea typeface="Calibri" panose="020F0502020204030204" pitchFamily="34" charset="0"/>
              </a:rPr>
              <a:t>this study had various strengths like it was a mixed method study, what could not be captured in an IDI, was captured in 3-day observation like feeding practices followed at home. </a:t>
            </a:r>
          </a:p>
          <a:p>
            <a:pPr marL="0" indent="0">
              <a:buNone/>
            </a:pPr>
            <a:r>
              <a:rPr lang="en-IN" sz="2000" dirty="0">
                <a:effectLst/>
                <a:latin typeface="Times New Roman" panose="02020603050405020304" pitchFamily="18" charset="0"/>
                <a:ea typeface="Calibri" panose="020F0502020204030204" pitchFamily="34" charset="0"/>
              </a:rPr>
              <a:t>   Through the cognitive mind mapping exercise, we could also test the knowledge of the mother. </a:t>
            </a:r>
          </a:p>
          <a:p>
            <a:pPr marL="0" indent="0">
              <a:buNone/>
            </a:pPr>
            <a:r>
              <a:rPr lang="en-IN" sz="2000" dirty="0">
                <a:effectLst/>
                <a:latin typeface="Times New Roman" panose="02020603050405020304" pitchFamily="18" charset="0"/>
                <a:ea typeface="Calibri" panose="020F0502020204030204" pitchFamily="34" charset="0"/>
              </a:rPr>
              <a:t>   We took the sample from rural as well as peri-urban area which gave us a different perspective of people living in that area. </a:t>
            </a:r>
          </a:p>
          <a:p>
            <a:r>
              <a:rPr lang="en-IN" sz="2000" dirty="0">
                <a:latin typeface="Times New Roman" panose="02020603050405020304" pitchFamily="18" charset="0"/>
                <a:ea typeface="Calibri" panose="020F0502020204030204" pitchFamily="34" charset="0"/>
                <a:cs typeface="Mangal" panose="02040503050203030202" pitchFamily="18" charset="0"/>
              </a:rPr>
              <a:t>P</a:t>
            </a:r>
            <a:r>
              <a:rPr lang="en-IN" sz="2000" dirty="0">
                <a:effectLst/>
                <a:latin typeface="Times New Roman" panose="02020603050405020304" pitchFamily="18" charset="0"/>
                <a:ea typeface="Calibri" panose="020F0502020204030204" pitchFamily="34" charset="0"/>
                <a:cs typeface="Mangal" panose="02040503050203030202" pitchFamily="18" charset="0"/>
              </a:rPr>
              <a:t>resence of complex barriers and influencers of nutritional practices in children. There are knowledge gaps at many stakeholder levels like beneficiaries (mothers/caregivers), FLW (ASHA and AWW), Market Vendors.</a:t>
            </a:r>
          </a:p>
          <a:p>
            <a:r>
              <a:rPr lang="en-IN" sz="2000" dirty="0">
                <a:effectLst/>
                <a:latin typeface="Times New Roman" panose="02020603050405020304" pitchFamily="18" charset="0"/>
                <a:ea typeface="Calibri" panose="020F0502020204030204" pitchFamily="34" charset="0"/>
                <a:cs typeface="Mangal" panose="02040503050203030202" pitchFamily="18" charset="0"/>
              </a:rPr>
              <a:t>Our data suggests that community health workers should emphasize on creating awareness about nutritional practices, do counselling of the mothers as well as the family members in facilitating mother and child health. </a:t>
            </a:r>
            <a:endParaRPr lang="en-IN" sz="2000" dirty="0">
              <a:effectLst/>
              <a:latin typeface="Calibri" panose="020F0502020204030204" pitchFamily="34" charset="0"/>
              <a:ea typeface="Calibri" panose="020F0502020204030204" pitchFamily="34" charset="0"/>
              <a:cs typeface="Mangal" panose="02040503050203030202" pitchFamily="18" charset="0"/>
            </a:endParaRPr>
          </a:p>
          <a:p>
            <a:endParaRPr lang="en-US" dirty="0"/>
          </a:p>
        </p:txBody>
      </p:sp>
      <p:pic>
        <p:nvPicPr>
          <p:cNvPr id="4" name="Picture 3" descr="Logo&#10;&#10;Description automatically generated">
            <a:extLst>
              <a:ext uri="{FF2B5EF4-FFF2-40B4-BE49-F238E27FC236}">
                <a16:creationId xmlns:a16="http://schemas.microsoft.com/office/drawing/2014/main" id="{22ECFDB0-442D-43C8-99DC-ECFB215667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708"/>
            <a:ext cx="770938" cy="583464"/>
          </a:xfrm>
          <a:prstGeom prst="rect">
            <a:avLst/>
          </a:prstGeom>
        </p:spPr>
      </p:pic>
      <p:pic>
        <p:nvPicPr>
          <p:cNvPr id="5" name="Picture 4">
            <a:extLst>
              <a:ext uri="{FF2B5EF4-FFF2-40B4-BE49-F238E27FC236}">
                <a16:creationId xmlns:a16="http://schemas.microsoft.com/office/drawing/2014/main" id="{F52750F0-BCD5-4ADD-8C98-F179C89EAD09}"/>
              </a:ext>
            </a:extLst>
          </p:cNvPr>
          <p:cNvPicPr>
            <a:picLocks noChangeAspect="1"/>
          </p:cNvPicPr>
          <p:nvPr/>
        </p:nvPicPr>
        <p:blipFill>
          <a:blip r:embed="rId3"/>
          <a:stretch>
            <a:fillRect/>
          </a:stretch>
        </p:blipFill>
        <p:spPr>
          <a:xfrm>
            <a:off x="10783702" y="0"/>
            <a:ext cx="1408298" cy="695004"/>
          </a:xfrm>
          <a:prstGeom prst="rect">
            <a:avLst/>
          </a:prstGeom>
        </p:spPr>
      </p:pic>
    </p:spTree>
    <p:extLst>
      <p:ext uri="{BB962C8B-B14F-4D97-AF65-F5344CB8AC3E}">
        <p14:creationId xmlns:p14="http://schemas.microsoft.com/office/powerpoint/2010/main" val="2155539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E5D24-EC85-4BC6-9D43-C80EFCDF95EE}"/>
              </a:ext>
            </a:extLst>
          </p:cNvPr>
          <p:cNvSpPr>
            <a:spLocks noGrp="1"/>
          </p:cNvSpPr>
          <p:nvPr>
            <p:ph type="title"/>
          </p:nvPr>
        </p:nvSpPr>
        <p:spPr>
          <a:xfrm>
            <a:off x="838199" y="436243"/>
            <a:ext cx="5984631" cy="562563"/>
          </a:xfrm>
          <a:solidFill>
            <a:schemeClr val="accent4">
              <a:lumMod val="40000"/>
              <a:lumOff val="60000"/>
            </a:schemeClr>
          </a:solidFill>
        </p:spPr>
        <p:txBody>
          <a:bodyPr>
            <a:normAutofit fontScale="90000"/>
          </a:bodyPr>
          <a:lstStyle/>
          <a:p>
            <a:r>
              <a:rPr lang="en-US" sz="4000" b="1"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ABF35428-5D3D-47A5-8B16-247A3676833D}"/>
              </a:ext>
            </a:extLst>
          </p:cNvPr>
          <p:cNvSpPr>
            <a:spLocks noGrp="1"/>
          </p:cNvSpPr>
          <p:nvPr>
            <p:ph idx="1"/>
          </p:nvPr>
        </p:nvSpPr>
        <p:spPr>
          <a:xfrm>
            <a:off x="838199" y="1181686"/>
            <a:ext cx="11006797" cy="5486400"/>
          </a:xfrm>
        </p:spPr>
        <p:txBody>
          <a:bodyPr>
            <a:normAutofit fontScale="25000" lnSpcReduction="20000"/>
          </a:bodyPr>
          <a:lstStyle/>
          <a:p>
            <a:pPr marL="0" indent="0">
              <a:spcAft>
                <a:spcPts val="800"/>
              </a:spcAft>
              <a:buNone/>
            </a:pPr>
            <a:r>
              <a:rPr lang="en-US" sz="1800" dirty="0">
                <a:effectLst/>
                <a:latin typeface="Times New Roman" panose="02020603050405020304" pitchFamily="18" charset="0"/>
                <a:ea typeface="Calibri" panose="020F0502020204030204" pitchFamily="34" charset="0"/>
              </a:rPr>
              <a:t> </a:t>
            </a:r>
            <a:endParaRPr lang="en-IN" sz="1800" dirty="0">
              <a:effectLst/>
              <a:latin typeface="Calibri" panose="020F0502020204030204" pitchFamily="34" charset="0"/>
              <a:ea typeface="Calibri" panose="020F0502020204030204" pitchFamily="34" charset="0"/>
            </a:endParaRPr>
          </a:p>
          <a:p>
            <a:pPr marL="0" indent="0">
              <a:spcAft>
                <a:spcPts val="800"/>
              </a:spcAft>
              <a:buNone/>
            </a:pPr>
            <a:r>
              <a:rPr lang="en-US" sz="5600" dirty="0">
                <a:effectLst/>
                <a:latin typeface="Calibri" panose="020F0502020204030204" pitchFamily="34" charset="0"/>
                <a:ea typeface="Calibri" panose="020F0502020204030204" pitchFamily="34" charset="0"/>
              </a:rPr>
              <a:t>1.</a:t>
            </a:r>
            <a:r>
              <a:rPr lang="en-US" sz="2400" dirty="0">
                <a:effectLst/>
                <a:latin typeface="Calibri" panose="020F0502020204030204" pitchFamily="34" charset="0"/>
                <a:ea typeface="Calibri" panose="020F0502020204030204" pitchFamily="34" charset="0"/>
              </a:rPr>
              <a:t>	</a:t>
            </a:r>
            <a:r>
              <a:rPr lang="en-US" sz="6400" dirty="0" err="1">
                <a:effectLst/>
                <a:latin typeface="Calibri" panose="020F0502020204030204" pitchFamily="34" charset="0"/>
                <a:ea typeface="Calibri" panose="020F0502020204030204" pitchFamily="34" charset="0"/>
              </a:rPr>
              <a:t>Thuita</a:t>
            </a:r>
            <a:r>
              <a:rPr lang="en-US" sz="6400" dirty="0">
                <a:effectLst/>
                <a:latin typeface="Calibri" panose="020F0502020204030204" pitchFamily="34" charset="0"/>
                <a:ea typeface="Calibri" panose="020F0502020204030204" pitchFamily="34" charset="0"/>
              </a:rPr>
              <a:t> FM. Gretel H. </a:t>
            </a:r>
            <a:r>
              <a:rPr lang="en-US" sz="6400" dirty="0" err="1">
                <a:effectLst/>
                <a:latin typeface="Calibri" panose="020F0502020204030204" pitchFamily="34" charset="0"/>
                <a:ea typeface="Calibri" panose="020F0502020204030204" pitchFamily="34" charset="0"/>
              </a:rPr>
              <a:t>Pelto</a:t>
            </a:r>
            <a:r>
              <a:rPr lang="en-US" sz="6400" dirty="0">
                <a:effectLst/>
                <a:latin typeface="Calibri" panose="020F0502020204030204" pitchFamily="34" charset="0"/>
                <a:ea typeface="Calibri" panose="020F0502020204030204" pitchFamily="34" charset="0"/>
              </a:rPr>
              <a:t>.</a:t>
            </a:r>
            <a:endParaRPr lang="en-IN" sz="6400" dirty="0">
              <a:effectLst/>
              <a:latin typeface="Calibri" panose="020F0502020204030204" pitchFamily="34" charset="0"/>
              <a:ea typeface="Calibri" panose="020F0502020204030204" pitchFamily="34" charset="0"/>
            </a:endParaRPr>
          </a:p>
          <a:p>
            <a:pPr marL="0" indent="0">
              <a:spcAft>
                <a:spcPts val="800"/>
              </a:spcAft>
              <a:buNone/>
            </a:pPr>
            <a:r>
              <a:rPr lang="en-US" sz="6400" dirty="0">
                <a:effectLst/>
                <a:latin typeface="Calibri" panose="020F0502020204030204" pitchFamily="34" charset="0"/>
                <a:ea typeface="Calibri" panose="020F0502020204030204" pitchFamily="34" charset="0"/>
              </a:rPr>
              <a:t>2.	</a:t>
            </a:r>
            <a:r>
              <a:rPr lang="en-US" sz="6400" dirty="0" err="1">
                <a:effectLst/>
                <a:latin typeface="Calibri" panose="020F0502020204030204" pitchFamily="34" charset="0"/>
                <a:ea typeface="Calibri" panose="020F0502020204030204" pitchFamily="34" charset="0"/>
              </a:rPr>
              <a:t>Mekonnen</a:t>
            </a:r>
            <a:r>
              <a:rPr lang="en-US" sz="6400" dirty="0">
                <a:effectLst/>
                <a:latin typeface="Calibri" panose="020F0502020204030204" pitchFamily="34" charset="0"/>
                <a:ea typeface="Calibri" panose="020F0502020204030204" pitchFamily="34" charset="0"/>
              </a:rPr>
              <a:t> N, Asfaw S, Mamo A, </a:t>
            </a:r>
            <a:r>
              <a:rPr lang="en-US" sz="6400" dirty="0" err="1">
                <a:effectLst/>
                <a:latin typeface="Calibri" panose="020F0502020204030204" pitchFamily="34" charset="0"/>
                <a:ea typeface="Calibri" panose="020F0502020204030204" pitchFamily="34" charset="0"/>
              </a:rPr>
              <a:t>Mulu</a:t>
            </a:r>
            <a:r>
              <a:rPr lang="en-US" sz="6400" dirty="0">
                <a:effectLst/>
                <a:latin typeface="Calibri" panose="020F0502020204030204" pitchFamily="34" charset="0"/>
                <a:ea typeface="Calibri" panose="020F0502020204030204" pitchFamily="34" charset="0"/>
              </a:rPr>
              <a:t> Y, </a:t>
            </a:r>
            <a:r>
              <a:rPr lang="en-US" sz="6400" dirty="0" err="1">
                <a:effectLst/>
                <a:latin typeface="Calibri" panose="020F0502020204030204" pitchFamily="34" charset="0"/>
                <a:ea typeface="Calibri" panose="020F0502020204030204" pitchFamily="34" charset="0"/>
              </a:rPr>
              <a:t>Fentahun</a:t>
            </a:r>
            <a:r>
              <a:rPr lang="en-US" sz="6400" dirty="0">
                <a:effectLst/>
                <a:latin typeface="Calibri" panose="020F0502020204030204" pitchFamily="34" charset="0"/>
                <a:ea typeface="Calibri" panose="020F0502020204030204" pitchFamily="34" charset="0"/>
              </a:rPr>
              <a:t> </a:t>
            </a:r>
            <a:r>
              <a:rPr lang="en-US" sz="6400" dirty="0" err="1">
                <a:effectLst/>
                <a:latin typeface="Calibri" panose="020F0502020204030204" pitchFamily="34" charset="0"/>
                <a:ea typeface="Calibri" panose="020F0502020204030204" pitchFamily="34" charset="0"/>
              </a:rPr>
              <a:t>NJBn</a:t>
            </a:r>
            <a:r>
              <a:rPr lang="en-US" sz="6400" dirty="0">
                <a:effectLst/>
                <a:latin typeface="Calibri" panose="020F0502020204030204" pitchFamily="34" charset="0"/>
                <a:ea typeface="Calibri" panose="020F0502020204030204" pitchFamily="34" charset="0"/>
              </a:rPr>
              <a:t>. Barriers and facilitators of child-feeding practice in a small sample of individuals from </a:t>
            </a:r>
            <a:r>
              <a:rPr lang="en-US" sz="6400" dirty="0" err="1">
                <a:effectLst/>
                <a:latin typeface="Calibri" panose="020F0502020204030204" pitchFamily="34" charset="0"/>
                <a:ea typeface="Calibri" panose="020F0502020204030204" pitchFamily="34" charset="0"/>
              </a:rPr>
              <a:t>Gozamin</a:t>
            </a:r>
            <a:r>
              <a:rPr lang="en-US" sz="6400" dirty="0">
                <a:effectLst/>
                <a:latin typeface="Calibri" panose="020F0502020204030204" pitchFamily="34" charset="0"/>
                <a:ea typeface="Calibri" panose="020F0502020204030204" pitchFamily="34" charset="0"/>
              </a:rPr>
              <a:t> District, Northwest of Ethiopia: a qualitative study. 2018;4(1):1-7.</a:t>
            </a:r>
            <a:endParaRPr lang="en-IN" sz="6400" dirty="0">
              <a:effectLst/>
              <a:latin typeface="Calibri" panose="020F0502020204030204" pitchFamily="34" charset="0"/>
              <a:ea typeface="Calibri" panose="020F0502020204030204" pitchFamily="34" charset="0"/>
            </a:endParaRPr>
          </a:p>
          <a:p>
            <a:pPr marL="0" indent="0">
              <a:spcAft>
                <a:spcPts val="800"/>
              </a:spcAft>
              <a:buNone/>
            </a:pPr>
            <a:r>
              <a:rPr lang="en-US" sz="6400" dirty="0">
                <a:effectLst/>
                <a:latin typeface="Calibri" panose="020F0502020204030204" pitchFamily="34" charset="0"/>
                <a:ea typeface="Calibri" panose="020F0502020204030204" pitchFamily="34" charset="0"/>
              </a:rPr>
              <a:t>3.	&lt;NFHS india.pdf&gt;.</a:t>
            </a:r>
            <a:endParaRPr lang="en-IN" sz="6400" dirty="0">
              <a:effectLst/>
              <a:latin typeface="Calibri" panose="020F0502020204030204" pitchFamily="34" charset="0"/>
              <a:ea typeface="Calibri" panose="020F0502020204030204" pitchFamily="34" charset="0"/>
            </a:endParaRPr>
          </a:p>
          <a:p>
            <a:pPr marL="0" indent="0">
              <a:spcAft>
                <a:spcPts val="800"/>
              </a:spcAft>
              <a:buNone/>
            </a:pPr>
            <a:r>
              <a:rPr lang="en-US" sz="6400" dirty="0">
                <a:effectLst/>
                <a:latin typeface="Calibri" panose="020F0502020204030204" pitchFamily="34" charset="0"/>
                <a:ea typeface="Calibri" panose="020F0502020204030204" pitchFamily="34" charset="0"/>
              </a:rPr>
              <a:t>4.	</a:t>
            </a:r>
            <a:r>
              <a:rPr lang="en-US" sz="6400" dirty="0" err="1">
                <a:effectLst/>
                <a:latin typeface="Calibri" panose="020F0502020204030204" pitchFamily="34" charset="0"/>
                <a:ea typeface="Calibri" panose="020F0502020204030204" pitchFamily="34" charset="0"/>
              </a:rPr>
              <a:t>Dhami</a:t>
            </a:r>
            <a:r>
              <a:rPr lang="en-US" sz="6400" dirty="0">
                <a:effectLst/>
                <a:latin typeface="Calibri" panose="020F0502020204030204" pitchFamily="34" charset="0"/>
                <a:ea typeface="Calibri" panose="020F0502020204030204" pitchFamily="34" charset="0"/>
              </a:rPr>
              <a:t> MV, </a:t>
            </a:r>
            <a:r>
              <a:rPr lang="en-US" sz="6400" dirty="0" err="1">
                <a:effectLst/>
                <a:latin typeface="Calibri" panose="020F0502020204030204" pitchFamily="34" charset="0"/>
                <a:ea typeface="Calibri" panose="020F0502020204030204" pitchFamily="34" charset="0"/>
              </a:rPr>
              <a:t>Ogbo</a:t>
            </a:r>
            <a:r>
              <a:rPr lang="en-US" sz="6400" dirty="0">
                <a:effectLst/>
                <a:latin typeface="Calibri" panose="020F0502020204030204" pitchFamily="34" charset="0"/>
                <a:ea typeface="Calibri" panose="020F0502020204030204" pitchFamily="34" charset="0"/>
              </a:rPr>
              <a:t> FA, </a:t>
            </a:r>
            <a:r>
              <a:rPr lang="en-US" sz="6400" dirty="0" err="1">
                <a:effectLst/>
                <a:latin typeface="Calibri" panose="020F0502020204030204" pitchFamily="34" charset="0"/>
                <a:ea typeface="Calibri" panose="020F0502020204030204" pitchFamily="34" charset="0"/>
              </a:rPr>
              <a:t>Akombi</a:t>
            </a:r>
            <a:r>
              <a:rPr lang="en-US" sz="6400" dirty="0">
                <a:effectLst/>
                <a:latin typeface="Calibri" panose="020F0502020204030204" pitchFamily="34" charset="0"/>
                <a:ea typeface="Calibri" panose="020F0502020204030204" pitchFamily="34" charset="0"/>
              </a:rPr>
              <a:t>-Inyang BJ, </a:t>
            </a:r>
            <a:r>
              <a:rPr lang="en-US" sz="6400" dirty="0" err="1">
                <a:effectLst/>
                <a:latin typeface="Calibri" panose="020F0502020204030204" pitchFamily="34" charset="0"/>
                <a:ea typeface="Calibri" panose="020F0502020204030204" pitchFamily="34" charset="0"/>
              </a:rPr>
              <a:t>Torome</a:t>
            </a:r>
            <a:r>
              <a:rPr lang="en-US" sz="6400" dirty="0">
                <a:effectLst/>
                <a:latin typeface="Calibri" panose="020F0502020204030204" pitchFamily="34" charset="0"/>
                <a:ea typeface="Calibri" panose="020F0502020204030204" pitchFamily="34" charset="0"/>
              </a:rPr>
              <a:t> R, </a:t>
            </a:r>
            <a:r>
              <a:rPr lang="en-US" sz="6400" dirty="0" err="1">
                <a:effectLst/>
                <a:latin typeface="Calibri" panose="020F0502020204030204" pitchFamily="34" charset="0"/>
                <a:ea typeface="Calibri" panose="020F0502020204030204" pitchFamily="34" charset="0"/>
              </a:rPr>
              <a:t>Agho</a:t>
            </a:r>
            <a:r>
              <a:rPr lang="en-US" sz="6400" dirty="0">
                <a:effectLst/>
                <a:latin typeface="Calibri" panose="020F0502020204030204" pitchFamily="34" charset="0"/>
                <a:ea typeface="Calibri" panose="020F0502020204030204" pitchFamily="34" charset="0"/>
              </a:rPr>
              <a:t> KE, On Behalf Of The Global M, et al. Understanding the Enablers and Barriers to Appropriate Infants and Young Child Feeding Practices in India: A Systematic Review. Nutrients. 2021;13(3).</a:t>
            </a:r>
            <a:endParaRPr lang="en-IN" sz="6400" dirty="0">
              <a:effectLst/>
              <a:latin typeface="Calibri" panose="020F0502020204030204" pitchFamily="34" charset="0"/>
              <a:ea typeface="Calibri" panose="020F0502020204030204" pitchFamily="34" charset="0"/>
            </a:endParaRPr>
          </a:p>
          <a:p>
            <a:pPr marL="0" indent="0">
              <a:spcAft>
                <a:spcPts val="800"/>
              </a:spcAft>
              <a:buNone/>
            </a:pPr>
            <a:r>
              <a:rPr lang="en-US" sz="6400" dirty="0">
                <a:effectLst/>
                <a:latin typeface="Calibri" panose="020F0502020204030204" pitchFamily="34" charset="0"/>
                <a:ea typeface="Calibri" panose="020F0502020204030204" pitchFamily="34" charset="0"/>
              </a:rPr>
              <a:t>5.	</a:t>
            </a:r>
            <a:r>
              <a:rPr lang="en-US" sz="6400" dirty="0" err="1">
                <a:effectLst/>
                <a:latin typeface="Calibri" panose="020F0502020204030204" pitchFamily="34" charset="0"/>
                <a:ea typeface="Calibri" panose="020F0502020204030204" pitchFamily="34" charset="0"/>
              </a:rPr>
              <a:t>Umugwaneza</a:t>
            </a:r>
            <a:r>
              <a:rPr lang="en-US" sz="6400" dirty="0">
                <a:effectLst/>
                <a:latin typeface="Calibri" panose="020F0502020204030204" pitchFamily="34" charset="0"/>
                <a:ea typeface="Calibri" panose="020F0502020204030204" pitchFamily="34" charset="0"/>
              </a:rPr>
              <a:t> M, </a:t>
            </a:r>
            <a:r>
              <a:rPr lang="en-US" sz="6400" dirty="0" err="1">
                <a:effectLst/>
                <a:latin typeface="Calibri" panose="020F0502020204030204" pitchFamily="34" charset="0"/>
                <a:ea typeface="Calibri" panose="020F0502020204030204" pitchFamily="34" charset="0"/>
              </a:rPr>
              <a:t>Havemann</a:t>
            </a:r>
            <a:r>
              <a:rPr lang="en-US" sz="6400" dirty="0">
                <a:effectLst/>
                <a:latin typeface="Calibri" panose="020F0502020204030204" pitchFamily="34" charset="0"/>
                <a:ea typeface="Calibri" panose="020F0502020204030204" pitchFamily="34" charset="0"/>
              </a:rPr>
              <a:t>-Nel L, Vorster HH, Wentzel-Viljoen </a:t>
            </a:r>
            <a:r>
              <a:rPr lang="en-US" sz="6400" dirty="0" err="1">
                <a:effectLst/>
                <a:latin typeface="Calibri" panose="020F0502020204030204" pitchFamily="34" charset="0"/>
                <a:ea typeface="Calibri" panose="020F0502020204030204" pitchFamily="34" charset="0"/>
              </a:rPr>
              <a:t>EJJoNS</a:t>
            </a:r>
            <a:r>
              <a:rPr lang="en-US" sz="6400" dirty="0">
                <a:effectLst/>
                <a:latin typeface="Calibri" panose="020F0502020204030204" pitchFamily="34" charset="0"/>
                <a:ea typeface="Calibri" panose="020F0502020204030204" pitchFamily="34" charset="0"/>
              </a:rPr>
              <a:t>. Factors influencing complementary feeding practices in rural and semi-urban Rwanda: a qualitative study. 2021;10.</a:t>
            </a:r>
            <a:endParaRPr lang="en-IN" sz="6400" dirty="0">
              <a:effectLst/>
              <a:latin typeface="Calibri" panose="020F0502020204030204" pitchFamily="34" charset="0"/>
              <a:ea typeface="Calibri" panose="020F0502020204030204" pitchFamily="34" charset="0"/>
            </a:endParaRPr>
          </a:p>
          <a:p>
            <a:pPr marL="0" indent="0">
              <a:spcAft>
                <a:spcPts val="800"/>
              </a:spcAft>
              <a:buNone/>
            </a:pPr>
            <a:r>
              <a:rPr lang="en-US" sz="6400" dirty="0">
                <a:effectLst/>
                <a:latin typeface="Calibri" panose="020F0502020204030204" pitchFamily="34" charset="0"/>
                <a:ea typeface="Calibri" panose="020F0502020204030204" pitchFamily="34" charset="0"/>
              </a:rPr>
              <a:t>6.	Lassi ZS, Rind F, Irfan O, </a:t>
            </a:r>
            <a:r>
              <a:rPr lang="en-US" sz="6400" dirty="0" err="1">
                <a:effectLst/>
                <a:latin typeface="Calibri" panose="020F0502020204030204" pitchFamily="34" charset="0"/>
                <a:ea typeface="Calibri" panose="020F0502020204030204" pitchFamily="34" charset="0"/>
              </a:rPr>
              <a:t>Hadi</a:t>
            </a:r>
            <a:r>
              <a:rPr lang="en-US" sz="6400" dirty="0">
                <a:effectLst/>
                <a:latin typeface="Calibri" panose="020F0502020204030204" pitchFamily="34" charset="0"/>
                <a:ea typeface="Calibri" panose="020F0502020204030204" pitchFamily="34" charset="0"/>
              </a:rPr>
              <a:t> R, Das JK, </a:t>
            </a:r>
            <a:r>
              <a:rPr lang="en-US" sz="6400" dirty="0" err="1">
                <a:effectLst/>
                <a:latin typeface="Calibri" panose="020F0502020204030204" pitchFamily="34" charset="0"/>
                <a:ea typeface="Calibri" panose="020F0502020204030204" pitchFamily="34" charset="0"/>
              </a:rPr>
              <a:t>Bhutta</a:t>
            </a:r>
            <a:r>
              <a:rPr lang="en-US" sz="6400" dirty="0">
                <a:effectLst/>
                <a:latin typeface="Calibri" panose="020F0502020204030204" pitchFamily="34" charset="0"/>
                <a:ea typeface="Calibri" panose="020F0502020204030204" pitchFamily="34" charset="0"/>
              </a:rPr>
              <a:t> ZAJN. Impact of infant and young child feeding (IYCF) nutrition interventions on breastfeeding practices, growth and mortality in low-and middle-income countries: systematic review. 2020;12(3):722.</a:t>
            </a:r>
            <a:endParaRPr lang="en-IN" sz="6400" dirty="0">
              <a:effectLst/>
              <a:latin typeface="Calibri" panose="020F0502020204030204" pitchFamily="34" charset="0"/>
              <a:ea typeface="Calibri" panose="020F0502020204030204" pitchFamily="34" charset="0"/>
            </a:endParaRPr>
          </a:p>
          <a:p>
            <a:pPr marL="0" indent="0">
              <a:spcAft>
                <a:spcPts val="800"/>
              </a:spcAft>
              <a:buNone/>
            </a:pPr>
            <a:r>
              <a:rPr lang="en-US" sz="6400" dirty="0">
                <a:effectLst/>
                <a:latin typeface="Calibri" panose="020F0502020204030204" pitchFamily="34" charset="0"/>
                <a:ea typeface="Calibri" panose="020F0502020204030204" pitchFamily="34" charset="0"/>
              </a:rPr>
              <a:t>7.	Burns J, Emerson JA, Amundson K, </a:t>
            </a:r>
            <a:r>
              <a:rPr lang="en-US" sz="6400" dirty="0" err="1">
                <a:effectLst/>
                <a:latin typeface="Calibri" panose="020F0502020204030204" pitchFamily="34" charset="0"/>
                <a:ea typeface="Calibri" panose="020F0502020204030204" pitchFamily="34" charset="0"/>
              </a:rPr>
              <a:t>Doocy</a:t>
            </a:r>
            <a:r>
              <a:rPr lang="en-US" sz="6400" dirty="0">
                <a:effectLst/>
                <a:latin typeface="Calibri" panose="020F0502020204030204" pitchFamily="34" charset="0"/>
                <a:ea typeface="Calibri" panose="020F0502020204030204" pitchFamily="34" charset="0"/>
              </a:rPr>
              <a:t> S, Caulfield LE, Klemm RDJF, et al. A qualitative analysis of barriers and facilitators to optimal breastfeeding and complementary feeding practices in South Kivu, Democratic Republic of Congo. 2016;37(2):119-31.</a:t>
            </a:r>
            <a:endParaRPr lang="en-IN" sz="6400" dirty="0">
              <a:effectLst/>
              <a:latin typeface="Calibri" panose="020F0502020204030204" pitchFamily="34" charset="0"/>
              <a:ea typeface="Calibri" panose="020F0502020204030204" pitchFamily="34" charset="0"/>
            </a:endParaRPr>
          </a:p>
          <a:p>
            <a:pPr marL="0" indent="0">
              <a:spcAft>
                <a:spcPts val="800"/>
              </a:spcAft>
              <a:buNone/>
            </a:pPr>
            <a:r>
              <a:rPr lang="en-US" sz="6400" dirty="0">
                <a:effectLst/>
                <a:latin typeface="Calibri" panose="020F0502020204030204" pitchFamily="34" charset="0"/>
                <a:ea typeface="Calibri" panose="020F0502020204030204" pitchFamily="34" charset="0"/>
              </a:rPr>
              <a:t>8.	</a:t>
            </a:r>
            <a:r>
              <a:rPr lang="en-US" sz="6400" dirty="0" err="1">
                <a:effectLst/>
                <a:latin typeface="Calibri" panose="020F0502020204030204" pitchFamily="34" charset="0"/>
                <a:ea typeface="Calibri" panose="020F0502020204030204" pitchFamily="34" charset="0"/>
              </a:rPr>
              <a:t>Dhami</a:t>
            </a:r>
            <a:r>
              <a:rPr lang="en-US" sz="6400" dirty="0">
                <a:effectLst/>
                <a:latin typeface="Calibri" panose="020F0502020204030204" pitchFamily="34" charset="0"/>
                <a:ea typeface="Calibri" panose="020F0502020204030204" pitchFamily="34" charset="0"/>
              </a:rPr>
              <a:t> MV, </a:t>
            </a:r>
            <a:r>
              <a:rPr lang="en-US" sz="6400" dirty="0" err="1">
                <a:effectLst/>
                <a:latin typeface="Calibri" panose="020F0502020204030204" pitchFamily="34" charset="0"/>
                <a:ea typeface="Calibri" panose="020F0502020204030204" pitchFamily="34" charset="0"/>
              </a:rPr>
              <a:t>Ogbo</a:t>
            </a:r>
            <a:r>
              <a:rPr lang="en-US" sz="6400" dirty="0">
                <a:effectLst/>
                <a:latin typeface="Calibri" panose="020F0502020204030204" pitchFamily="34" charset="0"/>
                <a:ea typeface="Calibri" panose="020F0502020204030204" pitchFamily="34" charset="0"/>
              </a:rPr>
              <a:t> FA, Diallo TM, </a:t>
            </a:r>
            <a:r>
              <a:rPr lang="en-US" sz="6400" dirty="0" err="1">
                <a:effectLst/>
                <a:latin typeface="Calibri" panose="020F0502020204030204" pitchFamily="34" charset="0"/>
                <a:ea typeface="Calibri" panose="020F0502020204030204" pitchFamily="34" charset="0"/>
              </a:rPr>
              <a:t>Olusanya</a:t>
            </a:r>
            <a:r>
              <a:rPr lang="en-US" sz="6400" dirty="0">
                <a:effectLst/>
                <a:latin typeface="Calibri" panose="020F0502020204030204" pitchFamily="34" charset="0"/>
                <a:ea typeface="Calibri" panose="020F0502020204030204" pitchFamily="34" charset="0"/>
              </a:rPr>
              <a:t> BO, </a:t>
            </a:r>
            <a:r>
              <a:rPr lang="en-US" sz="6400" dirty="0" err="1">
                <a:effectLst/>
                <a:latin typeface="Calibri" panose="020F0502020204030204" pitchFamily="34" charset="0"/>
                <a:ea typeface="Calibri" panose="020F0502020204030204" pitchFamily="34" charset="0"/>
              </a:rPr>
              <a:t>Goson</a:t>
            </a:r>
            <a:r>
              <a:rPr lang="en-US" sz="6400" dirty="0">
                <a:effectLst/>
                <a:latin typeface="Calibri" panose="020F0502020204030204" pitchFamily="34" charset="0"/>
                <a:ea typeface="Calibri" panose="020F0502020204030204" pitchFamily="34" charset="0"/>
              </a:rPr>
              <a:t> PC, </a:t>
            </a:r>
            <a:r>
              <a:rPr lang="en-US" sz="6400" dirty="0" err="1">
                <a:effectLst/>
                <a:latin typeface="Calibri" panose="020F0502020204030204" pitchFamily="34" charset="0"/>
                <a:ea typeface="Calibri" panose="020F0502020204030204" pitchFamily="34" charset="0"/>
              </a:rPr>
              <a:t>Agho</a:t>
            </a:r>
            <a:r>
              <a:rPr lang="en-US" sz="6400" dirty="0">
                <a:effectLst/>
                <a:latin typeface="Calibri" panose="020F0502020204030204" pitchFamily="34" charset="0"/>
                <a:ea typeface="Calibri" panose="020F0502020204030204" pitchFamily="34" charset="0"/>
              </a:rPr>
              <a:t> KE, et al. Infant and young child feeding practices among adolescent mothers and associated factors in India. 2021;13(7):2376.</a:t>
            </a:r>
            <a:endParaRPr lang="en-IN" sz="6400" dirty="0">
              <a:effectLst/>
              <a:latin typeface="Calibri" panose="020F0502020204030204" pitchFamily="34" charset="0"/>
              <a:ea typeface="Calibri" panose="020F0502020204030204" pitchFamily="34" charset="0"/>
            </a:endParaRPr>
          </a:p>
          <a:p>
            <a:pPr marL="0" indent="0">
              <a:spcAft>
                <a:spcPts val="800"/>
              </a:spcAft>
              <a:buNone/>
            </a:pPr>
            <a:r>
              <a:rPr lang="en-US" sz="6400" dirty="0">
                <a:effectLst/>
                <a:latin typeface="Calibri" panose="020F0502020204030204" pitchFamily="34" charset="0"/>
                <a:ea typeface="Calibri" panose="020F0502020204030204" pitchFamily="34" charset="0"/>
              </a:rPr>
              <a:t>9.	World Health Organization. Indicators for assessing infant and young child feeding practices Part 1 Definitions. In: Dept. of Child and Adolescent Health and Development. Washington DC [USA]: World Health Organization; 2007 &lt;who.pdf&gt;. available from [INTERNET] http://whqlibdoc.who.int/publications/2008/9789241596664_eng.pdf</a:t>
            </a:r>
            <a:endParaRPr lang="en-IN" sz="6400" dirty="0">
              <a:effectLst/>
              <a:latin typeface="Calibri" panose="020F0502020204030204" pitchFamily="34" charset="0"/>
              <a:ea typeface="Calibri" panose="020F0502020204030204" pitchFamily="34" charset="0"/>
            </a:endParaRPr>
          </a:p>
          <a:p>
            <a:pPr marL="0" indent="0">
              <a:spcAft>
                <a:spcPts val="800"/>
              </a:spcAft>
              <a:buNone/>
            </a:pPr>
            <a:endParaRPr lang="en-US" sz="8000" dirty="0"/>
          </a:p>
        </p:txBody>
      </p:sp>
      <p:pic>
        <p:nvPicPr>
          <p:cNvPr id="4" name="Picture 3">
            <a:extLst>
              <a:ext uri="{FF2B5EF4-FFF2-40B4-BE49-F238E27FC236}">
                <a16:creationId xmlns:a16="http://schemas.microsoft.com/office/drawing/2014/main" id="{A63B6600-1928-4815-A3A9-6C563864D610}"/>
              </a:ext>
            </a:extLst>
          </p:cNvPr>
          <p:cNvPicPr>
            <a:picLocks noChangeAspect="1"/>
          </p:cNvPicPr>
          <p:nvPr/>
        </p:nvPicPr>
        <p:blipFill>
          <a:blip r:embed="rId2"/>
          <a:stretch>
            <a:fillRect/>
          </a:stretch>
        </p:blipFill>
        <p:spPr>
          <a:xfrm>
            <a:off x="10783702" y="22520"/>
            <a:ext cx="1408298" cy="695004"/>
          </a:xfrm>
          <a:prstGeom prst="rect">
            <a:avLst/>
          </a:prstGeom>
        </p:spPr>
      </p:pic>
      <p:pic>
        <p:nvPicPr>
          <p:cNvPr id="5" name="Picture 4">
            <a:extLst>
              <a:ext uri="{FF2B5EF4-FFF2-40B4-BE49-F238E27FC236}">
                <a16:creationId xmlns:a16="http://schemas.microsoft.com/office/drawing/2014/main" id="{0CD9E527-195D-4488-A2BD-460F298CA883}"/>
              </a:ext>
            </a:extLst>
          </p:cNvPr>
          <p:cNvPicPr>
            <a:picLocks noChangeAspect="1"/>
          </p:cNvPicPr>
          <p:nvPr/>
        </p:nvPicPr>
        <p:blipFill>
          <a:blip r:embed="rId3"/>
          <a:stretch>
            <a:fillRect/>
          </a:stretch>
        </p:blipFill>
        <p:spPr>
          <a:xfrm>
            <a:off x="70036" y="66238"/>
            <a:ext cx="768163" cy="585267"/>
          </a:xfrm>
          <a:prstGeom prst="rect">
            <a:avLst/>
          </a:prstGeom>
        </p:spPr>
      </p:pic>
    </p:spTree>
    <p:extLst>
      <p:ext uri="{BB962C8B-B14F-4D97-AF65-F5344CB8AC3E}">
        <p14:creationId xmlns:p14="http://schemas.microsoft.com/office/powerpoint/2010/main" val="3041505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3">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5">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D5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990976-BA8D-48DF-ABB7-E71C1B4CE8E4}"/>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dirty="0">
                <a:solidFill>
                  <a:srgbClr val="FFFFFF"/>
                </a:solidFill>
              </a:rPr>
              <a:t>Final </a:t>
            </a:r>
            <a:r>
              <a:rPr lang="en-US" sz="2600" kern="1200" dirty="0">
                <a:solidFill>
                  <a:srgbClr val="FFFFFF"/>
                </a:solidFill>
                <a:latin typeface="+mj-lt"/>
                <a:ea typeface="+mj-ea"/>
                <a:cs typeface="+mj-cs"/>
              </a:rPr>
              <a:t>Poster of Internship Presentation</a:t>
            </a:r>
          </a:p>
        </p:txBody>
      </p:sp>
      <p:pic>
        <p:nvPicPr>
          <p:cNvPr id="6" name="Picture 5">
            <a:extLst>
              <a:ext uri="{FF2B5EF4-FFF2-40B4-BE49-F238E27FC236}">
                <a16:creationId xmlns:a16="http://schemas.microsoft.com/office/drawing/2014/main" id="{ADDEBF0D-EA44-4935-9CC2-5FCD3566A96D}"/>
              </a:ext>
            </a:extLst>
          </p:cNvPr>
          <p:cNvPicPr>
            <a:picLocks noChangeAspect="1"/>
          </p:cNvPicPr>
          <p:nvPr/>
        </p:nvPicPr>
        <p:blipFill>
          <a:blip r:embed="rId2"/>
          <a:stretch>
            <a:fillRect/>
          </a:stretch>
        </p:blipFill>
        <p:spPr>
          <a:xfrm>
            <a:off x="3456855" y="140678"/>
            <a:ext cx="8585090" cy="6597748"/>
          </a:xfrm>
          <a:prstGeom prst="rect">
            <a:avLst/>
          </a:prstGeom>
          <a:ln w="19050">
            <a:solidFill>
              <a:schemeClr val="tx1"/>
            </a:solidFill>
          </a:ln>
        </p:spPr>
      </p:pic>
    </p:spTree>
    <p:extLst>
      <p:ext uri="{BB962C8B-B14F-4D97-AF65-F5344CB8AC3E}">
        <p14:creationId xmlns:p14="http://schemas.microsoft.com/office/powerpoint/2010/main" val="351949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558226-8E37-4A79-AD90-08F9817F8CB9}"/>
              </a:ext>
            </a:extLst>
          </p:cNvPr>
          <p:cNvSpPr>
            <a:spLocks noGrp="1"/>
          </p:cNvSpPr>
          <p:nvPr>
            <p:ph idx="1"/>
          </p:nvPr>
        </p:nvSpPr>
        <p:spPr>
          <a:xfrm>
            <a:off x="5880295" y="2438400"/>
            <a:ext cx="5671625" cy="3785419"/>
          </a:xfrm>
        </p:spPr>
        <p:txBody>
          <a:bodyPr>
            <a:normAutofit/>
          </a:bodyPr>
          <a:lstStyle/>
          <a:p>
            <a:pPr marL="0" indent="0">
              <a:buNone/>
            </a:pPr>
            <a:r>
              <a:rPr lang="en-US" b="1" dirty="0"/>
              <a:t>      Thank You</a:t>
            </a:r>
          </a:p>
          <a:p>
            <a:pPr marL="0" indent="0">
              <a:buNone/>
            </a:pPr>
            <a:endParaRPr lang="en-US" b="1" dirty="0"/>
          </a:p>
          <a:p>
            <a:pPr marL="0" indent="0">
              <a:buNone/>
            </a:pPr>
            <a:endParaRPr lang="en-US" b="1" dirty="0"/>
          </a:p>
          <a:p>
            <a:pPr marL="0" indent="0">
              <a:buNone/>
            </a:pPr>
            <a:r>
              <a:rPr lang="en-US" b="1" dirty="0"/>
              <a:t>    Any Questions</a:t>
            </a:r>
          </a:p>
        </p:txBody>
      </p:sp>
      <p:pic>
        <p:nvPicPr>
          <p:cNvPr id="5" name="Picture 4" descr="Wood human figure">
            <a:extLst>
              <a:ext uri="{FF2B5EF4-FFF2-40B4-BE49-F238E27FC236}">
                <a16:creationId xmlns:a16="http://schemas.microsoft.com/office/drawing/2014/main" id="{00F55EBD-E245-2D4B-8DD2-67F76FB7143E}"/>
              </a:ext>
            </a:extLst>
          </p:cNvPr>
          <p:cNvPicPr>
            <a:picLocks noChangeAspect="1"/>
          </p:cNvPicPr>
          <p:nvPr/>
        </p:nvPicPr>
        <p:blipFill rotWithShape="1">
          <a:blip r:embed="rId2"/>
          <a:srcRect l="2154" r="52727"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FE104"/>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50CB01F-575F-4BA6-98DD-A44B5F072A41}"/>
              </a:ext>
            </a:extLst>
          </p:cNvPr>
          <p:cNvPicPr>
            <a:picLocks noChangeAspect="1"/>
          </p:cNvPicPr>
          <p:nvPr/>
        </p:nvPicPr>
        <p:blipFill>
          <a:blip r:embed="rId3"/>
          <a:stretch>
            <a:fillRect/>
          </a:stretch>
        </p:blipFill>
        <p:spPr>
          <a:xfrm>
            <a:off x="10783702" y="99148"/>
            <a:ext cx="1408298" cy="695004"/>
          </a:xfrm>
          <a:prstGeom prst="rect">
            <a:avLst/>
          </a:prstGeom>
        </p:spPr>
      </p:pic>
    </p:spTree>
    <p:extLst>
      <p:ext uri="{BB962C8B-B14F-4D97-AF65-F5344CB8AC3E}">
        <p14:creationId xmlns:p14="http://schemas.microsoft.com/office/powerpoint/2010/main" val="326489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89E64A-A29D-4189-B058-55F8DC5846B6}"/>
              </a:ext>
            </a:extLst>
          </p:cNvPr>
          <p:cNvSpPr>
            <a:spLocks noGrp="1"/>
          </p:cNvSpPr>
          <p:nvPr>
            <p:ph type="title"/>
          </p:nvPr>
        </p:nvSpPr>
        <p:spPr>
          <a:xfrm>
            <a:off x="490537" y="692072"/>
            <a:ext cx="11210925" cy="744836"/>
          </a:xfrm>
        </p:spPr>
        <p:txBody>
          <a:bodyPr vert="horz" lIns="91440" tIns="45720" rIns="91440" bIns="45720" rtlCol="0" anchor="ctr">
            <a:normAutofit/>
          </a:bodyPr>
          <a:lstStyle/>
          <a:p>
            <a:pPr algn="ctr"/>
            <a:r>
              <a:rPr lang="en-US" sz="3200" b="1" kern="1200" dirty="0">
                <a:solidFill>
                  <a:schemeClr val="bg1"/>
                </a:solidFill>
                <a:latin typeface="+mj-lt"/>
                <a:ea typeface="+mj-ea"/>
                <a:cs typeface="+mj-cs"/>
              </a:rPr>
              <a:t>Screenshot of Approval</a:t>
            </a:r>
          </a:p>
        </p:txBody>
      </p:sp>
      <p:pic>
        <p:nvPicPr>
          <p:cNvPr id="7" name="Picture 6" descr="Graphical user interface, text, application, email&#10;&#10;Description automatically generated">
            <a:extLst>
              <a:ext uri="{FF2B5EF4-FFF2-40B4-BE49-F238E27FC236}">
                <a16:creationId xmlns:a16="http://schemas.microsoft.com/office/drawing/2014/main" id="{B9045E06-E013-4C4A-AA36-247AF805A4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596" y="1675227"/>
            <a:ext cx="9604808" cy="4394199"/>
          </a:xfrm>
          <a:prstGeom prst="rect">
            <a:avLst/>
          </a:prstGeom>
        </p:spPr>
      </p:pic>
      <p:pic>
        <p:nvPicPr>
          <p:cNvPr id="4" name="Picture 3" descr="Logo&#10;&#10;Description automatically generated">
            <a:extLst>
              <a:ext uri="{FF2B5EF4-FFF2-40B4-BE49-F238E27FC236}">
                <a16:creationId xmlns:a16="http://schemas.microsoft.com/office/drawing/2014/main" id="{269CB049-217E-4E60-A2D5-AF5EFC0044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68" y="19683"/>
            <a:ext cx="770938" cy="583464"/>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73A7EFDB-F715-457E-B401-8CBBE416EE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7694" y="-14461"/>
            <a:ext cx="1407733" cy="651752"/>
          </a:xfrm>
          <a:prstGeom prst="rect">
            <a:avLst/>
          </a:prstGeom>
        </p:spPr>
      </p:pic>
    </p:spTree>
    <p:extLst>
      <p:ext uri="{BB962C8B-B14F-4D97-AF65-F5344CB8AC3E}">
        <p14:creationId xmlns:p14="http://schemas.microsoft.com/office/powerpoint/2010/main" val="1186019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75871-D44E-4AF2-8411-080B5CB99546}"/>
              </a:ext>
            </a:extLst>
          </p:cNvPr>
          <p:cNvSpPr>
            <a:spLocks noGrp="1"/>
          </p:cNvSpPr>
          <p:nvPr>
            <p:ph type="title"/>
          </p:nvPr>
        </p:nvSpPr>
        <p:spPr>
          <a:xfrm>
            <a:off x="838200" y="1084082"/>
            <a:ext cx="5562600" cy="606606"/>
          </a:xfrm>
          <a:solidFill>
            <a:schemeClr val="accent4">
              <a:lumMod val="40000"/>
              <a:lumOff val="60000"/>
            </a:schemeClr>
          </a:solidFill>
        </p:spPr>
        <p:txBody>
          <a:bodyPr>
            <a:normAutofit/>
          </a:bodyPr>
          <a:lstStyle/>
          <a:p>
            <a:r>
              <a:rPr lang="en-US" sz="3600" b="1" dirty="0"/>
              <a:t>Internship Experiences</a:t>
            </a:r>
          </a:p>
        </p:txBody>
      </p:sp>
      <p:sp>
        <p:nvSpPr>
          <p:cNvPr id="3" name="Content Placeholder 2">
            <a:extLst>
              <a:ext uri="{FF2B5EF4-FFF2-40B4-BE49-F238E27FC236}">
                <a16:creationId xmlns:a16="http://schemas.microsoft.com/office/drawing/2014/main" id="{8BEC1644-7B39-4A8E-A0F5-B18B77C8DD81}"/>
              </a:ext>
            </a:extLst>
          </p:cNvPr>
          <p:cNvSpPr>
            <a:spLocks noGrp="1"/>
          </p:cNvSpPr>
          <p:nvPr>
            <p:ph idx="1"/>
          </p:nvPr>
        </p:nvSpPr>
        <p:spPr>
          <a:xfrm>
            <a:off x="838199" y="1825625"/>
            <a:ext cx="10922391" cy="4532972"/>
          </a:xfrm>
        </p:spPr>
        <p:txBody>
          <a:bodyPr/>
          <a:lstStyle/>
          <a:p>
            <a:pPr marL="0" indent="0">
              <a:buNone/>
            </a:pPr>
            <a:r>
              <a:rPr lang="en-US" dirty="0"/>
              <a:t> What did you learn (skill/ topic)? Overall self comments on Internship</a:t>
            </a:r>
          </a:p>
          <a:p>
            <a:pPr>
              <a:buFont typeface="Wingdings" panose="05000000000000000000" pitchFamily="2" charset="2"/>
              <a:buChar char="Ø"/>
            </a:pPr>
            <a:r>
              <a:rPr lang="en-US" dirty="0"/>
              <a:t> During our internship at CARE India Solutions For Sustainable Development (CISSD), Bihar, we gained knowledge and could acquire the skills pertaining to :</a:t>
            </a:r>
          </a:p>
          <a:p>
            <a:pPr marL="914400" lvl="1" indent="-457200">
              <a:buFont typeface="+mj-lt"/>
              <a:buAutoNum type="alphaLcParenR"/>
            </a:pPr>
            <a:r>
              <a:rPr lang="en-US" dirty="0"/>
              <a:t>Literature review</a:t>
            </a:r>
          </a:p>
          <a:p>
            <a:pPr marL="914400" lvl="1" indent="-457200">
              <a:buFont typeface="+mj-lt"/>
              <a:buAutoNum type="alphaLcParenR"/>
            </a:pPr>
            <a:r>
              <a:rPr lang="en-US" dirty="0"/>
              <a:t>Qualitative study tool development- IDI guides </a:t>
            </a:r>
          </a:p>
          <a:p>
            <a:pPr marL="914400" lvl="1" indent="-457200">
              <a:buFont typeface="+mj-lt"/>
              <a:buAutoNum type="alphaLcParenR"/>
            </a:pPr>
            <a:r>
              <a:rPr lang="en-US" dirty="0"/>
              <a:t>Qualitative data collection methods</a:t>
            </a:r>
          </a:p>
          <a:p>
            <a:pPr marL="914400" lvl="1" indent="-457200">
              <a:buFont typeface="+mj-lt"/>
              <a:buAutoNum type="alphaLcParenR"/>
            </a:pPr>
            <a:r>
              <a:rPr lang="en-US" dirty="0"/>
              <a:t>data management and analysis using</a:t>
            </a:r>
          </a:p>
          <a:p>
            <a:pPr lvl="2">
              <a:buFont typeface="Wingdings" panose="05000000000000000000" pitchFamily="2" charset="2"/>
              <a:buChar char="ü"/>
            </a:pPr>
            <a:r>
              <a:rPr lang="en-US" dirty="0"/>
              <a:t> ATLAS </a:t>
            </a:r>
            <a:r>
              <a:rPr lang="en-US" dirty="0" err="1"/>
              <a:t>Ti</a:t>
            </a:r>
            <a:r>
              <a:rPr lang="en-US" dirty="0"/>
              <a:t> , SAS (Statistical Analysis System)</a:t>
            </a:r>
          </a:p>
          <a:p>
            <a:pPr marL="914400" lvl="1" indent="-457200">
              <a:buFont typeface="+mj-lt"/>
              <a:buAutoNum type="alphaLcParenR"/>
            </a:pPr>
            <a:r>
              <a:rPr lang="en-US" dirty="0"/>
              <a:t>Transcription and coding using ATLAS </a:t>
            </a:r>
            <a:r>
              <a:rPr lang="en-US" dirty="0" err="1"/>
              <a:t>Ti</a:t>
            </a:r>
            <a:r>
              <a:rPr lang="en-US" dirty="0"/>
              <a:t> for RBSK (</a:t>
            </a:r>
            <a:r>
              <a:rPr lang="en-US" dirty="0" err="1"/>
              <a:t>Rashtriya</a:t>
            </a:r>
            <a:r>
              <a:rPr lang="en-US" dirty="0"/>
              <a:t> Bal </a:t>
            </a:r>
            <a:r>
              <a:rPr lang="en-US" dirty="0" err="1"/>
              <a:t>Swasthya</a:t>
            </a:r>
            <a:r>
              <a:rPr lang="en-US" dirty="0"/>
              <a:t> </a:t>
            </a:r>
            <a:r>
              <a:rPr lang="en-US" dirty="0" err="1"/>
              <a:t>Karyakram</a:t>
            </a:r>
            <a:r>
              <a:rPr lang="en-US"/>
              <a:t>)- IDIs</a:t>
            </a:r>
          </a:p>
          <a:p>
            <a:pPr lvl="2">
              <a:buFont typeface="Wingdings" panose="05000000000000000000" pitchFamily="2" charset="2"/>
              <a:buChar char="ü"/>
            </a:pPr>
            <a:endParaRPr lang="en-US" dirty="0"/>
          </a:p>
        </p:txBody>
      </p:sp>
      <p:pic>
        <p:nvPicPr>
          <p:cNvPr id="4" name="Picture 3">
            <a:extLst>
              <a:ext uri="{FF2B5EF4-FFF2-40B4-BE49-F238E27FC236}">
                <a16:creationId xmlns:a16="http://schemas.microsoft.com/office/drawing/2014/main" id="{3EF20A7F-767B-47FE-858B-F64CE7B8F29C}"/>
              </a:ext>
            </a:extLst>
          </p:cNvPr>
          <p:cNvPicPr>
            <a:picLocks noChangeAspect="1"/>
          </p:cNvPicPr>
          <p:nvPr/>
        </p:nvPicPr>
        <p:blipFill>
          <a:blip r:embed="rId2"/>
          <a:stretch>
            <a:fillRect/>
          </a:stretch>
        </p:blipFill>
        <p:spPr>
          <a:xfrm>
            <a:off x="10783702" y="10551"/>
            <a:ext cx="1408298" cy="695004"/>
          </a:xfrm>
          <a:prstGeom prst="rect">
            <a:avLst/>
          </a:prstGeom>
        </p:spPr>
      </p:pic>
      <p:pic>
        <p:nvPicPr>
          <p:cNvPr id="5" name="Picture 4">
            <a:extLst>
              <a:ext uri="{FF2B5EF4-FFF2-40B4-BE49-F238E27FC236}">
                <a16:creationId xmlns:a16="http://schemas.microsoft.com/office/drawing/2014/main" id="{34AACE31-8465-42FD-9867-47A5DD5549F1}"/>
              </a:ext>
            </a:extLst>
          </p:cNvPr>
          <p:cNvPicPr>
            <a:picLocks noChangeAspect="1"/>
          </p:cNvPicPr>
          <p:nvPr/>
        </p:nvPicPr>
        <p:blipFill>
          <a:blip r:embed="rId3"/>
          <a:stretch>
            <a:fillRect/>
          </a:stretch>
        </p:blipFill>
        <p:spPr>
          <a:xfrm>
            <a:off x="70037" y="10551"/>
            <a:ext cx="768163" cy="585267"/>
          </a:xfrm>
          <a:prstGeom prst="rect">
            <a:avLst/>
          </a:prstGeom>
        </p:spPr>
      </p:pic>
    </p:spTree>
    <p:extLst>
      <p:ext uri="{BB962C8B-B14F-4D97-AF65-F5344CB8AC3E}">
        <p14:creationId xmlns:p14="http://schemas.microsoft.com/office/powerpoint/2010/main" val="308911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F899E-B893-408E-9197-5C91571A410B}"/>
              </a:ext>
            </a:extLst>
          </p:cNvPr>
          <p:cNvSpPr>
            <a:spLocks noGrp="1"/>
          </p:cNvSpPr>
          <p:nvPr>
            <p:ph type="title"/>
          </p:nvPr>
        </p:nvSpPr>
        <p:spPr>
          <a:xfrm>
            <a:off x="838200" y="886120"/>
            <a:ext cx="6731524" cy="785714"/>
          </a:xfrm>
          <a:solidFill>
            <a:schemeClr val="accent4">
              <a:lumMod val="40000"/>
              <a:lumOff val="60000"/>
            </a:schemeClr>
          </a:solidFill>
        </p:spPr>
        <p:txBody>
          <a:bodyPr>
            <a:normAutofit/>
          </a:bodyPr>
          <a:lstStyle/>
          <a:p>
            <a:r>
              <a:rPr lang="en-US" sz="3600" b="1" dirty="0"/>
              <a:t>Suggestions Given to Organization</a:t>
            </a:r>
          </a:p>
        </p:txBody>
      </p:sp>
      <p:sp>
        <p:nvSpPr>
          <p:cNvPr id="3" name="Content Placeholder 2">
            <a:extLst>
              <a:ext uri="{FF2B5EF4-FFF2-40B4-BE49-F238E27FC236}">
                <a16:creationId xmlns:a16="http://schemas.microsoft.com/office/drawing/2014/main" id="{1B886B2D-7C55-4B52-8B03-EC7BA13F351E}"/>
              </a:ext>
            </a:extLst>
          </p:cNvPr>
          <p:cNvSpPr>
            <a:spLocks noGrp="1"/>
          </p:cNvSpPr>
          <p:nvPr>
            <p:ph idx="1"/>
          </p:nvPr>
        </p:nvSpPr>
        <p:spPr>
          <a:xfrm>
            <a:off x="2644726" y="2869809"/>
            <a:ext cx="8709074" cy="3307154"/>
          </a:xfrm>
        </p:spPr>
        <p:txBody>
          <a:bodyPr/>
          <a:lstStyle/>
          <a:p>
            <a:pPr marL="0" indent="0">
              <a:buNone/>
            </a:pPr>
            <a:r>
              <a:rPr lang="en-US" dirty="0"/>
              <a:t>NIL</a:t>
            </a:r>
          </a:p>
        </p:txBody>
      </p:sp>
      <p:pic>
        <p:nvPicPr>
          <p:cNvPr id="4" name="Picture 3">
            <a:extLst>
              <a:ext uri="{FF2B5EF4-FFF2-40B4-BE49-F238E27FC236}">
                <a16:creationId xmlns:a16="http://schemas.microsoft.com/office/drawing/2014/main" id="{0D227F85-8515-4A61-9D98-F165FAD4A4E0}"/>
              </a:ext>
            </a:extLst>
          </p:cNvPr>
          <p:cNvPicPr>
            <a:picLocks noChangeAspect="1"/>
          </p:cNvPicPr>
          <p:nvPr/>
        </p:nvPicPr>
        <p:blipFill>
          <a:blip r:embed="rId2"/>
          <a:stretch>
            <a:fillRect/>
          </a:stretch>
        </p:blipFill>
        <p:spPr>
          <a:xfrm>
            <a:off x="10783702" y="52754"/>
            <a:ext cx="1408298" cy="695004"/>
          </a:xfrm>
          <a:prstGeom prst="rect">
            <a:avLst/>
          </a:prstGeom>
        </p:spPr>
      </p:pic>
      <p:pic>
        <p:nvPicPr>
          <p:cNvPr id="5" name="Picture 4">
            <a:extLst>
              <a:ext uri="{FF2B5EF4-FFF2-40B4-BE49-F238E27FC236}">
                <a16:creationId xmlns:a16="http://schemas.microsoft.com/office/drawing/2014/main" id="{D0EC8F8B-307D-44E2-B774-E47F142B433D}"/>
              </a:ext>
            </a:extLst>
          </p:cNvPr>
          <p:cNvPicPr>
            <a:picLocks noChangeAspect="1"/>
          </p:cNvPicPr>
          <p:nvPr/>
        </p:nvPicPr>
        <p:blipFill>
          <a:blip r:embed="rId3"/>
          <a:stretch>
            <a:fillRect/>
          </a:stretch>
        </p:blipFill>
        <p:spPr>
          <a:xfrm>
            <a:off x="0" y="26281"/>
            <a:ext cx="768163" cy="585267"/>
          </a:xfrm>
          <a:prstGeom prst="rect">
            <a:avLst/>
          </a:prstGeom>
        </p:spPr>
      </p:pic>
    </p:spTree>
    <p:extLst>
      <p:ext uri="{BB962C8B-B14F-4D97-AF65-F5344CB8AC3E}">
        <p14:creationId xmlns:p14="http://schemas.microsoft.com/office/powerpoint/2010/main" val="2297287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49">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7DC1AD0-B9E7-4EA4-AC4D-A0E6B56F9927}"/>
              </a:ext>
            </a:extLst>
          </p:cNvPr>
          <p:cNvSpPr>
            <a:spLocks noGrp="1"/>
          </p:cNvSpPr>
          <p:nvPr>
            <p:ph type="title"/>
          </p:nvPr>
        </p:nvSpPr>
        <p:spPr>
          <a:xfrm>
            <a:off x="4577976" y="4759234"/>
            <a:ext cx="6829520" cy="862031"/>
          </a:xfrm>
        </p:spPr>
        <p:txBody>
          <a:bodyPr vert="horz" lIns="91440" tIns="45720" rIns="91440" bIns="45720" rtlCol="0" anchor="b">
            <a:normAutofit/>
          </a:bodyPr>
          <a:lstStyle/>
          <a:p>
            <a:r>
              <a:rPr lang="en-US" sz="4000" b="1" kern="1200" dirty="0">
                <a:solidFill>
                  <a:srgbClr val="FFFFFF"/>
                </a:solidFill>
                <a:latin typeface="+mj-lt"/>
                <a:ea typeface="+mj-ea"/>
                <a:cs typeface="+mj-cs"/>
              </a:rPr>
              <a:t>Pictorial Journey (1/2)</a:t>
            </a:r>
          </a:p>
        </p:txBody>
      </p:sp>
      <p:pic>
        <p:nvPicPr>
          <p:cNvPr id="9" name="Picture 8" descr="A picture containing person, indoor, baby&#10;&#10;Description automatically generated">
            <a:extLst>
              <a:ext uri="{FF2B5EF4-FFF2-40B4-BE49-F238E27FC236}">
                <a16:creationId xmlns:a16="http://schemas.microsoft.com/office/drawing/2014/main" id="{590FE6C5-AE25-4242-B401-60FC03C6BC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080" r="35832" b="1"/>
          <a:stretch/>
        </p:blipFill>
        <p:spPr>
          <a:xfrm rot="5400000">
            <a:off x="1211149" y="-571775"/>
            <a:ext cx="2010551" cy="3797570"/>
          </a:xfrm>
          <a:prstGeom prst="rect">
            <a:avLst/>
          </a:prstGeom>
        </p:spPr>
      </p:pic>
      <p:pic>
        <p:nvPicPr>
          <p:cNvPr id="7" name="Picture 6" descr="A picture containing person&#10;&#10;Description automatically generated">
            <a:extLst>
              <a:ext uri="{FF2B5EF4-FFF2-40B4-BE49-F238E27FC236}">
                <a16:creationId xmlns:a16="http://schemas.microsoft.com/office/drawing/2014/main" id="{C6A49BA0-F2DD-4D8C-960A-1FC97AF2805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468" r="28219" b="-1"/>
          <a:stretch/>
        </p:blipFill>
        <p:spPr>
          <a:xfrm rot="5400000">
            <a:off x="4040338" y="480255"/>
            <a:ext cx="4111323" cy="3793472"/>
          </a:xfrm>
          <a:prstGeom prst="rect">
            <a:avLst/>
          </a:prstGeom>
        </p:spPr>
      </p:pic>
      <p:pic>
        <p:nvPicPr>
          <p:cNvPr id="19" name="Picture 18" descr="A picture containing person, child, little, baby&#10;&#10;Description automatically generated">
            <a:extLst>
              <a:ext uri="{FF2B5EF4-FFF2-40B4-BE49-F238E27FC236}">
                <a16:creationId xmlns:a16="http://schemas.microsoft.com/office/drawing/2014/main" id="{3BE20671-6896-4CDC-B33B-E26C6AFEDB6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181" b="23236"/>
          <a:stretch/>
        </p:blipFill>
        <p:spPr>
          <a:xfrm>
            <a:off x="8086176" y="321733"/>
            <a:ext cx="3797984" cy="2010552"/>
          </a:xfrm>
          <a:prstGeom prst="rect">
            <a:avLst/>
          </a:prstGeom>
        </p:spPr>
      </p:pic>
      <p:pic>
        <p:nvPicPr>
          <p:cNvPr id="5" name="Content Placeholder 4" descr="A person holding a baby&#10;&#10;Description automatically generated with medium confidence">
            <a:extLst>
              <a:ext uri="{FF2B5EF4-FFF2-40B4-BE49-F238E27FC236}">
                <a16:creationId xmlns:a16="http://schemas.microsoft.com/office/drawing/2014/main" id="{16364D03-218A-4216-9BD3-54D26454D0A0}"/>
              </a:ext>
            </a:extLst>
          </p:cNvPr>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t="9033" r="-1" b="51032"/>
          <a:stretch/>
        </p:blipFill>
        <p:spPr>
          <a:xfrm>
            <a:off x="317634" y="2422097"/>
            <a:ext cx="3794760" cy="2013804"/>
          </a:xfrm>
          <a:prstGeom prst="rect">
            <a:avLst/>
          </a:prstGeom>
        </p:spPr>
      </p:pic>
      <p:pic>
        <p:nvPicPr>
          <p:cNvPr id="25" name="Picture 24" descr="A person addressing a group of children&#10;&#10;Description automatically generated with low confidence">
            <a:extLst>
              <a:ext uri="{FF2B5EF4-FFF2-40B4-BE49-F238E27FC236}">
                <a16:creationId xmlns:a16="http://schemas.microsoft.com/office/drawing/2014/main" id="{533ED8EC-BAEE-4707-9140-9A365A65D8F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7011" b="2743"/>
          <a:stretch/>
        </p:blipFill>
        <p:spPr>
          <a:xfrm>
            <a:off x="8086177" y="2405117"/>
            <a:ext cx="3797983" cy="2000947"/>
          </a:xfrm>
          <a:prstGeom prst="rect">
            <a:avLst/>
          </a:prstGeom>
        </p:spPr>
      </p:pic>
      <p:pic>
        <p:nvPicPr>
          <p:cNvPr id="13" name="Picture 12" descr="A person holding a baby&#10;&#10;Description automatically generated with medium confidence">
            <a:extLst>
              <a:ext uri="{FF2B5EF4-FFF2-40B4-BE49-F238E27FC236}">
                <a16:creationId xmlns:a16="http://schemas.microsoft.com/office/drawing/2014/main" id="{2DE90406-3DFD-441C-92F2-C59C8D0BE1A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1152" r="-2" b="39111"/>
          <a:stretch/>
        </p:blipFill>
        <p:spPr>
          <a:xfrm>
            <a:off x="317634" y="4577975"/>
            <a:ext cx="3772468" cy="2010551"/>
          </a:xfrm>
          <a:prstGeom prst="rect">
            <a:avLst/>
          </a:prstGeom>
        </p:spPr>
      </p:pic>
      <p:cxnSp>
        <p:nvCxnSpPr>
          <p:cNvPr id="63" name="Straight Connector 51">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487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3"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5" name="Picture 44" descr="A picture containing building, person, wall, brick&#10;&#10;Description automatically generated">
            <a:extLst>
              <a:ext uri="{FF2B5EF4-FFF2-40B4-BE49-F238E27FC236}">
                <a16:creationId xmlns:a16="http://schemas.microsoft.com/office/drawing/2014/main" id="{2D2102AD-5198-43FC-8782-DA7B4A717D3B}"/>
              </a:ext>
            </a:extLst>
          </p:cNvPr>
          <p:cNvPicPr>
            <a:picLocks noChangeAspect="1"/>
          </p:cNvPicPr>
          <p:nvPr/>
        </p:nvPicPr>
        <p:blipFill rotWithShape="1">
          <a:blip r:embed="rId2">
            <a:extLst>
              <a:ext uri="{28A0092B-C50C-407E-A947-70E740481C1C}">
                <a14:useLocalDpi xmlns:a14="http://schemas.microsoft.com/office/drawing/2010/main" val="0"/>
              </a:ext>
            </a:extLst>
          </a:blip>
          <a:srcRect l="4142" t="9069"/>
          <a:stretch/>
        </p:blipFill>
        <p:spPr>
          <a:xfrm>
            <a:off x="989013" y="2962274"/>
            <a:ext cx="2227263" cy="3377983"/>
          </a:xfrm>
          <a:prstGeom prst="rect">
            <a:avLst/>
          </a:prstGeom>
        </p:spPr>
      </p:pic>
      <p:pic>
        <p:nvPicPr>
          <p:cNvPr id="31" name="Picture 30" descr="A person holding a baby&#10;&#10;Description automatically generated with low confidence">
            <a:extLst>
              <a:ext uri="{FF2B5EF4-FFF2-40B4-BE49-F238E27FC236}">
                <a16:creationId xmlns:a16="http://schemas.microsoft.com/office/drawing/2014/main" id="{409A5C9F-15C2-4A17-B268-BC284C1E03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4538" y="2962275"/>
            <a:ext cx="2274888" cy="1716088"/>
          </a:xfrm>
          <a:prstGeom prst="rect">
            <a:avLst/>
          </a:prstGeom>
        </p:spPr>
      </p:pic>
      <p:pic>
        <p:nvPicPr>
          <p:cNvPr id="7" name="Picture 6" descr="A person holding a child&#10;&#10;Description automatically generated with low confidence">
            <a:extLst>
              <a:ext uri="{FF2B5EF4-FFF2-40B4-BE49-F238E27FC236}">
                <a16:creationId xmlns:a16="http://schemas.microsoft.com/office/drawing/2014/main" id="{461B3082-86C7-42A3-BED2-F1902BCB7E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 b="1021"/>
          <a:stretch/>
        </p:blipFill>
        <p:spPr>
          <a:xfrm>
            <a:off x="3284538" y="4730727"/>
            <a:ext cx="2274888" cy="1609530"/>
          </a:xfrm>
          <a:prstGeom prst="rect">
            <a:avLst/>
          </a:prstGeom>
        </p:spPr>
      </p:pic>
      <p:pic>
        <p:nvPicPr>
          <p:cNvPr id="52" name="Content Placeholder 51" descr="A group of children posing for a photo&#10;&#10;Description automatically generated with low confidence">
            <a:extLst>
              <a:ext uri="{FF2B5EF4-FFF2-40B4-BE49-F238E27FC236}">
                <a16:creationId xmlns:a16="http://schemas.microsoft.com/office/drawing/2014/main" id="{3F3E9D72-0B1D-4DA0-A283-33E1685BF72E}"/>
              </a:ext>
            </a:extLst>
          </p:cNvPr>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l="8321" t="2680" r="2041"/>
          <a:stretch/>
        </p:blipFill>
        <p:spPr>
          <a:xfrm>
            <a:off x="5626100" y="2962275"/>
            <a:ext cx="2036763" cy="3377982"/>
          </a:xfrm>
        </p:spPr>
      </p:pic>
      <p:pic>
        <p:nvPicPr>
          <p:cNvPr id="35" name="Picture 34" descr="A picture containing building, ground, person, outdoor&#10;&#10;Description automatically generated">
            <a:extLst>
              <a:ext uri="{FF2B5EF4-FFF2-40B4-BE49-F238E27FC236}">
                <a16:creationId xmlns:a16="http://schemas.microsoft.com/office/drawing/2014/main" id="{39FEE0B0-B19D-4441-ACD6-61773C47EBC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22508"/>
          <a:stretch/>
        </p:blipFill>
        <p:spPr>
          <a:xfrm>
            <a:off x="7731125" y="2962275"/>
            <a:ext cx="2159000" cy="1716088"/>
          </a:xfrm>
          <a:prstGeom prst="rect">
            <a:avLst/>
          </a:prstGeom>
        </p:spPr>
      </p:pic>
      <p:pic>
        <p:nvPicPr>
          <p:cNvPr id="37" name="Picture 36" descr="A picture containing person, indoor&#10;&#10;Description automatically generated">
            <a:extLst>
              <a:ext uri="{FF2B5EF4-FFF2-40B4-BE49-F238E27FC236}">
                <a16:creationId xmlns:a16="http://schemas.microsoft.com/office/drawing/2014/main" id="{E5C1CB34-45DD-4160-A429-A6903D7FE3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8015993" y="4445860"/>
            <a:ext cx="1589266" cy="2159000"/>
          </a:xfrm>
          <a:prstGeom prst="rect">
            <a:avLst/>
          </a:prstGeom>
        </p:spPr>
      </p:pic>
      <p:pic>
        <p:nvPicPr>
          <p:cNvPr id="40" name="Picture 39" descr="A picture containing person, standing, posing&#10;&#10;Description automatically generated">
            <a:extLst>
              <a:ext uri="{FF2B5EF4-FFF2-40B4-BE49-F238E27FC236}">
                <a16:creationId xmlns:a16="http://schemas.microsoft.com/office/drawing/2014/main" id="{4375EF77-5F51-4566-8FF0-35CF9ED9A47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58388" y="2962274"/>
            <a:ext cx="1322388" cy="3357719"/>
          </a:xfrm>
          <a:prstGeom prst="rect">
            <a:avLst/>
          </a:prstGeom>
        </p:spPr>
      </p:pic>
      <p:sp>
        <p:nvSpPr>
          <p:cNvPr id="2" name="Title 1">
            <a:extLst>
              <a:ext uri="{FF2B5EF4-FFF2-40B4-BE49-F238E27FC236}">
                <a16:creationId xmlns:a16="http://schemas.microsoft.com/office/drawing/2014/main" id="{E1F71596-3B35-4FC8-AC3C-BD2022DA3862}"/>
              </a:ext>
            </a:extLst>
          </p:cNvPr>
          <p:cNvSpPr>
            <a:spLocks noGrp="1"/>
          </p:cNvSpPr>
          <p:nvPr>
            <p:ph type="title"/>
          </p:nvPr>
        </p:nvSpPr>
        <p:spPr>
          <a:xfrm>
            <a:off x="1286932" y="1204109"/>
            <a:ext cx="10023398" cy="857894"/>
          </a:xfrm>
          <a:prstGeom prst="ellipse">
            <a:avLst/>
          </a:prstGeom>
        </p:spPr>
        <p:txBody>
          <a:bodyPr vert="horz" lIns="91440" tIns="45720" rIns="91440" bIns="45720" rtlCol="0">
            <a:normAutofit/>
          </a:bodyPr>
          <a:lstStyle/>
          <a:p>
            <a:r>
              <a:rPr lang="en-US" sz="3700" b="1" kern="1200" dirty="0">
                <a:solidFill>
                  <a:srgbClr val="FFFFFF"/>
                </a:solidFill>
                <a:latin typeface="+mj-lt"/>
                <a:ea typeface="+mj-ea"/>
                <a:cs typeface="+mj-cs"/>
              </a:rPr>
              <a:t>Pictorial Journey (1/2)</a:t>
            </a:r>
          </a:p>
        </p:txBody>
      </p:sp>
    </p:spTree>
    <p:extLst>
      <p:ext uri="{BB962C8B-B14F-4D97-AF65-F5344CB8AC3E}">
        <p14:creationId xmlns:p14="http://schemas.microsoft.com/office/powerpoint/2010/main" val="2470946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90965-3BEB-4BB3-99E4-85FB690F9405}"/>
              </a:ext>
            </a:extLst>
          </p:cNvPr>
          <p:cNvSpPr>
            <a:spLocks noGrp="1"/>
          </p:cNvSpPr>
          <p:nvPr>
            <p:ph type="ctrTitle"/>
          </p:nvPr>
        </p:nvSpPr>
        <p:spPr>
          <a:xfrm>
            <a:off x="450166" y="692160"/>
            <a:ext cx="6921305" cy="620273"/>
          </a:xfrm>
          <a:solidFill>
            <a:schemeClr val="accent4">
              <a:lumMod val="40000"/>
              <a:lumOff val="60000"/>
            </a:schemeClr>
          </a:solidFill>
          <a:ln w="19050">
            <a:solidFill>
              <a:schemeClr val="tx1"/>
            </a:solidFill>
          </a:ln>
        </p:spPr>
        <p:txBody>
          <a:bodyPr>
            <a:normAutofit fontScale="90000"/>
          </a:bodyPr>
          <a:lstStyle/>
          <a:p>
            <a:r>
              <a:rPr lang="en-US" sz="4400" b="1" dirty="0">
                <a:latin typeface="Times New Roman" panose="02020603050405020304" pitchFamily="18" charset="0"/>
                <a:cs typeface="Times New Roman" panose="02020603050405020304" pitchFamily="18" charset="0"/>
              </a:rPr>
              <a:t>Introduction</a:t>
            </a:r>
            <a:endParaRPr lang="en-US" sz="51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91D9C7CA-9A16-462C-A14F-94E5F03EF5BB}"/>
              </a:ext>
            </a:extLst>
          </p:cNvPr>
          <p:cNvSpPr>
            <a:spLocks noGrp="1"/>
          </p:cNvSpPr>
          <p:nvPr>
            <p:ph type="subTitle" idx="1"/>
          </p:nvPr>
        </p:nvSpPr>
        <p:spPr>
          <a:xfrm>
            <a:off x="643465" y="1482957"/>
            <a:ext cx="4633843" cy="4899699"/>
          </a:xfrm>
        </p:spPr>
        <p:txBody>
          <a:bodyPr>
            <a:normAutofit/>
          </a:bodyPr>
          <a:lstStyle/>
          <a:p>
            <a:endParaRPr lang="en-US" sz="1300" dirty="0"/>
          </a:p>
          <a:p>
            <a:pPr marL="285750" indent="-285750">
              <a:buFont typeface="Arial" panose="020B0604020202020204" pitchFamily="34" charset="0"/>
              <a:buChar char="•"/>
            </a:pPr>
            <a:endParaRPr lang="en-US" sz="1300" dirty="0"/>
          </a:p>
        </p:txBody>
      </p:sp>
      <p:pic>
        <p:nvPicPr>
          <p:cNvPr id="12" name="Picture 11" descr="Logo&#10;&#10;Description automatically generated">
            <a:extLst>
              <a:ext uri="{FF2B5EF4-FFF2-40B4-BE49-F238E27FC236}">
                <a16:creationId xmlns:a16="http://schemas.microsoft.com/office/drawing/2014/main" id="{825F15AE-DBB0-4A5A-A78F-38F9406155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434"/>
            <a:ext cx="770938" cy="583464"/>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3C61D230-A738-470B-8932-0155971D4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4267" y="23434"/>
            <a:ext cx="1407733" cy="697584"/>
          </a:xfrm>
          <a:prstGeom prst="rect">
            <a:avLst/>
          </a:prstGeom>
        </p:spPr>
      </p:pic>
      <p:graphicFrame>
        <p:nvGraphicFramePr>
          <p:cNvPr id="5" name="Diagram 4">
            <a:extLst>
              <a:ext uri="{FF2B5EF4-FFF2-40B4-BE49-F238E27FC236}">
                <a16:creationId xmlns:a16="http://schemas.microsoft.com/office/drawing/2014/main" id="{393C7563-4C5B-4D6E-BD7F-7EA038C160C9}"/>
              </a:ext>
            </a:extLst>
          </p:cNvPr>
          <p:cNvGraphicFramePr/>
          <p:nvPr>
            <p:extLst>
              <p:ext uri="{D42A27DB-BD31-4B8C-83A1-F6EECF244321}">
                <p14:modId xmlns:p14="http://schemas.microsoft.com/office/powerpoint/2010/main" val="1391935773"/>
              </p:ext>
            </p:extLst>
          </p:nvPr>
        </p:nvGraphicFramePr>
        <p:xfrm>
          <a:off x="140677" y="1482957"/>
          <a:ext cx="7987322" cy="5241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Arrow: Pentagon 5">
            <a:extLst>
              <a:ext uri="{FF2B5EF4-FFF2-40B4-BE49-F238E27FC236}">
                <a16:creationId xmlns:a16="http://schemas.microsoft.com/office/drawing/2014/main" id="{72BC0C70-149D-465A-A4DF-CB07AE8A3C31}"/>
              </a:ext>
            </a:extLst>
          </p:cNvPr>
          <p:cNvSpPr/>
          <p:nvPr/>
        </p:nvSpPr>
        <p:spPr>
          <a:xfrm>
            <a:off x="7821637" y="1341291"/>
            <a:ext cx="4370363" cy="2067949"/>
          </a:xfrm>
          <a:prstGeom prst="homePlat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i="0" dirty="0">
                <a:solidFill>
                  <a:schemeClr val="tx1"/>
                </a:solidFill>
                <a:latin typeface="Times New Roman" panose="02020603050405020304" pitchFamily="18" charset="0"/>
                <a:cs typeface="Times New Roman" panose="02020603050405020304" pitchFamily="18" charset="0"/>
              </a:rPr>
              <a:t>     </a:t>
            </a:r>
          </a:p>
          <a:p>
            <a:pPr lvl="0"/>
            <a:r>
              <a:rPr lang="en-US" sz="2400" i="0" dirty="0">
                <a:solidFill>
                  <a:schemeClr val="tx1"/>
                </a:solidFill>
                <a:latin typeface="Times New Roman" panose="02020603050405020304" pitchFamily="18" charset="0"/>
                <a:cs typeface="Times New Roman" panose="02020603050405020304" pitchFamily="18" charset="0"/>
              </a:rPr>
              <a:t>       Globally in 2020   </a:t>
            </a:r>
          </a:p>
          <a:p>
            <a:pPr lvl="0"/>
            <a:r>
              <a:rPr lang="en-US" sz="2400" dirty="0">
                <a:solidFill>
                  <a:schemeClr val="tx1"/>
                </a:solidFill>
                <a:latin typeface="Times New Roman" panose="02020603050405020304" pitchFamily="18" charset="0"/>
                <a:cs typeface="Times New Roman" panose="02020603050405020304" pitchFamily="18" charset="0"/>
              </a:rPr>
              <a:t>-</a:t>
            </a:r>
            <a:r>
              <a:rPr lang="en-US" sz="1600" i="0" dirty="0">
                <a:solidFill>
                  <a:schemeClr val="tx1"/>
                </a:solidFill>
                <a:latin typeface="Times New Roman" panose="02020603050405020304" pitchFamily="18" charset="0"/>
                <a:cs typeface="Times New Roman" panose="02020603050405020304" pitchFamily="18" charset="0"/>
              </a:rPr>
              <a:t>149 million children under 5 were estimated to be stunted (too short for age)</a:t>
            </a:r>
          </a:p>
          <a:p>
            <a:pPr lvl="0"/>
            <a:r>
              <a:rPr lang="en-US" sz="1600" i="0" dirty="0">
                <a:solidFill>
                  <a:schemeClr val="tx1"/>
                </a:solidFill>
                <a:latin typeface="Times New Roman" panose="02020603050405020304" pitchFamily="18" charset="0"/>
                <a:cs typeface="Times New Roman" panose="02020603050405020304" pitchFamily="18" charset="0"/>
              </a:rPr>
              <a:t>- 45 million were estimated to be wasted (too thin for height), and 38.9 million were overweight or obese</a:t>
            </a:r>
            <a:r>
              <a:rPr lang="en-US" sz="2400" i="0"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a:p>
            <a:pPr algn="ctr"/>
            <a:endParaRPr lang="en-IN" dirty="0"/>
          </a:p>
        </p:txBody>
      </p:sp>
      <p:sp>
        <p:nvSpPr>
          <p:cNvPr id="7" name="Arrow: Pentagon 6">
            <a:extLst>
              <a:ext uri="{FF2B5EF4-FFF2-40B4-BE49-F238E27FC236}">
                <a16:creationId xmlns:a16="http://schemas.microsoft.com/office/drawing/2014/main" id="{E822FEC5-3DC4-49B0-96BE-6D6263A55E68}"/>
              </a:ext>
            </a:extLst>
          </p:cNvPr>
          <p:cNvSpPr/>
          <p:nvPr/>
        </p:nvSpPr>
        <p:spPr>
          <a:xfrm>
            <a:off x="7821636" y="3828562"/>
            <a:ext cx="4370363" cy="2067949"/>
          </a:xfrm>
          <a:prstGeom prst="homePlat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endParaRPr>
          </a:p>
          <a:p>
            <a:pPr algn="ctr"/>
            <a:endParaRPr lang="en-IN" dirty="0">
              <a:solidFill>
                <a:schemeClr val="tx1"/>
              </a:solidFill>
              <a:latin typeface="Times New Roman" panose="02020603050405020304" pitchFamily="18" charset="0"/>
              <a:ea typeface="Calibri" panose="020F0502020204030204" pitchFamily="34" charset="0"/>
              <a:cs typeface="Mangal" panose="02040503050203030202" pitchFamily="18" charset="0"/>
            </a:endParaRPr>
          </a:p>
          <a:p>
            <a:pPr algn="ctr"/>
            <a:endParaRPr lang="en-IN"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endParaRPr>
          </a:p>
          <a:p>
            <a:pPr algn="ctr"/>
            <a:endParaRPr lang="en-IN"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endParaRPr>
          </a:p>
          <a:p>
            <a:pPr algn="ctr"/>
            <a:r>
              <a:rPr lang="en-IN"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Based on NFHS 5 (2019-21), in Bihar</a:t>
            </a:r>
          </a:p>
          <a:p>
            <a:pPr marL="285750" indent="-285750">
              <a:buFont typeface="Arial" panose="020B0604020202020204" pitchFamily="34" charset="0"/>
              <a:buChar char="•"/>
            </a:pPr>
            <a:r>
              <a:rPr lang="en-IN"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39% children aged 6-8 months- solid or semi-solid food and breastmilk</a:t>
            </a:r>
          </a:p>
          <a:p>
            <a:pPr marL="285750" indent="-285750">
              <a:buFont typeface="Arial" panose="020B0604020202020204" pitchFamily="34" charset="0"/>
              <a:buChar char="•"/>
            </a:pPr>
            <a:r>
              <a:rPr lang="en-IN"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10.8% Breastfeeding children aged 6-23 months receiving an adequate diet</a:t>
            </a:r>
            <a:endParaRPr lang="en-IN" dirty="0">
              <a:solidFill>
                <a:schemeClr val="tx1"/>
              </a:solidFill>
            </a:endParaRPr>
          </a:p>
          <a:p>
            <a:pPr marL="285750" indent="-285750">
              <a:buFont typeface="Arial" panose="020B0604020202020204" pitchFamily="34" charset="0"/>
              <a:buChar char="•"/>
            </a:pPr>
            <a:endParaRPr lang="en-IN"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endParaRPr>
          </a:p>
          <a:p>
            <a:pPr marL="285750" indent="-285750">
              <a:buFont typeface="Arial" panose="020B0604020202020204" pitchFamily="34" charset="0"/>
              <a:buChar char="•"/>
            </a:pPr>
            <a:endParaRPr lang="en-IN" dirty="0">
              <a:solidFill>
                <a:schemeClr val="tx1"/>
              </a:solidFill>
            </a:endParaRPr>
          </a:p>
          <a:p>
            <a:r>
              <a:rPr lang="en-IN" dirty="0">
                <a:solidFill>
                  <a:schemeClr val="tx1"/>
                </a:solidFill>
                <a:effectLst/>
                <a:latin typeface="Times New Roman" panose="02020603050405020304" pitchFamily="18" charset="0"/>
                <a:ea typeface="Calibri" panose="020F0502020204030204" pitchFamily="34" charset="0"/>
                <a:cs typeface="Mangal" panose="02040503050203030202" pitchFamily="18" charset="0"/>
              </a:rPr>
              <a:t> </a:t>
            </a:r>
            <a:endParaRPr lang="en-IN" dirty="0">
              <a:solidFill>
                <a:schemeClr val="tx1"/>
              </a:solidFill>
            </a:endParaRPr>
          </a:p>
          <a:p>
            <a:pPr algn="ctr"/>
            <a:endParaRPr lang="en-IN" dirty="0"/>
          </a:p>
        </p:txBody>
      </p:sp>
    </p:spTree>
    <p:extLst>
      <p:ext uri="{BB962C8B-B14F-4D97-AF65-F5344CB8AC3E}">
        <p14:creationId xmlns:p14="http://schemas.microsoft.com/office/powerpoint/2010/main" val="1431943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7581E98D-64A8-48A4-A0D9-848066DD1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831442"/>
            <a:ext cx="5376072" cy="2861554"/>
          </a:xfrm>
          <a:prstGeom prst="rect">
            <a:avLst/>
          </a:prstGeom>
          <a:effectLst>
            <a:outerShdw blurRad="406400" dist="317500" dir="5400000" sx="89000" sy="89000" rotWithShape="0">
              <a:prstClr val="black">
                <a:alpha val="15000"/>
              </a:prstClr>
            </a:outerShdw>
          </a:effectLst>
        </p:spPr>
      </p:pic>
      <p:sp>
        <p:nvSpPr>
          <p:cNvPr id="4" name="TextBox 3">
            <a:extLst>
              <a:ext uri="{FF2B5EF4-FFF2-40B4-BE49-F238E27FC236}">
                <a16:creationId xmlns:a16="http://schemas.microsoft.com/office/drawing/2014/main" id="{8F6C854A-AD41-4461-9F98-1D5DFF347739}"/>
              </a:ext>
            </a:extLst>
          </p:cNvPr>
          <p:cNvSpPr txBox="1"/>
          <p:nvPr/>
        </p:nvSpPr>
        <p:spPr>
          <a:xfrm>
            <a:off x="5638800" y="2971800"/>
            <a:ext cx="914400" cy="9144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89C30695-A747-4785-85DC-9D3EEEAF7231}"/>
              </a:ext>
            </a:extLst>
          </p:cNvPr>
          <p:cNvSpPr txBox="1"/>
          <p:nvPr/>
        </p:nvSpPr>
        <p:spPr>
          <a:xfrm>
            <a:off x="904188" y="4205235"/>
            <a:ext cx="2809187" cy="369332"/>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69F8ABD4-1EB3-40AA-8D51-34098857093B}"/>
              </a:ext>
            </a:extLst>
          </p:cNvPr>
          <p:cNvSpPr txBox="1"/>
          <p:nvPr/>
        </p:nvSpPr>
        <p:spPr>
          <a:xfrm>
            <a:off x="5641942" y="2974156"/>
            <a:ext cx="914400" cy="914400"/>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33393F7A-689B-4236-8FC4-414B79A69F5B}"/>
              </a:ext>
            </a:extLst>
          </p:cNvPr>
          <p:cNvSpPr txBox="1"/>
          <p:nvPr/>
        </p:nvSpPr>
        <p:spPr>
          <a:xfrm>
            <a:off x="6735371" y="928298"/>
            <a:ext cx="5456629" cy="369332"/>
          </a:xfrm>
          <a:prstGeom prst="rect">
            <a:avLst/>
          </a:prstGeom>
          <a:noFill/>
        </p:spPr>
        <p:txBody>
          <a:bodyPr wrap="square" rtlCol="0">
            <a:spAutoFit/>
          </a:bodyPr>
          <a:lstStyle/>
          <a:p>
            <a:r>
              <a:rPr lang="en-US" b="1" dirty="0"/>
              <a:t>Dietary diversity:-</a:t>
            </a:r>
          </a:p>
        </p:txBody>
      </p:sp>
      <p:pic>
        <p:nvPicPr>
          <p:cNvPr id="14" name="Picture 13" descr="A picture containing text, clipart&#10;&#10;Description automatically generated">
            <a:extLst>
              <a:ext uri="{FF2B5EF4-FFF2-40B4-BE49-F238E27FC236}">
                <a16:creationId xmlns:a16="http://schemas.microsoft.com/office/drawing/2014/main" id="{B9E5DC6D-1FA7-41B5-8890-202AF5BF59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2844" y="0"/>
            <a:ext cx="1407733" cy="697584"/>
          </a:xfrm>
          <a:prstGeom prst="rect">
            <a:avLst/>
          </a:prstGeom>
        </p:spPr>
      </p:pic>
      <p:pic>
        <p:nvPicPr>
          <p:cNvPr id="15" name="Picture 14" descr="Logo&#10;&#10;Description automatically generated">
            <a:extLst>
              <a:ext uri="{FF2B5EF4-FFF2-40B4-BE49-F238E27FC236}">
                <a16:creationId xmlns:a16="http://schemas.microsoft.com/office/drawing/2014/main" id="{86690B2E-BA41-4A2C-A467-6963BA0846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4836"/>
            <a:ext cx="770938" cy="583464"/>
          </a:xfrm>
          <a:prstGeom prst="rect">
            <a:avLst/>
          </a:prstGeom>
        </p:spPr>
      </p:pic>
      <p:graphicFrame>
        <p:nvGraphicFramePr>
          <p:cNvPr id="2" name="Diagram 1">
            <a:extLst>
              <a:ext uri="{FF2B5EF4-FFF2-40B4-BE49-F238E27FC236}">
                <a16:creationId xmlns:a16="http://schemas.microsoft.com/office/drawing/2014/main" id="{BD500C7B-BF37-436A-A56A-B3DFBD9EC6AC}"/>
              </a:ext>
            </a:extLst>
          </p:cNvPr>
          <p:cNvGraphicFramePr/>
          <p:nvPr>
            <p:extLst>
              <p:ext uri="{D42A27DB-BD31-4B8C-83A1-F6EECF244321}">
                <p14:modId xmlns:p14="http://schemas.microsoft.com/office/powerpoint/2010/main" val="381517103"/>
              </p:ext>
            </p:extLst>
          </p:nvPr>
        </p:nvGraphicFramePr>
        <p:xfrm>
          <a:off x="980615" y="618301"/>
          <a:ext cx="5036477" cy="55310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Oval 2">
            <a:extLst>
              <a:ext uri="{FF2B5EF4-FFF2-40B4-BE49-F238E27FC236}">
                <a16:creationId xmlns:a16="http://schemas.microsoft.com/office/drawing/2014/main" id="{D2FC32B9-8DAB-42B1-A4E8-D1FC67585B73}"/>
              </a:ext>
            </a:extLst>
          </p:cNvPr>
          <p:cNvSpPr/>
          <p:nvPr/>
        </p:nvSpPr>
        <p:spPr>
          <a:xfrm>
            <a:off x="665063" y="6026558"/>
            <a:ext cx="695088" cy="545190"/>
          </a:xfrm>
          <a:prstGeom prst="ellipse">
            <a:avLst/>
          </a:prstGeom>
          <a:ln>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sp>
        <p:nvSpPr>
          <p:cNvPr id="6" name="Rectangle 5">
            <a:extLst>
              <a:ext uri="{FF2B5EF4-FFF2-40B4-BE49-F238E27FC236}">
                <a16:creationId xmlns:a16="http://schemas.microsoft.com/office/drawing/2014/main" id="{C2E28623-2222-4297-BE90-FA76EACA5FB7}"/>
              </a:ext>
            </a:extLst>
          </p:cNvPr>
          <p:cNvSpPr/>
          <p:nvPr/>
        </p:nvSpPr>
        <p:spPr>
          <a:xfrm>
            <a:off x="1360151" y="6026558"/>
            <a:ext cx="4575229" cy="545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                                                                                   C</a:t>
            </a:r>
            <a:r>
              <a:rPr lang="en-US" sz="1400" b="1" i="0" dirty="0">
                <a:solidFill>
                  <a:schemeClr val="bg1"/>
                </a:solidFill>
                <a:effectLst/>
              </a:rPr>
              <a:t>ONSUMPTION OF IRON-RICH OR IRON FORTIFIED FOODS</a:t>
            </a:r>
            <a:endParaRPr lang="en-US" sz="1400" b="1" dirty="0">
              <a:solidFill>
                <a:schemeClr val="bg1"/>
              </a:solidFill>
            </a:endParaRPr>
          </a:p>
          <a:p>
            <a:pPr algn="ctr"/>
            <a:endParaRPr lang="en-IN" dirty="0"/>
          </a:p>
        </p:txBody>
      </p:sp>
      <p:sp>
        <p:nvSpPr>
          <p:cNvPr id="12" name="TextBox 11">
            <a:extLst>
              <a:ext uri="{FF2B5EF4-FFF2-40B4-BE49-F238E27FC236}">
                <a16:creationId xmlns:a16="http://schemas.microsoft.com/office/drawing/2014/main" id="{BCD51FC1-6CE2-46CB-832A-510337BF690E}"/>
              </a:ext>
            </a:extLst>
          </p:cNvPr>
          <p:cNvSpPr txBox="1"/>
          <p:nvPr/>
        </p:nvSpPr>
        <p:spPr>
          <a:xfrm>
            <a:off x="158269" y="835197"/>
            <a:ext cx="503652" cy="5909310"/>
          </a:xfrm>
          <a:prstGeom prst="rect">
            <a:avLst/>
          </a:prstGeom>
          <a:solidFill>
            <a:schemeClr val="accent1">
              <a:lumMod val="20000"/>
              <a:lumOff val="80000"/>
            </a:schemeClr>
          </a:soli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400" b="1" dirty="0">
                <a:latin typeface="Times New Roman" panose="02020603050405020304" pitchFamily="18" charset="0"/>
                <a:cs typeface="Times New Roman" panose="02020603050405020304" pitchFamily="18" charset="0"/>
              </a:rPr>
              <a:t>I</a:t>
            </a:r>
          </a:p>
          <a:p>
            <a:r>
              <a:rPr lang="en-US" sz="2400" b="1" dirty="0">
                <a:latin typeface="Times New Roman" panose="02020603050405020304" pitchFamily="18" charset="0"/>
                <a:cs typeface="Times New Roman" panose="02020603050405020304" pitchFamily="18" charset="0"/>
              </a:rPr>
              <a:t>Y</a:t>
            </a:r>
          </a:p>
          <a:p>
            <a:r>
              <a:rPr lang="en-US" sz="2400" b="1" dirty="0">
                <a:latin typeface="Times New Roman" panose="02020603050405020304" pitchFamily="18" charset="0"/>
                <a:cs typeface="Times New Roman" panose="02020603050405020304" pitchFamily="18" charset="0"/>
              </a:rPr>
              <a:t>C</a:t>
            </a:r>
          </a:p>
          <a:p>
            <a:r>
              <a:rPr lang="en-US" sz="2400" b="1" dirty="0">
                <a:latin typeface="Times New Roman" panose="02020603050405020304" pitchFamily="18" charset="0"/>
                <a:cs typeface="Times New Roman" panose="02020603050405020304" pitchFamily="18" charset="0"/>
              </a:rPr>
              <a:t>F</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I</a:t>
            </a:r>
          </a:p>
          <a:p>
            <a:r>
              <a:rPr lang="en-US" sz="2400" b="1" dirty="0">
                <a:latin typeface="Times New Roman" panose="02020603050405020304" pitchFamily="18" charset="0"/>
                <a:cs typeface="Times New Roman" panose="02020603050405020304" pitchFamily="18" charset="0"/>
              </a:rPr>
              <a:t>N</a:t>
            </a:r>
          </a:p>
          <a:p>
            <a:r>
              <a:rPr lang="en-US" sz="2400" b="1" dirty="0">
                <a:latin typeface="Times New Roman" panose="02020603050405020304" pitchFamily="18" charset="0"/>
                <a:cs typeface="Times New Roman" panose="02020603050405020304" pitchFamily="18" charset="0"/>
              </a:rPr>
              <a:t>D</a:t>
            </a:r>
          </a:p>
          <a:p>
            <a:r>
              <a:rPr lang="en-US" sz="2400" b="1" dirty="0">
                <a:latin typeface="Times New Roman" panose="02020603050405020304" pitchFamily="18" charset="0"/>
                <a:cs typeface="Times New Roman" panose="02020603050405020304" pitchFamily="18" charset="0"/>
              </a:rPr>
              <a:t>I</a:t>
            </a:r>
          </a:p>
          <a:p>
            <a:r>
              <a:rPr lang="en-US" sz="2400" b="1" dirty="0">
                <a:latin typeface="Times New Roman" panose="02020603050405020304" pitchFamily="18" charset="0"/>
                <a:cs typeface="Times New Roman" panose="02020603050405020304" pitchFamily="18" charset="0"/>
              </a:rPr>
              <a:t>C</a:t>
            </a:r>
          </a:p>
          <a:p>
            <a:r>
              <a:rPr lang="en-US" sz="2400" b="1" dirty="0">
                <a:latin typeface="Times New Roman" panose="02020603050405020304" pitchFamily="18" charset="0"/>
                <a:cs typeface="Times New Roman" panose="02020603050405020304" pitchFamily="18" charset="0"/>
              </a:rPr>
              <a:t>A</a:t>
            </a:r>
          </a:p>
          <a:p>
            <a:r>
              <a:rPr lang="en-US" sz="2400" b="1" dirty="0">
                <a:latin typeface="Times New Roman" panose="02020603050405020304" pitchFamily="18" charset="0"/>
                <a:cs typeface="Times New Roman" panose="02020603050405020304" pitchFamily="18" charset="0"/>
              </a:rPr>
              <a:t>T</a:t>
            </a:r>
          </a:p>
          <a:p>
            <a:r>
              <a:rPr lang="en-US" sz="2400" b="1" dirty="0">
                <a:latin typeface="Times New Roman" panose="02020603050405020304" pitchFamily="18" charset="0"/>
                <a:cs typeface="Times New Roman" panose="02020603050405020304" pitchFamily="18" charset="0"/>
              </a:rPr>
              <a:t>O</a:t>
            </a:r>
          </a:p>
          <a:p>
            <a:r>
              <a:rPr lang="en-US" sz="2400" b="1" dirty="0">
                <a:latin typeface="Times New Roman" panose="02020603050405020304" pitchFamily="18" charset="0"/>
                <a:cs typeface="Times New Roman" panose="02020603050405020304" pitchFamily="18" charset="0"/>
              </a:rPr>
              <a:t>R</a:t>
            </a:r>
          </a:p>
          <a:p>
            <a:r>
              <a:rPr lang="en-US" sz="2400" b="1" dirty="0">
                <a:latin typeface="Times New Roman" panose="02020603050405020304" pitchFamily="18" charset="0"/>
                <a:cs typeface="Times New Roman" panose="02020603050405020304" pitchFamily="18" charset="0"/>
              </a:rPr>
              <a:t>S</a:t>
            </a:r>
          </a:p>
          <a:p>
            <a:endParaRPr lang="en-IN" dirty="0"/>
          </a:p>
        </p:txBody>
      </p:sp>
      <p:graphicFrame>
        <p:nvGraphicFramePr>
          <p:cNvPr id="16" name="Diagram 15">
            <a:extLst>
              <a:ext uri="{FF2B5EF4-FFF2-40B4-BE49-F238E27FC236}">
                <a16:creationId xmlns:a16="http://schemas.microsoft.com/office/drawing/2014/main" id="{37A2B08A-81B5-48E6-88C7-C5583A36D053}"/>
              </a:ext>
            </a:extLst>
          </p:cNvPr>
          <p:cNvGraphicFramePr/>
          <p:nvPr>
            <p:extLst>
              <p:ext uri="{D42A27DB-BD31-4B8C-83A1-F6EECF244321}">
                <p14:modId xmlns:p14="http://schemas.microsoft.com/office/powerpoint/2010/main" val="1348575071"/>
              </p:ext>
            </p:extLst>
          </p:nvPr>
        </p:nvGraphicFramePr>
        <p:xfrm>
          <a:off x="6600944" y="3794987"/>
          <a:ext cx="5259273" cy="279221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87632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t> </a:t>
            </a:r>
          </a:p>
        </p:txBody>
      </p:sp>
      <p:sp>
        <p:nvSpPr>
          <p:cNvPr id="3" name="TextBox 2">
            <a:extLst>
              <a:ext uri="{FF2B5EF4-FFF2-40B4-BE49-F238E27FC236}">
                <a16:creationId xmlns:a16="http://schemas.microsoft.com/office/drawing/2014/main" id="{38E6B5E6-3FEA-40E5-8A66-A293FDAC5607}"/>
              </a:ext>
            </a:extLst>
          </p:cNvPr>
          <p:cNvSpPr txBox="1"/>
          <p:nvPr/>
        </p:nvSpPr>
        <p:spPr>
          <a:xfrm>
            <a:off x="956604" y="667525"/>
            <a:ext cx="5008098" cy="584775"/>
          </a:xfrm>
          <a:prstGeom prst="rect">
            <a:avLst/>
          </a:prstGeom>
          <a:solidFill>
            <a:schemeClr val="accent4">
              <a:lumMod val="40000"/>
              <a:lumOff val="60000"/>
            </a:schemeClr>
          </a:solidFill>
        </p:spPr>
        <p:txBody>
          <a:bodyPr wrap="square" rtlCol="0">
            <a:spAutoFit/>
          </a:bodyPr>
          <a:lstStyle/>
          <a:p>
            <a:r>
              <a:rPr lang="en-IN" sz="3200" b="1" dirty="0">
                <a:latin typeface="Times New Roman" panose="02020603050405020304" pitchFamily="18" charset="0"/>
                <a:cs typeface="Times New Roman" panose="02020603050405020304" pitchFamily="18" charset="0"/>
              </a:rPr>
              <a:t>Key facts </a:t>
            </a:r>
            <a:endParaRPr lang="en-US" sz="3200" dirty="0">
              <a:latin typeface="Times New Roman" panose="02020603050405020304" pitchFamily="18" charset="0"/>
              <a:cs typeface="Times New Roman" panose="02020603050405020304" pitchFamily="18" charset="0"/>
            </a:endParaRPr>
          </a:p>
        </p:txBody>
      </p:sp>
      <p:pic>
        <p:nvPicPr>
          <p:cNvPr id="12" name="Picture 11" descr="Logo&#10;&#10;Description automatically generated">
            <a:extLst>
              <a:ext uri="{FF2B5EF4-FFF2-40B4-BE49-F238E27FC236}">
                <a16:creationId xmlns:a16="http://schemas.microsoft.com/office/drawing/2014/main" id="{009B4621-FB8E-419F-B541-59A13EE0EF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62" y="0"/>
            <a:ext cx="770938" cy="583464"/>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59BAF820-AEA8-44B2-AE6F-5D55EFD8B4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4267" y="0"/>
            <a:ext cx="1407733" cy="697584"/>
          </a:xfrm>
          <a:prstGeom prst="rect">
            <a:avLst/>
          </a:prstGeom>
        </p:spPr>
      </p:pic>
      <p:pic>
        <p:nvPicPr>
          <p:cNvPr id="8" name="Picture 7" descr="Timeline&#10;&#10;Description automatically generated">
            <a:extLst>
              <a:ext uri="{FF2B5EF4-FFF2-40B4-BE49-F238E27FC236}">
                <a16:creationId xmlns:a16="http://schemas.microsoft.com/office/drawing/2014/main" id="{CF49D00C-08A9-49F0-98A4-08EDF6E86A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423" y="1364659"/>
            <a:ext cx="11451100" cy="4972744"/>
          </a:xfrm>
          <a:prstGeom prst="rect">
            <a:avLst/>
          </a:prstGeom>
        </p:spPr>
      </p:pic>
      <p:sp>
        <p:nvSpPr>
          <p:cNvPr id="9" name="TextBox 8">
            <a:extLst>
              <a:ext uri="{FF2B5EF4-FFF2-40B4-BE49-F238E27FC236}">
                <a16:creationId xmlns:a16="http://schemas.microsoft.com/office/drawing/2014/main" id="{26151ABD-277F-4FF1-B289-CD94AA2FAECB}"/>
              </a:ext>
            </a:extLst>
          </p:cNvPr>
          <p:cNvSpPr txBox="1"/>
          <p:nvPr/>
        </p:nvSpPr>
        <p:spPr>
          <a:xfrm>
            <a:off x="2574388" y="6265096"/>
            <a:ext cx="7652824" cy="369332"/>
          </a:xfrm>
          <a:prstGeom prst="rect">
            <a:avLst/>
          </a:prstGeom>
          <a:noFill/>
          <a:ln w="28575">
            <a:solidFill>
              <a:schemeClr val="tx1">
                <a:lumMod val="65000"/>
                <a:lumOff val="35000"/>
              </a:schemeClr>
            </a:solidFill>
          </a:ln>
        </p:spPr>
        <p:txBody>
          <a:bodyPr wrap="square" rtlCol="0">
            <a:spAutoFit/>
          </a:bodyPr>
          <a:lstStyle/>
          <a:p>
            <a:r>
              <a:rPr lang="en-US" dirty="0"/>
              <a:t>Based on Community Household Survey (2014-2020), IYCF practices in Bihar </a:t>
            </a:r>
            <a:endParaRPr lang="en-IN" dirty="0"/>
          </a:p>
        </p:txBody>
      </p:sp>
    </p:spTree>
    <p:extLst>
      <p:ext uri="{BB962C8B-B14F-4D97-AF65-F5344CB8AC3E}">
        <p14:creationId xmlns:p14="http://schemas.microsoft.com/office/powerpoint/2010/main" val="1914070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4256" y="583617"/>
            <a:ext cx="3722141" cy="659876"/>
          </a:xfrm>
        </p:spPr>
        <p:txBody>
          <a:bodyPr>
            <a:normAutofit fontScale="90000"/>
          </a:bodyPr>
          <a:lstStyle/>
          <a:p>
            <a:r>
              <a:rPr lang="en-IN" b="1" dirty="0">
                <a:solidFill>
                  <a:srgbClr val="FFFFFF"/>
                </a:solidFill>
              </a:rPr>
              <a:t>Objectives</a:t>
            </a:r>
          </a:p>
        </p:txBody>
      </p:sp>
      <p:graphicFrame>
        <p:nvGraphicFramePr>
          <p:cNvPr id="5" name="Content Placeholder 2">
            <a:extLst>
              <a:ext uri="{FF2B5EF4-FFF2-40B4-BE49-F238E27FC236}">
                <a16:creationId xmlns:a16="http://schemas.microsoft.com/office/drawing/2014/main" id="{A1742A23-F738-4B80-94DA-A60B4524BCE6}"/>
              </a:ext>
            </a:extLst>
          </p:cNvPr>
          <p:cNvGraphicFramePr>
            <a:graphicFrameLocks noGrp="1"/>
          </p:cNvGraphicFramePr>
          <p:nvPr>
            <p:ph idx="1"/>
            <p:extLst>
              <p:ext uri="{D42A27DB-BD31-4B8C-83A1-F6EECF244321}">
                <p14:modId xmlns:p14="http://schemas.microsoft.com/office/powerpoint/2010/main" val="187436795"/>
              </p:ext>
            </p:extLst>
          </p:nvPr>
        </p:nvGraphicFramePr>
        <p:xfrm>
          <a:off x="4846078" y="676137"/>
          <a:ext cx="7065792" cy="5854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8C58AC20-F13D-4075-9EF7-C4F3122BB9F0}"/>
              </a:ext>
            </a:extLst>
          </p:cNvPr>
          <p:cNvSpPr txBox="1"/>
          <p:nvPr/>
        </p:nvSpPr>
        <p:spPr>
          <a:xfrm>
            <a:off x="370334" y="658718"/>
            <a:ext cx="4120187" cy="584775"/>
          </a:xfrm>
          <a:prstGeom prst="rect">
            <a:avLst/>
          </a:prstGeom>
          <a:solidFill>
            <a:schemeClr val="accent4">
              <a:lumMod val="40000"/>
              <a:lumOff val="60000"/>
            </a:schemeClr>
          </a:solidFill>
        </p:spPr>
        <p:txBody>
          <a:bodyPr wrap="square" rtlCol="0">
            <a:spAutoFit/>
          </a:bodyPr>
          <a:lstStyle/>
          <a:p>
            <a:r>
              <a:rPr lang="en-US" sz="3200" b="1" dirty="0"/>
              <a:t>Objectives</a:t>
            </a:r>
          </a:p>
        </p:txBody>
      </p:sp>
      <p:pic>
        <p:nvPicPr>
          <p:cNvPr id="10" name="Picture 9">
            <a:extLst>
              <a:ext uri="{FF2B5EF4-FFF2-40B4-BE49-F238E27FC236}">
                <a16:creationId xmlns:a16="http://schemas.microsoft.com/office/drawing/2014/main" id="{76FBFBB4-6849-4CDF-B4CD-035B3CF45F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0334" y="1406768"/>
            <a:ext cx="4029983" cy="503173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3" name="Picture 12" descr="Logo&#10;&#10;Description automatically generated">
            <a:extLst>
              <a:ext uri="{FF2B5EF4-FFF2-40B4-BE49-F238E27FC236}">
                <a16:creationId xmlns:a16="http://schemas.microsoft.com/office/drawing/2014/main" id="{6838E305-B98E-46D4-AE10-D2DA8ED1C6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7708"/>
            <a:ext cx="770938" cy="583464"/>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FA5F481A-C5A5-46B9-A3CE-EC91FB36E5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84267" y="0"/>
            <a:ext cx="1407733" cy="697584"/>
          </a:xfrm>
          <a:prstGeom prst="rect">
            <a:avLst/>
          </a:prstGeom>
        </p:spPr>
      </p:pic>
    </p:spTree>
    <p:extLst>
      <p:ext uri="{BB962C8B-B14F-4D97-AF65-F5344CB8AC3E}">
        <p14:creationId xmlns:p14="http://schemas.microsoft.com/office/powerpoint/2010/main" val="321772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59708" y="171712"/>
            <a:ext cx="6017562" cy="1544062"/>
          </a:xfrm>
        </p:spPr>
        <p:txBody>
          <a:bodyPr vert="horz" lIns="91440" tIns="45720" rIns="91440" bIns="45720" rtlCol="0" anchor="ctr">
            <a:normAutofit/>
          </a:bodyPr>
          <a:lstStyle/>
          <a:p>
            <a:br>
              <a:rPr lang="en-US" sz="4000" b="1" dirty="0"/>
            </a:br>
            <a:endParaRPr lang="en-US" sz="4000" b="1" dirty="0"/>
          </a:p>
        </p:txBody>
      </p:sp>
      <p:sp>
        <p:nvSpPr>
          <p:cNvPr id="35" name="Content Placeholder 15">
            <a:extLst>
              <a:ext uri="{FF2B5EF4-FFF2-40B4-BE49-F238E27FC236}">
                <a16:creationId xmlns:a16="http://schemas.microsoft.com/office/drawing/2014/main" id="{FD44F450-A203-4E8B-906B-1D8976C21516}"/>
              </a:ext>
            </a:extLst>
          </p:cNvPr>
          <p:cNvSpPr>
            <a:spLocks noGrp="1"/>
          </p:cNvSpPr>
          <p:nvPr>
            <p:ph idx="1"/>
          </p:nvPr>
        </p:nvSpPr>
        <p:spPr>
          <a:xfrm>
            <a:off x="14990322" y="3575885"/>
            <a:ext cx="1301333" cy="4791223"/>
          </a:xfrm>
        </p:spPr>
        <p:txBody>
          <a:bodyPr>
            <a:normAutofit/>
          </a:bodyPr>
          <a:lstStyle/>
          <a:p>
            <a:endParaRPr lang="en-US" sz="1300" b="1" dirty="0">
              <a:effectLst/>
              <a:latin typeface="Times New Roman" panose="02020603050405020304" pitchFamily="18" charset="0"/>
              <a:ea typeface="Calibri" panose="020F0502020204030204" pitchFamily="34" charset="0"/>
            </a:endParaRPr>
          </a:p>
          <a:p>
            <a:pPr marL="914400" lvl="2" indent="0">
              <a:spcBef>
                <a:spcPts val="0"/>
              </a:spcBef>
              <a:spcAft>
                <a:spcPts val="800"/>
              </a:spcAft>
              <a:buNone/>
            </a:pPr>
            <a:endParaRPr lang="en-US" sz="1700" dirty="0">
              <a:effectLst/>
              <a:latin typeface="Calibri" panose="020F0502020204030204" pitchFamily="34" charset="0"/>
              <a:ea typeface="Calibri" panose="020F0502020204030204" pitchFamily="34" charset="0"/>
              <a:cs typeface="Mangal" panose="02040503050203030202" pitchFamily="18" charset="0"/>
            </a:endParaRPr>
          </a:p>
          <a:p>
            <a:pPr marL="0" indent="0">
              <a:buNone/>
            </a:pPr>
            <a:endParaRPr lang="en-US" sz="1700" b="1" dirty="0"/>
          </a:p>
          <a:p>
            <a:pPr marL="0" indent="0">
              <a:buNone/>
            </a:pPr>
            <a:r>
              <a:rPr lang="en-US" sz="1300" dirty="0"/>
              <a:t>                                                                                                   </a:t>
            </a:r>
          </a:p>
        </p:txBody>
      </p:sp>
      <p:pic>
        <p:nvPicPr>
          <p:cNvPr id="87" name="Picture 86" descr="A screenshot of a computer&#10;&#10;Description automatically generated with low confidence">
            <a:extLst>
              <a:ext uri="{FF2B5EF4-FFF2-40B4-BE49-F238E27FC236}">
                <a16:creationId xmlns:a16="http://schemas.microsoft.com/office/drawing/2014/main" id="{DDA06626-9E8D-4E50-BB0C-AD6FF94F1C18}"/>
              </a:ext>
            </a:extLst>
          </p:cNvPr>
          <p:cNvPicPr>
            <a:picLocks noChangeAspect="1"/>
          </p:cNvPicPr>
          <p:nvPr/>
        </p:nvPicPr>
        <p:blipFill>
          <a:blip r:embed="rId2"/>
          <a:stretch>
            <a:fillRect/>
          </a:stretch>
        </p:blipFill>
        <p:spPr>
          <a:xfrm>
            <a:off x="760603" y="1186876"/>
            <a:ext cx="3903292" cy="3171426"/>
          </a:xfrm>
          <a:prstGeom prst="rect">
            <a:avLst/>
          </a:prstGeom>
        </p:spPr>
      </p:pic>
      <p:pic>
        <p:nvPicPr>
          <p:cNvPr id="93" name="Graphic 92" descr="Woman with baby outline">
            <a:extLst>
              <a:ext uri="{FF2B5EF4-FFF2-40B4-BE49-F238E27FC236}">
                <a16:creationId xmlns:a16="http://schemas.microsoft.com/office/drawing/2014/main" id="{C31E915A-0B6A-4258-BCF7-801862288C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4354568"/>
            <a:ext cx="2331720" cy="2331720"/>
          </a:xfrm>
          <a:prstGeom prst="rect">
            <a:avLst/>
          </a:prstGeom>
        </p:spPr>
      </p:pic>
      <p:pic>
        <p:nvPicPr>
          <p:cNvPr id="115" name="Graphic 114" descr="Woman with baby with solid fill">
            <a:extLst>
              <a:ext uri="{FF2B5EF4-FFF2-40B4-BE49-F238E27FC236}">
                <a16:creationId xmlns:a16="http://schemas.microsoft.com/office/drawing/2014/main" id="{D0E88ADB-6AFC-4B24-AA79-8022DCB3BE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12249" y="4354568"/>
            <a:ext cx="2331720" cy="2331720"/>
          </a:xfrm>
          <a:prstGeom prst="rect">
            <a:avLst/>
          </a:prstGeom>
        </p:spPr>
      </p:pic>
      <p:sp>
        <p:nvSpPr>
          <p:cNvPr id="89" name="TextBox 88">
            <a:extLst>
              <a:ext uri="{FF2B5EF4-FFF2-40B4-BE49-F238E27FC236}">
                <a16:creationId xmlns:a16="http://schemas.microsoft.com/office/drawing/2014/main" id="{3A572DE8-C88D-4827-9645-3E8A8CA35F15}"/>
              </a:ext>
            </a:extLst>
          </p:cNvPr>
          <p:cNvSpPr txBox="1"/>
          <p:nvPr/>
        </p:nvSpPr>
        <p:spPr>
          <a:xfrm flipV="1">
            <a:off x="6579450" y="6854921"/>
            <a:ext cx="6017562" cy="674287"/>
          </a:xfrm>
          <a:prstGeom prst="rect">
            <a:avLst/>
          </a:prstGeom>
        </p:spPr>
        <p:txBody>
          <a:bodyPr vert="horz" lIns="91440" tIns="45720" rIns="91440" bIns="45720" rtlCol="0">
            <a:normAutofit/>
          </a:bodyPr>
          <a:lstStyle/>
          <a:p>
            <a:pPr>
              <a:lnSpc>
                <a:spcPct val="90000"/>
              </a:lnSpc>
            </a:pPr>
            <a:endParaRPr lang="en-US" sz="1600" b="1" dirty="0"/>
          </a:p>
          <a:p>
            <a:pPr>
              <a:lnSpc>
                <a:spcPct val="90000"/>
              </a:lnSpc>
            </a:pPr>
            <a:endParaRPr lang="en-US" sz="1600" b="1" dirty="0"/>
          </a:p>
        </p:txBody>
      </p:sp>
      <p:sp>
        <p:nvSpPr>
          <p:cNvPr id="4" name="TextBox 3">
            <a:extLst>
              <a:ext uri="{FF2B5EF4-FFF2-40B4-BE49-F238E27FC236}">
                <a16:creationId xmlns:a16="http://schemas.microsoft.com/office/drawing/2014/main" id="{015C3E54-75BB-4CC7-BACF-92CA3E9A214D}"/>
              </a:ext>
            </a:extLst>
          </p:cNvPr>
          <p:cNvSpPr txBox="1"/>
          <p:nvPr/>
        </p:nvSpPr>
        <p:spPr>
          <a:xfrm>
            <a:off x="5240806" y="1322255"/>
            <a:ext cx="6365065" cy="5355312"/>
          </a:xfrm>
          <a:prstGeom prst="rect">
            <a:avLst/>
          </a:prstGeom>
          <a:solidFill>
            <a:schemeClr val="tx2">
              <a:lumMod val="20000"/>
              <a:lumOff val="80000"/>
            </a:schemeClr>
          </a:solidFill>
        </p:spPr>
        <p:txBody>
          <a:bodyPr wrap="square" rtlCol="0">
            <a:spAutoFit/>
          </a:bodyPr>
          <a:lstStyle/>
          <a:p>
            <a:pPr indent="-228600">
              <a:lnSpc>
                <a:spcPct val="90000"/>
              </a:lnSpc>
              <a:buFont typeface="Arial" panose="020B0604020202020204" pitchFamily="34" charset="0"/>
              <a:buChar char="•"/>
            </a:pPr>
            <a:r>
              <a:rPr lang="en-US" sz="2000" b="1" dirty="0">
                <a:effectLst/>
              </a:rPr>
              <a:t>Study design:- </a:t>
            </a:r>
          </a:p>
          <a:p>
            <a:pPr marL="457200" lvl="1" indent="-228600">
              <a:lnSpc>
                <a:spcPct val="90000"/>
              </a:lnSpc>
              <a:buFont typeface="Arial" panose="020B0604020202020204" pitchFamily="34" charset="0"/>
              <a:buChar char="•"/>
            </a:pPr>
            <a:r>
              <a:rPr lang="en-US" sz="2000" dirty="0"/>
              <a:t>M</a:t>
            </a:r>
            <a:r>
              <a:rPr lang="en-US" sz="2000" dirty="0">
                <a:effectLst/>
              </a:rPr>
              <a:t>ixed method study design using structured survey tool</a:t>
            </a:r>
          </a:p>
          <a:p>
            <a:pPr marL="1028700" lvl="2" indent="-342900">
              <a:lnSpc>
                <a:spcPct val="90000"/>
              </a:lnSpc>
              <a:buFont typeface="Wingdings" panose="05000000000000000000" pitchFamily="2" charset="2"/>
              <a:buChar char="Ø"/>
            </a:pPr>
            <a:r>
              <a:rPr lang="en-US" sz="2000" dirty="0">
                <a:effectLst/>
              </a:rPr>
              <a:t> in-depth interviews</a:t>
            </a:r>
            <a:endParaRPr lang="en-US" sz="2000" dirty="0"/>
          </a:p>
          <a:p>
            <a:pPr marL="1028700" lvl="2" indent="-342900">
              <a:lnSpc>
                <a:spcPct val="90000"/>
              </a:lnSpc>
              <a:buFont typeface="Wingdings" panose="05000000000000000000" pitchFamily="2" charset="2"/>
              <a:buChar char="Ø"/>
            </a:pPr>
            <a:r>
              <a:rPr lang="en-US" sz="2000" dirty="0">
                <a:effectLst/>
              </a:rPr>
              <a:t>photo documentation and </a:t>
            </a:r>
          </a:p>
          <a:p>
            <a:pPr marL="1028700" lvl="2" indent="-342900">
              <a:lnSpc>
                <a:spcPct val="90000"/>
              </a:lnSpc>
              <a:buFont typeface="Wingdings" panose="05000000000000000000" pitchFamily="2" charset="2"/>
              <a:buChar char="Ø"/>
            </a:pPr>
            <a:r>
              <a:rPr lang="en-US" sz="2000" dirty="0">
                <a:effectLst/>
              </a:rPr>
              <a:t>ethnographic techniques like observation, cognitive mind mapping, free listing, and 24-hour dietary recall.</a:t>
            </a:r>
          </a:p>
          <a:p>
            <a:pPr marL="457200" lvl="1" indent="-228600">
              <a:lnSpc>
                <a:spcPct val="90000"/>
              </a:lnSpc>
              <a:buFont typeface="Arial" panose="020B0604020202020204" pitchFamily="34" charset="0"/>
              <a:buChar char="•"/>
            </a:pPr>
            <a:endParaRPr lang="en-US" sz="2000" dirty="0"/>
          </a:p>
          <a:p>
            <a:pPr indent="-228600">
              <a:lnSpc>
                <a:spcPct val="90000"/>
              </a:lnSpc>
              <a:spcBef>
                <a:spcPts val="0"/>
              </a:spcBef>
              <a:buFont typeface="Arial" panose="020B0604020202020204" pitchFamily="34" charset="0"/>
              <a:buChar char="•"/>
            </a:pPr>
            <a:r>
              <a:rPr lang="en-US" sz="2000" b="1" dirty="0">
                <a:effectLst/>
              </a:rPr>
              <a:t>Study population</a:t>
            </a:r>
            <a:r>
              <a:rPr lang="en-US" sz="2000" b="1" dirty="0"/>
              <a:t>:- </a:t>
            </a:r>
          </a:p>
          <a:p>
            <a:pPr marL="228600" lvl="1">
              <a:lnSpc>
                <a:spcPct val="90000"/>
              </a:lnSpc>
              <a:spcBef>
                <a:spcPts val="0"/>
              </a:spcBef>
            </a:pPr>
            <a:r>
              <a:rPr lang="en-US" sz="2000" dirty="0"/>
              <a:t>1. Key informants(</a:t>
            </a:r>
            <a:r>
              <a:rPr lang="en-US" sz="2000" dirty="0">
                <a:effectLst/>
              </a:rPr>
              <a:t>KIIs) caregivers of children aged between 6-23 months old; ASHA, AWW, ANM, SHG and PRI. </a:t>
            </a:r>
          </a:p>
          <a:p>
            <a:pPr marL="228600" lvl="1">
              <a:lnSpc>
                <a:spcPct val="90000"/>
              </a:lnSpc>
              <a:spcBef>
                <a:spcPts val="0"/>
              </a:spcBef>
            </a:pPr>
            <a:r>
              <a:rPr lang="en-US" sz="2000" dirty="0">
                <a:effectLst/>
              </a:rPr>
              <a:t>2. Market vendors/food suppliers. </a:t>
            </a:r>
            <a:endParaRPr lang="en-US" sz="2000" dirty="0"/>
          </a:p>
          <a:p>
            <a:pPr marL="228600" lvl="1">
              <a:lnSpc>
                <a:spcPct val="90000"/>
              </a:lnSpc>
              <a:spcBef>
                <a:spcPts val="0"/>
              </a:spcBef>
            </a:pPr>
            <a:r>
              <a:rPr lang="en-US" sz="2000" dirty="0">
                <a:effectLst/>
              </a:rPr>
              <a:t>3. </a:t>
            </a:r>
            <a:r>
              <a:rPr lang="en-US" sz="2000" dirty="0"/>
              <a:t>Beneficiary-</a:t>
            </a:r>
            <a:endParaRPr lang="en-US" sz="2000" dirty="0">
              <a:effectLst/>
            </a:endParaRPr>
          </a:p>
          <a:p>
            <a:pPr marL="1200150" lvl="2" indent="-228600">
              <a:lnSpc>
                <a:spcPct val="90000"/>
              </a:lnSpc>
              <a:spcBef>
                <a:spcPts val="0"/>
              </a:spcBef>
              <a:buFont typeface="Arial" panose="020B0604020202020204" pitchFamily="34" charset="0"/>
              <a:buChar char="•"/>
            </a:pPr>
            <a:r>
              <a:rPr lang="en-US" sz="2000" dirty="0">
                <a:effectLst/>
              </a:rPr>
              <a:t>Mothers/caregivers with children aged 6-11 months</a:t>
            </a:r>
          </a:p>
          <a:p>
            <a:pPr marL="1200150" lvl="2" indent="-228600">
              <a:lnSpc>
                <a:spcPct val="90000"/>
              </a:lnSpc>
              <a:spcBef>
                <a:spcPts val="0"/>
              </a:spcBef>
              <a:spcAft>
                <a:spcPts val="800"/>
              </a:spcAft>
              <a:buFont typeface="Arial" panose="020B0604020202020204" pitchFamily="34" charset="0"/>
              <a:buChar char="•"/>
            </a:pPr>
            <a:r>
              <a:rPr lang="en-US" sz="2000" dirty="0">
                <a:effectLst/>
              </a:rPr>
              <a:t>Mothers/caregivers with children aged 12-23 months</a:t>
            </a:r>
          </a:p>
        </p:txBody>
      </p:sp>
      <p:sp>
        <p:nvSpPr>
          <p:cNvPr id="5" name="TextBox 4">
            <a:extLst>
              <a:ext uri="{FF2B5EF4-FFF2-40B4-BE49-F238E27FC236}">
                <a16:creationId xmlns:a16="http://schemas.microsoft.com/office/drawing/2014/main" id="{18096841-A348-4783-AB1F-AD7B80FB3F1C}"/>
              </a:ext>
            </a:extLst>
          </p:cNvPr>
          <p:cNvSpPr txBox="1"/>
          <p:nvPr/>
        </p:nvSpPr>
        <p:spPr>
          <a:xfrm>
            <a:off x="933632" y="583464"/>
            <a:ext cx="3913389" cy="584775"/>
          </a:xfrm>
          <a:prstGeom prst="rect">
            <a:avLst/>
          </a:prstGeom>
          <a:solidFill>
            <a:schemeClr val="accent4">
              <a:lumMod val="40000"/>
              <a:lumOff val="60000"/>
            </a:schemeClr>
          </a:solidFill>
        </p:spPr>
        <p:txBody>
          <a:bodyPr wrap="square" rtlCol="0">
            <a:spAutoFit/>
          </a:bodyPr>
          <a:lstStyle/>
          <a:p>
            <a:r>
              <a:rPr lang="en-US" sz="3200" b="1" dirty="0"/>
              <a:t>Methodology</a:t>
            </a:r>
            <a:endParaRPr lang="en-US" sz="3200" dirty="0"/>
          </a:p>
        </p:txBody>
      </p:sp>
      <p:pic>
        <p:nvPicPr>
          <p:cNvPr id="12" name="Picture 11" descr="Logo&#10;&#10;Description automatically generated">
            <a:extLst>
              <a:ext uri="{FF2B5EF4-FFF2-40B4-BE49-F238E27FC236}">
                <a16:creationId xmlns:a16="http://schemas.microsoft.com/office/drawing/2014/main" id="{9EB3E020-2014-43DE-A352-00F74BDC4F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792" y="0"/>
            <a:ext cx="770938" cy="583464"/>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C13100B5-841C-4BD0-9801-6182FF567F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84267" y="0"/>
            <a:ext cx="1407733" cy="697584"/>
          </a:xfrm>
          <a:prstGeom prst="rect">
            <a:avLst/>
          </a:prstGeom>
        </p:spPr>
      </p:pic>
    </p:spTree>
    <p:extLst>
      <p:ext uri="{BB962C8B-B14F-4D97-AF65-F5344CB8AC3E}">
        <p14:creationId xmlns:p14="http://schemas.microsoft.com/office/powerpoint/2010/main" val="3332718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9029E0-120D-4C89-8978-08979CFB9029}"/>
              </a:ext>
            </a:extLst>
          </p:cNvPr>
          <p:cNvSpPr>
            <a:spLocks noGrp="1"/>
          </p:cNvSpPr>
          <p:nvPr>
            <p:ph idx="1"/>
          </p:nvPr>
        </p:nvSpPr>
        <p:spPr>
          <a:xfrm>
            <a:off x="838200" y="393894"/>
            <a:ext cx="4648200" cy="6091311"/>
          </a:xfrm>
          <a:solidFill>
            <a:schemeClr val="accent4">
              <a:lumMod val="20000"/>
              <a:lumOff val="80000"/>
            </a:schemeClr>
          </a:solidFill>
          <a:ln>
            <a:solidFill>
              <a:schemeClr val="bg2">
                <a:lumMod val="25000"/>
              </a:schemeClr>
            </a:solidFill>
            <a:prstDash val="dash"/>
          </a:ln>
        </p:spPr>
        <p:txBody>
          <a:bodyPr/>
          <a:lstStyle/>
          <a:p>
            <a:pPr marL="0" indent="0">
              <a:buNone/>
            </a:pPr>
            <a:r>
              <a:rPr lang="en-US" dirty="0"/>
              <a:t>      </a:t>
            </a:r>
            <a:r>
              <a:rPr lang="en-US" b="1" dirty="0">
                <a:latin typeface="Times New Roman" panose="02020603050405020304" pitchFamily="18" charset="0"/>
                <a:cs typeface="Times New Roman" panose="02020603050405020304" pitchFamily="18" charset="0"/>
              </a:rPr>
              <a:t>Sampling technique </a:t>
            </a:r>
          </a:p>
          <a:p>
            <a:pPr>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Purposive sampling of mothers with 6-23 months old children </a:t>
            </a:r>
          </a:p>
          <a:p>
            <a:pPr>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Nested subsample cross 4 villages were derived </a:t>
            </a:r>
          </a:p>
          <a:p>
            <a:pPr>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3:1 ratio of rural to peri-urban population </a:t>
            </a:r>
          </a:p>
          <a:p>
            <a:pPr>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1 sample included:</a:t>
            </a:r>
          </a:p>
          <a:p>
            <a:pPr lvl="1">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1 beneficiary (mothers with 6-23 months old children )</a:t>
            </a:r>
          </a:p>
          <a:p>
            <a:pPr lvl="1">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1 ASHA/ANM</a:t>
            </a:r>
          </a:p>
          <a:p>
            <a:pPr lvl="1">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1 AWW</a:t>
            </a:r>
          </a:p>
          <a:p>
            <a:pPr lvl="1">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1 PRI</a:t>
            </a:r>
          </a:p>
          <a:p>
            <a:pPr lvl="1">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1 SHG</a:t>
            </a:r>
          </a:p>
          <a:p>
            <a:pPr lvl="1">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MARKET VENDOR </a:t>
            </a:r>
          </a:p>
          <a:p>
            <a:endParaRPr lang="en-US" dirty="0"/>
          </a:p>
        </p:txBody>
      </p:sp>
      <p:graphicFrame>
        <p:nvGraphicFramePr>
          <p:cNvPr id="5" name="Diagram 4">
            <a:extLst>
              <a:ext uri="{FF2B5EF4-FFF2-40B4-BE49-F238E27FC236}">
                <a16:creationId xmlns:a16="http://schemas.microsoft.com/office/drawing/2014/main" id="{0AE47815-BCB4-4DA9-8375-3CE41D6A68CC}"/>
              </a:ext>
            </a:extLst>
          </p:cNvPr>
          <p:cNvGraphicFramePr/>
          <p:nvPr>
            <p:extLst>
              <p:ext uri="{D42A27DB-BD31-4B8C-83A1-F6EECF244321}">
                <p14:modId xmlns:p14="http://schemas.microsoft.com/office/powerpoint/2010/main" val="130847130"/>
              </p:ext>
            </p:extLst>
          </p:nvPr>
        </p:nvGraphicFramePr>
        <p:xfrm>
          <a:off x="5844344" y="393894"/>
          <a:ext cx="5817772" cy="6070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5932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60">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8FF5058-3304-4AC3-8474-DE48B1EFCDB2}"/>
              </a:ext>
            </a:extLst>
          </p:cNvPr>
          <p:cNvSpPr txBox="1"/>
          <p:nvPr/>
        </p:nvSpPr>
        <p:spPr>
          <a:xfrm>
            <a:off x="589560" y="856180"/>
            <a:ext cx="5279408" cy="112806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latin typeface="+mj-lt"/>
                <a:ea typeface="+mj-ea"/>
                <a:cs typeface="+mj-cs"/>
              </a:rPr>
              <a:t>Data analysis</a:t>
            </a:r>
          </a:p>
        </p:txBody>
      </p:sp>
      <p:grpSp>
        <p:nvGrpSpPr>
          <p:cNvPr id="85" name="Group 6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64" name="Rectangle 6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Rectangle 6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0">
            <a:extLst>
              <a:ext uri="{FF2B5EF4-FFF2-40B4-BE49-F238E27FC236}">
                <a16:creationId xmlns:a16="http://schemas.microsoft.com/office/drawing/2014/main" id="{3C7C4CA9-7E1E-49C2-A919-6A4F485E3569}"/>
              </a:ext>
            </a:extLst>
          </p:cNvPr>
          <p:cNvSpPr>
            <a:spLocks noGrp="1"/>
          </p:cNvSpPr>
          <p:nvPr>
            <p:ph idx="1"/>
          </p:nvPr>
        </p:nvSpPr>
        <p:spPr>
          <a:xfrm>
            <a:off x="589559" y="2074654"/>
            <a:ext cx="5278066" cy="4692305"/>
          </a:xfrm>
        </p:spPr>
        <p:txBody>
          <a:bodyPr vert="horz" lIns="91440" tIns="45720" rIns="91440" bIns="45720" rtlCol="0" anchor="ctr">
            <a:normAutofit/>
          </a:bodyPr>
          <a:lstStyle/>
          <a:p>
            <a:pPr marL="0" marR="0">
              <a:spcBef>
                <a:spcPts val="0"/>
              </a:spcBef>
              <a:spcAft>
                <a:spcPts val="800"/>
              </a:spcAft>
            </a:pPr>
            <a:r>
              <a:rPr lang="en-US" sz="2000" dirty="0">
                <a:effectLst/>
              </a:rPr>
              <a:t>All collated data including observation checklists, notes, pictures were primarily be digitized on daily basis. </a:t>
            </a:r>
          </a:p>
          <a:p>
            <a:pPr marL="0" marR="0">
              <a:spcBef>
                <a:spcPts val="0"/>
              </a:spcBef>
              <a:spcAft>
                <a:spcPts val="800"/>
              </a:spcAft>
            </a:pPr>
            <a:r>
              <a:rPr lang="en-US" sz="2000" dirty="0">
                <a:effectLst/>
              </a:rPr>
              <a:t>The preliminary findings and notes undertaken during observation/IDIs, and all corresponding audio transcripts we transcribed into text using </a:t>
            </a:r>
            <a:r>
              <a:rPr lang="en-US" sz="2000" b="1" dirty="0">
                <a:effectLst/>
              </a:rPr>
              <a:t>MS Word</a:t>
            </a:r>
            <a:r>
              <a:rPr lang="en-US" sz="2000" dirty="0">
                <a:effectLst/>
              </a:rPr>
              <a:t>. </a:t>
            </a:r>
          </a:p>
          <a:p>
            <a:pPr marL="0" marR="0">
              <a:spcBef>
                <a:spcPts val="0"/>
              </a:spcBef>
              <a:spcAft>
                <a:spcPts val="800"/>
              </a:spcAft>
            </a:pPr>
            <a:r>
              <a:rPr lang="en-IN" sz="2000" dirty="0">
                <a:effectLst/>
                <a:latin typeface="Times New Roman" panose="02020603050405020304" pitchFamily="18" charset="0"/>
                <a:ea typeface="Calibri" panose="020F0502020204030204" pitchFamily="34" charset="0"/>
              </a:rPr>
              <a:t>The data generated by IDI and observations were then coded using </a:t>
            </a:r>
            <a:r>
              <a:rPr lang="en-IN" sz="2000" b="1" dirty="0">
                <a:effectLst/>
                <a:latin typeface="Times New Roman" panose="02020603050405020304" pitchFamily="18" charset="0"/>
                <a:ea typeface="Calibri" panose="020F0502020204030204" pitchFamily="34" charset="0"/>
              </a:rPr>
              <a:t>ATLAS </a:t>
            </a:r>
            <a:r>
              <a:rPr lang="en-IN" sz="2000" b="1" dirty="0" err="1">
                <a:effectLst/>
                <a:latin typeface="Times New Roman" panose="02020603050405020304" pitchFamily="18" charset="0"/>
                <a:ea typeface="Calibri" panose="020F0502020204030204" pitchFamily="34" charset="0"/>
              </a:rPr>
              <a:t>Ti</a:t>
            </a:r>
            <a:r>
              <a:rPr lang="en-IN" sz="2000" dirty="0">
                <a:effectLst/>
                <a:latin typeface="Times New Roman" panose="02020603050405020304" pitchFamily="18" charset="0"/>
                <a:ea typeface="Calibri" panose="020F0502020204030204" pitchFamily="34" charset="0"/>
              </a:rPr>
              <a:t>. Code families, code dictionaries.</a:t>
            </a:r>
          </a:p>
          <a:p>
            <a:pPr marL="0" marR="0">
              <a:spcBef>
                <a:spcPts val="0"/>
              </a:spcBef>
              <a:spcAft>
                <a:spcPts val="800"/>
              </a:spcAft>
            </a:pPr>
            <a:r>
              <a:rPr lang="en-IN" sz="2000" b="1" dirty="0">
                <a:effectLst/>
                <a:latin typeface="Times New Roman" panose="02020603050405020304" pitchFamily="18" charset="0"/>
                <a:ea typeface="Calibri" panose="020F0502020204030204" pitchFamily="34" charset="0"/>
              </a:rPr>
              <a:t>Grounded theory-based </a:t>
            </a:r>
            <a:r>
              <a:rPr lang="en-IN" sz="2000" dirty="0">
                <a:effectLst/>
                <a:latin typeface="Times New Roman" panose="02020603050405020304" pitchFamily="18" charset="0"/>
                <a:ea typeface="Calibri" panose="020F0502020204030204" pitchFamily="34" charset="0"/>
              </a:rPr>
              <a:t>coding of transcripts, cleaning, contextualization for preparing the qualitative data for analysis. was done using </a:t>
            </a:r>
            <a:r>
              <a:rPr lang="en-IN" sz="2000" b="1" dirty="0">
                <a:effectLst/>
                <a:latin typeface="Times New Roman" panose="02020603050405020304" pitchFamily="18" charset="0"/>
                <a:ea typeface="Calibri" panose="020F0502020204030204" pitchFamily="34" charset="0"/>
              </a:rPr>
              <a:t>ATLAS </a:t>
            </a:r>
            <a:r>
              <a:rPr lang="en-IN" sz="2000" b="1" dirty="0" err="1">
                <a:effectLst/>
                <a:latin typeface="Times New Roman" panose="02020603050405020304" pitchFamily="18" charset="0"/>
                <a:ea typeface="Calibri" panose="020F0502020204030204" pitchFamily="34" charset="0"/>
              </a:rPr>
              <a:t>Ti</a:t>
            </a:r>
            <a:endParaRPr lang="en-US" sz="2400" b="1" dirty="0"/>
          </a:p>
        </p:txBody>
      </p:sp>
      <p:sp>
        <p:nvSpPr>
          <p:cNvPr id="87" name="Rectangle 6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7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F958E02-20A5-431D-A753-99012759997D}"/>
              </a:ext>
            </a:extLst>
          </p:cNvPr>
          <p:cNvPicPr>
            <a:picLocks noChangeAspect="1"/>
          </p:cNvPicPr>
          <p:nvPr/>
        </p:nvPicPr>
        <p:blipFill>
          <a:blip r:embed="rId2"/>
          <a:stretch>
            <a:fillRect/>
          </a:stretch>
        </p:blipFill>
        <p:spPr>
          <a:xfrm>
            <a:off x="6909571" y="972374"/>
            <a:ext cx="4785604" cy="2258314"/>
          </a:xfrm>
          <a:prstGeom prst="rect">
            <a:avLst/>
          </a:prstGeom>
        </p:spPr>
      </p:pic>
      <p:sp>
        <p:nvSpPr>
          <p:cNvPr id="89" name="Rectangle 72">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Graphical user interface, text, application&#10;&#10;Description automatically generated">
            <a:extLst>
              <a:ext uri="{FF2B5EF4-FFF2-40B4-BE49-F238E27FC236}">
                <a16:creationId xmlns:a16="http://schemas.microsoft.com/office/drawing/2014/main" id="{B3C26681-D36E-48BA-9EA5-507A89A7DA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90" b="-4"/>
          <a:stretch/>
        </p:blipFill>
        <p:spPr>
          <a:xfrm>
            <a:off x="6909571" y="3792418"/>
            <a:ext cx="4691710" cy="2517672"/>
          </a:xfrm>
          <a:prstGeom prst="rect">
            <a:avLst/>
          </a:prstGeom>
        </p:spPr>
      </p:pic>
      <p:pic>
        <p:nvPicPr>
          <p:cNvPr id="6" name="Picture 5" descr="Logo&#10;&#10;Description automatically generated">
            <a:extLst>
              <a:ext uri="{FF2B5EF4-FFF2-40B4-BE49-F238E27FC236}">
                <a16:creationId xmlns:a16="http://schemas.microsoft.com/office/drawing/2014/main" id="{3A5A355A-1918-4605-A69A-C8196F8236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770938" cy="583464"/>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F7044338-D1CA-471C-A749-C3918E789B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4267" y="0"/>
            <a:ext cx="1407733" cy="697584"/>
          </a:xfrm>
          <a:prstGeom prst="rect">
            <a:avLst/>
          </a:prstGeom>
        </p:spPr>
      </p:pic>
    </p:spTree>
    <p:extLst>
      <p:ext uri="{BB962C8B-B14F-4D97-AF65-F5344CB8AC3E}">
        <p14:creationId xmlns:p14="http://schemas.microsoft.com/office/powerpoint/2010/main" val="931644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1653</TotalTime>
  <Words>1990</Words>
  <Application>Microsoft Office PowerPoint</Application>
  <PresentationFormat>Widescreen</PresentationFormat>
  <Paragraphs>199</Paragraphs>
  <Slides>23</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Symbol</vt:lpstr>
      <vt:lpstr>Times New Roman</vt:lpstr>
      <vt:lpstr>Wingdings</vt:lpstr>
      <vt:lpstr>Office Theme</vt:lpstr>
      <vt:lpstr>A Closer Look (ACL Study) - on the multidimensional modifiers of nutritional practices in children of rural Bihar- A qualitative deep dive using ethnographic techniques. </vt:lpstr>
      <vt:lpstr>Screenshot of Approval</vt:lpstr>
      <vt:lpstr>Introduction</vt:lpstr>
      <vt:lpstr>PowerPoint Presentation</vt:lpstr>
      <vt:lpstr> </vt:lpstr>
      <vt:lpstr>Objectives</vt:lpstr>
      <vt:lpstr> </vt:lpstr>
      <vt:lpstr>PowerPoint Presentation</vt:lpstr>
      <vt:lpstr>PowerPoint Presentation</vt:lpstr>
      <vt:lpstr>Result</vt:lpstr>
      <vt:lpstr>PowerPoint Presentation</vt:lpstr>
      <vt:lpstr>PowerPoint Presentation</vt:lpstr>
      <vt:lpstr>Discussion</vt:lpstr>
      <vt:lpstr>PowerPoint Presentation</vt:lpstr>
      <vt:lpstr>Limitations of the study</vt:lpstr>
      <vt:lpstr>CONCLUSION</vt:lpstr>
      <vt:lpstr>References</vt:lpstr>
      <vt:lpstr>Final Poster of Internship Presentation</vt:lpstr>
      <vt:lpstr>PowerPoint Presentation</vt:lpstr>
      <vt:lpstr>Internship Experiences</vt:lpstr>
      <vt:lpstr>Suggestions Given to Organization</vt:lpstr>
      <vt:lpstr>Pictorial Journey (1/2)</vt:lpstr>
      <vt:lpstr>Pictorial Journey (1/2)</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Vineet Kumar</dc:creator>
  <cp:lastModifiedBy>Tulika Rajan</cp:lastModifiedBy>
  <cp:revision>173</cp:revision>
  <dcterms:created xsi:type="dcterms:W3CDTF">2018-05-17T06:56:34Z</dcterms:created>
  <dcterms:modified xsi:type="dcterms:W3CDTF">2022-08-11T06:13:52Z</dcterms:modified>
</cp:coreProperties>
</file>