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4" r:id="rId3"/>
    <p:sldId id="258" r:id="rId4"/>
    <p:sldId id="301" r:id="rId5"/>
    <p:sldId id="277" r:id="rId6"/>
    <p:sldId id="293" r:id="rId7"/>
    <p:sldId id="306" r:id="rId8"/>
    <p:sldId id="280" r:id="rId9"/>
    <p:sldId id="302" r:id="rId10"/>
    <p:sldId id="283" r:id="rId11"/>
    <p:sldId id="263" r:id="rId12"/>
    <p:sldId id="282" r:id="rId13"/>
    <p:sldId id="303" r:id="rId14"/>
    <p:sldId id="308" r:id="rId15"/>
    <p:sldId id="299" r:id="rId16"/>
    <p:sldId id="310" r:id="rId17"/>
    <p:sldId id="309" r:id="rId18"/>
    <p:sldId id="294" r:id="rId19"/>
    <p:sldId id="304" r:id="rId20"/>
    <p:sldId id="286" r:id="rId21"/>
    <p:sldId id="298" r:id="rId22"/>
    <p:sldId id="297" r:id="rId23"/>
    <p:sldId id="31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00"/>
    <a:srgbClr val="FFD243"/>
    <a:srgbClr val="EDF303"/>
    <a:srgbClr val="37C000"/>
    <a:srgbClr val="007434"/>
    <a:srgbClr val="0096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B554B5-CE20-45A9-9166-B37341E63ED0}" v="18" dt="2022-06-17T08:08:08.7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94660"/>
  </p:normalViewPr>
  <p:slideViewPr>
    <p:cSldViewPr snapToGrid="0">
      <p:cViewPr>
        <p:scale>
          <a:sx n="50" d="100"/>
          <a:sy n="50" d="100"/>
        </p:scale>
        <p:origin x="1156"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onal\Downloads\Digitalization%20at%20AIIMS_%20Stakeholder's%20Point%20of%20view%20%20(Respons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onal\Downloads\Digitalization%20at%20AIIMS_%20Stakeholder's%20Point%20of%20view%20%20(Respons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onal\Downloads\Digitalization%20at%20AIIMS_%20Stakeholder's%20Point%20of%20view%20%20(Respons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eyindia-my.sharepoint.com/personal/sonal_saxena_in_ey_com/Documents/Desktop/Digitalization%20at%20AIIMS_%20Stakeholder's%20Point%20of%20view%20%20(Responses)%20(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eyindia-my.sharepoint.com/personal/sonal_saxena_in_ey_com/Documents/Desktop/Digitalization%20at%20AIIMS_%20Stakeholder's%20Point%20of%20view%20%20(Responses)%20(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onal\Downloads\Digitalization%20at%20AIIMS_%20Stakeholder's%20Point%20of%20view%20%20(Response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eyindia-my.sharepoint.com/personal/sonal_saxena_in_ey_com/Documents/Desktop/Digitalization%20at%20AIIMS_%20Stakeholder's%20Point%20of%20view%20%20(Responses)%20(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pivotSource>
    <c:name>[Book1]Sheet4!PivotTable17</c:name>
    <c:fmtId val="11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sz="2400" b="1" dirty="0"/>
              <a:t>In</a:t>
            </a:r>
            <a:r>
              <a:rPr lang="en-IN" sz="2400" b="1" baseline="0" dirty="0"/>
              <a:t> favour of digitalization of AIIMS?</a:t>
            </a:r>
            <a:endParaRPr lang="en-IN" sz="24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7.8354751143862034E-2"/>
          <c:y val="0.19144241445531887"/>
          <c:w val="0.88070957319991816"/>
          <c:h val="0.66143351320087429"/>
        </c:manualLayout>
      </c:layout>
      <c:barChart>
        <c:barDir val="col"/>
        <c:grouping val="clustered"/>
        <c:varyColors val="0"/>
        <c:ser>
          <c:idx val="0"/>
          <c:order val="0"/>
          <c:tx>
            <c:strRef>
              <c:f>Sheet4!$B$3</c:f>
              <c:strCache>
                <c:ptCount val="1"/>
                <c:pt idx="0">
                  <c:v>Total</c:v>
                </c:pt>
              </c:strCache>
            </c:strRef>
          </c:tx>
          <c:spPr>
            <a:solidFill>
              <a:srgbClr val="FFE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Sheet4!$A$4:$A$5</c:f>
              <c:strCache>
                <c:ptCount val="2"/>
                <c:pt idx="0">
                  <c:v>No </c:v>
                </c:pt>
                <c:pt idx="1">
                  <c:v>Yes</c:v>
                </c:pt>
              </c:strCache>
            </c:strRef>
          </c:cat>
          <c:val>
            <c:numRef>
              <c:f>Sheet4!$B$4:$B$5</c:f>
              <c:numCache>
                <c:formatCode>General</c:formatCode>
                <c:ptCount val="2"/>
                <c:pt idx="0">
                  <c:v>2</c:v>
                </c:pt>
                <c:pt idx="1">
                  <c:v>38</c:v>
                </c:pt>
              </c:numCache>
            </c:numRef>
          </c:val>
          <c:extLst>
            <c:ext xmlns:c16="http://schemas.microsoft.com/office/drawing/2014/chart" uri="{C3380CC4-5D6E-409C-BE32-E72D297353CC}">
              <c16:uniqueId val="{00000000-F9CE-4DBB-AF2E-87C34265813F}"/>
            </c:ext>
          </c:extLst>
        </c:ser>
        <c:dLbls>
          <c:dLblPos val="outEnd"/>
          <c:showLegendKey val="0"/>
          <c:showVal val="1"/>
          <c:showCatName val="0"/>
          <c:showSerName val="0"/>
          <c:showPercent val="0"/>
          <c:showBubbleSize val="0"/>
        </c:dLbls>
        <c:gapWidth val="219"/>
        <c:overlap val="-27"/>
        <c:axId val="515024440"/>
        <c:axId val="515026080"/>
      </c:barChart>
      <c:catAx>
        <c:axId val="515024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5026080"/>
        <c:crosses val="autoZero"/>
        <c:auto val="1"/>
        <c:lblAlgn val="ctr"/>
        <c:lblOffset val="100"/>
        <c:noMultiLvlLbl val="0"/>
      </c:catAx>
      <c:valAx>
        <c:axId val="515026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502444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[Digitalization at AIIMS_ Stakeholder's Point of view  (Responses).xlsx]Sheet3!PivotTable1</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00" dirty="0"/>
              <a:t>Time</a:t>
            </a:r>
            <a:r>
              <a:rPr lang="en-US" sz="1000" baseline="0" dirty="0"/>
              <a:t> taken to complete the registration process</a:t>
            </a:r>
            <a:endParaRPr lang="en-US" sz="1000" dirty="0"/>
          </a:p>
        </c:rich>
      </c:tx>
      <c:layout>
        <c:manualLayout>
          <c:xMode val="edge"/>
          <c:yMode val="edge"/>
          <c:x val="0.1515"/>
          <c:y val="6.481481481481481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6"/>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6"/>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6"/>
          </a:solidFill>
          <a:ln w="19050">
            <a:solidFill>
              <a:schemeClr val="lt1"/>
            </a:solidFill>
          </a:ln>
          <a:effectLst/>
        </c:spPr>
      </c:pivotFmt>
      <c:pivotFmt>
        <c:idx val="3"/>
        <c:spPr>
          <a:solidFill>
            <a:schemeClr val="accent6"/>
          </a:solidFill>
          <a:ln w="19050">
            <a:solidFill>
              <a:schemeClr val="lt1"/>
            </a:solidFill>
          </a:ln>
          <a:effectLst/>
        </c:spPr>
      </c:pivotFmt>
      <c:pivotFmt>
        <c:idx val="4"/>
        <c:spPr>
          <a:solidFill>
            <a:schemeClr val="accent6"/>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6"/>
          </a:solidFill>
          <a:ln w="19050">
            <a:solidFill>
              <a:schemeClr val="lt1"/>
            </a:solidFill>
          </a:ln>
          <a:effectLst/>
        </c:spPr>
      </c:pivotFmt>
      <c:pivotFmt>
        <c:idx val="6"/>
        <c:spPr>
          <a:solidFill>
            <a:schemeClr val="accent6"/>
          </a:solidFill>
          <a:ln w="19050">
            <a:solidFill>
              <a:schemeClr val="lt1"/>
            </a:solidFill>
          </a:ln>
          <a:effectLst/>
        </c:spPr>
      </c:pivotFmt>
    </c:pivotFmts>
    <c:plotArea>
      <c:layout/>
      <c:pieChart>
        <c:varyColors val="1"/>
        <c:ser>
          <c:idx val="0"/>
          <c:order val="0"/>
          <c:tx>
            <c:strRef>
              <c:f>Sheet3!$J$6</c:f>
              <c:strCache>
                <c:ptCount val="1"/>
                <c:pt idx="0">
                  <c:v>Total</c:v>
                </c:pt>
              </c:strCache>
            </c:strRef>
          </c:tx>
          <c:spPr>
            <a:solidFill>
              <a:schemeClr val="bg2">
                <a:lumMod val="50000"/>
              </a:schemeClr>
            </a:solidFill>
          </c:spPr>
          <c:dPt>
            <c:idx val="0"/>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1-4783-49D5-91F7-516A02558136}"/>
              </c:ext>
            </c:extLst>
          </c:dPt>
          <c:dPt>
            <c:idx val="1"/>
            <c:bubble3D val="0"/>
            <c:spPr>
              <a:solidFill>
                <a:srgbClr val="FFE600"/>
              </a:solidFill>
              <a:ln w="19050">
                <a:solidFill>
                  <a:schemeClr val="lt1"/>
                </a:solidFill>
              </a:ln>
              <a:effectLst/>
            </c:spPr>
            <c:extLst>
              <c:ext xmlns:c16="http://schemas.microsoft.com/office/drawing/2014/chart" uri="{C3380CC4-5D6E-409C-BE32-E72D297353CC}">
                <c16:uniqueId val="{00000003-4783-49D5-91F7-516A0255813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Sheet3!$I$7:$I$9</c:f>
              <c:strCache>
                <c:ptCount val="2"/>
                <c:pt idx="0">
                  <c:v>1 hour-2 hours</c:v>
                </c:pt>
                <c:pt idx="1">
                  <c:v>More than 2 hours</c:v>
                </c:pt>
              </c:strCache>
            </c:strRef>
          </c:cat>
          <c:val>
            <c:numRef>
              <c:f>Sheet3!$J$7:$J$9</c:f>
              <c:numCache>
                <c:formatCode>General</c:formatCode>
                <c:ptCount val="2"/>
                <c:pt idx="0">
                  <c:v>2</c:v>
                </c:pt>
                <c:pt idx="1">
                  <c:v>8</c:v>
                </c:pt>
              </c:numCache>
            </c:numRef>
          </c:val>
          <c:extLst>
            <c:ext xmlns:c16="http://schemas.microsoft.com/office/drawing/2014/chart" uri="{C3380CC4-5D6E-409C-BE32-E72D297353CC}">
              <c16:uniqueId val="{00000004-4783-49D5-91F7-516A02558136}"/>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[Digitalization at AIIMS_ Stakeholder's Point of view  (Responses).xlsx]Sheet1!PivotTable21</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Appointment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s>
    <c:plotArea>
      <c:layout/>
      <c:pieChart>
        <c:varyColors val="1"/>
        <c:ser>
          <c:idx val="0"/>
          <c:order val="0"/>
          <c:tx>
            <c:strRef>
              <c:f>Sheet1!$C$71</c:f>
              <c:strCache>
                <c:ptCount val="1"/>
                <c:pt idx="0">
                  <c:v>Total</c:v>
                </c:pt>
              </c:strCache>
            </c:strRef>
          </c:tx>
          <c:dPt>
            <c:idx val="0"/>
            <c:bubble3D val="0"/>
            <c:spPr>
              <a:solidFill>
                <a:srgbClr val="FFE600"/>
              </a:solidFill>
              <a:ln w="19050">
                <a:solidFill>
                  <a:schemeClr val="lt1"/>
                </a:solidFill>
              </a:ln>
              <a:effectLst/>
            </c:spPr>
            <c:extLst>
              <c:ext xmlns:c16="http://schemas.microsoft.com/office/drawing/2014/chart" uri="{C3380CC4-5D6E-409C-BE32-E72D297353CC}">
                <c16:uniqueId val="{00000001-4FC6-4D9F-9204-B78DB44D0B07}"/>
              </c:ext>
            </c:extLst>
          </c:dPt>
          <c:dPt>
            <c:idx val="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3-4FC6-4D9F-9204-B78DB44D0B0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Sheet1!$B$72:$B$74</c:f>
              <c:strCache>
                <c:ptCount val="2"/>
                <c:pt idx="0">
                  <c:v>Counter Window</c:v>
                </c:pt>
                <c:pt idx="1">
                  <c:v>Online Portal</c:v>
                </c:pt>
              </c:strCache>
            </c:strRef>
          </c:cat>
          <c:val>
            <c:numRef>
              <c:f>Sheet1!$C$72:$C$74</c:f>
              <c:numCache>
                <c:formatCode>General</c:formatCode>
                <c:ptCount val="2"/>
                <c:pt idx="0">
                  <c:v>8</c:v>
                </c:pt>
                <c:pt idx="1">
                  <c:v>2</c:v>
                </c:pt>
              </c:numCache>
            </c:numRef>
          </c:val>
          <c:extLst>
            <c:ext xmlns:c16="http://schemas.microsoft.com/office/drawing/2014/chart" uri="{C3380CC4-5D6E-409C-BE32-E72D297353CC}">
              <c16:uniqueId val="{00000004-4FC6-4D9F-9204-B78DB44D0B07}"/>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a:t>Time spent on different Activities</a:t>
            </a:r>
            <a:r>
              <a:rPr lang="en-IN" baseline="0"/>
              <a:t> </a:t>
            </a:r>
            <a:endParaRPr lang="en-IN"/>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Sheet6!$B$28</c:f>
              <c:strCache>
                <c:ptCount val="1"/>
                <c:pt idx="0">
                  <c:v>Patient Care</c:v>
                </c:pt>
              </c:strCache>
            </c:strRef>
          </c:tx>
          <c:spPr>
            <a:solidFill>
              <a:schemeClr val="accent4">
                <a:shade val="58000"/>
              </a:schemeClr>
            </a:solidFill>
            <a:ln>
              <a:noFill/>
            </a:ln>
            <a:effectLst/>
          </c:spPr>
          <c:invertIfNegative val="0"/>
          <c:val>
            <c:numRef>
              <c:f>Sheet6!$B$29:$B$38</c:f>
              <c:numCache>
                <c:formatCode>0%</c:formatCode>
                <c:ptCount val="10"/>
                <c:pt idx="0">
                  <c:v>0.3</c:v>
                </c:pt>
                <c:pt idx="1">
                  <c:v>0.2</c:v>
                </c:pt>
                <c:pt idx="2">
                  <c:v>0.4</c:v>
                </c:pt>
                <c:pt idx="3">
                  <c:v>0.3</c:v>
                </c:pt>
                <c:pt idx="4">
                  <c:v>0.3</c:v>
                </c:pt>
                <c:pt idx="5">
                  <c:v>0.3</c:v>
                </c:pt>
                <c:pt idx="6">
                  <c:v>0.3</c:v>
                </c:pt>
                <c:pt idx="7">
                  <c:v>0.2</c:v>
                </c:pt>
                <c:pt idx="8">
                  <c:v>0.2</c:v>
                </c:pt>
                <c:pt idx="9">
                  <c:v>0.4</c:v>
                </c:pt>
              </c:numCache>
            </c:numRef>
          </c:val>
          <c:extLst>
            <c:ext xmlns:c16="http://schemas.microsoft.com/office/drawing/2014/chart" uri="{C3380CC4-5D6E-409C-BE32-E72D297353CC}">
              <c16:uniqueId val="{00000000-0324-498E-94A8-E0908611476E}"/>
            </c:ext>
          </c:extLst>
        </c:ser>
        <c:ser>
          <c:idx val="1"/>
          <c:order val="1"/>
          <c:tx>
            <c:strRef>
              <c:f>Sheet6!$C$28</c:f>
              <c:strCache>
                <c:ptCount val="1"/>
                <c:pt idx="0">
                  <c:v>Academics</c:v>
                </c:pt>
              </c:strCache>
            </c:strRef>
          </c:tx>
          <c:spPr>
            <a:solidFill>
              <a:schemeClr val="accent4">
                <a:shade val="86000"/>
              </a:schemeClr>
            </a:solidFill>
            <a:ln>
              <a:noFill/>
            </a:ln>
            <a:effectLst/>
          </c:spPr>
          <c:invertIfNegative val="0"/>
          <c:val>
            <c:numRef>
              <c:f>Sheet6!$C$29:$C$38</c:f>
              <c:numCache>
                <c:formatCode>0%</c:formatCode>
                <c:ptCount val="10"/>
                <c:pt idx="0">
                  <c:v>0.3</c:v>
                </c:pt>
                <c:pt idx="1">
                  <c:v>0.2</c:v>
                </c:pt>
                <c:pt idx="2">
                  <c:v>0.1</c:v>
                </c:pt>
                <c:pt idx="3">
                  <c:v>0.2</c:v>
                </c:pt>
                <c:pt idx="4">
                  <c:v>0.2</c:v>
                </c:pt>
                <c:pt idx="5">
                  <c:v>0.2</c:v>
                </c:pt>
                <c:pt idx="6">
                  <c:v>0.2</c:v>
                </c:pt>
                <c:pt idx="7">
                  <c:v>0.2</c:v>
                </c:pt>
                <c:pt idx="8">
                  <c:v>0.3</c:v>
                </c:pt>
                <c:pt idx="9">
                  <c:v>0.1</c:v>
                </c:pt>
              </c:numCache>
            </c:numRef>
          </c:val>
          <c:extLst>
            <c:ext xmlns:c16="http://schemas.microsoft.com/office/drawing/2014/chart" uri="{C3380CC4-5D6E-409C-BE32-E72D297353CC}">
              <c16:uniqueId val="{00000001-0324-498E-94A8-E0908611476E}"/>
            </c:ext>
          </c:extLst>
        </c:ser>
        <c:ser>
          <c:idx val="2"/>
          <c:order val="2"/>
          <c:tx>
            <c:strRef>
              <c:f>Sheet6!$D$28</c:f>
              <c:strCache>
                <c:ptCount val="1"/>
                <c:pt idx="0">
                  <c:v>Research </c:v>
                </c:pt>
              </c:strCache>
            </c:strRef>
          </c:tx>
          <c:spPr>
            <a:solidFill>
              <a:schemeClr val="accent4">
                <a:tint val="86000"/>
              </a:schemeClr>
            </a:solidFill>
            <a:ln>
              <a:noFill/>
            </a:ln>
            <a:effectLst/>
          </c:spPr>
          <c:invertIfNegative val="0"/>
          <c:val>
            <c:numRef>
              <c:f>Sheet6!$D$29:$D$38</c:f>
              <c:numCache>
                <c:formatCode>0%</c:formatCode>
                <c:ptCount val="10"/>
                <c:pt idx="0">
                  <c:v>0.2</c:v>
                </c:pt>
                <c:pt idx="1">
                  <c:v>0.3</c:v>
                </c:pt>
                <c:pt idx="2">
                  <c:v>0.2</c:v>
                </c:pt>
                <c:pt idx="3">
                  <c:v>0.2</c:v>
                </c:pt>
                <c:pt idx="4">
                  <c:v>0.1</c:v>
                </c:pt>
                <c:pt idx="5">
                  <c:v>0.2</c:v>
                </c:pt>
                <c:pt idx="6">
                  <c:v>0.3</c:v>
                </c:pt>
                <c:pt idx="7">
                  <c:v>0.4</c:v>
                </c:pt>
                <c:pt idx="8">
                  <c:v>0.3</c:v>
                </c:pt>
                <c:pt idx="9">
                  <c:v>0.4</c:v>
                </c:pt>
              </c:numCache>
            </c:numRef>
          </c:val>
          <c:extLst>
            <c:ext xmlns:c16="http://schemas.microsoft.com/office/drawing/2014/chart" uri="{C3380CC4-5D6E-409C-BE32-E72D297353CC}">
              <c16:uniqueId val="{00000002-0324-498E-94A8-E0908611476E}"/>
            </c:ext>
          </c:extLst>
        </c:ser>
        <c:ser>
          <c:idx val="3"/>
          <c:order val="3"/>
          <c:tx>
            <c:strRef>
              <c:f>Sheet6!$E$28</c:f>
              <c:strCache>
                <c:ptCount val="1"/>
                <c:pt idx="0">
                  <c:v>Admisitrative</c:v>
                </c:pt>
              </c:strCache>
            </c:strRef>
          </c:tx>
          <c:spPr>
            <a:solidFill>
              <a:srgbClr val="FFE600"/>
            </a:solidFill>
            <a:ln>
              <a:noFill/>
            </a:ln>
            <a:effectLst/>
          </c:spPr>
          <c:invertIfNegative val="0"/>
          <c:val>
            <c:numRef>
              <c:f>Sheet6!$E$29:$E$38</c:f>
              <c:numCache>
                <c:formatCode>0%</c:formatCode>
                <c:ptCount val="10"/>
                <c:pt idx="0">
                  <c:v>0.2</c:v>
                </c:pt>
                <c:pt idx="1">
                  <c:v>0.3</c:v>
                </c:pt>
                <c:pt idx="2">
                  <c:v>0.3</c:v>
                </c:pt>
                <c:pt idx="3">
                  <c:v>0.3</c:v>
                </c:pt>
                <c:pt idx="4">
                  <c:v>0.4</c:v>
                </c:pt>
                <c:pt idx="5">
                  <c:v>0.4</c:v>
                </c:pt>
                <c:pt idx="6">
                  <c:v>0.2</c:v>
                </c:pt>
                <c:pt idx="7">
                  <c:v>0.2</c:v>
                </c:pt>
                <c:pt idx="8">
                  <c:v>0.2</c:v>
                </c:pt>
                <c:pt idx="9">
                  <c:v>0.1</c:v>
                </c:pt>
              </c:numCache>
            </c:numRef>
          </c:val>
          <c:extLst>
            <c:ext xmlns:c16="http://schemas.microsoft.com/office/drawing/2014/chart" uri="{C3380CC4-5D6E-409C-BE32-E72D297353CC}">
              <c16:uniqueId val="{00000003-0324-498E-94A8-E0908611476E}"/>
            </c:ext>
          </c:extLst>
        </c:ser>
        <c:dLbls>
          <c:showLegendKey val="0"/>
          <c:showVal val="0"/>
          <c:showCatName val="0"/>
          <c:showSerName val="0"/>
          <c:showPercent val="0"/>
          <c:showBubbleSize val="0"/>
        </c:dLbls>
        <c:gapWidth val="219"/>
        <c:overlap val="-27"/>
        <c:axId val="593348671"/>
        <c:axId val="593349503"/>
      </c:barChart>
      <c:catAx>
        <c:axId val="593348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3349503"/>
        <c:crosses val="autoZero"/>
        <c:auto val="1"/>
        <c:lblAlgn val="ctr"/>
        <c:lblOffset val="100"/>
        <c:noMultiLvlLbl val="0"/>
      </c:catAx>
      <c:valAx>
        <c:axId val="5933495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33486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19050" cap="flat" cmpd="sng" algn="ctr">
      <a:solidFill>
        <a:schemeClr val="tx1"/>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a:t>What features would you want in IT</a:t>
            </a:r>
            <a:r>
              <a:rPr lang="en-IN" baseline="0"/>
              <a:t> System?</a:t>
            </a:r>
            <a:endParaRPr lang="en-IN"/>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FFE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Sheet2!$A$1:$A$6</c:f>
              <c:strCache>
                <c:ptCount val="6"/>
                <c:pt idx="0">
                  <c:v>Ability to manage patient care management</c:v>
                </c:pt>
                <c:pt idx="1">
                  <c:v>Ability to conduct tele-consultation</c:v>
                </c:pt>
                <c:pt idx="2">
                  <c:v>Ability to access patient medical records</c:v>
                </c:pt>
                <c:pt idx="3">
                  <c:v>Ability to manage student log books</c:v>
                </c:pt>
                <c:pt idx="4">
                  <c:v>Ability to manage academic classes</c:v>
                </c:pt>
                <c:pt idx="5">
                  <c:v> Ability to manage the progress of the research project</c:v>
                </c:pt>
              </c:strCache>
            </c:strRef>
          </c:cat>
          <c:val>
            <c:numRef>
              <c:f>Sheet2!$B$1:$B$6</c:f>
              <c:numCache>
                <c:formatCode>General</c:formatCode>
                <c:ptCount val="6"/>
                <c:pt idx="0">
                  <c:v>8</c:v>
                </c:pt>
                <c:pt idx="1">
                  <c:v>6</c:v>
                </c:pt>
                <c:pt idx="2">
                  <c:v>10</c:v>
                </c:pt>
                <c:pt idx="3">
                  <c:v>8</c:v>
                </c:pt>
                <c:pt idx="4">
                  <c:v>8</c:v>
                </c:pt>
                <c:pt idx="5">
                  <c:v>9</c:v>
                </c:pt>
              </c:numCache>
            </c:numRef>
          </c:val>
          <c:extLst>
            <c:ext xmlns:c16="http://schemas.microsoft.com/office/drawing/2014/chart" uri="{C3380CC4-5D6E-409C-BE32-E72D297353CC}">
              <c16:uniqueId val="{00000000-A4CF-481D-A793-3EB571FC9F73}"/>
            </c:ext>
          </c:extLst>
        </c:ser>
        <c:dLbls>
          <c:dLblPos val="outEnd"/>
          <c:showLegendKey val="0"/>
          <c:showVal val="1"/>
          <c:showCatName val="0"/>
          <c:showSerName val="0"/>
          <c:showPercent val="0"/>
          <c:showBubbleSize val="0"/>
        </c:dLbls>
        <c:gapWidth val="182"/>
        <c:axId val="913707696"/>
        <c:axId val="913704744"/>
      </c:barChart>
      <c:catAx>
        <c:axId val="913707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3704744"/>
        <c:crosses val="autoZero"/>
        <c:auto val="1"/>
        <c:lblAlgn val="ctr"/>
        <c:lblOffset val="100"/>
        <c:noMultiLvlLbl val="0"/>
      </c:catAx>
      <c:valAx>
        <c:axId val="9137047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3707696"/>
        <c:crosses val="autoZero"/>
        <c:crossBetween val="between"/>
      </c:valAx>
      <c:spPr>
        <a:noFill/>
        <a:ln>
          <a:noFill/>
        </a:ln>
        <a:effectLst/>
      </c:spPr>
    </c:plotArea>
    <c:plotVisOnly val="1"/>
    <c:dispBlanksAs val="gap"/>
    <c:showDLblsOverMax val="0"/>
  </c:chart>
  <c:spPr>
    <a:solidFill>
      <a:schemeClr val="bg1"/>
    </a:solidFill>
    <a:ln w="19050" cap="flat" cmpd="sng" algn="ctr">
      <a:solidFill>
        <a:schemeClr val="tx1"/>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a:t>What features</a:t>
            </a:r>
            <a:r>
              <a:rPr lang="en-IN" baseline="0"/>
              <a:t> do you want in your IT system?</a:t>
            </a:r>
            <a:endParaRPr lang="en-IN"/>
          </a:p>
        </c:rich>
      </c:tx>
      <c:layout>
        <c:manualLayout>
          <c:xMode val="edge"/>
          <c:yMode val="edge"/>
          <c:x val="0.16874300087489064"/>
          <c:y val="3.24074074074074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bg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Sheet3!$A$1:$A$5</c:f>
              <c:strCache>
                <c:ptCount val="5"/>
                <c:pt idx="0">
                  <c:v>Patient discharge process tracking</c:v>
                </c:pt>
                <c:pt idx="1">
                  <c:v>Complaint management redressal for various systems</c:v>
                </c:pt>
                <c:pt idx="2">
                  <c:v>Tracking of deployed HA/SA</c:v>
                </c:pt>
                <c:pt idx="3">
                  <c:v>Notification of critical alerts for lab tests</c:v>
                </c:pt>
                <c:pt idx="4">
                  <c:v>Other </c:v>
                </c:pt>
              </c:strCache>
            </c:strRef>
          </c:cat>
          <c:val>
            <c:numRef>
              <c:f>Sheet3!$B$1:$B$5</c:f>
              <c:numCache>
                <c:formatCode>General</c:formatCode>
                <c:ptCount val="5"/>
                <c:pt idx="0">
                  <c:v>10</c:v>
                </c:pt>
                <c:pt idx="1">
                  <c:v>7</c:v>
                </c:pt>
                <c:pt idx="2">
                  <c:v>7</c:v>
                </c:pt>
                <c:pt idx="3">
                  <c:v>8</c:v>
                </c:pt>
                <c:pt idx="4">
                  <c:v>9</c:v>
                </c:pt>
              </c:numCache>
            </c:numRef>
          </c:val>
          <c:extLst>
            <c:ext xmlns:c16="http://schemas.microsoft.com/office/drawing/2014/chart" uri="{C3380CC4-5D6E-409C-BE32-E72D297353CC}">
              <c16:uniqueId val="{00000000-8028-47C9-8A0C-03552F9B2EB4}"/>
            </c:ext>
          </c:extLst>
        </c:ser>
        <c:dLbls>
          <c:dLblPos val="outEnd"/>
          <c:showLegendKey val="0"/>
          <c:showVal val="1"/>
          <c:showCatName val="0"/>
          <c:showSerName val="0"/>
          <c:showPercent val="0"/>
          <c:showBubbleSize val="0"/>
        </c:dLbls>
        <c:gapWidth val="182"/>
        <c:axId val="805919408"/>
        <c:axId val="805917768"/>
      </c:barChart>
      <c:catAx>
        <c:axId val="805919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5917768"/>
        <c:crosses val="autoZero"/>
        <c:auto val="1"/>
        <c:lblAlgn val="ctr"/>
        <c:lblOffset val="100"/>
        <c:noMultiLvlLbl val="0"/>
      </c:catAx>
      <c:valAx>
        <c:axId val="8059177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5919408"/>
        <c:crosses val="autoZero"/>
        <c:crossBetween val="between"/>
      </c:valAx>
      <c:spPr>
        <a:noFill/>
        <a:ln>
          <a:noFill/>
        </a:ln>
        <a:effectLst/>
      </c:spPr>
    </c:plotArea>
    <c:plotVisOnly val="1"/>
    <c:dispBlanksAs val="gap"/>
    <c:showDLblsOverMax val="0"/>
  </c:chart>
  <c:spPr>
    <a:noFill/>
    <a:ln w="19050">
      <a:solidFill>
        <a:schemeClr val="tx1"/>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a:t>How much time</a:t>
            </a:r>
            <a:r>
              <a:rPr lang="en-IN" baseline="0"/>
              <a:t> do you spend on daily activities?</a:t>
            </a:r>
            <a:endParaRPr lang="en-IN"/>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Patient care</c:v>
                </c:pt>
              </c:strCache>
            </c:strRef>
          </c:tx>
          <c:spPr>
            <a:solidFill>
              <a:srgbClr val="FFE600"/>
            </a:solidFill>
            <a:ln>
              <a:noFill/>
            </a:ln>
            <a:effectLst/>
          </c:spPr>
          <c:invertIfNegative val="0"/>
          <c:cat>
            <c:numRef>
              <c:f>Sheet1!$A$2:$A$7</c:f>
              <c:numCache>
                <c:formatCode>0%</c:formatCode>
                <c:ptCount val="6"/>
                <c:pt idx="0">
                  <c:v>0.1</c:v>
                </c:pt>
                <c:pt idx="1">
                  <c:v>0.2</c:v>
                </c:pt>
                <c:pt idx="2">
                  <c:v>0.3</c:v>
                </c:pt>
                <c:pt idx="3">
                  <c:v>0.4</c:v>
                </c:pt>
                <c:pt idx="4">
                  <c:v>0.5</c:v>
                </c:pt>
                <c:pt idx="5">
                  <c:v>0.6</c:v>
                </c:pt>
              </c:numCache>
            </c:numRef>
          </c:cat>
          <c:val>
            <c:numRef>
              <c:f>Sheet1!$B$2:$B$7</c:f>
              <c:numCache>
                <c:formatCode>General</c:formatCode>
                <c:ptCount val="6"/>
                <c:pt idx="0">
                  <c:v>0</c:v>
                </c:pt>
                <c:pt idx="1">
                  <c:v>2</c:v>
                </c:pt>
                <c:pt idx="2">
                  <c:v>6</c:v>
                </c:pt>
                <c:pt idx="3">
                  <c:v>2</c:v>
                </c:pt>
                <c:pt idx="4">
                  <c:v>0</c:v>
                </c:pt>
                <c:pt idx="5">
                  <c:v>0</c:v>
                </c:pt>
              </c:numCache>
            </c:numRef>
          </c:val>
          <c:extLst>
            <c:ext xmlns:c16="http://schemas.microsoft.com/office/drawing/2014/chart" uri="{C3380CC4-5D6E-409C-BE32-E72D297353CC}">
              <c16:uniqueId val="{00000000-753D-4A22-A17C-52E862C41039}"/>
            </c:ext>
          </c:extLst>
        </c:ser>
        <c:ser>
          <c:idx val="1"/>
          <c:order val="1"/>
          <c:tx>
            <c:strRef>
              <c:f>Sheet1!$C$1</c:f>
              <c:strCache>
                <c:ptCount val="1"/>
                <c:pt idx="0">
                  <c:v>Others</c:v>
                </c:pt>
              </c:strCache>
            </c:strRef>
          </c:tx>
          <c:spPr>
            <a:solidFill>
              <a:schemeClr val="bg2">
                <a:lumMod val="50000"/>
              </a:schemeClr>
            </a:solidFill>
            <a:ln>
              <a:noFill/>
            </a:ln>
            <a:effectLst/>
          </c:spPr>
          <c:invertIfNegative val="0"/>
          <c:cat>
            <c:numRef>
              <c:f>Sheet1!$A$2:$A$7</c:f>
              <c:numCache>
                <c:formatCode>0%</c:formatCode>
                <c:ptCount val="6"/>
                <c:pt idx="0">
                  <c:v>0.1</c:v>
                </c:pt>
                <c:pt idx="1">
                  <c:v>0.2</c:v>
                </c:pt>
                <c:pt idx="2">
                  <c:v>0.3</c:v>
                </c:pt>
                <c:pt idx="3">
                  <c:v>0.4</c:v>
                </c:pt>
                <c:pt idx="4">
                  <c:v>0.5</c:v>
                </c:pt>
                <c:pt idx="5">
                  <c:v>0.6</c:v>
                </c:pt>
              </c:numCache>
            </c:numRef>
          </c:cat>
          <c:val>
            <c:numRef>
              <c:f>Sheet1!$C$2:$C$7</c:f>
              <c:numCache>
                <c:formatCode>General</c:formatCode>
                <c:ptCount val="6"/>
                <c:pt idx="0">
                  <c:v>2</c:v>
                </c:pt>
                <c:pt idx="1">
                  <c:v>2</c:v>
                </c:pt>
                <c:pt idx="2">
                  <c:v>2</c:v>
                </c:pt>
                <c:pt idx="3">
                  <c:v>3</c:v>
                </c:pt>
                <c:pt idx="4">
                  <c:v>0</c:v>
                </c:pt>
                <c:pt idx="5">
                  <c:v>5</c:v>
                </c:pt>
              </c:numCache>
            </c:numRef>
          </c:val>
          <c:extLst>
            <c:ext xmlns:c16="http://schemas.microsoft.com/office/drawing/2014/chart" uri="{C3380CC4-5D6E-409C-BE32-E72D297353CC}">
              <c16:uniqueId val="{00000001-753D-4A22-A17C-52E862C41039}"/>
            </c:ext>
          </c:extLst>
        </c:ser>
        <c:dLbls>
          <c:showLegendKey val="0"/>
          <c:showVal val="0"/>
          <c:showCatName val="0"/>
          <c:showSerName val="0"/>
          <c:showPercent val="0"/>
          <c:showBubbleSize val="0"/>
        </c:dLbls>
        <c:gapWidth val="219"/>
        <c:overlap val="-27"/>
        <c:axId val="1479958712"/>
        <c:axId val="1479962648"/>
      </c:barChart>
      <c:catAx>
        <c:axId val="14799587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9962648"/>
        <c:crosses val="autoZero"/>
        <c:auto val="1"/>
        <c:lblAlgn val="ctr"/>
        <c:lblOffset val="100"/>
        <c:noMultiLvlLbl val="0"/>
      </c:catAx>
      <c:valAx>
        <c:axId val="1479962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9958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tx1"/>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pivotSource>
    <c:name>[Digitalization at AIIMS_ Stakeholder's Point of view  (Responses).xlsx]Sheet6!PivotTable13</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a:t>Is it easy to issue NOC?</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Sheet6!$B$3</c:f>
              <c:strCache>
                <c:ptCount val="1"/>
                <c:pt idx="0">
                  <c:v>Total</c:v>
                </c:pt>
              </c:strCache>
            </c:strRef>
          </c:tx>
          <c:spPr>
            <a:solidFill>
              <a:srgbClr val="FFE600"/>
            </a:solidFill>
            <a:ln>
              <a:noFill/>
            </a:ln>
            <a:effectLst/>
          </c:spPr>
          <c:invertIfNegative val="0"/>
          <c:dPt>
            <c:idx val="0"/>
            <c:invertIfNegative val="0"/>
            <c:bubble3D val="0"/>
            <c:spPr>
              <a:solidFill>
                <a:srgbClr val="FFE600"/>
              </a:solidFill>
              <a:ln>
                <a:noFill/>
              </a:ln>
              <a:effectLst/>
            </c:spPr>
            <c:extLst>
              <c:ext xmlns:c16="http://schemas.microsoft.com/office/drawing/2014/chart" uri="{C3380CC4-5D6E-409C-BE32-E72D297353CC}">
                <c16:uniqueId val="{00000001-6938-4C03-8283-62958D8479A1}"/>
              </c:ext>
            </c:extLst>
          </c:dPt>
          <c:dPt>
            <c:idx val="1"/>
            <c:invertIfNegative val="0"/>
            <c:bubble3D val="0"/>
            <c:spPr>
              <a:solidFill>
                <a:srgbClr val="FFE600"/>
              </a:solidFill>
              <a:ln>
                <a:noFill/>
              </a:ln>
              <a:effectLst/>
            </c:spPr>
            <c:extLst>
              <c:ext xmlns:c16="http://schemas.microsoft.com/office/drawing/2014/chart" uri="{C3380CC4-5D6E-409C-BE32-E72D297353CC}">
                <c16:uniqueId val="{00000003-6938-4C03-8283-62958D8479A1}"/>
              </c:ext>
            </c:extLst>
          </c:dPt>
          <c:cat>
            <c:strRef>
              <c:f>Sheet6!$A$4:$A$5</c:f>
              <c:strCache>
                <c:ptCount val="2"/>
                <c:pt idx="0">
                  <c:v>No</c:v>
                </c:pt>
                <c:pt idx="1">
                  <c:v>Yes </c:v>
                </c:pt>
              </c:strCache>
            </c:strRef>
          </c:cat>
          <c:val>
            <c:numRef>
              <c:f>Sheet6!$B$4:$B$5</c:f>
              <c:numCache>
                <c:formatCode>General</c:formatCode>
                <c:ptCount val="2"/>
                <c:pt idx="0">
                  <c:v>8</c:v>
                </c:pt>
                <c:pt idx="1">
                  <c:v>2</c:v>
                </c:pt>
              </c:numCache>
            </c:numRef>
          </c:val>
          <c:extLst>
            <c:ext xmlns:c16="http://schemas.microsoft.com/office/drawing/2014/chart" uri="{C3380CC4-5D6E-409C-BE32-E72D297353CC}">
              <c16:uniqueId val="{00000004-6938-4C03-8283-62958D8479A1}"/>
            </c:ext>
          </c:extLst>
        </c:ser>
        <c:dLbls>
          <c:showLegendKey val="0"/>
          <c:showVal val="0"/>
          <c:showCatName val="0"/>
          <c:showSerName val="0"/>
          <c:showPercent val="0"/>
          <c:showBubbleSize val="0"/>
        </c:dLbls>
        <c:gapWidth val="219"/>
        <c:overlap val="-27"/>
        <c:axId val="686316991"/>
        <c:axId val="686314079"/>
      </c:barChart>
      <c:catAx>
        <c:axId val="686316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14079"/>
        <c:crosses val="autoZero"/>
        <c:auto val="1"/>
        <c:lblAlgn val="ctr"/>
        <c:lblOffset val="100"/>
        <c:noMultiLvlLbl val="0"/>
      </c:catAx>
      <c:valAx>
        <c:axId val="6863140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16991"/>
        <c:crosses val="autoZero"/>
        <c:crossBetween val="between"/>
      </c:valAx>
      <c:spPr>
        <a:noFill/>
        <a:ln>
          <a:noFill/>
        </a:ln>
        <a:effectLst/>
      </c:spPr>
    </c:plotArea>
    <c:plotVisOnly val="1"/>
    <c:dispBlanksAs val="gap"/>
    <c:showDLblsOverMax val="0"/>
  </c:chart>
  <c:spPr>
    <a:solidFill>
      <a:schemeClr val="bg1"/>
    </a:solidFill>
    <a:ln w="19050" cap="flat" cmpd="sng" algn="ctr">
      <a:solidFill>
        <a:schemeClr val="tx1"/>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a:t>What</a:t>
            </a:r>
            <a:r>
              <a:rPr lang="en-IN" baseline="0"/>
              <a:t> features would you want in IT System </a:t>
            </a:r>
            <a:endParaRPr lang="en-IN"/>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FFE600"/>
            </a:solidFill>
            <a:ln>
              <a:noFill/>
            </a:ln>
            <a:effectLst/>
          </c:spPr>
          <c:invertIfNegative val="0"/>
          <c:cat>
            <c:strRef>
              <c:f>Sheet3!$A$22:$A$28</c:f>
              <c:strCache>
                <c:ptCount val="7"/>
                <c:pt idx="0">
                  <c:v>Access leave management system</c:v>
                </c:pt>
                <c:pt idx="1">
                  <c:v>Ability to view academic schedule </c:v>
                </c:pt>
                <c:pt idx="2">
                  <c:v>Ability to receive notification on assessments and exams </c:v>
                </c:pt>
                <c:pt idx="3">
                  <c:v>Ability to monitor progress of research proposal</c:v>
                </c:pt>
                <c:pt idx="4">
                  <c:v>Ability to view patient management schedule </c:v>
                </c:pt>
                <c:pt idx="5">
                  <c:v>Ability to make payment online </c:v>
                </c:pt>
                <c:pt idx="6">
                  <c:v>Others</c:v>
                </c:pt>
              </c:strCache>
            </c:strRef>
          </c:cat>
          <c:val>
            <c:numRef>
              <c:f>Sheet3!$B$22:$B$28</c:f>
              <c:numCache>
                <c:formatCode>General</c:formatCode>
                <c:ptCount val="7"/>
                <c:pt idx="0">
                  <c:v>9</c:v>
                </c:pt>
                <c:pt idx="1">
                  <c:v>10</c:v>
                </c:pt>
                <c:pt idx="2">
                  <c:v>10</c:v>
                </c:pt>
                <c:pt idx="3">
                  <c:v>6</c:v>
                </c:pt>
                <c:pt idx="4">
                  <c:v>7</c:v>
                </c:pt>
                <c:pt idx="5">
                  <c:v>8</c:v>
                </c:pt>
                <c:pt idx="6">
                  <c:v>5</c:v>
                </c:pt>
              </c:numCache>
            </c:numRef>
          </c:val>
          <c:extLst>
            <c:ext xmlns:c16="http://schemas.microsoft.com/office/drawing/2014/chart" uri="{C3380CC4-5D6E-409C-BE32-E72D297353CC}">
              <c16:uniqueId val="{00000000-AF46-425C-89DE-F9A66FA18655}"/>
            </c:ext>
          </c:extLst>
        </c:ser>
        <c:dLbls>
          <c:showLegendKey val="0"/>
          <c:showVal val="0"/>
          <c:showCatName val="0"/>
          <c:showSerName val="0"/>
          <c:showPercent val="0"/>
          <c:showBubbleSize val="0"/>
        </c:dLbls>
        <c:gapWidth val="182"/>
        <c:axId val="470511888"/>
        <c:axId val="469385816"/>
      </c:barChart>
      <c:catAx>
        <c:axId val="470511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9385816"/>
        <c:crosses val="autoZero"/>
        <c:auto val="1"/>
        <c:lblAlgn val="ctr"/>
        <c:lblOffset val="100"/>
        <c:noMultiLvlLbl val="0"/>
      </c:catAx>
      <c:valAx>
        <c:axId val="4693858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0511888"/>
        <c:crosses val="autoZero"/>
        <c:crossBetween val="between"/>
      </c:valAx>
      <c:spPr>
        <a:noFill/>
        <a:ln>
          <a:noFill/>
        </a:ln>
        <a:effectLst/>
      </c:spPr>
    </c:plotArea>
    <c:plotVisOnly val="1"/>
    <c:dispBlanksAs val="gap"/>
    <c:showDLblsOverMax val="0"/>
  </c:chart>
  <c:spPr>
    <a:noFill/>
    <a:ln w="19050">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4">
  <a:schemeClr val="accent4"/>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7">
  <a:schemeClr val="accent4"/>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7">
  <a:schemeClr val="accent4"/>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06-07-2022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5</a:t>
            </a:fld>
            <a:endParaRPr lang="en-IN"/>
          </a:p>
        </p:txBody>
      </p:sp>
    </p:spTree>
    <p:extLst>
      <p:ext uri="{BB962C8B-B14F-4D97-AF65-F5344CB8AC3E}">
        <p14:creationId xmlns:p14="http://schemas.microsoft.com/office/powerpoint/2010/main" val="1714141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8</a:t>
            </a:fld>
            <a:endParaRPr lang="en-IN"/>
          </a:p>
        </p:txBody>
      </p:sp>
    </p:spTree>
    <p:extLst>
      <p:ext uri="{BB962C8B-B14F-4D97-AF65-F5344CB8AC3E}">
        <p14:creationId xmlns:p14="http://schemas.microsoft.com/office/powerpoint/2010/main" val="1390368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10</a:t>
            </a:fld>
            <a:endParaRPr lang="en-IN"/>
          </a:p>
        </p:txBody>
      </p:sp>
    </p:spTree>
    <p:extLst>
      <p:ext uri="{BB962C8B-B14F-4D97-AF65-F5344CB8AC3E}">
        <p14:creationId xmlns:p14="http://schemas.microsoft.com/office/powerpoint/2010/main" val="3261954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t>06-07-2022</a:t>
            </a:fld>
            <a:endParaRPr lang="en-IN"/>
          </a:p>
        </p:txBody>
      </p:sp>
      <p:sp>
        <p:nvSpPr>
          <p:cNvPr id="5" name="Footer Placeholder 4">
            <a:extLst>
              <a:ext uri="{FF2B5EF4-FFF2-40B4-BE49-F238E27FC236}">
                <a16:creationId xmlns:a16="http://schemas.microsoft.com/office/drawing/2014/main"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t>06-07-2022</a:t>
            </a:fld>
            <a:endParaRPr lang="en-IN"/>
          </a:p>
        </p:txBody>
      </p:sp>
      <p:sp>
        <p:nvSpPr>
          <p:cNvPr id="5" name="Footer Placeholder 4">
            <a:extLst>
              <a:ext uri="{FF2B5EF4-FFF2-40B4-BE49-F238E27FC236}">
                <a16:creationId xmlns:a16="http://schemas.microsoft.com/office/drawing/2014/main"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t>06-07-2022</a:t>
            </a:fld>
            <a:endParaRPr lang="en-IN"/>
          </a:p>
        </p:txBody>
      </p:sp>
      <p:sp>
        <p:nvSpPr>
          <p:cNvPr id="5" name="Footer Placeholder 4">
            <a:extLst>
              <a:ext uri="{FF2B5EF4-FFF2-40B4-BE49-F238E27FC236}">
                <a16:creationId xmlns:a16="http://schemas.microsoft.com/office/drawing/2014/main"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8211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t>06-07-2022</a:t>
            </a:fld>
            <a:endParaRPr lang="en-IN"/>
          </a:p>
        </p:txBody>
      </p:sp>
      <p:sp>
        <p:nvSpPr>
          <p:cNvPr id="5" name="Footer Placeholder 4">
            <a:extLst>
              <a:ext uri="{FF2B5EF4-FFF2-40B4-BE49-F238E27FC236}">
                <a16:creationId xmlns:a16="http://schemas.microsoft.com/office/drawing/2014/main"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860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t>06-07-2022</a:t>
            </a:fld>
            <a:endParaRPr lang="en-IN"/>
          </a:p>
        </p:txBody>
      </p:sp>
      <p:sp>
        <p:nvSpPr>
          <p:cNvPr id="5" name="Footer Placeholder 4">
            <a:extLst>
              <a:ext uri="{FF2B5EF4-FFF2-40B4-BE49-F238E27FC236}">
                <a16:creationId xmlns:a16="http://schemas.microsoft.com/office/drawing/2014/main"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t>06-07-2022</a:t>
            </a:fld>
            <a:endParaRPr lang="en-IN"/>
          </a:p>
        </p:txBody>
      </p:sp>
      <p:sp>
        <p:nvSpPr>
          <p:cNvPr id="6" name="Footer Placeholder 5">
            <a:extLst>
              <a:ext uri="{FF2B5EF4-FFF2-40B4-BE49-F238E27FC236}">
                <a16:creationId xmlns:a16="http://schemas.microsoft.com/office/drawing/2014/main"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t>06-07-2022</a:t>
            </a:fld>
            <a:endParaRPr lang="en-IN"/>
          </a:p>
        </p:txBody>
      </p:sp>
      <p:sp>
        <p:nvSpPr>
          <p:cNvPr id="8" name="Footer Placeholder 7">
            <a:extLst>
              <a:ext uri="{FF2B5EF4-FFF2-40B4-BE49-F238E27FC236}">
                <a16:creationId xmlns:a16="http://schemas.microsoft.com/office/drawing/2014/main"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t>06-07-2022</a:t>
            </a:fld>
            <a:endParaRPr lang="en-IN"/>
          </a:p>
        </p:txBody>
      </p:sp>
      <p:sp>
        <p:nvSpPr>
          <p:cNvPr id="4" name="Footer Placeholder 3">
            <a:extLst>
              <a:ext uri="{FF2B5EF4-FFF2-40B4-BE49-F238E27FC236}">
                <a16:creationId xmlns:a16="http://schemas.microsoft.com/office/drawing/2014/main"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t>06-07-2022</a:t>
            </a:fld>
            <a:endParaRPr lang="en-IN"/>
          </a:p>
        </p:txBody>
      </p:sp>
      <p:sp>
        <p:nvSpPr>
          <p:cNvPr id="3" name="Footer Placeholder 2">
            <a:extLst>
              <a:ext uri="{FF2B5EF4-FFF2-40B4-BE49-F238E27FC236}">
                <a16:creationId xmlns:a16="http://schemas.microsoft.com/office/drawing/2014/main"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t>06-07-2022</a:t>
            </a:fld>
            <a:endParaRPr lang="en-IN"/>
          </a:p>
        </p:txBody>
      </p:sp>
      <p:sp>
        <p:nvSpPr>
          <p:cNvPr id="6" name="Footer Placeholder 5">
            <a:extLst>
              <a:ext uri="{FF2B5EF4-FFF2-40B4-BE49-F238E27FC236}">
                <a16:creationId xmlns:a16="http://schemas.microsoft.com/office/drawing/2014/main"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t>06-07-2022</a:t>
            </a:fld>
            <a:endParaRPr lang="en-IN"/>
          </a:p>
        </p:txBody>
      </p:sp>
      <p:sp>
        <p:nvSpPr>
          <p:cNvPr id="6" name="Footer Placeholder 5">
            <a:extLst>
              <a:ext uri="{FF2B5EF4-FFF2-40B4-BE49-F238E27FC236}">
                <a16:creationId xmlns:a16="http://schemas.microsoft.com/office/drawing/2014/main"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06-07-2022</a:t>
            </a:fld>
            <a:endParaRPr lang="en-IN"/>
          </a:p>
        </p:txBody>
      </p:sp>
      <p:sp>
        <p:nvSpPr>
          <p:cNvPr id="5" name="Footer Placeholder 4">
            <a:extLst>
              <a:ext uri="{FF2B5EF4-FFF2-40B4-BE49-F238E27FC236}">
                <a16:creationId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eoplematters.in/article/talent-acquisition/eight-health-tech-hiring-trends-for-2020-24297"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medicalfuturist.com/the-future-of-nurses-superheros-aided-by-technology/" TargetMode="External"/><Relationship Id="rId13" Type="http://schemas.openxmlformats.org/officeDocument/2006/relationships/hyperlink" Target="https://pubmed.ncbi.nlm.nih.gov/35736843/" TargetMode="External"/><Relationship Id="rId3" Type="http://schemas.openxmlformats.org/officeDocument/2006/relationships/hyperlink" Target="https://www.leewayhertz.com/digital-transformation-in-healthcare/" TargetMode="External"/><Relationship Id="rId7" Type="http://schemas.openxmlformats.org/officeDocument/2006/relationships/hyperlink" Target="https://technivorz.com/5-ways-to-use-tech-and-digital-in-medical-education/" TargetMode="External"/><Relationship Id="rId12" Type="http://schemas.openxmlformats.org/officeDocument/2006/relationships/hyperlink" Target="http://dx.doi.org/10.1111/1475-6773.12135" TargetMode="External"/><Relationship Id="rId2" Type="http://schemas.openxmlformats.org/officeDocument/2006/relationships/image" Target="../media/image2.png"/><Relationship Id="rId16" Type="http://schemas.openxmlformats.org/officeDocument/2006/relationships/hyperlink" Target="https://support.gouconnect.com/en/articles/4169345-functional-objectives-of-single-sign-on-sso-and-student-information-system-sis" TargetMode="External"/><Relationship Id="rId1" Type="http://schemas.openxmlformats.org/officeDocument/2006/relationships/slideLayout" Target="../slideLayouts/slideLayout2.xml"/><Relationship Id="rId6" Type="http://schemas.openxmlformats.org/officeDocument/2006/relationships/hyperlink" Target="https://healthmanagement.org/c/cardio/news/the-impact-of-digital-technology-on-healthcare" TargetMode="External"/><Relationship Id="rId11" Type="http://schemas.openxmlformats.org/officeDocument/2006/relationships/hyperlink" Target="https://pubmed.ncbi.nlm.nih.gov/32578544/" TargetMode="External"/><Relationship Id="rId5" Type="http://schemas.openxmlformats.org/officeDocument/2006/relationships/hyperlink" Target="https://www.aiims.edu/en.html" TargetMode="External"/><Relationship Id="rId15" Type="http://schemas.openxmlformats.org/officeDocument/2006/relationships/hyperlink" Target="https://www.academia.edu/39767212/EFFECTIVENESS_OF_STUDENT_PORTALS_IN_PRIVATE_UNIVERSITIES_A_CASE_STUDY_OF_MOUNT_KENYA_UNIVERSITY" TargetMode="External"/><Relationship Id="rId10" Type="http://schemas.openxmlformats.org/officeDocument/2006/relationships/hyperlink" Target="https://pubmed.ncbi.nlm.nih.gov/34580657/" TargetMode="External"/><Relationship Id="rId4" Type="http://schemas.openxmlformats.org/officeDocument/2006/relationships/hyperlink" Target="https://pharmaphorum.com/views-analysis-digital/how-to-improve-patient-outcomes-with-digital-health/" TargetMode="External"/><Relationship Id="rId9" Type="http://schemas.openxmlformats.org/officeDocument/2006/relationships/hyperlink" Target="http://dx.doi.org/10.1136/ewjm.174.3.170" TargetMode="External"/><Relationship Id="rId14" Type="http://schemas.openxmlformats.org/officeDocument/2006/relationships/hyperlink" Target="https://pubmed.ncbi.nlm.nih.gov/19538555/"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researchleap.com/role-service-quality-patients-customer-satisfaction-public-healthcare-institutions-ghana/"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hyperlink" Target="https://technofaq.org/posts/2017/11/how-digital-and-health-insurance-go-hand-in-hand/"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1" name="Rectangle 1047">
            <a:extLst>
              <a:ext uri="{FF2B5EF4-FFF2-40B4-BE49-F238E27FC236}">
                <a16:creationId xmlns:a16="http://schemas.microsoft.com/office/drawing/2014/main" id="{6FD9D7E7-DF77-490E-BCAC-DB04B3804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Oval 1049">
            <a:extLst>
              <a:ext uri="{FF2B5EF4-FFF2-40B4-BE49-F238E27FC236}">
                <a16:creationId xmlns:a16="http://schemas.microsoft.com/office/drawing/2014/main" id="{808D3699-71D0-43ED-A7CE-F02D1DA04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722" y="3131936"/>
            <a:ext cx="1240640" cy="1240638"/>
          </a:xfrm>
          <a:prstGeom prst="ellips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1019944" y="859972"/>
            <a:ext cx="4572192" cy="2854393"/>
          </a:xfrm>
        </p:spPr>
        <p:txBody>
          <a:bodyPr>
            <a:normAutofit/>
          </a:bodyPr>
          <a:lstStyle/>
          <a:p>
            <a:pPr algn="l"/>
            <a:r>
              <a:rPr lang="en-IN" sz="2600" b="1" dirty="0">
                <a:effectLst>
                  <a:outerShdw blurRad="38100" dist="38100" dir="2700000" algn="tl">
                    <a:srgbClr val="000000">
                      <a:alpha val="43137"/>
                    </a:srgbClr>
                  </a:outerShdw>
                </a:effectLst>
              </a:rPr>
              <a:t>Digitalization in AIIMS: Evaluating the Stakeholder’s Perspective</a:t>
            </a:r>
            <a:br>
              <a:rPr lang="en-IN" sz="2600" b="1" dirty="0">
                <a:effectLst>
                  <a:outerShdw blurRad="38100" dist="38100" dir="2700000" algn="tl">
                    <a:srgbClr val="000000">
                      <a:alpha val="43137"/>
                    </a:srgbClr>
                  </a:outerShdw>
                </a:effectLst>
              </a:rPr>
            </a:br>
            <a:r>
              <a:rPr lang="en-IN" sz="2600" b="1" dirty="0">
                <a:effectLst>
                  <a:outerShdw blurRad="38100" dist="38100" dir="2700000" algn="tl">
                    <a:srgbClr val="000000">
                      <a:alpha val="43137"/>
                    </a:srgbClr>
                  </a:outerShdw>
                </a:effectLst>
              </a:rPr>
              <a:t> </a:t>
            </a:r>
            <a:br>
              <a:rPr lang="en-IN" sz="2600" b="1" dirty="0">
                <a:effectLst>
                  <a:outerShdw blurRad="38100" dist="38100" dir="2700000" algn="tl">
                    <a:srgbClr val="000000">
                      <a:alpha val="43137"/>
                    </a:srgbClr>
                  </a:outerShdw>
                </a:effectLst>
              </a:rPr>
            </a:br>
            <a:r>
              <a:rPr lang="en-IN" sz="2600" b="1" dirty="0">
                <a:effectLst>
                  <a:outerShdw blurRad="38100" dist="38100" dir="2700000" algn="tl">
                    <a:srgbClr val="000000">
                      <a:alpha val="43137"/>
                    </a:srgbClr>
                  </a:outerShdw>
                </a:effectLst>
              </a:rPr>
              <a:t>Organization: Ernst and Young  (EY)</a:t>
            </a:r>
            <a:br>
              <a:rPr lang="en-IN" sz="2600" b="1" dirty="0"/>
            </a:br>
            <a:br>
              <a:rPr lang="en-IN" sz="2600" b="1" dirty="0"/>
            </a:br>
            <a:endParaRPr lang="en-IN" sz="2600" b="1" dirty="0"/>
          </a:p>
        </p:txBody>
      </p:sp>
      <p:sp>
        <p:nvSpPr>
          <p:cNvPr id="1052" name="Freeform: Shape 1051">
            <a:extLst>
              <a:ext uri="{FF2B5EF4-FFF2-40B4-BE49-F238E27FC236}">
                <a16:creationId xmlns:a16="http://schemas.microsoft.com/office/drawing/2014/main" id="{48A6DC93-4348-48FB-A1F6-6E8F5C960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111" y="4546924"/>
            <a:ext cx="2369988" cy="2311077"/>
          </a:xfrm>
          <a:custGeom>
            <a:avLst/>
            <a:gdLst>
              <a:gd name="connsiteX0" fmla="*/ 0 w 2369988"/>
              <a:gd name="connsiteY0" fmla="*/ 0 h 2311077"/>
              <a:gd name="connsiteX1" fmla="*/ 1128071 w 2369988"/>
              <a:gd name="connsiteY1" fmla="*/ 0 h 2311077"/>
              <a:gd name="connsiteX2" fmla="*/ 1157716 w 2369988"/>
              <a:gd name="connsiteY2" fmla="*/ 128440 h 2311077"/>
              <a:gd name="connsiteX3" fmla="*/ 2316462 w 2369988"/>
              <a:gd name="connsiteY3" fmla="*/ 2257392 h 2311077"/>
              <a:gd name="connsiteX4" fmla="*/ 2369988 w 2369988"/>
              <a:gd name="connsiteY4" fmla="*/ 2311077 h 2311077"/>
              <a:gd name="connsiteX5" fmla="*/ 957894 w 2369988"/>
              <a:gd name="connsiteY5" fmla="*/ 2311077 h 2311077"/>
              <a:gd name="connsiteX6" fmla="*/ 777804 w 2369988"/>
              <a:gd name="connsiteY6" fmla="*/ 2040997 h 2311077"/>
              <a:gd name="connsiteX7" fmla="*/ 19614 w 2369988"/>
              <a:gd name="connsiteY7" fmla="*/ 109827 h 2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9988" h="2311077">
                <a:moveTo>
                  <a:pt x="0" y="0"/>
                </a:moveTo>
                <a:lnTo>
                  <a:pt x="1128071" y="0"/>
                </a:lnTo>
                <a:lnTo>
                  <a:pt x="1157716" y="128440"/>
                </a:lnTo>
                <a:cubicBezTo>
                  <a:pt x="1365270" y="935139"/>
                  <a:pt x="1769588" y="1662859"/>
                  <a:pt x="2316462" y="2257392"/>
                </a:cubicBezTo>
                <a:lnTo>
                  <a:pt x="2369988" y="2311077"/>
                </a:lnTo>
                <a:lnTo>
                  <a:pt x="957894" y="2311077"/>
                </a:lnTo>
                <a:lnTo>
                  <a:pt x="777804" y="2040997"/>
                </a:lnTo>
                <a:cubicBezTo>
                  <a:pt x="421651" y="1454849"/>
                  <a:pt x="161627" y="803832"/>
                  <a:pt x="19614" y="109827"/>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a:xfrm>
            <a:off x="302963" y="4894434"/>
            <a:ext cx="5733848" cy="1441706"/>
          </a:xfrm>
        </p:spPr>
        <p:txBody>
          <a:bodyPr anchor="t">
            <a:noAutofit/>
          </a:bodyPr>
          <a:lstStyle/>
          <a:p>
            <a:pPr algn="l"/>
            <a:r>
              <a:rPr lang="en-IN" sz="2000" b="1" i="1" dirty="0">
                <a:effectLst>
                  <a:outerShdw blurRad="38100" dist="38100" dir="2700000" algn="tl">
                    <a:srgbClr val="000000">
                      <a:alpha val="43137"/>
                    </a:srgbClr>
                  </a:outerShdw>
                </a:effectLst>
              </a:rPr>
              <a:t>Presented By;</a:t>
            </a:r>
          </a:p>
          <a:p>
            <a:pPr algn="l"/>
            <a:r>
              <a:rPr lang="en-IN" sz="2000" b="1" i="1" dirty="0">
                <a:effectLst>
                  <a:outerShdw blurRad="38100" dist="38100" dir="2700000" algn="tl">
                    <a:srgbClr val="000000">
                      <a:alpha val="43137"/>
                    </a:srgbClr>
                  </a:outerShdw>
                </a:effectLst>
              </a:rPr>
              <a:t>Individual Name: Dr Sonal Saxena</a:t>
            </a:r>
          </a:p>
          <a:p>
            <a:pPr algn="l"/>
            <a:r>
              <a:rPr lang="en-IN" sz="2000" b="1" i="1" dirty="0">
                <a:effectLst>
                  <a:outerShdw blurRad="38100" dist="38100" dir="2700000" algn="tl">
                    <a:srgbClr val="000000">
                      <a:alpha val="43137"/>
                    </a:srgbClr>
                  </a:outerShdw>
                </a:effectLst>
              </a:rPr>
              <a:t>Faculty Mentor: Dr </a:t>
            </a:r>
            <a:r>
              <a:rPr lang="en-IN" sz="2000" b="1" i="1" dirty="0" err="1">
                <a:effectLst>
                  <a:outerShdw blurRad="38100" dist="38100" dir="2700000" algn="tl">
                    <a:srgbClr val="000000">
                      <a:alpha val="43137"/>
                    </a:srgbClr>
                  </a:outerShdw>
                </a:effectLst>
              </a:rPr>
              <a:t>Anandhi</a:t>
            </a:r>
            <a:r>
              <a:rPr lang="en-IN" sz="2000" b="1" i="1" dirty="0">
                <a:effectLst>
                  <a:outerShdw blurRad="38100" dist="38100" dir="2700000" algn="tl">
                    <a:srgbClr val="000000">
                      <a:alpha val="43137"/>
                    </a:srgbClr>
                  </a:outerShdw>
                </a:effectLst>
              </a:rPr>
              <a:t> Ramachandran</a:t>
            </a:r>
          </a:p>
          <a:p>
            <a:pPr algn="l"/>
            <a:r>
              <a:rPr lang="en-IN" sz="2000" b="1" i="1" dirty="0">
                <a:effectLst>
                  <a:outerShdw blurRad="38100" dist="38100" dir="2700000" algn="tl">
                    <a:srgbClr val="000000">
                      <a:alpha val="43137"/>
                    </a:srgbClr>
                  </a:outerShdw>
                </a:effectLst>
              </a:rPr>
              <a:t>IIHMR Delhi</a:t>
            </a:r>
          </a:p>
        </p:txBody>
      </p:sp>
      <p:pic>
        <p:nvPicPr>
          <p:cNvPr id="11" name="Picture 10">
            <a:extLst>
              <a:ext uri="{FF2B5EF4-FFF2-40B4-BE49-F238E27FC236}">
                <a16:creationId xmlns:a16="http://schemas.microsoft.com/office/drawing/2014/main" id="{8580A9A5-3DEE-E458-B62F-D120BC21BF9B}"/>
              </a:ext>
            </a:extLst>
          </p:cNvPr>
          <p:cNvPicPr>
            <a:picLocks noChangeAspect="1"/>
          </p:cNvPicPr>
          <p:nvPr/>
        </p:nvPicPr>
        <p:blipFill rotWithShape="1">
          <a:blip r:embed="rId2">
            <a:duotone>
              <a:prstClr val="black"/>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821" r="27415"/>
          <a:stretch/>
        </p:blipFill>
        <p:spPr>
          <a:xfrm>
            <a:off x="6124761" y="10"/>
            <a:ext cx="6067239" cy="6857990"/>
          </a:xfrm>
          <a:custGeom>
            <a:avLst/>
            <a:gdLst/>
            <a:ahLst/>
            <a:cxnLst/>
            <a:rect l="l" t="t" r="r" b="b"/>
            <a:pathLst>
              <a:path w="6067239" h="6858000">
                <a:moveTo>
                  <a:pt x="1619628" y="0"/>
                </a:moveTo>
                <a:lnTo>
                  <a:pt x="6067239" y="0"/>
                </a:lnTo>
                <a:lnTo>
                  <a:pt x="6067239" y="6858000"/>
                </a:lnTo>
                <a:lnTo>
                  <a:pt x="1619627" y="6858000"/>
                </a:lnTo>
                <a:lnTo>
                  <a:pt x="1615622" y="6854853"/>
                </a:lnTo>
                <a:cubicBezTo>
                  <a:pt x="628921" y="6040555"/>
                  <a:pt x="0" y="4808224"/>
                  <a:pt x="0" y="3429000"/>
                </a:cubicBezTo>
                <a:cubicBezTo>
                  <a:pt x="0" y="2049777"/>
                  <a:pt x="628921" y="817446"/>
                  <a:pt x="1615622" y="3148"/>
                </a:cubicBezTo>
                <a:close/>
              </a:path>
            </a:pathLst>
          </a:custGeom>
        </p:spPr>
      </p:pic>
      <p:pic>
        <p:nvPicPr>
          <p:cNvPr id="12" name="Picture 11">
            <a:extLst>
              <a:ext uri="{FF2B5EF4-FFF2-40B4-BE49-F238E27FC236}">
                <a16:creationId xmlns:a16="http://schemas.microsoft.com/office/drawing/2014/main" id="{3C07B5A0-2005-4B33-81BE-5862711F96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814"/>
            <a:ext cx="1776417" cy="836158"/>
          </a:xfrm>
          <a:prstGeom prst="rect">
            <a:avLst/>
          </a:prstGeom>
        </p:spPr>
      </p:pic>
      <p:pic>
        <p:nvPicPr>
          <p:cNvPr id="1030" name="Picture 6" descr="See the source image">
            <a:extLst>
              <a:ext uri="{FF2B5EF4-FFF2-40B4-BE49-F238E27FC236}">
                <a16:creationId xmlns:a16="http://schemas.microsoft.com/office/drawing/2014/main" id="{80CB382D-988C-424E-BB95-15B6626E09F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429" t="30081" r="43780" b="23903"/>
          <a:stretch/>
        </p:blipFill>
        <p:spPr bwMode="auto">
          <a:xfrm>
            <a:off x="2520725" y="2702312"/>
            <a:ext cx="1006863" cy="1167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Rectangle 12">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14">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64" y="248766"/>
            <a:ext cx="1415143" cy="666107"/>
          </a:xfrm>
          <a:prstGeom prst="rect">
            <a:avLst/>
          </a:prstGeom>
        </p:spPr>
      </p:pic>
      <p:sp>
        <p:nvSpPr>
          <p:cNvPr id="83" name="Title 1">
            <a:extLst>
              <a:ext uri="{FF2B5EF4-FFF2-40B4-BE49-F238E27FC236}">
                <a16:creationId xmlns:a16="http://schemas.microsoft.com/office/drawing/2014/main" id="{BFF3B310-AD23-402F-9570-E691939CC9F4}"/>
              </a:ext>
            </a:extLst>
          </p:cNvPr>
          <p:cNvSpPr>
            <a:spLocks noGrp="1"/>
          </p:cNvSpPr>
          <p:nvPr>
            <p:ph type="title"/>
          </p:nvPr>
        </p:nvSpPr>
        <p:spPr>
          <a:xfrm>
            <a:off x="836676" y="211853"/>
            <a:ext cx="10515600" cy="739931"/>
          </a:xfrm>
        </p:spPr>
        <p:txBody>
          <a:bodyPr>
            <a:normAutofit/>
          </a:bodyPr>
          <a:lstStyle/>
          <a:p>
            <a:pPr algn="ctr"/>
            <a:r>
              <a:rPr lang="en-IN" sz="4600" b="1" dirty="0"/>
              <a:t>Results </a:t>
            </a:r>
          </a:p>
        </p:txBody>
      </p:sp>
      <p:sp>
        <p:nvSpPr>
          <p:cNvPr id="33" name="TextBox 32">
            <a:extLst>
              <a:ext uri="{FF2B5EF4-FFF2-40B4-BE49-F238E27FC236}">
                <a16:creationId xmlns:a16="http://schemas.microsoft.com/office/drawing/2014/main" id="{3F6D0BE1-A03D-4086-BA93-5A8921FBD43A}"/>
              </a:ext>
            </a:extLst>
          </p:cNvPr>
          <p:cNvSpPr txBox="1"/>
          <p:nvPr/>
        </p:nvSpPr>
        <p:spPr>
          <a:xfrm>
            <a:off x="3338262" y="882445"/>
            <a:ext cx="5621568" cy="461665"/>
          </a:xfrm>
          <a:prstGeom prst="rect">
            <a:avLst/>
          </a:prstGeom>
          <a:solidFill>
            <a:schemeClr val="bg2">
              <a:lumMod val="50000"/>
            </a:schemeClr>
          </a:solidFill>
        </p:spPr>
        <p:txBody>
          <a:bodyPr wrap="square" rtlCol="0">
            <a:spAutoFit/>
          </a:bodyPr>
          <a:lstStyle/>
          <a:p>
            <a:pPr algn="ctr"/>
            <a:r>
              <a:rPr lang="en-IN" sz="2400" b="1" dirty="0">
                <a:solidFill>
                  <a:schemeClr val="bg1"/>
                </a:solidFill>
              </a:rPr>
              <a:t>Nursing Officer  </a:t>
            </a:r>
          </a:p>
        </p:txBody>
      </p:sp>
      <p:sp>
        <p:nvSpPr>
          <p:cNvPr id="34" name="AutoShape 4">
            <a:extLst>
              <a:ext uri="{FF2B5EF4-FFF2-40B4-BE49-F238E27FC236}">
                <a16:creationId xmlns:a16="http://schemas.microsoft.com/office/drawing/2014/main" id="{44B4EE6F-CE1D-4EA1-AD1C-F9E9A4328C5C}"/>
              </a:ext>
            </a:extLst>
          </p:cNvPr>
          <p:cNvSpPr>
            <a:spLocks noChangeArrowheads="1"/>
          </p:cNvSpPr>
          <p:nvPr/>
        </p:nvSpPr>
        <p:spPr bwMode="auto">
          <a:xfrm rot="16200000">
            <a:off x="6587299" y="1107203"/>
            <a:ext cx="5036102" cy="5509917"/>
          </a:xfrm>
          <a:prstGeom prst="homePlate">
            <a:avLst>
              <a:gd name="adj" fmla="val 14405"/>
            </a:avLst>
          </a:prstGeom>
          <a:solidFill>
            <a:srgbClr val="FFE600"/>
          </a:solidFill>
          <a:ln w="6350">
            <a:noFill/>
            <a:miter lim="800000"/>
            <a:headEnd/>
            <a:tailEnd/>
          </a:ln>
        </p:spPr>
        <p:txBody>
          <a:bodyPr vert="eaVert" lIns="45720" rIns="45720"/>
          <a:lstStyle/>
          <a:p>
            <a:pPr marL="114300" indent="-114300" algn="l" eaLnBrk="0" hangingPunct="0">
              <a:spcBef>
                <a:spcPct val="30000"/>
              </a:spcBef>
              <a:buClr>
                <a:schemeClr val="tx2"/>
              </a:buClr>
            </a:pPr>
            <a:endParaRPr lang="en-US" b="1" dirty="0">
              <a:solidFill>
                <a:srgbClr val="FFFFFF"/>
              </a:solidFill>
            </a:endParaRPr>
          </a:p>
          <a:p>
            <a:pPr marL="273050" lvl="2" indent="-273050" eaLnBrk="0" hangingPunct="0">
              <a:spcBef>
                <a:spcPct val="30000"/>
              </a:spcBef>
              <a:buClr>
                <a:schemeClr val="tx2"/>
              </a:buClr>
              <a:buSzPct val="100000"/>
              <a:buFont typeface="EYInterstate Light" panose="02000506000000020004" pitchFamily="2" charset="0"/>
              <a:buChar char="•"/>
              <a:tabLst>
                <a:tab pos="630238" algn="l"/>
              </a:tabLst>
            </a:pPr>
            <a:r>
              <a:rPr lang="en-US" dirty="0"/>
              <a:t>60% of the nurses have more than 5 years of experience at AIIMS and 40% had less than 5 years of experience  </a:t>
            </a:r>
          </a:p>
          <a:p>
            <a:pPr marL="273050" lvl="2" indent="-273050" eaLnBrk="0" hangingPunct="0">
              <a:spcBef>
                <a:spcPct val="30000"/>
              </a:spcBef>
              <a:buClr>
                <a:schemeClr val="tx2"/>
              </a:buClr>
              <a:buSzPct val="100000"/>
              <a:buFont typeface="EYInterstate Light" panose="02000506000000020004" pitchFamily="2" charset="0"/>
              <a:buChar char="•"/>
              <a:tabLst>
                <a:tab pos="630238" algn="l"/>
              </a:tabLst>
            </a:pPr>
            <a:r>
              <a:rPr lang="en-US" dirty="0"/>
              <a:t>80% of the nurses responded that having their administrative duties digitalized would allow them to spend more time in patient care. </a:t>
            </a:r>
          </a:p>
          <a:p>
            <a:pPr marL="273050" lvl="2" indent="-273050" eaLnBrk="0" hangingPunct="0">
              <a:spcBef>
                <a:spcPct val="30000"/>
              </a:spcBef>
              <a:buClr>
                <a:schemeClr val="tx2"/>
              </a:buClr>
              <a:buSzPct val="100000"/>
              <a:buFont typeface="EYInterstate Light" panose="02000506000000020004" pitchFamily="2" charset="0"/>
              <a:buChar char="•"/>
              <a:tabLst>
                <a:tab pos="630238" algn="l"/>
              </a:tabLst>
            </a:pPr>
            <a:r>
              <a:rPr lang="en-US" dirty="0"/>
              <a:t>83.4% of the nurses with more than 5 years of experience were only aware about 1-3 modules of e Hospital. </a:t>
            </a:r>
          </a:p>
          <a:p>
            <a:pPr marL="273050" lvl="2" indent="-273050" eaLnBrk="0" hangingPunct="0">
              <a:spcBef>
                <a:spcPct val="30000"/>
              </a:spcBef>
              <a:buClr>
                <a:schemeClr val="tx2"/>
              </a:buClr>
              <a:buSzPct val="100000"/>
              <a:buFont typeface="EYInterstate Light" panose="02000506000000020004" pitchFamily="2" charset="0"/>
              <a:buChar char="•"/>
              <a:tabLst>
                <a:tab pos="630238" algn="l"/>
              </a:tabLst>
            </a:pPr>
            <a:r>
              <a:rPr lang="en-US" dirty="0"/>
              <a:t>75% of nurses who had less than 5 years of experience stated that it was difficult to access e Hospital. </a:t>
            </a:r>
          </a:p>
          <a:p>
            <a:pPr marL="114300" indent="-114300" eaLnBrk="0" hangingPunct="0">
              <a:spcBef>
                <a:spcPct val="30000"/>
              </a:spcBef>
              <a:buClr>
                <a:schemeClr val="tx2"/>
              </a:buClr>
              <a:buFont typeface="Arial" charset="0"/>
              <a:buChar char="►"/>
            </a:pPr>
            <a:endParaRPr lang="en-US" dirty="0">
              <a:solidFill>
                <a:srgbClr val="FFFFFF"/>
              </a:solidFill>
            </a:endParaRPr>
          </a:p>
        </p:txBody>
      </p:sp>
      <p:graphicFrame>
        <p:nvGraphicFramePr>
          <p:cNvPr id="12" name="Chart 11">
            <a:extLst>
              <a:ext uri="{FF2B5EF4-FFF2-40B4-BE49-F238E27FC236}">
                <a16:creationId xmlns:a16="http://schemas.microsoft.com/office/drawing/2014/main" id="{A89B680D-E960-4B42-97B1-4832E0C2C669}"/>
              </a:ext>
            </a:extLst>
          </p:cNvPr>
          <p:cNvGraphicFramePr>
            <a:graphicFrameLocks/>
          </p:cNvGraphicFramePr>
          <p:nvPr>
            <p:extLst>
              <p:ext uri="{D42A27DB-BD31-4B8C-83A1-F6EECF244321}">
                <p14:modId xmlns:p14="http://schemas.microsoft.com/office/powerpoint/2010/main" val="2567348994"/>
              </p:ext>
            </p:extLst>
          </p:nvPr>
        </p:nvGraphicFramePr>
        <p:xfrm>
          <a:off x="695161" y="4041672"/>
          <a:ext cx="5453885" cy="23385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F539BC72-F9CC-4EAD-A545-3C59E7BA53E7}"/>
              </a:ext>
            </a:extLst>
          </p:cNvPr>
          <p:cNvGraphicFramePr/>
          <p:nvPr>
            <p:extLst>
              <p:ext uri="{D42A27DB-BD31-4B8C-83A1-F6EECF244321}">
                <p14:modId xmlns:p14="http://schemas.microsoft.com/office/powerpoint/2010/main" val="1668953745"/>
              </p:ext>
            </p:extLst>
          </p:nvPr>
        </p:nvGraphicFramePr>
        <p:xfrm>
          <a:off x="695162" y="1415384"/>
          <a:ext cx="5453884" cy="257219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98851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Rectangle 12">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14">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64" y="248766"/>
            <a:ext cx="1415143" cy="666107"/>
          </a:xfrm>
          <a:prstGeom prst="rect">
            <a:avLst/>
          </a:prstGeom>
        </p:spPr>
      </p:pic>
      <p:sp>
        <p:nvSpPr>
          <p:cNvPr id="83" name="Title 1">
            <a:extLst>
              <a:ext uri="{FF2B5EF4-FFF2-40B4-BE49-F238E27FC236}">
                <a16:creationId xmlns:a16="http://schemas.microsoft.com/office/drawing/2014/main" id="{BFF3B310-AD23-402F-9570-E691939CC9F4}"/>
              </a:ext>
            </a:extLst>
          </p:cNvPr>
          <p:cNvSpPr>
            <a:spLocks noGrp="1"/>
          </p:cNvSpPr>
          <p:nvPr>
            <p:ph type="title"/>
          </p:nvPr>
        </p:nvSpPr>
        <p:spPr>
          <a:xfrm>
            <a:off x="838199" y="211853"/>
            <a:ext cx="10515600" cy="739931"/>
          </a:xfrm>
        </p:spPr>
        <p:txBody>
          <a:bodyPr>
            <a:normAutofit/>
          </a:bodyPr>
          <a:lstStyle/>
          <a:p>
            <a:pPr algn="ctr"/>
            <a:r>
              <a:rPr lang="en-IN" sz="4600" b="1" dirty="0"/>
              <a:t>Results </a:t>
            </a:r>
          </a:p>
        </p:txBody>
      </p:sp>
      <p:sp>
        <p:nvSpPr>
          <p:cNvPr id="101" name="TextBox 100">
            <a:extLst>
              <a:ext uri="{FF2B5EF4-FFF2-40B4-BE49-F238E27FC236}">
                <a16:creationId xmlns:a16="http://schemas.microsoft.com/office/drawing/2014/main" id="{2C5B5316-2F41-433A-85D8-FBB161BE2664}"/>
              </a:ext>
            </a:extLst>
          </p:cNvPr>
          <p:cNvSpPr txBox="1"/>
          <p:nvPr/>
        </p:nvSpPr>
        <p:spPr>
          <a:xfrm>
            <a:off x="3412155" y="838250"/>
            <a:ext cx="5621568" cy="461665"/>
          </a:xfrm>
          <a:prstGeom prst="rect">
            <a:avLst/>
          </a:prstGeom>
          <a:solidFill>
            <a:srgbClr val="FFE600"/>
          </a:solidFill>
        </p:spPr>
        <p:txBody>
          <a:bodyPr wrap="square" rtlCol="0">
            <a:spAutoFit/>
          </a:bodyPr>
          <a:lstStyle/>
          <a:p>
            <a:pPr algn="ctr"/>
            <a:r>
              <a:rPr lang="en-IN" sz="2400" b="1" dirty="0"/>
              <a:t>Student </a:t>
            </a:r>
          </a:p>
        </p:txBody>
      </p:sp>
      <p:sp>
        <p:nvSpPr>
          <p:cNvPr id="26" name="AutoShape 5">
            <a:extLst>
              <a:ext uri="{FF2B5EF4-FFF2-40B4-BE49-F238E27FC236}">
                <a16:creationId xmlns:a16="http://schemas.microsoft.com/office/drawing/2014/main" id="{605E43F8-5BDF-4BCA-8183-A1915428E8FA}"/>
              </a:ext>
            </a:extLst>
          </p:cNvPr>
          <p:cNvSpPr>
            <a:spLocks noChangeArrowheads="1"/>
          </p:cNvSpPr>
          <p:nvPr/>
        </p:nvSpPr>
        <p:spPr bwMode="auto">
          <a:xfrm rot="5400000" flipV="1">
            <a:off x="6476421" y="1205133"/>
            <a:ext cx="5114605" cy="5469311"/>
          </a:xfrm>
          <a:prstGeom prst="homePlate">
            <a:avLst>
              <a:gd name="adj" fmla="val 14413"/>
            </a:avLst>
          </a:prstGeom>
          <a:solidFill>
            <a:schemeClr val="bg2">
              <a:lumMod val="50000"/>
            </a:schemeClr>
          </a:solidFill>
          <a:ln w="6350">
            <a:noFill/>
            <a:miter lim="800000"/>
            <a:headEnd/>
            <a:tailEnd/>
          </a:ln>
        </p:spPr>
        <p:txBody>
          <a:bodyPr vert="eaVert" lIns="45720" rIns="45720"/>
          <a:lstStyle/>
          <a:p>
            <a:pPr algn="l" eaLnBrk="0" hangingPunct="0">
              <a:spcBef>
                <a:spcPct val="30000"/>
              </a:spcBef>
              <a:buClr>
                <a:schemeClr val="tx2"/>
              </a:buClr>
            </a:pPr>
            <a:endParaRPr lang="en-US" b="1" dirty="0">
              <a:solidFill>
                <a:srgbClr val="000000"/>
              </a:solidFill>
            </a:endParaRPr>
          </a:p>
          <a:p>
            <a:pPr marL="273050" lvl="2" indent="-273050" eaLnBrk="0" hangingPunct="0">
              <a:spcBef>
                <a:spcPct val="30000"/>
              </a:spcBef>
              <a:buClr>
                <a:schemeClr val="tx2"/>
              </a:buClr>
              <a:buSzPct val="100000"/>
              <a:buFont typeface="EYInterstate Light" panose="02000506000000020004" pitchFamily="2" charset="0"/>
              <a:buChar char="•"/>
              <a:tabLst>
                <a:tab pos="630238" algn="l"/>
              </a:tabLst>
            </a:pPr>
            <a:r>
              <a:rPr lang="en-US" dirty="0">
                <a:solidFill>
                  <a:schemeClr val="bg1"/>
                </a:solidFill>
              </a:rPr>
              <a:t>It was observed that 50% of the students were UG, 30% were PG and 20% were SR/post PG.</a:t>
            </a:r>
          </a:p>
          <a:p>
            <a:pPr marL="273050" lvl="2" indent="-273050" eaLnBrk="0" hangingPunct="0">
              <a:spcBef>
                <a:spcPct val="30000"/>
              </a:spcBef>
              <a:buClr>
                <a:schemeClr val="tx2"/>
              </a:buClr>
              <a:buSzPct val="100000"/>
              <a:buFont typeface="EYInterstate Light" panose="02000506000000020004" pitchFamily="2" charset="0"/>
              <a:buChar char="•"/>
              <a:tabLst>
                <a:tab pos="630238" algn="l"/>
              </a:tabLst>
            </a:pPr>
            <a:r>
              <a:rPr lang="en-US" dirty="0">
                <a:solidFill>
                  <a:schemeClr val="bg1"/>
                </a:solidFill>
              </a:rPr>
              <a:t>All students faced the issue of maintaining multiple IDs </a:t>
            </a:r>
          </a:p>
          <a:p>
            <a:pPr marL="273050" lvl="2" indent="-273050" eaLnBrk="0" hangingPunct="0">
              <a:spcBef>
                <a:spcPct val="30000"/>
              </a:spcBef>
              <a:buClr>
                <a:schemeClr val="tx2"/>
              </a:buClr>
              <a:buSzPct val="100000"/>
              <a:buFont typeface="EYInterstate Light" panose="02000506000000020004" pitchFamily="2" charset="0"/>
              <a:buChar char="•"/>
              <a:tabLst>
                <a:tab pos="630238" algn="l"/>
              </a:tabLst>
            </a:pPr>
            <a:r>
              <a:rPr lang="en-US" dirty="0">
                <a:solidFill>
                  <a:schemeClr val="bg1"/>
                </a:solidFill>
              </a:rPr>
              <a:t>It was observed that all UG students felt that the application SARAL was difficult to access. </a:t>
            </a:r>
          </a:p>
          <a:p>
            <a:pPr marL="273050" lvl="2" indent="-273050" eaLnBrk="0" hangingPunct="0">
              <a:spcBef>
                <a:spcPct val="30000"/>
              </a:spcBef>
              <a:buClr>
                <a:schemeClr val="tx2"/>
              </a:buClr>
              <a:buSzPct val="100000"/>
              <a:buFont typeface="EYInterstate Light" panose="02000506000000020004" pitchFamily="2" charset="0"/>
              <a:buChar char="•"/>
              <a:tabLst>
                <a:tab pos="630238" algn="l"/>
              </a:tabLst>
            </a:pPr>
            <a:r>
              <a:rPr lang="en-US" dirty="0">
                <a:solidFill>
                  <a:schemeClr val="bg1"/>
                </a:solidFill>
              </a:rPr>
              <a:t>67% of PG students, 80% of UG Students and all SR/Post PG students faced difficult in issuing NOC/No due Certificate. </a:t>
            </a:r>
          </a:p>
          <a:p>
            <a:pPr marL="273050" lvl="2" indent="-273050" eaLnBrk="0" hangingPunct="0">
              <a:spcBef>
                <a:spcPct val="30000"/>
              </a:spcBef>
              <a:buClr>
                <a:schemeClr val="tx2"/>
              </a:buClr>
              <a:buSzPct val="100000"/>
              <a:buFont typeface="EYInterstate Light" panose="02000506000000020004" pitchFamily="2" charset="0"/>
              <a:buChar char="•"/>
              <a:tabLst>
                <a:tab pos="630238" algn="l"/>
              </a:tabLst>
            </a:pPr>
            <a:r>
              <a:rPr lang="en-US" dirty="0">
                <a:solidFill>
                  <a:schemeClr val="bg1"/>
                </a:solidFill>
              </a:rPr>
              <a:t>70% of the students responded that hostel allotment was done manually and that it was long procedure.</a:t>
            </a:r>
          </a:p>
        </p:txBody>
      </p:sp>
      <p:graphicFrame>
        <p:nvGraphicFramePr>
          <p:cNvPr id="30" name="Chart 29">
            <a:extLst>
              <a:ext uri="{FF2B5EF4-FFF2-40B4-BE49-F238E27FC236}">
                <a16:creationId xmlns:a16="http://schemas.microsoft.com/office/drawing/2014/main" id="{DBBFB791-8E68-D3C2-ECB7-D9ABA98C2917}"/>
              </a:ext>
            </a:extLst>
          </p:cNvPr>
          <p:cNvGraphicFramePr/>
          <p:nvPr>
            <p:extLst>
              <p:ext uri="{D42A27DB-BD31-4B8C-83A1-F6EECF244321}">
                <p14:modId xmlns:p14="http://schemas.microsoft.com/office/powerpoint/2010/main" val="3221962772"/>
              </p:ext>
            </p:extLst>
          </p:nvPr>
        </p:nvGraphicFramePr>
        <p:xfrm>
          <a:off x="423619" y="1382486"/>
          <a:ext cx="5672381" cy="23404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CCB76BA4-61C4-4EAA-A142-B6E8EAF75361}"/>
              </a:ext>
            </a:extLst>
          </p:cNvPr>
          <p:cNvGraphicFramePr>
            <a:graphicFrameLocks/>
          </p:cNvGraphicFramePr>
          <p:nvPr>
            <p:extLst>
              <p:ext uri="{D42A27DB-BD31-4B8C-83A1-F6EECF244321}">
                <p14:modId xmlns:p14="http://schemas.microsoft.com/office/powerpoint/2010/main" val="43282084"/>
              </p:ext>
            </p:extLst>
          </p:nvPr>
        </p:nvGraphicFramePr>
        <p:xfrm>
          <a:off x="423619" y="3831102"/>
          <a:ext cx="5672381" cy="24499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11276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 name="Rectangle 8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itle 1">
            <a:extLst>
              <a:ext uri="{FF2B5EF4-FFF2-40B4-BE49-F238E27FC236}">
                <a16:creationId xmlns:a16="http://schemas.microsoft.com/office/drawing/2014/main" id="{BFF3B310-AD23-402F-9570-E691939CC9F4}"/>
              </a:ext>
            </a:extLst>
          </p:cNvPr>
          <p:cNvSpPr>
            <a:spLocks noGrp="1"/>
          </p:cNvSpPr>
          <p:nvPr>
            <p:ph type="title"/>
          </p:nvPr>
        </p:nvSpPr>
        <p:spPr>
          <a:xfrm>
            <a:off x="991057" y="291521"/>
            <a:ext cx="10515600" cy="603088"/>
          </a:xfrm>
        </p:spPr>
        <p:txBody>
          <a:bodyPr>
            <a:noAutofit/>
          </a:bodyPr>
          <a:lstStyle/>
          <a:p>
            <a:pPr algn="ctr"/>
            <a:r>
              <a:rPr lang="en-IN" sz="4600" b="1" dirty="0"/>
              <a:t>Results</a:t>
            </a:r>
          </a:p>
        </p:txBody>
      </p:sp>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a:xfrm>
            <a:off x="8610600" y="6077585"/>
            <a:ext cx="2743200" cy="365125"/>
          </a:xfrm>
        </p:spPr>
        <p:txBody>
          <a:bodyPr vert="horz" lIns="91440" tIns="45720" rIns="91440" bIns="45720" rtlCol="0">
            <a:normAutofit/>
          </a:bodyPr>
          <a:lstStyle/>
          <a:p>
            <a:pPr>
              <a:spcAft>
                <a:spcPts val="600"/>
              </a:spcAft>
            </a:pPr>
            <a:fld id="{26AD20E6-394B-4DF0-96A5-9647FF39C943}" type="slidenum">
              <a:rPr lang="en-US" smtClean="0">
                <a:solidFill>
                  <a:schemeClr val="tx1">
                    <a:lumMod val="75000"/>
                    <a:lumOff val="25000"/>
                  </a:schemeClr>
                </a:solidFill>
              </a:rPr>
              <a:pPr>
                <a:spcAft>
                  <a:spcPts val="600"/>
                </a:spcAft>
              </a:pPr>
              <a:t>12</a:t>
            </a:fld>
            <a:endParaRPr lang="en-US">
              <a:solidFill>
                <a:schemeClr val="tx1">
                  <a:lumMod val="75000"/>
                  <a:lumOff val="25000"/>
                </a:schemeClr>
              </a:solidFill>
            </a:endParaRPr>
          </a:p>
        </p:txBody>
      </p:sp>
      <p:pic>
        <p:nvPicPr>
          <p:cNvPr id="6" name="Picture 5" descr="Text&#10;&#10;Description automatically generated">
            <a:extLst>
              <a:ext uri="{FF2B5EF4-FFF2-40B4-BE49-F238E27FC236}">
                <a16:creationId xmlns:a16="http://schemas.microsoft.com/office/drawing/2014/main" id="{FDE056D7-024E-A9C1-BBD7-5EE6669F6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64" y="248766"/>
            <a:ext cx="1415143" cy="666107"/>
          </a:xfrm>
          <a:prstGeom prst="rect">
            <a:avLst/>
          </a:prstGeom>
        </p:spPr>
      </p:pic>
      <p:grpSp>
        <p:nvGrpSpPr>
          <p:cNvPr id="11" name="Group 10">
            <a:extLst>
              <a:ext uri="{FF2B5EF4-FFF2-40B4-BE49-F238E27FC236}">
                <a16:creationId xmlns:a16="http://schemas.microsoft.com/office/drawing/2014/main" id="{60BA7DC7-1D45-47AE-A120-36AB8D575C2C}"/>
              </a:ext>
            </a:extLst>
          </p:cNvPr>
          <p:cNvGrpSpPr/>
          <p:nvPr/>
        </p:nvGrpSpPr>
        <p:grpSpPr>
          <a:xfrm>
            <a:off x="571500" y="973439"/>
            <a:ext cx="11049000" cy="5505954"/>
            <a:chOff x="472530" y="1212746"/>
            <a:chExt cx="6558858" cy="4938816"/>
          </a:xfrm>
        </p:grpSpPr>
        <p:sp>
          <p:nvSpPr>
            <p:cNvPr id="12" name="Rechteck 40">
              <a:extLst>
                <a:ext uri="{FF2B5EF4-FFF2-40B4-BE49-F238E27FC236}">
                  <a16:creationId xmlns:a16="http://schemas.microsoft.com/office/drawing/2014/main" id="{FD61865C-FF1D-49DC-8278-40B1725A41CD}"/>
                </a:ext>
              </a:extLst>
            </p:cNvPr>
            <p:cNvSpPr/>
            <p:nvPr/>
          </p:nvSpPr>
          <p:spPr bwMode="gray">
            <a:xfrm>
              <a:off x="472530" y="1706879"/>
              <a:ext cx="1584000" cy="4444683"/>
            </a:xfrm>
            <a:prstGeom prst="rect">
              <a:avLst/>
            </a:prstGeom>
            <a:solidFill>
              <a:schemeClr val="bg2">
                <a:lumMod val="75000"/>
              </a:schemeClr>
            </a:solidFill>
          </p:spPr>
          <p:txBody>
            <a:bodyPr wrap="square" tIns="90000" bIns="36000">
              <a:noAutofit/>
            </a:bodyPr>
            <a:lstStyle/>
            <a:p>
              <a:pPr marL="285750" indent="-285750">
                <a:lnSpc>
                  <a:spcPct val="95000"/>
                </a:lnSpc>
                <a:spcAft>
                  <a:spcPts val="800"/>
                </a:spcAft>
                <a:buFont typeface="Wingdings" panose="05000000000000000000" pitchFamily="2" charset="2"/>
                <a:buChar char="Ø"/>
                <a:defRPr/>
              </a:pPr>
              <a:r>
                <a:rPr lang="en-US" sz="1600" b="1" dirty="0">
                  <a:latin typeface="EYInterstate Light" panose="02000506000000020004" pitchFamily="2" charset="0"/>
                </a:rPr>
                <a:t> Queue Management should be improved </a:t>
              </a:r>
            </a:p>
            <a:p>
              <a:pPr marL="171450" indent="-171450">
                <a:lnSpc>
                  <a:spcPct val="95000"/>
                </a:lnSpc>
                <a:spcAft>
                  <a:spcPts val="800"/>
                </a:spcAft>
                <a:buFont typeface="Wingdings" panose="05000000000000000000" pitchFamily="2" charset="2"/>
                <a:buChar char="Ø"/>
                <a:defRPr/>
              </a:pPr>
              <a:r>
                <a:rPr lang="en-US" sz="1600" b="1" dirty="0">
                  <a:latin typeface="EYInterstate Light" panose="02000506000000020004" pitchFamily="2" charset="0"/>
                </a:rPr>
                <a:t>No display direction for OPD</a:t>
              </a:r>
            </a:p>
            <a:p>
              <a:pPr marL="171450" indent="-171450">
                <a:lnSpc>
                  <a:spcPct val="95000"/>
                </a:lnSpc>
                <a:spcAft>
                  <a:spcPts val="800"/>
                </a:spcAft>
                <a:buFont typeface="Wingdings" panose="05000000000000000000" pitchFamily="2" charset="2"/>
                <a:buChar char="Ø"/>
                <a:defRPr/>
              </a:pPr>
              <a:r>
                <a:rPr lang="en-US" sz="1600" b="1" dirty="0">
                  <a:latin typeface="EYInterstate Light" panose="02000506000000020004" pitchFamily="2" charset="0"/>
                </a:rPr>
                <a:t>Overcrowding at registration and OPD </a:t>
              </a:r>
            </a:p>
            <a:p>
              <a:pPr marL="171450" indent="-171450">
                <a:lnSpc>
                  <a:spcPct val="95000"/>
                </a:lnSpc>
                <a:spcAft>
                  <a:spcPts val="800"/>
                </a:spcAft>
                <a:buFont typeface="Wingdings" panose="05000000000000000000" pitchFamily="2" charset="2"/>
                <a:buChar char="Ø"/>
                <a:defRPr/>
              </a:pPr>
              <a:r>
                <a:rPr lang="en-US" sz="1600" b="1" dirty="0">
                  <a:latin typeface="EYInterstate Light" panose="02000506000000020004" pitchFamily="2" charset="0"/>
                </a:rPr>
                <a:t>Patient is not notified about and rescheduling/cancelling of appointment and for lab reports </a:t>
              </a:r>
            </a:p>
          </p:txBody>
        </p:sp>
        <p:sp>
          <p:nvSpPr>
            <p:cNvPr id="13" name="TextBox 12">
              <a:extLst>
                <a:ext uri="{FF2B5EF4-FFF2-40B4-BE49-F238E27FC236}">
                  <a16:creationId xmlns:a16="http://schemas.microsoft.com/office/drawing/2014/main" id="{19C428AE-3EC8-4638-BDBC-3A3A84ADF1B4}"/>
                </a:ext>
              </a:extLst>
            </p:cNvPr>
            <p:cNvSpPr txBox="1"/>
            <p:nvPr/>
          </p:nvSpPr>
          <p:spPr>
            <a:xfrm>
              <a:off x="840505" y="1229643"/>
              <a:ext cx="633249" cy="375842"/>
            </a:xfrm>
            <a:prstGeom prst="rect">
              <a:avLst/>
            </a:prstGeom>
            <a:noFill/>
          </p:spPr>
          <p:txBody>
            <a:bodyPr wrap="none" lIns="0" tIns="36576" rIns="0" bIns="0" rtlCol="0">
              <a:spAutoFit/>
            </a:bodyPr>
            <a:lstStyle/>
            <a:p>
              <a:pPr algn="ctr">
                <a:lnSpc>
                  <a:spcPct val="85000"/>
                </a:lnSpc>
                <a:spcAft>
                  <a:spcPts val="600"/>
                </a:spcAft>
                <a:buClr>
                  <a:srgbClr val="FFE600"/>
                </a:buClr>
                <a:buSzPct val="70000"/>
              </a:pPr>
              <a:r>
                <a:rPr lang="en-US" sz="2800" b="1" dirty="0">
                  <a:solidFill>
                    <a:schemeClr val="bg2">
                      <a:lumMod val="75000"/>
                    </a:schemeClr>
                  </a:solidFill>
                </a:rPr>
                <a:t>Patient</a:t>
              </a:r>
              <a:endParaRPr lang="en-IN" sz="2800" b="1" dirty="0">
                <a:solidFill>
                  <a:schemeClr val="bg2">
                    <a:lumMod val="75000"/>
                  </a:schemeClr>
                </a:solidFill>
              </a:endParaRPr>
            </a:p>
          </p:txBody>
        </p:sp>
        <p:sp>
          <p:nvSpPr>
            <p:cNvPr id="14" name="Rechteck 40">
              <a:extLst>
                <a:ext uri="{FF2B5EF4-FFF2-40B4-BE49-F238E27FC236}">
                  <a16:creationId xmlns:a16="http://schemas.microsoft.com/office/drawing/2014/main" id="{CD16ACA6-AB90-492F-9518-B9058D603052}"/>
                </a:ext>
              </a:extLst>
            </p:cNvPr>
            <p:cNvSpPr/>
            <p:nvPr/>
          </p:nvSpPr>
          <p:spPr bwMode="gray">
            <a:xfrm>
              <a:off x="2130816" y="1706880"/>
              <a:ext cx="1584000" cy="4444682"/>
            </a:xfrm>
            <a:prstGeom prst="rect">
              <a:avLst/>
            </a:prstGeom>
            <a:solidFill>
              <a:schemeClr val="bg2">
                <a:lumMod val="50000"/>
              </a:schemeClr>
            </a:solidFill>
          </p:spPr>
          <p:txBody>
            <a:bodyPr wrap="square" tIns="90000" bIns="36000">
              <a:noAutofit/>
            </a:bodyPr>
            <a:lstStyle/>
            <a:p>
              <a:pPr marL="171450" indent="-171450">
                <a:lnSpc>
                  <a:spcPct val="95000"/>
                </a:lnSpc>
                <a:spcAft>
                  <a:spcPts val="800"/>
                </a:spcAft>
                <a:buFont typeface="Wingdings" panose="05000000000000000000" pitchFamily="2" charset="2"/>
                <a:buChar char="Ø"/>
                <a:defRPr/>
              </a:pPr>
              <a:r>
                <a:rPr lang="en-US" sz="1600" b="1" dirty="0">
                  <a:solidFill>
                    <a:srgbClr val="FFFFFF"/>
                  </a:solidFill>
                  <a:latin typeface="EYInterstate Light" panose="02000506000000020004" pitchFamily="2" charset="0"/>
                </a:rPr>
                <a:t>Time spent of patient care is less. </a:t>
              </a:r>
            </a:p>
            <a:p>
              <a:pPr marL="171450" indent="-171450">
                <a:lnSpc>
                  <a:spcPct val="95000"/>
                </a:lnSpc>
                <a:spcAft>
                  <a:spcPts val="800"/>
                </a:spcAft>
                <a:buFont typeface="Wingdings" panose="05000000000000000000" pitchFamily="2" charset="2"/>
                <a:buChar char="Ø"/>
                <a:defRPr/>
              </a:pPr>
              <a:r>
                <a:rPr lang="en-US" sz="1600" b="1" dirty="0">
                  <a:solidFill>
                    <a:srgbClr val="FFFFFF"/>
                  </a:solidFill>
                  <a:latin typeface="EYInterstate Light" panose="02000506000000020004" pitchFamily="2" charset="0"/>
                </a:rPr>
                <a:t>The current system present are not user friendly and no interoperability is present between the system</a:t>
              </a:r>
            </a:p>
            <a:p>
              <a:pPr marL="171450" indent="-171450">
                <a:lnSpc>
                  <a:spcPct val="95000"/>
                </a:lnSpc>
                <a:spcAft>
                  <a:spcPts val="800"/>
                </a:spcAft>
                <a:buFont typeface="Wingdings" panose="05000000000000000000" pitchFamily="2" charset="2"/>
                <a:buChar char="Ø"/>
                <a:defRPr/>
              </a:pPr>
              <a:r>
                <a:rPr lang="en-US" sz="1600" b="1" dirty="0">
                  <a:solidFill>
                    <a:srgbClr val="FFFFFF"/>
                  </a:solidFill>
                  <a:latin typeface="EYInterstate Light" panose="02000506000000020004" pitchFamily="2" charset="0"/>
                </a:rPr>
                <a:t>No data management tools for research</a:t>
              </a:r>
            </a:p>
            <a:p>
              <a:pPr marL="171450" indent="-171450">
                <a:lnSpc>
                  <a:spcPct val="95000"/>
                </a:lnSpc>
                <a:spcAft>
                  <a:spcPts val="800"/>
                </a:spcAft>
                <a:buFont typeface="Wingdings" panose="05000000000000000000" pitchFamily="2" charset="2"/>
                <a:buChar char="Ø"/>
                <a:defRPr/>
              </a:pPr>
              <a:r>
                <a:rPr lang="en-US" sz="1600" b="1" dirty="0">
                  <a:solidFill>
                    <a:srgbClr val="FFFFFF"/>
                  </a:solidFill>
                  <a:latin typeface="EYInterstate Light" panose="02000506000000020004" pitchFamily="2" charset="0"/>
                </a:rPr>
                <a:t>No EMR System, so there is a delay in patient’s data retrieval and access to the medical records is difficult</a:t>
              </a:r>
            </a:p>
            <a:p>
              <a:pPr marL="171450" indent="-171450">
                <a:lnSpc>
                  <a:spcPct val="95000"/>
                </a:lnSpc>
                <a:spcAft>
                  <a:spcPts val="800"/>
                </a:spcAft>
                <a:buFont typeface="Wingdings" panose="05000000000000000000" pitchFamily="2" charset="2"/>
                <a:buChar char="Ø"/>
                <a:defRPr/>
              </a:pPr>
              <a:r>
                <a:rPr lang="en-US" sz="1600" b="1" dirty="0">
                  <a:solidFill>
                    <a:srgbClr val="FFFFFF"/>
                  </a:solidFill>
                  <a:latin typeface="EYInterstate Light" panose="02000506000000020004" pitchFamily="2" charset="0"/>
                </a:rPr>
                <a:t>Academic classes scheduling, attendance is done manually</a:t>
              </a:r>
            </a:p>
            <a:p>
              <a:pPr marL="171450" indent="-171450">
                <a:lnSpc>
                  <a:spcPct val="95000"/>
                </a:lnSpc>
                <a:spcAft>
                  <a:spcPts val="800"/>
                </a:spcAft>
                <a:buFont typeface="Wingdings" panose="05000000000000000000" pitchFamily="2" charset="2"/>
                <a:buChar char="Ø"/>
                <a:defRPr/>
              </a:pPr>
              <a:endParaRPr lang="en-US" sz="1100" b="1" dirty="0">
                <a:solidFill>
                  <a:srgbClr val="FFFFFF"/>
                </a:solidFill>
                <a:latin typeface="EYInterstate Light" panose="02000506000000020004" pitchFamily="2" charset="0"/>
              </a:endParaRPr>
            </a:p>
          </p:txBody>
        </p:sp>
        <p:sp>
          <p:nvSpPr>
            <p:cNvPr id="19" name="TextBox 18">
              <a:extLst>
                <a:ext uri="{FF2B5EF4-FFF2-40B4-BE49-F238E27FC236}">
                  <a16:creationId xmlns:a16="http://schemas.microsoft.com/office/drawing/2014/main" id="{869C3A7E-3186-4D1C-97F4-E1B5A010ED48}"/>
                </a:ext>
              </a:extLst>
            </p:cNvPr>
            <p:cNvSpPr txBox="1"/>
            <p:nvPr/>
          </p:nvSpPr>
          <p:spPr>
            <a:xfrm>
              <a:off x="2608381" y="1229643"/>
              <a:ext cx="628872" cy="375842"/>
            </a:xfrm>
            <a:prstGeom prst="rect">
              <a:avLst/>
            </a:prstGeom>
            <a:noFill/>
          </p:spPr>
          <p:txBody>
            <a:bodyPr wrap="none" lIns="0" tIns="36576" rIns="0" bIns="0" rtlCol="0">
              <a:spAutoFit/>
            </a:bodyPr>
            <a:lstStyle/>
            <a:p>
              <a:pPr algn="ctr">
                <a:lnSpc>
                  <a:spcPct val="85000"/>
                </a:lnSpc>
                <a:spcAft>
                  <a:spcPts val="600"/>
                </a:spcAft>
                <a:buClr>
                  <a:srgbClr val="FFE600"/>
                </a:buClr>
                <a:buSzPct val="70000"/>
              </a:pPr>
              <a:r>
                <a:rPr lang="en-US" sz="2800" b="1" dirty="0">
                  <a:solidFill>
                    <a:schemeClr val="bg2">
                      <a:lumMod val="50000"/>
                    </a:schemeClr>
                  </a:solidFill>
                </a:rPr>
                <a:t>Faculty</a:t>
              </a:r>
              <a:endParaRPr lang="en-IN" sz="2800" b="1" dirty="0">
                <a:solidFill>
                  <a:schemeClr val="bg2">
                    <a:lumMod val="50000"/>
                  </a:schemeClr>
                </a:solidFill>
              </a:endParaRPr>
            </a:p>
          </p:txBody>
        </p:sp>
        <p:sp>
          <p:nvSpPr>
            <p:cNvPr id="20" name="Rechteck 40">
              <a:extLst>
                <a:ext uri="{FF2B5EF4-FFF2-40B4-BE49-F238E27FC236}">
                  <a16:creationId xmlns:a16="http://schemas.microsoft.com/office/drawing/2014/main" id="{7664D25E-7849-4008-B558-3089D8C88F33}"/>
                </a:ext>
              </a:extLst>
            </p:cNvPr>
            <p:cNvSpPr/>
            <p:nvPr/>
          </p:nvSpPr>
          <p:spPr bwMode="gray">
            <a:xfrm>
              <a:off x="3789102" y="1706880"/>
              <a:ext cx="1584000" cy="4444682"/>
            </a:xfrm>
            <a:prstGeom prst="rect">
              <a:avLst/>
            </a:prstGeom>
            <a:solidFill>
              <a:srgbClr val="FFE600"/>
            </a:solidFill>
          </p:spPr>
          <p:txBody>
            <a:bodyPr wrap="square" tIns="90000" bIns="36000">
              <a:noAutofit/>
            </a:bodyPr>
            <a:lstStyle/>
            <a:p>
              <a:pPr marL="171450" indent="-171450">
                <a:lnSpc>
                  <a:spcPct val="95000"/>
                </a:lnSpc>
                <a:spcAft>
                  <a:spcPts val="800"/>
                </a:spcAft>
                <a:buFont typeface="Wingdings" panose="05000000000000000000" pitchFamily="2" charset="2"/>
                <a:buChar char="Ø"/>
                <a:defRPr/>
              </a:pPr>
              <a:r>
                <a:rPr lang="en-US" sz="1600" b="1" dirty="0">
                  <a:latin typeface="EYInterstate Light" panose="02000506000000020004" pitchFamily="2" charset="0"/>
                </a:rPr>
                <a:t>Roster management is done on “</a:t>
              </a:r>
              <a:r>
                <a:rPr lang="en-US" sz="1600" b="1" dirty="0" err="1">
                  <a:latin typeface="EYInterstate Light" panose="02000506000000020004" pitchFamily="2" charset="0"/>
                </a:rPr>
                <a:t>gatta</a:t>
              </a:r>
              <a:r>
                <a:rPr lang="en-US" sz="1600" b="1" dirty="0">
                  <a:latin typeface="EYInterstate Light" panose="02000506000000020004" pitchFamily="2" charset="0"/>
                </a:rPr>
                <a:t>” which is a time taking procedure, which takes about 1-2 hours of time</a:t>
              </a:r>
            </a:p>
            <a:p>
              <a:pPr marL="171450" indent="-171450">
                <a:lnSpc>
                  <a:spcPct val="95000"/>
                </a:lnSpc>
                <a:spcAft>
                  <a:spcPts val="800"/>
                </a:spcAft>
                <a:buFont typeface="Wingdings" panose="05000000000000000000" pitchFamily="2" charset="2"/>
                <a:buChar char="Ø"/>
                <a:defRPr/>
              </a:pPr>
              <a:r>
                <a:rPr lang="en-US" sz="1600" b="1" dirty="0">
                  <a:latin typeface="EYInterstate Light" panose="02000506000000020004" pitchFamily="2" charset="0"/>
                </a:rPr>
                <a:t>There is no leave management system </a:t>
              </a:r>
            </a:p>
            <a:p>
              <a:pPr marL="171450" indent="-171450">
                <a:lnSpc>
                  <a:spcPct val="95000"/>
                </a:lnSpc>
                <a:spcAft>
                  <a:spcPts val="800"/>
                </a:spcAft>
                <a:buFont typeface="Wingdings" panose="05000000000000000000" pitchFamily="2" charset="2"/>
                <a:buChar char="Ø"/>
                <a:defRPr/>
              </a:pPr>
              <a:r>
                <a:rPr lang="en-US" sz="1600" b="1" dirty="0">
                  <a:latin typeface="EYInterstate Light" panose="02000506000000020004" pitchFamily="2" charset="0"/>
                </a:rPr>
                <a:t>Duplication of work </a:t>
              </a:r>
            </a:p>
            <a:p>
              <a:pPr marL="171450" indent="-171450">
                <a:lnSpc>
                  <a:spcPct val="95000"/>
                </a:lnSpc>
                <a:spcAft>
                  <a:spcPts val="800"/>
                </a:spcAft>
                <a:buFont typeface="Wingdings" panose="05000000000000000000" pitchFamily="2" charset="2"/>
                <a:buChar char="Ø"/>
                <a:defRPr/>
              </a:pPr>
              <a:r>
                <a:rPr lang="en-US" sz="1600" b="1" dirty="0">
                  <a:latin typeface="EYInterstate Light" panose="02000506000000020004" pitchFamily="2" charset="0"/>
                </a:rPr>
                <a:t>Indenting is done manually which is time consuming procedure </a:t>
              </a:r>
            </a:p>
            <a:p>
              <a:pPr marL="171450" indent="-171450">
                <a:lnSpc>
                  <a:spcPct val="95000"/>
                </a:lnSpc>
                <a:spcAft>
                  <a:spcPts val="800"/>
                </a:spcAft>
                <a:buFont typeface="Wingdings" panose="05000000000000000000" pitchFamily="2" charset="2"/>
                <a:buChar char="Ø"/>
                <a:defRPr/>
              </a:pPr>
              <a:r>
                <a:rPr lang="en-US" sz="1600" b="1" dirty="0">
                  <a:latin typeface="EYInterstate Light" panose="02000506000000020004" pitchFamily="2" charset="0"/>
                </a:rPr>
                <a:t>The grievance and complaints are handled by the nurse physically which takes time away from patient care</a:t>
              </a:r>
              <a:r>
                <a:rPr lang="en-US" sz="1600" b="1" dirty="0">
                  <a:solidFill>
                    <a:srgbClr val="FFFFFF"/>
                  </a:solidFill>
                  <a:latin typeface="EYInterstate Light" panose="02000506000000020004" pitchFamily="2" charset="0"/>
                </a:rPr>
                <a:t>.</a:t>
              </a:r>
            </a:p>
            <a:p>
              <a:pPr marL="171450" indent="-171450">
                <a:lnSpc>
                  <a:spcPct val="95000"/>
                </a:lnSpc>
                <a:spcAft>
                  <a:spcPts val="800"/>
                </a:spcAft>
                <a:buFont typeface="Wingdings" panose="05000000000000000000" pitchFamily="2" charset="2"/>
                <a:buChar char="Ø"/>
                <a:defRPr/>
              </a:pPr>
              <a:r>
                <a:rPr lang="en-US" sz="1600" b="1" dirty="0">
                  <a:latin typeface="EYInterstate Light" panose="02000506000000020004" pitchFamily="2" charset="0"/>
                </a:rPr>
                <a:t>Increased workload/pressure </a:t>
              </a:r>
              <a:r>
                <a:rPr lang="en-US" sz="1600" b="1" dirty="0">
                  <a:solidFill>
                    <a:srgbClr val="FFFFFF"/>
                  </a:solidFill>
                  <a:latin typeface="EYInterstate Light" panose="02000506000000020004" pitchFamily="2" charset="0"/>
                </a:rPr>
                <a:t> </a:t>
              </a:r>
            </a:p>
          </p:txBody>
        </p:sp>
        <p:sp>
          <p:nvSpPr>
            <p:cNvPr id="21" name="TextBox 20">
              <a:extLst>
                <a:ext uri="{FF2B5EF4-FFF2-40B4-BE49-F238E27FC236}">
                  <a16:creationId xmlns:a16="http://schemas.microsoft.com/office/drawing/2014/main" id="{46E8D988-25B3-4E1A-BC0C-6BBF22BEED6B}"/>
                </a:ext>
              </a:extLst>
            </p:cNvPr>
            <p:cNvSpPr txBox="1"/>
            <p:nvPr/>
          </p:nvSpPr>
          <p:spPr>
            <a:xfrm>
              <a:off x="4260019" y="1212747"/>
              <a:ext cx="561691" cy="375842"/>
            </a:xfrm>
            <a:prstGeom prst="rect">
              <a:avLst/>
            </a:prstGeom>
            <a:noFill/>
          </p:spPr>
          <p:txBody>
            <a:bodyPr wrap="none" lIns="0" tIns="36576" rIns="0" bIns="0" rtlCol="0">
              <a:spAutoFit/>
            </a:bodyPr>
            <a:lstStyle/>
            <a:p>
              <a:pPr algn="ctr">
                <a:lnSpc>
                  <a:spcPct val="85000"/>
                </a:lnSpc>
                <a:spcAft>
                  <a:spcPts val="600"/>
                </a:spcAft>
                <a:buClr>
                  <a:srgbClr val="FFE600"/>
                </a:buClr>
                <a:buSzPct val="70000"/>
              </a:pPr>
              <a:r>
                <a:rPr lang="en-US" sz="2800" b="1" dirty="0">
                  <a:solidFill>
                    <a:srgbClr val="EDF303"/>
                  </a:solidFill>
                </a:rPr>
                <a:t>Nurse</a:t>
              </a:r>
              <a:r>
                <a:rPr lang="en-US" sz="2400" b="1" dirty="0">
                  <a:solidFill>
                    <a:srgbClr val="EDF303"/>
                  </a:solidFill>
                </a:rPr>
                <a:t> </a:t>
              </a:r>
              <a:endParaRPr lang="en-IN" sz="2400" b="1" dirty="0">
                <a:solidFill>
                  <a:srgbClr val="EDF303"/>
                </a:solidFill>
              </a:endParaRPr>
            </a:p>
          </p:txBody>
        </p:sp>
        <p:sp>
          <p:nvSpPr>
            <p:cNvPr id="22" name="Rechteck 40">
              <a:extLst>
                <a:ext uri="{FF2B5EF4-FFF2-40B4-BE49-F238E27FC236}">
                  <a16:creationId xmlns:a16="http://schemas.microsoft.com/office/drawing/2014/main" id="{6CB8564D-910B-4A0E-B94A-DCEEC3470475}"/>
                </a:ext>
              </a:extLst>
            </p:cNvPr>
            <p:cNvSpPr/>
            <p:nvPr/>
          </p:nvSpPr>
          <p:spPr bwMode="gray">
            <a:xfrm>
              <a:off x="5447388" y="1706879"/>
              <a:ext cx="1584000" cy="4444683"/>
            </a:xfrm>
            <a:prstGeom prst="rect">
              <a:avLst/>
            </a:prstGeom>
            <a:solidFill>
              <a:srgbClr val="FFD243"/>
            </a:solidFill>
          </p:spPr>
          <p:txBody>
            <a:bodyPr wrap="square" tIns="90000" bIns="36000">
              <a:noAutofit/>
            </a:bodyPr>
            <a:lstStyle/>
            <a:p>
              <a:pPr marL="171450" indent="-171450">
                <a:lnSpc>
                  <a:spcPct val="95000"/>
                </a:lnSpc>
                <a:spcAft>
                  <a:spcPts val="800"/>
                </a:spcAft>
                <a:buFont typeface="Wingdings" panose="05000000000000000000" pitchFamily="2" charset="2"/>
                <a:buChar char="Ø"/>
                <a:defRPr/>
              </a:pPr>
              <a:r>
                <a:rPr lang="en-US" sz="1600" b="1" dirty="0">
                  <a:latin typeface="EYInterstate Light" panose="02000506000000020004" pitchFamily="2" charset="0"/>
                </a:rPr>
                <a:t>Too much time is spent doing manual things </a:t>
              </a:r>
            </a:p>
            <a:p>
              <a:pPr marL="171450" indent="-171450">
                <a:lnSpc>
                  <a:spcPct val="95000"/>
                </a:lnSpc>
                <a:spcAft>
                  <a:spcPts val="800"/>
                </a:spcAft>
                <a:buFont typeface="Wingdings" panose="05000000000000000000" pitchFamily="2" charset="2"/>
                <a:buChar char="Ø"/>
                <a:defRPr/>
              </a:pPr>
              <a:r>
                <a:rPr lang="en-US" sz="1600" b="1" dirty="0">
                  <a:latin typeface="EYInterstate Light" panose="02000506000000020004" pitchFamily="2" charset="0"/>
                </a:rPr>
                <a:t>Cannot contact the concerned faculty/HOD directly</a:t>
              </a:r>
            </a:p>
            <a:p>
              <a:pPr marL="171450" indent="-171450">
                <a:lnSpc>
                  <a:spcPct val="95000"/>
                </a:lnSpc>
                <a:spcAft>
                  <a:spcPts val="800"/>
                </a:spcAft>
                <a:buFont typeface="Wingdings" panose="05000000000000000000" pitchFamily="2" charset="2"/>
                <a:buChar char="Ø"/>
                <a:defRPr/>
              </a:pPr>
              <a:r>
                <a:rPr lang="en-US" sz="1600" b="1" dirty="0">
                  <a:latin typeface="EYInterstate Light" panose="02000506000000020004" pitchFamily="2" charset="0"/>
                </a:rPr>
                <a:t>No notification about cancellation/rescheduling of classes </a:t>
              </a:r>
            </a:p>
            <a:p>
              <a:pPr marL="171450" indent="-171450">
                <a:lnSpc>
                  <a:spcPct val="95000"/>
                </a:lnSpc>
                <a:spcAft>
                  <a:spcPts val="800"/>
                </a:spcAft>
                <a:buFont typeface="Wingdings" panose="05000000000000000000" pitchFamily="2" charset="2"/>
                <a:buChar char="Ø"/>
                <a:defRPr/>
              </a:pPr>
              <a:r>
                <a:rPr lang="en-US" sz="1600" b="1" dirty="0">
                  <a:latin typeface="EYInterstate Light" panose="02000506000000020004" pitchFamily="2" charset="0"/>
                </a:rPr>
                <a:t>Multiple IDs are present</a:t>
              </a:r>
            </a:p>
            <a:p>
              <a:pPr marL="171450" indent="-171450">
                <a:lnSpc>
                  <a:spcPct val="95000"/>
                </a:lnSpc>
                <a:spcAft>
                  <a:spcPts val="800"/>
                </a:spcAft>
                <a:buFont typeface="Wingdings" panose="05000000000000000000" pitchFamily="2" charset="2"/>
                <a:buChar char="Ø"/>
                <a:defRPr/>
              </a:pPr>
              <a:r>
                <a:rPr lang="en-US" sz="1600" b="1" dirty="0">
                  <a:latin typeface="EYInterstate Light" panose="02000506000000020004" pitchFamily="2" charset="0"/>
                </a:rPr>
                <a:t>Issuance of NOC and No due certificate is difficult </a:t>
              </a:r>
            </a:p>
          </p:txBody>
        </p:sp>
        <p:sp>
          <p:nvSpPr>
            <p:cNvPr id="23" name="TextBox 22">
              <a:extLst>
                <a:ext uri="{FF2B5EF4-FFF2-40B4-BE49-F238E27FC236}">
                  <a16:creationId xmlns:a16="http://schemas.microsoft.com/office/drawing/2014/main" id="{37A4AA3C-BA21-48AF-B19C-FC39C6BA7A09}"/>
                </a:ext>
              </a:extLst>
            </p:cNvPr>
            <p:cNvSpPr txBox="1"/>
            <p:nvPr/>
          </p:nvSpPr>
          <p:spPr>
            <a:xfrm>
              <a:off x="5787805" y="1212746"/>
              <a:ext cx="697423" cy="375842"/>
            </a:xfrm>
            <a:prstGeom prst="rect">
              <a:avLst/>
            </a:prstGeom>
            <a:noFill/>
          </p:spPr>
          <p:txBody>
            <a:bodyPr wrap="none" lIns="0" tIns="36576" rIns="0" bIns="0" rtlCol="0">
              <a:spAutoFit/>
            </a:bodyPr>
            <a:lstStyle/>
            <a:p>
              <a:pPr algn="ctr">
                <a:lnSpc>
                  <a:spcPct val="85000"/>
                </a:lnSpc>
                <a:spcAft>
                  <a:spcPts val="600"/>
                </a:spcAft>
                <a:buClr>
                  <a:srgbClr val="FFE600"/>
                </a:buClr>
                <a:buSzPct val="70000"/>
              </a:pPr>
              <a:r>
                <a:rPr lang="en-US" sz="2800" b="1" dirty="0">
                  <a:solidFill>
                    <a:srgbClr val="FFD243"/>
                  </a:solidFill>
                </a:rPr>
                <a:t>Student</a:t>
              </a:r>
              <a:endParaRPr lang="en-IN" sz="2800" b="1" dirty="0">
                <a:solidFill>
                  <a:srgbClr val="FFD243"/>
                </a:solidFill>
              </a:endParaRPr>
            </a:p>
          </p:txBody>
        </p:sp>
      </p:grpSp>
    </p:spTree>
    <p:extLst>
      <p:ext uri="{BB962C8B-B14F-4D97-AF65-F5344CB8AC3E}">
        <p14:creationId xmlns:p14="http://schemas.microsoft.com/office/powerpoint/2010/main" val="3678381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6F1C3C-98F9-41BB-B956-6F0D4302A674}"/>
              </a:ext>
            </a:extLst>
          </p:cNvPr>
          <p:cNvSpPr>
            <a:spLocks noGrp="1"/>
          </p:cNvSpPr>
          <p:nvPr>
            <p:ph idx="1"/>
          </p:nvPr>
        </p:nvSpPr>
        <p:spPr>
          <a:xfrm>
            <a:off x="331244" y="831272"/>
            <a:ext cx="6167856" cy="5840278"/>
          </a:xfrm>
        </p:spPr>
        <p:txBody>
          <a:bodyPr anchor="t">
            <a:normAutofit/>
          </a:bodyPr>
          <a:lstStyle/>
          <a:p>
            <a:r>
              <a:rPr lang="en-IN" sz="1800" b="1" dirty="0"/>
              <a:t>Patient:</a:t>
            </a:r>
          </a:p>
          <a:p>
            <a:pPr marL="342900" indent="-342900">
              <a:buFont typeface="+mj-lt"/>
              <a:buAutoNum type="arabicPeriod"/>
            </a:pPr>
            <a:r>
              <a:rPr lang="en-IN" sz="1400" b="0" i="0" dirty="0">
                <a:effectLst/>
              </a:rPr>
              <a:t>Overcrowding was the major bottleneck found in the </a:t>
            </a:r>
            <a:r>
              <a:rPr lang="en-IN" sz="1400" dirty="0"/>
              <a:t>responses of patients. Research shows that o</a:t>
            </a:r>
            <a:r>
              <a:rPr lang="en-IN" sz="1400" b="0" i="0" dirty="0">
                <a:effectLst/>
              </a:rPr>
              <a:t>vercrowding may affect patients' symptoms, clinical outcome, and satisfaction. It can also affect physician's effectiveness, causing frustration among medical staff</a:t>
            </a:r>
          </a:p>
          <a:p>
            <a:pPr marL="342900" indent="-342900">
              <a:buFont typeface="+mj-lt"/>
              <a:buAutoNum type="arabicPeriod"/>
            </a:pPr>
            <a:r>
              <a:rPr lang="en-IN" sz="1400" dirty="0"/>
              <a:t>There should be the provision of e queue management system, with a token display system which would guide the patient on where they need to go. </a:t>
            </a:r>
            <a:r>
              <a:rPr lang="en-IN" sz="1400" b="0" i="0" dirty="0">
                <a:effectLst/>
              </a:rPr>
              <a:t> Research shows that  application of a queue management system in the waiting rooms can reduce the actual and perceived waiting times and increase the patient satisfaction.</a:t>
            </a:r>
          </a:p>
          <a:p>
            <a:pPr marL="342900" indent="-342900">
              <a:buFont typeface="+mj-lt"/>
              <a:buAutoNum type="arabicPeriod"/>
            </a:pPr>
            <a:endParaRPr lang="en-IN" sz="1400" dirty="0"/>
          </a:p>
          <a:p>
            <a:pPr marL="0" indent="0">
              <a:buNone/>
            </a:pPr>
            <a:endParaRPr lang="en-IN" sz="1400" dirty="0"/>
          </a:p>
          <a:p>
            <a:r>
              <a:rPr lang="en-IN" sz="1800" b="1" i="0" dirty="0">
                <a:effectLst/>
              </a:rPr>
              <a:t>Faculty:</a:t>
            </a:r>
          </a:p>
          <a:p>
            <a:pPr marL="342900" indent="-342900">
              <a:buFont typeface="+mj-lt"/>
              <a:buAutoNum type="arabicPeriod"/>
            </a:pPr>
            <a:r>
              <a:rPr lang="en-IN" sz="1400" b="0" i="0" dirty="0">
                <a:effectLst/>
              </a:rPr>
              <a:t>EMR/EHR System should be implemented. Research shows that EHR use enhanced patient care overall helped them access a patient’s chart remotely, and alerted them to a potential medication error and critical lab values</a:t>
            </a:r>
          </a:p>
          <a:p>
            <a:pPr marL="342900" indent="-342900">
              <a:buFont typeface="+mj-lt"/>
              <a:buAutoNum type="arabicPeriod"/>
            </a:pPr>
            <a:r>
              <a:rPr lang="en-IN" sz="1400" dirty="0"/>
              <a:t>Learning management system should be implemented which would help the faculty in managing the academic schedules and attendance, saving time. Research shows that </a:t>
            </a:r>
            <a:r>
              <a:rPr lang="en-IN" sz="1400" b="0" i="0" dirty="0">
                <a:effectLst/>
              </a:rPr>
              <a:t>It helps lecturers and teachers to create and integrate course materials, align content and assessments, and create customized tests for students. In addition, they can articulate learning goals and track studying progress.</a:t>
            </a:r>
          </a:p>
          <a:p>
            <a:pPr marL="342900" indent="-342900">
              <a:buFont typeface="+mj-lt"/>
              <a:buAutoNum type="arabicPeriod"/>
            </a:pPr>
            <a:endParaRPr lang="en-IN" sz="1400" dirty="0"/>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67E54A9D-4B6F-6671-1709-E2CF64355D4B}"/>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556657" cy="722289"/>
          </a:xfrm>
          <a:prstGeom prst="rect">
            <a:avLst/>
          </a:prstGeom>
        </p:spPr>
      </p:pic>
      <p:sp>
        <p:nvSpPr>
          <p:cNvPr id="4" name="Slide Number Placeholder 3">
            <a:extLst>
              <a:ext uri="{FF2B5EF4-FFF2-40B4-BE49-F238E27FC236}">
                <a16:creationId xmlns:a16="http://schemas.microsoft.com/office/drawing/2014/main" id="{A55A2AEE-BCF7-2356-2A0D-334825D425B5}"/>
              </a:ext>
            </a:extLst>
          </p:cNvPr>
          <p:cNvSpPr>
            <a:spLocks noGrp="1"/>
          </p:cNvSpPr>
          <p:nvPr>
            <p:ph type="sldNum" sz="quarter" idx="12"/>
          </p:nvPr>
        </p:nvSpPr>
        <p:spPr>
          <a:xfrm>
            <a:off x="11000232" y="6108192"/>
            <a:ext cx="548640" cy="548640"/>
          </a:xfrm>
          <a:prstGeom prst="ellipse">
            <a:avLst/>
          </a:prstGeom>
          <a:solidFill>
            <a:srgbClr val="7F7F7F"/>
          </a:solidFill>
        </p:spPr>
        <p:txBody>
          <a:bodyPr vert="horz" lIns="91440" tIns="45720" rIns="91440" bIns="45720" rtlCol="0" anchor="ctr">
            <a:normAutofit/>
          </a:bodyPr>
          <a:lstStyle/>
          <a:p>
            <a:pPr algn="ctr" defTabSz="457200">
              <a:spcAft>
                <a:spcPts val="600"/>
              </a:spcAft>
            </a:pPr>
            <a:fld id="{26AD20E6-394B-4DF0-96A5-9647FF39C943}" type="slidenum">
              <a:rPr lang="en-US" sz="1500">
                <a:solidFill>
                  <a:srgbClr val="FFFFFF"/>
                </a:solidFill>
              </a:rPr>
              <a:pPr algn="ctr" defTabSz="457200">
                <a:spcAft>
                  <a:spcPts val="600"/>
                </a:spcAft>
              </a:pPr>
              <a:t>13</a:t>
            </a:fld>
            <a:endParaRPr lang="en-US" sz="1500">
              <a:solidFill>
                <a:srgbClr val="FFFFFF"/>
              </a:solidFill>
            </a:endParaRPr>
          </a:p>
        </p:txBody>
      </p:sp>
      <p:sp>
        <p:nvSpPr>
          <p:cNvPr id="12" name="Title 1">
            <a:extLst>
              <a:ext uri="{FF2B5EF4-FFF2-40B4-BE49-F238E27FC236}">
                <a16:creationId xmlns:a16="http://schemas.microsoft.com/office/drawing/2014/main" id="{291118A9-47EE-4E10-85B4-4C88FD5769C4}"/>
              </a:ext>
            </a:extLst>
          </p:cNvPr>
          <p:cNvSpPr>
            <a:spLocks noGrp="1"/>
          </p:cNvSpPr>
          <p:nvPr>
            <p:ph type="title"/>
          </p:nvPr>
        </p:nvSpPr>
        <p:spPr>
          <a:xfrm>
            <a:off x="8367657" y="1842018"/>
            <a:ext cx="2632575" cy="985450"/>
          </a:xfrm>
        </p:spPr>
        <p:txBody>
          <a:bodyPr vert="horz" lIns="91440" tIns="45720" rIns="91440" bIns="45720" rtlCol="0">
            <a:normAutofit/>
          </a:bodyPr>
          <a:lstStyle/>
          <a:p>
            <a:r>
              <a:rPr lang="en-US" sz="4600" b="1" dirty="0">
                <a:solidFill>
                  <a:schemeClr val="bg1"/>
                </a:solidFill>
              </a:rPr>
              <a:t>Discussion </a:t>
            </a:r>
          </a:p>
        </p:txBody>
      </p:sp>
    </p:spTree>
    <p:extLst>
      <p:ext uri="{BB962C8B-B14F-4D97-AF65-F5344CB8AC3E}">
        <p14:creationId xmlns:p14="http://schemas.microsoft.com/office/powerpoint/2010/main" val="133061337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6F1C3C-98F9-41BB-B956-6F0D4302A674}"/>
              </a:ext>
            </a:extLst>
          </p:cNvPr>
          <p:cNvSpPr>
            <a:spLocks noGrp="1"/>
          </p:cNvSpPr>
          <p:nvPr>
            <p:ph idx="1"/>
          </p:nvPr>
        </p:nvSpPr>
        <p:spPr>
          <a:xfrm>
            <a:off x="251136" y="729343"/>
            <a:ext cx="6062579" cy="6041571"/>
          </a:xfrm>
        </p:spPr>
        <p:txBody>
          <a:bodyPr anchor="t">
            <a:normAutofit/>
          </a:bodyPr>
          <a:lstStyle/>
          <a:p>
            <a:r>
              <a:rPr lang="en-IN" sz="1800" b="1" dirty="0"/>
              <a:t>Nursing Officer </a:t>
            </a:r>
          </a:p>
          <a:p>
            <a:pPr marL="342900" indent="-342900">
              <a:buFont typeface="+mj-lt"/>
              <a:buAutoNum type="arabicPeriod"/>
            </a:pPr>
            <a:r>
              <a:rPr lang="en-IN" sz="1400" dirty="0"/>
              <a:t>Because of having administrative duties, the nurses had to take time away from patient care. Research showed that the </a:t>
            </a:r>
            <a:r>
              <a:rPr lang="en-IN" sz="1400" b="0" i="0" dirty="0">
                <a:effectLst/>
              </a:rPr>
              <a:t>NIS could be a tool to support them in improving patient care, and medical documentation.</a:t>
            </a:r>
          </a:p>
          <a:p>
            <a:pPr marL="342900" indent="-342900">
              <a:buFont typeface="+mj-lt"/>
              <a:buAutoNum type="arabicPeriod"/>
            </a:pPr>
            <a:r>
              <a:rPr lang="en-IN" sz="1400" b="0" i="0" dirty="0">
                <a:effectLst/>
              </a:rPr>
              <a:t>Increased patient loads, resulting in increased frequency of nursing tasks and non-nursing tasks, were positively correlated to incompletion of nursing activities during the shift. </a:t>
            </a:r>
            <a:endParaRPr lang="en-IN" sz="1400" dirty="0"/>
          </a:p>
          <a:p>
            <a:pPr marL="342900" indent="-342900">
              <a:buFont typeface="+mj-lt"/>
              <a:buAutoNum type="arabicPeriod"/>
            </a:pPr>
            <a:r>
              <a:rPr lang="en-IN" sz="1400" b="0" i="0" dirty="0">
                <a:effectLst/>
              </a:rPr>
              <a:t>The administrative duties, along with maintaining various manual registers increased the workload of the nurses. Research shows that Increased patient loads, resulting in increased frequency of nursing tasks and non-nursing tasks, were positively correlated to incompletion of nursing activities during the shift.</a:t>
            </a:r>
          </a:p>
          <a:p>
            <a:pPr marL="0" indent="0">
              <a:buNone/>
            </a:pPr>
            <a:endParaRPr lang="en-IN" sz="1400" dirty="0"/>
          </a:p>
          <a:p>
            <a:r>
              <a:rPr lang="en-IN" sz="1800" b="1" dirty="0"/>
              <a:t>Student:</a:t>
            </a:r>
          </a:p>
          <a:p>
            <a:pPr marL="342900" indent="-342900">
              <a:buFont typeface="+mj-lt"/>
              <a:buAutoNum type="arabicPeriod"/>
            </a:pPr>
            <a:r>
              <a:rPr lang="en-IN" sz="1400" dirty="0"/>
              <a:t>Student web portal should be implemented. Using this portal students can place an online request for issuance of NOC and No due certificate. According to some research, a</a:t>
            </a:r>
            <a:r>
              <a:rPr lang="en-IN" sz="1400" b="0" i="0" dirty="0">
                <a:effectLst/>
              </a:rPr>
              <a:t>doption of student web portals brings upon the easier connection between the university and the student, thus growing an endless connection between them</a:t>
            </a:r>
          </a:p>
          <a:p>
            <a:pPr marL="342900" indent="-342900">
              <a:buFont typeface="+mj-lt"/>
              <a:buAutoNum type="arabicPeriod"/>
            </a:pPr>
            <a:r>
              <a:rPr lang="en-IN" sz="1400" dirty="0"/>
              <a:t>It is difficult to maintain multiple IDs. A single sign on system should be implemented. Research showed that it </a:t>
            </a:r>
            <a:r>
              <a:rPr lang="en-IN" sz="1400" i="0" dirty="0">
                <a:effectLst/>
              </a:rPr>
              <a:t>allows students and faculty to log into their platform using their university credentials, without having to remember a unique set of credentials</a:t>
            </a:r>
          </a:p>
          <a:p>
            <a:pPr marL="342900" indent="-342900">
              <a:buFont typeface="+mj-lt"/>
              <a:buAutoNum type="arabicPeriod"/>
            </a:pPr>
            <a:endParaRPr lang="en-IN" sz="1400" dirty="0"/>
          </a:p>
          <a:p>
            <a:pPr marL="342900" indent="-342900">
              <a:buFont typeface="+mj-lt"/>
              <a:buAutoNum type="arabicPeriod"/>
            </a:pPr>
            <a:endParaRPr lang="en-IN" sz="1800" dirty="0"/>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67E54A9D-4B6F-6671-1709-E2CF64355D4B}"/>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1"/>
            <a:ext cx="1371600" cy="636422"/>
          </a:xfrm>
          <a:prstGeom prst="rect">
            <a:avLst/>
          </a:prstGeom>
        </p:spPr>
      </p:pic>
      <p:sp>
        <p:nvSpPr>
          <p:cNvPr id="4" name="Slide Number Placeholder 3">
            <a:extLst>
              <a:ext uri="{FF2B5EF4-FFF2-40B4-BE49-F238E27FC236}">
                <a16:creationId xmlns:a16="http://schemas.microsoft.com/office/drawing/2014/main" id="{A55A2AEE-BCF7-2356-2A0D-334825D425B5}"/>
              </a:ext>
            </a:extLst>
          </p:cNvPr>
          <p:cNvSpPr>
            <a:spLocks noGrp="1"/>
          </p:cNvSpPr>
          <p:nvPr>
            <p:ph type="sldNum" sz="quarter" idx="12"/>
          </p:nvPr>
        </p:nvSpPr>
        <p:spPr>
          <a:xfrm>
            <a:off x="11000232" y="6108192"/>
            <a:ext cx="548640" cy="548640"/>
          </a:xfrm>
          <a:prstGeom prst="ellipse">
            <a:avLst/>
          </a:prstGeom>
          <a:solidFill>
            <a:srgbClr val="7F7F7F"/>
          </a:solidFill>
        </p:spPr>
        <p:txBody>
          <a:bodyPr vert="horz" lIns="91440" tIns="45720" rIns="91440" bIns="45720" rtlCol="0" anchor="ctr">
            <a:normAutofit/>
          </a:bodyPr>
          <a:lstStyle/>
          <a:p>
            <a:pPr algn="ctr" defTabSz="457200">
              <a:spcAft>
                <a:spcPts val="600"/>
              </a:spcAft>
            </a:pPr>
            <a:fld id="{26AD20E6-394B-4DF0-96A5-9647FF39C943}" type="slidenum">
              <a:rPr lang="en-US" sz="1500">
                <a:solidFill>
                  <a:srgbClr val="FFFFFF"/>
                </a:solidFill>
              </a:rPr>
              <a:pPr algn="ctr" defTabSz="457200">
                <a:spcAft>
                  <a:spcPts val="600"/>
                </a:spcAft>
              </a:pPr>
              <a:t>14</a:t>
            </a:fld>
            <a:endParaRPr lang="en-US" sz="1500">
              <a:solidFill>
                <a:srgbClr val="FFFFFF"/>
              </a:solidFill>
            </a:endParaRPr>
          </a:p>
        </p:txBody>
      </p:sp>
      <p:sp>
        <p:nvSpPr>
          <p:cNvPr id="12" name="Title 1">
            <a:extLst>
              <a:ext uri="{FF2B5EF4-FFF2-40B4-BE49-F238E27FC236}">
                <a16:creationId xmlns:a16="http://schemas.microsoft.com/office/drawing/2014/main" id="{291118A9-47EE-4E10-85B4-4C88FD5769C4}"/>
              </a:ext>
            </a:extLst>
          </p:cNvPr>
          <p:cNvSpPr>
            <a:spLocks noGrp="1"/>
          </p:cNvSpPr>
          <p:nvPr>
            <p:ph type="title"/>
          </p:nvPr>
        </p:nvSpPr>
        <p:spPr>
          <a:xfrm>
            <a:off x="8367657" y="1842018"/>
            <a:ext cx="2632575" cy="985450"/>
          </a:xfrm>
        </p:spPr>
        <p:txBody>
          <a:bodyPr vert="horz" lIns="91440" tIns="45720" rIns="91440" bIns="45720" rtlCol="0">
            <a:normAutofit/>
          </a:bodyPr>
          <a:lstStyle/>
          <a:p>
            <a:r>
              <a:rPr lang="en-US" sz="4600" b="1" dirty="0">
                <a:solidFill>
                  <a:schemeClr val="bg1"/>
                </a:solidFill>
              </a:rPr>
              <a:t>Discussion </a:t>
            </a:r>
          </a:p>
        </p:txBody>
      </p:sp>
    </p:spTree>
    <p:extLst>
      <p:ext uri="{BB962C8B-B14F-4D97-AF65-F5344CB8AC3E}">
        <p14:creationId xmlns:p14="http://schemas.microsoft.com/office/powerpoint/2010/main" val="145932621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179E9-80E0-4235-AD3A-9986FB6B81BE}"/>
              </a:ext>
            </a:extLst>
          </p:cNvPr>
          <p:cNvSpPr>
            <a:spLocks noGrp="1"/>
          </p:cNvSpPr>
          <p:nvPr>
            <p:ph type="title"/>
          </p:nvPr>
        </p:nvSpPr>
        <p:spPr>
          <a:xfrm>
            <a:off x="804673" y="1445494"/>
            <a:ext cx="3616856" cy="4376572"/>
          </a:xfrm>
        </p:spPr>
        <p:txBody>
          <a:bodyPr anchor="ctr">
            <a:normAutofit/>
          </a:bodyPr>
          <a:lstStyle/>
          <a:p>
            <a:pPr algn="ctr"/>
            <a:r>
              <a:rPr lang="en-IN" sz="4600" b="1" dirty="0"/>
              <a:t>Limitations of the Study  </a:t>
            </a:r>
          </a:p>
        </p:txBody>
      </p:sp>
      <p:sp>
        <p:nvSpPr>
          <p:cNvPr id="10" name="Freeform: Shape 9">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7FBA016C-BD0B-4C6C-934A-6589C8F50DB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20441" y="0"/>
            <a:ext cx="1850222" cy="870898"/>
          </a:xfrm>
          <a:prstGeom prst="rect">
            <a:avLst/>
          </a:prstGeom>
        </p:spPr>
      </p:pic>
      <p:grpSp>
        <p:nvGrpSpPr>
          <p:cNvPr id="3" name="Group 2">
            <a:extLst>
              <a:ext uri="{FF2B5EF4-FFF2-40B4-BE49-F238E27FC236}">
                <a16:creationId xmlns:a16="http://schemas.microsoft.com/office/drawing/2014/main" id="{7C373CC6-65AA-4B7A-A745-91E7433AD613}"/>
              </a:ext>
            </a:extLst>
          </p:cNvPr>
          <p:cNvGrpSpPr/>
          <p:nvPr/>
        </p:nvGrpSpPr>
        <p:grpSpPr>
          <a:xfrm>
            <a:off x="5189558" y="863418"/>
            <a:ext cx="6931318" cy="5131163"/>
            <a:chOff x="5019696" y="863418"/>
            <a:chExt cx="6931318" cy="5131163"/>
          </a:xfrm>
        </p:grpSpPr>
        <p:grpSp>
          <p:nvGrpSpPr>
            <p:cNvPr id="13" name="Group 12">
              <a:extLst>
                <a:ext uri="{FF2B5EF4-FFF2-40B4-BE49-F238E27FC236}">
                  <a16:creationId xmlns:a16="http://schemas.microsoft.com/office/drawing/2014/main" id="{88582721-E02B-49E8-8E08-2F524BEB774D}"/>
                </a:ext>
              </a:extLst>
            </p:cNvPr>
            <p:cNvGrpSpPr/>
            <p:nvPr/>
          </p:nvGrpSpPr>
          <p:grpSpPr>
            <a:xfrm>
              <a:off x="5668305" y="3428636"/>
              <a:ext cx="2933584" cy="1956235"/>
              <a:chOff x="882080" y="4041261"/>
              <a:chExt cx="3662077" cy="2142942"/>
            </a:xfrm>
          </p:grpSpPr>
          <p:sp>
            <p:nvSpPr>
              <p:cNvPr id="23" name="Abgerundetes Rechteck 24">
                <a:extLst>
                  <a:ext uri="{FF2B5EF4-FFF2-40B4-BE49-F238E27FC236}">
                    <a16:creationId xmlns:a16="http://schemas.microsoft.com/office/drawing/2014/main" id="{74AF4A01-D51D-4F45-8739-BA72DFA70B09}"/>
                  </a:ext>
                </a:extLst>
              </p:cNvPr>
              <p:cNvSpPr/>
              <p:nvPr/>
            </p:nvSpPr>
            <p:spPr bwMode="gray">
              <a:xfrm>
                <a:off x="882080" y="4041261"/>
                <a:ext cx="3605006" cy="2142942"/>
              </a:xfrm>
              <a:custGeom>
                <a:avLst/>
                <a:gdLst>
                  <a:gd name="connsiteX0" fmla="*/ 0 w 3213510"/>
                  <a:gd name="connsiteY0" fmla="*/ 0 h 1735629"/>
                  <a:gd name="connsiteX1" fmla="*/ 3213510 w 3213510"/>
                  <a:gd name="connsiteY1" fmla="*/ 0 h 1735629"/>
                  <a:gd name="connsiteX2" fmla="*/ 3213510 w 3213510"/>
                  <a:gd name="connsiteY2" fmla="*/ 1735629 h 1735629"/>
                  <a:gd name="connsiteX3" fmla="*/ 0 w 3213510"/>
                  <a:gd name="connsiteY3" fmla="*/ 1735629 h 1735629"/>
                  <a:gd name="connsiteX4" fmla="*/ 0 w 3213510"/>
                  <a:gd name="connsiteY4" fmla="*/ 0 h 1735629"/>
                  <a:gd name="connsiteX0" fmla="*/ 596900 w 3810410"/>
                  <a:gd name="connsiteY0" fmla="*/ 0 h 1735629"/>
                  <a:gd name="connsiteX1" fmla="*/ 3810410 w 3810410"/>
                  <a:gd name="connsiteY1" fmla="*/ 0 h 1735629"/>
                  <a:gd name="connsiteX2" fmla="*/ 3810410 w 3810410"/>
                  <a:gd name="connsiteY2" fmla="*/ 1735629 h 1735629"/>
                  <a:gd name="connsiteX3" fmla="*/ 0 w 3810410"/>
                  <a:gd name="connsiteY3" fmla="*/ 1545129 h 1735629"/>
                  <a:gd name="connsiteX4" fmla="*/ 596900 w 3810410"/>
                  <a:gd name="connsiteY4" fmla="*/ 0 h 1735629"/>
                  <a:gd name="connsiteX0" fmla="*/ 647700 w 3810410"/>
                  <a:gd name="connsiteY0" fmla="*/ 215900 h 1735629"/>
                  <a:gd name="connsiteX1" fmla="*/ 3810410 w 3810410"/>
                  <a:gd name="connsiteY1" fmla="*/ 0 h 1735629"/>
                  <a:gd name="connsiteX2" fmla="*/ 3810410 w 3810410"/>
                  <a:gd name="connsiteY2" fmla="*/ 1735629 h 1735629"/>
                  <a:gd name="connsiteX3" fmla="*/ 0 w 3810410"/>
                  <a:gd name="connsiteY3" fmla="*/ 1545129 h 1735629"/>
                  <a:gd name="connsiteX4" fmla="*/ 647700 w 3810410"/>
                  <a:gd name="connsiteY4" fmla="*/ 215900 h 1735629"/>
                  <a:gd name="connsiteX0" fmla="*/ 647700 w 3975510"/>
                  <a:gd name="connsiteY0" fmla="*/ 419100 h 1938829"/>
                  <a:gd name="connsiteX1" fmla="*/ 3975510 w 3975510"/>
                  <a:gd name="connsiteY1" fmla="*/ 0 h 1938829"/>
                  <a:gd name="connsiteX2" fmla="*/ 3810410 w 3975510"/>
                  <a:gd name="connsiteY2" fmla="*/ 1938829 h 1938829"/>
                  <a:gd name="connsiteX3" fmla="*/ 0 w 3975510"/>
                  <a:gd name="connsiteY3" fmla="*/ 1748329 h 1938829"/>
                  <a:gd name="connsiteX4" fmla="*/ 647700 w 3975510"/>
                  <a:gd name="connsiteY4" fmla="*/ 419100 h 1938829"/>
                  <a:gd name="connsiteX0" fmla="*/ 647700 w 3975510"/>
                  <a:gd name="connsiteY0" fmla="*/ 419100 h 1989629"/>
                  <a:gd name="connsiteX1" fmla="*/ 3975510 w 3975510"/>
                  <a:gd name="connsiteY1" fmla="*/ 0 h 1989629"/>
                  <a:gd name="connsiteX2" fmla="*/ 3886610 w 3975510"/>
                  <a:gd name="connsiteY2" fmla="*/ 1989629 h 1989629"/>
                  <a:gd name="connsiteX3" fmla="*/ 0 w 3975510"/>
                  <a:gd name="connsiteY3" fmla="*/ 1748329 h 1989629"/>
                  <a:gd name="connsiteX4" fmla="*/ 647700 w 3975510"/>
                  <a:gd name="connsiteY4" fmla="*/ 419100 h 1989629"/>
                  <a:gd name="connsiteX0" fmla="*/ 647700 w 4026310"/>
                  <a:gd name="connsiteY0" fmla="*/ 419100 h 1989629"/>
                  <a:gd name="connsiteX1" fmla="*/ 3975510 w 4026310"/>
                  <a:gd name="connsiteY1" fmla="*/ 0 h 1989629"/>
                  <a:gd name="connsiteX2" fmla="*/ 4026310 w 4026310"/>
                  <a:gd name="connsiteY2" fmla="*/ 1989629 h 1989629"/>
                  <a:gd name="connsiteX3" fmla="*/ 0 w 4026310"/>
                  <a:gd name="connsiteY3" fmla="*/ 1748329 h 1989629"/>
                  <a:gd name="connsiteX4" fmla="*/ 647700 w 4026310"/>
                  <a:gd name="connsiteY4" fmla="*/ 419100 h 1989629"/>
                  <a:gd name="connsiteX0" fmla="*/ 647700 w 4026310"/>
                  <a:gd name="connsiteY0" fmla="*/ 381000 h 1951529"/>
                  <a:gd name="connsiteX1" fmla="*/ 4013610 w 4026310"/>
                  <a:gd name="connsiteY1" fmla="*/ 0 h 1951529"/>
                  <a:gd name="connsiteX2" fmla="*/ 4026310 w 4026310"/>
                  <a:gd name="connsiteY2" fmla="*/ 1951529 h 1951529"/>
                  <a:gd name="connsiteX3" fmla="*/ 0 w 4026310"/>
                  <a:gd name="connsiteY3" fmla="*/ 1710229 h 1951529"/>
                  <a:gd name="connsiteX4" fmla="*/ 647700 w 4026310"/>
                  <a:gd name="connsiteY4" fmla="*/ 381000 h 1951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6310" h="1951529">
                    <a:moveTo>
                      <a:pt x="647700" y="381000"/>
                    </a:moveTo>
                    <a:lnTo>
                      <a:pt x="4013610" y="0"/>
                    </a:lnTo>
                    <a:cubicBezTo>
                      <a:pt x="4017843" y="650510"/>
                      <a:pt x="4022077" y="1301019"/>
                      <a:pt x="4026310" y="1951529"/>
                    </a:cubicBezTo>
                    <a:lnTo>
                      <a:pt x="0" y="1710229"/>
                    </a:lnTo>
                    <a:lnTo>
                      <a:pt x="647700" y="381000"/>
                    </a:lnTo>
                    <a:close/>
                  </a:path>
                </a:pathLst>
              </a:custGeom>
              <a:solidFill>
                <a:schemeClr val="tx2">
                  <a:lumMod val="50000"/>
                </a:schemeClr>
              </a:solidFill>
              <a:ln w="6350">
                <a:noFill/>
                <a:headEnd/>
                <a:tailEnd/>
              </a:ln>
            </p:spPr>
            <p:style>
              <a:lnRef idx="2">
                <a:schemeClr val="accent1"/>
              </a:lnRef>
              <a:fillRef idx="1">
                <a:schemeClr val="lt1"/>
              </a:fillRef>
              <a:effectRef idx="0">
                <a:schemeClr val="accent1"/>
              </a:effectRef>
              <a:fontRef idx="minor">
                <a:schemeClr val="dk1"/>
              </a:fontRef>
            </p:style>
            <p:txBody>
              <a:bodyPr lIns="648000" tIns="72000" rIns="108000" bIns="72000" anchor="ctr"/>
              <a:lstStyle/>
              <a:p>
                <a:pPr algn="ctr"/>
                <a:r>
                  <a:rPr lang="en-IN" sz="1400" dirty="0">
                    <a:solidFill>
                      <a:schemeClr val="tx1"/>
                    </a:solidFill>
                  </a:rPr>
                  <a:t>Since the sample size was small, the results cant be justified for the whole population. </a:t>
                </a:r>
              </a:p>
              <a:p>
                <a:pPr algn="ctr"/>
                <a:endParaRPr lang="en-IN" sz="1600" dirty="0"/>
              </a:p>
            </p:txBody>
          </p:sp>
          <p:sp>
            <p:nvSpPr>
              <p:cNvPr id="24" name="Rectangle 23">
                <a:extLst>
                  <a:ext uri="{FF2B5EF4-FFF2-40B4-BE49-F238E27FC236}">
                    <a16:creationId xmlns:a16="http://schemas.microsoft.com/office/drawing/2014/main" id="{35B506BF-6D74-4576-9C2E-C9E725FEF60B}"/>
                  </a:ext>
                </a:extLst>
              </p:cNvPr>
              <p:cNvSpPr/>
              <p:nvPr/>
            </p:nvSpPr>
            <p:spPr>
              <a:xfrm>
                <a:off x="4487085" y="4041261"/>
                <a:ext cx="57072" cy="214294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rgbClr val="000000"/>
                  </a:solidFill>
                  <a:latin typeface="EYInterstate Light" panose="02000506000000020004" pitchFamily="2" charset="0"/>
                </a:endParaRPr>
              </a:p>
            </p:txBody>
          </p:sp>
        </p:grpSp>
        <p:grpSp>
          <p:nvGrpSpPr>
            <p:cNvPr id="14" name="Group 13">
              <a:extLst>
                <a:ext uri="{FF2B5EF4-FFF2-40B4-BE49-F238E27FC236}">
                  <a16:creationId xmlns:a16="http://schemas.microsoft.com/office/drawing/2014/main" id="{B893433F-A177-4D42-A320-01A79D152AB0}"/>
                </a:ext>
              </a:extLst>
            </p:cNvPr>
            <p:cNvGrpSpPr/>
            <p:nvPr/>
          </p:nvGrpSpPr>
          <p:grpSpPr>
            <a:xfrm>
              <a:off x="9412091" y="1030251"/>
              <a:ext cx="2508349" cy="1843408"/>
              <a:chOff x="5555556" y="1413970"/>
              <a:chExt cx="3131244" cy="2019346"/>
            </a:xfrm>
          </p:grpSpPr>
          <p:sp>
            <p:nvSpPr>
              <p:cNvPr id="21" name="Abgerundetes Rechteck 24">
                <a:extLst>
                  <a:ext uri="{FF2B5EF4-FFF2-40B4-BE49-F238E27FC236}">
                    <a16:creationId xmlns:a16="http://schemas.microsoft.com/office/drawing/2014/main" id="{8D233A9E-01F6-4FFB-8B62-F767DB558E3A}"/>
                  </a:ext>
                </a:extLst>
              </p:cNvPr>
              <p:cNvSpPr/>
              <p:nvPr/>
            </p:nvSpPr>
            <p:spPr bwMode="gray">
              <a:xfrm>
                <a:off x="5555556" y="1413970"/>
                <a:ext cx="3131244" cy="2019346"/>
              </a:xfrm>
              <a:custGeom>
                <a:avLst/>
                <a:gdLst>
                  <a:gd name="connsiteX0" fmla="*/ 0 w 3213510"/>
                  <a:gd name="connsiteY0" fmla="*/ 0 h 1735629"/>
                  <a:gd name="connsiteX1" fmla="*/ 3213510 w 3213510"/>
                  <a:gd name="connsiteY1" fmla="*/ 0 h 1735629"/>
                  <a:gd name="connsiteX2" fmla="*/ 3213510 w 3213510"/>
                  <a:gd name="connsiteY2" fmla="*/ 1735629 h 1735629"/>
                  <a:gd name="connsiteX3" fmla="*/ 0 w 3213510"/>
                  <a:gd name="connsiteY3" fmla="*/ 1735629 h 1735629"/>
                  <a:gd name="connsiteX4" fmla="*/ 0 w 3213510"/>
                  <a:gd name="connsiteY4" fmla="*/ 0 h 1735629"/>
                  <a:gd name="connsiteX0" fmla="*/ 0 w 3213510"/>
                  <a:gd name="connsiteY0" fmla="*/ 0 h 1735629"/>
                  <a:gd name="connsiteX1" fmla="*/ 3213510 w 3213510"/>
                  <a:gd name="connsiteY1" fmla="*/ 0 h 1735629"/>
                  <a:gd name="connsiteX2" fmla="*/ 3213510 w 3213510"/>
                  <a:gd name="connsiteY2" fmla="*/ 1735629 h 1735629"/>
                  <a:gd name="connsiteX3" fmla="*/ 12700 w 3213510"/>
                  <a:gd name="connsiteY3" fmla="*/ 1456229 h 1735629"/>
                  <a:gd name="connsiteX4" fmla="*/ 0 w 3213510"/>
                  <a:gd name="connsiteY4" fmla="*/ 0 h 1735629"/>
                  <a:gd name="connsiteX0" fmla="*/ 76200 w 3200810"/>
                  <a:gd name="connsiteY0" fmla="*/ 317500 h 1735629"/>
                  <a:gd name="connsiteX1" fmla="*/ 3200810 w 3200810"/>
                  <a:gd name="connsiteY1" fmla="*/ 0 h 1735629"/>
                  <a:gd name="connsiteX2" fmla="*/ 3200810 w 3200810"/>
                  <a:gd name="connsiteY2" fmla="*/ 1735629 h 1735629"/>
                  <a:gd name="connsiteX3" fmla="*/ 0 w 3200810"/>
                  <a:gd name="connsiteY3" fmla="*/ 1456229 h 1735629"/>
                  <a:gd name="connsiteX4" fmla="*/ 76200 w 3200810"/>
                  <a:gd name="connsiteY4" fmla="*/ 317500 h 1735629"/>
                  <a:gd name="connsiteX0" fmla="*/ 0 w 3124610"/>
                  <a:gd name="connsiteY0" fmla="*/ 317500 h 1735629"/>
                  <a:gd name="connsiteX1" fmla="*/ 3124610 w 3124610"/>
                  <a:gd name="connsiteY1" fmla="*/ 0 h 1735629"/>
                  <a:gd name="connsiteX2" fmla="*/ 3124610 w 3124610"/>
                  <a:gd name="connsiteY2" fmla="*/ 1735629 h 1735629"/>
                  <a:gd name="connsiteX3" fmla="*/ 138951 w 3124610"/>
                  <a:gd name="connsiteY3" fmla="*/ 1456229 h 1735629"/>
                  <a:gd name="connsiteX4" fmla="*/ 0 w 3124610"/>
                  <a:gd name="connsiteY4" fmla="*/ 317500 h 1735629"/>
                  <a:gd name="connsiteX0" fmla="*/ 0 w 3124610"/>
                  <a:gd name="connsiteY0" fmla="*/ 317500 h 1735629"/>
                  <a:gd name="connsiteX1" fmla="*/ 3124610 w 3124610"/>
                  <a:gd name="connsiteY1" fmla="*/ 0 h 1735629"/>
                  <a:gd name="connsiteX2" fmla="*/ 3124610 w 3124610"/>
                  <a:gd name="connsiteY2" fmla="*/ 1735629 h 1735629"/>
                  <a:gd name="connsiteX3" fmla="*/ 138951 w 3124610"/>
                  <a:gd name="connsiteY3" fmla="*/ 1456229 h 1735629"/>
                  <a:gd name="connsiteX4" fmla="*/ 60687 w 3124610"/>
                  <a:gd name="connsiteY4" fmla="*/ 878297 h 1735629"/>
                  <a:gd name="connsiteX5" fmla="*/ 0 w 3124610"/>
                  <a:gd name="connsiteY5" fmla="*/ 317500 h 1735629"/>
                  <a:gd name="connsiteX0" fmla="*/ 122591 w 3247201"/>
                  <a:gd name="connsiteY0" fmla="*/ 317500 h 1735629"/>
                  <a:gd name="connsiteX1" fmla="*/ 3247201 w 3247201"/>
                  <a:gd name="connsiteY1" fmla="*/ 0 h 1735629"/>
                  <a:gd name="connsiteX2" fmla="*/ 3247201 w 3247201"/>
                  <a:gd name="connsiteY2" fmla="*/ 1735629 h 1735629"/>
                  <a:gd name="connsiteX3" fmla="*/ 261542 w 3247201"/>
                  <a:gd name="connsiteY3" fmla="*/ 1456229 h 1735629"/>
                  <a:gd name="connsiteX4" fmla="*/ 0 w 3247201"/>
                  <a:gd name="connsiteY4" fmla="*/ 838670 h 1735629"/>
                  <a:gd name="connsiteX5" fmla="*/ 122591 w 3247201"/>
                  <a:gd name="connsiteY5" fmla="*/ 317500 h 1735629"/>
                  <a:gd name="connsiteX0" fmla="*/ 122591 w 3247201"/>
                  <a:gd name="connsiteY0" fmla="*/ 317500 h 1735629"/>
                  <a:gd name="connsiteX1" fmla="*/ 3247201 w 3247201"/>
                  <a:gd name="connsiteY1" fmla="*/ 0 h 1735629"/>
                  <a:gd name="connsiteX2" fmla="*/ 3247201 w 3247201"/>
                  <a:gd name="connsiteY2" fmla="*/ 1735629 h 1735629"/>
                  <a:gd name="connsiteX3" fmla="*/ 261542 w 3247201"/>
                  <a:gd name="connsiteY3" fmla="*/ 1456229 h 1735629"/>
                  <a:gd name="connsiteX4" fmla="*/ 0 w 3247201"/>
                  <a:gd name="connsiteY4" fmla="*/ 838670 h 1735629"/>
                  <a:gd name="connsiteX5" fmla="*/ 122591 w 3247201"/>
                  <a:gd name="connsiteY5" fmla="*/ 317500 h 1735629"/>
                  <a:gd name="connsiteX0" fmla="*/ 122591 w 3247201"/>
                  <a:gd name="connsiteY0" fmla="*/ 317500 h 1735629"/>
                  <a:gd name="connsiteX1" fmla="*/ 3247201 w 3247201"/>
                  <a:gd name="connsiteY1" fmla="*/ 0 h 1735629"/>
                  <a:gd name="connsiteX2" fmla="*/ 3247201 w 3247201"/>
                  <a:gd name="connsiteY2" fmla="*/ 1735629 h 1735629"/>
                  <a:gd name="connsiteX3" fmla="*/ 261542 w 3247201"/>
                  <a:gd name="connsiteY3" fmla="*/ 1456229 h 1735629"/>
                  <a:gd name="connsiteX4" fmla="*/ 0 w 3247201"/>
                  <a:gd name="connsiteY4" fmla="*/ 838670 h 1735629"/>
                  <a:gd name="connsiteX5" fmla="*/ 122591 w 3247201"/>
                  <a:gd name="connsiteY5" fmla="*/ 317500 h 173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7201" h="1735629">
                    <a:moveTo>
                      <a:pt x="122591" y="317500"/>
                    </a:moveTo>
                    <a:lnTo>
                      <a:pt x="3247201" y="0"/>
                    </a:lnTo>
                    <a:lnTo>
                      <a:pt x="3247201" y="1735629"/>
                    </a:lnTo>
                    <a:lnTo>
                      <a:pt x="261542" y="1456229"/>
                    </a:lnTo>
                    <a:cubicBezTo>
                      <a:pt x="174361" y="1250376"/>
                      <a:pt x="397956" y="1163402"/>
                      <a:pt x="0" y="838670"/>
                    </a:cubicBezTo>
                    <a:cubicBezTo>
                      <a:pt x="112582" y="658343"/>
                      <a:pt x="81727" y="491223"/>
                      <a:pt x="122591" y="317500"/>
                    </a:cubicBezTo>
                    <a:close/>
                  </a:path>
                </a:pathLst>
              </a:custGeom>
              <a:solidFill>
                <a:srgbClr val="FFE600"/>
              </a:solidFill>
              <a:ln w="6350">
                <a:noFill/>
                <a:headEnd/>
                <a:tailEnd/>
              </a:ln>
            </p:spPr>
            <p:style>
              <a:lnRef idx="2">
                <a:schemeClr val="accent1"/>
              </a:lnRef>
              <a:fillRef idx="1">
                <a:schemeClr val="lt1"/>
              </a:fillRef>
              <a:effectRef idx="0">
                <a:schemeClr val="accent1"/>
              </a:effectRef>
              <a:fontRef idx="minor">
                <a:schemeClr val="dk1"/>
              </a:fontRef>
            </p:style>
            <p:txBody>
              <a:bodyPr lIns="648000" tIns="72000" rIns="108000" bIns="72000" anchor="ctr"/>
              <a:lstStyle/>
              <a:p>
                <a:pPr algn="ctr"/>
                <a:r>
                  <a:rPr lang="en-IN" sz="1400" dirty="0"/>
                  <a:t>There were many people reluctant to change and preferred to keep the current system</a:t>
                </a:r>
                <a:r>
                  <a:rPr lang="en-IN" sz="1600" dirty="0"/>
                  <a:t>. </a:t>
                </a:r>
              </a:p>
            </p:txBody>
          </p:sp>
          <p:sp>
            <p:nvSpPr>
              <p:cNvPr id="22" name="Rectangle 21">
                <a:extLst>
                  <a:ext uri="{FF2B5EF4-FFF2-40B4-BE49-F238E27FC236}">
                    <a16:creationId xmlns:a16="http://schemas.microsoft.com/office/drawing/2014/main" id="{690E9A1C-EC50-41B2-81D1-D1AC93AA2EAF}"/>
                  </a:ext>
                </a:extLst>
              </p:cNvPr>
              <p:cNvSpPr/>
              <p:nvPr/>
            </p:nvSpPr>
            <p:spPr>
              <a:xfrm>
                <a:off x="8641081" y="1413970"/>
                <a:ext cx="45719" cy="201934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rgbClr val="000000"/>
                  </a:solidFill>
                  <a:latin typeface="EYInterstate Light" panose="02000506000000020004" pitchFamily="2" charset="0"/>
                </a:endParaRPr>
              </a:p>
            </p:txBody>
          </p:sp>
        </p:grpSp>
        <p:grpSp>
          <p:nvGrpSpPr>
            <p:cNvPr id="15" name="Group 14">
              <a:extLst>
                <a:ext uri="{FF2B5EF4-FFF2-40B4-BE49-F238E27FC236}">
                  <a16:creationId xmlns:a16="http://schemas.microsoft.com/office/drawing/2014/main" id="{42F8289D-4A3F-4BE7-A00E-6ADB9B4B5F4D}"/>
                </a:ext>
              </a:extLst>
            </p:cNvPr>
            <p:cNvGrpSpPr/>
            <p:nvPr/>
          </p:nvGrpSpPr>
          <p:grpSpPr>
            <a:xfrm>
              <a:off x="5876992" y="1157780"/>
              <a:ext cx="2600700" cy="1843408"/>
              <a:chOff x="1142590" y="1553670"/>
              <a:chExt cx="3246529" cy="2019346"/>
            </a:xfrm>
          </p:grpSpPr>
          <p:sp>
            <p:nvSpPr>
              <p:cNvPr id="19" name="Abgerundetes Rechteck 24">
                <a:extLst>
                  <a:ext uri="{FF2B5EF4-FFF2-40B4-BE49-F238E27FC236}">
                    <a16:creationId xmlns:a16="http://schemas.microsoft.com/office/drawing/2014/main" id="{62F3D08E-0D9F-40CA-B5AB-B5BA260B297A}"/>
                  </a:ext>
                </a:extLst>
              </p:cNvPr>
              <p:cNvSpPr/>
              <p:nvPr/>
            </p:nvSpPr>
            <p:spPr bwMode="gray">
              <a:xfrm>
                <a:off x="1142590" y="1553670"/>
                <a:ext cx="3200810" cy="2019346"/>
              </a:xfrm>
              <a:custGeom>
                <a:avLst/>
                <a:gdLst>
                  <a:gd name="connsiteX0" fmla="*/ 0 w 3213510"/>
                  <a:gd name="connsiteY0" fmla="*/ 0 h 1735629"/>
                  <a:gd name="connsiteX1" fmla="*/ 3213510 w 3213510"/>
                  <a:gd name="connsiteY1" fmla="*/ 0 h 1735629"/>
                  <a:gd name="connsiteX2" fmla="*/ 3213510 w 3213510"/>
                  <a:gd name="connsiteY2" fmla="*/ 1735629 h 1735629"/>
                  <a:gd name="connsiteX3" fmla="*/ 0 w 3213510"/>
                  <a:gd name="connsiteY3" fmla="*/ 1735629 h 1735629"/>
                  <a:gd name="connsiteX4" fmla="*/ 0 w 3213510"/>
                  <a:gd name="connsiteY4" fmla="*/ 0 h 1735629"/>
                  <a:gd name="connsiteX0" fmla="*/ 0 w 3213510"/>
                  <a:gd name="connsiteY0" fmla="*/ 0 h 1735629"/>
                  <a:gd name="connsiteX1" fmla="*/ 3213510 w 3213510"/>
                  <a:gd name="connsiteY1" fmla="*/ 0 h 1735629"/>
                  <a:gd name="connsiteX2" fmla="*/ 3213510 w 3213510"/>
                  <a:gd name="connsiteY2" fmla="*/ 1735629 h 1735629"/>
                  <a:gd name="connsiteX3" fmla="*/ 12700 w 3213510"/>
                  <a:gd name="connsiteY3" fmla="*/ 1456229 h 1735629"/>
                  <a:gd name="connsiteX4" fmla="*/ 0 w 3213510"/>
                  <a:gd name="connsiteY4" fmla="*/ 0 h 1735629"/>
                  <a:gd name="connsiteX0" fmla="*/ 76200 w 3200810"/>
                  <a:gd name="connsiteY0" fmla="*/ 317500 h 1735629"/>
                  <a:gd name="connsiteX1" fmla="*/ 3200810 w 3200810"/>
                  <a:gd name="connsiteY1" fmla="*/ 0 h 1735629"/>
                  <a:gd name="connsiteX2" fmla="*/ 3200810 w 3200810"/>
                  <a:gd name="connsiteY2" fmla="*/ 1735629 h 1735629"/>
                  <a:gd name="connsiteX3" fmla="*/ 0 w 3200810"/>
                  <a:gd name="connsiteY3" fmla="*/ 1456229 h 1735629"/>
                  <a:gd name="connsiteX4" fmla="*/ 76200 w 3200810"/>
                  <a:gd name="connsiteY4" fmla="*/ 317500 h 173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810" h="1735629">
                    <a:moveTo>
                      <a:pt x="76200" y="317500"/>
                    </a:moveTo>
                    <a:lnTo>
                      <a:pt x="3200810" y="0"/>
                    </a:lnTo>
                    <a:lnTo>
                      <a:pt x="3200810" y="1735629"/>
                    </a:lnTo>
                    <a:lnTo>
                      <a:pt x="0" y="1456229"/>
                    </a:lnTo>
                    <a:lnTo>
                      <a:pt x="76200" y="317500"/>
                    </a:lnTo>
                    <a:close/>
                  </a:path>
                </a:pathLst>
              </a:custGeom>
              <a:solidFill>
                <a:srgbClr val="FFE600"/>
              </a:solidFill>
              <a:ln w="6350">
                <a:noFill/>
                <a:headEnd/>
                <a:tailEnd/>
              </a:ln>
            </p:spPr>
            <p:style>
              <a:lnRef idx="2">
                <a:schemeClr val="accent1"/>
              </a:lnRef>
              <a:fillRef idx="1">
                <a:schemeClr val="lt1"/>
              </a:fillRef>
              <a:effectRef idx="0">
                <a:schemeClr val="accent1"/>
              </a:effectRef>
              <a:fontRef idx="minor">
                <a:schemeClr val="dk1"/>
              </a:fontRef>
            </p:style>
            <p:txBody>
              <a:bodyPr lIns="648000" tIns="72000" rIns="108000" bIns="72000" anchor="ctr"/>
              <a:lstStyle/>
              <a:p>
                <a:pPr algn="ctr">
                  <a:lnSpc>
                    <a:spcPct val="95000"/>
                  </a:lnSpc>
                  <a:spcAft>
                    <a:spcPts val="800"/>
                  </a:spcAft>
                  <a:defRPr/>
                </a:pPr>
                <a:r>
                  <a:rPr lang="en-IN" sz="1400" dirty="0"/>
                  <a:t>Sample size is taken small, since not many stakeholders had time to complete the questionnaire</a:t>
                </a:r>
                <a:r>
                  <a:rPr lang="en-IN" sz="1600" dirty="0"/>
                  <a:t>. </a:t>
                </a:r>
              </a:p>
            </p:txBody>
          </p:sp>
          <p:sp>
            <p:nvSpPr>
              <p:cNvPr id="20" name="Rectangle 19">
                <a:extLst>
                  <a:ext uri="{FF2B5EF4-FFF2-40B4-BE49-F238E27FC236}">
                    <a16:creationId xmlns:a16="http://schemas.microsoft.com/office/drawing/2014/main" id="{7A2F4EF1-6CB8-498D-AA38-D0C35E55F39A}"/>
                  </a:ext>
                </a:extLst>
              </p:cNvPr>
              <p:cNvSpPr/>
              <p:nvPr/>
            </p:nvSpPr>
            <p:spPr>
              <a:xfrm>
                <a:off x="4343400" y="1553670"/>
                <a:ext cx="45719" cy="201934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rgbClr val="000000"/>
                  </a:solidFill>
                  <a:latin typeface="EYInterstate Light" panose="02000506000000020004" pitchFamily="2" charset="0"/>
                </a:endParaRPr>
              </a:p>
            </p:txBody>
          </p:sp>
        </p:grpSp>
        <p:sp>
          <p:nvSpPr>
            <p:cNvPr id="16" name="TextBox 15">
              <a:extLst>
                <a:ext uri="{FF2B5EF4-FFF2-40B4-BE49-F238E27FC236}">
                  <a16:creationId xmlns:a16="http://schemas.microsoft.com/office/drawing/2014/main" id="{3077A04E-631B-4C41-A9C9-B1C8CED71217}"/>
                </a:ext>
              </a:extLst>
            </p:cNvPr>
            <p:cNvSpPr txBox="1"/>
            <p:nvPr/>
          </p:nvSpPr>
          <p:spPr>
            <a:xfrm>
              <a:off x="5019696" y="971714"/>
              <a:ext cx="1590179" cy="2616101"/>
            </a:xfrm>
            <a:prstGeom prst="rect">
              <a:avLst/>
            </a:prstGeom>
            <a:noFill/>
          </p:spPr>
          <p:txBody>
            <a:bodyPr wrap="none" lIns="0" tIns="0" rIns="0" bIns="0" rtlCol="0" anchor="ctr">
              <a:spAutoFit/>
            </a:bodyPr>
            <a:lstStyle/>
            <a:p>
              <a:pPr algn="ctr">
                <a:lnSpc>
                  <a:spcPct val="85000"/>
                </a:lnSpc>
                <a:spcAft>
                  <a:spcPts val="600"/>
                </a:spcAft>
                <a:buClr>
                  <a:srgbClr val="FFE600"/>
                </a:buClr>
                <a:buSzPct val="70000"/>
              </a:pPr>
              <a:r>
                <a:rPr lang="en-US" sz="20000" b="1" dirty="0">
                  <a:solidFill>
                    <a:schemeClr val="bg1">
                      <a:lumMod val="85000"/>
                    </a:schemeClr>
                  </a:solidFill>
                  <a:latin typeface="EYInterstate Light" panose="02000506000000020004" pitchFamily="2" charset="0"/>
                </a:rPr>
                <a:t>1</a:t>
              </a:r>
              <a:endParaRPr lang="en-IN" sz="20000" b="1" dirty="0">
                <a:solidFill>
                  <a:schemeClr val="bg1">
                    <a:lumMod val="85000"/>
                  </a:schemeClr>
                </a:solidFill>
                <a:latin typeface="EYInterstate Light" panose="02000506000000020004" pitchFamily="2" charset="0"/>
              </a:endParaRPr>
            </a:p>
          </p:txBody>
        </p:sp>
        <p:sp>
          <p:nvSpPr>
            <p:cNvPr id="17" name="TextBox 16">
              <a:extLst>
                <a:ext uri="{FF2B5EF4-FFF2-40B4-BE49-F238E27FC236}">
                  <a16:creationId xmlns:a16="http://schemas.microsoft.com/office/drawing/2014/main" id="{C105FB36-CCEF-40ED-A543-406EE98B6C08}"/>
                </a:ext>
              </a:extLst>
            </p:cNvPr>
            <p:cNvSpPr txBox="1"/>
            <p:nvPr/>
          </p:nvSpPr>
          <p:spPr>
            <a:xfrm>
              <a:off x="5253655" y="3355397"/>
              <a:ext cx="1300036" cy="2639184"/>
            </a:xfrm>
            <a:prstGeom prst="rect">
              <a:avLst/>
            </a:prstGeom>
            <a:noFill/>
          </p:spPr>
          <p:txBody>
            <a:bodyPr wrap="none" lIns="0" tIns="0" rIns="0" bIns="0" rtlCol="0" anchor="ctr">
              <a:spAutoFit/>
            </a:bodyPr>
            <a:lstStyle/>
            <a:p>
              <a:pPr algn="ctr">
                <a:lnSpc>
                  <a:spcPct val="85000"/>
                </a:lnSpc>
                <a:spcAft>
                  <a:spcPts val="600"/>
                </a:spcAft>
                <a:buClr>
                  <a:srgbClr val="FFE600"/>
                </a:buClr>
                <a:buSzPct val="70000"/>
              </a:pPr>
              <a:r>
                <a:rPr lang="en-US" sz="20000" b="1" dirty="0">
                  <a:solidFill>
                    <a:srgbClr val="999999"/>
                  </a:solidFill>
                </a:rPr>
                <a:t>2</a:t>
              </a:r>
              <a:endParaRPr lang="en-IN" sz="20000" b="1" dirty="0">
                <a:solidFill>
                  <a:srgbClr val="999999"/>
                </a:solidFill>
              </a:endParaRPr>
            </a:p>
          </p:txBody>
        </p:sp>
        <p:sp>
          <p:nvSpPr>
            <p:cNvPr id="18" name="TextBox 17">
              <a:extLst>
                <a:ext uri="{FF2B5EF4-FFF2-40B4-BE49-F238E27FC236}">
                  <a16:creationId xmlns:a16="http://schemas.microsoft.com/office/drawing/2014/main" id="{105EECB1-7D7A-443B-A365-4FA2C502B84D}"/>
                </a:ext>
              </a:extLst>
            </p:cNvPr>
            <p:cNvSpPr txBox="1"/>
            <p:nvPr/>
          </p:nvSpPr>
          <p:spPr>
            <a:xfrm>
              <a:off x="8430061" y="863418"/>
              <a:ext cx="1590179" cy="2616101"/>
            </a:xfrm>
            <a:prstGeom prst="rect">
              <a:avLst/>
            </a:prstGeom>
            <a:noFill/>
          </p:spPr>
          <p:txBody>
            <a:bodyPr wrap="none" lIns="0" tIns="0" rIns="0" bIns="0" rtlCol="0" anchor="ctr">
              <a:spAutoFit/>
            </a:bodyPr>
            <a:lstStyle/>
            <a:p>
              <a:pPr algn="ctr">
                <a:lnSpc>
                  <a:spcPct val="85000"/>
                </a:lnSpc>
                <a:spcAft>
                  <a:spcPts val="600"/>
                </a:spcAft>
                <a:buClr>
                  <a:srgbClr val="FFE600"/>
                </a:buClr>
                <a:buSzPct val="70000"/>
              </a:pPr>
              <a:r>
                <a:rPr lang="en-US" sz="20000" b="1" dirty="0">
                  <a:solidFill>
                    <a:srgbClr val="C0C0C0"/>
                  </a:solidFill>
                  <a:latin typeface="EYInterstate Light" panose="02000506000000020004" pitchFamily="2" charset="0"/>
                </a:rPr>
                <a:t>3</a:t>
              </a:r>
              <a:endParaRPr lang="en-IN" sz="20000" b="1" dirty="0">
                <a:solidFill>
                  <a:srgbClr val="C0C0C0"/>
                </a:solidFill>
                <a:latin typeface="EYInterstate Light" panose="02000506000000020004" pitchFamily="2" charset="0"/>
              </a:endParaRPr>
            </a:p>
          </p:txBody>
        </p:sp>
        <p:sp>
          <p:nvSpPr>
            <p:cNvPr id="25" name="Abgerundetes Rechteck 24">
              <a:extLst>
                <a:ext uri="{FF2B5EF4-FFF2-40B4-BE49-F238E27FC236}">
                  <a16:creationId xmlns:a16="http://schemas.microsoft.com/office/drawing/2014/main" id="{784341DB-AAD2-452C-A8FE-E4C6825A8B16}"/>
                </a:ext>
              </a:extLst>
            </p:cNvPr>
            <p:cNvSpPr/>
            <p:nvPr/>
          </p:nvSpPr>
          <p:spPr bwMode="gray">
            <a:xfrm>
              <a:off x="9206117" y="3195196"/>
              <a:ext cx="2714324" cy="2005223"/>
            </a:xfrm>
            <a:custGeom>
              <a:avLst/>
              <a:gdLst>
                <a:gd name="connsiteX0" fmla="*/ 0 w 3213510"/>
                <a:gd name="connsiteY0" fmla="*/ 0 h 1735629"/>
                <a:gd name="connsiteX1" fmla="*/ 3213510 w 3213510"/>
                <a:gd name="connsiteY1" fmla="*/ 0 h 1735629"/>
                <a:gd name="connsiteX2" fmla="*/ 3213510 w 3213510"/>
                <a:gd name="connsiteY2" fmla="*/ 1735629 h 1735629"/>
                <a:gd name="connsiteX3" fmla="*/ 0 w 3213510"/>
                <a:gd name="connsiteY3" fmla="*/ 1735629 h 1735629"/>
                <a:gd name="connsiteX4" fmla="*/ 0 w 3213510"/>
                <a:gd name="connsiteY4" fmla="*/ 0 h 1735629"/>
                <a:gd name="connsiteX0" fmla="*/ 596900 w 3810410"/>
                <a:gd name="connsiteY0" fmla="*/ 0 h 1735629"/>
                <a:gd name="connsiteX1" fmla="*/ 3810410 w 3810410"/>
                <a:gd name="connsiteY1" fmla="*/ 0 h 1735629"/>
                <a:gd name="connsiteX2" fmla="*/ 3810410 w 3810410"/>
                <a:gd name="connsiteY2" fmla="*/ 1735629 h 1735629"/>
                <a:gd name="connsiteX3" fmla="*/ 0 w 3810410"/>
                <a:gd name="connsiteY3" fmla="*/ 1545129 h 1735629"/>
                <a:gd name="connsiteX4" fmla="*/ 596900 w 3810410"/>
                <a:gd name="connsiteY4" fmla="*/ 0 h 1735629"/>
                <a:gd name="connsiteX0" fmla="*/ 647700 w 3810410"/>
                <a:gd name="connsiteY0" fmla="*/ 215900 h 1735629"/>
                <a:gd name="connsiteX1" fmla="*/ 3810410 w 3810410"/>
                <a:gd name="connsiteY1" fmla="*/ 0 h 1735629"/>
                <a:gd name="connsiteX2" fmla="*/ 3810410 w 3810410"/>
                <a:gd name="connsiteY2" fmla="*/ 1735629 h 1735629"/>
                <a:gd name="connsiteX3" fmla="*/ 0 w 3810410"/>
                <a:gd name="connsiteY3" fmla="*/ 1545129 h 1735629"/>
                <a:gd name="connsiteX4" fmla="*/ 647700 w 3810410"/>
                <a:gd name="connsiteY4" fmla="*/ 215900 h 1735629"/>
                <a:gd name="connsiteX0" fmla="*/ 647700 w 3975510"/>
                <a:gd name="connsiteY0" fmla="*/ 419100 h 1938829"/>
                <a:gd name="connsiteX1" fmla="*/ 3975510 w 3975510"/>
                <a:gd name="connsiteY1" fmla="*/ 0 h 1938829"/>
                <a:gd name="connsiteX2" fmla="*/ 3810410 w 3975510"/>
                <a:gd name="connsiteY2" fmla="*/ 1938829 h 1938829"/>
                <a:gd name="connsiteX3" fmla="*/ 0 w 3975510"/>
                <a:gd name="connsiteY3" fmla="*/ 1748329 h 1938829"/>
                <a:gd name="connsiteX4" fmla="*/ 647700 w 3975510"/>
                <a:gd name="connsiteY4" fmla="*/ 419100 h 1938829"/>
                <a:gd name="connsiteX0" fmla="*/ 647700 w 3975510"/>
                <a:gd name="connsiteY0" fmla="*/ 419100 h 1989629"/>
                <a:gd name="connsiteX1" fmla="*/ 3975510 w 3975510"/>
                <a:gd name="connsiteY1" fmla="*/ 0 h 1989629"/>
                <a:gd name="connsiteX2" fmla="*/ 3886610 w 3975510"/>
                <a:gd name="connsiteY2" fmla="*/ 1989629 h 1989629"/>
                <a:gd name="connsiteX3" fmla="*/ 0 w 3975510"/>
                <a:gd name="connsiteY3" fmla="*/ 1748329 h 1989629"/>
                <a:gd name="connsiteX4" fmla="*/ 647700 w 3975510"/>
                <a:gd name="connsiteY4" fmla="*/ 419100 h 1989629"/>
                <a:gd name="connsiteX0" fmla="*/ 647700 w 4026310"/>
                <a:gd name="connsiteY0" fmla="*/ 419100 h 1989629"/>
                <a:gd name="connsiteX1" fmla="*/ 3975510 w 4026310"/>
                <a:gd name="connsiteY1" fmla="*/ 0 h 1989629"/>
                <a:gd name="connsiteX2" fmla="*/ 4026310 w 4026310"/>
                <a:gd name="connsiteY2" fmla="*/ 1989629 h 1989629"/>
                <a:gd name="connsiteX3" fmla="*/ 0 w 4026310"/>
                <a:gd name="connsiteY3" fmla="*/ 1748329 h 1989629"/>
                <a:gd name="connsiteX4" fmla="*/ 647700 w 4026310"/>
                <a:gd name="connsiteY4" fmla="*/ 419100 h 1989629"/>
                <a:gd name="connsiteX0" fmla="*/ 647700 w 4026310"/>
                <a:gd name="connsiteY0" fmla="*/ 381000 h 1951529"/>
                <a:gd name="connsiteX1" fmla="*/ 4013610 w 4026310"/>
                <a:gd name="connsiteY1" fmla="*/ 0 h 1951529"/>
                <a:gd name="connsiteX2" fmla="*/ 4026310 w 4026310"/>
                <a:gd name="connsiteY2" fmla="*/ 1951529 h 1951529"/>
                <a:gd name="connsiteX3" fmla="*/ 0 w 4026310"/>
                <a:gd name="connsiteY3" fmla="*/ 1710229 h 1951529"/>
                <a:gd name="connsiteX4" fmla="*/ 647700 w 4026310"/>
                <a:gd name="connsiteY4" fmla="*/ 381000 h 1951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6310" h="1951529">
                  <a:moveTo>
                    <a:pt x="647700" y="381000"/>
                  </a:moveTo>
                  <a:lnTo>
                    <a:pt x="4013610" y="0"/>
                  </a:lnTo>
                  <a:cubicBezTo>
                    <a:pt x="4017843" y="650510"/>
                    <a:pt x="4022077" y="1301019"/>
                    <a:pt x="4026310" y="1951529"/>
                  </a:cubicBezTo>
                  <a:lnTo>
                    <a:pt x="0" y="1710229"/>
                  </a:lnTo>
                  <a:lnTo>
                    <a:pt x="647700" y="381000"/>
                  </a:lnTo>
                  <a:close/>
                </a:path>
              </a:pathLst>
            </a:custGeom>
            <a:solidFill>
              <a:schemeClr val="tx2">
                <a:lumMod val="50000"/>
              </a:schemeClr>
            </a:solidFill>
            <a:ln w="6350">
              <a:noFill/>
              <a:headEnd/>
              <a:tailEnd/>
            </a:ln>
          </p:spPr>
          <p:style>
            <a:lnRef idx="2">
              <a:schemeClr val="accent1"/>
            </a:lnRef>
            <a:fillRef idx="1">
              <a:schemeClr val="lt1"/>
            </a:fillRef>
            <a:effectRef idx="0">
              <a:schemeClr val="accent1"/>
            </a:effectRef>
            <a:fontRef idx="minor">
              <a:schemeClr val="dk1"/>
            </a:fontRef>
          </p:style>
          <p:txBody>
            <a:bodyPr lIns="648000" tIns="72000" rIns="108000" bIns="72000" anchor="ctr"/>
            <a:lstStyle/>
            <a:p>
              <a:pPr algn="ctr"/>
              <a:r>
                <a:rPr lang="en-IN" sz="1400" dirty="0">
                  <a:solidFill>
                    <a:schemeClr val="tx1"/>
                  </a:solidFill>
                </a:rPr>
                <a:t>The Questionnaire prepared for the survey was incomplete, as some demographic details like gender, age which could be used for analysis weren’t present </a:t>
              </a:r>
            </a:p>
          </p:txBody>
        </p:sp>
        <p:sp>
          <p:nvSpPr>
            <p:cNvPr id="26" name="TextBox 25">
              <a:extLst>
                <a:ext uri="{FF2B5EF4-FFF2-40B4-BE49-F238E27FC236}">
                  <a16:creationId xmlns:a16="http://schemas.microsoft.com/office/drawing/2014/main" id="{4581309F-4107-4758-B009-BADA1EDDBA44}"/>
                </a:ext>
              </a:extLst>
            </p:cNvPr>
            <p:cNvSpPr txBox="1"/>
            <p:nvPr/>
          </p:nvSpPr>
          <p:spPr>
            <a:xfrm>
              <a:off x="8579029" y="3190178"/>
              <a:ext cx="1300036" cy="2639184"/>
            </a:xfrm>
            <a:prstGeom prst="rect">
              <a:avLst/>
            </a:prstGeom>
            <a:noFill/>
          </p:spPr>
          <p:txBody>
            <a:bodyPr wrap="none" lIns="0" tIns="0" rIns="0" bIns="0" rtlCol="0" anchor="ctr">
              <a:spAutoFit/>
            </a:bodyPr>
            <a:lstStyle/>
            <a:p>
              <a:pPr algn="ctr">
                <a:lnSpc>
                  <a:spcPct val="85000"/>
                </a:lnSpc>
                <a:spcAft>
                  <a:spcPts val="600"/>
                </a:spcAft>
                <a:buClr>
                  <a:srgbClr val="FFE600"/>
                </a:buClr>
                <a:buSzPct val="70000"/>
              </a:pPr>
              <a:r>
                <a:rPr lang="en-US" sz="20000" b="1" dirty="0">
                  <a:solidFill>
                    <a:schemeClr val="tx2">
                      <a:lumMod val="25000"/>
                    </a:schemeClr>
                  </a:solidFill>
                </a:rPr>
                <a:t>4</a:t>
              </a:r>
              <a:endParaRPr lang="en-IN" sz="20000" b="1" dirty="0">
                <a:solidFill>
                  <a:schemeClr val="tx2">
                    <a:lumMod val="25000"/>
                  </a:schemeClr>
                </a:solidFill>
              </a:endParaRPr>
            </a:p>
          </p:txBody>
        </p:sp>
        <p:sp>
          <p:nvSpPr>
            <p:cNvPr id="27" name="Rectangle 26">
              <a:extLst>
                <a:ext uri="{FF2B5EF4-FFF2-40B4-BE49-F238E27FC236}">
                  <a16:creationId xmlns:a16="http://schemas.microsoft.com/office/drawing/2014/main" id="{E45F0903-4E40-4BDF-9F96-0E550924861F}"/>
                </a:ext>
              </a:extLst>
            </p:cNvPr>
            <p:cNvSpPr/>
            <p:nvPr/>
          </p:nvSpPr>
          <p:spPr>
            <a:xfrm>
              <a:off x="11905295" y="3190178"/>
              <a:ext cx="45719" cy="201024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rgbClr val="000000"/>
                </a:solidFill>
                <a:latin typeface="EYInterstate Light" panose="02000506000000020004" pitchFamily="2" charset="0"/>
              </a:endParaRPr>
            </a:p>
          </p:txBody>
        </p:sp>
      </p:grpSp>
    </p:spTree>
    <p:extLst>
      <p:ext uri="{BB962C8B-B14F-4D97-AF65-F5344CB8AC3E}">
        <p14:creationId xmlns:p14="http://schemas.microsoft.com/office/powerpoint/2010/main" val="5810399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6CF812F3-01BB-4316-963A-C966BF2483B3}"/>
              </a:ext>
            </a:extLst>
          </p:cNvPr>
          <p:cNvGrpSpPr/>
          <p:nvPr/>
        </p:nvGrpSpPr>
        <p:grpSpPr>
          <a:xfrm>
            <a:off x="1415143" y="836758"/>
            <a:ext cx="9237180" cy="5736914"/>
            <a:chOff x="1736707" y="1314527"/>
            <a:chExt cx="8267966" cy="5022549"/>
          </a:xfrm>
        </p:grpSpPr>
        <p:grpSp>
          <p:nvGrpSpPr>
            <p:cNvPr id="13" name="Group 12">
              <a:extLst>
                <a:ext uri="{FF2B5EF4-FFF2-40B4-BE49-F238E27FC236}">
                  <a16:creationId xmlns:a16="http://schemas.microsoft.com/office/drawing/2014/main" id="{EB697888-DD5B-4311-82F7-AAD7BC752F5A}"/>
                </a:ext>
              </a:extLst>
            </p:cNvPr>
            <p:cNvGrpSpPr/>
            <p:nvPr/>
          </p:nvGrpSpPr>
          <p:grpSpPr>
            <a:xfrm>
              <a:off x="1736707" y="1314527"/>
              <a:ext cx="2597930" cy="2317983"/>
              <a:chOff x="471280" y="1438275"/>
              <a:chExt cx="2597930" cy="2317983"/>
            </a:xfrm>
          </p:grpSpPr>
          <p:sp>
            <p:nvSpPr>
              <p:cNvPr id="45" name="Oval 44">
                <a:extLst>
                  <a:ext uri="{FF2B5EF4-FFF2-40B4-BE49-F238E27FC236}">
                    <a16:creationId xmlns:a16="http://schemas.microsoft.com/office/drawing/2014/main" id="{DBFB5D9C-BB2B-4510-AD9E-8548DE4EDC4A}"/>
                  </a:ext>
                </a:extLst>
              </p:cNvPr>
              <p:cNvSpPr/>
              <p:nvPr/>
            </p:nvSpPr>
            <p:spPr>
              <a:xfrm>
                <a:off x="751227" y="1438275"/>
                <a:ext cx="2317983" cy="2317983"/>
              </a:xfrm>
              <a:prstGeom prst="ellipse">
                <a:avLst/>
              </a:prstGeom>
              <a:solidFill>
                <a:schemeClr val="tx2">
                  <a:lumMod val="5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IN" sz="2800" dirty="0">
                  <a:solidFill>
                    <a:srgbClr val="FFFFFF"/>
                  </a:solidFill>
                  <a:latin typeface="EYInterstate Light" panose="02000506000000020004" pitchFamily="2" charset="0"/>
                </a:endParaRPr>
              </a:p>
            </p:txBody>
          </p:sp>
          <p:sp>
            <p:nvSpPr>
              <p:cNvPr id="46" name="Rechteck 24">
                <a:extLst>
                  <a:ext uri="{FF2B5EF4-FFF2-40B4-BE49-F238E27FC236}">
                    <a16:creationId xmlns:a16="http://schemas.microsoft.com/office/drawing/2014/main" id="{00859C90-59D6-49A4-BCB3-457EDCAEBF7B}"/>
                  </a:ext>
                </a:extLst>
              </p:cNvPr>
              <p:cNvSpPr/>
              <p:nvPr/>
            </p:nvSpPr>
            <p:spPr bwMode="gray">
              <a:xfrm>
                <a:off x="1343670" y="1949932"/>
                <a:ext cx="1712807" cy="1384995"/>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a:spAutoFit/>
              </a:bodyPr>
              <a:lstStyle/>
              <a:p>
                <a:r>
                  <a:rPr lang="en-IN" sz="1050" dirty="0">
                    <a:solidFill>
                      <a:schemeClr val="tx1"/>
                    </a:solidFill>
                  </a:rPr>
                  <a:t>Even though many are</a:t>
                </a:r>
              </a:p>
              <a:p>
                <a:r>
                  <a:rPr lang="en-IN" sz="1050" dirty="0">
                    <a:solidFill>
                      <a:schemeClr val="tx1"/>
                    </a:solidFill>
                  </a:rPr>
                  <a:t> in favour of digitalization, there were still some who were reluctant to the change. It was observed that they had gotten comfortable in the current system of processes </a:t>
                </a:r>
              </a:p>
            </p:txBody>
          </p:sp>
          <p:sp>
            <p:nvSpPr>
              <p:cNvPr id="47" name="Oval 46">
                <a:extLst>
                  <a:ext uri="{FF2B5EF4-FFF2-40B4-BE49-F238E27FC236}">
                    <a16:creationId xmlns:a16="http://schemas.microsoft.com/office/drawing/2014/main" id="{84D0AA5A-70B6-4C35-8D00-B5BD47ABB35E}"/>
                  </a:ext>
                </a:extLst>
              </p:cNvPr>
              <p:cNvSpPr/>
              <p:nvPr/>
            </p:nvSpPr>
            <p:spPr>
              <a:xfrm>
                <a:off x="471280" y="2221894"/>
                <a:ext cx="750744" cy="750744"/>
              </a:xfrm>
              <a:prstGeom prst="ellipse">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b="1" dirty="0">
                    <a:solidFill>
                      <a:schemeClr val="tx1"/>
                    </a:solidFill>
                    <a:latin typeface="EYInterstate Light" panose="02000506000000020004" pitchFamily="2" charset="0"/>
                  </a:rPr>
                  <a:t>01</a:t>
                </a:r>
                <a:endParaRPr lang="en-IN" sz="3200" b="1" dirty="0">
                  <a:solidFill>
                    <a:schemeClr val="tx1"/>
                  </a:solidFill>
                  <a:latin typeface="EYInterstate Light" panose="02000506000000020004" pitchFamily="2" charset="0"/>
                </a:endParaRPr>
              </a:p>
            </p:txBody>
          </p:sp>
          <p:cxnSp>
            <p:nvCxnSpPr>
              <p:cNvPr id="48" name="Straight Connector 47">
                <a:extLst>
                  <a:ext uri="{FF2B5EF4-FFF2-40B4-BE49-F238E27FC236}">
                    <a16:creationId xmlns:a16="http://schemas.microsoft.com/office/drawing/2014/main" id="{FCB4BDC6-40B5-4318-A1DB-D5D8B76FEB09}"/>
                  </a:ext>
                </a:extLst>
              </p:cNvPr>
              <p:cNvCxnSpPr>
                <a:cxnSpLocks/>
              </p:cNvCxnSpPr>
              <p:nvPr/>
            </p:nvCxnSpPr>
            <p:spPr>
              <a:xfrm>
                <a:off x="1347880" y="1652928"/>
                <a:ext cx="0" cy="1920088"/>
              </a:xfrm>
              <a:prstGeom prst="line">
                <a:avLst/>
              </a:prstGeom>
              <a:ln w="19050">
                <a:solidFill>
                  <a:schemeClr val="accent6"/>
                </a:solidFill>
                <a:tailEnd type="non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AF1A4F23-0F48-4A21-BBA8-2DC7BEF1D932}"/>
                </a:ext>
              </a:extLst>
            </p:cNvPr>
            <p:cNvGrpSpPr/>
            <p:nvPr/>
          </p:nvGrpSpPr>
          <p:grpSpPr>
            <a:xfrm>
              <a:off x="4548726" y="1314527"/>
              <a:ext cx="2597930" cy="2317983"/>
              <a:chOff x="471280" y="1438275"/>
              <a:chExt cx="2597930" cy="2317983"/>
            </a:xfrm>
          </p:grpSpPr>
          <p:sp>
            <p:nvSpPr>
              <p:cNvPr id="41" name="Oval 40">
                <a:extLst>
                  <a:ext uri="{FF2B5EF4-FFF2-40B4-BE49-F238E27FC236}">
                    <a16:creationId xmlns:a16="http://schemas.microsoft.com/office/drawing/2014/main" id="{47D4856B-3A87-45CE-B519-75EECC71C50C}"/>
                  </a:ext>
                </a:extLst>
              </p:cNvPr>
              <p:cNvSpPr/>
              <p:nvPr/>
            </p:nvSpPr>
            <p:spPr>
              <a:xfrm>
                <a:off x="751227" y="1438275"/>
                <a:ext cx="2317983" cy="2317983"/>
              </a:xfrm>
              <a:prstGeom prst="ellipse">
                <a:avLst/>
              </a:prstGeom>
              <a:solidFill>
                <a:srgbClr val="FFE600"/>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IN" sz="2800" dirty="0">
                  <a:solidFill>
                    <a:srgbClr val="FFFFFF"/>
                  </a:solidFill>
                  <a:latin typeface="EYInterstate Light" panose="02000506000000020004" pitchFamily="2" charset="0"/>
                </a:endParaRPr>
              </a:p>
            </p:txBody>
          </p:sp>
          <p:sp>
            <p:nvSpPr>
              <p:cNvPr id="42" name="Rechteck 24">
                <a:extLst>
                  <a:ext uri="{FF2B5EF4-FFF2-40B4-BE49-F238E27FC236}">
                    <a16:creationId xmlns:a16="http://schemas.microsoft.com/office/drawing/2014/main" id="{5A63E89F-97E0-4B09-BDA5-0F1AD34401B8}"/>
                  </a:ext>
                </a:extLst>
              </p:cNvPr>
              <p:cNvSpPr/>
              <p:nvPr/>
            </p:nvSpPr>
            <p:spPr bwMode="gray">
              <a:xfrm>
                <a:off x="1347879" y="2090589"/>
                <a:ext cx="1712807" cy="1013354"/>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a:spAutoFit/>
              </a:bodyPr>
              <a:lstStyle/>
              <a:p>
                <a:pPr>
                  <a:lnSpc>
                    <a:spcPct val="95000"/>
                  </a:lnSpc>
                  <a:spcAft>
                    <a:spcPts val="800"/>
                  </a:spcAft>
                  <a:defRPr/>
                </a:pPr>
                <a:r>
                  <a:rPr lang="en-IN" sz="1050" dirty="0">
                    <a:solidFill>
                      <a:schemeClr val="bg1"/>
                    </a:solidFill>
                  </a:rPr>
                  <a:t>Digitalization in AIIMS while occur in phases as appropriate training has to be provided to the stakeholders on how to be tech savvy.</a:t>
                </a:r>
                <a:endParaRPr lang="en-US" sz="1050" dirty="0">
                  <a:solidFill>
                    <a:schemeClr val="bg1"/>
                  </a:solidFill>
                  <a:latin typeface="EYInterstate Light" panose="02000506000000020004" pitchFamily="2" charset="0"/>
                </a:endParaRPr>
              </a:p>
            </p:txBody>
          </p:sp>
          <p:sp>
            <p:nvSpPr>
              <p:cNvPr id="43" name="Oval 42">
                <a:extLst>
                  <a:ext uri="{FF2B5EF4-FFF2-40B4-BE49-F238E27FC236}">
                    <a16:creationId xmlns:a16="http://schemas.microsoft.com/office/drawing/2014/main" id="{DF2E8DF8-AD47-4ADD-B8DA-F1CFA9804B23}"/>
                  </a:ext>
                </a:extLst>
              </p:cNvPr>
              <p:cNvSpPr/>
              <p:nvPr/>
            </p:nvSpPr>
            <p:spPr>
              <a:xfrm>
                <a:off x="471280" y="2221894"/>
                <a:ext cx="750744" cy="750744"/>
              </a:xfrm>
              <a:prstGeom prst="ellipse">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b="1" dirty="0">
                    <a:solidFill>
                      <a:schemeClr val="tx1"/>
                    </a:solidFill>
                    <a:latin typeface="EYInterstate Light" panose="02000506000000020004" pitchFamily="2" charset="0"/>
                  </a:rPr>
                  <a:t>02</a:t>
                </a:r>
                <a:endParaRPr lang="en-IN" sz="3200" b="1" dirty="0">
                  <a:solidFill>
                    <a:schemeClr val="tx1"/>
                  </a:solidFill>
                  <a:latin typeface="EYInterstate Light" panose="02000506000000020004" pitchFamily="2" charset="0"/>
                </a:endParaRPr>
              </a:p>
            </p:txBody>
          </p:sp>
          <p:cxnSp>
            <p:nvCxnSpPr>
              <p:cNvPr id="44" name="Straight Connector 43">
                <a:extLst>
                  <a:ext uri="{FF2B5EF4-FFF2-40B4-BE49-F238E27FC236}">
                    <a16:creationId xmlns:a16="http://schemas.microsoft.com/office/drawing/2014/main" id="{9766B296-B95E-4058-856A-6763BAC3C84A}"/>
                  </a:ext>
                </a:extLst>
              </p:cNvPr>
              <p:cNvCxnSpPr>
                <a:cxnSpLocks/>
              </p:cNvCxnSpPr>
              <p:nvPr/>
            </p:nvCxnSpPr>
            <p:spPr>
              <a:xfrm>
                <a:off x="1347880" y="1580765"/>
                <a:ext cx="0" cy="1992250"/>
              </a:xfrm>
              <a:prstGeom prst="line">
                <a:avLst/>
              </a:prstGeom>
              <a:ln w="19050">
                <a:solidFill>
                  <a:schemeClr val="accent6"/>
                </a:solidFill>
                <a:tailEnd type="non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A6A61FA1-A9CD-481F-A48E-63B08B081E71}"/>
                </a:ext>
              </a:extLst>
            </p:cNvPr>
            <p:cNvGrpSpPr/>
            <p:nvPr/>
          </p:nvGrpSpPr>
          <p:grpSpPr>
            <a:xfrm>
              <a:off x="7360746" y="1314527"/>
              <a:ext cx="2597930" cy="2317983"/>
              <a:chOff x="471280" y="1438275"/>
              <a:chExt cx="2597930" cy="2317983"/>
            </a:xfrm>
          </p:grpSpPr>
          <p:sp>
            <p:nvSpPr>
              <p:cNvPr id="37" name="Oval 36">
                <a:extLst>
                  <a:ext uri="{FF2B5EF4-FFF2-40B4-BE49-F238E27FC236}">
                    <a16:creationId xmlns:a16="http://schemas.microsoft.com/office/drawing/2014/main" id="{AAC4D59B-3AC7-4880-ACCA-3EBAC45C65FD}"/>
                  </a:ext>
                </a:extLst>
              </p:cNvPr>
              <p:cNvSpPr/>
              <p:nvPr/>
            </p:nvSpPr>
            <p:spPr>
              <a:xfrm>
                <a:off x="751227" y="1438275"/>
                <a:ext cx="2317983" cy="2317983"/>
              </a:xfrm>
              <a:prstGeom prst="ellipse">
                <a:avLst/>
              </a:prstGeom>
              <a:solidFill>
                <a:schemeClr val="tx2">
                  <a:lumMod val="5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IN" sz="2800" dirty="0">
                  <a:solidFill>
                    <a:srgbClr val="FFFFFF"/>
                  </a:solidFill>
                  <a:latin typeface="EYInterstate Light" panose="02000506000000020004" pitchFamily="2" charset="0"/>
                </a:endParaRPr>
              </a:p>
            </p:txBody>
          </p:sp>
          <p:sp>
            <p:nvSpPr>
              <p:cNvPr id="38" name="Rechteck 24">
                <a:extLst>
                  <a:ext uri="{FF2B5EF4-FFF2-40B4-BE49-F238E27FC236}">
                    <a16:creationId xmlns:a16="http://schemas.microsoft.com/office/drawing/2014/main" id="{215B5A6B-CD05-4979-AD8B-3DBA2D9295BA}"/>
                  </a:ext>
                </a:extLst>
              </p:cNvPr>
              <p:cNvSpPr/>
              <p:nvPr/>
            </p:nvSpPr>
            <p:spPr bwMode="gray">
              <a:xfrm>
                <a:off x="1347880" y="1652928"/>
                <a:ext cx="1712807" cy="297004"/>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a:spAutoFit/>
              </a:bodyPr>
              <a:lstStyle/>
              <a:p>
                <a:pPr>
                  <a:lnSpc>
                    <a:spcPct val="95000"/>
                  </a:lnSpc>
                  <a:spcAft>
                    <a:spcPts val="800"/>
                  </a:spcAft>
                  <a:defRPr/>
                </a:pPr>
                <a:endParaRPr lang="en-US" sz="1400" dirty="0">
                  <a:solidFill>
                    <a:schemeClr val="bg1"/>
                  </a:solidFill>
                  <a:latin typeface="EYInterstate Light" panose="02000506000000020004" pitchFamily="2" charset="0"/>
                </a:endParaRPr>
              </a:p>
            </p:txBody>
          </p:sp>
          <p:sp>
            <p:nvSpPr>
              <p:cNvPr id="39" name="Oval 38">
                <a:extLst>
                  <a:ext uri="{FF2B5EF4-FFF2-40B4-BE49-F238E27FC236}">
                    <a16:creationId xmlns:a16="http://schemas.microsoft.com/office/drawing/2014/main" id="{49C77DC3-2709-4F1B-9B80-46160B7D36D3}"/>
                  </a:ext>
                </a:extLst>
              </p:cNvPr>
              <p:cNvSpPr/>
              <p:nvPr/>
            </p:nvSpPr>
            <p:spPr>
              <a:xfrm>
                <a:off x="471280" y="2221894"/>
                <a:ext cx="750744" cy="750744"/>
              </a:xfrm>
              <a:prstGeom prst="ellipse">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b="1" dirty="0">
                    <a:solidFill>
                      <a:schemeClr val="tx1"/>
                    </a:solidFill>
                    <a:latin typeface="EYInterstate Light" panose="02000506000000020004" pitchFamily="2" charset="0"/>
                  </a:rPr>
                  <a:t>03</a:t>
                </a:r>
                <a:endParaRPr lang="en-IN" sz="3200" b="1" dirty="0">
                  <a:solidFill>
                    <a:schemeClr val="tx1"/>
                  </a:solidFill>
                  <a:latin typeface="EYInterstate Light" panose="02000506000000020004" pitchFamily="2" charset="0"/>
                </a:endParaRPr>
              </a:p>
            </p:txBody>
          </p:sp>
          <p:cxnSp>
            <p:nvCxnSpPr>
              <p:cNvPr id="40" name="Straight Connector 39">
                <a:extLst>
                  <a:ext uri="{FF2B5EF4-FFF2-40B4-BE49-F238E27FC236}">
                    <a16:creationId xmlns:a16="http://schemas.microsoft.com/office/drawing/2014/main" id="{251917F5-A678-4965-B78D-D867E7E313B4}"/>
                  </a:ext>
                </a:extLst>
              </p:cNvPr>
              <p:cNvCxnSpPr>
                <a:cxnSpLocks/>
              </p:cNvCxnSpPr>
              <p:nvPr/>
            </p:nvCxnSpPr>
            <p:spPr>
              <a:xfrm>
                <a:off x="1347879" y="1580765"/>
                <a:ext cx="1" cy="1992250"/>
              </a:xfrm>
              <a:prstGeom prst="line">
                <a:avLst/>
              </a:prstGeom>
              <a:ln w="19050">
                <a:solidFill>
                  <a:schemeClr val="accent6"/>
                </a:solidFill>
                <a:tailEnd type="non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8FE5FC94-C4DD-4412-BF53-00094490F29C}"/>
                </a:ext>
              </a:extLst>
            </p:cNvPr>
            <p:cNvGrpSpPr/>
            <p:nvPr/>
          </p:nvGrpSpPr>
          <p:grpSpPr>
            <a:xfrm>
              <a:off x="1736707" y="3759602"/>
              <a:ext cx="2597930" cy="2317983"/>
              <a:chOff x="471280" y="1438275"/>
              <a:chExt cx="2597930" cy="2317983"/>
            </a:xfrm>
          </p:grpSpPr>
          <p:sp>
            <p:nvSpPr>
              <p:cNvPr id="33" name="Oval 32">
                <a:extLst>
                  <a:ext uri="{FF2B5EF4-FFF2-40B4-BE49-F238E27FC236}">
                    <a16:creationId xmlns:a16="http://schemas.microsoft.com/office/drawing/2014/main" id="{4146FE05-1D25-4C67-95C4-0628C4144F6F}"/>
                  </a:ext>
                </a:extLst>
              </p:cNvPr>
              <p:cNvSpPr/>
              <p:nvPr/>
            </p:nvSpPr>
            <p:spPr>
              <a:xfrm>
                <a:off x="751227" y="1438275"/>
                <a:ext cx="2317983" cy="2317983"/>
              </a:xfrm>
              <a:prstGeom prst="ellipse">
                <a:avLst/>
              </a:prstGeom>
              <a:solidFill>
                <a:srgbClr val="FFE600"/>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IN" sz="1050" dirty="0">
                  <a:solidFill>
                    <a:srgbClr val="FFFFFF"/>
                  </a:solidFill>
                  <a:latin typeface="EYInterstate Light" panose="02000506000000020004" pitchFamily="2" charset="0"/>
                </a:endParaRPr>
              </a:p>
            </p:txBody>
          </p:sp>
          <p:sp>
            <p:nvSpPr>
              <p:cNvPr id="34" name="Rechteck 24">
                <a:extLst>
                  <a:ext uri="{FF2B5EF4-FFF2-40B4-BE49-F238E27FC236}">
                    <a16:creationId xmlns:a16="http://schemas.microsoft.com/office/drawing/2014/main" id="{42C68918-B112-4A9B-AD18-F9AE70679EBF}"/>
                  </a:ext>
                </a:extLst>
              </p:cNvPr>
              <p:cNvSpPr/>
              <p:nvPr/>
            </p:nvSpPr>
            <p:spPr bwMode="gray">
              <a:xfrm>
                <a:off x="1343670" y="1652928"/>
                <a:ext cx="1712807" cy="223907"/>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a:spAutoFit/>
              </a:bodyPr>
              <a:lstStyle/>
              <a:p>
                <a:pPr>
                  <a:lnSpc>
                    <a:spcPct val="95000"/>
                  </a:lnSpc>
                  <a:spcAft>
                    <a:spcPts val="800"/>
                  </a:spcAft>
                  <a:defRPr/>
                </a:pPr>
                <a:endParaRPr lang="en-US" sz="900" dirty="0">
                  <a:solidFill>
                    <a:srgbClr val="646464"/>
                  </a:solidFill>
                  <a:latin typeface="EYInterstate Light" panose="02000506000000020004" pitchFamily="2" charset="0"/>
                </a:endParaRPr>
              </a:p>
            </p:txBody>
          </p:sp>
          <p:sp>
            <p:nvSpPr>
              <p:cNvPr id="35" name="Oval 34">
                <a:extLst>
                  <a:ext uri="{FF2B5EF4-FFF2-40B4-BE49-F238E27FC236}">
                    <a16:creationId xmlns:a16="http://schemas.microsoft.com/office/drawing/2014/main" id="{9A97775B-A14C-432B-8727-AB2D4ADE283F}"/>
                  </a:ext>
                </a:extLst>
              </p:cNvPr>
              <p:cNvSpPr/>
              <p:nvPr/>
            </p:nvSpPr>
            <p:spPr>
              <a:xfrm>
                <a:off x="471280" y="2221894"/>
                <a:ext cx="750744" cy="750744"/>
              </a:xfrm>
              <a:prstGeom prst="ellipse">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b="1" dirty="0">
                    <a:solidFill>
                      <a:schemeClr val="tx1"/>
                    </a:solidFill>
                    <a:latin typeface="EYInterstate Light" panose="02000506000000020004" pitchFamily="2" charset="0"/>
                  </a:rPr>
                  <a:t>04</a:t>
                </a:r>
                <a:endParaRPr lang="en-IN" sz="3200" b="1" dirty="0">
                  <a:solidFill>
                    <a:schemeClr val="tx1"/>
                  </a:solidFill>
                  <a:latin typeface="EYInterstate Light" panose="02000506000000020004" pitchFamily="2" charset="0"/>
                </a:endParaRPr>
              </a:p>
            </p:txBody>
          </p:sp>
          <p:cxnSp>
            <p:nvCxnSpPr>
              <p:cNvPr id="36" name="Straight Connector 35">
                <a:extLst>
                  <a:ext uri="{FF2B5EF4-FFF2-40B4-BE49-F238E27FC236}">
                    <a16:creationId xmlns:a16="http://schemas.microsoft.com/office/drawing/2014/main" id="{38599F93-1052-4600-AFEB-D5F6C2715F9C}"/>
                  </a:ext>
                </a:extLst>
              </p:cNvPr>
              <p:cNvCxnSpPr>
                <a:cxnSpLocks/>
              </p:cNvCxnSpPr>
              <p:nvPr/>
            </p:nvCxnSpPr>
            <p:spPr>
              <a:xfrm>
                <a:off x="1347880" y="1652928"/>
                <a:ext cx="0" cy="1920088"/>
              </a:xfrm>
              <a:prstGeom prst="line">
                <a:avLst/>
              </a:prstGeom>
              <a:ln w="19050">
                <a:solidFill>
                  <a:schemeClr val="accent6"/>
                </a:solidFill>
                <a:tailEnd type="non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47A6CF34-3C88-4C34-B9D4-75C082A0BF79}"/>
                </a:ext>
              </a:extLst>
            </p:cNvPr>
            <p:cNvGrpSpPr/>
            <p:nvPr/>
          </p:nvGrpSpPr>
          <p:grpSpPr>
            <a:xfrm>
              <a:off x="4548726" y="3759602"/>
              <a:ext cx="2597930" cy="2317983"/>
              <a:chOff x="471280" y="1438275"/>
              <a:chExt cx="2597930" cy="2317983"/>
            </a:xfrm>
          </p:grpSpPr>
          <p:sp>
            <p:nvSpPr>
              <p:cNvPr id="29" name="Oval 28">
                <a:extLst>
                  <a:ext uri="{FF2B5EF4-FFF2-40B4-BE49-F238E27FC236}">
                    <a16:creationId xmlns:a16="http://schemas.microsoft.com/office/drawing/2014/main" id="{E692B1BC-8CD9-4C87-A67F-0549AEA6A629}"/>
                  </a:ext>
                </a:extLst>
              </p:cNvPr>
              <p:cNvSpPr/>
              <p:nvPr/>
            </p:nvSpPr>
            <p:spPr>
              <a:xfrm>
                <a:off x="751227" y="1438275"/>
                <a:ext cx="2317983" cy="2317983"/>
              </a:xfrm>
              <a:prstGeom prst="ellipse">
                <a:avLst/>
              </a:prstGeom>
              <a:solidFill>
                <a:schemeClr val="tx2">
                  <a:lumMod val="5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IN" sz="2800" dirty="0">
                  <a:solidFill>
                    <a:srgbClr val="FFFFFF"/>
                  </a:solidFill>
                  <a:latin typeface="EYInterstate Light" panose="02000506000000020004" pitchFamily="2" charset="0"/>
                </a:endParaRPr>
              </a:p>
            </p:txBody>
          </p:sp>
          <p:sp>
            <p:nvSpPr>
              <p:cNvPr id="30" name="Rechteck 24">
                <a:extLst>
                  <a:ext uri="{FF2B5EF4-FFF2-40B4-BE49-F238E27FC236}">
                    <a16:creationId xmlns:a16="http://schemas.microsoft.com/office/drawing/2014/main" id="{37FA8046-4A41-4FC0-912C-307F70786504}"/>
                  </a:ext>
                </a:extLst>
              </p:cNvPr>
              <p:cNvSpPr/>
              <p:nvPr/>
            </p:nvSpPr>
            <p:spPr bwMode="gray">
              <a:xfrm>
                <a:off x="1347879" y="1956616"/>
                <a:ext cx="1712807" cy="1473865"/>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a:spAutoFit/>
              </a:bodyPr>
              <a:lstStyle/>
              <a:p>
                <a:pPr>
                  <a:lnSpc>
                    <a:spcPct val="95000"/>
                  </a:lnSpc>
                  <a:spcAft>
                    <a:spcPts val="800"/>
                  </a:spcAft>
                  <a:defRPr/>
                </a:pPr>
                <a:r>
                  <a:rPr lang="en-US" sz="1050" dirty="0">
                    <a:solidFill>
                      <a:schemeClr val="tx1"/>
                    </a:solidFill>
                    <a:latin typeface="EYInterstate Light" panose="02000506000000020004" pitchFamily="2" charset="0"/>
                  </a:rPr>
                  <a:t>An EMR System should be implemented in the university where all the medical records are kept in central repository and access can be provided to the doctor upon approval by the patient or patient’s family. </a:t>
                </a:r>
              </a:p>
            </p:txBody>
          </p:sp>
          <p:sp>
            <p:nvSpPr>
              <p:cNvPr id="31" name="Oval 30">
                <a:extLst>
                  <a:ext uri="{FF2B5EF4-FFF2-40B4-BE49-F238E27FC236}">
                    <a16:creationId xmlns:a16="http://schemas.microsoft.com/office/drawing/2014/main" id="{CDAEB8D5-2A59-4539-9A0E-8696017469EE}"/>
                  </a:ext>
                </a:extLst>
              </p:cNvPr>
              <p:cNvSpPr/>
              <p:nvPr/>
            </p:nvSpPr>
            <p:spPr>
              <a:xfrm>
                <a:off x="471280" y="2221894"/>
                <a:ext cx="750744" cy="750744"/>
              </a:xfrm>
              <a:prstGeom prst="ellipse">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b="1" dirty="0">
                    <a:solidFill>
                      <a:schemeClr val="tx1"/>
                    </a:solidFill>
                    <a:latin typeface="EYInterstate Light" panose="02000506000000020004" pitchFamily="2" charset="0"/>
                  </a:rPr>
                  <a:t>05</a:t>
                </a:r>
                <a:endParaRPr lang="en-IN" sz="3200" b="1" dirty="0">
                  <a:solidFill>
                    <a:schemeClr val="tx1"/>
                  </a:solidFill>
                  <a:latin typeface="EYInterstate Light" panose="02000506000000020004" pitchFamily="2" charset="0"/>
                </a:endParaRPr>
              </a:p>
            </p:txBody>
          </p:sp>
          <p:cxnSp>
            <p:nvCxnSpPr>
              <p:cNvPr id="32" name="Straight Connector 31">
                <a:extLst>
                  <a:ext uri="{FF2B5EF4-FFF2-40B4-BE49-F238E27FC236}">
                    <a16:creationId xmlns:a16="http://schemas.microsoft.com/office/drawing/2014/main" id="{E48BEDD9-65D2-44EE-A4A0-AC72D6FC2F27}"/>
                  </a:ext>
                </a:extLst>
              </p:cNvPr>
              <p:cNvCxnSpPr>
                <a:cxnSpLocks/>
              </p:cNvCxnSpPr>
              <p:nvPr/>
            </p:nvCxnSpPr>
            <p:spPr>
              <a:xfrm>
                <a:off x="1347879" y="1652928"/>
                <a:ext cx="0" cy="1920088"/>
              </a:xfrm>
              <a:prstGeom prst="line">
                <a:avLst/>
              </a:prstGeom>
              <a:ln w="19050">
                <a:solidFill>
                  <a:schemeClr val="accent6"/>
                </a:solidFill>
                <a:tailEnd type="none"/>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0C2AA612-9FE8-4DB0-9AA1-C02F1EDEBD02}"/>
                </a:ext>
              </a:extLst>
            </p:cNvPr>
            <p:cNvGrpSpPr/>
            <p:nvPr/>
          </p:nvGrpSpPr>
          <p:grpSpPr>
            <a:xfrm>
              <a:off x="7360746" y="3759602"/>
              <a:ext cx="2597930" cy="2317983"/>
              <a:chOff x="471280" y="1438275"/>
              <a:chExt cx="2597930" cy="2317983"/>
            </a:xfrm>
          </p:grpSpPr>
          <p:sp>
            <p:nvSpPr>
              <p:cNvPr id="25" name="Oval 24">
                <a:extLst>
                  <a:ext uri="{FF2B5EF4-FFF2-40B4-BE49-F238E27FC236}">
                    <a16:creationId xmlns:a16="http://schemas.microsoft.com/office/drawing/2014/main" id="{4D5FAAC5-FF1A-46D1-9DEC-11C0DEBB5B59}"/>
                  </a:ext>
                </a:extLst>
              </p:cNvPr>
              <p:cNvSpPr/>
              <p:nvPr/>
            </p:nvSpPr>
            <p:spPr>
              <a:xfrm>
                <a:off x="751227" y="1438275"/>
                <a:ext cx="2317983" cy="2317983"/>
              </a:xfrm>
              <a:prstGeom prst="ellipse">
                <a:avLst/>
              </a:prstGeom>
              <a:solidFill>
                <a:srgbClr val="FFE600"/>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IN" sz="2800" dirty="0">
                  <a:solidFill>
                    <a:srgbClr val="FFFFFF"/>
                  </a:solidFill>
                  <a:latin typeface="EYInterstate Light" panose="02000506000000020004" pitchFamily="2" charset="0"/>
                </a:endParaRPr>
              </a:p>
            </p:txBody>
          </p:sp>
          <p:sp>
            <p:nvSpPr>
              <p:cNvPr id="26" name="Rechteck 24">
                <a:extLst>
                  <a:ext uri="{FF2B5EF4-FFF2-40B4-BE49-F238E27FC236}">
                    <a16:creationId xmlns:a16="http://schemas.microsoft.com/office/drawing/2014/main" id="{8A3F645A-EE0A-4B52-94F4-52C476328DB7}"/>
                  </a:ext>
                </a:extLst>
              </p:cNvPr>
              <p:cNvSpPr/>
              <p:nvPr/>
            </p:nvSpPr>
            <p:spPr bwMode="gray">
              <a:xfrm>
                <a:off x="1347880" y="1652928"/>
                <a:ext cx="1712807" cy="223907"/>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a:spAutoFit/>
              </a:bodyPr>
              <a:lstStyle/>
              <a:p>
                <a:pPr>
                  <a:lnSpc>
                    <a:spcPct val="95000"/>
                  </a:lnSpc>
                  <a:spcAft>
                    <a:spcPts val="800"/>
                  </a:spcAft>
                  <a:defRPr/>
                </a:pPr>
                <a:endParaRPr lang="en-US" sz="900" dirty="0">
                  <a:solidFill>
                    <a:schemeClr val="bg1"/>
                  </a:solidFill>
                  <a:latin typeface="EYInterstate Light" panose="02000506000000020004" pitchFamily="2" charset="0"/>
                </a:endParaRPr>
              </a:p>
            </p:txBody>
          </p:sp>
          <p:sp>
            <p:nvSpPr>
              <p:cNvPr id="27" name="Oval 26">
                <a:extLst>
                  <a:ext uri="{FF2B5EF4-FFF2-40B4-BE49-F238E27FC236}">
                    <a16:creationId xmlns:a16="http://schemas.microsoft.com/office/drawing/2014/main" id="{CDF0BA84-FECD-407C-9DC0-8B725893F543}"/>
                  </a:ext>
                </a:extLst>
              </p:cNvPr>
              <p:cNvSpPr/>
              <p:nvPr/>
            </p:nvSpPr>
            <p:spPr>
              <a:xfrm>
                <a:off x="471280" y="2221894"/>
                <a:ext cx="750744" cy="750744"/>
              </a:xfrm>
              <a:prstGeom prst="ellipse">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b="1" dirty="0">
                    <a:solidFill>
                      <a:schemeClr val="tx1"/>
                    </a:solidFill>
                    <a:latin typeface="EYInterstate Light" panose="02000506000000020004" pitchFamily="2" charset="0"/>
                  </a:rPr>
                  <a:t>06</a:t>
                </a:r>
                <a:endParaRPr lang="en-IN" sz="3200" b="1" dirty="0">
                  <a:solidFill>
                    <a:schemeClr val="tx1"/>
                  </a:solidFill>
                  <a:latin typeface="EYInterstate Light" panose="02000506000000020004" pitchFamily="2" charset="0"/>
                </a:endParaRPr>
              </a:p>
            </p:txBody>
          </p:sp>
          <p:cxnSp>
            <p:nvCxnSpPr>
              <p:cNvPr id="28" name="Straight Connector 27">
                <a:extLst>
                  <a:ext uri="{FF2B5EF4-FFF2-40B4-BE49-F238E27FC236}">
                    <a16:creationId xmlns:a16="http://schemas.microsoft.com/office/drawing/2014/main" id="{9BF7A64B-1D03-4B89-99CD-877C2A9C0147}"/>
                  </a:ext>
                </a:extLst>
              </p:cNvPr>
              <p:cNvCxnSpPr>
                <a:cxnSpLocks/>
              </p:cNvCxnSpPr>
              <p:nvPr/>
            </p:nvCxnSpPr>
            <p:spPr>
              <a:xfrm>
                <a:off x="1359328" y="1615678"/>
                <a:ext cx="0" cy="1994586"/>
              </a:xfrm>
              <a:prstGeom prst="line">
                <a:avLst/>
              </a:prstGeom>
              <a:ln w="19050">
                <a:solidFill>
                  <a:schemeClr val="accent6"/>
                </a:solidFill>
                <a:tailEnd type="none"/>
              </a:ln>
            </p:spPr>
            <p:style>
              <a:lnRef idx="1">
                <a:schemeClr val="accent1"/>
              </a:lnRef>
              <a:fillRef idx="0">
                <a:schemeClr val="accent1"/>
              </a:fillRef>
              <a:effectRef idx="0">
                <a:schemeClr val="accent1"/>
              </a:effectRef>
              <a:fontRef idx="minor">
                <a:schemeClr val="tx1"/>
              </a:fontRef>
            </p:style>
          </p:cxnSp>
        </p:grpSp>
        <p:sp>
          <p:nvSpPr>
            <p:cNvPr id="22" name="Rechteck 24">
              <a:extLst>
                <a:ext uri="{FF2B5EF4-FFF2-40B4-BE49-F238E27FC236}">
                  <a16:creationId xmlns:a16="http://schemas.microsoft.com/office/drawing/2014/main" id="{25A1EA0E-96BA-43EE-9A57-AAA92478BEBB}"/>
                </a:ext>
              </a:extLst>
            </p:cNvPr>
            <p:cNvSpPr/>
            <p:nvPr/>
          </p:nvSpPr>
          <p:spPr bwMode="gray">
            <a:xfrm>
              <a:off x="2596364" y="4144168"/>
              <a:ext cx="1712807" cy="2192908"/>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a:spAutoFit/>
            </a:bodyPr>
            <a:lstStyle/>
            <a:p>
              <a:r>
                <a:rPr lang="en-IN" sz="1050" dirty="0">
                  <a:solidFill>
                    <a:schemeClr val="bg1"/>
                  </a:solidFill>
                  <a:effectLst/>
                  <a:latin typeface="Arial" panose="020B0604020202020204" pitchFamily="34" charset="0"/>
                  <a:ea typeface="Calibri" panose="020F0502020204030204" pitchFamily="34" charset="0"/>
                </a:rPr>
                <a:t>Single Sign On system required – Today an employee or a student needs to navigate</a:t>
              </a:r>
              <a:r>
                <a:rPr lang="en-IN" sz="1050" spc="5" dirty="0">
                  <a:solidFill>
                    <a:schemeClr val="bg1"/>
                  </a:solidFill>
                  <a:effectLst/>
                  <a:latin typeface="Arial" panose="020B0604020202020204" pitchFamily="34" charset="0"/>
                  <a:ea typeface="Calibri" panose="020F0502020204030204" pitchFamily="34" charset="0"/>
                </a:rPr>
                <a:t> </a:t>
              </a:r>
              <a:r>
                <a:rPr lang="en-IN" sz="1050" dirty="0">
                  <a:solidFill>
                    <a:schemeClr val="bg1"/>
                  </a:solidFill>
                  <a:effectLst/>
                  <a:latin typeface="Arial" panose="020B0604020202020204" pitchFamily="34" charset="0"/>
                  <a:ea typeface="Calibri" panose="020F0502020204030204" pitchFamily="34" charset="0"/>
                </a:rPr>
                <a:t>through multiple systems and for each system the person needs to create separate login.</a:t>
              </a:r>
              <a:r>
                <a:rPr lang="en-IN" sz="1050" spc="5" dirty="0">
                  <a:solidFill>
                    <a:schemeClr val="bg1"/>
                  </a:solidFill>
                  <a:effectLst/>
                  <a:latin typeface="Arial" panose="020B0604020202020204" pitchFamily="34" charset="0"/>
                  <a:ea typeface="Calibri" panose="020F0502020204030204" pitchFamily="34" charset="0"/>
                </a:rPr>
                <a:t> </a:t>
              </a:r>
              <a:r>
                <a:rPr lang="en-IN" sz="1050" dirty="0">
                  <a:solidFill>
                    <a:schemeClr val="bg1"/>
                  </a:solidFill>
                  <a:effectLst/>
                  <a:latin typeface="Arial" panose="020B0604020202020204" pitchFamily="34" charset="0"/>
                  <a:ea typeface="Calibri" panose="020F0502020204030204" pitchFamily="34" charset="0"/>
                </a:rPr>
                <a:t>Subsequently person needs to login into multiple IT Applications throughout the lifecycle at</a:t>
              </a:r>
              <a:r>
                <a:rPr lang="en-IN" sz="1050" spc="-295" dirty="0">
                  <a:solidFill>
                    <a:schemeClr val="bg1"/>
                  </a:solidFill>
                  <a:effectLst/>
                  <a:latin typeface="Arial" panose="020B0604020202020204" pitchFamily="34" charset="0"/>
                  <a:ea typeface="Calibri" panose="020F0502020204030204" pitchFamily="34" charset="0"/>
                </a:rPr>
                <a:t> </a:t>
              </a:r>
              <a:r>
                <a:rPr lang="en-IN" sz="1050" dirty="0">
                  <a:solidFill>
                    <a:schemeClr val="bg1"/>
                  </a:solidFill>
                  <a:effectLst/>
                  <a:latin typeface="Arial" panose="020B0604020202020204" pitchFamily="34" charset="0"/>
                  <a:ea typeface="Calibri" panose="020F0502020204030204" pitchFamily="34" charset="0"/>
                </a:rPr>
                <a:t>AIIMS</a:t>
              </a:r>
              <a:endParaRPr lang="en-IN" sz="1050" dirty="0">
                <a:solidFill>
                  <a:schemeClr val="bg1"/>
                </a:solidFill>
              </a:endParaRPr>
            </a:p>
          </p:txBody>
        </p:sp>
        <p:sp>
          <p:nvSpPr>
            <p:cNvPr id="23" name="Rechteck 24">
              <a:extLst>
                <a:ext uri="{FF2B5EF4-FFF2-40B4-BE49-F238E27FC236}">
                  <a16:creationId xmlns:a16="http://schemas.microsoft.com/office/drawing/2014/main" id="{9D63C628-FA2A-4D01-B127-59BB9DF0606F}"/>
                </a:ext>
              </a:extLst>
            </p:cNvPr>
            <p:cNvSpPr/>
            <p:nvPr/>
          </p:nvSpPr>
          <p:spPr bwMode="gray">
            <a:xfrm>
              <a:off x="8291866" y="1783083"/>
              <a:ext cx="1712807" cy="2062103"/>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a:spAutoFit/>
            </a:bodyPr>
            <a:lstStyle/>
            <a:p>
              <a:pPr marR="259080" lvl="0">
                <a:spcBef>
                  <a:spcPts val="580"/>
                </a:spcBef>
                <a:spcAft>
                  <a:spcPts val="800"/>
                </a:spcAft>
                <a:buClr>
                  <a:srgbClr val="797991"/>
                </a:buClr>
                <a:buSzPts val="800"/>
                <a:tabLst>
                  <a:tab pos="610235" algn="l"/>
                </a:tabLst>
              </a:pPr>
              <a:r>
                <a:rPr lang="en-IN"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Tele-screening of patients is required. Absence of it leading to overcrowding in an apex</a:t>
              </a:r>
              <a:r>
                <a:rPr lang="en-IN" sz="1000" spc="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IN"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institute. This tele screening would foster growth of regional institutes of importance across</a:t>
              </a:r>
              <a:r>
                <a:rPr lang="en-IN" sz="1000" spc="-29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IN"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a:t>
              </a:r>
              <a:r>
                <a:rPr lang="en-IN" sz="1000" spc="-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IN"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country</a:t>
              </a:r>
              <a:r>
                <a:rPr lang="en-IN" sz="1000" spc="-1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IN"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and</a:t>
              </a:r>
              <a:r>
                <a:rPr lang="en-IN" sz="1000" spc="-1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IN"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build the</a:t>
              </a:r>
              <a:r>
                <a:rPr lang="en-IN" sz="1000" spc="-1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IN"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ecosystem</a:t>
              </a:r>
              <a:r>
                <a:rPr lang="en-IN" sz="1000" spc="-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IN"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of</a:t>
              </a:r>
              <a:r>
                <a:rPr lang="en-IN" sz="1000" spc="-1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IN"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patient</a:t>
              </a:r>
              <a:r>
                <a:rPr lang="en-IN" sz="1000" spc="-5" dirty="0">
                  <a:solidFill>
                    <a:schemeClr val="tx1"/>
                  </a:solidFill>
                  <a:latin typeface="Arial" panose="020B0604020202020204" pitchFamily="34" charset="0"/>
                  <a:ea typeface="Calibri" panose="020F0502020204030204" pitchFamily="34" charset="0"/>
                  <a:cs typeface="Times New Roman" panose="02020603050405020304" pitchFamily="18" charset="0"/>
                </a:rPr>
                <a:t> mobility </a:t>
              </a:r>
              <a:r>
                <a:rPr lang="en-IN"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lang="en-IN"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Rechteck 24">
              <a:extLst>
                <a:ext uri="{FF2B5EF4-FFF2-40B4-BE49-F238E27FC236}">
                  <a16:creationId xmlns:a16="http://schemas.microsoft.com/office/drawing/2014/main" id="{06A31A03-0208-471C-90A3-A5E3077CC2C1}"/>
                </a:ext>
              </a:extLst>
            </p:cNvPr>
            <p:cNvSpPr/>
            <p:nvPr/>
          </p:nvSpPr>
          <p:spPr bwMode="gray">
            <a:xfrm>
              <a:off x="8237345" y="4302131"/>
              <a:ext cx="1712807" cy="1166858"/>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a:spAutoFit/>
            </a:bodyPr>
            <a:lstStyle/>
            <a:p>
              <a:pPr>
                <a:lnSpc>
                  <a:spcPct val="95000"/>
                </a:lnSpc>
                <a:spcAft>
                  <a:spcPts val="800"/>
                </a:spcAft>
                <a:defRPr/>
              </a:pPr>
              <a:r>
                <a:rPr lang="en-US" sz="1050" dirty="0">
                  <a:solidFill>
                    <a:schemeClr val="bg1"/>
                  </a:solidFill>
                  <a:latin typeface="EYInterstate Light" panose="02000506000000020004" pitchFamily="2" charset="0"/>
                </a:rPr>
                <a:t>There should be provision of sufficient IT Infrastructure in the hospital which would help in maintain roster, indenting, grievance addressal digitally. </a:t>
              </a:r>
            </a:p>
          </p:txBody>
        </p:sp>
      </p:grpSp>
      <p:sp>
        <p:nvSpPr>
          <p:cNvPr id="49" name="Title 1">
            <a:extLst>
              <a:ext uri="{FF2B5EF4-FFF2-40B4-BE49-F238E27FC236}">
                <a16:creationId xmlns:a16="http://schemas.microsoft.com/office/drawing/2014/main" id="{4CAC060B-F4A5-430E-889D-BCE396042DBB}"/>
              </a:ext>
            </a:extLst>
          </p:cNvPr>
          <p:cNvSpPr>
            <a:spLocks noGrp="1"/>
          </p:cNvSpPr>
          <p:nvPr>
            <p:ph type="title"/>
          </p:nvPr>
        </p:nvSpPr>
        <p:spPr>
          <a:xfrm>
            <a:off x="838200" y="39852"/>
            <a:ext cx="10515600" cy="739931"/>
          </a:xfrm>
        </p:spPr>
        <p:txBody>
          <a:bodyPr>
            <a:normAutofit/>
          </a:bodyPr>
          <a:lstStyle/>
          <a:p>
            <a:pPr algn="ctr"/>
            <a:r>
              <a:rPr lang="en-IN" sz="4600" b="1" dirty="0"/>
              <a:t>Conclusion</a:t>
            </a:r>
          </a:p>
        </p:txBody>
      </p:sp>
      <p:pic>
        <p:nvPicPr>
          <p:cNvPr id="50" name="Picture 49">
            <a:extLst>
              <a:ext uri="{FF2B5EF4-FFF2-40B4-BE49-F238E27FC236}">
                <a16:creationId xmlns:a16="http://schemas.microsoft.com/office/drawing/2014/main" id="{432D27EF-5C22-4A0C-8684-30FF13D1ED9B}"/>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415143" cy="666107"/>
          </a:xfrm>
          <a:prstGeom prst="rect">
            <a:avLst/>
          </a:prstGeom>
        </p:spPr>
      </p:pic>
    </p:spTree>
    <p:extLst>
      <p:ext uri="{BB962C8B-B14F-4D97-AF65-F5344CB8AC3E}">
        <p14:creationId xmlns:p14="http://schemas.microsoft.com/office/powerpoint/2010/main" val="317390613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3043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74852ACA-96A0-499B-9232-4C40E9D57E14}"/>
              </a:ext>
            </a:extLst>
          </p:cNvPr>
          <p:cNvSpPr>
            <a:spLocks noGrp="1"/>
          </p:cNvSpPr>
          <p:nvPr>
            <p:ph type="title"/>
          </p:nvPr>
        </p:nvSpPr>
        <p:spPr>
          <a:xfrm>
            <a:off x="556532" y="5322147"/>
            <a:ext cx="11210925" cy="744836"/>
          </a:xfrm>
        </p:spPr>
        <p:txBody>
          <a:bodyPr vert="horz" lIns="91440" tIns="45720" rIns="91440" bIns="45720" rtlCol="0" anchor="ctr">
            <a:normAutofit/>
          </a:bodyPr>
          <a:lstStyle/>
          <a:p>
            <a:pPr algn="ctr"/>
            <a:r>
              <a:rPr lang="en-US" sz="4600" b="1" kern="1200" dirty="0">
                <a:solidFill>
                  <a:schemeClr val="bg1"/>
                </a:solidFill>
                <a:latin typeface="+mj-lt"/>
                <a:ea typeface="+mj-ea"/>
                <a:cs typeface="+mj-cs"/>
              </a:rPr>
              <a:t>Recommendations </a:t>
            </a:r>
          </a:p>
        </p:txBody>
      </p:sp>
      <p:grpSp>
        <p:nvGrpSpPr>
          <p:cNvPr id="47" name="Group 46">
            <a:extLst>
              <a:ext uri="{FF2B5EF4-FFF2-40B4-BE49-F238E27FC236}">
                <a16:creationId xmlns:a16="http://schemas.microsoft.com/office/drawing/2014/main" id="{5D677F0C-840E-4E4A-B706-2D1C6F7D0DA2}"/>
              </a:ext>
            </a:extLst>
          </p:cNvPr>
          <p:cNvGrpSpPr/>
          <p:nvPr/>
        </p:nvGrpSpPr>
        <p:grpSpPr>
          <a:xfrm>
            <a:off x="360082" y="887167"/>
            <a:ext cx="11471835" cy="4288958"/>
            <a:chOff x="224064" y="865395"/>
            <a:chExt cx="11471835" cy="4288958"/>
          </a:xfrm>
        </p:grpSpPr>
        <p:sp>
          <p:nvSpPr>
            <p:cNvPr id="49" name="Abgerundetes Rechteck 35">
              <a:extLst>
                <a:ext uri="{FF2B5EF4-FFF2-40B4-BE49-F238E27FC236}">
                  <a16:creationId xmlns:a16="http://schemas.microsoft.com/office/drawing/2014/main" id="{FCAC0DFB-1D83-4B5E-A711-1F4DDBB1E686}"/>
                </a:ext>
              </a:extLst>
            </p:cNvPr>
            <p:cNvSpPr/>
            <p:nvPr/>
          </p:nvSpPr>
          <p:spPr bwMode="gray">
            <a:xfrm>
              <a:off x="966130" y="993419"/>
              <a:ext cx="2904540" cy="1096073"/>
            </a:xfrm>
            <a:prstGeom prst="rect">
              <a:avLst/>
            </a:prstGeom>
            <a:solidFill>
              <a:srgbClr val="FFE600"/>
            </a:solidFill>
            <a:ln>
              <a:noFill/>
              <a:headEnd/>
              <a:tailEnd/>
            </a:ln>
          </p:spPr>
          <p:style>
            <a:lnRef idx="2">
              <a:schemeClr val="accent1"/>
            </a:lnRef>
            <a:fillRef idx="1">
              <a:schemeClr val="lt1"/>
            </a:fillRef>
            <a:effectRef idx="0">
              <a:schemeClr val="accent1"/>
            </a:effectRef>
            <a:fontRef idx="minor">
              <a:schemeClr val="dk1"/>
            </a:fontRef>
          </p:style>
          <p:txBody>
            <a:bodyPr lIns="640080" tIns="72000" rIns="108000" bIns="72000" anchor="ctr"/>
            <a:lstStyle/>
            <a:p>
              <a:pPr indent="-190500" defTabSz="801688" eaLnBrk="0" hangingPunct="0">
                <a:lnSpc>
                  <a:spcPct val="95000"/>
                </a:lnSpc>
                <a:spcAft>
                  <a:spcPts val="800"/>
                </a:spcAft>
                <a:buClr>
                  <a:srgbClr val="969696"/>
                </a:buClr>
                <a:defRPr/>
              </a:pPr>
              <a:r>
                <a:rPr lang="en-US" sz="1600" b="1" dirty="0">
                  <a:solidFill>
                    <a:srgbClr val="646464"/>
                  </a:solidFill>
                  <a:latin typeface="EYInterstate Light" panose="02000506000000020004" pitchFamily="2" charset="0"/>
                  <a:cs typeface="Arial" charset="0"/>
                </a:rPr>
                <a:t>Tele Screening and Tele Consultation</a:t>
              </a:r>
              <a:endParaRPr lang="en-IN" sz="1200" dirty="0">
                <a:solidFill>
                  <a:srgbClr val="646464"/>
                </a:solidFill>
                <a:latin typeface="EYInterstate Light" panose="02000506000000020004" pitchFamily="2" charset="0"/>
                <a:cs typeface="Arial" charset="0"/>
              </a:endParaRPr>
            </a:p>
          </p:txBody>
        </p:sp>
        <p:sp>
          <p:nvSpPr>
            <p:cNvPr id="51" name="Ellipse 33">
              <a:extLst>
                <a:ext uri="{FF2B5EF4-FFF2-40B4-BE49-F238E27FC236}">
                  <a16:creationId xmlns:a16="http://schemas.microsoft.com/office/drawing/2014/main" id="{8F5FEEEA-6C99-4EC8-B7B4-57C6687087A8}"/>
                </a:ext>
              </a:extLst>
            </p:cNvPr>
            <p:cNvSpPr/>
            <p:nvPr/>
          </p:nvSpPr>
          <p:spPr bwMode="gray">
            <a:xfrm>
              <a:off x="341749" y="1019745"/>
              <a:ext cx="959164" cy="1043420"/>
            </a:xfrm>
            <a:prstGeom prst="ellipse">
              <a:avLst/>
            </a:prstGeom>
            <a:solidFill>
              <a:schemeClr val="bg1"/>
            </a:solidFill>
            <a:ln>
              <a:noFill/>
              <a:headEnd/>
              <a:tailEnd/>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800" b="1" dirty="0">
                  <a:solidFill>
                    <a:schemeClr val="tx1"/>
                  </a:solidFill>
                  <a:latin typeface="EYInterstate Light" panose="02000506000000020004" pitchFamily="2" charset="0"/>
                </a:rPr>
                <a:t>1</a:t>
              </a:r>
              <a:endParaRPr lang="en-US" b="1" dirty="0">
                <a:solidFill>
                  <a:schemeClr val="tx1"/>
                </a:solidFill>
                <a:latin typeface="EYInterstate Light" panose="02000506000000020004" pitchFamily="2" charset="0"/>
              </a:endParaRPr>
            </a:p>
          </p:txBody>
        </p:sp>
        <p:sp>
          <p:nvSpPr>
            <p:cNvPr id="52" name="Rad 1">
              <a:extLst>
                <a:ext uri="{FF2B5EF4-FFF2-40B4-BE49-F238E27FC236}">
                  <a16:creationId xmlns:a16="http://schemas.microsoft.com/office/drawing/2014/main" id="{26C9D804-91C5-4FB1-AD42-A52202A35D17}"/>
                </a:ext>
              </a:extLst>
            </p:cNvPr>
            <p:cNvSpPr/>
            <p:nvPr/>
          </p:nvSpPr>
          <p:spPr bwMode="gray">
            <a:xfrm>
              <a:off x="224064" y="891722"/>
              <a:ext cx="1194534" cy="1299466"/>
            </a:xfrm>
            <a:prstGeom prst="donut">
              <a:avLst>
                <a:gd name="adj" fmla="val 11326"/>
              </a:avLst>
            </a:prstGeom>
            <a:solidFill>
              <a:schemeClr val="bg2">
                <a:lumMod val="50000"/>
              </a:schemeClr>
            </a:solidFill>
            <a:ln>
              <a:noFill/>
              <a:headEnd/>
              <a:tailEn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rgbClr val="000000"/>
                </a:solidFill>
                <a:latin typeface="EYInterstate Light" panose="02000506000000020004" pitchFamily="2" charset="0"/>
              </a:endParaRPr>
            </a:p>
          </p:txBody>
        </p:sp>
        <p:sp>
          <p:nvSpPr>
            <p:cNvPr id="53" name="Abgerundetes Rechteck 35">
              <a:extLst>
                <a:ext uri="{FF2B5EF4-FFF2-40B4-BE49-F238E27FC236}">
                  <a16:creationId xmlns:a16="http://schemas.microsoft.com/office/drawing/2014/main" id="{2BD606AC-D439-4429-A020-5559D086660E}"/>
                </a:ext>
              </a:extLst>
            </p:cNvPr>
            <p:cNvSpPr/>
            <p:nvPr/>
          </p:nvSpPr>
          <p:spPr bwMode="gray">
            <a:xfrm>
              <a:off x="966130" y="2464237"/>
              <a:ext cx="2904540" cy="1096073"/>
            </a:xfrm>
            <a:prstGeom prst="rect">
              <a:avLst/>
            </a:prstGeom>
            <a:solidFill>
              <a:srgbClr val="FFE600"/>
            </a:solidFill>
            <a:ln>
              <a:noFill/>
              <a:headEnd/>
              <a:tailEnd/>
            </a:ln>
          </p:spPr>
          <p:style>
            <a:lnRef idx="2">
              <a:schemeClr val="accent1"/>
            </a:lnRef>
            <a:fillRef idx="1">
              <a:schemeClr val="lt1"/>
            </a:fillRef>
            <a:effectRef idx="0">
              <a:schemeClr val="accent1"/>
            </a:effectRef>
            <a:fontRef idx="minor">
              <a:schemeClr val="dk1"/>
            </a:fontRef>
          </p:style>
          <p:txBody>
            <a:bodyPr lIns="640080" tIns="72000" rIns="108000" bIns="72000" anchor="ctr"/>
            <a:lstStyle/>
            <a:p>
              <a:pPr indent="-190500" defTabSz="801688" eaLnBrk="0" hangingPunct="0">
                <a:lnSpc>
                  <a:spcPct val="95000"/>
                </a:lnSpc>
                <a:spcAft>
                  <a:spcPts val="800"/>
                </a:spcAft>
                <a:buClr>
                  <a:srgbClr val="969696"/>
                </a:buClr>
                <a:defRPr/>
              </a:pPr>
              <a:r>
                <a:rPr lang="en-IN" sz="1600" b="1" dirty="0">
                  <a:solidFill>
                    <a:srgbClr val="646464"/>
                  </a:solidFill>
                  <a:latin typeface="EYInterstate Light" panose="02000506000000020004" pitchFamily="2" charset="0"/>
                  <a:cs typeface="Arial" charset="0"/>
                </a:rPr>
                <a:t>Queue Management System and Display board</a:t>
              </a:r>
              <a:endParaRPr lang="en-IN" sz="1200" dirty="0">
                <a:solidFill>
                  <a:srgbClr val="646464"/>
                </a:solidFill>
                <a:latin typeface="EYInterstate Light" panose="02000506000000020004" pitchFamily="2" charset="0"/>
                <a:cs typeface="Arial" charset="0"/>
              </a:endParaRPr>
            </a:p>
          </p:txBody>
        </p:sp>
        <p:sp>
          <p:nvSpPr>
            <p:cNvPr id="54" name="Ellipse 33">
              <a:extLst>
                <a:ext uri="{FF2B5EF4-FFF2-40B4-BE49-F238E27FC236}">
                  <a16:creationId xmlns:a16="http://schemas.microsoft.com/office/drawing/2014/main" id="{B73F5E9B-CEF8-4A40-808F-CC33B3361D01}"/>
                </a:ext>
              </a:extLst>
            </p:cNvPr>
            <p:cNvSpPr/>
            <p:nvPr/>
          </p:nvSpPr>
          <p:spPr bwMode="gray">
            <a:xfrm>
              <a:off x="341749" y="2490563"/>
              <a:ext cx="959164" cy="1043420"/>
            </a:xfrm>
            <a:prstGeom prst="ellipse">
              <a:avLst/>
            </a:prstGeom>
            <a:solidFill>
              <a:schemeClr val="bg1"/>
            </a:solidFill>
            <a:ln>
              <a:noFill/>
              <a:headEnd/>
              <a:tailEnd/>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800" b="1" dirty="0">
                  <a:solidFill>
                    <a:schemeClr val="tx1"/>
                  </a:solidFill>
                  <a:latin typeface="EYInterstate Light" panose="02000506000000020004" pitchFamily="2" charset="0"/>
                </a:rPr>
                <a:t>2</a:t>
              </a:r>
              <a:endParaRPr lang="en-US" b="1" dirty="0">
                <a:solidFill>
                  <a:schemeClr val="tx1"/>
                </a:solidFill>
                <a:latin typeface="EYInterstate Light" panose="02000506000000020004" pitchFamily="2" charset="0"/>
              </a:endParaRPr>
            </a:p>
          </p:txBody>
        </p:sp>
        <p:sp>
          <p:nvSpPr>
            <p:cNvPr id="56" name="Rad 1">
              <a:extLst>
                <a:ext uri="{FF2B5EF4-FFF2-40B4-BE49-F238E27FC236}">
                  <a16:creationId xmlns:a16="http://schemas.microsoft.com/office/drawing/2014/main" id="{94F71196-CC1D-45E5-BB12-0A1E5479FE6B}"/>
                </a:ext>
              </a:extLst>
            </p:cNvPr>
            <p:cNvSpPr/>
            <p:nvPr/>
          </p:nvSpPr>
          <p:spPr bwMode="gray">
            <a:xfrm>
              <a:off x="224064" y="2362540"/>
              <a:ext cx="1194534" cy="1299466"/>
            </a:xfrm>
            <a:prstGeom prst="donut">
              <a:avLst>
                <a:gd name="adj" fmla="val 11326"/>
              </a:avLst>
            </a:prstGeom>
            <a:solidFill>
              <a:schemeClr val="bg2">
                <a:lumMod val="50000"/>
              </a:schemeClr>
            </a:solidFill>
            <a:ln>
              <a:noFill/>
              <a:headEnd/>
              <a:tailEn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0000"/>
                </a:solidFill>
                <a:latin typeface="EYInterstate Light" panose="02000506000000020004" pitchFamily="2" charset="0"/>
              </a:endParaRPr>
            </a:p>
          </p:txBody>
        </p:sp>
        <p:sp>
          <p:nvSpPr>
            <p:cNvPr id="60" name="Abgerundetes Rechteck 35">
              <a:extLst>
                <a:ext uri="{FF2B5EF4-FFF2-40B4-BE49-F238E27FC236}">
                  <a16:creationId xmlns:a16="http://schemas.microsoft.com/office/drawing/2014/main" id="{57A8F647-2CDB-4C2D-902C-C32F8BFB30DC}"/>
                </a:ext>
              </a:extLst>
            </p:cNvPr>
            <p:cNvSpPr/>
            <p:nvPr/>
          </p:nvSpPr>
          <p:spPr bwMode="gray">
            <a:xfrm>
              <a:off x="966130" y="3956584"/>
              <a:ext cx="2904540" cy="1096073"/>
            </a:xfrm>
            <a:prstGeom prst="rect">
              <a:avLst/>
            </a:prstGeom>
            <a:solidFill>
              <a:srgbClr val="FFE600"/>
            </a:solidFill>
            <a:ln>
              <a:noFill/>
              <a:headEnd/>
              <a:tailEnd/>
            </a:ln>
          </p:spPr>
          <p:style>
            <a:lnRef idx="2">
              <a:schemeClr val="accent1"/>
            </a:lnRef>
            <a:fillRef idx="1">
              <a:schemeClr val="lt1"/>
            </a:fillRef>
            <a:effectRef idx="0">
              <a:schemeClr val="accent1"/>
            </a:effectRef>
            <a:fontRef idx="minor">
              <a:schemeClr val="dk1"/>
            </a:fontRef>
          </p:style>
          <p:txBody>
            <a:bodyPr lIns="640080" tIns="72000" rIns="108000" bIns="72000" anchor="ctr"/>
            <a:lstStyle/>
            <a:p>
              <a:pPr indent="-190500" defTabSz="801688" eaLnBrk="0" hangingPunct="0">
                <a:lnSpc>
                  <a:spcPct val="95000"/>
                </a:lnSpc>
                <a:spcAft>
                  <a:spcPts val="800"/>
                </a:spcAft>
                <a:buClr>
                  <a:srgbClr val="969696"/>
                </a:buClr>
                <a:defRPr/>
              </a:pPr>
              <a:r>
                <a:rPr lang="en-IN" sz="1600" b="1" dirty="0">
                  <a:solidFill>
                    <a:srgbClr val="646464"/>
                  </a:solidFill>
                  <a:latin typeface="EYInterstate Light" panose="02000506000000020004" pitchFamily="2" charset="0"/>
                  <a:cs typeface="Arial" charset="0"/>
                </a:rPr>
                <a:t>Multiple SWEC Counters</a:t>
              </a:r>
              <a:endParaRPr lang="en-IN" sz="1200" dirty="0">
                <a:solidFill>
                  <a:srgbClr val="646464"/>
                </a:solidFill>
                <a:latin typeface="EYInterstate Light" panose="02000506000000020004" pitchFamily="2" charset="0"/>
                <a:cs typeface="Arial" charset="0"/>
              </a:endParaRPr>
            </a:p>
          </p:txBody>
        </p:sp>
        <p:sp>
          <p:nvSpPr>
            <p:cNvPr id="67" name="Ellipse 33">
              <a:extLst>
                <a:ext uri="{FF2B5EF4-FFF2-40B4-BE49-F238E27FC236}">
                  <a16:creationId xmlns:a16="http://schemas.microsoft.com/office/drawing/2014/main" id="{4DD3E234-0ABA-4E81-839E-A26A8FB555AF}"/>
                </a:ext>
              </a:extLst>
            </p:cNvPr>
            <p:cNvSpPr/>
            <p:nvPr/>
          </p:nvSpPr>
          <p:spPr bwMode="gray">
            <a:xfrm>
              <a:off x="341749" y="3982910"/>
              <a:ext cx="959164" cy="1043420"/>
            </a:xfrm>
            <a:prstGeom prst="ellipse">
              <a:avLst/>
            </a:prstGeom>
            <a:solidFill>
              <a:schemeClr val="bg1"/>
            </a:solidFill>
            <a:ln>
              <a:noFill/>
              <a:headEnd/>
              <a:tailEnd/>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800" b="1" dirty="0">
                  <a:solidFill>
                    <a:schemeClr val="tx1"/>
                  </a:solidFill>
                  <a:latin typeface="EYInterstate Light" panose="02000506000000020004" pitchFamily="2" charset="0"/>
                </a:rPr>
                <a:t>3</a:t>
              </a:r>
              <a:endParaRPr lang="en-US" b="1" dirty="0">
                <a:solidFill>
                  <a:schemeClr val="tx1"/>
                </a:solidFill>
                <a:latin typeface="EYInterstate Light" panose="02000506000000020004" pitchFamily="2" charset="0"/>
              </a:endParaRPr>
            </a:p>
          </p:txBody>
        </p:sp>
        <p:sp>
          <p:nvSpPr>
            <p:cNvPr id="71" name="Rad 1">
              <a:extLst>
                <a:ext uri="{FF2B5EF4-FFF2-40B4-BE49-F238E27FC236}">
                  <a16:creationId xmlns:a16="http://schemas.microsoft.com/office/drawing/2014/main" id="{67B904A8-212A-4F00-8FB2-B962E57E03EE}"/>
                </a:ext>
              </a:extLst>
            </p:cNvPr>
            <p:cNvSpPr/>
            <p:nvPr/>
          </p:nvSpPr>
          <p:spPr bwMode="gray">
            <a:xfrm>
              <a:off x="224064" y="3854887"/>
              <a:ext cx="1194534" cy="1299466"/>
            </a:xfrm>
            <a:prstGeom prst="donut">
              <a:avLst>
                <a:gd name="adj" fmla="val 11326"/>
              </a:avLst>
            </a:prstGeom>
            <a:solidFill>
              <a:schemeClr val="bg2">
                <a:lumMod val="50000"/>
              </a:schemeClr>
            </a:solidFill>
            <a:ln>
              <a:noFill/>
              <a:headEnd/>
              <a:tailEn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0000"/>
                </a:solidFill>
                <a:latin typeface="EYInterstate Light" panose="02000506000000020004" pitchFamily="2" charset="0"/>
              </a:endParaRPr>
            </a:p>
          </p:txBody>
        </p:sp>
        <p:sp>
          <p:nvSpPr>
            <p:cNvPr id="73" name="Abgerundetes Rechteck 35">
              <a:extLst>
                <a:ext uri="{FF2B5EF4-FFF2-40B4-BE49-F238E27FC236}">
                  <a16:creationId xmlns:a16="http://schemas.microsoft.com/office/drawing/2014/main" id="{A4D25770-03FB-4F38-971E-1D9A4B5B3731}"/>
                </a:ext>
              </a:extLst>
            </p:cNvPr>
            <p:cNvSpPr/>
            <p:nvPr/>
          </p:nvSpPr>
          <p:spPr bwMode="gray">
            <a:xfrm>
              <a:off x="4878745" y="993419"/>
              <a:ext cx="2904540" cy="1096073"/>
            </a:xfrm>
            <a:prstGeom prst="rect">
              <a:avLst/>
            </a:prstGeom>
            <a:solidFill>
              <a:srgbClr val="FFE600"/>
            </a:solidFill>
            <a:ln>
              <a:noFill/>
              <a:headEnd/>
              <a:tailEnd/>
            </a:ln>
          </p:spPr>
          <p:style>
            <a:lnRef idx="2">
              <a:schemeClr val="accent1"/>
            </a:lnRef>
            <a:fillRef idx="1">
              <a:schemeClr val="lt1"/>
            </a:fillRef>
            <a:effectRef idx="0">
              <a:schemeClr val="accent1"/>
            </a:effectRef>
            <a:fontRef idx="minor">
              <a:schemeClr val="dk1"/>
            </a:fontRef>
          </p:style>
          <p:txBody>
            <a:bodyPr lIns="640080" tIns="72000" rIns="108000" bIns="72000" anchor="ctr"/>
            <a:lstStyle/>
            <a:p>
              <a:pPr defTabSz="801688" eaLnBrk="0" hangingPunct="0">
                <a:lnSpc>
                  <a:spcPct val="95000"/>
                </a:lnSpc>
                <a:spcAft>
                  <a:spcPts val="800"/>
                </a:spcAft>
                <a:buClr>
                  <a:srgbClr val="969696"/>
                </a:buClr>
                <a:defRPr/>
              </a:pPr>
              <a:r>
                <a:rPr lang="en-IN" sz="1600" b="1" dirty="0">
                  <a:solidFill>
                    <a:srgbClr val="646464"/>
                  </a:solidFill>
                  <a:latin typeface="EYInterstate Light" panose="02000506000000020004" pitchFamily="2" charset="0"/>
                  <a:cs typeface="Arial" charset="0"/>
                </a:rPr>
                <a:t>Research Platform with data management tools</a:t>
              </a:r>
              <a:endParaRPr lang="en-IN" sz="1200" dirty="0">
                <a:solidFill>
                  <a:srgbClr val="646464"/>
                </a:solidFill>
                <a:latin typeface="EYInterstate Light" panose="02000506000000020004" pitchFamily="2" charset="0"/>
                <a:cs typeface="Arial" charset="0"/>
              </a:endParaRPr>
            </a:p>
          </p:txBody>
        </p:sp>
        <p:sp>
          <p:nvSpPr>
            <p:cNvPr id="75" name="Ellipse 33">
              <a:extLst>
                <a:ext uri="{FF2B5EF4-FFF2-40B4-BE49-F238E27FC236}">
                  <a16:creationId xmlns:a16="http://schemas.microsoft.com/office/drawing/2014/main" id="{643BA16F-7631-4598-84A6-A2E46751FA24}"/>
                </a:ext>
              </a:extLst>
            </p:cNvPr>
            <p:cNvSpPr/>
            <p:nvPr/>
          </p:nvSpPr>
          <p:spPr bwMode="gray">
            <a:xfrm>
              <a:off x="4254364" y="1019745"/>
              <a:ext cx="959164" cy="1043420"/>
            </a:xfrm>
            <a:prstGeom prst="ellipse">
              <a:avLst/>
            </a:prstGeom>
            <a:solidFill>
              <a:schemeClr val="bg1"/>
            </a:solidFill>
            <a:ln>
              <a:noFill/>
              <a:headEnd/>
              <a:tailEnd/>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800" b="1" dirty="0">
                  <a:solidFill>
                    <a:schemeClr val="tx1"/>
                  </a:solidFill>
                  <a:latin typeface="EYInterstate Light" panose="02000506000000020004" pitchFamily="2" charset="0"/>
                </a:rPr>
                <a:t>4</a:t>
              </a:r>
              <a:endParaRPr lang="en-US" b="1" dirty="0">
                <a:solidFill>
                  <a:schemeClr val="tx1"/>
                </a:solidFill>
                <a:latin typeface="EYInterstate Light" panose="02000506000000020004" pitchFamily="2" charset="0"/>
              </a:endParaRPr>
            </a:p>
          </p:txBody>
        </p:sp>
        <p:sp>
          <p:nvSpPr>
            <p:cNvPr id="76" name="Rad 1">
              <a:extLst>
                <a:ext uri="{FF2B5EF4-FFF2-40B4-BE49-F238E27FC236}">
                  <a16:creationId xmlns:a16="http://schemas.microsoft.com/office/drawing/2014/main" id="{A2DF0DAA-7E36-4B68-B78D-82E211E9BF29}"/>
                </a:ext>
              </a:extLst>
            </p:cNvPr>
            <p:cNvSpPr/>
            <p:nvPr/>
          </p:nvSpPr>
          <p:spPr bwMode="gray">
            <a:xfrm>
              <a:off x="4136678" y="891722"/>
              <a:ext cx="1194534" cy="1299466"/>
            </a:xfrm>
            <a:prstGeom prst="donut">
              <a:avLst>
                <a:gd name="adj" fmla="val 11326"/>
              </a:avLst>
            </a:prstGeom>
            <a:solidFill>
              <a:schemeClr val="bg2">
                <a:lumMod val="50000"/>
              </a:schemeClr>
            </a:solidFill>
            <a:ln>
              <a:noFill/>
              <a:headEnd/>
              <a:tailEn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0000"/>
                </a:solidFill>
                <a:latin typeface="EYInterstate Light" panose="02000506000000020004" pitchFamily="2" charset="0"/>
              </a:endParaRPr>
            </a:p>
          </p:txBody>
        </p:sp>
        <p:sp>
          <p:nvSpPr>
            <p:cNvPr id="77" name="Abgerundetes Rechteck 35">
              <a:extLst>
                <a:ext uri="{FF2B5EF4-FFF2-40B4-BE49-F238E27FC236}">
                  <a16:creationId xmlns:a16="http://schemas.microsoft.com/office/drawing/2014/main" id="{0E8B4F8B-81CD-4F80-8E15-AEB573864E98}"/>
                </a:ext>
              </a:extLst>
            </p:cNvPr>
            <p:cNvSpPr/>
            <p:nvPr/>
          </p:nvSpPr>
          <p:spPr bwMode="gray">
            <a:xfrm>
              <a:off x="4878745" y="2464237"/>
              <a:ext cx="2904540" cy="1096073"/>
            </a:xfrm>
            <a:prstGeom prst="rect">
              <a:avLst/>
            </a:prstGeom>
            <a:solidFill>
              <a:srgbClr val="FFE600"/>
            </a:solidFill>
            <a:ln>
              <a:noFill/>
              <a:headEnd/>
              <a:tailEnd/>
            </a:ln>
          </p:spPr>
          <p:style>
            <a:lnRef idx="2">
              <a:schemeClr val="accent1"/>
            </a:lnRef>
            <a:fillRef idx="1">
              <a:schemeClr val="lt1"/>
            </a:fillRef>
            <a:effectRef idx="0">
              <a:schemeClr val="accent1"/>
            </a:effectRef>
            <a:fontRef idx="minor">
              <a:schemeClr val="dk1"/>
            </a:fontRef>
          </p:style>
          <p:txBody>
            <a:bodyPr lIns="640080" tIns="72000" rIns="108000" bIns="72000" anchor="ctr"/>
            <a:lstStyle/>
            <a:p>
              <a:pPr indent="-190500" defTabSz="801688" eaLnBrk="0" hangingPunct="0">
                <a:lnSpc>
                  <a:spcPct val="95000"/>
                </a:lnSpc>
                <a:spcAft>
                  <a:spcPts val="800"/>
                </a:spcAft>
                <a:buClr>
                  <a:srgbClr val="969696"/>
                </a:buClr>
                <a:defRPr/>
              </a:pPr>
              <a:r>
                <a:rPr lang="en-IN" sz="1600" b="1" dirty="0">
                  <a:solidFill>
                    <a:srgbClr val="646464"/>
                  </a:solidFill>
                  <a:latin typeface="EYInterstate Light" panose="02000506000000020004" pitchFamily="2" charset="0"/>
                  <a:cs typeface="Arial" charset="0"/>
                </a:rPr>
                <a:t>RFID Tagging for tracking patients </a:t>
              </a:r>
              <a:r>
                <a:rPr lang="en-IN" sz="1200" dirty="0">
                  <a:solidFill>
                    <a:srgbClr val="646464"/>
                  </a:solidFill>
                  <a:latin typeface="EYInterstate Light" panose="02000506000000020004" pitchFamily="2" charset="0"/>
                  <a:cs typeface="Arial" charset="0"/>
                </a:rPr>
                <a:t>. </a:t>
              </a:r>
            </a:p>
          </p:txBody>
        </p:sp>
        <p:sp>
          <p:nvSpPr>
            <p:cNvPr id="78" name="Ellipse 33">
              <a:extLst>
                <a:ext uri="{FF2B5EF4-FFF2-40B4-BE49-F238E27FC236}">
                  <a16:creationId xmlns:a16="http://schemas.microsoft.com/office/drawing/2014/main" id="{F9D2F07A-1B39-45F6-B93E-D0C7E586299F}"/>
                </a:ext>
              </a:extLst>
            </p:cNvPr>
            <p:cNvSpPr/>
            <p:nvPr/>
          </p:nvSpPr>
          <p:spPr bwMode="gray">
            <a:xfrm>
              <a:off x="4266160" y="2454622"/>
              <a:ext cx="959164" cy="1043420"/>
            </a:xfrm>
            <a:prstGeom prst="ellipse">
              <a:avLst/>
            </a:prstGeom>
            <a:solidFill>
              <a:schemeClr val="bg1"/>
            </a:solidFill>
            <a:ln>
              <a:noFill/>
              <a:headEnd/>
              <a:tailEnd/>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800" b="1" dirty="0">
                  <a:solidFill>
                    <a:schemeClr val="tx1"/>
                  </a:solidFill>
                  <a:latin typeface="EYInterstate Light" panose="02000506000000020004" pitchFamily="2" charset="0"/>
                </a:rPr>
                <a:t>5</a:t>
              </a:r>
              <a:endParaRPr lang="en-US" b="1" dirty="0">
                <a:solidFill>
                  <a:schemeClr val="tx1"/>
                </a:solidFill>
                <a:latin typeface="EYInterstate Light" panose="02000506000000020004" pitchFamily="2" charset="0"/>
              </a:endParaRPr>
            </a:p>
          </p:txBody>
        </p:sp>
        <p:sp>
          <p:nvSpPr>
            <p:cNvPr id="80" name="Rad 1">
              <a:extLst>
                <a:ext uri="{FF2B5EF4-FFF2-40B4-BE49-F238E27FC236}">
                  <a16:creationId xmlns:a16="http://schemas.microsoft.com/office/drawing/2014/main" id="{AA060AA1-BD75-4860-9155-017B0759C7FC}"/>
                </a:ext>
              </a:extLst>
            </p:cNvPr>
            <p:cNvSpPr/>
            <p:nvPr/>
          </p:nvSpPr>
          <p:spPr bwMode="gray">
            <a:xfrm>
              <a:off x="4136678" y="2362540"/>
              <a:ext cx="1194534" cy="1299466"/>
            </a:xfrm>
            <a:prstGeom prst="donut">
              <a:avLst>
                <a:gd name="adj" fmla="val 11326"/>
              </a:avLst>
            </a:prstGeom>
            <a:solidFill>
              <a:schemeClr val="bg2">
                <a:lumMod val="50000"/>
              </a:schemeClr>
            </a:solidFill>
            <a:ln>
              <a:noFill/>
              <a:headEnd/>
              <a:tailEn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0000"/>
                </a:solidFill>
                <a:latin typeface="EYInterstate Light" panose="02000506000000020004" pitchFamily="2" charset="0"/>
              </a:endParaRPr>
            </a:p>
          </p:txBody>
        </p:sp>
        <p:sp>
          <p:nvSpPr>
            <p:cNvPr id="82" name="Abgerundetes Rechteck 35">
              <a:extLst>
                <a:ext uri="{FF2B5EF4-FFF2-40B4-BE49-F238E27FC236}">
                  <a16:creationId xmlns:a16="http://schemas.microsoft.com/office/drawing/2014/main" id="{9D1514D8-D8FF-44B1-9DCA-44E00C449C72}"/>
                </a:ext>
              </a:extLst>
            </p:cNvPr>
            <p:cNvSpPr/>
            <p:nvPr/>
          </p:nvSpPr>
          <p:spPr bwMode="gray">
            <a:xfrm>
              <a:off x="4878745" y="3956584"/>
              <a:ext cx="2904540" cy="1096073"/>
            </a:xfrm>
            <a:prstGeom prst="rect">
              <a:avLst/>
            </a:prstGeom>
            <a:solidFill>
              <a:srgbClr val="FFE600"/>
            </a:solidFill>
            <a:ln>
              <a:noFill/>
              <a:headEnd/>
              <a:tailEnd/>
            </a:ln>
          </p:spPr>
          <p:style>
            <a:lnRef idx="2">
              <a:schemeClr val="accent1"/>
            </a:lnRef>
            <a:fillRef idx="1">
              <a:schemeClr val="lt1"/>
            </a:fillRef>
            <a:effectRef idx="0">
              <a:schemeClr val="accent1"/>
            </a:effectRef>
            <a:fontRef idx="minor">
              <a:schemeClr val="dk1"/>
            </a:fontRef>
          </p:style>
          <p:txBody>
            <a:bodyPr lIns="640080" tIns="72000" rIns="108000" bIns="72000" anchor="ctr"/>
            <a:lstStyle/>
            <a:p>
              <a:pPr indent="-190500" defTabSz="801688" eaLnBrk="0" hangingPunct="0">
                <a:lnSpc>
                  <a:spcPct val="95000"/>
                </a:lnSpc>
                <a:spcAft>
                  <a:spcPts val="800"/>
                </a:spcAft>
                <a:buClr>
                  <a:srgbClr val="969696"/>
                </a:buClr>
                <a:defRPr/>
              </a:pPr>
              <a:r>
                <a:rPr lang="en-IN" sz="1600" b="1" dirty="0">
                  <a:solidFill>
                    <a:srgbClr val="646464"/>
                  </a:solidFill>
                  <a:latin typeface="EYInterstate Light" panose="02000506000000020004" pitchFamily="2" charset="0"/>
                  <a:cs typeface="Arial" charset="0"/>
                </a:rPr>
                <a:t>Learning Management System </a:t>
              </a:r>
              <a:r>
                <a:rPr lang="en-IN" sz="1200" dirty="0">
                  <a:solidFill>
                    <a:srgbClr val="646464"/>
                  </a:solidFill>
                  <a:latin typeface="EYInterstate Light" panose="02000506000000020004" pitchFamily="2" charset="0"/>
                  <a:cs typeface="Arial" charset="0"/>
                </a:rPr>
                <a:t>. </a:t>
              </a:r>
            </a:p>
          </p:txBody>
        </p:sp>
        <p:sp>
          <p:nvSpPr>
            <p:cNvPr id="84" name="Ellipse 33">
              <a:extLst>
                <a:ext uri="{FF2B5EF4-FFF2-40B4-BE49-F238E27FC236}">
                  <a16:creationId xmlns:a16="http://schemas.microsoft.com/office/drawing/2014/main" id="{E0CFC6ED-11CD-4E8E-9B94-54393AE9C0D9}"/>
                </a:ext>
              </a:extLst>
            </p:cNvPr>
            <p:cNvSpPr/>
            <p:nvPr/>
          </p:nvSpPr>
          <p:spPr bwMode="gray">
            <a:xfrm>
              <a:off x="4254364" y="3982910"/>
              <a:ext cx="959164" cy="1043420"/>
            </a:xfrm>
            <a:prstGeom prst="ellipse">
              <a:avLst/>
            </a:prstGeom>
            <a:solidFill>
              <a:schemeClr val="bg1"/>
            </a:solidFill>
            <a:ln>
              <a:noFill/>
              <a:headEnd/>
              <a:tailEnd/>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800" b="1" dirty="0">
                  <a:solidFill>
                    <a:schemeClr val="tx1"/>
                  </a:solidFill>
                  <a:latin typeface="EYInterstate Light" panose="02000506000000020004" pitchFamily="2" charset="0"/>
                </a:rPr>
                <a:t>6</a:t>
              </a:r>
              <a:endParaRPr lang="en-US" b="1" dirty="0">
                <a:solidFill>
                  <a:schemeClr val="tx1"/>
                </a:solidFill>
                <a:latin typeface="EYInterstate Light" panose="02000506000000020004" pitchFamily="2" charset="0"/>
              </a:endParaRPr>
            </a:p>
          </p:txBody>
        </p:sp>
        <p:sp>
          <p:nvSpPr>
            <p:cNvPr id="86" name="Rad 1">
              <a:extLst>
                <a:ext uri="{FF2B5EF4-FFF2-40B4-BE49-F238E27FC236}">
                  <a16:creationId xmlns:a16="http://schemas.microsoft.com/office/drawing/2014/main" id="{AD9CAEC7-58DA-4E95-8274-AEDB3A508D2C}"/>
                </a:ext>
              </a:extLst>
            </p:cNvPr>
            <p:cNvSpPr/>
            <p:nvPr/>
          </p:nvSpPr>
          <p:spPr bwMode="gray">
            <a:xfrm>
              <a:off x="4136678" y="3854887"/>
              <a:ext cx="1194534" cy="1299466"/>
            </a:xfrm>
            <a:prstGeom prst="donut">
              <a:avLst>
                <a:gd name="adj" fmla="val 11326"/>
              </a:avLst>
            </a:prstGeom>
            <a:solidFill>
              <a:schemeClr val="bg2">
                <a:lumMod val="50000"/>
              </a:schemeClr>
            </a:solidFill>
            <a:ln>
              <a:noFill/>
              <a:headEnd/>
              <a:tailEn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0000"/>
                </a:solidFill>
                <a:latin typeface="EYInterstate Light" panose="02000506000000020004" pitchFamily="2" charset="0"/>
              </a:endParaRPr>
            </a:p>
          </p:txBody>
        </p:sp>
        <p:sp>
          <p:nvSpPr>
            <p:cNvPr id="87" name="Abgerundetes Rechteck 35">
              <a:extLst>
                <a:ext uri="{FF2B5EF4-FFF2-40B4-BE49-F238E27FC236}">
                  <a16:creationId xmlns:a16="http://schemas.microsoft.com/office/drawing/2014/main" id="{F146E8ED-F575-4B6A-B4CD-53D2D5706C6B}"/>
                </a:ext>
              </a:extLst>
            </p:cNvPr>
            <p:cNvSpPr/>
            <p:nvPr/>
          </p:nvSpPr>
          <p:spPr bwMode="gray">
            <a:xfrm>
              <a:off x="8791359" y="967092"/>
              <a:ext cx="2904540" cy="1096073"/>
            </a:xfrm>
            <a:prstGeom prst="rect">
              <a:avLst/>
            </a:prstGeom>
            <a:solidFill>
              <a:srgbClr val="FFE600"/>
            </a:solidFill>
            <a:ln>
              <a:noFill/>
              <a:headEnd/>
              <a:tailEnd/>
            </a:ln>
          </p:spPr>
          <p:style>
            <a:lnRef idx="2">
              <a:schemeClr val="accent1"/>
            </a:lnRef>
            <a:fillRef idx="1">
              <a:schemeClr val="lt1"/>
            </a:fillRef>
            <a:effectRef idx="0">
              <a:schemeClr val="accent1"/>
            </a:effectRef>
            <a:fontRef idx="minor">
              <a:schemeClr val="dk1"/>
            </a:fontRef>
          </p:style>
          <p:txBody>
            <a:bodyPr lIns="640080" tIns="72000" rIns="108000" bIns="72000" anchor="ctr"/>
            <a:lstStyle/>
            <a:p>
              <a:pPr defTabSz="801688" eaLnBrk="0" hangingPunct="0">
                <a:lnSpc>
                  <a:spcPct val="95000"/>
                </a:lnSpc>
                <a:spcAft>
                  <a:spcPts val="800"/>
                </a:spcAft>
                <a:buClr>
                  <a:srgbClr val="969696"/>
                </a:buClr>
                <a:defRPr/>
              </a:pPr>
              <a:r>
                <a:rPr lang="en-IN" sz="1600" b="1" dirty="0">
                  <a:solidFill>
                    <a:srgbClr val="646464"/>
                  </a:solidFill>
                  <a:latin typeface="EYInterstate Light" panose="02000506000000020004" pitchFamily="2" charset="0"/>
                  <a:cs typeface="Arial" charset="0"/>
                </a:rPr>
                <a:t>Notification/Alert system</a:t>
              </a:r>
              <a:endParaRPr lang="en-IN" sz="1200" dirty="0">
                <a:solidFill>
                  <a:srgbClr val="646464"/>
                </a:solidFill>
                <a:latin typeface="EYInterstate Light" panose="02000506000000020004" pitchFamily="2" charset="0"/>
                <a:cs typeface="Arial" charset="0"/>
              </a:endParaRPr>
            </a:p>
          </p:txBody>
        </p:sp>
        <p:sp>
          <p:nvSpPr>
            <p:cNvPr id="88" name="Ellipse 33">
              <a:extLst>
                <a:ext uri="{FF2B5EF4-FFF2-40B4-BE49-F238E27FC236}">
                  <a16:creationId xmlns:a16="http://schemas.microsoft.com/office/drawing/2014/main" id="{14A77A6A-C9C5-4871-8B91-D469DFEB3EB4}"/>
                </a:ext>
              </a:extLst>
            </p:cNvPr>
            <p:cNvSpPr/>
            <p:nvPr/>
          </p:nvSpPr>
          <p:spPr bwMode="gray">
            <a:xfrm>
              <a:off x="8166978" y="993418"/>
              <a:ext cx="959164" cy="1043420"/>
            </a:xfrm>
            <a:prstGeom prst="ellipse">
              <a:avLst/>
            </a:prstGeom>
            <a:solidFill>
              <a:schemeClr val="bg1"/>
            </a:solidFill>
            <a:ln>
              <a:noFill/>
              <a:headEnd/>
              <a:tailEnd/>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800" b="1" dirty="0">
                  <a:solidFill>
                    <a:schemeClr val="tx1"/>
                  </a:solidFill>
                  <a:latin typeface="EYInterstate Light" panose="02000506000000020004" pitchFamily="2" charset="0"/>
                </a:rPr>
                <a:t>7</a:t>
              </a:r>
              <a:endParaRPr lang="en-US" b="1" dirty="0">
                <a:solidFill>
                  <a:schemeClr val="tx1"/>
                </a:solidFill>
                <a:latin typeface="EYInterstate Light" panose="02000506000000020004" pitchFamily="2" charset="0"/>
              </a:endParaRPr>
            </a:p>
          </p:txBody>
        </p:sp>
        <p:sp>
          <p:nvSpPr>
            <p:cNvPr id="89" name="Rad 1">
              <a:extLst>
                <a:ext uri="{FF2B5EF4-FFF2-40B4-BE49-F238E27FC236}">
                  <a16:creationId xmlns:a16="http://schemas.microsoft.com/office/drawing/2014/main" id="{EDFE007A-0A23-422F-BAF0-82CE69C87F7C}"/>
                </a:ext>
              </a:extLst>
            </p:cNvPr>
            <p:cNvSpPr/>
            <p:nvPr/>
          </p:nvSpPr>
          <p:spPr bwMode="gray">
            <a:xfrm>
              <a:off x="8049292" y="865395"/>
              <a:ext cx="1194534" cy="1299466"/>
            </a:xfrm>
            <a:prstGeom prst="donut">
              <a:avLst>
                <a:gd name="adj" fmla="val 11326"/>
              </a:avLst>
            </a:prstGeom>
            <a:solidFill>
              <a:schemeClr val="bg2">
                <a:lumMod val="50000"/>
              </a:schemeClr>
            </a:solidFill>
            <a:ln>
              <a:noFill/>
              <a:headEnd/>
              <a:tailEn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0000"/>
                </a:solidFill>
                <a:latin typeface="EYInterstate Light" panose="02000506000000020004" pitchFamily="2" charset="0"/>
              </a:endParaRPr>
            </a:p>
          </p:txBody>
        </p:sp>
        <p:sp>
          <p:nvSpPr>
            <p:cNvPr id="91" name="Abgerundetes Rechteck 35">
              <a:extLst>
                <a:ext uri="{FF2B5EF4-FFF2-40B4-BE49-F238E27FC236}">
                  <a16:creationId xmlns:a16="http://schemas.microsoft.com/office/drawing/2014/main" id="{396C3E3D-7448-4CE6-AB96-8FA897D82E4A}"/>
                </a:ext>
              </a:extLst>
            </p:cNvPr>
            <p:cNvSpPr/>
            <p:nvPr/>
          </p:nvSpPr>
          <p:spPr bwMode="gray">
            <a:xfrm>
              <a:off x="8791359" y="2437910"/>
              <a:ext cx="2904540" cy="1096073"/>
            </a:xfrm>
            <a:prstGeom prst="rect">
              <a:avLst/>
            </a:prstGeom>
            <a:solidFill>
              <a:srgbClr val="FFE600"/>
            </a:solidFill>
            <a:ln>
              <a:noFill/>
              <a:headEnd/>
              <a:tailEnd/>
            </a:ln>
          </p:spPr>
          <p:style>
            <a:lnRef idx="2">
              <a:schemeClr val="accent1"/>
            </a:lnRef>
            <a:fillRef idx="1">
              <a:schemeClr val="lt1"/>
            </a:fillRef>
            <a:effectRef idx="0">
              <a:schemeClr val="accent1"/>
            </a:effectRef>
            <a:fontRef idx="minor">
              <a:schemeClr val="dk1"/>
            </a:fontRef>
          </p:style>
          <p:txBody>
            <a:bodyPr lIns="640080" tIns="72000" rIns="108000" bIns="72000" anchor="ctr"/>
            <a:lstStyle/>
            <a:p>
              <a:pPr indent="-190500" defTabSz="801688" eaLnBrk="0" hangingPunct="0">
                <a:lnSpc>
                  <a:spcPct val="95000"/>
                </a:lnSpc>
                <a:spcAft>
                  <a:spcPts val="800"/>
                </a:spcAft>
                <a:buClr>
                  <a:srgbClr val="969696"/>
                </a:buClr>
                <a:defRPr/>
              </a:pPr>
              <a:r>
                <a:rPr lang="en-IN" sz="1600" b="1" dirty="0">
                  <a:solidFill>
                    <a:srgbClr val="646464"/>
                  </a:solidFill>
                  <a:latin typeface="EYInterstate Light" panose="02000506000000020004" pitchFamily="2" charset="0"/>
                  <a:cs typeface="Arial" charset="0"/>
                </a:rPr>
                <a:t>Digital applications and forms</a:t>
              </a:r>
              <a:r>
                <a:rPr lang="en-IN" sz="1200" dirty="0">
                  <a:solidFill>
                    <a:srgbClr val="646464"/>
                  </a:solidFill>
                  <a:latin typeface="EYInterstate Light" panose="02000506000000020004" pitchFamily="2" charset="0"/>
                  <a:cs typeface="Arial" charset="0"/>
                </a:rPr>
                <a:t>. </a:t>
              </a:r>
            </a:p>
          </p:txBody>
        </p:sp>
        <p:sp>
          <p:nvSpPr>
            <p:cNvPr id="92" name="Ellipse 33">
              <a:extLst>
                <a:ext uri="{FF2B5EF4-FFF2-40B4-BE49-F238E27FC236}">
                  <a16:creationId xmlns:a16="http://schemas.microsoft.com/office/drawing/2014/main" id="{937251FA-2E54-4250-B752-AF1A2633DD18}"/>
                </a:ext>
              </a:extLst>
            </p:cNvPr>
            <p:cNvSpPr/>
            <p:nvPr/>
          </p:nvSpPr>
          <p:spPr bwMode="gray">
            <a:xfrm>
              <a:off x="8166978" y="2464236"/>
              <a:ext cx="959164" cy="1043420"/>
            </a:xfrm>
            <a:prstGeom prst="ellipse">
              <a:avLst/>
            </a:prstGeom>
            <a:solidFill>
              <a:schemeClr val="bg1"/>
            </a:solidFill>
            <a:ln>
              <a:noFill/>
              <a:headEnd/>
              <a:tailEnd/>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800" b="1" dirty="0">
                  <a:solidFill>
                    <a:schemeClr val="tx1"/>
                  </a:solidFill>
                  <a:latin typeface="EYInterstate Light" panose="02000506000000020004" pitchFamily="2" charset="0"/>
                </a:rPr>
                <a:t>8</a:t>
              </a:r>
              <a:endParaRPr lang="en-US" b="1" dirty="0">
                <a:solidFill>
                  <a:schemeClr val="tx1"/>
                </a:solidFill>
                <a:latin typeface="EYInterstate Light" panose="02000506000000020004" pitchFamily="2" charset="0"/>
              </a:endParaRPr>
            </a:p>
          </p:txBody>
        </p:sp>
        <p:sp>
          <p:nvSpPr>
            <p:cNvPr id="93" name="Rad 1">
              <a:extLst>
                <a:ext uri="{FF2B5EF4-FFF2-40B4-BE49-F238E27FC236}">
                  <a16:creationId xmlns:a16="http://schemas.microsoft.com/office/drawing/2014/main" id="{EE3A71C1-7F8E-402D-BBD0-7796938A6EC4}"/>
                </a:ext>
              </a:extLst>
            </p:cNvPr>
            <p:cNvSpPr/>
            <p:nvPr/>
          </p:nvSpPr>
          <p:spPr bwMode="gray">
            <a:xfrm>
              <a:off x="8049292" y="2336213"/>
              <a:ext cx="1194534" cy="1299466"/>
            </a:xfrm>
            <a:prstGeom prst="donut">
              <a:avLst>
                <a:gd name="adj" fmla="val 11326"/>
              </a:avLst>
            </a:prstGeom>
            <a:solidFill>
              <a:schemeClr val="bg2">
                <a:lumMod val="50000"/>
              </a:schemeClr>
            </a:solidFill>
            <a:ln>
              <a:noFill/>
              <a:headEnd/>
              <a:tailEn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0000"/>
                </a:solidFill>
                <a:latin typeface="EYInterstate Light" panose="02000506000000020004" pitchFamily="2" charset="0"/>
              </a:endParaRPr>
            </a:p>
          </p:txBody>
        </p:sp>
        <p:sp>
          <p:nvSpPr>
            <p:cNvPr id="94" name="Abgerundetes Rechteck 35">
              <a:extLst>
                <a:ext uri="{FF2B5EF4-FFF2-40B4-BE49-F238E27FC236}">
                  <a16:creationId xmlns:a16="http://schemas.microsoft.com/office/drawing/2014/main" id="{3F7C0804-AD76-4743-9741-427231B6A4DD}"/>
                </a:ext>
              </a:extLst>
            </p:cNvPr>
            <p:cNvSpPr/>
            <p:nvPr/>
          </p:nvSpPr>
          <p:spPr bwMode="gray">
            <a:xfrm>
              <a:off x="8791359" y="3930257"/>
              <a:ext cx="2904540" cy="1096073"/>
            </a:xfrm>
            <a:prstGeom prst="rect">
              <a:avLst/>
            </a:prstGeom>
            <a:solidFill>
              <a:srgbClr val="FFE600"/>
            </a:solidFill>
            <a:ln>
              <a:noFill/>
              <a:headEnd/>
              <a:tailEnd/>
            </a:ln>
          </p:spPr>
          <p:style>
            <a:lnRef idx="2">
              <a:schemeClr val="accent1"/>
            </a:lnRef>
            <a:fillRef idx="1">
              <a:schemeClr val="lt1"/>
            </a:fillRef>
            <a:effectRef idx="0">
              <a:schemeClr val="accent1"/>
            </a:effectRef>
            <a:fontRef idx="minor">
              <a:schemeClr val="dk1"/>
            </a:fontRef>
          </p:style>
          <p:txBody>
            <a:bodyPr lIns="640080" tIns="72000" rIns="108000" bIns="72000" anchor="ctr"/>
            <a:lstStyle/>
            <a:p>
              <a:pPr indent="-190500" defTabSz="801688" eaLnBrk="0" hangingPunct="0">
                <a:lnSpc>
                  <a:spcPct val="95000"/>
                </a:lnSpc>
                <a:spcAft>
                  <a:spcPts val="800"/>
                </a:spcAft>
                <a:buClr>
                  <a:srgbClr val="969696"/>
                </a:buClr>
                <a:defRPr/>
              </a:pPr>
              <a:r>
                <a:rPr lang="en-IN" sz="1600" b="1" dirty="0">
                  <a:solidFill>
                    <a:srgbClr val="646464"/>
                  </a:solidFill>
                  <a:latin typeface="EYInterstate Light" panose="02000506000000020004" pitchFamily="2" charset="0"/>
                  <a:cs typeface="Arial" charset="0"/>
                </a:rPr>
                <a:t>Online grievance and complaint system</a:t>
              </a:r>
              <a:endParaRPr lang="en-IN" sz="1200" dirty="0">
                <a:solidFill>
                  <a:srgbClr val="646464"/>
                </a:solidFill>
                <a:latin typeface="EYInterstate Light" panose="02000506000000020004" pitchFamily="2" charset="0"/>
                <a:cs typeface="Arial" charset="0"/>
              </a:endParaRPr>
            </a:p>
          </p:txBody>
        </p:sp>
        <p:sp>
          <p:nvSpPr>
            <p:cNvPr id="95" name="Ellipse 33">
              <a:extLst>
                <a:ext uri="{FF2B5EF4-FFF2-40B4-BE49-F238E27FC236}">
                  <a16:creationId xmlns:a16="http://schemas.microsoft.com/office/drawing/2014/main" id="{CAE8B833-B51B-4820-BA70-54A6BD03E3BC}"/>
                </a:ext>
              </a:extLst>
            </p:cNvPr>
            <p:cNvSpPr/>
            <p:nvPr/>
          </p:nvSpPr>
          <p:spPr bwMode="gray">
            <a:xfrm>
              <a:off x="8166978" y="3956583"/>
              <a:ext cx="959164" cy="1043420"/>
            </a:xfrm>
            <a:prstGeom prst="ellipse">
              <a:avLst/>
            </a:prstGeom>
            <a:solidFill>
              <a:schemeClr val="bg1"/>
            </a:solidFill>
            <a:ln>
              <a:noFill/>
              <a:headEnd/>
              <a:tailEnd/>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800" b="1" dirty="0">
                  <a:solidFill>
                    <a:schemeClr val="tx1"/>
                  </a:solidFill>
                  <a:latin typeface="EYInterstate Light" panose="02000506000000020004" pitchFamily="2" charset="0"/>
                </a:rPr>
                <a:t>9</a:t>
              </a:r>
              <a:endParaRPr lang="en-US" b="1" dirty="0">
                <a:solidFill>
                  <a:schemeClr val="tx1"/>
                </a:solidFill>
                <a:latin typeface="EYInterstate Light" panose="02000506000000020004" pitchFamily="2" charset="0"/>
              </a:endParaRPr>
            </a:p>
          </p:txBody>
        </p:sp>
        <p:sp>
          <p:nvSpPr>
            <p:cNvPr id="96" name="Rad 1">
              <a:extLst>
                <a:ext uri="{FF2B5EF4-FFF2-40B4-BE49-F238E27FC236}">
                  <a16:creationId xmlns:a16="http://schemas.microsoft.com/office/drawing/2014/main" id="{366F3DAB-2AE4-4E49-824F-1AC9721B00DC}"/>
                </a:ext>
              </a:extLst>
            </p:cNvPr>
            <p:cNvSpPr/>
            <p:nvPr/>
          </p:nvSpPr>
          <p:spPr bwMode="gray">
            <a:xfrm>
              <a:off x="8049292" y="3828560"/>
              <a:ext cx="1194534" cy="1299466"/>
            </a:xfrm>
            <a:prstGeom prst="donut">
              <a:avLst>
                <a:gd name="adj" fmla="val 11326"/>
              </a:avLst>
            </a:prstGeom>
            <a:solidFill>
              <a:schemeClr val="bg2">
                <a:lumMod val="50000"/>
              </a:schemeClr>
            </a:solidFill>
            <a:ln>
              <a:noFill/>
              <a:headEnd/>
              <a:tailEn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0000"/>
                </a:solidFill>
                <a:latin typeface="EYInterstate Light" panose="02000506000000020004" pitchFamily="2" charset="0"/>
              </a:endParaRPr>
            </a:p>
          </p:txBody>
        </p:sp>
      </p:grpSp>
      <p:pic>
        <p:nvPicPr>
          <p:cNvPr id="97" name="Picture 96">
            <a:extLst>
              <a:ext uri="{FF2B5EF4-FFF2-40B4-BE49-F238E27FC236}">
                <a16:creationId xmlns:a16="http://schemas.microsoft.com/office/drawing/2014/main" id="{78FD4F17-A912-48C2-8B48-A10075CC8C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88" y="-331"/>
            <a:ext cx="1415143" cy="666107"/>
          </a:xfrm>
          <a:prstGeom prst="rect">
            <a:avLst/>
          </a:prstGeom>
        </p:spPr>
      </p:pic>
    </p:spTree>
    <p:extLst>
      <p:ext uri="{BB962C8B-B14F-4D97-AF65-F5344CB8AC3E}">
        <p14:creationId xmlns:p14="http://schemas.microsoft.com/office/powerpoint/2010/main" val="69959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179E9-80E0-4235-AD3A-9986FB6B81BE}"/>
              </a:ext>
            </a:extLst>
          </p:cNvPr>
          <p:cNvSpPr>
            <a:spLocks noGrp="1"/>
          </p:cNvSpPr>
          <p:nvPr>
            <p:ph type="title"/>
          </p:nvPr>
        </p:nvSpPr>
        <p:spPr>
          <a:xfrm>
            <a:off x="804673" y="1445494"/>
            <a:ext cx="3616856" cy="4376572"/>
          </a:xfrm>
        </p:spPr>
        <p:txBody>
          <a:bodyPr anchor="ctr">
            <a:normAutofit/>
          </a:bodyPr>
          <a:lstStyle/>
          <a:p>
            <a:pPr algn="ctr"/>
            <a:r>
              <a:rPr lang="en-IN" sz="4600" b="1" dirty="0"/>
              <a:t>References</a:t>
            </a:r>
            <a:r>
              <a:rPr lang="en-IN" sz="4800" dirty="0"/>
              <a:t> </a:t>
            </a:r>
          </a:p>
        </p:txBody>
      </p:sp>
      <p:sp>
        <p:nvSpPr>
          <p:cNvPr id="10" name="Freeform: Shape 9">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3EC35170-8964-4F92-A7B9-D606768C56BA}"/>
              </a:ext>
            </a:extLst>
          </p:cNvPr>
          <p:cNvSpPr>
            <a:spLocks noGrp="1"/>
          </p:cNvSpPr>
          <p:nvPr>
            <p:ph type="ftr" sz="quarter" idx="11"/>
          </p:nvPr>
        </p:nvSpPr>
        <p:spPr>
          <a:xfrm>
            <a:off x="804670" y="6199632"/>
            <a:ext cx="5010912" cy="365125"/>
          </a:xfrm>
        </p:spPr>
        <p:txBody>
          <a:bodyPr>
            <a:normAutofit/>
          </a:bodyPr>
          <a:lstStyle/>
          <a:p>
            <a:pPr algn="l">
              <a:spcAft>
                <a:spcPts val="600"/>
              </a:spcAft>
            </a:pPr>
            <a:r>
              <a:rPr lang="en-US">
                <a:solidFill>
                  <a:schemeClr val="tx1">
                    <a:alpha val="80000"/>
                  </a:schemeClr>
                </a:solidFill>
              </a:rPr>
              <a:t>You are not allowed to add slides to this presentation</a:t>
            </a:r>
            <a:endParaRPr lang="en-IN">
              <a:solidFill>
                <a:schemeClr val="tx1">
                  <a:alpha val="80000"/>
                </a:schemeClr>
              </a:solidFill>
            </a:endParaRPr>
          </a:p>
        </p:txBody>
      </p:sp>
      <p:pic>
        <p:nvPicPr>
          <p:cNvPr id="29" name="Picture 28">
            <a:extLst>
              <a:ext uri="{FF2B5EF4-FFF2-40B4-BE49-F238E27FC236}">
                <a16:creationId xmlns:a16="http://schemas.microsoft.com/office/drawing/2014/main" id="{7FBA016C-BD0B-4C6C-934A-6589C8F50DB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20441" y="0"/>
            <a:ext cx="1850222" cy="870898"/>
          </a:xfrm>
          <a:prstGeom prst="rect">
            <a:avLst/>
          </a:prstGeom>
        </p:spPr>
      </p:pic>
      <p:sp>
        <p:nvSpPr>
          <p:cNvPr id="5" name="Content Placeholder 4">
            <a:extLst>
              <a:ext uri="{FF2B5EF4-FFF2-40B4-BE49-F238E27FC236}">
                <a16:creationId xmlns:a16="http://schemas.microsoft.com/office/drawing/2014/main" id="{7A1F462F-8D0C-41D1-BAB7-99EDD19A1E5E}"/>
              </a:ext>
            </a:extLst>
          </p:cNvPr>
          <p:cNvSpPr>
            <a:spLocks noGrp="1"/>
          </p:cNvSpPr>
          <p:nvPr>
            <p:ph idx="1"/>
          </p:nvPr>
        </p:nvSpPr>
        <p:spPr>
          <a:xfrm>
            <a:off x="6014756" y="393583"/>
            <a:ext cx="6174196" cy="6070834"/>
          </a:xfrm>
        </p:spPr>
        <p:txBody>
          <a:bodyPr>
            <a:noAutofit/>
          </a:bodyPr>
          <a:lstStyle/>
          <a:p>
            <a:pPr marL="342900" lvl="0" indent="-342900">
              <a:lnSpc>
                <a:spcPct val="150000"/>
              </a:lnSpc>
              <a:buFont typeface="+mj-lt"/>
              <a:buAutoNum type="arabicPeriod"/>
            </a:pPr>
            <a:r>
              <a:rPr lang="en-IN" sz="600" dirty="0">
                <a:solidFill>
                  <a:schemeClr val="bg1"/>
                </a:solidFill>
                <a:effectLst/>
                <a:latin typeface="Open Sans" panose="020B0606030504020204" pitchFamily="34" charset="0"/>
                <a:ea typeface="Calibri" panose="020F0502020204030204" pitchFamily="34" charset="0"/>
                <a:cs typeface="Mangal" panose="02040503050203030202" pitchFamily="18" charset="0"/>
              </a:rPr>
              <a:t>The Impact of Digital Transformation in Healthcare [Internet]. </a:t>
            </a:r>
            <a:r>
              <a:rPr lang="en-IN" sz="600" dirty="0" err="1">
                <a:solidFill>
                  <a:schemeClr val="bg1"/>
                </a:solidFill>
                <a:effectLst/>
                <a:latin typeface="Open Sans" panose="020B0606030504020204" pitchFamily="34" charset="0"/>
                <a:ea typeface="Calibri" panose="020F0502020204030204" pitchFamily="34" charset="0"/>
                <a:cs typeface="Mangal" panose="02040503050203030202" pitchFamily="18" charset="0"/>
              </a:rPr>
              <a:t>LeewayHertz</a:t>
            </a:r>
            <a:r>
              <a:rPr lang="en-IN" sz="600" dirty="0">
                <a:solidFill>
                  <a:schemeClr val="bg1"/>
                </a:solidFill>
                <a:effectLst/>
                <a:latin typeface="Open Sans" panose="020B0606030504020204" pitchFamily="34" charset="0"/>
                <a:ea typeface="Calibri" panose="020F0502020204030204" pitchFamily="34" charset="0"/>
                <a:cs typeface="Mangal" panose="02040503050203030202" pitchFamily="18" charset="0"/>
              </a:rPr>
              <a:t> - Software Development Company. 2022 [cited 28 June 2022]. Available from: </a:t>
            </a:r>
            <a:r>
              <a:rPr lang="en-IN" sz="600" u="sng" dirty="0">
                <a:solidFill>
                  <a:schemeClr val="bg1"/>
                </a:solidFill>
                <a:effectLst/>
                <a:latin typeface="Open Sans" panose="020B0606030504020204" pitchFamily="34" charset="0"/>
                <a:ea typeface="Calibri" panose="020F0502020204030204" pitchFamily="34" charset="0"/>
                <a:cs typeface="Mangal" panose="02040503050203030202" pitchFamily="18" charset="0"/>
                <a:hlinkClick r:id="rId3">
                  <a:extLst>
                    <a:ext uri="{A12FA001-AC4F-418D-AE19-62706E023703}">
                      <ahyp:hlinkClr xmlns:ahyp="http://schemas.microsoft.com/office/drawing/2018/hyperlinkcolor" val="tx"/>
                    </a:ext>
                  </a:extLst>
                </a:hlinkClick>
              </a:rPr>
              <a:t>https://www.leewayhertz.com/digital-transformation-in-healthcare/</a:t>
            </a:r>
            <a:endParaRPr lang="en-IN" sz="6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endParaRPr>
          </a:p>
          <a:p>
            <a:pPr marL="342900" lvl="0" indent="-342900">
              <a:lnSpc>
                <a:spcPct val="150000"/>
              </a:lnSpc>
              <a:buFont typeface="+mj-lt"/>
              <a:buAutoNum type="arabicPeriod"/>
            </a:pPr>
            <a:r>
              <a:rPr lang="en-IN" sz="600" dirty="0">
                <a:solidFill>
                  <a:schemeClr val="bg1"/>
                </a:solidFill>
                <a:effectLst/>
                <a:latin typeface="Open Sans" panose="020B0606030504020204" pitchFamily="34" charset="0"/>
                <a:ea typeface="Calibri" panose="020F0502020204030204" pitchFamily="34" charset="0"/>
                <a:cs typeface="Mangal" panose="02040503050203030202" pitchFamily="18" charset="0"/>
              </a:rPr>
              <a:t>H, health H, Japan S, health F, scale-up T, Conference R. How to improve patient outcomes with digital health - [Internet]. Pharmaphorum.com. 2022 [cited 28 June 2022]. Available from: </a:t>
            </a:r>
            <a:r>
              <a:rPr lang="en-IN" sz="600" u="sng" dirty="0">
                <a:solidFill>
                  <a:schemeClr val="bg1"/>
                </a:solidFill>
                <a:effectLst/>
                <a:latin typeface="Open Sans" panose="020B0606030504020204" pitchFamily="34"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val="tx"/>
                    </a:ext>
                  </a:extLst>
                </a:hlinkClick>
              </a:rPr>
              <a:t>https://pharmaphorum.com/views-analysis-digital/how-to-improve-patient-outcomes-with-digital-health/</a:t>
            </a:r>
            <a:endParaRPr lang="en-IN" sz="6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endParaRPr>
          </a:p>
          <a:p>
            <a:pPr marL="342900" lvl="0" indent="-342900">
              <a:lnSpc>
                <a:spcPct val="150000"/>
              </a:lnSpc>
              <a:buFont typeface="+mj-lt"/>
              <a:buAutoNum type="arabicPeriod"/>
            </a:pPr>
            <a:r>
              <a:rPr lang="en-IN" sz="600" dirty="0">
                <a:solidFill>
                  <a:schemeClr val="bg1"/>
                </a:solidFill>
                <a:effectLst/>
                <a:latin typeface="Open Sans" panose="020B0606030504020204" pitchFamily="34" charset="0"/>
                <a:ea typeface="Calibri" panose="020F0502020204030204" pitchFamily="34" charset="0"/>
                <a:cs typeface="Mangal" panose="02040503050203030202" pitchFamily="18" charset="0"/>
              </a:rPr>
              <a:t>AIIMS - All India Institute Of Medical Science [Internet]. Aiims.edu. 2022 [cited 28 June 2022]. Available from: </a:t>
            </a:r>
            <a:r>
              <a:rPr lang="en-IN" sz="600" u="sng" dirty="0">
                <a:solidFill>
                  <a:schemeClr val="bg1"/>
                </a:solidFill>
                <a:effectLst/>
                <a:latin typeface="Open Sans" panose="020B0606030504020204" pitchFamily="34"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val="tx"/>
                    </a:ext>
                  </a:extLst>
                </a:hlinkClick>
              </a:rPr>
              <a:t>https://www.aiims.edu/en.html</a:t>
            </a:r>
            <a:endParaRPr lang="en-IN" sz="6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endParaRPr>
          </a:p>
          <a:p>
            <a:pPr marL="342900" lvl="0" indent="-342900">
              <a:lnSpc>
                <a:spcPct val="150000"/>
              </a:lnSpc>
              <a:buFont typeface="+mj-lt"/>
              <a:buAutoNum type="arabicPeriod"/>
            </a:pPr>
            <a:r>
              <a:rPr lang="en-IN" sz="600" dirty="0">
                <a:solidFill>
                  <a:schemeClr val="bg1"/>
                </a:solidFill>
                <a:effectLst/>
                <a:latin typeface="Open Sans" panose="020B0606030504020204" pitchFamily="34" charset="0"/>
                <a:ea typeface="Calibri" panose="020F0502020204030204" pitchFamily="34" charset="0"/>
                <a:cs typeface="Mangal" panose="02040503050203030202" pitchFamily="18" charset="0"/>
              </a:rPr>
              <a:t>The Impact of Digital Technology on Healthcare [Internet]. </a:t>
            </a:r>
            <a:r>
              <a:rPr lang="en-IN" sz="600" dirty="0" err="1">
                <a:solidFill>
                  <a:schemeClr val="bg1"/>
                </a:solidFill>
                <a:effectLst/>
                <a:latin typeface="Open Sans" panose="020B0606030504020204" pitchFamily="34" charset="0"/>
                <a:ea typeface="Calibri" panose="020F0502020204030204" pitchFamily="34" charset="0"/>
                <a:cs typeface="Mangal" panose="02040503050203030202" pitchFamily="18" charset="0"/>
              </a:rPr>
              <a:t>HealthManagement</a:t>
            </a:r>
            <a:r>
              <a:rPr lang="en-IN" sz="600" dirty="0">
                <a:solidFill>
                  <a:schemeClr val="bg1"/>
                </a:solidFill>
                <a:effectLst/>
                <a:latin typeface="Open Sans" panose="020B0606030504020204" pitchFamily="34" charset="0"/>
                <a:ea typeface="Calibri" panose="020F0502020204030204" pitchFamily="34" charset="0"/>
                <a:cs typeface="Mangal" panose="02040503050203030202" pitchFamily="18" charset="0"/>
              </a:rPr>
              <a:t>. 2022 [cited 28 June 2022]. Available from: </a:t>
            </a:r>
            <a:r>
              <a:rPr lang="en-IN" sz="600" u="sng" dirty="0">
                <a:solidFill>
                  <a:schemeClr val="bg1"/>
                </a:solidFill>
                <a:effectLst/>
                <a:latin typeface="Open Sans" panose="020B0606030504020204" pitchFamily="34"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val="tx"/>
                    </a:ext>
                  </a:extLst>
                </a:hlinkClick>
              </a:rPr>
              <a:t>https://healthmanagement.org/c/cardio/news/the-impact-of-digital-technology-on-healthcare</a:t>
            </a:r>
            <a:endParaRPr lang="en-IN" sz="6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endParaRPr>
          </a:p>
          <a:p>
            <a:pPr marL="342900" lvl="0" indent="-342900">
              <a:lnSpc>
                <a:spcPct val="150000"/>
              </a:lnSpc>
              <a:buFont typeface="+mj-lt"/>
              <a:buAutoNum type="arabicPeriod"/>
            </a:pPr>
            <a:r>
              <a:rPr lang="en-IN" sz="600" dirty="0">
                <a:solidFill>
                  <a:schemeClr val="bg1"/>
                </a:solidFill>
                <a:effectLst/>
                <a:latin typeface="Open Sans" panose="020B0606030504020204" pitchFamily="34" charset="0"/>
                <a:ea typeface="Calibri" panose="020F0502020204030204" pitchFamily="34" charset="0"/>
                <a:cs typeface="Mangal" panose="02040503050203030202" pitchFamily="18" charset="0"/>
              </a:rPr>
              <a:t>5 Ways to Use Tech and Digital in Medical Education | </a:t>
            </a:r>
            <a:r>
              <a:rPr lang="en-IN" sz="600" dirty="0" err="1">
                <a:solidFill>
                  <a:schemeClr val="bg1"/>
                </a:solidFill>
                <a:effectLst/>
                <a:latin typeface="Open Sans" panose="020B0606030504020204" pitchFamily="34" charset="0"/>
                <a:ea typeface="Calibri" panose="020F0502020204030204" pitchFamily="34" charset="0"/>
                <a:cs typeface="Mangal" panose="02040503050203030202" pitchFamily="18" charset="0"/>
              </a:rPr>
              <a:t>Technivorz</a:t>
            </a:r>
            <a:r>
              <a:rPr lang="en-IN" sz="600" dirty="0">
                <a:solidFill>
                  <a:schemeClr val="bg1"/>
                </a:solidFill>
                <a:effectLst/>
                <a:latin typeface="Open Sans" panose="020B0606030504020204" pitchFamily="34" charset="0"/>
                <a:ea typeface="Calibri" panose="020F0502020204030204" pitchFamily="34" charset="0"/>
                <a:cs typeface="Mangal" panose="02040503050203030202" pitchFamily="18" charset="0"/>
              </a:rPr>
              <a:t> [Internet]. </a:t>
            </a:r>
            <a:r>
              <a:rPr lang="en-IN" sz="600" dirty="0" err="1">
                <a:solidFill>
                  <a:schemeClr val="bg1"/>
                </a:solidFill>
                <a:effectLst/>
                <a:latin typeface="Open Sans" panose="020B0606030504020204" pitchFamily="34" charset="0"/>
                <a:ea typeface="Calibri" panose="020F0502020204030204" pitchFamily="34" charset="0"/>
                <a:cs typeface="Mangal" panose="02040503050203030202" pitchFamily="18" charset="0"/>
              </a:rPr>
              <a:t>Technivorz</a:t>
            </a:r>
            <a:r>
              <a:rPr lang="en-IN" sz="600" dirty="0">
                <a:solidFill>
                  <a:schemeClr val="bg1"/>
                </a:solidFill>
                <a:effectLst/>
                <a:latin typeface="Open Sans" panose="020B0606030504020204" pitchFamily="34" charset="0"/>
                <a:ea typeface="Calibri" panose="020F0502020204030204" pitchFamily="34" charset="0"/>
                <a:cs typeface="Mangal" panose="02040503050203030202" pitchFamily="18" charset="0"/>
              </a:rPr>
              <a:t>. 2022 [cited 28 June 2022]. Available from: </a:t>
            </a:r>
            <a:r>
              <a:rPr lang="en-IN" sz="600" u="sng" dirty="0">
                <a:solidFill>
                  <a:schemeClr val="bg1"/>
                </a:solidFill>
                <a:effectLst/>
                <a:latin typeface="Open Sans" panose="020B0606030504020204" pitchFamily="34" charset="0"/>
                <a:ea typeface="Calibri" panose="020F0502020204030204" pitchFamily="34" charset="0"/>
                <a:cs typeface="Mangal" panose="02040503050203030202" pitchFamily="18" charset="0"/>
                <a:hlinkClick r:id="rId7">
                  <a:extLst>
                    <a:ext uri="{A12FA001-AC4F-418D-AE19-62706E023703}">
                      <ahyp:hlinkClr xmlns:ahyp="http://schemas.microsoft.com/office/drawing/2018/hyperlinkcolor" val="tx"/>
                    </a:ext>
                  </a:extLst>
                </a:hlinkClick>
              </a:rPr>
              <a:t>https://technivorz.com/5-ways-to-use-tech-and-digital-in-medical-education/</a:t>
            </a:r>
            <a:endParaRPr lang="en-IN" sz="6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endParaRPr>
          </a:p>
          <a:p>
            <a:pPr marL="342900" lvl="0" indent="-342900">
              <a:lnSpc>
                <a:spcPct val="150000"/>
              </a:lnSpc>
              <a:buFont typeface="+mj-lt"/>
              <a:buAutoNum type="arabicPeriod"/>
            </a:pPr>
            <a:r>
              <a:rPr lang="en-IN" sz="600" dirty="0">
                <a:solidFill>
                  <a:schemeClr val="bg1"/>
                </a:solidFill>
                <a:effectLst/>
                <a:latin typeface="Open Sans" panose="020B0606030504020204" pitchFamily="34" charset="0"/>
                <a:ea typeface="Calibri" panose="020F0502020204030204" pitchFamily="34" charset="0"/>
                <a:cs typeface="Mangal" panose="02040503050203030202" pitchFamily="18" charset="0"/>
              </a:rPr>
              <a:t>8 Digital Health Technologies Transforming The Future Of Nurses - The Medical Futurist [Internet]. The Medical Futurist. 2022 [cited 28 June 2022]. Available from: </a:t>
            </a:r>
            <a:r>
              <a:rPr lang="en-IN" sz="600" u="sng" dirty="0">
                <a:solidFill>
                  <a:schemeClr val="bg1"/>
                </a:solidFill>
                <a:effectLst/>
                <a:latin typeface="Open Sans" panose="020B0606030504020204" pitchFamily="34" charset="0"/>
                <a:ea typeface="Calibri" panose="020F0502020204030204" pitchFamily="34" charset="0"/>
                <a:cs typeface="Mangal" panose="02040503050203030202" pitchFamily="18" charset="0"/>
                <a:hlinkClick r:id="rId8">
                  <a:extLst>
                    <a:ext uri="{A12FA001-AC4F-418D-AE19-62706E023703}">
                      <ahyp:hlinkClr xmlns:ahyp="http://schemas.microsoft.com/office/drawing/2018/hyperlinkcolor" val="tx"/>
                    </a:ext>
                  </a:extLst>
                </a:hlinkClick>
              </a:rPr>
              <a:t>https://medicalfuturist.com/the-future-of-nurses-superheros-aided-by-technology/</a:t>
            </a:r>
            <a:endParaRPr lang="en-IN" sz="6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endParaRPr>
          </a:p>
          <a:p>
            <a:pPr marL="342900" lvl="0" indent="-342900">
              <a:lnSpc>
                <a:spcPct val="150000"/>
              </a:lnSpc>
              <a:buFont typeface="+mj-lt"/>
              <a:buAutoNum type="arabicPeriod"/>
            </a:pPr>
            <a:r>
              <a:rPr lang="en-IN" sz="600" dirty="0">
                <a:solidFill>
                  <a:schemeClr val="bg1"/>
                </a:solidFill>
                <a:effectLst/>
                <a:latin typeface="Open Sans" panose="020B0606030504020204" pitchFamily="34" charset="0"/>
                <a:ea typeface="Calibri" panose="020F0502020204030204" pitchFamily="34" charset="0"/>
                <a:cs typeface="Mangal" panose="02040503050203030202" pitchFamily="18" charset="0"/>
              </a:rPr>
              <a:t>Mishra SK. Hospital overcrowding. West J Med [Internet]. 2001 [cited 2022 Jun 28];174(3):170. Available from: </a:t>
            </a:r>
            <a:r>
              <a:rPr lang="en-IN" sz="600" u="sng" dirty="0">
                <a:solidFill>
                  <a:schemeClr val="bg1"/>
                </a:solidFill>
                <a:effectLst/>
                <a:latin typeface="Open Sans" panose="020B0606030504020204" pitchFamily="34" charset="0"/>
                <a:ea typeface="Calibri" panose="020F0502020204030204" pitchFamily="34" charset="0"/>
                <a:cs typeface="Mangal" panose="02040503050203030202" pitchFamily="18" charset="0"/>
                <a:hlinkClick r:id="rId9">
                  <a:extLst>
                    <a:ext uri="{A12FA001-AC4F-418D-AE19-62706E023703}">
                      <ahyp:hlinkClr xmlns:ahyp="http://schemas.microsoft.com/office/drawing/2018/hyperlinkcolor" val="tx"/>
                    </a:ext>
                  </a:extLst>
                </a:hlinkClick>
              </a:rPr>
              <a:t>http://dx.doi.org/10.1136/ewjm.174.3.170</a:t>
            </a:r>
            <a:endParaRPr lang="en-IN" sz="6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endParaRPr>
          </a:p>
          <a:p>
            <a:pPr marL="342900" lvl="0" indent="-342900">
              <a:lnSpc>
                <a:spcPct val="150000"/>
              </a:lnSpc>
              <a:buFont typeface="+mj-lt"/>
              <a:buAutoNum type="arabicPeriod"/>
            </a:pPr>
            <a:r>
              <a:rPr lang="en-IN" sz="600" dirty="0">
                <a:solidFill>
                  <a:schemeClr val="bg1"/>
                </a:solidFill>
                <a:effectLst/>
                <a:latin typeface="Open Sans" panose="020B0606030504020204" pitchFamily="34" charset="0"/>
                <a:ea typeface="Calibri" panose="020F0502020204030204" pitchFamily="34" charset="0"/>
                <a:cs typeface="Mangal" panose="02040503050203030202" pitchFamily="18" charset="0"/>
              </a:rPr>
              <a:t>A B, S J, N A. Effect of Queue Management System on Patient Satisfaction in Emergency Department; a Randomized Controlled Trial [Internet]. PubMed. 2022 [cited 28 June 2022]. Available from: </a:t>
            </a:r>
            <a:r>
              <a:rPr lang="en-IN" sz="600" u="sng" dirty="0">
                <a:solidFill>
                  <a:schemeClr val="bg1"/>
                </a:solidFill>
                <a:effectLst/>
                <a:latin typeface="Open Sans" panose="020B0606030504020204" pitchFamily="34" charset="0"/>
                <a:ea typeface="Calibri" panose="020F0502020204030204" pitchFamily="34" charset="0"/>
                <a:cs typeface="Mangal" panose="02040503050203030202" pitchFamily="18" charset="0"/>
                <a:hlinkClick r:id="rId10">
                  <a:extLst>
                    <a:ext uri="{A12FA001-AC4F-418D-AE19-62706E023703}">
                      <ahyp:hlinkClr xmlns:ahyp="http://schemas.microsoft.com/office/drawing/2018/hyperlinkcolor" val="tx"/>
                    </a:ext>
                  </a:extLst>
                </a:hlinkClick>
              </a:rPr>
              <a:t>https://pubmed.ncbi.nlm.nih.gov/34580657/</a:t>
            </a:r>
            <a:endParaRPr lang="en-IN" sz="6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endParaRPr>
          </a:p>
          <a:p>
            <a:pPr marL="342900" lvl="0" indent="-342900">
              <a:lnSpc>
                <a:spcPct val="150000"/>
              </a:lnSpc>
              <a:buFont typeface="+mj-lt"/>
              <a:buAutoNum type="arabicPeriod"/>
            </a:pPr>
            <a:r>
              <a:rPr lang="en-IN" sz="600" dirty="0">
                <a:solidFill>
                  <a:schemeClr val="bg1"/>
                </a:solidFill>
                <a:effectLst/>
                <a:latin typeface="Open Sans" panose="020B0606030504020204" pitchFamily="34" charset="0"/>
                <a:ea typeface="Calibri" panose="020F0502020204030204" pitchFamily="34" charset="0"/>
                <a:cs typeface="Mangal" panose="02040503050203030202" pitchFamily="18" charset="0"/>
              </a:rPr>
              <a:t>T B, M H, SR N, M S, M G. Optimized Patients' Length of Hospital Stay with Interventions Based on Health Information Technology: A Review Study [Internet]. PubMed. 2022 [cited 28 June 2022]. Available from: </a:t>
            </a:r>
            <a:r>
              <a:rPr lang="en-IN" sz="600" u="sng" dirty="0">
                <a:solidFill>
                  <a:schemeClr val="bg1"/>
                </a:solidFill>
                <a:effectLst/>
                <a:latin typeface="Open Sans" panose="020B0606030504020204" pitchFamily="34" charset="0"/>
                <a:ea typeface="Calibri" panose="020F0502020204030204" pitchFamily="34" charset="0"/>
                <a:cs typeface="Mangal" panose="02040503050203030202" pitchFamily="18" charset="0"/>
                <a:hlinkClick r:id="rId11">
                  <a:extLst>
                    <a:ext uri="{A12FA001-AC4F-418D-AE19-62706E023703}">
                      <ahyp:hlinkClr xmlns:ahyp="http://schemas.microsoft.com/office/drawing/2018/hyperlinkcolor" val="tx"/>
                    </a:ext>
                  </a:extLst>
                </a:hlinkClick>
              </a:rPr>
              <a:t>https://pubmed.ncbi.nlm.nih.gov/32578544/</a:t>
            </a:r>
            <a:endParaRPr lang="en-IN" sz="6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endParaRPr>
          </a:p>
          <a:p>
            <a:pPr marL="342900" lvl="0" indent="-342900">
              <a:lnSpc>
                <a:spcPct val="150000"/>
              </a:lnSpc>
              <a:buFont typeface="+mj-lt"/>
              <a:buAutoNum type="arabicPeriod"/>
            </a:pPr>
            <a:r>
              <a:rPr lang="en-IN" sz="600" dirty="0">
                <a:solidFill>
                  <a:schemeClr val="bg1"/>
                </a:solidFill>
                <a:effectLst/>
                <a:latin typeface="Open Sans" panose="020B0606030504020204" pitchFamily="34" charset="0"/>
                <a:ea typeface="Calibri" panose="020F0502020204030204" pitchFamily="34" charset="0"/>
                <a:cs typeface="Mangal" panose="02040503050203030202" pitchFamily="18" charset="0"/>
              </a:rPr>
              <a:t>King J, Patel V, </a:t>
            </a:r>
            <a:r>
              <a:rPr lang="en-IN" sz="600" dirty="0" err="1">
                <a:solidFill>
                  <a:schemeClr val="bg1"/>
                </a:solidFill>
                <a:effectLst/>
                <a:latin typeface="Open Sans" panose="020B0606030504020204" pitchFamily="34" charset="0"/>
                <a:ea typeface="Calibri" panose="020F0502020204030204" pitchFamily="34" charset="0"/>
                <a:cs typeface="Mangal" panose="02040503050203030202" pitchFamily="18" charset="0"/>
              </a:rPr>
              <a:t>Jamoom</a:t>
            </a:r>
            <a:r>
              <a:rPr lang="en-IN" sz="600" dirty="0">
                <a:solidFill>
                  <a:schemeClr val="bg1"/>
                </a:solidFill>
                <a:effectLst/>
                <a:latin typeface="Open Sans" panose="020B0606030504020204" pitchFamily="34" charset="0"/>
                <a:ea typeface="Calibri" panose="020F0502020204030204" pitchFamily="34" charset="0"/>
                <a:cs typeface="Mangal" panose="02040503050203030202" pitchFamily="18" charset="0"/>
              </a:rPr>
              <a:t> EW, Furukawa MF. Clinical benefits of electronic health record use: national findings. Health </a:t>
            </a:r>
            <a:r>
              <a:rPr lang="en-IN" sz="600" dirty="0" err="1">
                <a:solidFill>
                  <a:schemeClr val="bg1"/>
                </a:solidFill>
                <a:effectLst/>
                <a:latin typeface="Open Sans" panose="020B0606030504020204" pitchFamily="34" charset="0"/>
                <a:ea typeface="Calibri" panose="020F0502020204030204" pitchFamily="34" charset="0"/>
                <a:cs typeface="Mangal" panose="02040503050203030202" pitchFamily="18" charset="0"/>
              </a:rPr>
              <a:t>Serv</a:t>
            </a:r>
            <a:r>
              <a:rPr lang="en-IN" sz="600" dirty="0">
                <a:solidFill>
                  <a:schemeClr val="bg1"/>
                </a:solidFill>
                <a:effectLst/>
                <a:latin typeface="Open Sans" panose="020B0606030504020204" pitchFamily="34" charset="0"/>
                <a:ea typeface="Calibri" panose="020F0502020204030204" pitchFamily="34" charset="0"/>
                <a:cs typeface="Mangal" panose="02040503050203030202" pitchFamily="18" charset="0"/>
              </a:rPr>
              <a:t> Res [Internet]. 2014 [cited 2022 Jun 28];49(1 Pt 2):392–404. Available from: </a:t>
            </a:r>
            <a:r>
              <a:rPr lang="en-IN" sz="600" u="sng" dirty="0">
                <a:solidFill>
                  <a:schemeClr val="bg1"/>
                </a:solidFill>
                <a:effectLst/>
                <a:latin typeface="Open Sans" panose="020B0606030504020204" pitchFamily="34" charset="0"/>
                <a:ea typeface="Calibri" panose="020F0502020204030204" pitchFamily="34" charset="0"/>
                <a:cs typeface="Mangal" panose="02040503050203030202" pitchFamily="18" charset="0"/>
                <a:hlinkClick r:id="rId12">
                  <a:extLst>
                    <a:ext uri="{A12FA001-AC4F-418D-AE19-62706E023703}">
                      <ahyp:hlinkClr xmlns:ahyp="http://schemas.microsoft.com/office/drawing/2018/hyperlinkcolor" val="tx"/>
                    </a:ext>
                  </a:extLst>
                </a:hlinkClick>
              </a:rPr>
              <a:t>http://dx.doi.org/10.1111/1475-6773.12135</a:t>
            </a:r>
            <a:endParaRPr lang="en-IN" sz="6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endParaRPr>
          </a:p>
          <a:p>
            <a:pPr marL="342900" lvl="0" indent="-342900">
              <a:lnSpc>
                <a:spcPct val="150000"/>
              </a:lnSpc>
              <a:buFont typeface="+mj-lt"/>
              <a:buAutoNum type="arabicPeriod"/>
            </a:pPr>
            <a:r>
              <a:rPr lang="en-IN" sz="600" dirty="0">
                <a:solidFill>
                  <a:schemeClr val="bg1"/>
                </a:solidFill>
                <a:effectLst/>
                <a:latin typeface="Open Sans" panose="020B0606030504020204" pitchFamily="34" charset="0"/>
                <a:ea typeface="Times New Roman" panose="02020603050405020304" pitchFamily="18" charset="0"/>
                <a:cs typeface="Mangal" panose="02040503050203030202" pitchFamily="18" charset="0"/>
              </a:rPr>
              <a:t>King J, Patel V, </a:t>
            </a:r>
            <a:r>
              <a:rPr lang="en-IN" sz="600" dirty="0" err="1">
                <a:solidFill>
                  <a:schemeClr val="bg1"/>
                </a:solidFill>
                <a:effectLst/>
                <a:latin typeface="Open Sans" panose="020B0606030504020204" pitchFamily="34" charset="0"/>
                <a:ea typeface="Times New Roman" panose="02020603050405020304" pitchFamily="18" charset="0"/>
                <a:cs typeface="Mangal" panose="02040503050203030202" pitchFamily="18" charset="0"/>
              </a:rPr>
              <a:t>Jamoom</a:t>
            </a:r>
            <a:r>
              <a:rPr lang="en-IN" sz="600" dirty="0">
                <a:solidFill>
                  <a:schemeClr val="bg1"/>
                </a:solidFill>
                <a:effectLst/>
                <a:latin typeface="Open Sans" panose="020B0606030504020204" pitchFamily="34" charset="0"/>
                <a:ea typeface="Times New Roman" panose="02020603050405020304" pitchFamily="18" charset="0"/>
                <a:cs typeface="Mangal" panose="02040503050203030202" pitchFamily="18" charset="0"/>
              </a:rPr>
              <a:t> EW, Furukawa MF. Clinical benefits of electronic health record use: national findings. Health </a:t>
            </a:r>
            <a:r>
              <a:rPr lang="en-IN" sz="600" dirty="0" err="1">
                <a:solidFill>
                  <a:schemeClr val="bg1"/>
                </a:solidFill>
                <a:effectLst/>
                <a:latin typeface="Open Sans" panose="020B0606030504020204" pitchFamily="34" charset="0"/>
                <a:ea typeface="Times New Roman" panose="02020603050405020304" pitchFamily="18" charset="0"/>
                <a:cs typeface="Mangal" panose="02040503050203030202" pitchFamily="18" charset="0"/>
              </a:rPr>
              <a:t>Serv</a:t>
            </a:r>
            <a:r>
              <a:rPr lang="en-IN" sz="600" dirty="0">
                <a:solidFill>
                  <a:schemeClr val="bg1"/>
                </a:solidFill>
                <a:effectLst/>
                <a:latin typeface="Open Sans" panose="020B0606030504020204" pitchFamily="34" charset="0"/>
                <a:ea typeface="Times New Roman" panose="02020603050405020304" pitchFamily="18" charset="0"/>
                <a:cs typeface="Mangal" panose="02040503050203030202" pitchFamily="18" charset="0"/>
              </a:rPr>
              <a:t> Res [Internet]. 2014 [cited 2022 Jun 28];49(1 Pt 2):392–404. Available from: </a:t>
            </a:r>
            <a:r>
              <a:rPr lang="en-IN" sz="600" u="sng" dirty="0">
                <a:solidFill>
                  <a:schemeClr val="bg1"/>
                </a:solidFill>
                <a:effectLst/>
                <a:latin typeface="Open Sans" panose="020B0606030504020204" pitchFamily="34" charset="0"/>
                <a:ea typeface="Times New Roman" panose="02020603050405020304" pitchFamily="18" charset="0"/>
                <a:cs typeface="Mangal" panose="02040503050203030202" pitchFamily="18" charset="0"/>
                <a:hlinkClick r:id="rId12">
                  <a:extLst>
                    <a:ext uri="{A12FA001-AC4F-418D-AE19-62706E023703}">
                      <ahyp:hlinkClr xmlns:ahyp="http://schemas.microsoft.com/office/drawing/2018/hyperlinkcolor" val="tx"/>
                    </a:ext>
                  </a:extLst>
                </a:hlinkClick>
              </a:rPr>
              <a:t>http://dx.doi.org/10.1111/1475-6773.12135</a:t>
            </a:r>
            <a:endParaRPr lang="en-IN" sz="6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endParaRPr>
          </a:p>
          <a:p>
            <a:pPr marL="342900" lvl="0" indent="-342900">
              <a:lnSpc>
                <a:spcPct val="150000"/>
              </a:lnSpc>
              <a:buFont typeface="+mj-lt"/>
              <a:buAutoNum type="arabicPeriod"/>
            </a:pPr>
            <a:r>
              <a:rPr lang="en-IN" sz="600" dirty="0">
                <a:solidFill>
                  <a:schemeClr val="bg1"/>
                </a:solidFill>
                <a:effectLst/>
                <a:latin typeface="Open Sans" panose="020B0606030504020204" pitchFamily="34" charset="0"/>
                <a:ea typeface="Times New Roman" panose="02020603050405020304" pitchFamily="18" charset="0"/>
                <a:cs typeface="Mangal" panose="02040503050203030202" pitchFamily="18" charset="0"/>
              </a:rPr>
              <a:t>Sinha RK, Joy J. Nurses’ knowledge of and attitude to nursing information systems. Br J </a:t>
            </a:r>
            <a:r>
              <a:rPr lang="en-IN" sz="600" dirty="0" err="1">
                <a:solidFill>
                  <a:schemeClr val="bg1"/>
                </a:solidFill>
                <a:effectLst/>
                <a:latin typeface="Open Sans" panose="020B0606030504020204" pitchFamily="34" charset="0"/>
                <a:ea typeface="Times New Roman" panose="02020603050405020304" pitchFamily="18" charset="0"/>
                <a:cs typeface="Mangal" panose="02040503050203030202" pitchFamily="18" charset="0"/>
              </a:rPr>
              <a:t>Nurs</a:t>
            </a:r>
            <a:r>
              <a:rPr lang="en-IN" sz="600" dirty="0">
                <a:solidFill>
                  <a:schemeClr val="bg1"/>
                </a:solidFill>
                <a:effectLst/>
                <a:latin typeface="Open Sans" panose="020B0606030504020204" pitchFamily="34" charset="0"/>
                <a:ea typeface="Times New Roman" panose="02020603050405020304" pitchFamily="18" charset="0"/>
                <a:cs typeface="Mangal" panose="02040503050203030202" pitchFamily="18" charset="0"/>
              </a:rPr>
              <a:t> [Internet]. 2022 [cited 2022 Jun 28];31(12):648–54. Available from: </a:t>
            </a:r>
            <a:r>
              <a:rPr lang="en-IN" sz="600" u="sng" dirty="0">
                <a:solidFill>
                  <a:schemeClr val="bg1"/>
                </a:solidFill>
                <a:effectLst/>
                <a:latin typeface="Open Sans" panose="020B0606030504020204" pitchFamily="34" charset="0"/>
                <a:ea typeface="Times New Roman" panose="02020603050405020304" pitchFamily="18" charset="0"/>
                <a:cs typeface="Mangal" panose="02040503050203030202" pitchFamily="18" charset="0"/>
                <a:hlinkClick r:id="rId13">
                  <a:extLst>
                    <a:ext uri="{A12FA001-AC4F-418D-AE19-62706E023703}">
                      <ahyp:hlinkClr xmlns:ahyp="http://schemas.microsoft.com/office/drawing/2018/hyperlinkcolor" val="tx"/>
                    </a:ext>
                  </a:extLst>
                </a:hlinkClick>
              </a:rPr>
              <a:t>https://pubmed.ncbi.nlm.nih.gov/35736843/</a:t>
            </a:r>
            <a:endParaRPr lang="en-IN" sz="6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endParaRPr>
          </a:p>
          <a:p>
            <a:pPr marL="342900" lvl="0" indent="-342900">
              <a:lnSpc>
                <a:spcPct val="150000"/>
              </a:lnSpc>
              <a:buFont typeface="+mj-lt"/>
              <a:buAutoNum type="arabicPeriod"/>
            </a:pPr>
            <a:r>
              <a:rPr lang="en-IN" sz="600" dirty="0">
                <a:solidFill>
                  <a:schemeClr val="bg1"/>
                </a:solidFill>
                <a:effectLst/>
                <a:latin typeface="Open Sans" panose="020B0606030504020204" pitchFamily="34" charset="0"/>
                <a:ea typeface="Calibri" panose="020F0502020204030204" pitchFamily="34" charset="0"/>
                <a:cs typeface="Mangal" panose="02040503050203030202" pitchFamily="18" charset="0"/>
              </a:rPr>
              <a:t>Al-</a:t>
            </a:r>
            <a:r>
              <a:rPr lang="en-IN" sz="600" dirty="0" err="1">
                <a:solidFill>
                  <a:schemeClr val="bg1"/>
                </a:solidFill>
                <a:effectLst/>
                <a:latin typeface="Open Sans" panose="020B0606030504020204" pitchFamily="34" charset="0"/>
                <a:ea typeface="Calibri" panose="020F0502020204030204" pitchFamily="34" charset="0"/>
                <a:cs typeface="Mangal" panose="02040503050203030202" pitchFamily="18" charset="0"/>
              </a:rPr>
              <a:t>Kandari</a:t>
            </a:r>
            <a:r>
              <a:rPr lang="en-IN" sz="600" dirty="0">
                <a:solidFill>
                  <a:schemeClr val="bg1"/>
                </a:solidFill>
                <a:effectLst/>
                <a:latin typeface="Open Sans" panose="020B0606030504020204" pitchFamily="34" charset="0"/>
                <a:ea typeface="Calibri" panose="020F0502020204030204" pitchFamily="34" charset="0"/>
                <a:cs typeface="Mangal" panose="02040503050203030202" pitchFamily="18" charset="0"/>
              </a:rPr>
              <a:t> F, Thomas D. Factors contributing to nursing task incompletion as perceived by nurses working in Kuwait general hospitals. J Clin </a:t>
            </a:r>
            <a:r>
              <a:rPr lang="en-IN" sz="600" dirty="0" err="1">
                <a:solidFill>
                  <a:schemeClr val="bg1"/>
                </a:solidFill>
                <a:effectLst/>
                <a:latin typeface="Open Sans" panose="020B0606030504020204" pitchFamily="34" charset="0"/>
                <a:ea typeface="Calibri" panose="020F0502020204030204" pitchFamily="34" charset="0"/>
                <a:cs typeface="Mangal" panose="02040503050203030202" pitchFamily="18" charset="0"/>
              </a:rPr>
              <a:t>Nurs</a:t>
            </a:r>
            <a:r>
              <a:rPr lang="en-IN" sz="600" dirty="0">
                <a:solidFill>
                  <a:schemeClr val="bg1"/>
                </a:solidFill>
                <a:effectLst/>
                <a:latin typeface="Open Sans" panose="020B0606030504020204" pitchFamily="34" charset="0"/>
                <a:ea typeface="Calibri" panose="020F0502020204030204" pitchFamily="34" charset="0"/>
                <a:cs typeface="Mangal" panose="02040503050203030202" pitchFamily="18" charset="0"/>
              </a:rPr>
              <a:t> [Internet]. 2009 [cited 2022 Jun 28];18(24):3430–40. Available from: </a:t>
            </a:r>
            <a:r>
              <a:rPr lang="en-IN" sz="600" u="sng" dirty="0">
                <a:solidFill>
                  <a:schemeClr val="bg1"/>
                </a:solidFill>
                <a:effectLst/>
                <a:latin typeface="Open Sans" panose="020B0606030504020204" pitchFamily="34" charset="0"/>
                <a:ea typeface="Calibri" panose="020F0502020204030204" pitchFamily="34" charset="0"/>
                <a:cs typeface="Mangal" panose="02040503050203030202" pitchFamily="18" charset="0"/>
                <a:hlinkClick r:id="rId14">
                  <a:extLst>
                    <a:ext uri="{A12FA001-AC4F-418D-AE19-62706E023703}">
                      <ahyp:hlinkClr xmlns:ahyp="http://schemas.microsoft.com/office/drawing/2018/hyperlinkcolor" val="tx"/>
                    </a:ext>
                  </a:extLst>
                </a:hlinkClick>
              </a:rPr>
              <a:t>https://pubmed.ncbi.nlm.nih.gov/19538555/</a:t>
            </a:r>
            <a:endParaRPr lang="en-IN" sz="6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endParaRPr>
          </a:p>
          <a:p>
            <a:pPr marL="342900" lvl="0" indent="-342900">
              <a:lnSpc>
                <a:spcPct val="150000"/>
              </a:lnSpc>
              <a:spcAft>
                <a:spcPts val="800"/>
              </a:spcAft>
              <a:buFont typeface="+mj-lt"/>
              <a:buAutoNum type="arabicPeriod"/>
            </a:pPr>
            <a:r>
              <a:rPr lang="en-IN" sz="600" dirty="0">
                <a:solidFill>
                  <a:schemeClr val="bg1"/>
                </a:solidFill>
                <a:effectLst/>
                <a:latin typeface="Open Sans" panose="020B0606030504020204" pitchFamily="34" charset="0"/>
                <a:ea typeface="Times New Roman" panose="02020603050405020304" pitchFamily="18" charset="0"/>
                <a:cs typeface="Mangal" panose="02040503050203030202" pitchFamily="18" charset="0"/>
              </a:rPr>
              <a:t>Aden AM. Effectiveness of student portals in private universities, a case study of mount Kenya university. Halfwave Studios [Internet]. 2019 [cited 2022 Jun 28]; Available from: </a:t>
            </a:r>
            <a:r>
              <a:rPr lang="en-IN" sz="600" u="sng" dirty="0">
                <a:solidFill>
                  <a:schemeClr val="bg1"/>
                </a:solidFill>
                <a:effectLst/>
                <a:latin typeface="Open Sans" panose="020B0606030504020204" pitchFamily="34" charset="0"/>
                <a:ea typeface="Times New Roman" panose="02020603050405020304" pitchFamily="18" charset="0"/>
                <a:cs typeface="Mangal" panose="02040503050203030202" pitchFamily="18" charset="0"/>
                <a:hlinkClick r:id="rId15">
                  <a:extLst>
                    <a:ext uri="{A12FA001-AC4F-418D-AE19-62706E023703}">
                      <ahyp:hlinkClr xmlns:ahyp="http://schemas.microsoft.com/office/drawing/2018/hyperlinkcolor" val="tx"/>
                    </a:ext>
                  </a:extLst>
                </a:hlinkClick>
              </a:rPr>
              <a:t>https://www.academia.edu/39767212/EFFECTIVENESS_OF_STUDENT_PORTALS_IN_PRIVATE_UNIVERSITIES_A_CASE_STUDY_OF_MOUNT_KENYA_UNIVERSITY</a:t>
            </a:r>
            <a:endParaRPr lang="en-IN" sz="600" u="sng" dirty="0">
              <a:solidFill>
                <a:schemeClr val="bg1"/>
              </a:solidFill>
              <a:latin typeface="Times New Roman" panose="02020603050405020304" pitchFamily="18" charset="0"/>
              <a:ea typeface="Times New Roman" panose="02020603050405020304" pitchFamily="18" charset="0"/>
              <a:cs typeface="Mangal" panose="02040503050203030202" pitchFamily="18" charset="0"/>
            </a:endParaRPr>
          </a:p>
          <a:p>
            <a:pPr marL="342900" lvl="0" indent="-342900">
              <a:lnSpc>
                <a:spcPct val="150000"/>
              </a:lnSpc>
              <a:spcAft>
                <a:spcPts val="800"/>
              </a:spcAft>
              <a:buFont typeface="+mj-lt"/>
              <a:buAutoNum type="arabicPeriod"/>
            </a:pPr>
            <a:r>
              <a:rPr lang="en-IN" sz="600" dirty="0">
                <a:solidFill>
                  <a:schemeClr val="bg1"/>
                </a:solidFill>
                <a:effectLst/>
                <a:latin typeface="Open Sans" panose="020B0606030504020204" pitchFamily="34" charset="0"/>
                <a:ea typeface="Calibri" panose="020F0502020204030204" pitchFamily="34" charset="0"/>
              </a:rPr>
              <a:t>Functional objectives of single sign on (SSO) and student information system (SIS) [Internet]. Gouconnect.com. [cited 2022 Jun 28]. Available from: </a:t>
            </a:r>
            <a:r>
              <a:rPr lang="en-IN" sz="600" u="sng" dirty="0">
                <a:solidFill>
                  <a:schemeClr val="bg1"/>
                </a:solidFill>
                <a:effectLst/>
                <a:latin typeface="Open Sans" panose="020B0606030504020204" pitchFamily="34" charset="0"/>
                <a:ea typeface="Calibri" panose="020F0502020204030204" pitchFamily="34" charset="0"/>
                <a:hlinkClick r:id="rId16">
                  <a:extLst>
                    <a:ext uri="{A12FA001-AC4F-418D-AE19-62706E023703}">
                      <ahyp:hlinkClr xmlns:ahyp="http://schemas.microsoft.com/office/drawing/2018/hyperlinkcolor" val="tx"/>
                    </a:ext>
                  </a:extLst>
                </a:hlinkClick>
              </a:rPr>
              <a:t>https://support.gouconnect.com/en/articles/4169345-functional-objectives-of-single-sign-on-sso-and-student-information-system-sis</a:t>
            </a:r>
            <a:endParaRPr lang="en-IN" sz="600" dirty="0">
              <a:solidFill>
                <a:schemeClr val="bg1"/>
              </a:solidFill>
            </a:endParaRPr>
          </a:p>
        </p:txBody>
      </p:sp>
    </p:spTree>
    <p:extLst>
      <p:ext uri="{BB962C8B-B14F-4D97-AF65-F5344CB8AC3E}">
        <p14:creationId xmlns:p14="http://schemas.microsoft.com/office/powerpoint/2010/main" val="257456205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179E9-80E0-4235-AD3A-9986FB6B81BE}"/>
              </a:ext>
            </a:extLst>
          </p:cNvPr>
          <p:cNvSpPr>
            <a:spLocks noGrp="1"/>
          </p:cNvSpPr>
          <p:nvPr>
            <p:ph type="title"/>
          </p:nvPr>
        </p:nvSpPr>
        <p:spPr>
          <a:xfrm>
            <a:off x="-15539" y="2344718"/>
            <a:ext cx="3616856" cy="2168563"/>
          </a:xfrm>
        </p:spPr>
        <p:txBody>
          <a:bodyPr anchor="ctr">
            <a:normAutofit/>
          </a:bodyPr>
          <a:lstStyle/>
          <a:p>
            <a:pPr algn="ctr"/>
            <a:r>
              <a:rPr lang="en-IN" sz="4600" b="1" dirty="0"/>
              <a:t>Final Poster of Internship Presentation </a:t>
            </a:r>
          </a:p>
        </p:txBody>
      </p:sp>
      <p:sp>
        <p:nvSpPr>
          <p:cNvPr id="10" name="Freeform: Shape 9">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7FBA016C-BD0B-4C6C-934A-6589C8F50DB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433856" cy="674915"/>
          </a:xfrm>
          <a:prstGeom prst="rect">
            <a:avLst/>
          </a:prstGeom>
        </p:spPr>
      </p:pic>
      <p:pic>
        <p:nvPicPr>
          <p:cNvPr id="4" name="Picture 3">
            <a:extLst>
              <a:ext uri="{FF2B5EF4-FFF2-40B4-BE49-F238E27FC236}">
                <a16:creationId xmlns:a16="http://schemas.microsoft.com/office/drawing/2014/main" id="{03CBA01C-6B06-4A10-1903-C845711A4F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39" y="0"/>
            <a:ext cx="8709061" cy="6858000"/>
          </a:xfrm>
          <a:prstGeom prst="rect">
            <a:avLst/>
          </a:prstGeom>
        </p:spPr>
      </p:pic>
    </p:spTree>
    <p:extLst>
      <p:ext uri="{BB962C8B-B14F-4D97-AF65-F5344CB8AC3E}">
        <p14:creationId xmlns:p14="http://schemas.microsoft.com/office/powerpoint/2010/main" val="75827871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5" name="Freeform: Shape 6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7" name="Freeform: Shape 6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itle 1">
            <a:extLst>
              <a:ext uri="{FF2B5EF4-FFF2-40B4-BE49-F238E27FC236}">
                <a16:creationId xmlns:a16="http://schemas.microsoft.com/office/drawing/2014/main" id="{6AFDF287-CFE3-46ED-A4E6-ABC50C30BED2}"/>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600" b="1" kern="1200" dirty="0">
                <a:solidFill>
                  <a:schemeClr val="bg1"/>
                </a:solidFill>
                <a:latin typeface="+mj-lt"/>
                <a:ea typeface="+mj-ea"/>
                <a:cs typeface="+mj-cs"/>
              </a:rPr>
              <a:t>Screenshot of Approval</a:t>
            </a:r>
          </a:p>
        </p:txBody>
      </p:sp>
      <p:sp>
        <p:nvSpPr>
          <p:cNvPr id="69" name="Rectangle 6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 name="Rectangle 7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Diagram&#10;&#10;Description automatically generated">
            <a:extLst>
              <a:ext uri="{FF2B5EF4-FFF2-40B4-BE49-F238E27FC236}">
                <a16:creationId xmlns:a16="http://schemas.microsoft.com/office/drawing/2014/main" id="{0CAF2937-6932-4B63-BE87-741C56E67F2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rot="16200000">
            <a:off x="6506340" y="712023"/>
            <a:ext cx="4138368" cy="4959049"/>
          </a:xfrm>
          <a:prstGeom prst="rect">
            <a:avLst/>
          </a:prstGeom>
        </p:spPr>
      </p:pic>
      <p:pic>
        <p:nvPicPr>
          <p:cNvPr id="40" name="Picture 39">
            <a:extLst>
              <a:ext uri="{FF2B5EF4-FFF2-40B4-BE49-F238E27FC236}">
                <a16:creationId xmlns:a16="http://schemas.microsoft.com/office/drawing/2014/main" id="{1EC084D8-0D7D-4E33-89A3-7233B189F9AD}"/>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0" y="3348"/>
            <a:ext cx="1185117" cy="557834"/>
          </a:xfrm>
          <a:prstGeom prst="rect">
            <a:avLst/>
          </a:prstGeom>
        </p:spPr>
      </p:pic>
    </p:spTree>
    <p:extLst>
      <p:ext uri="{BB962C8B-B14F-4D97-AF65-F5344CB8AC3E}">
        <p14:creationId xmlns:p14="http://schemas.microsoft.com/office/powerpoint/2010/main" val="106189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l="-3000" r="41000"/>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FD0E8E8-C530-4B2D-A01A-CCD47590B6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C2A4E45-CE29-4882-AF90-F4E1AC9E47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7641" y="0"/>
            <a:ext cx="6542835" cy="6858000"/>
          </a:xfrm>
          <a:custGeom>
            <a:avLst/>
            <a:gdLst>
              <a:gd name="connsiteX0" fmla="*/ 1397169 w 6542835"/>
              <a:gd name="connsiteY0" fmla="*/ 0 h 6858000"/>
              <a:gd name="connsiteX1" fmla="*/ 6542835 w 6542835"/>
              <a:gd name="connsiteY1" fmla="*/ 0 h 6858000"/>
              <a:gd name="connsiteX2" fmla="*/ 6542835 w 6542835"/>
              <a:gd name="connsiteY2" fmla="*/ 6858000 h 6858000"/>
              <a:gd name="connsiteX3" fmla="*/ 1639958 w 6542835"/>
              <a:gd name="connsiteY3" fmla="*/ 6858000 h 6858000"/>
              <a:gd name="connsiteX4" fmla="*/ 1521013 w 6542835"/>
              <a:gd name="connsiteY4" fmla="*/ 6754967 h 6858000"/>
              <a:gd name="connsiteX5" fmla="*/ 0 w 6542835"/>
              <a:gd name="connsiteY5" fmla="*/ 3318447 h 6858000"/>
              <a:gd name="connsiteX6" fmla="*/ 1359779 w 6542835"/>
              <a:gd name="connsiteY6" fmla="*/ 356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42835" h="6858000">
                <a:moveTo>
                  <a:pt x="1397169" y="0"/>
                </a:moveTo>
                <a:lnTo>
                  <a:pt x="6542835" y="0"/>
                </a:lnTo>
                <a:lnTo>
                  <a:pt x="6542835" y="6858000"/>
                </a:lnTo>
                <a:lnTo>
                  <a:pt x="1639958" y="6858000"/>
                </a:lnTo>
                <a:lnTo>
                  <a:pt x="1521013" y="6754967"/>
                </a:lnTo>
                <a:cubicBezTo>
                  <a:pt x="586622" y="5905710"/>
                  <a:pt x="0" y="4680585"/>
                  <a:pt x="0" y="3318447"/>
                </a:cubicBezTo>
                <a:cubicBezTo>
                  <a:pt x="0" y="2036434"/>
                  <a:pt x="519638" y="875790"/>
                  <a:pt x="1359779" y="35648"/>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Oval 13">
            <a:extLst>
              <a:ext uri="{FF2B5EF4-FFF2-40B4-BE49-F238E27FC236}">
                <a16:creationId xmlns:a16="http://schemas.microsoft.com/office/drawing/2014/main" id="{B87BF251-0F3D-4FED-A71D-D1564D1D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064" y="1226650"/>
            <a:ext cx="548640" cy="548640"/>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5">
            <a:extLst>
              <a:ext uri="{FF2B5EF4-FFF2-40B4-BE49-F238E27FC236}">
                <a16:creationId xmlns:a16="http://schemas.microsoft.com/office/drawing/2014/main" id="{C0F80DFC-077A-4A53-AF1A-600D9F1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07055" y="0"/>
            <a:ext cx="2234723" cy="1723952"/>
          </a:xfrm>
          <a:custGeom>
            <a:avLst/>
            <a:gdLst>
              <a:gd name="connsiteX0" fmla="*/ 1735930 w 2234723"/>
              <a:gd name="connsiteY0" fmla="*/ 1723952 h 1723952"/>
              <a:gd name="connsiteX1" fmla="*/ 2234723 w 2234723"/>
              <a:gd name="connsiteY1" fmla="*/ 1723952 h 1723952"/>
              <a:gd name="connsiteX2" fmla="*/ 2220570 w 2234723"/>
              <a:gd name="connsiteY2" fmla="*/ 1665525 h 1723952"/>
              <a:gd name="connsiteX3" fmla="*/ 118986 w 2234723"/>
              <a:gd name="connsiteY3" fmla="*/ 3008 h 1723952"/>
              <a:gd name="connsiteX4" fmla="*/ 0 w 2234723"/>
              <a:gd name="connsiteY4" fmla="*/ 0 h 1723952"/>
              <a:gd name="connsiteX5" fmla="*/ 0 w 2234723"/>
              <a:gd name="connsiteY5" fmla="*/ 474250 h 1723952"/>
              <a:gd name="connsiteX6" fmla="*/ 187921 w 2234723"/>
              <a:gd name="connsiteY6" fmla="*/ 483739 h 1723952"/>
              <a:gd name="connsiteX7" fmla="*/ 1656728 w 2234723"/>
              <a:gd name="connsiteY7" fmla="*/ 1515386 h 172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4723" h="1723952">
                <a:moveTo>
                  <a:pt x="1735930" y="1723952"/>
                </a:moveTo>
                <a:lnTo>
                  <a:pt x="2234723" y="1723952"/>
                </a:lnTo>
                <a:lnTo>
                  <a:pt x="2220570" y="1665525"/>
                </a:lnTo>
                <a:cubicBezTo>
                  <a:pt x="1951414" y="739745"/>
                  <a:pt x="1119014" y="53700"/>
                  <a:pt x="118986" y="3008"/>
                </a:cubicBezTo>
                <a:lnTo>
                  <a:pt x="0" y="0"/>
                </a:lnTo>
                <a:lnTo>
                  <a:pt x="0" y="474250"/>
                </a:lnTo>
                <a:lnTo>
                  <a:pt x="187921" y="483739"/>
                </a:lnTo>
                <a:cubicBezTo>
                  <a:pt x="836688" y="549625"/>
                  <a:pt x="1385706" y="952924"/>
                  <a:pt x="1656728" y="1515386"/>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B60E09F4-7977-4967-8580-F220B2672C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04572"/>
            <a:ext cx="1850222" cy="870898"/>
          </a:xfrm>
          <a:prstGeom prst="rect">
            <a:avLst/>
          </a:prstGeom>
        </p:spPr>
      </p:pic>
      <p:sp>
        <p:nvSpPr>
          <p:cNvPr id="13" name="Title 1">
            <a:extLst>
              <a:ext uri="{FF2B5EF4-FFF2-40B4-BE49-F238E27FC236}">
                <a16:creationId xmlns:a16="http://schemas.microsoft.com/office/drawing/2014/main" id="{7D44DB37-1FBB-491D-87D8-EEAC1E12EDE1}"/>
              </a:ext>
            </a:extLst>
          </p:cNvPr>
          <p:cNvSpPr>
            <a:spLocks noGrp="1"/>
          </p:cNvSpPr>
          <p:nvPr>
            <p:ph type="title"/>
          </p:nvPr>
        </p:nvSpPr>
        <p:spPr>
          <a:xfrm>
            <a:off x="7251335" y="2922323"/>
            <a:ext cx="3781109" cy="1394322"/>
          </a:xfrm>
        </p:spPr>
        <p:txBody>
          <a:bodyPr anchor="ctr">
            <a:normAutofit/>
          </a:bodyPr>
          <a:lstStyle/>
          <a:p>
            <a:pPr algn="ctr"/>
            <a:r>
              <a:rPr lang="en-IN" sz="6100" b="1" dirty="0">
                <a:solidFill>
                  <a:schemeClr val="bg1"/>
                </a:solidFill>
              </a:rPr>
              <a:t>Thank You</a:t>
            </a:r>
            <a:br>
              <a:rPr lang="en-IN" sz="6100" b="1" dirty="0">
                <a:solidFill>
                  <a:schemeClr val="bg1"/>
                </a:solidFill>
              </a:rPr>
            </a:br>
            <a:r>
              <a:rPr lang="en-IN" sz="1800" dirty="0">
                <a:solidFill>
                  <a:schemeClr val="bg1"/>
                </a:solidFill>
              </a:rPr>
              <a:t>Any Questions </a:t>
            </a:r>
            <a:endParaRPr lang="en-IN" sz="1800" b="1" dirty="0">
              <a:solidFill>
                <a:schemeClr val="bg1"/>
              </a:solidFill>
            </a:endParaRPr>
          </a:p>
        </p:txBody>
      </p:sp>
    </p:spTree>
    <p:extLst>
      <p:ext uri="{BB962C8B-B14F-4D97-AF65-F5344CB8AC3E}">
        <p14:creationId xmlns:p14="http://schemas.microsoft.com/office/powerpoint/2010/main" val="2887384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179E9-80E0-4235-AD3A-9986FB6B81BE}"/>
              </a:ext>
            </a:extLst>
          </p:cNvPr>
          <p:cNvSpPr>
            <a:spLocks noGrp="1"/>
          </p:cNvSpPr>
          <p:nvPr>
            <p:ph type="title"/>
          </p:nvPr>
        </p:nvSpPr>
        <p:spPr>
          <a:xfrm>
            <a:off x="804673" y="1445494"/>
            <a:ext cx="3616856" cy="4376572"/>
          </a:xfrm>
        </p:spPr>
        <p:txBody>
          <a:bodyPr anchor="ctr">
            <a:normAutofit/>
          </a:bodyPr>
          <a:lstStyle/>
          <a:p>
            <a:pPr algn="ctr"/>
            <a:r>
              <a:rPr lang="en-IN" sz="4600" b="1" dirty="0"/>
              <a:t>Internship Experiences</a:t>
            </a:r>
            <a:r>
              <a:rPr lang="en-IN" sz="4800" dirty="0"/>
              <a:t> </a:t>
            </a:r>
          </a:p>
        </p:txBody>
      </p:sp>
      <p:sp>
        <p:nvSpPr>
          <p:cNvPr id="10" name="Freeform: Shape 9">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6E59CB42-DC30-4058-B39F-610B6DBAA81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850222" cy="870898"/>
          </a:xfrm>
          <a:prstGeom prst="rect">
            <a:avLst/>
          </a:prstGeom>
        </p:spPr>
      </p:pic>
      <p:grpSp>
        <p:nvGrpSpPr>
          <p:cNvPr id="17" name="Group 16">
            <a:extLst>
              <a:ext uri="{FF2B5EF4-FFF2-40B4-BE49-F238E27FC236}">
                <a16:creationId xmlns:a16="http://schemas.microsoft.com/office/drawing/2014/main" id="{165AA9FB-9B11-4AC1-B58D-7B0DEE60BFA9}"/>
              </a:ext>
            </a:extLst>
          </p:cNvPr>
          <p:cNvGrpSpPr/>
          <p:nvPr/>
        </p:nvGrpSpPr>
        <p:grpSpPr>
          <a:xfrm>
            <a:off x="5619550" y="490569"/>
            <a:ext cx="6389913" cy="5328734"/>
            <a:chOff x="400269" y="1275257"/>
            <a:chExt cx="5503911" cy="4605281"/>
          </a:xfrm>
        </p:grpSpPr>
        <p:sp>
          <p:nvSpPr>
            <p:cNvPr id="18" name="Freeform 5">
              <a:extLst>
                <a:ext uri="{FF2B5EF4-FFF2-40B4-BE49-F238E27FC236}">
                  <a16:creationId xmlns:a16="http://schemas.microsoft.com/office/drawing/2014/main" id="{04F008DA-2F69-44F7-90AA-96D44573D5AE}"/>
                </a:ext>
              </a:extLst>
            </p:cNvPr>
            <p:cNvSpPr/>
            <p:nvPr/>
          </p:nvSpPr>
          <p:spPr>
            <a:xfrm>
              <a:off x="400269" y="1476375"/>
              <a:ext cx="2681890" cy="4404163"/>
            </a:xfrm>
            <a:custGeom>
              <a:avLst/>
              <a:gdLst>
                <a:gd name="connsiteX0" fmla="*/ 165100 w 2609878"/>
                <a:gd name="connsiteY0" fmla="*/ 158750 h 4267653"/>
                <a:gd name="connsiteX1" fmla="*/ 228600 w 2609878"/>
                <a:gd name="connsiteY1" fmla="*/ 146050 h 4267653"/>
                <a:gd name="connsiteX2" fmla="*/ 266700 w 2609878"/>
                <a:gd name="connsiteY2" fmla="*/ 114300 h 4267653"/>
                <a:gd name="connsiteX3" fmla="*/ 285750 w 2609878"/>
                <a:gd name="connsiteY3" fmla="*/ 107950 h 4267653"/>
                <a:gd name="connsiteX4" fmla="*/ 304800 w 2609878"/>
                <a:gd name="connsiteY4" fmla="*/ 95250 h 4267653"/>
                <a:gd name="connsiteX5" fmla="*/ 406400 w 2609878"/>
                <a:gd name="connsiteY5" fmla="*/ 82550 h 4267653"/>
                <a:gd name="connsiteX6" fmla="*/ 444500 w 2609878"/>
                <a:gd name="connsiteY6" fmla="*/ 69850 h 4267653"/>
                <a:gd name="connsiteX7" fmla="*/ 463550 w 2609878"/>
                <a:gd name="connsiteY7" fmla="*/ 63500 h 4267653"/>
                <a:gd name="connsiteX8" fmla="*/ 546100 w 2609878"/>
                <a:gd name="connsiteY8" fmla="*/ 50800 h 4267653"/>
                <a:gd name="connsiteX9" fmla="*/ 615950 w 2609878"/>
                <a:gd name="connsiteY9" fmla="*/ 57150 h 4267653"/>
                <a:gd name="connsiteX10" fmla="*/ 685800 w 2609878"/>
                <a:gd name="connsiteY10" fmla="*/ 69850 h 4267653"/>
                <a:gd name="connsiteX11" fmla="*/ 774700 w 2609878"/>
                <a:gd name="connsiteY11" fmla="*/ 76200 h 4267653"/>
                <a:gd name="connsiteX12" fmla="*/ 838200 w 2609878"/>
                <a:gd name="connsiteY12" fmla="*/ 82550 h 4267653"/>
                <a:gd name="connsiteX13" fmla="*/ 869950 w 2609878"/>
                <a:gd name="connsiteY13" fmla="*/ 88900 h 4267653"/>
                <a:gd name="connsiteX14" fmla="*/ 965200 w 2609878"/>
                <a:gd name="connsiteY14" fmla="*/ 95250 h 4267653"/>
                <a:gd name="connsiteX15" fmla="*/ 1155700 w 2609878"/>
                <a:gd name="connsiteY15" fmla="*/ 88900 h 4267653"/>
                <a:gd name="connsiteX16" fmla="*/ 1200150 w 2609878"/>
                <a:gd name="connsiteY16" fmla="*/ 69850 h 4267653"/>
                <a:gd name="connsiteX17" fmla="*/ 1219200 w 2609878"/>
                <a:gd name="connsiteY17" fmla="*/ 50800 h 4267653"/>
                <a:gd name="connsiteX18" fmla="*/ 1257300 w 2609878"/>
                <a:gd name="connsiteY18" fmla="*/ 38100 h 4267653"/>
                <a:gd name="connsiteX19" fmla="*/ 1301750 w 2609878"/>
                <a:gd name="connsiteY19" fmla="*/ 44450 h 4267653"/>
                <a:gd name="connsiteX20" fmla="*/ 1339850 w 2609878"/>
                <a:gd name="connsiteY20" fmla="*/ 57150 h 4267653"/>
                <a:gd name="connsiteX21" fmla="*/ 1377950 w 2609878"/>
                <a:gd name="connsiteY21" fmla="*/ 69850 h 4267653"/>
                <a:gd name="connsiteX22" fmla="*/ 1409700 w 2609878"/>
                <a:gd name="connsiteY22" fmla="*/ 76200 h 4267653"/>
                <a:gd name="connsiteX23" fmla="*/ 1479550 w 2609878"/>
                <a:gd name="connsiteY23" fmla="*/ 63500 h 4267653"/>
                <a:gd name="connsiteX24" fmla="*/ 1498600 w 2609878"/>
                <a:gd name="connsiteY24" fmla="*/ 50800 h 4267653"/>
                <a:gd name="connsiteX25" fmla="*/ 1536700 w 2609878"/>
                <a:gd name="connsiteY25" fmla="*/ 38100 h 4267653"/>
                <a:gd name="connsiteX26" fmla="*/ 1625600 w 2609878"/>
                <a:gd name="connsiteY26" fmla="*/ 44450 h 4267653"/>
                <a:gd name="connsiteX27" fmla="*/ 1663700 w 2609878"/>
                <a:gd name="connsiteY27" fmla="*/ 50800 h 4267653"/>
                <a:gd name="connsiteX28" fmla="*/ 1701800 w 2609878"/>
                <a:gd name="connsiteY28" fmla="*/ 44450 h 4267653"/>
                <a:gd name="connsiteX29" fmla="*/ 1758950 w 2609878"/>
                <a:gd name="connsiteY29" fmla="*/ 25400 h 4267653"/>
                <a:gd name="connsiteX30" fmla="*/ 1778000 w 2609878"/>
                <a:gd name="connsiteY30" fmla="*/ 19050 h 4267653"/>
                <a:gd name="connsiteX31" fmla="*/ 2006600 w 2609878"/>
                <a:gd name="connsiteY31" fmla="*/ 19050 h 4267653"/>
                <a:gd name="connsiteX32" fmla="*/ 2025650 w 2609878"/>
                <a:gd name="connsiteY32" fmla="*/ 12700 h 4267653"/>
                <a:gd name="connsiteX33" fmla="*/ 2209800 w 2609878"/>
                <a:gd name="connsiteY33" fmla="*/ 12700 h 4267653"/>
                <a:gd name="connsiteX34" fmla="*/ 2228850 w 2609878"/>
                <a:gd name="connsiteY34" fmla="*/ 6350 h 4267653"/>
                <a:gd name="connsiteX35" fmla="*/ 2260600 w 2609878"/>
                <a:gd name="connsiteY35" fmla="*/ 0 h 4267653"/>
                <a:gd name="connsiteX36" fmla="*/ 2432050 w 2609878"/>
                <a:gd name="connsiteY36" fmla="*/ 12700 h 4267653"/>
                <a:gd name="connsiteX37" fmla="*/ 2470150 w 2609878"/>
                <a:gd name="connsiteY37" fmla="*/ 25400 h 4267653"/>
                <a:gd name="connsiteX38" fmla="*/ 2489200 w 2609878"/>
                <a:gd name="connsiteY38" fmla="*/ 38100 h 4267653"/>
                <a:gd name="connsiteX39" fmla="*/ 2508250 w 2609878"/>
                <a:gd name="connsiteY39" fmla="*/ 44450 h 4267653"/>
                <a:gd name="connsiteX40" fmla="*/ 2527300 w 2609878"/>
                <a:gd name="connsiteY40" fmla="*/ 82550 h 4267653"/>
                <a:gd name="connsiteX41" fmla="*/ 2546350 w 2609878"/>
                <a:gd name="connsiteY41" fmla="*/ 95250 h 4267653"/>
                <a:gd name="connsiteX42" fmla="*/ 2565400 w 2609878"/>
                <a:gd name="connsiteY42" fmla="*/ 203200 h 4267653"/>
                <a:gd name="connsiteX43" fmla="*/ 2578100 w 2609878"/>
                <a:gd name="connsiteY43" fmla="*/ 241300 h 4267653"/>
                <a:gd name="connsiteX44" fmla="*/ 2584450 w 2609878"/>
                <a:gd name="connsiteY44" fmla="*/ 260350 h 4267653"/>
                <a:gd name="connsiteX45" fmla="*/ 2578100 w 2609878"/>
                <a:gd name="connsiteY45" fmla="*/ 279400 h 4267653"/>
                <a:gd name="connsiteX46" fmla="*/ 2552700 w 2609878"/>
                <a:gd name="connsiteY46" fmla="*/ 317500 h 4267653"/>
                <a:gd name="connsiteX47" fmla="*/ 2540000 w 2609878"/>
                <a:gd name="connsiteY47" fmla="*/ 336550 h 4267653"/>
                <a:gd name="connsiteX48" fmla="*/ 2533650 w 2609878"/>
                <a:gd name="connsiteY48" fmla="*/ 355600 h 4267653"/>
                <a:gd name="connsiteX49" fmla="*/ 2533650 w 2609878"/>
                <a:gd name="connsiteY49" fmla="*/ 495300 h 4267653"/>
                <a:gd name="connsiteX50" fmla="*/ 2514600 w 2609878"/>
                <a:gd name="connsiteY50" fmla="*/ 508000 h 4267653"/>
                <a:gd name="connsiteX51" fmla="*/ 2495550 w 2609878"/>
                <a:gd name="connsiteY51" fmla="*/ 546100 h 4267653"/>
                <a:gd name="connsiteX52" fmla="*/ 2514600 w 2609878"/>
                <a:gd name="connsiteY52" fmla="*/ 584200 h 4267653"/>
                <a:gd name="connsiteX53" fmla="*/ 2533650 w 2609878"/>
                <a:gd name="connsiteY53" fmla="*/ 622300 h 4267653"/>
                <a:gd name="connsiteX54" fmla="*/ 2527300 w 2609878"/>
                <a:gd name="connsiteY54" fmla="*/ 679450 h 4267653"/>
                <a:gd name="connsiteX55" fmla="*/ 2520950 w 2609878"/>
                <a:gd name="connsiteY55" fmla="*/ 730250 h 4267653"/>
                <a:gd name="connsiteX56" fmla="*/ 2533650 w 2609878"/>
                <a:gd name="connsiteY56" fmla="*/ 768350 h 4267653"/>
                <a:gd name="connsiteX57" fmla="*/ 2540000 w 2609878"/>
                <a:gd name="connsiteY57" fmla="*/ 787400 h 4267653"/>
                <a:gd name="connsiteX58" fmla="*/ 2514600 w 2609878"/>
                <a:gd name="connsiteY58" fmla="*/ 825500 h 4267653"/>
                <a:gd name="connsiteX59" fmla="*/ 2501900 w 2609878"/>
                <a:gd name="connsiteY59" fmla="*/ 844550 h 4267653"/>
                <a:gd name="connsiteX60" fmla="*/ 2514600 w 2609878"/>
                <a:gd name="connsiteY60" fmla="*/ 901700 h 4267653"/>
                <a:gd name="connsiteX61" fmla="*/ 2533650 w 2609878"/>
                <a:gd name="connsiteY61" fmla="*/ 914400 h 4267653"/>
                <a:gd name="connsiteX62" fmla="*/ 2540000 w 2609878"/>
                <a:gd name="connsiteY62" fmla="*/ 933450 h 4267653"/>
                <a:gd name="connsiteX63" fmla="*/ 2565400 w 2609878"/>
                <a:gd name="connsiteY63" fmla="*/ 965200 h 4267653"/>
                <a:gd name="connsiteX64" fmla="*/ 2559050 w 2609878"/>
                <a:gd name="connsiteY64" fmla="*/ 996950 h 4267653"/>
                <a:gd name="connsiteX65" fmla="*/ 2546350 w 2609878"/>
                <a:gd name="connsiteY65" fmla="*/ 1016000 h 4267653"/>
                <a:gd name="connsiteX66" fmla="*/ 2552700 w 2609878"/>
                <a:gd name="connsiteY66" fmla="*/ 1047750 h 4267653"/>
                <a:gd name="connsiteX67" fmla="*/ 2578100 w 2609878"/>
                <a:gd name="connsiteY67" fmla="*/ 1104900 h 4267653"/>
                <a:gd name="connsiteX68" fmla="*/ 2571750 w 2609878"/>
                <a:gd name="connsiteY68" fmla="*/ 1130300 h 4267653"/>
                <a:gd name="connsiteX69" fmla="*/ 2559050 w 2609878"/>
                <a:gd name="connsiteY69" fmla="*/ 1149350 h 4267653"/>
                <a:gd name="connsiteX70" fmla="*/ 2552700 w 2609878"/>
                <a:gd name="connsiteY70" fmla="*/ 1168400 h 4267653"/>
                <a:gd name="connsiteX71" fmla="*/ 2565400 w 2609878"/>
                <a:gd name="connsiteY71" fmla="*/ 1257300 h 4267653"/>
                <a:gd name="connsiteX72" fmla="*/ 2578100 w 2609878"/>
                <a:gd name="connsiteY72" fmla="*/ 1295400 h 4267653"/>
                <a:gd name="connsiteX73" fmla="*/ 2584450 w 2609878"/>
                <a:gd name="connsiteY73" fmla="*/ 1314450 h 4267653"/>
                <a:gd name="connsiteX74" fmla="*/ 2584450 w 2609878"/>
                <a:gd name="connsiteY74" fmla="*/ 1435100 h 4267653"/>
                <a:gd name="connsiteX75" fmla="*/ 2565400 w 2609878"/>
                <a:gd name="connsiteY75" fmla="*/ 1441450 h 4267653"/>
                <a:gd name="connsiteX76" fmla="*/ 2559050 w 2609878"/>
                <a:gd name="connsiteY76" fmla="*/ 1479550 h 4267653"/>
                <a:gd name="connsiteX77" fmla="*/ 2584450 w 2609878"/>
                <a:gd name="connsiteY77" fmla="*/ 1555750 h 4267653"/>
                <a:gd name="connsiteX78" fmla="*/ 2590800 w 2609878"/>
                <a:gd name="connsiteY78" fmla="*/ 1625600 h 4267653"/>
                <a:gd name="connsiteX79" fmla="*/ 2584450 w 2609878"/>
                <a:gd name="connsiteY79" fmla="*/ 1644650 h 4267653"/>
                <a:gd name="connsiteX80" fmla="*/ 2565400 w 2609878"/>
                <a:gd name="connsiteY80" fmla="*/ 1657350 h 4267653"/>
                <a:gd name="connsiteX81" fmla="*/ 2559050 w 2609878"/>
                <a:gd name="connsiteY81" fmla="*/ 1746250 h 4267653"/>
                <a:gd name="connsiteX82" fmla="*/ 2533650 w 2609878"/>
                <a:gd name="connsiteY82" fmla="*/ 1784350 h 4267653"/>
                <a:gd name="connsiteX83" fmla="*/ 2527300 w 2609878"/>
                <a:gd name="connsiteY83" fmla="*/ 1803400 h 4267653"/>
                <a:gd name="connsiteX84" fmla="*/ 2508250 w 2609878"/>
                <a:gd name="connsiteY84" fmla="*/ 1822450 h 4267653"/>
                <a:gd name="connsiteX85" fmla="*/ 2501900 w 2609878"/>
                <a:gd name="connsiteY85" fmla="*/ 1841500 h 4267653"/>
                <a:gd name="connsiteX86" fmla="*/ 2514600 w 2609878"/>
                <a:gd name="connsiteY86" fmla="*/ 1911350 h 4267653"/>
                <a:gd name="connsiteX87" fmla="*/ 2527300 w 2609878"/>
                <a:gd name="connsiteY87" fmla="*/ 1981200 h 4267653"/>
                <a:gd name="connsiteX88" fmla="*/ 2540000 w 2609878"/>
                <a:gd name="connsiteY88" fmla="*/ 2000250 h 4267653"/>
                <a:gd name="connsiteX89" fmla="*/ 2546350 w 2609878"/>
                <a:gd name="connsiteY89" fmla="*/ 2051050 h 4267653"/>
                <a:gd name="connsiteX90" fmla="*/ 2552700 w 2609878"/>
                <a:gd name="connsiteY90" fmla="*/ 2076450 h 4267653"/>
                <a:gd name="connsiteX91" fmla="*/ 2540000 w 2609878"/>
                <a:gd name="connsiteY91" fmla="*/ 2101850 h 4267653"/>
                <a:gd name="connsiteX92" fmla="*/ 2533650 w 2609878"/>
                <a:gd name="connsiteY92" fmla="*/ 2133600 h 4267653"/>
                <a:gd name="connsiteX93" fmla="*/ 2527300 w 2609878"/>
                <a:gd name="connsiteY93" fmla="*/ 2152650 h 4267653"/>
                <a:gd name="connsiteX94" fmla="*/ 2533650 w 2609878"/>
                <a:gd name="connsiteY94" fmla="*/ 2203450 h 4267653"/>
                <a:gd name="connsiteX95" fmla="*/ 2546350 w 2609878"/>
                <a:gd name="connsiteY95" fmla="*/ 2241550 h 4267653"/>
                <a:gd name="connsiteX96" fmla="*/ 2552700 w 2609878"/>
                <a:gd name="connsiteY96" fmla="*/ 2260600 h 4267653"/>
                <a:gd name="connsiteX97" fmla="*/ 2546350 w 2609878"/>
                <a:gd name="connsiteY97" fmla="*/ 2381250 h 4267653"/>
                <a:gd name="connsiteX98" fmla="*/ 2533650 w 2609878"/>
                <a:gd name="connsiteY98" fmla="*/ 2419350 h 4267653"/>
                <a:gd name="connsiteX99" fmla="*/ 2527300 w 2609878"/>
                <a:gd name="connsiteY99" fmla="*/ 2438400 h 4267653"/>
                <a:gd name="connsiteX100" fmla="*/ 2520950 w 2609878"/>
                <a:gd name="connsiteY100" fmla="*/ 2457450 h 4267653"/>
                <a:gd name="connsiteX101" fmla="*/ 2527300 w 2609878"/>
                <a:gd name="connsiteY101" fmla="*/ 2578100 h 4267653"/>
                <a:gd name="connsiteX102" fmla="*/ 2546350 w 2609878"/>
                <a:gd name="connsiteY102" fmla="*/ 2597150 h 4267653"/>
                <a:gd name="connsiteX103" fmla="*/ 2565400 w 2609878"/>
                <a:gd name="connsiteY103" fmla="*/ 2654300 h 4267653"/>
                <a:gd name="connsiteX104" fmla="*/ 2571750 w 2609878"/>
                <a:gd name="connsiteY104" fmla="*/ 2673350 h 4267653"/>
                <a:gd name="connsiteX105" fmla="*/ 2552700 w 2609878"/>
                <a:gd name="connsiteY105" fmla="*/ 2686050 h 4267653"/>
                <a:gd name="connsiteX106" fmla="*/ 2559050 w 2609878"/>
                <a:gd name="connsiteY106" fmla="*/ 2705100 h 4267653"/>
                <a:gd name="connsiteX107" fmla="*/ 2578100 w 2609878"/>
                <a:gd name="connsiteY107" fmla="*/ 2743200 h 4267653"/>
                <a:gd name="connsiteX108" fmla="*/ 2584450 w 2609878"/>
                <a:gd name="connsiteY108" fmla="*/ 2813050 h 4267653"/>
                <a:gd name="connsiteX109" fmla="*/ 2590800 w 2609878"/>
                <a:gd name="connsiteY109" fmla="*/ 2857500 h 4267653"/>
                <a:gd name="connsiteX110" fmla="*/ 2578100 w 2609878"/>
                <a:gd name="connsiteY110" fmla="*/ 2895600 h 4267653"/>
                <a:gd name="connsiteX111" fmla="*/ 2578100 w 2609878"/>
                <a:gd name="connsiteY111" fmla="*/ 3073400 h 4267653"/>
                <a:gd name="connsiteX112" fmla="*/ 2584450 w 2609878"/>
                <a:gd name="connsiteY112" fmla="*/ 3092450 h 4267653"/>
                <a:gd name="connsiteX113" fmla="*/ 2603500 w 2609878"/>
                <a:gd name="connsiteY113" fmla="*/ 3105150 h 4267653"/>
                <a:gd name="connsiteX114" fmla="*/ 2603500 w 2609878"/>
                <a:gd name="connsiteY114" fmla="*/ 3206750 h 4267653"/>
                <a:gd name="connsiteX115" fmla="*/ 2584450 w 2609878"/>
                <a:gd name="connsiteY115" fmla="*/ 3213100 h 4267653"/>
                <a:gd name="connsiteX116" fmla="*/ 2565400 w 2609878"/>
                <a:gd name="connsiteY116" fmla="*/ 3225800 h 4267653"/>
                <a:gd name="connsiteX117" fmla="*/ 2546350 w 2609878"/>
                <a:gd name="connsiteY117" fmla="*/ 3263900 h 4267653"/>
                <a:gd name="connsiteX118" fmla="*/ 2552700 w 2609878"/>
                <a:gd name="connsiteY118" fmla="*/ 3295650 h 4267653"/>
                <a:gd name="connsiteX119" fmla="*/ 2578100 w 2609878"/>
                <a:gd name="connsiteY119" fmla="*/ 3333750 h 4267653"/>
                <a:gd name="connsiteX120" fmla="*/ 2565400 w 2609878"/>
                <a:gd name="connsiteY120" fmla="*/ 3352800 h 4267653"/>
                <a:gd name="connsiteX121" fmla="*/ 2527300 w 2609878"/>
                <a:gd name="connsiteY121" fmla="*/ 3384550 h 4267653"/>
                <a:gd name="connsiteX122" fmla="*/ 2533650 w 2609878"/>
                <a:gd name="connsiteY122" fmla="*/ 3460750 h 4267653"/>
                <a:gd name="connsiteX123" fmla="*/ 2540000 w 2609878"/>
                <a:gd name="connsiteY123" fmla="*/ 3479800 h 4267653"/>
                <a:gd name="connsiteX124" fmla="*/ 2559050 w 2609878"/>
                <a:gd name="connsiteY124" fmla="*/ 3492500 h 4267653"/>
                <a:gd name="connsiteX125" fmla="*/ 2565400 w 2609878"/>
                <a:gd name="connsiteY125" fmla="*/ 3549650 h 4267653"/>
                <a:gd name="connsiteX126" fmla="*/ 2508250 w 2609878"/>
                <a:gd name="connsiteY126" fmla="*/ 3575050 h 4267653"/>
                <a:gd name="connsiteX127" fmla="*/ 2489200 w 2609878"/>
                <a:gd name="connsiteY127" fmla="*/ 3581400 h 4267653"/>
                <a:gd name="connsiteX128" fmla="*/ 2508250 w 2609878"/>
                <a:gd name="connsiteY128" fmla="*/ 3600450 h 4267653"/>
                <a:gd name="connsiteX129" fmla="*/ 2546350 w 2609878"/>
                <a:gd name="connsiteY129" fmla="*/ 3663950 h 4267653"/>
                <a:gd name="connsiteX130" fmla="*/ 2565400 w 2609878"/>
                <a:gd name="connsiteY130" fmla="*/ 3721100 h 4267653"/>
                <a:gd name="connsiteX131" fmla="*/ 2578100 w 2609878"/>
                <a:gd name="connsiteY131" fmla="*/ 3740150 h 4267653"/>
                <a:gd name="connsiteX132" fmla="*/ 2590800 w 2609878"/>
                <a:gd name="connsiteY132" fmla="*/ 3765550 h 4267653"/>
                <a:gd name="connsiteX133" fmla="*/ 2603500 w 2609878"/>
                <a:gd name="connsiteY133" fmla="*/ 3816350 h 4267653"/>
                <a:gd name="connsiteX134" fmla="*/ 2597150 w 2609878"/>
                <a:gd name="connsiteY134" fmla="*/ 3854450 h 4267653"/>
                <a:gd name="connsiteX135" fmla="*/ 2578100 w 2609878"/>
                <a:gd name="connsiteY135" fmla="*/ 3860800 h 4267653"/>
                <a:gd name="connsiteX136" fmla="*/ 2571750 w 2609878"/>
                <a:gd name="connsiteY136" fmla="*/ 3879850 h 4267653"/>
                <a:gd name="connsiteX137" fmla="*/ 2584450 w 2609878"/>
                <a:gd name="connsiteY137" fmla="*/ 3898900 h 4267653"/>
                <a:gd name="connsiteX138" fmla="*/ 2546350 w 2609878"/>
                <a:gd name="connsiteY138" fmla="*/ 3924300 h 4267653"/>
                <a:gd name="connsiteX139" fmla="*/ 2552700 w 2609878"/>
                <a:gd name="connsiteY139" fmla="*/ 3949700 h 4267653"/>
                <a:gd name="connsiteX140" fmla="*/ 2571750 w 2609878"/>
                <a:gd name="connsiteY140" fmla="*/ 3962400 h 4267653"/>
                <a:gd name="connsiteX141" fmla="*/ 2584450 w 2609878"/>
                <a:gd name="connsiteY141" fmla="*/ 4000500 h 4267653"/>
                <a:gd name="connsiteX142" fmla="*/ 2578100 w 2609878"/>
                <a:gd name="connsiteY142" fmla="*/ 4159250 h 4267653"/>
                <a:gd name="connsiteX143" fmla="*/ 2565400 w 2609878"/>
                <a:gd name="connsiteY143" fmla="*/ 4197350 h 4267653"/>
                <a:gd name="connsiteX144" fmla="*/ 2559050 w 2609878"/>
                <a:gd name="connsiteY144" fmla="*/ 4216400 h 4267653"/>
                <a:gd name="connsiteX145" fmla="*/ 2533650 w 2609878"/>
                <a:gd name="connsiteY145" fmla="*/ 4222750 h 4267653"/>
                <a:gd name="connsiteX146" fmla="*/ 2336800 w 2609878"/>
                <a:gd name="connsiteY146" fmla="*/ 4241800 h 4267653"/>
                <a:gd name="connsiteX147" fmla="*/ 2209800 w 2609878"/>
                <a:gd name="connsiteY147" fmla="*/ 4248150 h 4267653"/>
                <a:gd name="connsiteX148" fmla="*/ 2133600 w 2609878"/>
                <a:gd name="connsiteY148" fmla="*/ 4254500 h 4267653"/>
                <a:gd name="connsiteX149" fmla="*/ 2114550 w 2609878"/>
                <a:gd name="connsiteY149" fmla="*/ 4260850 h 4267653"/>
                <a:gd name="connsiteX150" fmla="*/ 1949450 w 2609878"/>
                <a:gd name="connsiteY150" fmla="*/ 4260850 h 4267653"/>
                <a:gd name="connsiteX151" fmla="*/ 1739900 w 2609878"/>
                <a:gd name="connsiteY151" fmla="*/ 4254500 h 4267653"/>
                <a:gd name="connsiteX152" fmla="*/ 1651000 w 2609878"/>
                <a:gd name="connsiteY152" fmla="*/ 4241800 h 4267653"/>
                <a:gd name="connsiteX153" fmla="*/ 1612900 w 2609878"/>
                <a:gd name="connsiteY153" fmla="*/ 4229100 h 4267653"/>
                <a:gd name="connsiteX154" fmla="*/ 1530350 w 2609878"/>
                <a:gd name="connsiteY154" fmla="*/ 4222750 h 4267653"/>
                <a:gd name="connsiteX155" fmla="*/ 1466850 w 2609878"/>
                <a:gd name="connsiteY155" fmla="*/ 4235450 h 4267653"/>
                <a:gd name="connsiteX156" fmla="*/ 1308100 w 2609878"/>
                <a:gd name="connsiteY156" fmla="*/ 4229100 h 4267653"/>
                <a:gd name="connsiteX157" fmla="*/ 1270000 w 2609878"/>
                <a:gd name="connsiteY157" fmla="*/ 4210050 h 4267653"/>
                <a:gd name="connsiteX158" fmla="*/ 1219200 w 2609878"/>
                <a:gd name="connsiteY158" fmla="*/ 4184650 h 4267653"/>
                <a:gd name="connsiteX159" fmla="*/ 1181100 w 2609878"/>
                <a:gd name="connsiteY159" fmla="*/ 4171950 h 4267653"/>
                <a:gd name="connsiteX160" fmla="*/ 1162050 w 2609878"/>
                <a:gd name="connsiteY160" fmla="*/ 4165600 h 4267653"/>
                <a:gd name="connsiteX161" fmla="*/ 1143000 w 2609878"/>
                <a:gd name="connsiteY161" fmla="*/ 4171950 h 4267653"/>
                <a:gd name="connsiteX162" fmla="*/ 1136650 w 2609878"/>
                <a:gd name="connsiteY162" fmla="*/ 4191000 h 4267653"/>
                <a:gd name="connsiteX163" fmla="*/ 1117600 w 2609878"/>
                <a:gd name="connsiteY163" fmla="*/ 4210050 h 4267653"/>
                <a:gd name="connsiteX164" fmla="*/ 1092200 w 2609878"/>
                <a:gd name="connsiteY164" fmla="*/ 4222750 h 4267653"/>
                <a:gd name="connsiteX165" fmla="*/ 1054100 w 2609878"/>
                <a:gd name="connsiteY165" fmla="*/ 4235450 h 4267653"/>
                <a:gd name="connsiteX166" fmla="*/ 774700 w 2609878"/>
                <a:gd name="connsiteY166" fmla="*/ 4235450 h 4267653"/>
                <a:gd name="connsiteX167" fmla="*/ 755650 w 2609878"/>
                <a:gd name="connsiteY167" fmla="*/ 4248150 h 4267653"/>
                <a:gd name="connsiteX168" fmla="*/ 717550 w 2609878"/>
                <a:gd name="connsiteY168" fmla="*/ 4260850 h 4267653"/>
                <a:gd name="connsiteX169" fmla="*/ 609600 w 2609878"/>
                <a:gd name="connsiteY169" fmla="*/ 4248150 h 4267653"/>
                <a:gd name="connsiteX170" fmla="*/ 571500 w 2609878"/>
                <a:gd name="connsiteY170" fmla="*/ 4229100 h 4267653"/>
                <a:gd name="connsiteX171" fmla="*/ 539750 w 2609878"/>
                <a:gd name="connsiteY171" fmla="*/ 4222750 h 4267653"/>
                <a:gd name="connsiteX172" fmla="*/ 501650 w 2609878"/>
                <a:gd name="connsiteY172" fmla="*/ 4210050 h 4267653"/>
                <a:gd name="connsiteX173" fmla="*/ 400050 w 2609878"/>
                <a:gd name="connsiteY173" fmla="*/ 4216400 h 4267653"/>
                <a:gd name="connsiteX174" fmla="*/ 387350 w 2609878"/>
                <a:gd name="connsiteY174" fmla="*/ 4241800 h 4267653"/>
                <a:gd name="connsiteX175" fmla="*/ 349250 w 2609878"/>
                <a:gd name="connsiteY175" fmla="*/ 4254500 h 4267653"/>
                <a:gd name="connsiteX176" fmla="*/ 152400 w 2609878"/>
                <a:gd name="connsiteY176" fmla="*/ 4248150 h 4267653"/>
                <a:gd name="connsiteX177" fmla="*/ 107950 w 2609878"/>
                <a:gd name="connsiteY177" fmla="*/ 4235450 h 4267653"/>
                <a:gd name="connsiteX178" fmla="*/ 44450 w 2609878"/>
                <a:gd name="connsiteY178" fmla="*/ 4229100 h 4267653"/>
                <a:gd name="connsiteX179" fmla="*/ 44450 w 2609878"/>
                <a:gd name="connsiteY179" fmla="*/ 4191000 h 4267653"/>
                <a:gd name="connsiteX180" fmla="*/ 63500 w 2609878"/>
                <a:gd name="connsiteY180" fmla="*/ 4184650 h 4267653"/>
                <a:gd name="connsiteX181" fmla="*/ 69850 w 2609878"/>
                <a:gd name="connsiteY181" fmla="*/ 4165600 h 4267653"/>
                <a:gd name="connsiteX182" fmla="*/ 63500 w 2609878"/>
                <a:gd name="connsiteY182" fmla="*/ 4140200 h 4267653"/>
                <a:gd name="connsiteX183" fmla="*/ 31750 w 2609878"/>
                <a:gd name="connsiteY183" fmla="*/ 4083050 h 4267653"/>
                <a:gd name="connsiteX184" fmla="*/ 25400 w 2609878"/>
                <a:gd name="connsiteY184" fmla="*/ 4064000 h 4267653"/>
                <a:gd name="connsiteX185" fmla="*/ 44450 w 2609878"/>
                <a:gd name="connsiteY185" fmla="*/ 4051300 h 4267653"/>
                <a:gd name="connsiteX186" fmla="*/ 57150 w 2609878"/>
                <a:gd name="connsiteY186" fmla="*/ 4025900 h 4267653"/>
                <a:gd name="connsiteX187" fmla="*/ 69850 w 2609878"/>
                <a:gd name="connsiteY187" fmla="*/ 4006850 h 4267653"/>
                <a:gd name="connsiteX188" fmla="*/ 63500 w 2609878"/>
                <a:gd name="connsiteY188" fmla="*/ 3975100 h 4267653"/>
                <a:gd name="connsiteX189" fmla="*/ 44450 w 2609878"/>
                <a:gd name="connsiteY189" fmla="*/ 3962400 h 4267653"/>
                <a:gd name="connsiteX190" fmla="*/ 25400 w 2609878"/>
                <a:gd name="connsiteY190" fmla="*/ 3898900 h 4267653"/>
                <a:gd name="connsiteX191" fmla="*/ 38100 w 2609878"/>
                <a:gd name="connsiteY191" fmla="*/ 3848100 h 4267653"/>
                <a:gd name="connsiteX192" fmla="*/ 50800 w 2609878"/>
                <a:gd name="connsiteY192" fmla="*/ 3829050 h 4267653"/>
                <a:gd name="connsiteX193" fmla="*/ 69850 w 2609878"/>
                <a:gd name="connsiteY193" fmla="*/ 3790950 h 4267653"/>
                <a:gd name="connsiteX194" fmla="*/ 63500 w 2609878"/>
                <a:gd name="connsiteY194" fmla="*/ 3638550 h 4267653"/>
                <a:gd name="connsiteX195" fmla="*/ 76200 w 2609878"/>
                <a:gd name="connsiteY195" fmla="*/ 3619500 h 4267653"/>
                <a:gd name="connsiteX196" fmla="*/ 82550 w 2609878"/>
                <a:gd name="connsiteY196" fmla="*/ 3587750 h 4267653"/>
                <a:gd name="connsiteX197" fmla="*/ 88900 w 2609878"/>
                <a:gd name="connsiteY197" fmla="*/ 3562350 h 4267653"/>
                <a:gd name="connsiteX198" fmla="*/ 76200 w 2609878"/>
                <a:gd name="connsiteY198" fmla="*/ 3460750 h 4267653"/>
                <a:gd name="connsiteX199" fmla="*/ 69850 w 2609878"/>
                <a:gd name="connsiteY199" fmla="*/ 3416300 h 4267653"/>
                <a:gd name="connsiteX200" fmla="*/ 76200 w 2609878"/>
                <a:gd name="connsiteY200" fmla="*/ 3365500 h 4267653"/>
                <a:gd name="connsiteX201" fmla="*/ 88900 w 2609878"/>
                <a:gd name="connsiteY201" fmla="*/ 3327400 h 4267653"/>
                <a:gd name="connsiteX202" fmla="*/ 82550 w 2609878"/>
                <a:gd name="connsiteY202" fmla="*/ 3308350 h 4267653"/>
                <a:gd name="connsiteX203" fmla="*/ 69850 w 2609878"/>
                <a:gd name="connsiteY203" fmla="*/ 3289300 h 4267653"/>
                <a:gd name="connsiteX204" fmla="*/ 82550 w 2609878"/>
                <a:gd name="connsiteY204" fmla="*/ 3225800 h 4267653"/>
                <a:gd name="connsiteX205" fmla="*/ 95250 w 2609878"/>
                <a:gd name="connsiteY205" fmla="*/ 3206750 h 4267653"/>
                <a:gd name="connsiteX206" fmla="*/ 101600 w 2609878"/>
                <a:gd name="connsiteY206" fmla="*/ 3187700 h 4267653"/>
                <a:gd name="connsiteX207" fmla="*/ 120650 w 2609878"/>
                <a:gd name="connsiteY207" fmla="*/ 3149600 h 4267653"/>
                <a:gd name="connsiteX208" fmla="*/ 114300 w 2609878"/>
                <a:gd name="connsiteY208" fmla="*/ 3041650 h 4267653"/>
                <a:gd name="connsiteX209" fmla="*/ 107950 w 2609878"/>
                <a:gd name="connsiteY209" fmla="*/ 3022600 h 4267653"/>
                <a:gd name="connsiteX210" fmla="*/ 101600 w 2609878"/>
                <a:gd name="connsiteY210" fmla="*/ 2997200 h 4267653"/>
                <a:gd name="connsiteX211" fmla="*/ 101600 w 2609878"/>
                <a:gd name="connsiteY211" fmla="*/ 2914650 h 4267653"/>
                <a:gd name="connsiteX212" fmla="*/ 76200 w 2609878"/>
                <a:gd name="connsiteY212" fmla="*/ 2876550 h 4267653"/>
                <a:gd name="connsiteX213" fmla="*/ 63500 w 2609878"/>
                <a:gd name="connsiteY213" fmla="*/ 2838450 h 4267653"/>
                <a:gd name="connsiteX214" fmla="*/ 57150 w 2609878"/>
                <a:gd name="connsiteY214" fmla="*/ 2819400 h 4267653"/>
                <a:gd name="connsiteX215" fmla="*/ 63500 w 2609878"/>
                <a:gd name="connsiteY215" fmla="*/ 2768600 h 4267653"/>
                <a:gd name="connsiteX216" fmla="*/ 82550 w 2609878"/>
                <a:gd name="connsiteY216" fmla="*/ 2730500 h 4267653"/>
                <a:gd name="connsiteX217" fmla="*/ 88900 w 2609878"/>
                <a:gd name="connsiteY217" fmla="*/ 2711450 h 4267653"/>
                <a:gd name="connsiteX218" fmla="*/ 82550 w 2609878"/>
                <a:gd name="connsiteY218" fmla="*/ 2603500 h 4267653"/>
                <a:gd name="connsiteX219" fmla="*/ 95250 w 2609878"/>
                <a:gd name="connsiteY219" fmla="*/ 2584450 h 4267653"/>
                <a:gd name="connsiteX220" fmla="*/ 114300 w 2609878"/>
                <a:gd name="connsiteY220" fmla="*/ 2571750 h 4267653"/>
                <a:gd name="connsiteX221" fmla="*/ 127000 w 2609878"/>
                <a:gd name="connsiteY221" fmla="*/ 2552700 h 4267653"/>
                <a:gd name="connsiteX222" fmla="*/ 120650 w 2609878"/>
                <a:gd name="connsiteY222" fmla="*/ 2533650 h 4267653"/>
                <a:gd name="connsiteX223" fmla="*/ 76200 w 2609878"/>
                <a:gd name="connsiteY223" fmla="*/ 2495550 h 4267653"/>
                <a:gd name="connsiteX224" fmla="*/ 63500 w 2609878"/>
                <a:gd name="connsiteY224" fmla="*/ 2476500 h 4267653"/>
                <a:gd name="connsiteX225" fmla="*/ 69850 w 2609878"/>
                <a:gd name="connsiteY225" fmla="*/ 2343150 h 4267653"/>
                <a:gd name="connsiteX226" fmla="*/ 76200 w 2609878"/>
                <a:gd name="connsiteY226" fmla="*/ 2273300 h 4267653"/>
                <a:gd name="connsiteX227" fmla="*/ 69850 w 2609878"/>
                <a:gd name="connsiteY227" fmla="*/ 2190750 h 4267653"/>
                <a:gd name="connsiteX228" fmla="*/ 63500 w 2609878"/>
                <a:gd name="connsiteY228" fmla="*/ 2165350 h 4267653"/>
                <a:gd name="connsiteX229" fmla="*/ 44450 w 2609878"/>
                <a:gd name="connsiteY229" fmla="*/ 2159000 h 4267653"/>
                <a:gd name="connsiteX230" fmla="*/ 31750 w 2609878"/>
                <a:gd name="connsiteY230" fmla="*/ 2139950 h 4267653"/>
                <a:gd name="connsiteX231" fmla="*/ 44450 w 2609878"/>
                <a:gd name="connsiteY231" fmla="*/ 2089150 h 4267653"/>
                <a:gd name="connsiteX232" fmla="*/ 63500 w 2609878"/>
                <a:gd name="connsiteY232" fmla="*/ 2076450 h 4267653"/>
                <a:gd name="connsiteX233" fmla="*/ 50800 w 2609878"/>
                <a:gd name="connsiteY233" fmla="*/ 1993900 h 4267653"/>
                <a:gd name="connsiteX234" fmla="*/ 44450 w 2609878"/>
                <a:gd name="connsiteY234" fmla="*/ 1974850 h 4267653"/>
                <a:gd name="connsiteX235" fmla="*/ 25400 w 2609878"/>
                <a:gd name="connsiteY235" fmla="*/ 1962150 h 4267653"/>
                <a:gd name="connsiteX236" fmla="*/ 57150 w 2609878"/>
                <a:gd name="connsiteY236" fmla="*/ 1911350 h 4267653"/>
                <a:gd name="connsiteX237" fmla="*/ 82550 w 2609878"/>
                <a:gd name="connsiteY237" fmla="*/ 1873250 h 4267653"/>
                <a:gd name="connsiteX238" fmla="*/ 95250 w 2609878"/>
                <a:gd name="connsiteY238" fmla="*/ 1835150 h 4267653"/>
                <a:gd name="connsiteX239" fmla="*/ 95250 w 2609878"/>
                <a:gd name="connsiteY239" fmla="*/ 1708150 h 4267653"/>
                <a:gd name="connsiteX240" fmla="*/ 88900 w 2609878"/>
                <a:gd name="connsiteY240" fmla="*/ 1689100 h 4267653"/>
                <a:gd name="connsiteX241" fmla="*/ 69850 w 2609878"/>
                <a:gd name="connsiteY241" fmla="*/ 1676400 h 4267653"/>
                <a:gd name="connsiteX242" fmla="*/ 76200 w 2609878"/>
                <a:gd name="connsiteY242" fmla="*/ 1600200 h 4267653"/>
                <a:gd name="connsiteX243" fmla="*/ 101600 w 2609878"/>
                <a:gd name="connsiteY243" fmla="*/ 1562100 h 4267653"/>
                <a:gd name="connsiteX244" fmla="*/ 107950 w 2609878"/>
                <a:gd name="connsiteY244" fmla="*/ 1543050 h 4267653"/>
                <a:gd name="connsiteX245" fmla="*/ 120650 w 2609878"/>
                <a:gd name="connsiteY245" fmla="*/ 1524000 h 4267653"/>
                <a:gd name="connsiteX246" fmla="*/ 139700 w 2609878"/>
                <a:gd name="connsiteY246" fmla="*/ 1485900 h 4267653"/>
                <a:gd name="connsiteX247" fmla="*/ 133350 w 2609878"/>
                <a:gd name="connsiteY247" fmla="*/ 1447800 h 4267653"/>
                <a:gd name="connsiteX248" fmla="*/ 107950 w 2609878"/>
                <a:gd name="connsiteY248" fmla="*/ 1441450 h 4267653"/>
                <a:gd name="connsiteX249" fmla="*/ 88900 w 2609878"/>
                <a:gd name="connsiteY249" fmla="*/ 1435100 h 4267653"/>
                <a:gd name="connsiteX250" fmla="*/ 69850 w 2609878"/>
                <a:gd name="connsiteY250" fmla="*/ 1422400 h 4267653"/>
                <a:gd name="connsiteX251" fmla="*/ 50800 w 2609878"/>
                <a:gd name="connsiteY251" fmla="*/ 1416050 h 4267653"/>
                <a:gd name="connsiteX252" fmla="*/ 25400 w 2609878"/>
                <a:gd name="connsiteY252" fmla="*/ 1358900 h 4267653"/>
                <a:gd name="connsiteX253" fmla="*/ 0 w 2609878"/>
                <a:gd name="connsiteY253" fmla="*/ 1320800 h 4267653"/>
                <a:gd name="connsiteX254" fmla="*/ 19050 w 2609878"/>
                <a:gd name="connsiteY254" fmla="*/ 1238250 h 4267653"/>
                <a:gd name="connsiteX255" fmla="*/ 25400 w 2609878"/>
                <a:gd name="connsiteY255" fmla="*/ 1219200 h 4267653"/>
                <a:gd name="connsiteX256" fmla="*/ 31750 w 2609878"/>
                <a:gd name="connsiteY256" fmla="*/ 1200150 h 4267653"/>
                <a:gd name="connsiteX257" fmla="*/ 63500 w 2609878"/>
                <a:gd name="connsiteY257" fmla="*/ 1143000 h 4267653"/>
                <a:gd name="connsiteX258" fmla="*/ 50800 w 2609878"/>
                <a:gd name="connsiteY258" fmla="*/ 1066800 h 4267653"/>
                <a:gd name="connsiteX259" fmla="*/ 57150 w 2609878"/>
                <a:gd name="connsiteY259" fmla="*/ 1009650 h 4267653"/>
                <a:gd name="connsiteX260" fmla="*/ 76200 w 2609878"/>
                <a:gd name="connsiteY260" fmla="*/ 990600 h 4267653"/>
                <a:gd name="connsiteX261" fmla="*/ 82550 w 2609878"/>
                <a:gd name="connsiteY261" fmla="*/ 889000 h 4267653"/>
                <a:gd name="connsiteX262" fmla="*/ 69850 w 2609878"/>
                <a:gd name="connsiteY262" fmla="*/ 869950 h 4267653"/>
                <a:gd name="connsiteX263" fmla="*/ 82550 w 2609878"/>
                <a:gd name="connsiteY263" fmla="*/ 812800 h 4267653"/>
                <a:gd name="connsiteX264" fmla="*/ 76200 w 2609878"/>
                <a:gd name="connsiteY264" fmla="*/ 781050 h 4267653"/>
                <a:gd name="connsiteX265" fmla="*/ 63500 w 2609878"/>
                <a:gd name="connsiteY265" fmla="*/ 762000 h 4267653"/>
                <a:gd name="connsiteX266" fmla="*/ 82550 w 2609878"/>
                <a:gd name="connsiteY266" fmla="*/ 704850 h 4267653"/>
                <a:gd name="connsiteX267" fmla="*/ 95250 w 2609878"/>
                <a:gd name="connsiteY267" fmla="*/ 666750 h 4267653"/>
                <a:gd name="connsiteX268" fmla="*/ 82550 w 2609878"/>
                <a:gd name="connsiteY268" fmla="*/ 609600 h 4267653"/>
                <a:gd name="connsiteX269" fmla="*/ 95250 w 2609878"/>
                <a:gd name="connsiteY269" fmla="*/ 488950 h 4267653"/>
                <a:gd name="connsiteX270" fmla="*/ 101600 w 2609878"/>
                <a:gd name="connsiteY270" fmla="*/ 469900 h 4267653"/>
                <a:gd name="connsiteX271" fmla="*/ 95250 w 2609878"/>
                <a:gd name="connsiteY271" fmla="*/ 342900 h 4267653"/>
                <a:gd name="connsiteX272" fmla="*/ 101600 w 2609878"/>
                <a:gd name="connsiteY272" fmla="*/ 215900 h 4267653"/>
                <a:gd name="connsiteX273" fmla="*/ 133350 w 2609878"/>
                <a:gd name="connsiteY273" fmla="*/ 209550 h 4267653"/>
                <a:gd name="connsiteX274" fmla="*/ 146050 w 2609878"/>
                <a:gd name="connsiteY274" fmla="*/ 190500 h 4267653"/>
                <a:gd name="connsiteX275" fmla="*/ 165100 w 2609878"/>
                <a:gd name="connsiteY275" fmla="*/ 184150 h 4267653"/>
                <a:gd name="connsiteX276" fmla="*/ 184150 w 2609878"/>
                <a:gd name="connsiteY276" fmla="*/ 171450 h 4267653"/>
                <a:gd name="connsiteX277" fmla="*/ 165100 w 2609878"/>
                <a:gd name="connsiteY277" fmla="*/ 158750 h 426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2609878" h="4267653">
                  <a:moveTo>
                    <a:pt x="165100" y="158750"/>
                  </a:moveTo>
                  <a:cubicBezTo>
                    <a:pt x="181481" y="156410"/>
                    <a:pt x="210867" y="154916"/>
                    <a:pt x="228600" y="146050"/>
                  </a:cubicBezTo>
                  <a:cubicBezTo>
                    <a:pt x="270151" y="125275"/>
                    <a:pt x="224569" y="142387"/>
                    <a:pt x="266700" y="114300"/>
                  </a:cubicBezTo>
                  <a:cubicBezTo>
                    <a:pt x="272269" y="110587"/>
                    <a:pt x="279400" y="110067"/>
                    <a:pt x="285750" y="107950"/>
                  </a:cubicBezTo>
                  <a:cubicBezTo>
                    <a:pt x="292100" y="103717"/>
                    <a:pt x="297654" y="97930"/>
                    <a:pt x="304800" y="95250"/>
                  </a:cubicBezTo>
                  <a:cubicBezTo>
                    <a:pt x="325795" y="87377"/>
                    <a:pt x="398758" y="83245"/>
                    <a:pt x="406400" y="82550"/>
                  </a:cubicBezTo>
                  <a:lnTo>
                    <a:pt x="444500" y="69850"/>
                  </a:lnTo>
                  <a:cubicBezTo>
                    <a:pt x="450850" y="67733"/>
                    <a:pt x="456948" y="64600"/>
                    <a:pt x="463550" y="63500"/>
                  </a:cubicBezTo>
                  <a:cubicBezTo>
                    <a:pt x="516413" y="54689"/>
                    <a:pt x="488904" y="58971"/>
                    <a:pt x="546100" y="50800"/>
                  </a:cubicBezTo>
                  <a:cubicBezTo>
                    <a:pt x="569383" y="52917"/>
                    <a:pt x="592751" y="54250"/>
                    <a:pt x="615950" y="57150"/>
                  </a:cubicBezTo>
                  <a:cubicBezTo>
                    <a:pt x="684484" y="65717"/>
                    <a:pt x="608234" y="62093"/>
                    <a:pt x="685800" y="69850"/>
                  </a:cubicBezTo>
                  <a:cubicBezTo>
                    <a:pt x="715361" y="72806"/>
                    <a:pt x="745094" y="73733"/>
                    <a:pt x="774700" y="76200"/>
                  </a:cubicBezTo>
                  <a:cubicBezTo>
                    <a:pt x="795899" y="77967"/>
                    <a:pt x="817114" y="79739"/>
                    <a:pt x="838200" y="82550"/>
                  </a:cubicBezTo>
                  <a:cubicBezTo>
                    <a:pt x="848898" y="83976"/>
                    <a:pt x="859211" y="87826"/>
                    <a:pt x="869950" y="88900"/>
                  </a:cubicBezTo>
                  <a:cubicBezTo>
                    <a:pt x="901613" y="92066"/>
                    <a:pt x="933450" y="93133"/>
                    <a:pt x="965200" y="95250"/>
                  </a:cubicBezTo>
                  <a:cubicBezTo>
                    <a:pt x="1028700" y="93133"/>
                    <a:pt x="1092274" y="92631"/>
                    <a:pt x="1155700" y="88900"/>
                  </a:cubicBezTo>
                  <a:cubicBezTo>
                    <a:pt x="1173932" y="87828"/>
                    <a:pt x="1186581" y="81157"/>
                    <a:pt x="1200150" y="69850"/>
                  </a:cubicBezTo>
                  <a:cubicBezTo>
                    <a:pt x="1207049" y="64101"/>
                    <a:pt x="1211350" y="55161"/>
                    <a:pt x="1219200" y="50800"/>
                  </a:cubicBezTo>
                  <a:cubicBezTo>
                    <a:pt x="1230902" y="44299"/>
                    <a:pt x="1257300" y="38100"/>
                    <a:pt x="1257300" y="38100"/>
                  </a:cubicBezTo>
                  <a:cubicBezTo>
                    <a:pt x="1272117" y="40217"/>
                    <a:pt x="1287166" y="41085"/>
                    <a:pt x="1301750" y="44450"/>
                  </a:cubicBezTo>
                  <a:cubicBezTo>
                    <a:pt x="1314794" y="47460"/>
                    <a:pt x="1327150" y="52917"/>
                    <a:pt x="1339850" y="57150"/>
                  </a:cubicBezTo>
                  <a:lnTo>
                    <a:pt x="1377950" y="69850"/>
                  </a:lnTo>
                  <a:cubicBezTo>
                    <a:pt x="1388189" y="73263"/>
                    <a:pt x="1399117" y="74083"/>
                    <a:pt x="1409700" y="76200"/>
                  </a:cubicBezTo>
                  <a:cubicBezTo>
                    <a:pt x="1427212" y="74011"/>
                    <a:pt x="1459973" y="73289"/>
                    <a:pt x="1479550" y="63500"/>
                  </a:cubicBezTo>
                  <a:cubicBezTo>
                    <a:pt x="1486376" y="60087"/>
                    <a:pt x="1491626" y="53900"/>
                    <a:pt x="1498600" y="50800"/>
                  </a:cubicBezTo>
                  <a:cubicBezTo>
                    <a:pt x="1510833" y="45363"/>
                    <a:pt x="1536700" y="38100"/>
                    <a:pt x="1536700" y="38100"/>
                  </a:cubicBezTo>
                  <a:cubicBezTo>
                    <a:pt x="1566333" y="40217"/>
                    <a:pt x="1596039" y="41494"/>
                    <a:pt x="1625600" y="44450"/>
                  </a:cubicBezTo>
                  <a:cubicBezTo>
                    <a:pt x="1638411" y="45731"/>
                    <a:pt x="1650825" y="50800"/>
                    <a:pt x="1663700" y="50800"/>
                  </a:cubicBezTo>
                  <a:cubicBezTo>
                    <a:pt x="1676575" y="50800"/>
                    <a:pt x="1689100" y="46567"/>
                    <a:pt x="1701800" y="44450"/>
                  </a:cubicBezTo>
                  <a:lnTo>
                    <a:pt x="1758950" y="25400"/>
                  </a:lnTo>
                  <a:lnTo>
                    <a:pt x="1778000" y="19050"/>
                  </a:lnTo>
                  <a:cubicBezTo>
                    <a:pt x="1888450" y="24310"/>
                    <a:pt x="1906051" y="30222"/>
                    <a:pt x="2006600" y="19050"/>
                  </a:cubicBezTo>
                  <a:cubicBezTo>
                    <a:pt x="2013253" y="18311"/>
                    <a:pt x="2019300" y="14817"/>
                    <a:pt x="2025650" y="12700"/>
                  </a:cubicBezTo>
                  <a:cubicBezTo>
                    <a:pt x="2118141" y="18866"/>
                    <a:pt x="2119412" y="23334"/>
                    <a:pt x="2209800" y="12700"/>
                  </a:cubicBezTo>
                  <a:cubicBezTo>
                    <a:pt x="2216448" y="11918"/>
                    <a:pt x="2222356" y="7973"/>
                    <a:pt x="2228850" y="6350"/>
                  </a:cubicBezTo>
                  <a:cubicBezTo>
                    <a:pt x="2239321" y="3732"/>
                    <a:pt x="2250017" y="2117"/>
                    <a:pt x="2260600" y="0"/>
                  </a:cubicBezTo>
                  <a:lnTo>
                    <a:pt x="2432050" y="12700"/>
                  </a:lnTo>
                  <a:cubicBezTo>
                    <a:pt x="2445400" y="13689"/>
                    <a:pt x="2470150" y="25400"/>
                    <a:pt x="2470150" y="25400"/>
                  </a:cubicBezTo>
                  <a:cubicBezTo>
                    <a:pt x="2476500" y="29633"/>
                    <a:pt x="2482374" y="34687"/>
                    <a:pt x="2489200" y="38100"/>
                  </a:cubicBezTo>
                  <a:cubicBezTo>
                    <a:pt x="2495187" y="41093"/>
                    <a:pt x="2503023" y="40269"/>
                    <a:pt x="2508250" y="44450"/>
                  </a:cubicBezTo>
                  <a:cubicBezTo>
                    <a:pt x="2537989" y="68241"/>
                    <a:pt x="2506849" y="56986"/>
                    <a:pt x="2527300" y="82550"/>
                  </a:cubicBezTo>
                  <a:cubicBezTo>
                    <a:pt x="2532068" y="88509"/>
                    <a:pt x="2540000" y="91017"/>
                    <a:pt x="2546350" y="95250"/>
                  </a:cubicBezTo>
                  <a:cubicBezTo>
                    <a:pt x="2575103" y="181510"/>
                    <a:pt x="2542714" y="74646"/>
                    <a:pt x="2565400" y="203200"/>
                  </a:cubicBezTo>
                  <a:cubicBezTo>
                    <a:pt x="2567726" y="216383"/>
                    <a:pt x="2573867" y="228600"/>
                    <a:pt x="2578100" y="241300"/>
                  </a:cubicBezTo>
                  <a:lnTo>
                    <a:pt x="2584450" y="260350"/>
                  </a:lnTo>
                  <a:cubicBezTo>
                    <a:pt x="2582333" y="266700"/>
                    <a:pt x="2581351" y="273549"/>
                    <a:pt x="2578100" y="279400"/>
                  </a:cubicBezTo>
                  <a:cubicBezTo>
                    <a:pt x="2570687" y="292743"/>
                    <a:pt x="2561167" y="304800"/>
                    <a:pt x="2552700" y="317500"/>
                  </a:cubicBezTo>
                  <a:lnTo>
                    <a:pt x="2540000" y="336550"/>
                  </a:lnTo>
                  <a:cubicBezTo>
                    <a:pt x="2536287" y="342119"/>
                    <a:pt x="2535767" y="349250"/>
                    <a:pt x="2533650" y="355600"/>
                  </a:cubicBezTo>
                  <a:cubicBezTo>
                    <a:pt x="2535393" y="379995"/>
                    <a:pt x="2547030" y="461850"/>
                    <a:pt x="2533650" y="495300"/>
                  </a:cubicBezTo>
                  <a:cubicBezTo>
                    <a:pt x="2530816" y="502386"/>
                    <a:pt x="2520950" y="503767"/>
                    <a:pt x="2514600" y="508000"/>
                  </a:cubicBezTo>
                  <a:cubicBezTo>
                    <a:pt x="2508179" y="517632"/>
                    <a:pt x="2495550" y="532955"/>
                    <a:pt x="2495550" y="546100"/>
                  </a:cubicBezTo>
                  <a:cubicBezTo>
                    <a:pt x="2495550" y="562061"/>
                    <a:pt x="2508179" y="571358"/>
                    <a:pt x="2514600" y="584200"/>
                  </a:cubicBezTo>
                  <a:cubicBezTo>
                    <a:pt x="2540890" y="636780"/>
                    <a:pt x="2497254" y="567705"/>
                    <a:pt x="2533650" y="622300"/>
                  </a:cubicBezTo>
                  <a:cubicBezTo>
                    <a:pt x="2531533" y="641350"/>
                    <a:pt x="2531949" y="660855"/>
                    <a:pt x="2527300" y="679450"/>
                  </a:cubicBezTo>
                  <a:cubicBezTo>
                    <a:pt x="2515672" y="725963"/>
                    <a:pt x="2503121" y="664877"/>
                    <a:pt x="2520950" y="730250"/>
                  </a:cubicBezTo>
                  <a:cubicBezTo>
                    <a:pt x="2524472" y="743165"/>
                    <a:pt x="2529417" y="755650"/>
                    <a:pt x="2533650" y="768350"/>
                  </a:cubicBezTo>
                  <a:lnTo>
                    <a:pt x="2540000" y="787400"/>
                  </a:lnTo>
                  <a:lnTo>
                    <a:pt x="2514600" y="825500"/>
                  </a:lnTo>
                  <a:lnTo>
                    <a:pt x="2501900" y="844550"/>
                  </a:lnTo>
                  <a:cubicBezTo>
                    <a:pt x="2501965" y="844940"/>
                    <a:pt x="2508018" y="893473"/>
                    <a:pt x="2514600" y="901700"/>
                  </a:cubicBezTo>
                  <a:cubicBezTo>
                    <a:pt x="2519368" y="907659"/>
                    <a:pt x="2527300" y="910167"/>
                    <a:pt x="2533650" y="914400"/>
                  </a:cubicBezTo>
                  <a:cubicBezTo>
                    <a:pt x="2535767" y="920750"/>
                    <a:pt x="2535819" y="928223"/>
                    <a:pt x="2540000" y="933450"/>
                  </a:cubicBezTo>
                  <a:cubicBezTo>
                    <a:pt x="2572826" y="974482"/>
                    <a:pt x="2549439" y="917317"/>
                    <a:pt x="2565400" y="965200"/>
                  </a:cubicBezTo>
                  <a:cubicBezTo>
                    <a:pt x="2563283" y="975783"/>
                    <a:pt x="2562840" y="986844"/>
                    <a:pt x="2559050" y="996950"/>
                  </a:cubicBezTo>
                  <a:cubicBezTo>
                    <a:pt x="2556370" y="1004096"/>
                    <a:pt x="2547297" y="1008427"/>
                    <a:pt x="2546350" y="1016000"/>
                  </a:cubicBezTo>
                  <a:cubicBezTo>
                    <a:pt x="2545011" y="1026710"/>
                    <a:pt x="2549860" y="1037337"/>
                    <a:pt x="2552700" y="1047750"/>
                  </a:cubicBezTo>
                  <a:cubicBezTo>
                    <a:pt x="2563163" y="1086115"/>
                    <a:pt x="2560625" y="1078688"/>
                    <a:pt x="2578100" y="1104900"/>
                  </a:cubicBezTo>
                  <a:cubicBezTo>
                    <a:pt x="2575983" y="1113367"/>
                    <a:pt x="2575188" y="1122278"/>
                    <a:pt x="2571750" y="1130300"/>
                  </a:cubicBezTo>
                  <a:cubicBezTo>
                    <a:pt x="2568744" y="1137315"/>
                    <a:pt x="2562463" y="1142524"/>
                    <a:pt x="2559050" y="1149350"/>
                  </a:cubicBezTo>
                  <a:cubicBezTo>
                    <a:pt x="2556057" y="1155337"/>
                    <a:pt x="2554817" y="1162050"/>
                    <a:pt x="2552700" y="1168400"/>
                  </a:cubicBezTo>
                  <a:cubicBezTo>
                    <a:pt x="2554580" y="1183436"/>
                    <a:pt x="2560822" y="1238989"/>
                    <a:pt x="2565400" y="1257300"/>
                  </a:cubicBezTo>
                  <a:cubicBezTo>
                    <a:pt x="2568647" y="1270287"/>
                    <a:pt x="2573867" y="1282700"/>
                    <a:pt x="2578100" y="1295400"/>
                  </a:cubicBezTo>
                  <a:lnTo>
                    <a:pt x="2584450" y="1314450"/>
                  </a:lnTo>
                  <a:cubicBezTo>
                    <a:pt x="2585063" y="1322424"/>
                    <a:pt x="2598474" y="1410558"/>
                    <a:pt x="2584450" y="1435100"/>
                  </a:cubicBezTo>
                  <a:cubicBezTo>
                    <a:pt x="2581129" y="1440912"/>
                    <a:pt x="2571750" y="1439333"/>
                    <a:pt x="2565400" y="1441450"/>
                  </a:cubicBezTo>
                  <a:cubicBezTo>
                    <a:pt x="2544616" y="1472626"/>
                    <a:pt x="2554121" y="1447509"/>
                    <a:pt x="2559050" y="1479550"/>
                  </a:cubicBezTo>
                  <a:cubicBezTo>
                    <a:pt x="2570425" y="1553488"/>
                    <a:pt x="2546170" y="1530230"/>
                    <a:pt x="2584450" y="1555750"/>
                  </a:cubicBezTo>
                  <a:cubicBezTo>
                    <a:pt x="2598973" y="1599318"/>
                    <a:pt x="2601058" y="1584570"/>
                    <a:pt x="2590800" y="1625600"/>
                  </a:cubicBezTo>
                  <a:cubicBezTo>
                    <a:pt x="2589177" y="1632094"/>
                    <a:pt x="2588631" y="1639423"/>
                    <a:pt x="2584450" y="1644650"/>
                  </a:cubicBezTo>
                  <a:cubicBezTo>
                    <a:pt x="2579682" y="1650609"/>
                    <a:pt x="2571750" y="1653117"/>
                    <a:pt x="2565400" y="1657350"/>
                  </a:cubicBezTo>
                  <a:cubicBezTo>
                    <a:pt x="2563283" y="1686983"/>
                    <a:pt x="2566255" y="1717428"/>
                    <a:pt x="2559050" y="1746250"/>
                  </a:cubicBezTo>
                  <a:cubicBezTo>
                    <a:pt x="2555348" y="1761058"/>
                    <a:pt x="2538477" y="1769870"/>
                    <a:pt x="2533650" y="1784350"/>
                  </a:cubicBezTo>
                  <a:cubicBezTo>
                    <a:pt x="2531533" y="1790700"/>
                    <a:pt x="2531013" y="1797831"/>
                    <a:pt x="2527300" y="1803400"/>
                  </a:cubicBezTo>
                  <a:cubicBezTo>
                    <a:pt x="2522319" y="1810872"/>
                    <a:pt x="2514600" y="1816100"/>
                    <a:pt x="2508250" y="1822450"/>
                  </a:cubicBezTo>
                  <a:cubicBezTo>
                    <a:pt x="2506133" y="1828800"/>
                    <a:pt x="2501900" y="1834807"/>
                    <a:pt x="2501900" y="1841500"/>
                  </a:cubicBezTo>
                  <a:cubicBezTo>
                    <a:pt x="2501900" y="1877401"/>
                    <a:pt x="2505670" y="1884560"/>
                    <a:pt x="2514600" y="1911350"/>
                  </a:cubicBezTo>
                  <a:cubicBezTo>
                    <a:pt x="2516789" y="1928862"/>
                    <a:pt x="2517511" y="1961623"/>
                    <a:pt x="2527300" y="1981200"/>
                  </a:cubicBezTo>
                  <a:cubicBezTo>
                    <a:pt x="2530713" y="1988026"/>
                    <a:pt x="2535767" y="1993900"/>
                    <a:pt x="2540000" y="2000250"/>
                  </a:cubicBezTo>
                  <a:cubicBezTo>
                    <a:pt x="2542117" y="2017183"/>
                    <a:pt x="2543545" y="2034217"/>
                    <a:pt x="2546350" y="2051050"/>
                  </a:cubicBezTo>
                  <a:cubicBezTo>
                    <a:pt x="2547785" y="2059658"/>
                    <a:pt x="2553782" y="2067790"/>
                    <a:pt x="2552700" y="2076450"/>
                  </a:cubicBezTo>
                  <a:cubicBezTo>
                    <a:pt x="2551526" y="2085843"/>
                    <a:pt x="2544233" y="2093383"/>
                    <a:pt x="2540000" y="2101850"/>
                  </a:cubicBezTo>
                  <a:cubicBezTo>
                    <a:pt x="2537883" y="2112433"/>
                    <a:pt x="2536268" y="2123129"/>
                    <a:pt x="2533650" y="2133600"/>
                  </a:cubicBezTo>
                  <a:cubicBezTo>
                    <a:pt x="2532027" y="2140094"/>
                    <a:pt x="2527300" y="2145957"/>
                    <a:pt x="2527300" y="2152650"/>
                  </a:cubicBezTo>
                  <a:cubicBezTo>
                    <a:pt x="2527300" y="2169715"/>
                    <a:pt x="2530074" y="2186764"/>
                    <a:pt x="2533650" y="2203450"/>
                  </a:cubicBezTo>
                  <a:cubicBezTo>
                    <a:pt x="2536455" y="2216540"/>
                    <a:pt x="2542117" y="2228850"/>
                    <a:pt x="2546350" y="2241550"/>
                  </a:cubicBezTo>
                  <a:lnTo>
                    <a:pt x="2552700" y="2260600"/>
                  </a:lnTo>
                  <a:cubicBezTo>
                    <a:pt x="2550583" y="2300817"/>
                    <a:pt x="2551148" y="2341265"/>
                    <a:pt x="2546350" y="2381250"/>
                  </a:cubicBezTo>
                  <a:cubicBezTo>
                    <a:pt x="2544755" y="2394542"/>
                    <a:pt x="2537883" y="2406650"/>
                    <a:pt x="2533650" y="2419350"/>
                  </a:cubicBezTo>
                  <a:lnTo>
                    <a:pt x="2527300" y="2438400"/>
                  </a:lnTo>
                  <a:lnTo>
                    <a:pt x="2520950" y="2457450"/>
                  </a:lnTo>
                  <a:cubicBezTo>
                    <a:pt x="2523067" y="2497667"/>
                    <a:pt x="2520096" y="2538477"/>
                    <a:pt x="2527300" y="2578100"/>
                  </a:cubicBezTo>
                  <a:cubicBezTo>
                    <a:pt x="2528906" y="2586935"/>
                    <a:pt x="2541989" y="2589300"/>
                    <a:pt x="2546350" y="2597150"/>
                  </a:cubicBezTo>
                  <a:lnTo>
                    <a:pt x="2565400" y="2654300"/>
                  </a:lnTo>
                  <a:lnTo>
                    <a:pt x="2571750" y="2673350"/>
                  </a:lnTo>
                  <a:cubicBezTo>
                    <a:pt x="2565400" y="2677583"/>
                    <a:pt x="2555534" y="2678964"/>
                    <a:pt x="2552700" y="2686050"/>
                  </a:cubicBezTo>
                  <a:cubicBezTo>
                    <a:pt x="2550214" y="2692265"/>
                    <a:pt x="2556057" y="2699113"/>
                    <a:pt x="2559050" y="2705100"/>
                  </a:cubicBezTo>
                  <a:cubicBezTo>
                    <a:pt x="2583669" y="2754339"/>
                    <a:pt x="2562139" y="2695317"/>
                    <a:pt x="2578100" y="2743200"/>
                  </a:cubicBezTo>
                  <a:cubicBezTo>
                    <a:pt x="2580217" y="2766483"/>
                    <a:pt x="2581868" y="2789814"/>
                    <a:pt x="2584450" y="2813050"/>
                  </a:cubicBezTo>
                  <a:cubicBezTo>
                    <a:pt x="2586103" y="2827926"/>
                    <a:pt x="2591948" y="2842577"/>
                    <a:pt x="2590800" y="2857500"/>
                  </a:cubicBezTo>
                  <a:cubicBezTo>
                    <a:pt x="2589773" y="2870848"/>
                    <a:pt x="2578100" y="2895600"/>
                    <a:pt x="2578100" y="2895600"/>
                  </a:cubicBezTo>
                  <a:cubicBezTo>
                    <a:pt x="2572497" y="2985243"/>
                    <a:pt x="2567176" y="2991474"/>
                    <a:pt x="2578100" y="3073400"/>
                  </a:cubicBezTo>
                  <a:cubicBezTo>
                    <a:pt x="2578985" y="3080035"/>
                    <a:pt x="2580269" y="3087223"/>
                    <a:pt x="2584450" y="3092450"/>
                  </a:cubicBezTo>
                  <a:cubicBezTo>
                    <a:pt x="2589218" y="3098409"/>
                    <a:pt x="2597150" y="3100917"/>
                    <a:pt x="2603500" y="3105150"/>
                  </a:cubicBezTo>
                  <a:cubicBezTo>
                    <a:pt x="2604195" y="3112792"/>
                    <a:pt x="2617497" y="3185755"/>
                    <a:pt x="2603500" y="3206750"/>
                  </a:cubicBezTo>
                  <a:cubicBezTo>
                    <a:pt x="2599787" y="3212319"/>
                    <a:pt x="2590800" y="3210983"/>
                    <a:pt x="2584450" y="3213100"/>
                  </a:cubicBezTo>
                  <a:cubicBezTo>
                    <a:pt x="2578100" y="3217333"/>
                    <a:pt x="2570796" y="3220404"/>
                    <a:pt x="2565400" y="3225800"/>
                  </a:cubicBezTo>
                  <a:cubicBezTo>
                    <a:pt x="2553090" y="3238110"/>
                    <a:pt x="2551515" y="3248406"/>
                    <a:pt x="2546350" y="3263900"/>
                  </a:cubicBezTo>
                  <a:cubicBezTo>
                    <a:pt x="2548467" y="3274483"/>
                    <a:pt x="2548234" y="3285824"/>
                    <a:pt x="2552700" y="3295650"/>
                  </a:cubicBezTo>
                  <a:cubicBezTo>
                    <a:pt x="2559016" y="3309545"/>
                    <a:pt x="2578100" y="3333750"/>
                    <a:pt x="2578100" y="3333750"/>
                  </a:cubicBezTo>
                  <a:cubicBezTo>
                    <a:pt x="2573867" y="3340100"/>
                    <a:pt x="2570286" y="3346937"/>
                    <a:pt x="2565400" y="3352800"/>
                  </a:cubicBezTo>
                  <a:cubicBezTo>
                    <a:pt x="2550121" y="3371135"/>
                    <a:pt x="2546031" y="3372063"/>
                    <a:pt x="2527300" y="3384550"/>
                  </a:cubicBezTo>
                  <a:cubicBezTo>
                    <a:pt x="2529417" y="3409950"/>
                    <a:pt x="2530281" y="3435486"/>
                    <a:pt x="2533650" y="3460750"/>
                  </a:cubicBezTo>
                  <a:cubicBezTo>
                    <a:pt x="2534535" y="3467385"/>
                    <a:pt x="2535819" y="3474573"/>
                    <a:pt x="2540000" y="3479800"/>
                  </a:cubicBezTo>
                  <a:cubicBezTo>
                    <a:pt x="2544768" y="3485759"/>
                    <a:pt x="2552700" y="3488267"/>
                    <a:pt x="2559050" y="3492500"/>
                  </a:cubicBezTo>
                  <a:cubicBezTo>
                    <a:pt x="2565151" y="3510803"/>
                    <a:pt x="2580341" y="3530974"/>
                    <a:pt x="2565400" y="3549650"/>
                  </a:cubicBezTo>
                  <a:cubicBezTo>
                    <a:pt x="2554422" y="3563372"/>
                    <a:pt x="2519892" y="3571169"/>
                    <a:pt x="2508250" y="3575050"/>
                  </a:cubicBezTo>
                  <a:lnTo>
                    <a:pt x="2489200" y="3581400"/>
                  </a:lnTo>
                  <a:cubicBezTo>
                    <a:pt x="2495550" y="3587750"/>
                    <a:pt x="2502737" y="3593361"/>
                    <a:pt x="2508250" y="3600450"/>
                  </a:cubicBezTo>
                  <a:cubicBezTo>
                    <a:pt x="2520528" y="3616235"/>
                    <a:pt x="2538219" y="3643621"/>
                    <a:pt x="2546350" y="3663950"/>
                  </a:cubicBezTo>
                  <a:lnTo>
                    <a:pt x="2565400" y="3721100"/>
                  </a:lnTo>
                  <a:cubicBezTo>
                    <a:pt x="2567813" y="3728340"/>
                    <a:pt x="2574314" y="3733524"/>
                    <a:pt x="2578100" y="3740150"/>
                  </a:cubicBezTo>
                  <a:cubicBezTo>
                    <a:pt x="2582796" y="3748369"/>
                    <a:pt x="2587071" y="3756849"/>
                    <a:pt x="2590800" y="3765550"/>
                  </a:cubicBezTo>
                  <a:cubicBezTo>
                    <a:pt x="2598122" y="3782635"/>
                    <a:pt x="2599773" y="3797714"/>
                    <a:pt x="2603500" y="3816350"/>
                  </a:cubicBezTo>
                  <a:cubicBezTo>
                    <a:pt x="2601383" y="3829050"/>
                    <a:pt x="2603538" y="3843271"/>
                    <a:pt x="2597150" y="3854450"/>
                  </a:cubicBezTo>
                  <a:cubicBezTo>
                    <a:pt x="2593829" y="3860262"/>
                    <a:pt x="2582833" y="3856067"/>
                    <a:pt x="2578100" y="3860800"/>
                  </a:cubicBezTo>
                  <a:cubicBezTo>
                    <a:pt x="2573367" y="3865533"/>
                    <a:pt x="2573867" y="3873500"/>
                    <a:pt x="2571750" y="3879850"/>
                  </a:cubicBezTo>
                  <a:cubicBezTo>
                    <a:pt x="2575983" y="3886200"/>
                    <a:pt x="2588236" y="3892274"/>
                    <a:pt x="2584450" y="3898900"/>
                  </a:cubicBezTo>
                  <a:cubicBezTo>
                    <a:pt x="2576877" y="3912152"/>
                    <a:pt x="2546350" y="3924300"/>
                    <a:pt x="2546350" y="3924300"/>
                  </a:cubicBezTo>
                  <a:cubicBezTo>
                    <a:pt x="2548467" y="3932767"/>
                    <a:pt x="2547859" y="3942438"/>
                    <a:pt x="2552700" y="3949700"/>
                  </a:cubicBezTo>
                  <a:cubicBezTo>
                    <a:pt x="2556933" y="3956050"/>
                    <a:pt x="2567705" y="3955928"/>
                    <a:pt x="2571750" y="3962400"/>
                  </a:cubicBezTo>
                  <a:cubicBezTo>
                    <a:pt x="2578845" y="3973752"/>
                    <a:pt x="2584450" y="4000500"/>
                    <a:pt x="2584450" y="4000500"/>
                  </a:cubicBezTo>
                  <a:cubicBezTo>
                    <a:pt x="2582333" y="4053417"/>
                    <a:pt x="2583201" y="4106537"/>
                    <a:pt x="2578100" y="4159250"/>
                  </a:cubicBezTo>
                  <a:cubicBezTo>
                    <a:pt x="2576811" y="4172575"/>
                    <a:pt x="2569633" y="4184650"/>
                    <a:pt x="2565400" y="4197350"/>
                  </a:cubicBezTo>
                  <a:cubicBezTo>
                    <a:pt x="2563283" y="4203700"/>
                    <a:pt x="2565544" y="4214777"/>
                    <a:pt x="2559050" y="4216400"/>
                  </a:cubicBezTo>
                  <a:cubicBezTo>
                    <a:pt x="2550583" y="4218517"/>
                    <a:pt x="2542208" y="4221038"/>
                    <a:pt x="2533650" y="4222750"/>
                  </a:cubicBezTo>
                  <a:cubicBezTo>
                    <a:pt x="2468315" y="4235817"/>
                    <a:pt x="2404776" y="4236362"/>
                    <a:pt x="2336800" y="4241800"/>
                  </a:cubicBezTo>
                  <a:cubicBezTo>
                    <a:pt x="2294549" y="4245180"/>
                    <a:pt x="2252104" y="4245506"/>
                    <a:pt x="2209800" y="4248150"/>
                  </a:cubicBezTo>
                  <a:cubicBezTo>
                    <a:pt x="2184362" y="4249740"/>
                    <a:pt x="2159000" y="4252383"/>
                    <a:pt x="2133600" y="4254500"/>
                  </a:cubicBezTo>
                  <a:cubicBezTo>
                    <a:pt x="2127250" y="4256617"/>
                    <a:pt x="2121114" y="4259537"/>
                    <a:pt x="2114550" y="4260850"/>
                  </a:cubicBezTo>
                  <a:cubicBezTo>
                    <a:pt x="2047443" y="4274271"/>
                    <a:pt x="2038737" y="4264284"/>
                    <a:pt x="1949450" y="4260850"/>
                  </a:cubicBezTo>
                  <a:lnTo>
                    <a:pt x="1739900" y="4254500"/>
                  </a:lnTo>
                  <a:cubicBezTo>
                    <a:pt x="1724864" y="4252620"/>
                    <a:pt x="1669311" y="4246378"/>
                    <a:pt x="1651000" y="4241800"/>
                  </a:cubicBezTo>
                  <a:cubicBezTo>
                    <a:pt x="1638013" y="4238553"/>
                    <a:pt x="1626248" y="4230127"/>
                    <a:pt x="1612900" y="4229100"/>
                  </a:cubicBezTo>
                  <a:lnTo>
                    <a:pt x="1530350" y="4222750"/>
                  </a:lnTo>
                  <a:cubicBezTo>
                    <a:pt x="1513566" y="4226946"/>
                    <a:pt x="1482419" y="4235450"/>
                    <a:pt x="1466850" y="4235450"/>
                  </a:cubicBezTo>
                  <a:cubicBezTo>
                    <a:pt x="1413891" y="4235450"/>
                    <a:pt x="1361017" y="4231217"/>
                    <a:pt x="1308100" y="4229100"/>
                  </a:cubicBezTo>
                  <a:cubicBezTo>
                    <a:pt x="1253505" y="4192704"/>
                    <a:pt x="1322580" y="4236340"/>
                    <a:pt x="1270000" y="4210050"/>
                  </a:cubicBezTo>
                  <a:cubicBezTo>
                    <a:pt x="1213525" y="4181812"/>
                    <a:pt x="1299768" y="4213948"/>
                    <a:pt x="1219200" y="4184650"/>
                  </a:cubicBezTo>
                  <a:cubicBezTo>
                    <a:pt x="1206619" y="4180075"/>
                    <a:pt x="1193800" y="4176183"/>
                    <a:pt x="1181100" y="4171950"/>
                  </a:cubicBezTo>
                  <a:lnTo>
                    <a:pt x="1162050" y="4165600"/>
                  </a:lnTo>
                  <a:cubicBezTo>
                    <a:pt x="1155700" y="4167717"/>
                    <a:pt x="1147733" y="4167217"/>
                    <a:pt x="1143000" y="4171950"/>
                  </a:cubicBezTo>
                  <a:cubicBezTo>
                    <a:pt x="1138267" y="4176683"/>
                    <a:pt x="1140363" y="4185431"/>
                    <a:pt x="1136650" y="4191000"/>
                  </a:cubicBezTo>
                  <a:cubicBezTo>
                    <a:pt x="1131669" y="4198472"/>
                    <a:pt x="1124908" y="4204830"/>
                    <a:pt x="1117600" y="4210050"/>
                  </a:cubicBezTo>
                  <a:cubicBezTo>
                    <a:pt x="1109897" y="4215552"/>
                    <a:pt x="1100989" y="4219234"/>
                    <a:pt x="1092200" y="4222750"/>
                  </a:cubicBezTo>
                  <a:cubicBezTo>
                    <a:pt x="1079771" y="4227722"/>
                    <a:pt x="1054100" y="4235450"/>
                    <a:pt x="1054100" y="4235450"/>
                  </a:cubicBezTo>
                  <a:cubicBezTo>
                    <a:pt x="974275" y="4232494"/>
                    <a:pt x="859287" y="4222762"/>
                    <a:pt x="774700" y="4235450"/>
                  </a:cubicBezTo>
                  <a:cubicBezTo>
                    <a:pt x="767153" y="4236582"/>
                    <a:pt x="762624" y="4245050"/>
                    <a:pt x="755650" y="4248150"/>
                  </a:cubicBezTo>
                  <a:cubicBezTo>
                    <a:pt x="743417" y="4253587"/>
                    <a:pt x="717550" y="4260850"/>
                    <a:pt x="717550" y="4260850"/>
                  </a:cubicBezTo>
                  <a:cubicBezTo>
                    <a:pt x="710082" y="4260276"/>
                    <a:pt x="635279" y="4259155"/>
                    <a:pt x="609600" y="4248150"/>
                  </a:cubicBezTo>
                  <a:cubicBezTo>
                    <a:pt x="566143" y="4229526"/>
                    <a:pt x="614311" y="4239803"/>
                    <a:pt x="571500" y="4229100"/>
                  </a:cubicBezTo>
                  <a:cubicBezTo>
                    <a:pt x="561029" y="4226482"/>
                    <a:pt x="550163" y="4225590"/>
                    <a:pt x="539750" y="4222750"/>
                  </a:cubicBezTo>
                  <a:cubicBezTo>
                    <a:pt x="526835" y="4219228"/>
                    <a:pt x="501650" y="4210050"/>
                    <a:pt x="501650" y="4210050"/>
                  </a:cubicBezTo>
                  <a:cubicBezTo>
                    <a:pt x="467783" y="4212167"/>
                    <a:pt x="432745" y="4207318"/>
                    <a:pt x="400050" y="4216400"/>
                  </a:cubicBezTo>
                  <a:cubicBezTo>
                    <a:pt x="390929" y="4218934"/>
                    <a:pt x="394923" y="4236120"/>
                    <a:pt x="387350" y="4241800"/>
                  </a:cubicBezTo>
                  <a:cubicBezTo>
                    <a:pt x="376640" y="4249832"/>
                    <a:pt x="349250" y="4254500"/>
                    <a:pt x="349250" y="4254500"/>
                  </a:cubicBezTo>
                  <a:cubicBezTo>
                    <a:pt x="283633" y="4252383"/>
                    <a:pt x="217944" y="4251895"/>
                    <a:pt x="152400" y="4248150"/>
                  </a:cubicBezTo>
                  <a:cubicBezTo>
                    <a:pt x="117975" y="4246183"/>
                    <a:pt x="137221" y="4239953"/>
                    <a:pt x="107950" y="4235450"/>
                  </a:cubicBezTo>
                  <a:cubicBezTo>
                    <a:pt x="86925" y="4232215"/>
                    <a:pt x="65617" y="4231217"/>
                    <a:pt x="44450" y="4229100"/>
                  </a:cubicBezTo>
                  <a:cubicBezTo>
                    <a:pt x="40217" y="4216400"/>
                    <a:pt x="31750" y="4203700"/>
                    <a:pt x="44450" y="4191000"/>
                  </a:cubicBezTo>
                  <a:cubicBezTo>
                    <a:pt x="49183" y="4186267"/>
                    <a:pt x="57150" y="4186767"/>
                    <a:pt x="63500" y="4184650"/>
                  </a:cubicBezTo>
                  <a:cubicBezTo>
                    <a:pt x="65617" y="4178300"/>
                    <a:pt x="69850" y="4172293"/>
                    <a:pt x="69850" y="4165600"/>
                  </a:cubicBezTo>
                  <a:cubicBezTo>
                    <a:pt x="69850" y="4156873"/>
                    <a:pt x="65898" y="4148591"/>
                    <a:pt x="63500" y="4140200"/>
                  </a:cubicBezTo>
                  <a:cubicBezTo>
                    <a:pt x="55117" y="4110861"/>
                    <a:pt x="54491" y="4117162"/>
                    <a:pt x="31750" y="4083050"/>
                  </a:cubicBezTo>
                  <a:cubicBezTo>
                    <a:pt x="28037" y="4077481"/>
                    <a:pt x="27517" y="4070350"/>
                    <a:pt x="25400" y="4064000"/>
                  </a:cubicBezTo>
                  <a:cubicBezTo>
                    <a:pt x="31750" y="4059767"/>
                    <a:pt x="39564" y="4057163"/>
                    <a:pt x="44450" y="4051300"/>
                  </a:cubicBezTo>
                  <a:cubicBezTo>
                    <a:pt x="50510" y="4044028"/>
                    <a:pt x="52454" y="4034119"/>
                    <a:pt x="57150" y="4025900"/>
                  </a:cubicBezTo>
                  <a:cubicBezTo>
                    <a:pt x="60936" y="4019274"/>
                    <a:pt x="65617" y="4013200"/>
                    <a:pt x="69850" y="4006850"/>
                  </a:cubicBezTo>
                  <a:cubicBezTo>
                    <a:pt x="67733" y="3996267"/>
                    <a:pt x="68855" y="3984471"/>
                    <a:pt x="63500" y="3975100"/>
                  </a:cubicBezTo>
                  <a:cubicBezTo>
                    <a:pt x="59714" y="3968474"/>
                    <a:pt x="48495" y="3968872"/>
                    <a:pt x="44450" y="3962400"/>
                  </a:cubicBezTo>
                  <a:cubicBezTo>
                    <a:pt x="38008" y="3952093"/>
                    <a:pt x="29118" y="3913771"/>
                    <a:pt x="25400" y="3898900"/>
                  </a:cubicBezTo>
                  <a:cubicBezTo>
                    <a:pt x="27815" y="3886824"/>
                    <a:pt x="31591" y="3861117"/>
                    <a:pt x="38100" y="3848100"/>
                  </a:cubicBezTo>
                  <a:cubicBezTo>
                    <a:pt x="41513" y="3841274"/>
                    <a:pt x="47387" y="3835876"/>
                    <a:pt x="50800" y="3829050"/>
                  </a:cubicBezTo>
                  <a:cubicBezTo>
                    <a:pt x="77090" y="3776470"/>
                    <a:pt x="33454" y="3845545"/>
                    <a:pt x="69850" y="3790950"/>
                  </a:cubicBezTo>
                  <a:cubicBezTo>
                    <a:pt x="47820" y="3724861"/>
                    <a:pt x="48606" y="3742811"/>
                    <a:pt x="63500" y="3638550"/>
                  </a:cubicBezTo>
                  <a:cubicBezTo>
                    <a:pt x="64579" y="3630995"/>
                    <a:pt x="71967" y="3625850"/>
                    <a:pt x="76200" y="3619500"/>
                  </a:cubicBezTo>
                  <a:cubicBezTo>
                    <a:pt x="78317" y="3608917"/>
                    <a:pt x="80209" y="3598286"/>
                    <a:pt x="82550" y="3587750"/>
                  </a:cubicBezTo>
                  <a:cubicBezTo>
                    <a:pt x="84443" y="3579231"/>
                    <a:pt x="88900" y="3571077"/>
                    <a:pt x="88900" y="3562350"/>
                  </a:cubicBezTo>
                  <a:cubicBezTo>
                    <a:pt x="88900" y="3461465"/>
                    <a:pt x="86309" y="3516351"/>
                    <a:pt x="76200" y="3460750"/>
                  </a:cubicBezTo>
                  <a:cubicBezTo>
                    <a:pt x="73523" y="3446024"/>
                    <a:pt x="71967" y="3431117"/>
                    <a:pt x="69850" y="3416300"/>
                  </a:cubicBezTo>
                  <a:cubicBezTo>
                    <a:pt x="71967" y="3399367"/>
                    <a:pt x="72624" y="3382186"/>
                    <a:pt x="76200" y="3365500"/>
                  </a:cubicBezTo>
                  <a:cubicBezTo>
                    <a:pt x="79005" y="3352410"/>
                    <a:pt x="88900" y="3327400"/>
                    <a:pt x="88900" y="3327400"/>
                  </a:cubicBezTo>
                  <a:cubicBezTo>
                    <a:pt x="86783" y="3321050"/>
                    <a:pt x="85543" y="3314337"/>
                    <a:pt x="82550" y="3308350"/>
                  </a:cubicBezTo>
                  <a:cubicBezTo>
                    <a:pt x="79137" y="3301524"/>
                    <a:pt x="70609" y="3296894"/>
                    <a:pt x="69850" y="3289300"/>
                  </a:cubicBezTo>
                  <a:cubicBezTo>
                    <a:pt x="68875" y="3279549"/>
                    <a:pt x="75166" y="3240568"/>
                    <a:pt x="82550" y="3225800"/>
                  </a:cubicBezTo>
                  <a:cubicBezTo>
                    <a:pt x="85963" y="3218974"/>
                    <a:pt x="91837" y="3213576"/>
                    <a:pt x="95250" y="3206750"/>
                  </a:cubicBezTo>
                  <a:cubicBezTo>
                    <a:pt x="98243" y="3200763"/>
                    <a:pt x="98607" y="3193687"/>
                    <a:pt x="101600" y="3187700"/>
                  </a:cubicBezTo>
                  <a:cubicBezTo>
                    <a:pt x="126219" y="3138461"/>
                    <a:pt x="104689" y="3197483"/>
                    <a:pt x="120650" y="3149600"/>
                  </a:cubicBezTo>
                  <a:cubicBezTo>
                    <a:pt x="118533" y="3113617"/>
                    <a:pt x="117887" y="3077517"/>
                    <a:pt x="114300" y="3041650"/>
                  </a:cubicBezTo>
                  <a:cubicBezTo>
                    <a:pt x="113634" y="3034990"/>
                    <a:pt x="109789" y="3029036"/>
                    <a:pt x="107950" y="3022600"/>
                  </a:cubicBezTo>
                  <a:cubicBezTo>
                    <a:pt x="105552" y="3014209"/>
                    <a:pt x="103717" y="3005667"/>
                    <a:pt x="101600" y="2997200"/>
                  </a:cubicBezTo>
                  <a:cubicBezTo>
                    <a:pt x="104522" y="2970904"/>
                    <a:pt x="114599" y="2940647"/>
                    <a:pt x="101600" y="2914650"/>
                  </a:cubicBezTo>
                  <a:cubicBezTo>
                    <a:pt x="94774" y="2900998"/>
                    <a:pt x="84667" y="2889250"/>
                    <a:pt x="76200" y="2876550"/>
                  </a:cubicBezTo>
                  <a:cubicBezTo>
                    <a:pt x="68774" y="2865411"/>
                    <a:pt x="67733" y="2851150"/>
                    <a:pt x="63500" y="2838450"/>
                  </a:cubicBezTo>
                  <a:lnTo>
                    <a:pt x="57150" y="2819400"/>
                  </a:lnTo>
                  <a:cubicBezTo>
                    <a:pt x="59267" y="2802467"/>
                    <a:pt x="60447" y="2785390"/>
                    <a:pt x="63500" y="2768600"/>
                  </a:cubicBezTo>
                  <a:cubicBezTo>
                    <a:pt x="68060" y="2743519"/>
                    <a:pt x="70929" y="2753741"/>
                    <a:pt x="82550" y="2730500"/>
                  </a:cubicBezTo>
                  <a:cubicBezTo>
                    <a:pt x="85543" y="2724513"/>
                    <a:pt x="86783" y="2717800"/>
                    <a:pt x="88900" y="2711450"/>
                  </a:cubicBezTo>
                  <a:cubicBezTo>
                    <a:pt x="72384" y="2661901"/>
                    <a:pt x="68741" y="2667941"/>
                    <a:pt x="82550" y="2603500"/>
                  </a:cubicBezTo>
                  <a:cubicBezTo>
                    <a:pt x="84149" y="2596038"/>
                    <a:pt x="89854" y="2589846"/>
                    <a:pt x="95250" y="2584450"/>
                  </a:cubicBezTo>
                  <a:cubicBezTo>
                    <a:pt x="100646" y="2579054"/>
                    <a:pt x="107950" y="2575983"/>
                    <a:pt x="114300" y="2571750"/>
                  </a:cubicBezTo>
                  <a:cubicBezTo>
                    <a:pt x="118533" y="2565400"/>
                    <a:pt x="125745" y="2560228"/>
                    <a:pt x="127000" y="2552700"/>
                  </a:cubicBezTo>
                  <a:cubicBezTo>
                    <a:pt x="128100" y="2546098"/>
                    <a:pt x="124363" y="2539219"/>
                    <a:pt x="120650" y="2533650"/>
                  </a:cubicBezTo>
                  <a:cubicBezTo>
                    <a:pt x="106826" y="2512914"/>
                    <a:pt x="93806" y="2513156"/>
                    <a:pt x="76200" y="2495550"/>
                  </a:cubicBezTo>
                  <a:cubicBezTo>
                    <a:pt x="70804" y="2490154"/>
                    <a:pt x="67733" y="2482850"/>
                    <a:pt x="63500" y="2476500"/>
                  </a:cubicBezTo>
                  <a:cubicBezTo>
                    <a:pt x="65617" y="2432050"/>
                    <a:pt x="67074" y="2387564"/>
                    <a:pt x="69850" y="2343150"/>
                  </a:cubicBezTo>
                  <a:cubicBezTo>
                    <a:pt x="71308" y="2319816"/>
                    <a:pt x="76200" y="2296679"/>
                    <a:pt x="76200" y="2273300"/>
                  </a:cubicBezTo>
                  <a:cubicBezTo>
                    <a:pt x="76200" y="2245702"/>
                    <a:pt x="73075" y="2218159"/>
                    <a:pt x="69850" y="2190750"/>
                  </a:cubicBezTo>
                  <a:cubicBezTo>
                    <a:pt x="68830" y="2182083"/>
                    <a:pt x="68952" y="2172165"/>
                    <a:pt x="63500" y="2165350"/>
                  </a:cubicBezTo>
                  <a:cubicBezTo>
                    <a:pt x="59319" y="2160123"/>
                    <a:pt x="50800" y="2161117"/>
                    <a:pt x="44450" y="2159000"/>
                  </a:cubicBezTo>
                  <a:cubicBezTo>
                    <a:pt x="40217" y="2152650"/>
                    <a:pt x="32697" y="2147523"/>
                    <a:pt x="31750" y="2139950"/>
                  </a:cubicBezTo>
                  <a:cubicBezTo>
                    <a:pt x="31622" y="2138924"/>
                    <a:pt x="39519" y="2095314"/>
                    <a:pt x="44450" y="2089150"/>
                  </a:cubicBezTo>
                  <a:cubicBezTo>
                    <a:pt x="49218" y="2083191"/>
                    <a:pt x="57150" y="2080683"/>
                    <a:pt x="63500" y="2076450"/>
                  </a:cubicBezTo>
                  <a:cubicBezTo>
                    <a:pt x="58382" y="2030390"/>
                    <a:pt x="60799" y="2028896"/>
                    <a:pt x="50800" y="1993900"/>
                  </a:cubicBezTo>
                  <a:cubicBezTo>
                    <a:pt x="48961" y="1987464"/>
                    <a:pt x="48631" y="1980077"/>
                    <a:pt x="44450" y="1974850"/>
                  </a:cubicBezTo>
                  <a:cubicBezTo>
                    <a:pt x="39682" y="1968891"/>
                    <a:pt x="31750" y="1966383"/>
                    <a:pt x="25400" y="1962150"/>
                  </a:cubicBezTo>
                  <a:cubicBezTo>
                    <a:pt x="40513" y="1916810"/>
                    <a:pt x="26961" y="1931476"/>
                    <a:pt x="57150" y="1911350"/>
                  </a:cubicBezTo>
                  <a:lnTo>
                    <a:pt x="82550" y="1873250"/>
                  </a:lnTo>
                  <a:cubicBezTo>
                    <a:pt x="89976" y="1862111"/>
                    <a:pt x="95250" y="1835150"/>
                    <a:pt x="95250" y="1835150"/>
                  </a:cubicBezTo>
                  <a:cubicBezTo>
                    <a:pt x="100647" y="1764985"/>
                    <a:pt x="106642" y="1765111"/>
                    <a:pt x="95250" y="1708150"/>
                  </a:cubicBezTo>
                  <a:cubicBezTo>
                    <a:pt x="93937" y="1701586"/>
                    <a:pt x="93081" y="1694327"/>
                    <a:pt x="88900" y="1689100"/>
                  </a:cubicBezTo>
                  <a:cubicBezTo>
                    <a:pt x="84132" y="1683141"/>
                    <a:pt x="76200" y="1680633"/>
                    <a:pt x="69850" y="1676400"/>
                  </a:cubicBezTo>
                  <a:cubicBezTo>
                    <a:pt x="71967" y="1651000"/>
                    <a:pt x="69378" y="1624758"/>
                    <a:pt x="76200" y="1600200"/>
                  </a:cubicBezTo>
                  <a:cubicBezTo>
                    <a:pt x="80285" y="1585493"/>
                    <a:pt x="93133" y="1574800"/>
                    <a:pt x="101600" y="1562100"/>
                  </a:cubicBezTo>
                  <a:cubicBezTo>
                    <a:pt x="105313" y="1556531"/>
                    <a:pt x="104957" y="1549037"/>
                    <a:pt x="107950" y="1543050"/>
                  </a:cubicBezTo>
                  <a:cubicBezTo>
                    <a:pt x="111363" y="1536224"/>
                    <a:pt x="117237" y="1530826"/>
                    <a:pt x="120650" y="1524000"/>
                  </a:cubicBezTo>
                  <a:cubicBezTo>
                    <a:pt x="146940" y="1471420"/>
                    <a:pt x="103304" y="1540495"/>
                    <a:pt x="139700" y="1485900"/>
                  </a:cubicBezTo>
                  <a:cubicBezTo>
                    <a:pt x="137583" y="1473200"/>
                    <a:pt x="140834" y="1458277"/>
                    <a:pt x="133350" y="1447800"/>
                  </a:cubicBezTo>
                  <a:cubicBezTo>
                    <a:pt x="128277" y="1440698"/>
                    <a:pt x="116341" y="1443848"/>
                    <a:pt x="107950" y="1441450"/>
                  </a:cubicBezTo>
                  <a:cubicBezTo>
                    <a:pt x="101514" y="1439611"/>
                    <a:pt x="95250" y="1437217"/>
                    <a:pt x="88900" y="1435100"/>
                  </a:cubicBezTo>
                  <a:cubicBezTo>
                    <a:pt x="82550" y="1430867"/>
                    <a:pt x="76676" y="1425813"/>
                    <a:pt x="69850" y="1422400"/>
                  </a:cubicBezTo>
                  <a:cubicBezTo>
                    <a:pt x="63863" y="1419407"/>
                    <a:pt x="56027" y="1420231"/>
                    <a:pt x="50800" y="1416050"/>
                  </a:cubicBezTo>
                  <a:cubicBezTo>
                    <a:pt x="32337" y="1401280"/>
                    <a:pt x="37596" y="1377194"/>
                    <a:pt x="25400" y="1358900"/>
                  </a:cubicBezTo>
                  <a:lnTo>
                    <a:pt x="0" y="1320800"/>
                  </a:lnTo>
                  <a:cubicBezTo>
                    <a:pt x="8243" y="1263098"/>
                    <a:pt x="1617" y="1290549"/>
                    <a:pt x="19050" y="1238250"/>
                  </a:cubicBezTo>
                  <a:lnTo>
                    <a:pt x="25400" y="1219200"/>
                  </a:lnTo>
                  <a:cubicBezTo>
                    <a:pt x="27517" y="1212850"/>
                    <a:pt x="28037" y="1205719"/>
                    <a:pt x="31750" y="1200150"/>
                  </a:cubicBezTo>
                  <a:cubicBezTo>
                    <a:pt x="60863" y="1156481"/>
                    <a:pt x="52323" y="1176530"/>
                    <a:pt x="63500" y="1143000"/>
                  </a:cubicBezTo>
                  <a:cubicBezTo>
                    <a:pt x="53564" y="1113193"/>
                    <a:pt x="50800" y="1109335"/>
                    <a:pt x="50800" y="1066800"/>
                  </a:cubicBezTo>
                  <a:cubicBezTo>
                    <a:pt x="50800" y="1047633"/>
                    <a:pt x="51089" y="1027834"/>
                    <a:pt x="57150" y="1009650"/>
                  </a:cubicBezTo>
                  <a:cubicBezTo>
                    <a:pt x="59990" y="1001131"/>
                    <a:pt x="69850" y="996950"/>
                    <a:pt x="76200" y="990600"/>
                  </a:cubicBezTo>
                  <a:cubicBezTo>
                    <a:pt x="88116" y="942935"/>
                    <a:pt x="95878" y="937868"/>
                    <a:pt x="82550" y="889000"/>
                  </a:cubicBezTo>
                  <a:cubicBezTo>
                    <a:pt x="80542" y="881637"/>
                    <a:pt x="74083" y="876300"/>
                    <a:pt x="69850" y="869950"/>
                  </a:cubicBezTo>
                  <a:cubicBezTo>
                    <a:pt x="76398" y="850305"/>
                    <a:pt x="82550" y="835151"/>
                    <a:pt x="82550" y="812800"/>
                  </a:cubicBezTo>
                  <a:cubicBezTo>
                    <a:pt x="82550" y="802007"/>
                    <a:pt x="79990" y="791156"/>
                    <a:pt x="76200" y="781050"/>
                  </a:cubicBezTo>
                  <a:cubicBezTo>
                    <a:pt x="73520" y="773904"/>
                    <a:pt x="67733" y="768350"/>
                    <a:pt x="63500" y="762000"/>
                  </a:cubicBezTo>
                  <a:cubicBezTo>
                    <a:pt x="77800" y="676203"/>
                    <a:pt x="58740" y="758423"/>
                    <a:pt x="82550" y="704850"/>
                  </a:cubicBezTo>
                  <a:cubicBezTo>
                    <a:pt x="87987" y="692617"/>
                    <a:pt x="95250" y="666750"/>
                    <a:pt x="95250" y="666750"/>
                  </a:cubicBezTo>
                  <a:cubicBezTo>
                    <a:pt x="88702" y="647105"/>
                    <a:pt x="82550" y="631951"/>
                    <a:pt x="82550" y="609600"/>
                  </a:cubicBezTo>
                  <a:cubicBezTo>
                    <a:pt x="82550" y="571927"/>
                    <a:pt x="85660" y="527311"/>
                    <a:pt x="95250" y="488950"/>
                  </a:cubicBezTo>
                  <a:cubicBezTo>
                    <a:pt x="96873" y="482456"/>
                    <a:pt x="99483" y="476250"/>
                    <a:pt x="101600" y="469900"/>
                  </a:cubicBezTo>
                  <a:cubicBezTo>
                    <a:pt x="79012" y="402135"/>
                    <a:pt x="89042" y="448440"/>
                    <a:pt x="95250" y="342900"/>
                  </a:cubicBezTo>
                  <a:cubicBezTo>
                    <a:pt x="97739" y="300587"/>
                    <a:pt x="89956" y="256655"/>
                    <a:pt x="101600" y="215900"/>
                  </a:cubicBezTo>
                  <a:cubicBezTo>
                    <a:pt x="104565" y="205522"/>
                    <a:pt x="122767" y="211667"/>
                    <a:pt x="133350" y="209550"/>
                  </a:cubicBezTo>
                  <a:cubicBezTo>
                    <a:pt x="137583" y="203200"/>
                    <a:pt x="140091" y="195268"/>
                    <a:pt x="146050" y="190500"/>
                  </a:cubicBezTo>
                  <a:cubicBezTo>
                    <a:pt x="151277" y="186319"/>
                    <a:pt x="159113" y="187143"/>
                    <a:pt x="165100" y="184150"/>
                  </a:cubicBezTo>
                  <a:cubicBezTo>
                    <a:pt x="171926" y="180737"/>
                    <a:pt x="177800" y="175683"/>
                    <a:pt x="184150" y="171450"/>
                  </a:cubicBezTo>
                  <a:lnTo>
                    <a:pt x="165100" y="158750"/>
                  </a:lnTo>
                  <a:close/>
                </a:path>
              </a:pathLst>
            </a:cu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rgbClr val="000000"/>
                </a:solidFill>
                <a:latin typeface="EYInterstate Light" panose="02000506000000020004" pitchFamily="2" charset="0"/>
              </a:endParaRPr>
            </a:p>
          </p:txBody>
        </p:sp>
        <p:sp>
          <p:nvSpPr>
            <p:cNvPr id="19" name="Textfeld 33">
              <a:extLst>
                <a:ext uri="{FF2B5EF4-FFF2-40B4-BE49-F238E27FC236}">
                  <a16:creationId xmlns:a16="http://schemas.microsoft.com/office/drawing/2014/main" id="{E0EB94D4-7831-4DCB-8ED7-958841EF5E1F}"/>
                </a:ext>
              </a:extLst>
            </p:cNvPr>
            <p:cNvSpPr txBox="1"/>
            <p:nvPr/>
          </p:nvSpPr>
          <p:spPr bwMode="gray">
            <a:xfrm>
              <a:off x="2167374" y="1275257"/>
              <a:ext cx="498519" cy="1631216"/>
            </a:xfrm>
            <a:prstGeom prst="rect">
              <a:avLst/>
            </a:prstGeom>
            <a:noFill/>
          </p:spPr>
          <p:txBody>
            <a:bodyPr wrap="square" rtlCol="0" anchor="ctr" anchorCtr="0">
              <a:spAutoFit/>
            </a:bodyPr>
            <a:lstStyle/>
            <a:p>
              <a:pPr algn="r"/>
              <a:r>
                <a:rPr lang="en-US" sz="10000" b="1" dirty="0">
                  <a:solidFill>
                    <a:srgbClr val="808080"/>
                  </a:solidFill>
                  <a:latin typeface="EYInterstate Light" panose="02000506000000020004" pitchFamily="2" charset="0"/>
                </a:rPr>
                <a:t>1</a:t>
              </a:r>
            </a:p>
          </p:txBody>
        </p:sp>
        <p:sp>
          <p:nvSpPr>
            <p:cNvPr id="20" name="Textfeld 35">
              <a:extLst>
                <a:ext uri="{FF2B5EF4-FFF2-40B4-BE49-F238E27FC236}">
                  <a16:creationId xmlns:a16="http://schemas.microsoft.com/office/drawing/2014/main" id="{FB221201-F6D7-469E-97AC-8692F91024EB}"/>
                </a:ext>
              </a:extLst>
            </p:cNvPr>
            <p:cNvSpPr txBox="1"/>
            <p:nvPr/>
          </p:nvSpPr>
          <p:spPr bwMode="gray">
            <a:xfrm>
              <a:off x="452011" y="1853877"/>
              <a:ext cx="2031831" cy="611780"/>
            </a:xfrm>
            <a:prstGeom prst="rect">
              <a:avLst/>
            </a:prstGeom>
            <a:noFill/>
          </p:spPr>
          <p:txBody>
            <a:bodyPr wrap="square" rtlCol="0" anchor="ctr" anchorCtr="0">
              <a:spAutoFit/>
            </a:bodyPr>
            <a:lstStyle/>
            <a:p>
              <a:pPr marL="0" indent="0" algn="ctr">
                <a:buNone/>
              </a:pPr>
              <a:r>
                <a:rPr lang="en-IN" sz="2000" b="1" dirty="0">
                  <a:solidFill>
                    <a:schemeClr val="bg1"/>
                  </a:solidFill>
                </a:rPr>
                <a:t>What did you learn (skill/ topic)?</a:t>
              </a:r>
            </a:p>
          </p:txBody>
        </p:sp>
        <p:sp>
          <p:nvSpPr>
            <p:cNvPr id="21" name="Rechteck 40">
              <a:extLst>
                <a:ext uri="{FF2B5EF4-FFF2-40B4-BE49-F238E27FC236}">
                  <a16:creationId xmlns:a16="http://schemas.microsoft.com/office/drawing/2014/main" id="{792963F4-2807-4F09-AC9A-5F03C8F8A738}"/>
                </a:ext>
              </a:extLst>
            </p:cNvPr>
            <p:cNvSpPr/>
            <p:nvPr/>
          </p:nvSpPr>
          <p:spPr bwMode="gray">
            <a:xfrm>
              <a:off x="556512" y="2750383"/>
              <a:ext cx="2267085" cy="2234328"/>
            </a:xfrm>
            <a:prstGeom prst="rect">
              <a:avLst/>
            </a:prstGeom>
          </p:spPr>
          <p:txBody>
            <a:bodyPr wrap="square">
              <a:spAutoFit/>
            </a:bodyPr>
            <a:lstStyle/>
            <a:p>
              <a:pPr marL="171450" indent="-171450">
                <a:buFont typeface="Wingdings" panose="05000000000000000000" pitchFamily="2" charset="2"/>
                <a:buChar char="Ø"/>
              </a:pPr>
              <a:r>
                <a:rPr lang="en-IN" dirty="0">
                  <a:solidFill>
                    <a:schemeClr val="bg1"/>
                  </a:solidFill>
                </a:rPr>
                <a:t>How to collect functional requirements from clients </a:t>
              </a:r>
            </a:p>
            <a:p>
              <a:pPr marL="171450" indent="-171450">
                <a:buFont typeface="Wingdings" panose="05000000000000000000" pitchFamily="2" charset="2"/>
                <a:buChar char="Ø"/>
              </a:pPr>
              <a:r>
                <a:rPr lang="en-IN" dirty="0">
                  <a:solidFill>
                    <a:schemeClr val="bg1"/>
                  </a:solidFill>
                </a:rPr>
                <a:t>Research about global leading practices </a:t>
              </a:r>
            </a:p>
            <a:p>
              <a:pPr marL="171450" indent="-171450">
                <a:buFont typeface="Wingdings" panose="05000000000000000000" pitchFamily="2" charset="2"/>
                <a:buChar char="Ø"/>
              </a:pPr>
              <a:r>
                <a:rPr lang="en-IN" dirty="0">
                  <a:solidFill>
                    <a:schemeClr val="bg1"/>
                  </a:solidFill>
                </a:rPr>
                <a:t>Report Writing </a:t>
              </a:r>
            </a:p>
            <a:p>
              <a:pPr marL="171450" indent="-171450">
                <a:buFont typeface="Wingdings" panose="05000000000000000000" pitchFamily="2" charset="2"/>
                <a:buChar char="Ø"/>
              </a:pPr>
              <a:r>
                <a:rPr lang="en-IN" dirty="0">
                  <a:solidFill>
                    <a:schemeClr val="bg1"/>
                  </a:solidFill>
                </a:rPr>
                <a:t>How to present myself in front of a client </a:t>
              </a:r>
            </a:p>
            <a:p>
              <a:pPr marL="171450" indent="-171450">
                <a:buFont typeface="Wingdings" panose="05000000000000000000" pitchFamily="2" charset="2"/>
                <a:buChar char="Ø"/>
              </a:pPr>
              <a:r>
                <a:rPr lang="en-IN" dirty="0">
                  <a:solidFill>
                    <a:schemeClr val="bg1"/>
                  </a:solidFill>
                </a:rPr>
                <a:t>Consultanc</a:t>
              </a:r>
              <a:r>
                <a:rPr lang="en-IN" sz="1600" dirty="0">
                  <a:solidFill>
                    <a:schemeClr val="bg1"/>
                  </a:solidFill>
                </a:rPr>
                <a:t>y </a:t>
              </a:r>
            </a:p>
          </p:txBody>
        </p:sp>
        <p:cxnSp>
          <p:nvCxnSpPr>
            <p:cNvPr id="22" name="Straight Connector 21">
              <a:extLst>
                <a:ext uri="{FF2B5EF4-FFF2-40B4-BE49-F238E27FC236}">
                  <a16:creationId xmlns:a16="http://schemas.microsoft.com/office/drawing/2014/main" id="{7DE6CA71-5ABC-4CEF-B5AF-272448038F73}"/>
                </a:ext>
              </a:extLst>
            </p:cNvPr>
            <p:cNvCxnSpPr/>
            <p:nvPr/>
          </p:nvCxnSpPr>
          <p:spPr>
            <a:xfrm>
              <a:off x="685800" y="2628431"/>
              <a:ext cx="2081048" cy="0"/>
            </a:xfrm>
            <a:prstGeom prst="line">
              <a:avLst/>
            </a:prstGeom>
            <a:ln w="9525">
              <a:solidFill>
                <a:schemeClr val="bg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23" name="Freeform 19">
              <a:extLst>
                <a:ext uri="{FF2B5EF4-FFF2-40B4-BE49-F238E27FC236}">
                  <a16:creationId xmlns:a16="http://schemas.microsoft.com/office/drawing/2014/main" id="{024D1A82-8431-4A2C-AEB4-2C11CDA9CDAE}"/>
                </a:ext>
              </a:extLst>
            </p:cNvPr>
            <p:cNvSpPr/>
            <p:nvPr/>
          </p:nvSpPr>
          <p:spPr>
            <a:xfrm>
              <a:off x="3222290" y="1476375"/>
              <a:ext cx="2681890" cy="4404163"/>
            </a:xfrm>
            <a:custGeom>
              <a:avLst/>
              <a:gdLst>
                <a:gd name="connsiteX0" fmla="*/ 165100 w 2609878"/>
                <a:gd name="connsiteY0" fmla="*/ 158750 h 4267653"/>
                <a:gd name="connsiteX1" fmla="*/ 228600 w 2609878"/>
                <a:gd name="connsiteY1" fmla="*/ 146050 h 4267653"/>
                <a:gd name="connsiteX2" fmla="*/ 266700 w 2609878"/>
                <a:gd name="connsiteY2" fmla="*/ 114300 h 4267653"/>
                <a:gd name="connsiteX3" fmla="*/ 285750 w 2609878"/>
                <a:gd name="connsiteY3" fmla="*/ 107950 h 4267653"/>
                <a:gd name="connsiteX4" fmla="*/ 304800 w 2609878"/>
                <a:gd name="connsiteY4" fmla="*/ 95250 h 4267653"/>
                <a:gd name="connsiteX5" fmla="*/ 406400 w 2609878"/>
                <a:gd name="connsiteY5" fmla="*/ 82550 h 4267653"/>
                <a:gd name="connsiteX6" fmla="*/ 444500 w 2609878"/>
                <a:gd name="connsiteY6" fmla="*/ 69850 h 4267653"/>
                <a:gd name="connsiteX7" fmla="*/ 463550 w 2609878"/>
                <a:gd name="connsiteY7" fmla="*/ 63500 h 4267653"/>
                <a:gd name="connsiteX8" fmla="*/ 546100 w 2609878"/>
                <a:gd name="connsiteY8" fmla="*/ 50800 h 4267653"/>
                <a:gd name="connsiteX9" fmla="*/ 615950 w 2609878"/>
                <a:gd name="connsiteY9" fmla="*/ 57150 h 4267653"/>
                <a:gd name="connsiteX10" fmla="*/ 685800 w 2609878"/>
                <a:gd name="connsiteY10" fmla="*/ 69850 h 4267653"/>
                <a:gd name="connsiteX11" fmla="*/ 774700 w 2609878"/>
                <a:gd name="connsiteY11" fmla="*/ 76200 h 4267653"/>
                <a:gd name="connsiteX12" fmla="*/ 838200 w 2609878"/>
                <a:gd name="connsiteY12" fmla="*/ 82550 h 4267653"/>
                <a:gd name="connsiteX13" fmla="*/ 869950 w 2609878"/>
                <a:gd name="connsiteY13" fmla="*/ 88900 h 4267653"/>
                <a:gd name="connsiteX14" fmla="*/ 965200 w 2609878"/>
                <a:gd name="connsiteY14" fmla="*/ 95250 h 4267653"/>
                <a:gd name="connsiteX15" fmla="*/ 1155700 w 2609878"/>
                <a:gd name="connsiteY15" fmla="*/ 88900 h 4267653"/>
                <a:gd name="connsiteX16" fmla="*/ 1200150 w 2609878"/>
                <a:gd name="connsiteY16" fmla="*/ 69850 h 4267653"/>
                <a:gd name="connsiteX17" fmla="*/ 1219200 w 2609878"/>
                <a:gd name="connsiteY17" fmla="*/ 50800 h 4267653"/>
                <a:gd name="connsiteX18" fmla="*/ 1257300 w 2609878"/>
                <a:gd name="connsiteY18" fmla="*/ 38100 h 4267653"/>
                <a:gd name="connsiteX19" fmla="*/ 1301750 w 2609878"/>
                <a:gd name="connsiteY19" fmla="*/ 44450 h 4267653"/>
                <a:gd name="connsiteX20" fmla="*/ 1339850 w 2609878"/>
                <a:gd name="connsiteY20" fmla="*/ 57150 h 4267653"/>
                <a:gd name="connsiteX21" fmla="*/ 1377950 w 2609878"/>
                <a:gd name="connsiteY21" fmla="*/ 69850 h 4267653"/>
                <a:gd name="connsiteX22" fmla="*/ 1409700 w 2609878"/>
                <a:gd name="connsiteY22" fmla="*/ 76200 h 4267653"/>
                <a:gd name="connsiteX23" fmla="*/ 1479550 w 2609878"/>
                <a:gd name="connsiteY23" fmla="*/ 63500 h 4267653"/>
                <a:gd name="connsiteX24" fmla="*/ 1498600 w 2609878"/>
                <a:gd name="connsiteY24" fmla="*/ 50800 h 4267653"/>
                <a:gd name="connsiteX25" fmla="*/ 1536700 w 2609878"/>
                <a:gd name="connsiteY25" fmla="*/ 38100 h 4267653"/>
                <a:gd name="connsiteX26" fmla="*/ 1625600 w 2609878"/>
                <a:gd name="connsiteY26" fmla="*/ 44450 h 4267653"/>
                <a:gd name="connsiteX27" fmla="*/ 1663700 w 2609878"/>
                <a:gd name="connsiteY27" fmla="*/ 50800 h 4267653"/>
                <a:gd name="connsiteX28" fmla="*/ 1701800 w 2609878"/>
                <a:gd name="connsiteY28" fmla="*/ 44450 h 4267653"/>
                <a:gd name="connsiteX29" fmla="*/ 1758950 w 2609878"/>
                <a:gd name="connsiteY29" fmla="*/ 25400 h 4267653"/>
                <a:gd name="connsiteX30" fmla="*/ 1778000 w 2609878"/>
                <a:gd name="connsiteY30" fmla="*/ 19050 h 4267653"/>
                <a:gd name="connsiteX31" fmla="*/ 2006600 w 2609878"/>
                <a:gd name="connsiteY31" fmla="*/ 19050 h 4267653"/>
                <a:gd name="connsiteX32" fmla="*/ 2025650 w 2609878"/>
                <a:gd name="connsiteY32" fmla="*/ 12700 h 4267653"/>
                <a:gd name="connsiteX33" fmla="*/ 2209800 w 2609878"/>
                <a:gd name="connsiteY33" fmla="*/ 12700 h 4267653"/>
                <a:gd name="connsiteX34" fmla="*/ 2228850 w 2609878"/>
                <a:gd name="connsiteY34" fmla="*/ 6350 h 4267653"/>
                <a:gd name="connsiteX35" fmla="*/ 2260600 w 2609878"/>
                <a:gd name="connsiteY35" fmla="*/ 0 h 4267653"/>
                <a:gd name="connsiteX36" fmla="*/ 2432050 w 2609878"/>
                <a:gd name="connsiteY36" fmla="*/ 12700 h 4267653"/>
                <a:gd name="connsiteX37" fmla="*/ 2470150 w 2609878"/>
                <a:gd name="connsiteY37" fmla="*/ 25400 h 4267653"/>
                <a:gd name="connsiteX38" fmla="*/ 2489200 w 2609878"/>
                <a:gd name="connsiteY38" fmla="*/ 38100 h 4267653"/>
                <a:gd name="connsiteX39" fmla="*/ 2508250 w 2609878"/>
                <a:gd name="connsiteY39" fmla="*/ 44450 h 4267653"/>
                <a:gd name="connsiteX40" fmla="*/ 2527300 w 2609878"/>
                <a:gd name="connsiteY40" fmla="*/ 82550 h 4267653"/>
                <a:gd name="connsiteX41" fmla="*/ 2546350 w 2609878"/>
                <a:gd name="connsiteY41" fmla="*/ 95250 h 4267653"/>
                <a:gd name="connsiteX42" fmla="*/ 2565400 w 2609878"/>
                <a:gd name="connsiteY42" fmla="*/ 203200 h 4267653"/>
                <a:gd name="connsiteX43" fmla="*/ 2578100 w 2609878"/>
                <a:gd name="connsiteY43" fmla="*/ 241300 h 4267653"/>
                <a:gd name="connsiteX44" fmla="*/ 2584450 w 2609878"/>
                <a:gd name="connsiteY44" fmla="*/ 260350 h 4267653"/>
                <a:gd name="connsiteX45" fmla="*/ 2578100 w 2609878"/>
                <a:gd name="connsiteY45" fmla="*/ 279400 h 4267653"/>
                <a:gd name="connsiteX46" fmla="*/ 2552700 w 2609878"/>
                <a:gd name="connsiteY46" fmla="*/ 317500 h 4267653"/>
                <a:gd name="connsiteX47" fmla="*/ 2540000 w 2609878"/>
                <a:gd name="connsiteY47" fmla="*/ 336550 h 4267653"/>
                <a:gd name="connsiteX48" fmla="*/ 2533650 w 2609878"/>
                <a:gd name="connsiteY48" fmla="*/ 355600 h 4267653"/>
                <a:gd name="connsiteX49" fmla="*/ 2533650 w 2609878"/>
                <a:gd name="connsiteY49" fmla="*/ 495300 h 4267653"/>
                <a:gd name="connsiteX50" fmla="*/ 2514600 w 2609878"/>
                <a:gd name="connsiteY50" fmla="*/ 508000 h 4267653"/>
                <a:gd name="connsiteX51" fmla="*/ 2495550 w 2609878"/>
                <a:gd name="connsiteY51" fmla="*/ 546100 h 4267653"/>
                <a:gd name="connsiteX52" fmla="*/ 2514600 w 2609878"/>
                <a:gd name="connsiteY52" fmla="*/ 584200 h 4267653"/>
                <a:gd name="connsiteX53" fmla="*/ 2533650 w 2609878"/>
                <a:gd name="connsiteY53" fmla="*/ 622300 h 4267653"/>
                <a:gd name="connsiteX54" fmla="*/ 2527300 w 2609878"/>
                <a:gd name="connsiteY54" fmla="*/ 679450 h 4267653"/>
                <a:gd name="connsiteX55" fmla="*/ 2520950 w 2609878"/>
                <a:gd name="connsiteY55" fmla="*/ 730250 h 4267653"/>
                <a:gd name="connsiteX56" fmla="*/ 2533650 w 2609878"/>
                <a:gd name="connsiteY56" fmla="*/ 768350 h 4267653"/>
                <a:gd name="connsiteX57" fmla="*/ 2540000 w 2609878"/>
                <a:gd name="connsiteY57" fmla="*/ 787400 h 4267653"/>
                <a:gd name="connsiteX58" fmla="*/ 2514600 w 2609878"/>
                <a:gd name="connsiteY58" fmla="*/ 825500 h 4267653"/>
                <a:gd name="connsiteX59" fmla="*/ 2501900 w 2609878"/>
                <a:gd name="connsiteY59" fmla="*/ 844550 h 4267653"/>
                <a:gd name="connsiteX60" fmla="*/ 2514600 w 2609878"/>
                <a:gd name="connsiteY60" fmla="*/ 901700 h 4267653"/>
                <a:gd name="connsiteX61" fmla="*/ 2533650 w 2609878"/>
                <a:gd name="connsiteY61" fmla="*/ 914400 h 4267653"/>
                <a:gd name="connsiteX62" fmla="*/ 2540000 w 2609878"/>
                <a:gd name="connsiteY62" fmla="*/ 933450 h 4267653"/>
                <a:gd name="connsiteX63" fmla="*/ 2565400 w 2609878"/>
                <a:gd name="connsiteY63" fmla="*/ 965200 h 4267653"/>
                <a:gd name="connsiteX64" fmla="*/ 2559050 w 2609878"/>
                <a:gd name="connsiteY64" fmla="*/ 996950 h 4267653"/>
                <a:gd name="connsiteX65" fmla="*/ 2546350 w 2609878"/>
                <a:gd name="connsiteY65" fmla="*/ 1016000 h 4267653"/>
                <a:gd name="connsiteX66" fmla="*/ 2552700 w 2609878"/>
                <a:gd name="connsiteY66" fmla="*/ 1047750 h 4267653"/>
                <a:gd name="connsiteX67" fmla="*/ 2578100 w 2609878"/>
                <a:gd name="connsiteY67" fmla="*/ 1104900 h 4267653"/>
                <a:gd name="connsiteX68" fmla="*/ 2571750 w 2609878"/>
                <a:gd name="connsiteY68" fmla="*/ 1130300 h 4267653"/>
                <a:gd name="connsiteX69" fmla="*/ 2559050 w 2609878"/>
                <a:gd name="connsiteY69" fmla="*/ 1149350 h 4267653"/>
                <a:gd name="connsiteX70" fmla="*/ 2552700 w 2609878"/>
                <a:gd name="connsiteY70" fmla="*/ 1168400 h 4267653"/>
                <a:gd name="connsiteX71" fmla="*/ 2565400 w 2609878"/>
                <a:gd name="connsiteY71" fmla="*/ 1257300 h 4267653"/>
                <a:gd name="connsiteX72" fmla="*/ 2578100 w 2609878"/>
                <a:gd name="connsiteY72" fmla="*/ 1295400 h 4267653"/>
                <a:gd name="connsiteX73" fmla="*/ 2584450 w 2609878"/>
                <a:gd name="connsiteY73" fmla="*/ 1314450 h 4267653"/>
                <a:gd name="connsiteX74" fmla="*/ 2584450 w 2609878"/>
                <a:gd name="connsiteY74" fmla="*/ 1435100 h 4267653"/>
                <a:gd name="connsiteX75" fmla="*/ 2565400 w 2609878"/>
                <a:gd name="connsiteY75" fmla="*/ 1441450 h 4267653"/>
                <a:gd name="connsiteX76" fmla="*/ 2559050 w 2609878"/>
                <a:gd name="connsiteY76" fmla="*/ 1479550 h 4267653"/>
                <a:gd name="connsiteX77" fmla="*/ 2584450 w 2609878"/>
                <a:gd name="connsiteY77" fmla="*/ 1555750 h 4267653"/>
                <a:gd name="connsiteX78" fmla="*/ 2590800 w 2609878"/>
                <a:gd name="connsiteY78" fmla="*/ 1625600 h 4267653"/>
                <a:gd name="connsiteX79" fmla="*/ 2584450 w 2609878"/>
                <a:gd name="connsiteY79" fmla="*/ 1644650 h 4267653"/>
                <a:gd name="connsiteX80" fmla="*/ 2565400 w 2609878"/>
                <a:gd name="connsiteY80" fmla="*/ 1657350 h 4267653"/>
                <a:gd name="connsiteX81" fmla="*/ 2559050 w 2609878"/>
                <a:gd name="connsiteY81" fmla="*/ 1746250 h 4267653"/>
                <a:gd name="connsiteX82" fmla="*/ 2533650 w 2609878"/>
                <a:gd name="connsiteY82" fmla="*/ 1784350 h 4267653"/>
                <a:gd name="connsiteX83" fmla="*/ 2527300 w 2609878"/>
                <a:gd name="connsiteY83" fmla="*/ 1803400 h 4267653"/>
                <a:gd name="connsiteX84" fmla="*/ 2508250 w 2609878"/>
                <a:gd name="connsiteY84" fmla="*/ 1822450 h 4267653"/>
                <a:gd name="connsiteX85" fmla="*/ 2501900 w 2609878"/>
                <a:gd name="connsiteY85" fmla="*/ 1841500 h 4267653"/>
                <a:gd name="connsiteX86" fmla="*/ 2514600 w 2609878"/>
                <a:gd name="connsiteY86" fmla="*/ 1911350 h 4267653"/>
                <a:gd name="connsiteX87" fmla="*/ 2527300 w 2609878"/>
                <a:gd name="connsiteY87" fmla="*/ 1981200 h 4267653"/>
                <a:gd name="connsiteX88" fmla="*/ 2540000 w 2609878"/>
                <a:gd name="connsiteY88" fmla="*/ 2000250 h 4267653"/>
                <a:gd name="connsiteX89" fmla="*/ 2546350 w 2609878"/>
                <a:gd name="connsiteY89" fmla="*/ 2051050 h 4267653"/>
                <a:gd name="connsiteX90" fmla="*/ 2552700 w 2609878"/>
                <a:gd name="connsiteY90" fmla="*/ 2076450 h 4267653"/>
                <a:gd name="connsiteX91" fmla="*/ 2540000 w 2609878"/>
                <a:gd name="connsiteY91" fmla="*/ 2101850 h 4267653"/>
                <a:gd name="connsiteX92" fmla="*/ 2533650 w 2609878"/>
                <a:gd name="connsiteY92" fmla="*/ 2133600 h 4267653"/>
                <a:gd name="connsiteX93" fmla="*/ 2527300 w 2609878"/>
                <a:gd name="connsiteY93" fmla="*/ 2152650 h 4267653"/>
                <a:gd name="connsiteX94" fmla="*/ 2533650 w 2609878"/>
                <a:gd name="connsiteY94" fmla="*/ 2203450 h 4267653"/>
                <a:gd name="connsiteX95" fmla="*/ 2546350 w 2609878"/>
                <a:gd name="connsiteY95" fmla="*/ 2241550 h 4267653"/>
                <a:gd name="connsiteX96" fmla="*/ 2552700 w 2609878"/>
                <a:gd name="connsiteY96" fmla="*/ 2260600 h 4267653"/>
                <a:gd name="connsiteX97" fmla="*/ 2546350 w 2609878"/>
                <a:gd name="connsiteY97" fmla="*/ 2381250 h 4267653"/>
                <a:gd name="connsiteX98" fmla="*/ 2533650 w 2609878"/>
                <a:gd name="connsiteY98" fmla="*/ 2419350 h 4267653"/>
                <a:gd name="connsiteX99" fmla="*/ 2527300 w 2609878"/>
                <a:gd name="connsiteY99" fmla="*/ 2438400 h 4267653"/>
                <a:gd name="connsiteX100" fmla="*/ 2520950 w 2609878"/>
                <a:gd name="connsiteY100" fmla="*/ 2457450 h 4267653"/>
                <a:gd name="connsiteX101" fmla="*/ 2527300 w 2609878"/>
                <a:gd name="connsiteY101" fmla="*/ 2578100 h 4267653"/>
                <a:gd name="connsiteX102" fmla="*/ 2546350 w 2609878"/>
                <a:gd name="connsiteY102" fmla="*/ 2597150 h 4267653"/>
                <a:gd name="connsiteX103" fmla="*/ 2565400 w 2609878"/>
                <a:gd name="connsiteY103" fmla="*/ 2654300 h 4267653"/>
                <a:gd name="connsiteX104" fmla="*/ 2571750 w 2609878"/>
                <a:gd name="connsiteY104" fmla="*/ 2673350 h 4267653"/>
                <a:gd name="connsiteX105" fmla="*/ 2552700 w 2609878"/>
                <a:gd name="connsiteY105" fmla="*/ 2686050 h 4267653"/>
                <a:gd name="connsiteX106" fmla="*/ 2559050 w 2609878"/>
                <a:gd name="connsiteY106" fmla="*/ 2705100 h 4267653"/>
                <a:gd name="connsiteX107" fmla="*/ 2578100 w 2609878"/>
                <a:gd name="connsiteY107" fmla="*/ 2743200 h 4267653"/>
                <a:gd name="connsiteX108" fmla="*/ 2584450 w 2609878"/>
                <a:gd name="connsiteY108" fmla="*/ 2813050 h 4267653"/>
                <a:gd name="connsiteX109" fmla="*/ 2590800 w 2609878"/>
                <a:gd name="connsiteY109" fmla="*/ 2857500 h 4267653"/>
                <a:gd name="connsiteX110" fmla="*/ 2578100 w 2609878"/>
                <a:gd name="connsiteY110" fmla="*/ 2895600 h 4267653"/>
                <a:gd name="connsiteX111" fmla="*/ 2578100 w 2609878"/>
                <a:gd name="connsiteY111" fmla="*/ 3073400 h 4267653"/>
                <a:gd name="connsiteX112" fmla="*/ 2584450 w 2609878"/>
                <a:gd name="connsiteY112" fmla="*/ 3092450 h 4267653"/>
                <a:gd name="connsiteX113" fmla="*/ 2603500 w 2609878"/>
                <a:gd name="connsiteY113" fmla="*/ 3105150 h 4267653"/>
                <a:gd name="connsiteX114" fmla="*/ 2603500 w 2609878"/>
                <a:gd name="connsiteY114" fmla="*/ 3206750 h 4267653"/>
                <a:gd name="connsiteX115" fmla="*/ 2584450 w 2609878"/>
                <a:gd name="connsiteY115" fmla="*/ 3213100 h 4267653"/>
                <a:gd name="connsiteX116" fmla="*/ 2565400 w 2609878"/>
                <a:gd name="connsiteY116" fmla="*/ 3225800 h 4267653"/>
                <a:gd name="connsiteX117" fmla="*/ 2546350 w 2609878"/>
                <a:gd name="connsiteY117" fmla="*/ 3263900 h 4267653"/>
                <a:gd name="connsiteX118" fmla="*/ 2552700 w 2609878"/>
                <a:gd name="connsiteY118" fmla="*/ 3295650 h 4267653"/>
                <a:gd name="connsiteX119" fmla="*/ 2578100 w 2609878"/>
                <a:gd name="connsiteY119" fmla="*/ 3333750 h 4267653"/>
                <a:gd name="connsiteX120" fmla="*/ 2565400 w 2609878"/>
                <a:gd name="connsiteY120" fmla="*/ 3352800 h 4267653"/>
                <a:gd name="connsiteX121" fmla="*/ 2527300 w 2609878"/>
                <a:gd name="connsiteY121" fmla="*/ 3384550 h 4267653"/>
                <a:gd name="connsiteX122" fmla="*/ 2533650 w 2609878"/>
                <a:gd name="connsiteY122" fmla="*/ 3460750 h 4267653"/>
                <a:gd name="connsiteX123" fmla="*/ 2540000 w 2609878"/>
                <a:gd name="connsiteY123" fmla="*/ 3479800 h 4267653"/>
                <a:gd name="connsiteX124" fmla="*/ 2559050 w 2609878"/>
                <a:gd name="connsiteY124" fmla="*/ 3492500 h 4267653"/>
                <a:gd name="connsiteX125" fmla="*/ 2565400 w 2609878"/>
                <a:gd name="connsiteY125" fmla="*/ 3549650 h 4267653"/>
                <a:gd name="connsiteX126" fmla="*/ 2508250 w 2609878"/>
                <a:gd name="connsiteY126" fmla="*/ 3575050 h 4267653"/>
                <a:gd name="connsiteX127" fmla="*/ 2489200 w 2609878"/>
                <a:gd name="connsiteY127" fmla="*/ 3581400 h 4267653"/>
                <a:gd name="connsiteX128" fmla="*/ 2508250 w 2609878"/>
                <a:gd name="connsiteY128" fmla="*/ 3600450 h 4267653"/>
                <a:gd name="connsiteX129" fmla="*/ 2546350 w 2609878"/>
                <a:gd name="connsiteY129" fmla="*/ 3663950 h 4267653"/>
                <a:gd name="connsiteX130" fmla="*/ 2565400 w 2609878"/>
                <a:gd name="connsiteY130" fmla="*/ 3721100 h 4267653"/>
                <a:gd name="connsiteX131" fmla="*/ 2578100 w 2609878"/>
                <a:gd name="connsiteY131" fmla="*/ 3740150 h 4267653"/>
                <a:gd name="connsiteX132" fmla="*/ 2590800 w 2609878"/>
                <a:gd name="connsiteY132" fmla="*/ 3765550 h 4267653"/>
                <a:gd name="connsiteX133" fmla="*/ 2603500 w 2609878"/>
                <a:gd name="connsiteY133" fmla="*/ 3816350 h 4267653"/>
                <a:gd name="connsiteX134" fmla="*/ 2597150 w 2609878"/>
                <a:gd name="connsiteY134" fmla="*/ 3854450 h 4267653"/>
                <a:gd name="connsiteX135" fmla="*/ 2578100 w 2609878"/>
                <a:gd name="connsiteY135" fmla="*/ 3860800 h 4267653"/>
                <a:gd name="connsiteX136" fmla="*/ 2571750 w 2609878"/>
                <a:gd name="connsiteY136" fmla="*/ 3879850 h 4267653"/>
                <a:gd name="connsiteX137" fmla="*/ 2584450 w 2609878"/>
                <a:gd name="connsiteY137" fmla="*/ 3898900 h 4267653"/>
                <a:gd name="connsiteX138" fmla="*/ 2546350 w 2609878"/>
                <a:gd name="connsiteY138" fmla="*/ 3924300 h 4267653"/>
                <a:gd name="connsiteX139" fmla="*/ 2552700 w 2609878"/>
                <a:gd name="connsiteY139" fmla="*/ 3949700 h 4267653"/>
                <a:gd name="connsiteX140" fmla="*/ 2571750 w 2609878"/>
                <a:gd name="connsiteY140" fmla="*/ 3962400 h 4267653"/>
                <a:gd name="connsiteX141" fmla="*/ 2584450 w 2609878"/>
                <a:gd name="connsiteY141" fmla="*/ 4000500 h 4267653"/>
                <a:gd name="connsiteX142" fmla="*/ 2578100 w 2609878"/>
                <a:gd name="connsiteY142" fmla="*/ 4159250 h 4267653"/>
                <a:gd name="connsiteX143" fmla="*/ 2565400 w 2609878"/>
                <a:gd name="connsiteY143" fmla="*/ 4197350 h 4267653"/>
                <a:gd name="connsiteX144" fmla="*/ 2559050 w 2609878"/>
                <a:gd name="connsiteY144" fmla="*/ 4216400 h 4267653"/>
                <a:gd name="connsiteX145" fmla="*/ 2533650 w 2609878"/>
                <a:gd name="connsiteY145" fmla="*/ 4222750 h 4267653"/>
                <a:gd name="connsiteX146" fmla="*/ 2336800 w 2609878"/>
                <a:gd name="connsiteY146" fmla="*/ 4241800 h 4267653"/>
                <a:gd name="connsiteX147" fmla="*/ 2209800 w 2609878"/>
                <a:gd name="connsiteY147" fmla="*/ 4248150 h 4267653"/>
                <a:gd name="connsiteX148" fmla="*/ 2133600 w 2609878"/>
                <a:gd name="connsiteY148" fmla="*/ 4254500 h 4267653"/>
                <a:gd name="connsiteX149" fmla="*/ 2114550 w 2609878"/>
                <a:gd name="connsiteY149" fmla="*/ 4260850 h 4267653"/>
                <a:gd name="connsiteX150" fmla="*/ 1949450 w 2609878"/>
                <a:gd name="connsiteY150" fmla="*/ 4260850 h 4267653"/>
                <a:gd name="connsiteX151" fmla="*/ 1739900 w 2609878"/>
                <a:gd name="connsiteY151" fmla="*/ 4254500 h 4267653"/>
                <a:gd name="connsiteX152" fmla="*/ 1651000 w 2609878"/>
                <a:gd name="connsiteY152" fmla="*/ 4241800 h 4267653"/>
                <a:gd name="connsiteX153" fmla="*/ 1612900 w 2609878"/>
                <a:gd name="connsiteY153" fmla="*/ 4229100 h 4267653"/>
                <a:gd name="connsiteX154" fmla="*/ 1530350 w 2609878"/>
                <a:gd name="connsiteY154" fmla="*/ 4222750 h 4267653"/>
                <a:gd name="connsiteX155" fmla="*/ 1466850 w 2609878"/>
                <a:gd name="connsiteY155" fmla="*/ 4235450 h 4267653"/>
                <a:gd name="connsiteX156" fmla="*/ 1308100 w 2609878"/>
                <a:gd name="connsiteY156" fmla="*/ 4229100 h 4267653"/>
                <a:gd name="connsiteX157" fmla="*/ 1270000 w 2609878"/>
                <a:gd name="connsiteY157" fmla="*/ 4210050 h 4267653"/>
                <a:gd name="connsiteX158" fmla="*/ 1219200 w 2609878"/>
                <a:gd name="connsiteY158" fmla="*/ 4184650 h 4267653"/>
                <a:gd name="connsiteX159" fmla="*/ 1181100 w 2609878"/>
                <a:gd name="connsiteY159" fmla="*/ 4171950 h 4267653"/>
                <a:gd name="connsiteX160" fmla="*/ 1162050 w 2609878"/>
                <a:gd name="connsiteY160" fmla="*/ 4165600 h 4267653"/>
                <a:gd name="connsiteX161" fmla="*/ 1143000 w 2609878"/>
                <a:gd name="connsiteY161" fmla="*/ 4171950 h 4267653"/>
                <a:gd name="connsiteX162" fmla="*/ 1136650 w 2609878"/>
                <a:gd name="connsiteY162" fmla="*/ 4191000 h 4267653"/>
                <a:gd name="connsiteX163" fmla="*/ 1117600 w 2609878"/>
                <a:gd name="connsiteY163" fmla="*/ 4210050 h 4267653"/>
                <a:gd name="connsiteX164" fmla="*/ 1092200 w 2609878"/>
                <a:gd name="connsiteY164" fmla="*/ 4222750 h 4267653"/>
                <a:gd name="connsiteX165" fmla="*/ 1054100 w 2609878"/>
                <a:gd name="connsiteY165" fmla="*/ 4235450 h 4267653"/>
                <a:gd name="connsiteX166" fmla="*/ 774700 w 2609878"/>
                <a:gd name="connsiteY166" fmla="*/ 4235450 h 4267653"/>
                <a:gd name="connsiteX167" fmla="*/ 755650 w 2609878"/>
                <a:gd name="connsiteY167" fmla="*/ 4248150 h 4267653"/>
                <a:gd name="connsiteX168" fmla="*/ 717550 w 2609878"/>
                <a:gd name="connsiteY168" fmla="*/ 4260850 h 4267653"/>
                <a:gd name="connsiteX169" fmla="*/ 609600 w 2609878"/>
                <a:gd name="connsiteY169" fmla="*/ 4248150 h 4267653"/>
                <a:gd name="connsiteX170" fmla="*/ 571500 w 2609878"/>
                <a:gd name="connsiteY170" fmla="*/ 4229100 h 4267653"/>
                <a:gd name="connsiteX171" fmla="*/ 539750 w 2609878"/>
                <a:gd name="connsiteY171" fmla="*/ 4222750 h 4267653"/>
                <a:gd name="connsiteX172" fmla="*/ 501650 w 2609878"/>
                <a:gd name="connsiteY172" fmla="*/ 4210050 h 4267653"/>
                <a:gd name="connsiteX173" fmla="*/ 400050 w 2609878"/>
                <a:gd name="connsiteY173" fmla="*/ 4216400 h 4267653"/>
                <a:gd name="connsiteX174" fmla="*/ 387350 w 2609878"/>
                <a:gd name="connsiteY174" fmla="*/ 4241800 h 4267653"/>
                <a:gd name="connsiteX175" fmla="*/ 349250 w 2609878"/>
                <a:gd name="connsiteY175" fmla="*/ 4254500 h 4267653"/>
                <a:gd name="connsiteX176" fmla="*/ 152400 w 2609878"/>
                <a:gd name="connsiteY176" fmla="*/ 4248150 h 4267653"/>
                <a:gd name="connsiteX177" fmla="*/ 107950 w 2609878"/>
                <a:gd name="connsiteY177" fmla="*/ 4235450 h 4267653"/>
                <a:gd name="connsiteX178" fmla="*/ 44450 w 2609878"/>
                <a:gd name="connsiteY178" fmla="*/ 4229100 h 4267653"/>
                <a:gd name="connsiteX179" fmla="*/ 44450 w 2609878"/>
                <a:gd name="connsiteY179" fmla="*/ 4191000 h 4267653"/>
                <a:gd name="connsiteX180" fmla="*/ 63500 w 2609878"/>
                <a:gd name="connsiteY180" fmla="*/ 4184650 h 4267653"/>
                <a:gd name="connsiteX181" fmla="*/ 69850 w 2609878"/>
                <a:gd name="connsiteY181" fmla="*/ 4165600 h 4267653"/>
                <a:gd name="connsiteX182" fmla="*/ 63500 w 2609878"/>
                <a:gd name="connsiteY182" fmla="*/ 4140200 h 4267653"/>
                <a:gd name="connsiteX183" fmla="*/ 31750 w 2609878"/>
                <a:gd name="connsiteY183" fmla="*/ 4083050 h 4267653"/>
                <a:gd name="connsiteX184" fmla="*/ 25400 w 2609878"/>
                <a:gd name="connsiteY184" fmla="*/ 4064000 h 4267653"/>
                <a:gd name="connsiteX185" fmla="*/ 44450 w 2609878"/>
                <a:gd name="connsiteY185" fmla="*/ 4051300 h 4267653"/>
                <a:gd name="connsiteX186" fmla="*/ 57150 w 2609878"/>
                <a:gd name="connsiteY186" fmla="*/ 4025900 h 4267653"/>
                <a:gd name="connsiteX187" fmla="*/ 69850 w 2609878"/>
                <a:gd name="connsiteY187" fmla="*/ 4006850 h 4267653"/>
                <a:gd name="connsiteX188" fmla="*/ 63500 w 2609878"/>
                <a:gd name="connsiteY188" fmla="*/ 3975100 h 4267653"/>
                <a:gd name="connsiteX189" fmla="*/ 44450 w 2609878"/>
                <a:gd name="connsiteY189" fmla="*/ 3962400 h 4267653"/>
                <a:gd name="connsiteX190" fmla="*/ 25400 w 2609878"/>
                <a:gd name="connsiteY190" fmla="*/ 3898900 h 4267653"/>
                <a:gd name="connsiteX191" fmla="*/ 38100 w 2609878"/>
                <a:gd name="connsiteY191" fmla="*/ 3848100 h 4267653"/>
                <a:gd name="connsiteX192" fmla="*/ 50800 w 2609878"/>
                <a:gd name="connsiteY192" fmla="*/ 3829050 h 4267653"/>
                <a:gd name="connsiteX193" fmla="*/ 69850 w 2609878"/>
                <a:gd name="connsiteY193" fmla="*/ 3790950 h 4267653"/>
                <a:gd name="connsiteX194" fmla="*/ 63500 w 2609878"/>
                <a:gd name="connsiteY194" fmla="*/ 3638550 h 4267653"/>
                <a:gd name="connsiteX195" fmla="*/ 76200 w 2609878"/>
                <a:gd name="connsiteY195" fmla="*/ 3619500 h 4267653"/>
                <a:gd name="connsiteX196" fmla="*/ 82550 w 2609878"/>
                <a:gd name="connsiteY196" fmla="*/ 3587750 h 4267653"/>
                <a:gd name="connsiteX197" fmla="*/ 88900 w 2609878"/>
                <a:gd name="connsiteY197" fmla="*/ 3562350 h 4267653"/>
                <a:gd name="connsiteX198" fmla="*/ 76200 w 2609878"/>
                <a:gd name="connsiteY198" fmla="*/ 3460750 h 4267653"/>
                <a:gd name="connsiteX199" fmla="*/ 69850 w 2609878"/>
                <a:gd name="connsiteY199" fmla="*/ 3416300 h 4267653"/>
                <a:gd name="connsiteX200" fmla="*/ 76200 w 2609878"/>
                <a:gd name="connsiteY200" fmla="*/ 3365500 h 4267653"/>
                <a:gd name="connsiteX201" fmla="*/ 88900 w 2609878"/>
                <a:gd name="connsiteY201" fmla="*/ 3327400 h 4267653"/>
                <a:gd name="connsiteX202" fmla="*/ 82550 w 2609878"/>
                <a:gd name="connsiteY202" fmla="*/ 3308350 h 4267653"/>
                <a:gd name="connsiteX203" fmla="*/ 69850 w 2609878"/>
                <a:gd name="connsiteY203" fmla="*/ 3289300 h 4267653"/>
                <a:gd name="connsiteX204" fmla="*/ 82550 w 2609878"/>
                <a:gd name="connsiteY204" fmla="*/ 3225800 h 4267653"/>
                <a:gd name="connsiteX205" fmla="*/ 95250 w 2609878"/>
                <a:gd name="connsiteY205" fmla="*/ 3206750 h 4267653"/>
                <a:gd name="connsiteX206" fmla="*/ 101600 w 2609878"/>
                <a:gd name="connsiteY206" fmla="*/ 3187700 h 4267653"/>
                <a:gd name="connsiteX207" fmla="*/ 120650 w 2609878"/>
                <a:gd name="connsiteY207" fmla="*/ 3149600 h 4267653"/>
                <a:gd name="connsiteX208" fmla="*/ 114300 w 2609878"/>
                <a:gd name="connsiteY208" fmla="*/ 3041650 h 4267653"/>
                <a:gd name="connsiteX209" fmla="*/ 107950 w 2609878"/>
                <a:gd name="connsiteY209" fmla="*/ 3022600 h 4267653"/>
                <a:gd name="connsiteX210" fmla="*/ 101600 w 2609878"/>
                <a:gd name="connsiteY210" fmla="*/ 2997200 h 4267653"/>
                <a:gd name="connsiteX211" fmla="*/ 101600 w 2609878"/>
                <a:gd name="connsiteY211" fmla="*/ 2914650 h 4267653"/>
                <a:gd name="connsiteX212" fmla="*/ 76200 w 2609878"/>
                <a:gd name="connsiteY212" fmla="*/ 2876550 h 4267653"/>
                <a:gd name="connsiteX213" fmla="*/ 63500 w 2609878"/>
                <a:gd name="connsiteY213" fmla="*/ 2838450 h 4267653"/>
                <a:gd name="connsiteX214" fmla="*/ 57150 w 2609878"/>
                <a:gd name="connsiteY214" fmla="*/ 2819400 h 4267653"/>
                <a:gd name="connsiteX215" fmla="*/ 63500 w 2609878"/>
                <a:gd name="connsiteY215" fmla="*/ 2768600 h 4267653"/>
                <a:gd name="connsiteX216" fmla="*/ 82550 w 2609878"/>
                <a:gd name="connsiteY216" fmla="*/ 2730500 h 4267653"/>
                <a:gd name="connsiteX217" fmla="*/ 88900 w 2609878"/>
                <a:gd name="connsiteY217" fmla="*/ 2711450 h 4267653"/>
                <a:gd name="connsiteX218" fmla="*/ 82550 w 2609878"/>
                <a:gd name="connsiteY218" fmla="*/ 2603500 h 4267653"/>
                <a:gd name="connsiteX219" fmla="*/ 95250 w 2609878"/>
                <a:gd name="connsiteY219" fmla="*/ 2584450 h 4267653"/>
                <a:gd name="connsiteX220" fmla="*/ 114300 w 2609878"/>
                <a:gd name="connsiteY220" fmla="*/ 2571750 h 4267653"/>
                <a:gd name="connsiteX221" fmla="*/ 127000 w 2609878"/>
                <a:gd name="connsiteY221" fmla="*/ 2552700 h 4267653"/>
                <a:gd name="connsiteX222" fmla="*/ 120650 w 2609878"/>
                <a:gd name="connsiteY222" fmla="*/ 2533650 h 4267653"/>
                <a:gd name="connsiteX223" fmla="*/ 76200 w 2609878"/>
                <a:gd name="connsiteY223" fmla="*/ 2495550 h 4267653"/>
                <a:gd name="connsiteX224" fmla="*/ 63500 w 2609878"/>
                <a:gd name="connsiteY224" fmla="*/ 2476500 h 4267653"/>
                <a:gd name="connsiteX225" fmla="*/ 69850 w 2609878"/>
                <a:gd name="connsiteY225" fmla="*/ 2343150 h 4267653"/>
                <a:gd name="connsiteX226" fmla="*/ 76200 w 2609878"/>
                <a:gd name="connsiteY226" fmla="*/ 2273300 h 4267653"/>
                <a:gd name="connsiteX227" fmla="*/ 69850 w 2609878"/>
                <a:gd name="connsiteY227" fmla="*/ 2190750 h 4267653"/>
                <a:gd name="connsiteX228" fmla="*/ 63500 w 2609878"/>
                <a:gd name="connsiteY228" fmla="*/ 2165350 h 4267653"/>
                <a:gd name="connsiteX229" fmla="*/ 44450 w 2609878"/>
                <a:gd name="connsiteY229" fmla="*/ 2159000 h 4267653"/>
                <a:gd name="connsiteX230" fmla="*/ 31750 w 2609878"/>
                <a:gd name="connsiteY230" fmla="*/ 2139950 h 4267653"/>
                <a:gd name="connsiteX231" fmla="*/ 44450 w 2609878"/>
                <a:gd name="connsiteY231" fmla="*/ 2089150 h 4267653"/>
                <a:gd name="connsiteX232" fmla="*/ 63500 w 2609878"/>
                <a:gd name="connsiteY232" fmla="*/ 2076450 h 4267653"/>
                <a:gd name="connsiteX233" fmla="*/ 50800 w 2609878"/>
                <a:gd name="connsiteY233" fmla="*/ 1993900 h 4267653"/>
                <a:gd name="connsiteX234" fmla="*/ 44450 w 2609878"/>
                <a:gd name="connsiteY234" fmla="*/ 1974850 h 4267653"/>
                <a:gd name="connsiteX235" fmla="*/ 25400 w 2609878"/>
                <a:gd name="connsiteY235" fmla="*/ 1962150 h 4267653"/>
                <a:gd name="connsiteX236" fmla="*/ 57150 w 2609878"/>
                <a:gd name="connsiteY236" fmla="*/ 1911350 h 4267653"/>
                <a:gd name="connsiteX237" fmla="*/ 82550 w 2609878"/>
                <a:gd name="connsiteY237" fmla="*/ 1873250 h 4267653"/>
                <a:gd name="connsiteX238" fmla="*/ 95250 w 2609878"/>
                <a:gd name="connsiteY238" fmla="*/ 1835150 h 4267653"/>
                <a:gd name="connsiteX239" fmla="*/ 95250 w 2609878"/>
                <a:gd name="connsiteY239" fmla="*/ 1708150 h 4267653"/>
                <a:gd name="connsiteX240" fmla="*/ 88900 w 2609878"/>
                <a:gd name="connsiteY240" fmla="*/ 1689100 h 4267653"/>
                <a:gd name="connsiteX241" fmla="*/ 69850 w 2609878"/>
                <a:gd name="connsiteY241" fmla="*/ 1676400 h 4267653"/>
                <a:gd name="connsiteX242" fmla="*/ 76200 w 2609878"/>
                <a:gd name="connsiteY242" fmla="*/ 1600200 h 4267653"/>
                <a:gd name="connsiteX243" fmla="*/ 101600 w 2609878"/>
                <a:gd name="connsiteY243" fmla="*/ 1562100 h 4267653"/>
                <a:gd name="connsiteX244" fmla="*/ 107950 w 2609878"/>
                <a:gd name="connsiteY244" fmla="*/ 1543050 h 4267653"/>
                <a:gd name="connsiteX245" fmla="*/ 120650 w 2609878"/>
                <a:gd name="connsiteY245" fmla="*/ 1524000 h 4267653"/>
                <a:gd name="connsiteX246" fmla="*/ 139700 w 2609878"/>
                <a:gd name="connsiteY246" fmla="*/ 1485900 h 4267653"/>
                <a:gd name="connsiteX247" fmla="*/ 133350 w 2609878"/>
                <a:gd name="connsiteY247" fmla="*/ 1447800 h 4267653"/>
                <a:gd name="connsiteX248" fmla="*/ 107950 w 2609878"/>
                <a:gd name="connsiteY248" fmla="*/ 1441450 h 4267653"/>
                <a:gd name="connsiteX249" fmla="*/ 88900 w 2609878"/>
                <a:gd name="connsiteY249" fmla="*/ 1435100 h 4267653"/>
                <a:gd name="connsiteX250" fmla="*/ 69850 w 2609878"/>
                <a:gd name="connsiteY250" fmla="*/ 1422400 h 4267653"/>
                <a:gd name="connsiteX251" fmla="*/ 50800 w 2609878"/>
                <a:gd name="connsiteY251" fmla="*/ 1416050 h 4267653"/>
                <a:gd name="connsiteX252" fmla="*/ 25400 w 2609878"/>
                <a:gd name="connsiteY252" fmla="*/ 1358900 h 4267653"/>
                <a:gd name="connsiteX253" fmla="*/ 0 w 2609878"/>
                <a:gd name="connsiteY253" fmla="*/ 1320800 h 4267653"/>
                <a:gd name="connsiteX254" fmla="*/ 19050 w 2609878"/>
                <a:gd name="connsiteY254" fmla="*/ 1238250 h 4267653"/>
                <a:gd name="connsiteX255" fmla="*/ 25400 w 2609878"/>
                <a:gd name="connsiteY255" fmla="*/ 1219200 h 4267653"/>
                <a:gd name="connsiteX256" fmla="*/ 31750 w 2609878"/>
                <a:gd name="connsiteY256" fmla="*/ 1200150 h 4267653"/>
                <a:gd name="connsiteX257" fmla="*/ 63500 w 2609878"/>
                <a:gd name="connsiteY257" fmla="*/ 1143000 h 4267653"/>
                <a:gd name="connsiteX258" fmla="*/ 50800 w 2609878"/>
                <a:gd name="connsiteY258" fmla="*/ 1066800 h 4267653"/>
                <a:gd name="connsiteX259" fmla="*/ 57150 w 2609878"/>
                <a:gd name="connsiteY259" fmla="*/ 1009650 h 4267653"/>
                <a:gd name="connsiteX260" fmla="*/ 76200 w 2609878"/>
                <a:gd name="connsiteY260" fmla="*/ 990600 h 4267653"/>
                <a:gd name="connsiteX261" fmla="*/ 82550 w 2609878"/>
                <a:gd name="connsiteY261" fmla="*/ 889000 h 4267653"/>
                <a:gd name="connsiteX262" fmla="*/ 69850 w 2609878"/>
                <a:gd name="connsiteY262" fmla="*/ 869950 h 4267653"/>
                <a:gd name="connsiteX263" fmla="*/ 82550 w 2609878"/>
                <a:gd name="connsiteY263" fmla="*/ 812800 h 4267653"/>
                <a:gd name="connsiteX264" fmla="*/ 76200 w 2609878"/>
                <a:gd name="connsiteY264" fmla="*/ 781050 h 4267653"/>
                <a:gd name="connsiteX265" fmla="*/ 63500 w 2609878"/>
                <a:gd name="connsiteY265" fmla="*/ 762000 h 4267653"/>
                <a:gd name="connsiteX266" fmla="*/ 82550 w 2609878"/>
                <a:gd name="connsiteY266" fmla="*/ 704850 h 4267653"/>
                <a:gd name="connsiteX267" fmla="*/ 95250 w 2609878"/>
                <a:gd name="connsiteY267" fmla="*/ 666750 h 4267653"/>
                <a:gd name="connsiteX268" fmla="*/ 82550 w 2609878"/>
                <a:gd name="connsiteY268" fmla="*/ 609600 h 4267653"/>
                <a:gd name="connsiteX269" fmla="*/ 95250 w 2609878"/>
                <a:gd name="connsiteY269" fmla="*/ 488950 h 4267653"/>
                <a:gd name="connsiteX270" fmla="*/ 101600 w 2609878"/>
                <a:gd name="connsiteY270" fmla="*/ 469900 h 4267653"/>
                <a:gd name="connsiteX271" fmla="*/ 95250 w 2609878"/>
                <a:gd name="connsiteY271" fmla="*/ 342900 h 4267653"/>
                <a:gd name="connsiteX272" fmla="*/ 101600 w 2609878"/>
                <a:gd name="connsiteY272" fmla="*/ 215900 h 4267653"/>
                <a:gd name="connsiteX273" fmla="*/ 133350 w 2609878"/>
                <a:gd name="connsiteY273" fmla="*/ 209550 h 4267653"/>
                <a:gd name="connsiteX274" fmla="*/ 146050 w 2609878"/>
                <a:gd name="connsiteY274" fmla="*/ 190500 h 4267653"/>
                <a:gd name="connsiteX275" fmla="*/ 165100 w 2609878"/>
                <a:gd name="connsiteY275" fmla="*/ 184150 h 4267653"/>
                <a:gd name="connsiteX276" fmla="*/ 184150 w 2609878"/>
                <a:gd name="connsiteY276" fmla="*/ 171450 h 4267653"/>
                <a:gd name="connsiteX277" fmla="*/ 165100 w 2609878"/>
                <a:gd name="connsiteY277" fmla="*/ 158750 h 426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2609878" h="4267653">
                  <a:moveTo>
                    <a:pt x="165100" y="158750"/>
                  </a:moveTo>
                  <a:cubicBezTo>
                    <a:pt x="181481" y="156410"/>
                    <a:pt x="210867" y="154916"/>
                    <a:pt x="228600" y="146050"/>
                  </a:cubicBezTo>
                  <a:cubicBezTo>
                    <a:pt x="270151" y="125275"/>
                    <a:pt x="224569" y="142387"/>
                    <a:pt x="266700" y="114300"/>
                  </a:cubicBezTo>
                  <a:cubicBezTo>
                    <a:pt x="272269" y="110587"/>
                    <a:pt x="279400" y="110067"/>
                    <a:pt x="285750" y="107950"/>
                  </a:cubicBezTo>
                  <a:cubicBezTo>
                    <a:pt x="292100" y="103717"/>
                    <a:pt x="297654" y="97930"/>
                    <a:pt x="304800" y="95250"/>
                  </a:cubicBezTo>
                  <a:cubicBezTo>
                    <a:pt x="325795" y="87377"/>
                    <a:pt x="398758" y="83245"/>
                    <a:pt x="406400" y="82550"/>
                  </a:cubicBezTo>
                  <a:lnTo>
                    <a:pt x="444500" y="69850"/>
                  </a:lnTo>
                  <a:cubicBezTo>
                    <a:pt x="450850" y="67733"/>
                    <a:pt x="456948" y="64600"/>
                    <a:pt x="463550" y="63500"/>
                  </a:cubicBezTo>
                  <a:cubicBezTo>
                    <a:pt x="516413" y="54689"/>
                    <a:pt x="488904" y="58971"/>
                    <a:pt x="546100" y="50800"/>
                  </a:cubicBezTo>
                  <a:cubicBezTo>
                    <a:pt x="569383" y="52917"/>
                    <a:pt x="592751" y="54250"/>
                    <a:pt x="615950" y="57150"/>
                  </a:cubicBezTo>
                  <a:cubicBezTo>
                    <a:pt x="684484" y="65717"/>
                    <a:pt x="608234" y="62093"/>
                    <a:pt x="685800" y="69850"/>
                  </a:cubicBezTo>
                  <a:cubicBezTo>
                    <a:pt x="715361" y="72806"/>
                    <a:pt x="745094" y="73733"/>
                    <a:pt x="774700" y="76200"/>
                  </a:cubicBezTo>
                  <a:cubicBezTo>
                    <a:pt x="795899" y="77967"/>
                    <a:pt x="817114" y="79739"/>
                    <a:pt x="838200" y="82550"/>
                  </a:cubicBezTo>
                  <a:cubicBezTo>
                    <a:pt x="848898" y="83976"/>
                    <a:pt x="859211" y="87826"/>
                    <a:pt x="869950" y="88900"/>
                  </a:cubicBezTo>
                  <a:cubicBezTo>
                    <a:pt x="901613" y="92066"/>
                    <a:pt x="933450" y="93133"/>
                    <a:pt x="965200" y="95250"/>
                  </a:cubicBezTo>
                  <a:cubicBezTo>
                    <a:pt x="1028700" y="93133"/>
                    <a:pt x="1092274" y="92631"/>
                    <a:pt x="1155700" y="88900"/>
                  </a:cubicBezTo>
                  <a:cubicBezTo>
                    <a:pt x="1173932" y="87828"/>
                    <a:pt x="1186581" y="81157"/>
                    <a:pt x="1200150" y="69850"/>
                  </a:cubicBezTo>
                  <a:cubicBezTo>
                    <a:pt x="1207049" y="64101"/>
                    <a:pt x="1211350" y="55161"/>
                    <a:pt x="1219200" y="50800"/>
                  </a:cubicBezTo>
                  <a:cubicBezTo>
                    <a:pt x="1230902" y="44299"/>
                    <a:pt x="1257300" y="38100"/>
                    <a:pt x="1257300" y="38100"/>
                  </a:cubicBezTo>
                  <a:cubicBezTo>
                    <a:pt x="1272117" y="40217"/>
                    <a:pt x="1287166" y="41085"/>
                    <a:pt x="1301750" y="44450"/>
                  </a:cubicBezTo>
                  <a:cubicBezTo>
                    <a:pt x="1314794" y="47460"/>
                    <a:pt x="1327150" y="52917"/>
                    <a:pt x="1339850" y="57150"/>
                  </a:cubicBezTo>
                  <a:lnTo>
                    <a:pt x="1377950" y="69850"/>
                  </a:lnTo>
                  <a:cubicBezTo>
                    <a:pt x="1388189" y="73263"/>
                    <a:pt x="1399117" y="74083"/>
                    <a:pt x="1409700" y="76200"/>
                  </a:cubicBezTo>
                  <a:cubicBezTo>
                    <a:pt x="1427212" y="74011"/>
                    <a:pt x="1459973" y="73289"/>
                    <a:pt x="1479550" y="63500"/>
                  </a:cubicBezTo>
                  <a:cubicBezTo>
                    <a:pt x="1486376" y="60087"/>
                    <a:pt x="1491626" y="53900"/>
                    <a:pt x="1498600" y="50800"/>
                  </a:cubicBezTo>
                  <a:cubicBezTo>
                    <a:pt x="1510833" y="45363"/>
                    <a:pt x="1536700" y="38100"/>
                    <a:pt x="1536700" y="38100"/>
                  </a:cubicBezTo>
                  <a:cubicBezTo>
                    <a:pt x="1566333" y="40217"/>
                    <a:pt x="1596039" y="41494"/>
                    <a:pt x="1625600" y="44450"/>
                  </a:cubicBezTo>
                  <a:cubicBezTo>
                    <a:pt x="1638411" y="45731"/>
                    <a:pt x="1650825" y="50800"/>
                    <a:pt x="1663700" y="50800"/>
                  </a:cubicBezTo>
                  <a:cubicBezTo>
                    <a:pt x="1676575" y="50800"/>
                    <a:pt x="1689100" y="46567"/>
                    <a:pt x="1701800" y="44450"/>
                  </a:cubicBezTo>
                  <a:lnTo>
                    <a:pt x="1758950" y="25400"/>
                  </a:lnTo>
                  <a:lnTo>
                    <a:pt x="1778000" y="19050"/>
                  </a:lnTo>
                  <a:cubicBezTo>
                    <a:pt x="1888450" y="24310"/>
                    <a:pt x="1906051" y="30222"/>
                    <a:pt x="2006600" y="19050"/>
                  </a:cubicBezTo>
                  <a:cubicBezTo>
                    <a:pt x="2013253" y="18311"/>
                    <a:pt x="2019300" y="14817"/>
                    <a:pt x="2025650" y="12700"/>
                  </a:cubicBezTo>
                  <a:cubicBezTo>
                    <a:pt x="2118141" y="18866"/>
                    <a:pt x="2119412" y="23334"/>
                    <a:pt x="2209800" y="12700"/>
                  </a:cubicBezTo>
                  <a:cubicBezTo>
                    <a:pt x="2216448" y="11918"/>
                    <a:pt x="2222356" y="7973"/>
                    <a:pt x="2228850" y="6350"/>
                  </a:cubicBezTo>
                  <a:cubicBezTo>
                    <a:pt x="2239321" y="3732"/>
                    <a:pt x="2250017" y="2117"/>
                    <a:pt x="2260600" y="0"/>
                  </a:cubicBezTo>
                  <a:lnTo>
                    <a:pt x="2432050" y="12700"/>
                  </a:lnTo>
                  <a:cubicBezTo>
                    <a:pt x="2445400" y="13689"/>
                    <a:pt x="2470150" y="25400"/>
                    <a:pt x="2470150" y="25400"/>
                  </a:cubicBezTo>
                  <a:cubicBezTo>
                    <a:pt x="2476500" y="29633"/>
                    <a:pt x="2482374" y="34687"/>
                    <a:pt x="2489200" y="38100"/>
                  </a:cubicBezTo>
                  <a:cubicBezTo>
                    <a:pt x="2495187" y="41093"/>
                    <a:pt x="2503023" y="40269"/>
                    <a:pt x="2508250" y="44450"/>
                  </a:cubicBezTo>
                  <a:cubicBezTo>
                    <a:pt x="2537989" y="68241"/>
                    <a:pt x="2506849" y="56986"/>
                    <a:pt x="2527300" y="82550"/>
                  </a:cubicBezTo>
                  <a:cubicBezTo>
                    <a:pt x="2532068" y="88509"/>
                    <a:pt x="2540000" y="91017"/>
                    <a:pt x="2546350" y="95250"/>
                  </a:cubicBezTo>
                  <a:cubicBezTo>
                    <a:pt x="2575103" y="181510"/>
                    <a:pt x="2542714" y="74646"/>
                    <a:pt x="2565400" y="203200"/>
                  </a:cubicBezTo>
                  <a:cubicBezTo>
                    <a:pt x="2567726" y="216383"/>
                    <a:pt x="2573867" y="228600"/>
                    <a:pt x="2578100" y="241300"/>
                  </a:cubicBezTo>
                  <a:lnTo>
                    <a:pt x="2584450" y="260350"/>
                  </a:lnTo>
                  <a:cubicBezTo>
                    <a:pt x="2582333" y="266700"/>
                    <a:pt x="2581351" y="273549"/>
                    <a:pt x="2578100" y="279400"/>
                  </a:cubicBezTo>
                  <a:cubicBezTo>
                    <a:pt x="2570687" y="292743"/>
                    <a:pt x="2561167" y="304800"/>
                    <a:pt x="2552700" y="317500"/>
                  </a:cubicBezTo>
                  <a:lnTo>
                    <a:pt x="2540000" y="336550"/>
                  </a:lnTo>
                  <a:cubicBezTo>
                    <a:pt x="2536287" y="342119"/>
                    <a:pt x="2535767" y="349250"/>
                    <a:pt x="2533650" y="355600"/>
                  </a:cubicBezTo>
                  <a:cubicBezTo>
                    <a:pt x="2535393" y="379995"/>
                    <a:pt x="2547030" y="461850"/>
                    <a:pt x="2533650" y="495300"/>
                  </a:cubicBezTo>
                  <a:cubicBezTo>
                    <a:pt x="2530816" y="502386"/>
                    <a:pt x="2520950" y="503767"/>
                    <a:pt x="2514600" y="508000"/>
                  </a:cubicBezTo>
                  <a:cubicBezTo>
                    <a:pt x="2508179" y="517632"/>
                    <a:pt x="2495550" y="532955"/>
                    <a:pt x="2495550" y="546100"/>
                  </a:cubicBezTo>
                  <a:cubicBezTo>
                    <a:pt x="2495550" y="562061"/>
                    <a:pt x="2508179" y="571358"/>
                    <a:pt x="2514600" y="584200"/>
                  </a:cubicBezTo>
                  <a:cubicBezTo>
                    <a:pt x="2540890" y="636780"/>
                    <a:pt x="2497254" y="567705"/>
                    <a:pt x="2533650" y="622300"/>
                  </a:cubicBezTo>
                  <a:cubicBezTo>
                    <a:pt x="2531533" y="641350"/>
                    <a:pt x="2531949" y="660855"/>
                    <a:pt x="2527300" y="679450"/>
                  </a:cubicBezTo>
                  <a:cubicBezTo>
                    <a:pt x="2515672" y="725963"/>
                    <a:pt x="2503121" y="664877"/>
                    <a:pt x="2520950" y="730250"/>
                  </a:cubicBezTo>
                  <a:cubicBezTo>
                    <a:pt x="2524472" y="743165"/>
                    <a:pt x="2529417" y="755650"/>
                    <a:pt x="2533650" y="768350"/>
                  </a:cubicBezTo>
                  <a:lnTo>
                    <a:pt x="2540000" y="787400"/>
                  </a:lnTo>
                  <a:lnTo>
                    <a:pt x="2514600" y="825500"/>
                  </a:lnTo>
                  <a:lnTo>
                    <a:pt x="2501900" y="844550"/>
                  </a:lnTo>
                  <a:cubicBezTo>
                    <a:pt x="2501965" y="844940"/>
                    <a:pt x="2508018" y="893473"/>
                    <a:pt x="2514600" y="901700"/>
                  </a:cubicBezTo>
                  <a:cubicBezTo>
                    <a:pt x="2519368" y="907659"/>
                    <a:pt x="2527300" y="910167"/>
                    <a:pt x="2533650" y="914400"/>
                  </a:cubicBezTo>
                  <a:cubicBezTo>
                    <a:pt x="2535767" y="920750"/>
                    <a:pt x="2535819" y="928223"/>
                    <a:pt x="2540000" y="933450"/>
                  </a:cubicBezTo>
                  <a:cubicBezTo>
                    <a:pt x="2572826" y="974482"/>
                    <a:pt x="2549439" y="917317"/>
                    <a:pt x="2565400" y="965200"/>
                  </a:cubicBezTo>
                  <a:cubicBezTo>
                    <a:pt x="2563283" y="975783"/>
                    <a:pt x="2562840" y="986844"/>
                    <a:pt x="2559050" y="996950"/>
                  </a:cubicBezTo>
                  <a:cubicBezTo>
                    <a:pt x="2556370" y="1004096"/>
                    <a:pt x="2547297" y="1008427"/>
                    <a:pt x="2546350" y="1016000"/>
                  </a:cubicBezTo>
                  <a:cubicBezTo>
                    <a:pt x="2545011" y="1026710"/>
                    <a:pt x="2549860" y="1037337"/>
                    <a:pt x="2552700" y="1047750"/>
                  </a:cubicBezTo>
                  <a:cubicBezTo>
                    <a:pt x="2563163" y="1086115"/>
                    <a:pt x="2560625" y="1078688"/>
                    <a:pt x="2578100" y="1104900"/>
                  </a:cubicBezTo>
                  <a:cubicBezTo>
                    <a:pt x="2575983" y="1113367"/>
                    <a:pt x="2575188" y="1122278"/>
                    <a:pt x="2571750" y="1130300"/>
                  </a:cubicBezTo>
                  <a:cubicBezTo>
                    <a:pt x="2568744" y="1137315"/>
                    <a:pt x="2562463" y="1142524"/>
                    <a:pt x="2559050" y="1149350"/>
                  </a:cubicBezTo>
                  <a:cubicBezTo>
                    <a:pt x="2556057" y="1155337"/>
                    <a:pt x="2554817" y="1162050"/>
                    <a:pt x="2552700" y="1168400"/>
                  </a:cubicBezTo>
                  <a:cubicBezTo>
                    <a:pt x="2554580" y="1183436"/>
                    <a:pt x="2560822" y="1238989"/>
                    <a:pt x="2565400" y="1257300"/>
                  </a:cubicBezTo>
                  <a:cubicBezTo>
                    <a:pt x="2568647" y="1270287"/>
                    <a:pt x="2573867" y="1282700"/>
                    <a:pt x="2578100" y="1295400"/>
                  </a:cubicBezTo>
                  <a:lnTo>
                    <a:pt x="2584450" y="1314450"/>
                  </a:lnTo>
                  <a:cubicBezTo>
                    <a:pt x="2585063" y="1322424"/>
                    <a:pt x="2598474" y="1410558"/>
                    <a:pt x="2584450" y="1435100"/>
                  </a:cubicBezTo>
                  <a:cubicBezTo>
                    <a:pt x="2581129" y="1440912"/>
                    <a:pt x="2571750" y="1439333"/>
                    <a:pt x="2565400" y="1441450"/>
                  </a:cubicBezTo>
                  <a:cubicBezTo>
                    <a:pt x="2544616" y="1472626"/>
                    <a:pt x="2554121" y="1447509"/>
                    <a:pt x="2559050" y="1479550"/>
                  </a:cubicBezTo>
                  <a:cubicBezTo>
                    <a:pt x="2570425" y="1553488"/>
                    <a:pt x="2546170" y="1530230"/>
                    <a:pt x="2584450" y="1555750"/>
                  </a:cubicBezTo>
                  <a:cubicBezTo>
                    <a:pt x="2598973" y="1599318"/>
                    <a:pt x="2601058" y="1584570"/>
                    <a:pt x="2590800" y="1625600"/>
                  </a:cubicBezTo>
                  <a:cubicBezTo>
                    <a:pt x="2589177" y="1632094"/>
                    <a:pt x="2588631" y="1639423"/>
                    <a:pt x="2584450" y="1644650"/>
                  </a:cubicBezTo>
                  <a:cubicBezTo>
                    <a:pt x="2579682" y="1650609"/>
                    <a:pt x="2571750" y="1653117"/>
                    <a:pt x="2565400" y="1657350"/>
                  </a:cubicBezTo>
                  <a:cubicBezTo>
                    <a:pt x="2563283" y="1686983"/>
                    <a:pt x="2566255" y="1717428"/>
                    <a:pt x="2559050" y="1746250"/>
                  </a:cubicBezTo>
                  <a:cubicBezTo>
                    <a:pt x="2555348" y="1761058"/>
                    <a:pt x="2538477" y="1769870"/>
                    <a:pt x="2533650" y="1784350"/>
                  </a:cubicBezTo>
                  <a:cubicBezTo>
                    <a:pt x="2531533" y="1790700"/>
                    <a:pt x="2531013" y="1797831"/>
                    <a:pt x="2527300" y="1803400"/>
                  </a:cubicBezTo>
                  <a:cubicBezTo>
                    <a:pt x="2522319" y="1810872"/>
                    <a:pt x="2514600" y="1816100"/>
                    <a:pt x="2508250" y="1822450"/>
                  </a:cubicBezTo>
                  <a:cubicBezTo>
                    <a:pt x="2506133" y="1828800"/>
                    <a:pt x="2501900" y="1834807"/>
                    <a:pt x="2501900" y="1841500"/>
                  </a:cubicBezTo>
                  <a:cubicBezTo>
                    <a:pt x="2501900" y="1877401"/>
                    <a:pt x="2505670" y="1884560"/>
                    <a:pt x="2514600" y="1911350"/>
                  </a:cubicBezTo>
                  <a:cubicBezTo>
                    <a:pt x="2516789" y="1928862"/>
                    <a:pt x="2517511" y="1961623"/>
                    <a:pt x="2527300" y="1981200"/>
                  </a:cubicBezTo>
                  <a:cubicBezTo>
                    <a:pt x="2530713" y="1988026"/>
                    <a:pt x="2535767" y="1993900"/>
                    <a:pt x="2540000" y="2000250"/>
                  </a:cubicBezTo>
                  <a:cubicBezTo>
                    <a:pt x="2542117" y="2017183"/>
                    <a:pt x="2543545" y="2034217"/>
                    <a:pt x="2546350" y="2051050"/>
                  </a:cubicBezTo>
                  <a:cubicBezTo>
                    <a:pt x="2547785" y="2059658"/>
                    <a:pt x="2553782" y="2067790"/>
                    <a:pt x="2552700" y="2076450"/>
                  </a:cubicBezTo>
                  <a:cubicBezTo>
                    <a:pt x="2551526" y="2085843"/>
                    <a:pt x="2544233" y="2093383"/>
                    <a:pt x="2540000" y="2101850"/>
                  </a:cubicBezTo>
                  <a:cubicBezTo>
                    <a:pt x="2537883" y="2112433"/>
                    <a:pt x="2536268" y="2123129"/>
                    <a:pt x="2533650" y="2133600"/>
                  </a:cubicBezTo>
                  <a:cubicBezTo>
                    <a:pt x="2532027" y="2140094"/>
                    <a:pt x="2527300" y="2145957"/>
                    <a:pt x="2527300" y="2152650"/>
                  </a:cubicBezTo>
                  <a:cubicBezTo>
                    <a:pt x="2527300" y="2169715"/>
                    <a:pt x="2530074" y="2186764"/>
                    <a:pt x="2533650" y="2203450"/>
                  </a:cubicBezTo>
                  <a:cubicBezTo>
                    <a:pt x="2536455" y="2216540"/>
                    <a:pt x="2542117" y="2228850"/>
                    <a:pt x="2546350" y="2241550"/>
                  </a:cubicBezTo>
                  <a:lnTo>
                    <a:pt x="2552700" y="2260600"/>
                  </a:lnTo>
                  <a:cubicBezTo>
                    <a:pt x="2550583" y="2300817"/>
                    <a:pt x="2551148" y="2341265"/>
                    <a:pt x="2546350" y="2381250"/>
                  </a:cubicBezTo>
                  <a:cubicBezTo>
                    <a:pt x="2544755" y="2394542"/>
                    <a:pt x="2537883" y="2406650"/>
                    <a:pt x="2533650" y="2419350"/>
                  </a:cubicBezTo>
                  <a:lnTo>
                    <a:pt x="2527300" y="2438400"/>
                  </a:lnTo>
                  <a:lnTo>
                    <a:pt x="2520950" y="2457450"/>
                  </a:lnTo>
                  <a:cubicBezTo>
                    <a:pt x="2523067" y="2497667"/>
                    <a:pt x="2520096" y="2538477"/>
                    <a:pt x="2527300" y="2578100"/>
                  </a:cubicBezTo>
                  <a:cubicBezTo>
                    <a:pt x="2528906" y="2586935"/>
                    <a:pt x="2541989" y="2589300"/>
                    <a:pt x="2546350" y="2597150"/>
                  </a:cubicBezTo>
                  <a:lnTo>
                    <a:pt x="2565400" y="2654300"/>
                  </a:lnTo>
                  <a:lnTo>
                    <a:pt x="2571750" y="2673350"/>
                  </a:lnTo>
                  <a:cubicBezTo>
                    <a:pt x="2565400" y="2677583"/>
                    <a:pt x="2555534" y="2678964"/>
                    <a:pt x="2552700" y="2686050"/>
                  </a:cubicBezTo>
                  <a:cubicBezTo>
                    <a:pt x="2550214" y="2692265"/>
                    <a:pt x="2556057" y="2699113"/>
                    <a:pt x="2559050" y="2705100"/>
                  </a:cubicBezTo>
                  <a:cubicBezTo>
                    <a:pt x="2583669" y="2754339"/>
                    <a:pt x="2562139" y="2695317"/>
                    <a:pt x="2578100" y="2743200"/>
                  </a:cubicBezTo>
                  <a:cubicBezTo>
                    <a:pt x="2580217" y="2766483"/>
                    <a:pt x="2581868" y="2789814"/>
                    <a:pt x="2584450" y="2813050"/>
                  </a:cubicBezTo>
                  <a:cubicBezTo>
                    <a:pt x="2586103" y="2827926"/>
                    <a:pt x="2591948" y="2842577"/>
                    <a:pt x="2590800" y="2857500"/>
                  </a:cubicBezTo>
                  <a:cubicBezTo>
                    <a:pt x="2589773" y="2870848"/>
                    <a:pt x="2578100" y="2895600"/>
                    <a:pt x="2578100" y="2895600"/>
                  </a:cubicBezTo>
                  <a:cubicBezTo>
                    <a:pt x="2572497" y="2985243"/>
                    <a:pt x="2567176" y="2991474"/>
                    <a:pt x="2578100" y="3073400"/>
                  </a:cubicBezTo>
                  <a:cubicBezTo>
                    <a:pt x="2578985" y="3080035"/>
                    <a:pt x="2580269" y="3087223"/>
                    <a:pt x="2584450" y="3092450"/>
                  </a:cubicBezTo>
                  <a:cubicBezTo>
                    <a:pt x="2589218" y="3098409"/>
                    <a:pt x="2597150" y="3100917"/>
                    <a:pt x="2603500" y="3105150"/>
                  </a:cubicBezTo>
                  <a:cubicBezTo>
                    <a:pt x="2604195" y="3112792"/>
                    <a:pt x="2617497" y="3185755"/>
                    <a:pt x="2603500" y="3206750"/>
                  </a:cubicBezTo>
                  <a:cubicBezTo>
                    <a:pt x="2599787" y="3212319"/>
                    <a:pt x="2590800" y="3210983"/>
                    <a:pt x="2584450" y="3213100"/>
                  </a:cubicBezTo>
                  <a:cubicBezTo>
                    <a:pt x="2578100" y="3217333"/>
                    <a:pt x="2570796" y="3220404"/>
                    <a:pt x="2565400" y="3225800"/>
                  </a:cubicBezTo>
                  <a:cubicBezTo>
                    <a:pt x="2553090" y="3238110"/>
                    <a:pt x="2551515" y="3248406"/>
                    <a:pt x="2546350" y="3263900"/>
                  </a:cubicBezTo>
                  <a:cubicBezTo>
                    <a:pt x="2548467" y="3274483"/>
                    <a:pt x="2548234" y="3285824"/>
                    <a:pt x="2552700" y="3295650"/>
                  </a:cubicBezTo>
                  <a:cubicBezTo>
                    <a:pt x="2559016" y="3309545"/>
                    <a:pt x="2578100" y="3333750"/>
                    <a:pt x="2578100" y="3333750"/>
                  </a:cubicBezTo>
                  <a:cubicBezTo>
                    <a:pt x="2573867" y="3340100"/>
                    <a:pt x="2570286" y="3346937"/>
                    <a:pt x="2565400" y="3352800"/>
                  </a:cubicBezTo>
                  <a:cubicBezTo>
                    <a:pt x="2550121" y="3371135"/>
                    <a:pt x="2546031" y="3372063"/>
                    <a:pt x="2527300" y="3384550"/>
                  </a:cubicBezTo>
                  <a:cubicBezTo>
                    <a:pt x="2529417" y="3409950"/>
                    <a:pt x="2530281" y="3435486"/>
                    <a:pt x="2533650" y="3460750"/>
                  </a:cubicBezTo>
                  <a:cubicBezTo>
                    <a:pt x="2534535" y="3467385"/>
                    <a:pt x="2535819" y="3474573"/>
                    <a:pt x="2540000" y="3479800"/>
                  </a:cubicBezTo>
                  <a:cubicBezTo>
                    <a:pt x="2544768" y="3485759"/>
                    <a:pt x="2552700" y="3488267"/>
                    <a:pt x="2559050" y="3492500"/>
                  </a:cubicBezTo>
                  <a:cubicBezTo>
                    <a:pt x="2565151" y="3510803"/>
                    <a:pt x="2580341" y="3530974"/>
                    <a:pt x="2565400" y="3549650"/>
                  </a:cubicBezTo>
                  <a:cubicBezTo>
                    <a:pt x="2554422" y="3563372"/>
                    <a:pt x="2519892" y="3571169"/>
                    <a:pt x="2508250" y="3575050"/>
                  </a:cubicBezTo>
                  <a:lnTo>
                    <a:pt x="2489200" y="3581400"/>
                  </a:lnTo>
                  <a:cubicBezTo>
                    <a:pt x="2495550" y="3587750"/>
                    <a:pt x="2502737" y="3593361"/>
                    <a:pt x="2508250" y="3600450"/>
                  </a:cubicBezTo>
                  <a:cubicBezTo>
                    <a:pt x="2520528" y="3616235"/>
                    <a:pt x="2538219" y="3643621"/>
                    <a:pt x="2546350" y="3663950"/>
                  </a:cubicBezTo>
                  <a:lnTo>
                    <a:pt x="2565400" y="3721100"/>
                  </a:lnTo>
                  <a:cubicBezTo>
                    <a:pt x="2567813" y="3728340"/>
                    <a:pt x="2574314" y="3733524"/>
                    <a:pt x="2578100" y="3740150"/>
                  </a:cubicBezTo>
                  <a:cubicBezTo>
                    <a:pt x="2582796" y="3748369"/>
                    <a:pt x="2587071" y="3756849"/>
                    <a:pt x="2590800" y="3765550"/>
                  </a:cubicBezTo>
                  <a:cubicBezTo>
                    <a:pt x="2598122" y="3782635"/>
                    <a:pt x="2599773" y="3797714"/>
                    <a:pt x="2603500" y="3816350"/>
                  </a:cubicBezTo>
                  <a:cubicBezTo>
                    <a:pt x="2601383" y="3829050"/>
                    <a:pt x="2603538" y="3843271"/>
                    <a:pt x="2597150" y="3854450"/>
                  </a:cubicBezTo>
                  <a:cubicBezTo>
                    <a:pt x="2593829" y="3860262"/>
                    <a:pt x="2582833" y="3856067"/>
                    <a:pt x="2578100" y="3860800"/>
                  </a:cubicBezTo>
                  <a:cubicBezTo>
                    <a:pt x="2573367" y="3865533"/>
                    <a:pt x="2573867" y="3873500"/>
                    <a:pt x="2571750" y="3879850"/>
                  </a:cubicBezTo>
                  <a:cubicBezTo>
                    <a:pt x="2575983" y="3886200"/>
                    <a:pt x="2588236" y="3892274"/>
                    <a:pt x="2584450" y="3898900"/>
                  </a:cubicBezTo>
                  <a:cubicBezTo>
                    <a:pt x="2576877" y="3912152"/>
                    <a:pt x="2546350" y="3924300"/>
                    <a:pt x="2546350" y="3924300"/>
                  </a:cubicBezTo>
                  <a:cubicBezTo>
                    <a:pt x="2548467" y="3932767"/>
                    <a:pt x="2547859" y="3942438"/>
                    <a:pt x="2552700" y="3949700"/>
                  </a:cubicBezTo>
                  <a:cubicBezTo>
                    <a:pt x="2556933" y="3956050"/>
                    <a:pt x="2567705" y="3955928"/>
                    <a:pt x="2571750" y="3962400"/>
                  </a:cubicBezTo>
                  <a:cubicBezTo>
                    <a:pt x="2578845" y="3973752"/>
                    <a:pt x="2584450" y="4000500"/>
                    <a:pt x="2584450" y="4000500"/>
                  </a:cubicBezTo>
                  <a:cubicBezTo>
                    <a:pt x="2582333" y="4053417"/>
                    <a:pt x="2583201" y="4106537"/>
                    <a:pt x="2578100" y="4159250"/>
                  </a:cubicBezTo>
                  <a:cubicBezTo>
                    <a:pt x="2576811" y="4172575"/>
                    <a:pt x="2569633" y="4184650"/>
                    <a:pt x="2565400" y="4197350"/>
                  </a:cubicBezTo>
                  <a:cubicBezTo>
                    <a:pt x="2563283" y="4203700"/>
                    <a:pt x="2565544" y="4214777"/>
                    <a:pt x="2559050" y="4216400"/>
                  </a:cubicBezTo>
                  <a:cubicBezTo>
                    <a:pt x="2550583" y="4218517"/>
                    <a:pt x="2542208" y="4221038"/>
                    <a:pt x="2533650" y="4222750"/>
                  </a:cubicBezTo>
                  <a:cubicBezTo>
                    <a:pt x="2468315" y="4235817"/>
                    <a:pt x="2404776" y="4236362"/>
                    <a:pt x="2336800" y="4241800"/>
                  </a:cubicBezTo>
                  <a:cubicBezTo>
                    <a:pt x="2294549" y="4245180"/>
                    <a:pt x="2252104" y="4245506"/>
                    <a:pt x="2209800" y="4248150"/>
                  </a:cubicBezTo>
                  <a:cubicBezTo>
                    <a:pt x="2184362" y="4249740"/>
                    <a:pt x="2159000" y="4252383"/>
                    <a:pt x="2133600" y="4254500"/>
                  </a:cubicBezTo>
                  <a:cubicBezTo>
                    <a:pt x="2127250" y="4256617"/>
                    <a:pt x="2121114" y="4259537"/>
                    <a:pt x="2114550" y="4260850"/>
                  </a:cubicBezTo>
                  <a:cubicBezTo>
                    <a:pt x="2047443" y="4274271"/>
                    <a:pt x="2038737" y="4264284"/>
                    <a:pt x="1949450" y="4260850"/>
                  </a:cubicBezTo>
                  <a:lnTo>
                    <a:pt x="1739900" y="4254500"/>
                  </a:lnTo>
                  <a:cubicBezTo>
                    <a:pt x="1724864" y="4252620"/>
                    <a:pt x="1669311" y="4246378"/>
                    <a:pt x="1651000" y="4241800"/>
                  </a:cubicBezTo>
                  <a:cubicBezTo>
                    <a:pt x="1638013" y="4238553"/>
                    <a:pt x="1626248" y="4230127"/>
                    <a:pt x="1612900" y="4229100"/>
                  </a:cubicBezTo>
                  <a:lnTo>
                    <a:pt x="1530350" y="4222750"/>
                  </a:lnTo>
                  <a:cubicBezTo>
                    <a:pt x="1513566" y="4226946"/>
                    <a:pt x="1482419" y="4235450"/>
                    <a:pt x="1466850" y="4235450"/>
                  </a:cubicBezTo>
                  <a:cubicBezTo>
                    <a:pt x="1413891" y="4235450"/>
                    <a:pt x="1361017" y="4231217"/>
                    <a:pt x="1308100" y="4229100"/>
                  </a:cubicBezTo>
                  <a:cubicBezTo>
                    <a:pt x="1253505" y="4192704"/>
                    <a:pt x="1322580" y="4236340"/>
                    <a:pt x="1270000" y="4210050"/>
                  </a:cubicBezTo>
                  <a:cubicBezTo>
                    <a:pt x="1213525" y="4181812"/>
                    <a:pt x="1299768" y="4213948"/>
                    <a:pt x="1219200" y="4184650"/>
                  </a:cubicBezTo>
                  <a:cubicBezTo>
                    <a:pt x="1206619" y="4180075"/>
                    <a:pt x="1193800" y="4176183"/>
                    <a:pt x="1181100" y="4171950"/>
                  </a:cubicBezTo>
                  <a:lnTo>
                    <a:pt x="1162050" y="4165600"/>
                  </a:lnTo>
                  <a:cubicBezTo>
                    <a:pt x="1155700" y="4167717"/>
                    <a:pt x="1147733" y="4167217"/>
                    <a:pt x="1143000" y="4171950"/>
                  </a:cubicBezTo>
                  <a:cubicBezTo>
                    <a:pt x="1138267" y="4176683"/>
                    <a:pt x="1140363" y="4185431"/>
                    <a:pt x="1136650" y="4191000"/>
                  </a:cubicBezTo>
                  <a:cubicBezTo>
                    <a:pt x="1131669" y="4198472"/>
                    <a:pt x="1124908" y="4204830"/>
                    <a:pt x="1117600" y="4210050"/>
                  </a:cubicBezTo>
                  <a:cubicBezTo>
                    <a:pt x="1109897" y="4215552"/>
                    <a:pt x="1100989" y="4219234"/>
                    <a:pt x="1092200" y="4222750"/>
                  </a:cubicBezTo>
                  <a:cubicBezTo>
                    <a:pt x="1079771" y="4227722"/>
                    <a:pt x="1054100" y="4235450"/>
                    <a:pt x="1054100" y="4235450"/>
                  </a:cubicBezTo>
                  <a:cubicBezTo>
                    <a:pt x="974275" y="4232494"/>
                    <a:pt x="859287" y="4222762"/>
                    <a:pt x="774700" y="4235450"/>
                  </a:cubicBezTo>
                  <a:cubicBezTo>
                    <a:pt x="767153" y="4236582"/>
                    <a:pt x="762624" y="4245050"/>
                    <a:pt x="755650" y="4248150"/>
                  </a:cubicBezTo>
                  <a:cubicBezTo>
                    <a:pt x="743417" y="4253587"/>
                    <a:pt x="717550" y="4260850"/>
                    <a:pt x="717550" y="4260850"/>
                  </a:cubicBezTo>
                  <a:cubicBezTo>
                    <a:pt x="710082" y="4260276"/>
                    <a:pt x="635279" y="4259155"/>
                    <a:pt x="609600" y="4248150"/>
                  </a:cubicBezTo>
                  <a:cubicBezTo>
                    <a:pt x="566143" y="4229526"/>
                    <a:pt x="614311" y="4239803"/>
                    <a:pt x="571500" y="4229100"/>
                  </a:cubicBezTo>
                  <a:cubicBezTo>
                    <a:pt x="561029" y="4226482"/>
                    <a:pt x="550163" y="4225590"/>
                    <a:pt x="539750" y="4222750"/>
                  </a:cubicBezTo>
                  <a:cubicBezTo>
                    <a:pt x="526835" y="4219228"/>
                    <a:pt x="501650" y="4210050"/>
                    <a:pt x="501650" y="4210050"/>
                  </a:cubicBezTo>
                  <a:cubicBezTo>
                    <a:pt x="467783" y="4212167"/>
                    <a:pt x="432745" y="4207318"/>
                    <a:pt x="400050" y="4216400"/>
                  </a:cubicBezTo>
                  <a:cubicBezTo>
                    <a:pt x="390929" y="4218934"/>
                    <a:pt x="394923" y="4236120"/>
                    <a:pt x="387350" y="4241800"/>
                  </a:cubicBezTo>
                  <a:cubicBezTo>
                    <a:pt x="376640" y="4249832"/>
                    <a:pt x="349250" y="4254500"/>
                    <a:pt x="349250" y="4254500"/>
                  </a:cubicBezTo>
                  <a:cubicBezTo>
                    <a:pt x="283633" y="4252383"/>
                    <a:pt x="217944" y="4251895"/>
                    <a:pt x="152400" y="4248150"/>
                  </a:cubicBezTo>
                  <a:cubicBezTo>
                    <a:pt x="117975" y="4246183"/>
                    <a:pt x="137221" y="4239953"/>
                    <a:pt x="107950" y="4235450"/>
                  </a:cubicBezTo>
                  <a:cubicBezTo>
                    <a:pt x="86925" y="4232215"/>
                    <a:pt x="65617" y="4231217"/>
                    <a:pt x="44450" y="4229100"/>
                  </a:cubicBezTo>
                  <a:cubicBezTo>
                    <a:pt x="40217" y="4216400"/>
                    <a:pt x="31750" y="4203700"/>
                    <a:pt x="44450" y="4191000"/>
                  </a:cubicBezTo>
                  <a:cubicBezTo>
                    <a:pt x="49183" y="4186267"/>
                    <a:pt x="57150" y="4186767"/>
                    <a:pt x="63500" y="4184650"/>
                  </a:cubicBezTo>
                  <a:cubicBezTo>
                    <a:pt x="65617" y="4178300"/>
                    <a:pt x="69850" y="4172293"/>
                    <a:pt x="69850" y="4165600"/>
                  </a:cubicBezTo>
                  <a:cubicBezTo>
                    <a:pt x="69850" y="4156873"/>
                    <a:pt x="65898" y="4148591"/>
                    <a:pt x="63500" y="4140200"/>
                  </a:cubicBezTo>
                  <a:cubicBezTo>
                    <a:pt x="55117" y="4110861"/>
                    <a:pt x="54491" y="4117162"/>
                    <a:pt x="31750" y="4083050"/>
                  </a:cubicBezTo>
                  <a:cubicBezTo>
                    <a:pt x="28037" y="4077481"/>
                    <a:pt x="27517" y="4070350"/>
                    <a:pt x="25400" y="4064000"/>
                  </a:cubicBezTo>
                  <a:cubicBezTo>
                    <a:pt x="31750" y="4059767"/>
                    <a:pt x="39564" y="4057163"/>
                    <a:pt x="44450" y="4051300"/>
                  </a:cubicBezTo>
                  <a:cubicBezTo>
                    <a:pt x="50510" y="4044028"/>
                    <a:pt x="52454" y="4034119"/>
                    <a:pt x="57150" y="4025900"/>
                  </a:cubicBezTo>
                  <a:cubicBezTo>
                    <a:pt x="60936" y="4019274"/>
                    <a:pt x="65617" y="4013200"/>
                    <a:pt x="69850" y="4006850"/>
                  </a:cubicBezTo>
                  <a:cubicBezTo>
                    <a:pt x="67733" y="3996267"/>
                    <a:pt x="68855" y="3984471"/>
                    <a:pt x="63500" y="3975100"/>
                  </a:cubicBezTo>
                  <a:cubicBezTo>
                    <a:pt x="59714" y="3968474"/>
                    <a:pt x="48495" y="3968872"/>
                    <a:pt x="44450" y="3962400"/>
                  </a:cubicBezTo>
                  <a:cubicBezTo>
                    <a:pt x="38008" y="3952093"/>
                    <a:pt x="29118" y="3913771"/>
                    <a:pt x="25400" y="3898900"/>
                  </a:cubicBezTo>
                  <a:cubicBezTo>
                    <a:pt x="27815" y="3886824"/>
                    <a:pt x="31591" y="3861117"/>
                    <a:pt x="38100" y="3848100"/>
                  </a:cubicBezTo>
                  <a:cubicBezTo>
                    <a:pt x="41513" y="3841274"/>
                    <a:pt x="47387" y="3835876"/>
                    <a:pt x="50800" y="3829050"/>
                  </a:cubicBezTo>
                  <a:cubicBezTo>
                    <a:pt x="77090" y="3776470"/>
                    <a:pt x="33454" y="3845545"/>
                    <a:pt x="69850" y="3790950"/>
                  </a:cubicBezTo>
                  <a:cubicBezTo>
                    <a:pt x="47820" y="3724861"/>
                    <a:pt x="48606" y="3742811"/>
                    <a:pt x="63500" y="3638550"/>
                  </a:cubicBezTo>
                  <a:cubicBezTo>
                    <a:pt x="64579" y="3630995"/>
                    <a:pt x="71967" y="3625850"/>
                    <a:pt x="76200" y="3619500"/>
                  </a:cubicBezTo>
                  <a:cubicBezTo>
                    <a:pt x="78317" y="3608917"/>
                    <a:pt x="80209" y="3598286"/>
                    <a:pt x="82550" y="3587750"/>
                  </a:cubicBezTo>
                  <a:cubicBezTo>
                    <a:pt x="84443" y="3579231"/>
                    <a:pt x="88900" y="3571077"/>
                    <a:pt x="88900" y="3562350"/>
                  </a:cubicBezTo>
                  <a:cubicBezTo>
                    <a:pt x="88900" y="3461465"/>
                    <a:pt x="86309" y="3516351"/>
                    <a:pt x="76200" y="3460750"/>
                  </a:cubicBezTo>
                  <a:cubicBezTo>
                    <a:pt x="73523" y="3446024"/>
                    <a:pt x="71967" y="3431117"/>
                    <a:pt x="69850" y="3416300"/>
                  </a:cubicBezTo>
                  <a:cubicBezTo>
                    <a:pt x="71967" y="3399367"/>
                    <a:pt x="72624" y="3382186"/>
                    <a:pt x="76200" y="3365500"/>
                  </a:cubicBezTo>
                  <a:cubicBezTo>
                    <a:pt x="79005" y="3352410"/>
                    <a:pt x="88900" y="3327400"/>
                    <a:pt x="88900" y="3327400"/>
                  </a:cubicBezTo>
                  <a:cubicBezTo>
                    <a:pt x="86783" y="3321050"/>
                    <a:pt x="85543" y="3314337"/>
                    <a:pt x="82550" y="3308350"/>
                  </a:cubicBezTo>
                  <a:cubicBezTo>
                    <a:pt x="79137" y="3301524"/>
                    <a:pt x="70609" y="3296894"/>
                    <a:pt x="69850" y="3289300"/>
                  </a:cubicBezTo>
                  <a:cubicBezTo>
                    <a:pt x="68875" y="3279549"/>
                    <a:pt x="75166" y="3240568"/>
                    <a:pt x="82550" y="3225800"/>
                  </a:cubicBezTo>
                  <a:cubicBezTo>
                    <a:pt x="85963" y="3218974"/>
                    <a:pt x="91837" y="3213576"/>
                    <a:pt x="95250" y="3206750"/>
                  </a:cubicBezTo>
                  <a:cubicBezTo>
                    <a:pt x="98243" y="3200763"/>
                    <a:pt x="98607" y="3193687"/>
                    <a:pt x="101600" y="3187700"/>
                  </a:cubicBezTo>
                  <a:cubicBezTo>
                    <a:pt x="126219" y="3138461"/>
                    <a:pt x="104689" y="3197483"/>
                    <a:pt x="120650" y="3149600"/>
                  </a:cubicBezTo>
                  <a:cubicBezTo>
                    <a:pt x="118533" y="3113617"/>
                    <a:pt x="117887" y="3077517"/>
                    <a:pt x="114300" y="3041650"/>
                  </a:cubicBezTo>
                  <a:cubicBezTo>
                    <a:pt x="113634" y="3034990"/>
                    <a:pt x="109789" y="3029036"/>
                    <a:pt x="107950" y="3022600"/>
                  </a:cubicBezTo>
                  <a:cubicBezTo>
                    <a:pt x="105552" y="3014209"/>
                    <a:pt x="103717" y="3005667"/>
                    <a:pt x="101600" y="2997200"/>
                  </a:cubicBezTo>
                  <a:cubicBezTo>
                    <a:pt x="104522" y="2970904"/>
                    <a:pt x="114599" y="2940647"/>
                    <a:pt x="101600" y="2914650"/>
                  </a:cubicBezTo>
                  <a:cubicBezTo>
                    <a:pt x="94774" y="2900998"/>
                    <a:pt x="84667" y="2889250"/>
                    <a:pt x="76200" y="2876550"/>
                  </a:cubicBezTo>
                  <a:cubicBezTo>
                    <a:pt x="68774" y="2865411"/>
                    <a:pt x="67733" y="2851150"/>
                    <a:pt x="63500" y="2838450"/>
                  </a:cubicBezTo>
                  <a:lnTo>
                    <a:pt x="57150" y="2819400"/>
                  </a:lnTo>
                  <a:cubicBezTo>
                    <a:pt x="59267" y="2802467"/>
                    <a:pt x="60447" y="2785390"/>
                    <a:pt x="63500" y="2768600"/>
                  </a:cubicBezTo>
                  <a:cubicBezTo>
                    <a:pt x="68060" y="2743519"/>
                    <a:pt x="70929" y="2753741"/>
                    <a:pt x="82550" y="2730500"/>
                  </a:cubicBezTo>
                  <a:cubicBezTo>
                    <a:pt x="85543" y="2724513"/>
                    <a:pt x="86783" y="2717800"/>
                    <a:pt x="88900" y="2711450"/>
                  </a:cubicBezTo>
                  <a:cubicBezTo>
                    <a:pt x="72384" y="2661901"/>
                    <a:pt x="68741" y="2667941"/>
                    <a:pt x="82550" y="2603500"/>
                  </a:cubicBezTo>
                  <a:cubicBezTo>
                    <a:pt x="84149" y="2596038"/>
                    <a:pt x="89854" y="2589846"/>
                    <a:pt x="95250" y="2584450"/>
                  </a:cubicBezTo>
                  <a:cubicBezTo>
                    <a:pt x="100646" y="2579054"/>
                    <a:pt x="107950" y="2575983"/>
                    <a:pt x="114300" y="2571750"/>
                  </a:cubicBezTo>
                  <a:cubicBezTo>
                    <a:pt x="118533" y="2565400"/>
                    <a:pt x="125745" y="2560228"/>
                    <a:pt x="127000" y="2552700"/>
                  </a:cubicBezTo>
                  <a:cubicBezTo>
                    <a:pt x="128100" y="2546098"/>
                    <a:pt x="124363" y="2539219"/>
                    <a:pt x="120650" y="2533650"/>
                  </a:cubicBezTo>
                  <a:cubicBezTo>
                    <a:pt x="106826" y="2512914"/>
                    <a:pt x="93806" y="2513156"/>
                    <a:pt x="76200" y="2495550"/>
                  </a:cubicBezTo>
                  <a:cubicBezTo>
                    <a:pt x="70804" y="2490154"/>
                    <a:pt x="67733" y="2482850"/>
                    <a:pt x="63500" y="2476500"/>
                  </a:cubicBezTo>
                  <a:cubicBezTo>
                    <a:pt x="65617" y="2432050"/>
                    <a:pt x="67074" y="2387564"/>
                    <a:pt x="69850" y="2343150"/>
                  </a:cubicBezTo>
                  <a:cubicBezTo>
                    <a:pt x="71308" y="2319816"/>
                    <a:pt x="76200" y="2296679"/>
                    <a:pt x="76200" y="2273300"/>
                  </a:cubicBezTo>
                  <a:cubicBezTo>
                    <a:pt x="76200" y="2245702"/>
                    <a:pt x="73075" y="2218159"/>
                    <a:pt x="69850" y="2190750"/>
                  </a:cubicBezTo>
                  <a:cubicBezTo>
                    <a:pt x="68830" y="2182083"/>
                    <a:pt x="68952" y="2172165"/>
                    <a:pt x="63500" y="2165350"/>
                  </a:cubicBezTo>
                  <a:cubicBezTo>
                    <a:pt x="59319" y="2160123"/>
                    <a:pt x="50800" y="2161117"/>
                    <a:pt x="44450" y="2159000"/>
                  </a:cubicBezTo>
                  <a:cubicBezTo>
                    <a:pt x="40217" y="2152650"/>
                    <a:pt x="32697" y="2147523"/>
                    <a:pt x="31750" y="2139950"/>
                  </a:cubicBezTo>
                  <a:cubicBezTo>
                    <a:pt x="31622" y="2138924"/>
                    <a:pt x="39519" y="2095314"/>
                    <a:pt x="44450" y="2089150"/>
                  </a:cubicBezTo>
                  <a:cubicBezTo>
                    <a:pt x="49218" y="2083191"/>
                    <a:pt x="57150" y="2080683"/>
                    <a:pt x="63500" y="2076450"/>
                  </a:cubicBezTo>
                  <a:cubicBezTo>
                    <a:pt x="58382" y="2030390"/>
                    <a:pt x="60799" y="2028896"/>
                    <a:pt x="50800" y="1993900"/>
                  </a:cubicBezTo>
                  <a:cubicBezTo>
                    <a:pt x="48961" y="1987464"/>
                    <a:pt x="48631" y="1980077"/>
                    <a:pt x="44450" y="1974850"/>
                  </a:cubicBezTo>
                  <a:cubicBezTo>
                    <a:pt x="39682" y="1968891"/>
                    <a:pt x="31750" y="1966383"/>
                    <a:pt x="25400" y="1962150"/>
                  </a:cubicBezTo>
                  <a:cubicBezTo>
                    <a:pt x="40513" y="1916810"/>
                    <a:pt x="26961" y="1931476"/>
                    <a:pt x="57150" y="1911350"/>
                  </a:cubicBezTo>
                  <a:lnTo>
                    <a:pt x="82550" y="1873250"/>
                  </a:lnTo>
                  <a:cubicBezTo>
                    <a:pt x="89976" y="1862111"/>
                    <a:pt x="95250" y="1835150"/>
                    <a:pt x="95250" y="1835150"/>
                  </a:cubicBezTo>
                  <a:cubicBezTo>
                    <a:pt x="100647" y="1764985"/>
                    <a:pt x="106642" y="1765111"/>
                    <a:pt x="95250" y="1708150"/>
                  </a:cubicBezTo>
                  <a:cubicBezTo>
                    <a:pt x="93937" y="1701586"/>
                    <a:pt x="93081" y="1694327"/>
                    <a:pt x="88900" y="1689100"/>
                  </a:cubicBezTo>
                  <a:cubicBezTo>
                    <a:pt x="84132" y="1683141"/>
                    <a:pt x="76200" y="1680633"/>
                    <a:pt x="69850" y="1676400"/>
                  </a:cubicBezTo>
                  <a:cubicBezTo>
                    <a:pt x="71967" y="1651000"/>
                    <a:pt x="69378" y="1624758"/>
                    <a:pt x="76200" y="1600200"/>
                  </a:cubicBezTo>
                  <a:cubicBezTo>
                    <a:pt x="80285" y="1585493"/>
                    <a:pt x="93133" y="1574800"/>
                    <a:pt x="101600" y="1562100"/>
                  </a:cubicBezTo>
                  <a:cubicBezTo>
                    <a:pt x="105313" y="1556531"/>
                    <a:pt x="104957" y="1549037"/>
                    <a:pt x="107950" y="1543050"/>
                  </a:cubicBezTo>
                  <a:cubicBezTo>
                    <a:pt x="111363" y="1536224"/>
                    <a:pt x="117237" y="1530826"/>
                    <a:pt x="120650" y="1524000"/>
                  </a:cubicBezTo>
                  <a:cubicBezTo>
                    <a:pt x="146940" y="1471420"/>
                    <a:pt x="103304" y="1540495"/>
                    <a:pt x="139700" y="1485900"/>
                  </a:cubicBezTo>
                  <a:cubicBezTo>
                    <a:pt x="137583" y="1473200"/>
                    <a:pt x="140834" y="1458277"/>
                    <a:pt x="133350" y="1447800"/>
                  </a:cubicBezTo>
                  <a:cubicBezTo>
                    <a:pt x="128277" y="1440698"/>
                    <a:pt x="116341" y="1443848"/>
                    <a:pt x="107950" y="1441450"/>
                  </a:cubicBezTo>
                  <a:cubicBezTo>
                    <a:pt x="101514" y="1439611"/>
                    <a:pt x="95250" y="1437217"/>
                    <a:pt x="88900" y="1435100"/>
                  </a:cubicBezTo>
                  <a:cubicBezTo>
                    <a:pt x="82550" y="1430867"/>
                    <a:pt x="76676" y="1425813"/>
                    <a:pt x="69850" y="1422400"/>
                  </a:cubicBezTo>
                  <a:cubicBezTo>
                    <a:pt x="63863" y="1419407"/>
                    <a:pt x="56027" y="1420231"/>
                    <a:pt x="50800" y="1416050"/>
                  </a:cubicBezTo>
                  <a:cubicBezTo>
                    <a:pt x="32337" y="1401280"/>
                    <a:pt x="37596" y="1377194"/>
                    <a:pt x="25400" y="1358900"/>
                  </a:cubicBezTo>
                  <a:lnTo>
                    <a:pt x="0" y="1320800"/>
                  </a:lnTo>
                  <a:cubicBezTo>
                    <a:pt x="8243" y="1263098"/>
                    <a:pt x="1617" y="1290549"/>
                    <a:pt x="19050" y="1238250"/>
                  </a:cubicBezTo>
                  <a:lnTo>
                    <a:pt x="25400" y="1219200"/>
                  </a:lnTo>
                  <a:cubicBezTo>
                    <a:pt x="27517" y="1212850"/>
                    <a:pt x="28037" y="1205719"/>
                    <a:pt x="31750" y="1200150"/>
                  </a:cubicBezTo>
                  <a:cubicBezTo>
                    <a:pt x="60863" y="1156481"/>
                    <a:pt x="52323" y="1176530"/>
                    <a:pt x="63500" y="1143000"/>
                  </a:cubicBezTo>
                  <a:cubicBezTo>
                    <a:pt x="53564" y="1113193"/>
                    <a:pt x="50800" y="1109335"/>
                    <a:pt x="50800" y="1066800"/>
                  </a:cubicBezTo>
                  <a:cubicBezTo>
                    <a:pt x="50800" y="1047633"/>
                    <a:pt x="51089" y="1027834"/>
                    <a:pt x="57150" y="1009650"/>
                  </a:cubicBezTo>
                  <a:cubicBezTo>
                    <a:pt x="59990" y="1001131"/>
                    <a:pt x="69850" y="996950"/>
                    <a:pt x="76200" y="990600"/>
                  </a:cubicBezTo>
                  <a:cubicBezTo>
                    <a:pt x="88116" y="942935"/>
                    <a:pt x="95878" y="937868"/>
                    <a:pt x="82550" y="889000"/>
                  </a:cubicBezTo>
                  <a:cubicBezTo>
                    <a:pt x="80542" y="881637"/>
                    <a:pt x="74083" y="876300"/>
                    <a:pt x="69850" y="869950"/>
                  </a:cubicBezTo>
                  <a:cubicBezTo>
                    <a:pt x="76398" y="850305"/>
                    <a:pt x="82550" y="835151"/>
                    <a:pt x="82550" y="812800"/>
                  </a:cubicBezTo>
                  <a:cubicBezTo>
                    <a:pt x="82550" y="802007"/>
                    <a:pt x="79990" y="791156"/>
                    <a:pt x="76200" y="781050"/>
                  </a:cubicBezTo>
                  <a:cubicBezTo>
                    <a:pt x="73520" y="773904"/>
                    <a:pt x="67733" y="768350"/>
                    <a:pt x="63500" y="762000"/>
                  </a:cubicBezTo>
                  <a:cubicBezTo>
                    <a:pt x="77800" y="676203"/>
                    <a:pt x="58740" y="758423"/>
                    <a:pt x="82550" y="704850"/>
                  </a:cubicBezTo>
                  <a:cubicBezTo>
                    <a:pt x="87987" y="692617"/>
                    <a:pt x="95250" y="666750"/>
                    <a:pt x="95250" y="666750"/>
                  </a:cubicBezTo>
                  <a:cubicBezTo>
                    <a:pt x="88702" y="647105"/>
                    <a:pt x="82550" y="631951"/>
                    <a:pt x="82550" y="609600"/>
                  </a:cubicBezTo>
                  <a:cubicBezTo>
                    <a:pt x="82550" y="571927"/>
                    <a:pt x="85660" y="527311"/>
                    <a:pt x="95250" y="488950"/>
                  </a:cubicBezTo>
                  <a:cubicBezTo>
                    <a:pt x="96873" y="482456"/>
                    <a:pt x="99483" y="476250"/>
                    <a:pt x="101600" y="469900"/>
                  </a:cubicBezTo>
                  <a:cubicBezTo>
                    <a:pt x="79012" y="402135"/>
                    <a:pt x="89042" y="448440"/>
                    <a:pt x="95250" y="342900"/>
                  </a:cubicBezTo>
                  <a:cubicBezTo>
                    <a:pt x="97739" y="300587"/>
                    <a:pt x="89956" y="256655"/>
                    <a:pt x="101600" y="215900"/>
                  </a:cubicBezTo>
                  <a:cubicBezTo>
                    <a:pt x="104565" y="205522"/>
                    <a:pt x="122767" y="211667"/>
                    <a:pt x="133350" y="209550"/>
                  </a:cubicBezTo>
                  <a:cubicBezTo>
                    <a:pt x="137583" y="203200"/>
                    <a:pt x="140091" y="195268"/>
                    <a:pt x="146050" y="190500"/>
                  </a:cubicBezTo>
                  <a:cubicBezTo>
                    <a:pt x="151277" y="186319"/>
                    <a:pt x="159113" y="187143"/>
                    <a:pt x="165100" y="184150"/>
                  </a:cubicBezTo>
                  <a:cubicBezTo>
                    <a:pt x="171926" y="180737"/>
                    <a:pt x="177800" y="175683"/>
                    <a:pt x="184150" y="171450"/>
                  </a:cubicBezTo>
                  <a:lnTo>
                    <a:pt x="165100" y="158750"/>
                  </a:lnTo>
                  <a:close/>
                </a:path>
              </a:pathLst>
            </a:custGeom>
            <a:solidFill>
              <a:schemeClr val="tx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rgbClr val="000000"/>
                </a:solidFill>
                <a:latin typeface="EYInterstate Light" panose="02000506000000020004" pitchFamily="2" charset="0"/>
              </a:endParaRPr>
            </a:p>
          </p:txBody>
        </p:sp>
        <p:sp>
          <p:nvSpPr>
            <p:cNvPr id="24" name="Textfeld 35">
              <a:extLst>
                <a:ext uri="{FF2B5EF4-FFF2-40B4-BE49-F238E27FC236}">
                  <a16:creationId xmlns:a16="http://schemas.microsoft.com/office/drawing/2014/main" id="{89D3EF80-53FA-4996-B1D9-C58E5829565A}"/>
                </a:ext>
              </a:extLst>
            </p:cNvPr>
            <p:cNvSpPr txBox="1"/>
            <p:nvPr/>
          </p:nvSpPr>
          <p:spPr bwMode="gray">
            <a:xfrm>
              <a:off x="3222290" y="1651978"/>
              <a:ext cx="2029348" cy="877772"/>
            </a:xfrm>
            <a:prstGeom prst="rect">
              <a:avLst/>
            </a:prstGeom>
            <a:noFill/>
          </p:spPr>
          <p:txBody>
            <a:bodyPr wrap="square" rtlCol="0" anchor="ctr" anchorCtr="0">
              <a:spAutoFit/>
            </a:bodyPr>
            <a:lstStyle/>
            <a:p>
              <a:pPr marL="0" indent="0" algn="ctr">
                <a:buNone/>
              </a:pPr>
              <a:r>
                <a:rPr lang="en-IN" sz="2000" b="1" dirty="0"/>
                <a:t>Overall self comments on Internship</a:t>
              </a:r>
            </a:p>
          </p:txBody>
        </p:sp>
        <p:sp>
          <p:nvSpPr>
            <p:cNvPr id="25" name="Rechteck 40">
              <a:extLst>
                <a:ext uri="{FF2B5EF4-FFF2-40B4-BE49-F238E27FC236}">
                  <a16:creationId xmlns:a16="http://schemas.microsoft.com/office/drawing/2014/main" id="{EAE083B2-77C8-4C6D-8F01-136354EA199A}"/>
                </a:ext>
              </a:extLst>
            </p:cNvPr>
            <p:cNvSpPr/>
            <p:nvPr/>
          </p:nvSpPr>
          <p:spPr bwMode="gray">
            <a:xfrm>
              <a:off x="3392728" y="2759799"/>
              <a:ext cx="2267085" cy="1994936"/>
            </a:xfrm>
            <a:prstGeom prst="rect">
              <a:avLst/>
            </a:prstGeom>
          </p:spPr>
          <p:txBody>
            <a:bodyPr wrap="square">
              <a:spAutoFit/>
            </a:bodyPr>
            <a:lstStyle/>
            <a:p>
              <a:pPr marL="171450" indent="-171450">
                <a:buFont typeface="Wingdings" panose="05000000000000000000" pitchFamily="2" charset="2"/>
                <a:buChar char="Ø"/>
              </a:pPr>
              <a:r>
                <a:rPr lang="en-IN" dirty="0"/>
                <a:t>Tough but reliving experience  </a:t>
              </a:r>
            </a:p>
            <a:p>
              <a:pPr marL="171450" indent="-171450">
                <a:buFont typeface="Wingdings" panose="05000000000000000000" pitchFamily="2" charset="2"/>
                <a:buChar char="Ø"/>
              </a:pPr>
              <a:r>
                <a:rPr lang="en-IN" dirty="0"/>
                <a:t>Learned about punctuality </a:t>
              </a:r>
            </a:p>
            <a:p>
              <a:pPr marL="171450" indent="-171450">
                <a:buFont typeface="Wingdings" panose="05000000000000000000" pitchFamily="2" charset="2"/>
                <a:buChar char="Ø"/>
              </a:pPr>
              <a:r>
                <a:rPr lang="en-IN" dirty="0"/>
                <a:t>Learned about teamwork</a:t>
              </a:r>
            </a:p>
            <a:p>
              <a:pPr marL="171450" indent="-171450">
                <a:buFont typeface="Wingdings" panose="05000000000000000000" pitchFamily="2" charset="2"/>
                <a:buChar char="Ø"/>
              </a:pPr>
              <a:r>
                <a:rPr lang="en-IN" dirty="0"/>
                <a:t>Improved communication skills  </a:t>
              </a:r>
            </a:p>
          </p:txBody>
        </p:sp>
        <p:cxnSp>
          <p:nvCxnSpPr>
            <p:cNvPr id="26" name="Straight Connector 25">
              <a:extLst>
                <a:ext uri="{FF2B5EF4-FFF2-40B4-BE49-F238E27FC236}">
                  <a16:creationId xmlns:a16="http://schemas.microsoft.com/office/drawing/2014/main" id="{F4ED610C-A599-46DB-AAE0-3F8E4EB142FC}"/>
                </a:ext>
              </a:extLst>
            </p:cNvPr>
            <p:cNvCxnSpPr/>
            <p:nvPr/>
          </p:nvCxnSpPr>
          <p:spPr>
            <a:xfrm>
              <a:off x="3507821" y="2628431"/>
              <a:ext cx="2081048" cy="0"/>
            </a:xfrm>
            <a:prstGeom prst="line">
              <a:avLst/>
            </a:prstGeom>
            <a:ln w="9525">
              <a:solidFill>
                <a:schemeClr val="bg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27" name="Textfeld 33">
              <a:extLst>
                <a:ext uri="{FF2B5EF4-FFF2-40B4-BE49-F238E27FC236}">
                  <a16:creationId xmlns:a16="http://schemas.microsoft.com/office/drawing/2014/main" id="{A56D4875-6EB4-452F-A953-73AA845A30B6}"/>
                </a:ext>
              </a:extLst>
            </p:cNvPr>
            <p:cNvSpPr txBox="1"/>
            <p:nvPr/>
          </p:nvSpPr>
          <p:spPr bwMode="gray">
            <a:xfrm>
              <a:off x="4869623" y="1385987"/>
              <a:ext cx="498519" cy="1409755"/>
            </a:xfrm>
            <a:prstGeom prst="rect">
              <a:avLst/>
            </a:prstGeom>
            <a:noFill/>
          </p:spPr>
          <p:txBody>
            <a:bodyPr wrap="square" rtlCol="0" anchor="ctr" anchorCtr="0">
              <a:spAutoFit/>
            </a:bodyPr>
            <a:lstStyle/>
            <a:p>
              <a:pPr algn="r"/>
              <a:r>
                <a:rPr lang="en-US" sz="10000" b="1" dirty="0">
                  <a:latin typeface="EYInterstate Light" panose="02000506000000020004" pitchFamily="2" charset="0"/>
                </a:rPr>
                <a:t>2</a:t>
              </a:r>
            </a:p>
          </p:txBody>
        </p:sp>
      </p:grpSp>
    </p:spTree>
    <p:extLst>
      <p:ext uri="{BB962C8B-B14F-4D97-AF65-F5344CB8AC3E}">
        <p14:creationId xmlns:p14="http://schemas.microsoft.com/office/powerpoint/2010/main" val="3584012851"/>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52E217-C2F9-44E2-9A95-F8E014E56F6F}"/>
              </a:ext>
            </a:extLst>
          </p:cNvPr>
          <p:cNvPicPr>
            <a:picLocks noChangeAspect="1"/>
          </p:cNvPicPr>
          <p:nvPr/>
        </p:nvPicPr>
        <p:blipFill>
          <a:blip r:embed="rId2">
            <a:extLst>
              <a:ext uri="{28A0092B-C50C-407E-A947-70E740481C1C}">
                <a14:useLocalDpi xmlns:a14="http://schemas.microsoft.com/office/drawing/2010/main" val="0"/>
              </a:ext>
            </a:extLst>
          </a:blip>
          <a:srcRect t="34180" b="34180"/>
          <a:stretch/>
        </p:blipFill>
        <p:spPr>
          <a:xfrm>
            <a:off x="20" y="10"/>
            <a:ext cx="6095980" cy="3428990"/>
          </a:xfrm>
          <a:prstGeom prst="rect">
            <a:avLst/>
          </a:prstGeom>
        </p:spPr>
      </p:pic>
      <p:pic>
        <p:nvPicPr>
          <p:cNvPr id="15" name="Picture 14" descr="Text&#10;&#10;Description automatically generated">
            <a:extLst>
              <a:ext uri="{FF2B5EF4-FFF2-40B4-BE49-F238E27FC236}">
                <a16:creationId xmlns:a16="http://schemas.microsoft.com/office/drawing/2014/main" id="{CDF37324-249D-43CB-89D0-FBCA5F100C11}"/>
              </a:ext>
            </a:extLst>
          </p:cNvPr>
          <p:cNvPicPr>
            <a:picLocks noChangeAspect="1"/>
          </p:cNvPicPr>
          <p:nvPr/>
        </p:nvPicPr>
        <p:blipFill rotWithShape="1">
          <a:blip r:embed="rId3">
            <a:extLst>
              <a:ext uri="{28A0092B-C50C-407E-A947-70E740481C1C}">
                <a14:useLocalDpi xmlns:a14="http://schemas.microsoft.com/office/drawing/2010/main" val="0"/>
              </a:ext>
            </a:extLst>
          </a:blip>
          <a:srcRect l="3214" t="13739" r="-3214" b="44073"/>
          <a:stretch/>
        </p:blipFill>
        <p:spPr>
          <a:xfrm>
            <a:off x="6096000" y="10"/>
            <a:ext cx="6302829" cy="3428990"/>
          </a:xfrm>
          <a:prstGeom prst="rect">
            <a:avLst/>
          </a:prstGeom>
        </p:spPr>
      </p:pic>
      <p:pic>
        <p:nvPicPr>
          <p:cNvPr id="9" name="Picture 8">
            <a:extLst>
              <a:ext uri="{FF2B5EF4-FFF2-40B4-BE49-F238E27FC236}">
                <a16:creationId xmlns:a16="http://schemas.microsoft.com/office/drawing/2014/main" id="{4CB56221-F054-445E-900C-966B66578772}"/>
              </a:ext>
            </a:extLst>
          </p:cNvPr>
          <p:cNvPicPr>
            <a:picLocks noChangeAspect="1"/>
          </p:cNvPicPr>
          <p:nvPr/>
        </p:nvPicPr>
        <p:blipFill>
          <a:blip r:embed="rId4">
            <a:extLst>
              <a:ext uri="{28A0092B-C50C-407E-A947-70E740481C1C}">
                <a14:useLocalDpi xmlns:a14="http://schemas.microsoft.com/office/drawing/2010/main" val="0"/>
              </a:ext>
            </a:extLst>
          </a:blip>
          <a:srcRect t="413" b="413"/>
          <a:stretch/>
        </p:blipFill>
        <p:spPr>
          <a:xfrm>
            <a:off x="20" y="3429000"/>
            <a:ext cx="6095980" cy="3429000"/>
          </a:xfrm>
          <a:prstGeom prst="rect">
            <a:avLst/>
          </a:prstGeom>
        </p:spPr>
      </p:pic>
      <p:pic>
        <p:nvPicPr>
          <p:cNvPr id="11" name="Picture 10">
            <a:extLst>
              <a:ext uri="{FF2B5EF4-FFF2-40B4-BE49-F238E27FC236}">
                <a16:creationId xmlns:a16="http://schemas.microsoft.com/office/drawing/2014/main" id="{E73B4699-87D0-4C67-914C-56A12D181BD1}"/>
              </a:ext>
            </a:extLst>
          </p:cNvPr>
          <p:cNvPicPr>
            <a:picLocks noChangeAspect="1"/>
          </p:cNvPicPr>
          <p:nvPr/>
        </p:nvPicPr>
        <p:blipFill rotWithShape="1">
          <a:blip r:embed="rId5">
            <a:extLst>
              <a:ext uri="{28A0092B-C50C-407E-A947-70E740481C1C}">
                <a14:useLocalDpi xmlns:a14="http://schemas.microsoft.com/office/drawing/2010/main" val="0"/>
              </a:ext>
            </a:extLst>
          </a:blip>
          <a:srcRect t="3325" r="20000" b="-3325"/>
          <a:stretch/>
        </p:blipFill>
        <p:spPr>
          <a:xfrm>
            <a:off x="6096010" y="3428999"/>
            <a:ext cx="6095980" cy="3548743"/>
          </a:xfrm>
          <a:prstGeom prst="rect">
            <a:avLst/>
          </a:prstGeom>
        </p:spPr>
      </p:pic>
      <p:sp>
        <p:nvSpPr>
          <p:cNvPr id="64" name="Rectangle 63">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ame 65">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itle 1">
            <a:extLst>
              <a:ext uri="{FF2B5EF4-FFF2-40B4-BE49-F238E27FC236}">
                <a16:creationId xmlns:a16="http://schemas.microsoft.com/office/drawing/2014/main" id="{9DD2DB5E-B11A-47C9-BE44-1978FCCB85F5}"/>
              </a:ext>
            </a:extLst>
          </p:cNvPr>
          <p:cNvSpPr txBox="1">
            <a:spLocks/>
          </p:cNvSpPr>
          <p:nvPr/>
        </p:nvSpPr>
        <p:spPr>
          <a:xfrm>
            <a:off x="3986780" y="2703608"/>
            <a:ext cx="4095142" cy="134572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600" b="1" dirty="0">
                <a:solidFill>
                  <a:srgbClr val="080808"/>
                </a:solidFill>
              </a:rPr>
              <a:t>Pictorial Journey </a:t>
            </a:r>
          </a:p>
        </p:txBody>
      </p:sp>
    </p:spTree>
    <p:extLst>
      <p:ext uri="{BB962C8B-B14F-4D97-AF65-F5344CB8AC3E}">
        <p14:creationId xmlns:p14="http://schemas.microsoft.com/office/powerpoint/2010/main" val="3188031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group of people sitting in a river&#10;&#10;Description automatically generated with low confidence">
            <a:extLst>
              <a:ext uri="{FF2B5EF4-FFF2-40B4-BE49-F238E27FC236}">
                <a16:creationId xmlns:a16="http://schemas.microsoft.com/office/drawing/2014/main" id="{9A0893B7-A277-402D-9326-58094391B861}"/>
              </a:ext>
            </a:extLst>
          </p:cNvPr>
          <p:cNvPicPr>
            <a:picLocks noChangeAspect="1"/>
          </p:cNvPicPr>
          <p:nvPr/>
        </p:nvPicPr>
        <p:blipFill rotWithShape="1">
          <a:blip r:embed="rId2">
            <a:extLst>
              <a:ext uri="{28A0092B-C50C-407E-A947-70E740481C1C}">
                <a14:useLocalDpi xmlns:a14="http://schemas.microsoft.com/office/drawing/2010/main" val="0"/>
              </a:ext>
            </a:extLst>
          </a:blip>
          <a:srcRect t="8052" b="7678"/>
          <a:stretch/>
        </p:blipFill>
        <p:spPr>
          <a:xfrm>
            <a:off x="20" y="10"/>
            <a:ext cx="6095980" cy="3428990"/>
          </a:xfrm>
          <a:prstGeom prst="rect">
            <a:avLst/>
          </a:prstGeom>
        </p:spPr>
      </p:pic>
      <p:pic>
        <p:nvPicPr>
          <p:cNvPr id="5" name="Picture 4" descr="A group of people sitting at computers&#10;&#10;Description automatically generated with low confidence">
            <a:extLst>
              <a:ext uri="{FF2B5EF4-FFF2-40B4-BE49-F238E27FC236}">
                <a16:creationId xmlns:a16="http://schemas.microsoft.com/office/drawing/2014/main" id="{D052E217-C2F9-44E2-9A95-F8E014E56F6F}"/>
              </a:ext>
            </a:extLst>
          </p:cNvPr>
          <p:cNvPicPr>
            <a:picLocks noChangeAspect="1"/>
          </p:cNvPicPr>
          <p:nvPr/>
        </p:nvPicPr>
        <p:blipFill rotWithShape="1">
          <a:blip r:embed="rId3">
            <a:extLst>
              <a:ext uri="{28A0092B-C50C-407E-A947-70E740481C1C}">
                <a14:useLocalDpi xmlns:a14="http://schemas.microsoft.com/office/drawing/2010/main" val="0"/>
              </a:ext>
            </a:extLst>
          </a:blip>
          <a:srcRect t="16835" b="7914"/>
          <a:stretch/>
        </p:blipFill>
        <p:spPr>
          <a:xfrm>
            <a:off x="6096000" y="10"/>
            <a:ext cx="6096000" cy="3428990"/>
          </a:xfrm>
          <a:prstGeom prst="rect">
            <a:avLst/>
          </a:prstGeom>
        </p:spPr>
      </p:pic>
      <p:pic>
        <p:nvPicPr>
          <p:cNvPr id="11" name="Picture 10">
            <a:extLst>
              <a:ext uri="{FF2B5EF4-FFF2-40B4-BE49-F238E27FC236}">
                <a16:creationId xmlns:a16="http://schemas.microsoft.com/office/drawing/2014/main" id="{E73B4699-87D0-4C67-914C-56A12D181BD1}"/>
              </a:ext>
            </a:extLst>
          </p:cNvPr>
          <p:cNvPicPr>
            <a:picLocks noChangeAspect="1"/>
          </p:cNvPicPr>
          <p:nvPr/>
        </p:nvPicPr>
        <p:blipFill>
          <a:blip r:embed="rId4">
            <a:extLst>
              <a:ext uri="{28A0092B-C50C-407E-A947-70E740481C1C}">
                <a14:useLocalDpi xmlns:a14="http://schemas.microsoft.com/office/drawing/2010/main" val="0"/>
              </a:ext>
            </a:extLst>
          </a:blip>
          <a:srcRect t="12500" b="12500"/>
          <a:stretch/>
        </p:blipFill>
        <p:spPr>
          <a:xfrm>
            <a:off x="20" y="3015343"/>
            <a:ext cx="6831368" cy="3842657"/>
          </a:xfrm>
          <a:prstGeom prst="rect">
            <a:avLst/>
          </a:prstGeom>
        </p:spPr>
      </p:pic>
      <p:pic>
        <p:nvPicPr>
          <p:cNvPr id="9" name="Picture 8" descr="A group of people posing for a photo&#10;&#10;Description automatically generated">
            <a:extLst>
              <a:ext uri="{FF2B5EF4-FFF2-40B4-BE49-F238E27FC236}">
                <a16:creationId xmlns:a16="http://schemas.microsoft.com/office/drawing/2014/main" id="{4CB56221-F054-445E-900C-966B6657877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1426" b="3574"/>
          <a:stretch/>
        </p:blipFill>
        <p:spPr>
          <a:xfrm>
            <a:off x="6850094" y="3429000"/>
            <a:ext cx="5341906" cy="3429000"/>
          </a:xfrm>
          <a:prstGeom prst="rect">
            <a:avLst/>
          </a:prstGeom>
        </p:spPr>
      </p:pic>
      <p:sp>
        <p:nvSpPr>
          <p:cNvPr id="57" name="Rectangle 56">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ame 58">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A5EC5E5-AA69-48FF-B213-1FA636801C81}"/>
              </a:ext>
            </a:extLst>
          </p:cNvPr>
          <p:cNvSpPr>
            <a:spLocks noGrp="1"/>
          </p:cNvSpPr>
          <p:nvPr>
            <p:ph type="title"/>
          </p:nvPr>
        </p:nvSpPr>
        <p:spPr>
          <a:xfrm>
            <a:off x="4286858" y="2761554"/>
            <a:ext cx="3618284" cy="1345720"/>
          </a:xfrm>
          <a:noFill/>
        </p:spPr>
        <p:txBody>
          <a:bodyPr vert="horz" lIns="91440" tIns="45720" rIns="91440" bIns="45720" rtlCol="0" anchor="ctr">
            <a:noAutofit/>
          </a:bodyPr>
          <a:lstStyle/>
          <a:p>
            <a:pPr algn="ctr"/>
            <a:r>
              <a:rPr lang="en-US" sz="4600" b="1" kern="1200" dirty="0">
                <a:solidFill>
                  <a:srgbClr val="080808"/>
                </a:solidFill>
                <a:latin typeface="+mj-lt"/>
                <a:ea typeface="+mj-ea"/>
                <a:cs typeface="+mj-cs"/>
              </a:rPr>
              <a:t>Pictorial Journey </a:t>
            </a:r>
          </a:p>
        </p:txBody>
      </p:sp>
    </p:spTree>
    <p:extLst>
      <p:ext uri="{BB962C8B-B14F-4D97-AF65-F5344CB8AC3E}">
        <p14:creationId xmlns:p14="http://schemas.microsoft.com/office/powerpoint/2010/main" val="4160781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r="45000"/>
          </a:stretch>
        </a:blip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EFD0E8E8-C530-4B2D-A01A-CCD47590B6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E5D6855-F7F1-40AB-A644-826C03264F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2448" y="3131936"/>
            <a:ext cx="1240640" cy="1240638"/>
          </a:xfrm>
          <a:prstGeom prst="ellips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2C65388C-2EC9-49CB-94AE-C126FD4C5B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4763" y="0"/>
            <a:ext cx="6067239" cy="6858000"/>
          </a:xfrm>
          <a:custGeom>
            <a:avLst/>
            <a:gdLst>
              <a:gd name="connsiteX0" fmla="*/ 1619628 w 6067239"/>
              <a:gd name="connsiteY0" fmla="*/ 0 h 6858000"/>
              <a:gd name="connsiteX1" fmla="*/ 6067239 w 6067239"/>
              <a:gd name="connsiteY1" fmla="*/ 0 h 6858000"/>
              <a:gd name="connsiteX2" fmla="*/ 6067239 w 6067239"/>
              <a:gd name="connsiteY2" fmla="*/ 6858000 h 6858000"/>
              <a:gd name="connsiteX3" fmla="*/ 1619627 w 6067239"/>
              <a:gd name="connsiteY3" fmla="*/ 6858000 h 6858000"/>
              <a:gd name="connsiteX4" fmla="*/ 1615622 w 6067239"/>
              <a:gd name="connsiteY4" fmla="*/ 6854853 h 6858000"/>
              <a:gd name="connsiteX5" fmla="*/ 0 w 6067239"/>
              <a:gd name="connsiteY5" fmla="*/ 3429000 h 6858000"/>
              <a:gd name="connsiteX6" fmla="*/ 1615622 w 6067239"/>
              <a:gd name="connsiteY6" fmla="*/ 3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7239" h="6858000">
                <a:moveTo>
                  <a:pt x="1619628" y="0"/>
                </a:moveTo>
                <a:lnTo>
                  <a:pt x="6067239" y="0"/>
                </a:lnTo>
                <a:lnTo>
                  <a:pt x="6067239" y="6858000"/>
                </a:lnTo>
                <a:lnTo>
                  <a:pt x="1619627" y="6858000"/>
                </a:lnTo>
                <a:lnTo>
                  <a:pt x="1615622" y="6854853"/>
                </a:lnTo>
                <a:cubicBezTo>
                  <a:pt x="628921" y="6040555"/>
                  <a:pt x="0" y="4808224"/>
                  <a:pt x="0" y="3429000"/>
                </a:cubicBezTo>
                <a:cubicBezTo>
                  <a:pt x="0" y="2049777"/>
                  <a:pt x="628921" y="817446"/>
                  <a:pt x="1615622" y="3148"/>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0">
            <a:extLst>
              <a:ext uri="{FF2B5EF4-FFF2-40B4-BE49-F238E27FC236}">
                <a16:creationId xmlns:a16="http://schemas.microsoft.com/office/drawing/2014/main" id="{A62B7C1D-B627-4FCA-9295-7D71876557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7837" y="4546924"/>
            <a:ext cx="2369988" cy="2311077"/>
          </a:xfrm>
          <a:custGeom>
            <a:avLst/>
            <a:gdLst>
              <a:gd name="connsiteX0" fmla="*/ 0 w 2369988"/>
              <a:gd name="connsiteY0" fmla="*/ 0 h 2311077"/>
              <a:gd name="connsiteX1" fmla="*/ 1128071 w 2369988"/>
              <a:gd name="connsiteY1" fmla="*/ 0 h 2311077"/>
              <a:gd name="connsiteX2" fmla="*/ 1157716 w 2369988"/>
              <a:gd name="connsiteY2" fmla="*/ 128440 h 2311077"/>
              <a:gd name="connsiteX3" fmla="*/ 2316462 w 2369988"/>
              <a:gd name="connsiteY3" fmla="*/ 2257392 h 2311077"/>
              <a:gd name="connsiteX4" fmla="*/ 2369988 w 2369988"/>
              <a:gd name="connsiteY4" fmla="*/ 2311077 h 2311077"/>
              <a:gd name="connsiteX5" fmla="*/ 957894 w 2369988"/>
              <a:gd name="connsiteY5" fmla="*/ 2311077 h 2311077"/>
              <a:gd name="connsiteX6" fmla="*/ 777804 w 2369988"/>
              <a:gd name="connsiteY6" fmla="*/ 2040997 h 2311077"/>
              <a:gd name="connsiteX7" fmla="*/ 19614 w 2369988"/>
              <a:gd name="connsiteY7" fmla="*/ 109827 h 2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9988" h="2311077">
                <a:moveTo>
                  <a:pt x="0" y="0"/>
                </a:moveTo>
                <a:lnTo>
                  <a:pt x="1128071" y="0"/>
                </a:lnTo>
                <a:lnTo>
                  <a:pt x="1157716" y="128440"/>
                </a:lnTo>
                <a:cubicBezTo>
                  <a:pt x="1365270" y="935139"/>
                  <a:pt x="1769588" y="1662859"/>
                  <a:pt x="2316462" y="2257392"/>
                </a:cubicBezTo>
                <a:lnTo>
                  <a:pt x="2369988" y="2311077"/>
                </a:lnTo>
                <a:lnTo>
                  <a:pt x="957894" y="2311077"/>
                </a:lnTo>
                <a:lnTo>
                  <a:pt x="777804" y="2040997"/>
                </a:lnTo>
                <a:cubicBezTo>
                  <a:pt x="421651" y="1454849"/>
                  <a:pt x="161627" y="803832"/>
                  <a:pt x="19614" y="109827"/>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0351033-92AE-7D44-CA2A-465B196100C4}"/>
              </a:ext>
            </a:extLst>
          </p:cNvPr>
          <p:cNvSpPr>
            <a:spLocks noGrp="1"/>
          </p:cNvSpPr>
          <p:nvPr>
            <p:ph type="title"/>
          </p:nvPr>
        </p:nvSpPr>
        <p:spPr>
          <a:xfrm>
            <a:off x="7370431" y="698447"/>
            <a:ext cx="3781109" cy="649894"/>
          </a:xfrm>
        </p:spPr>
        <p:txBody>
          <a:bodyPr anchor="ctr">
            <a:noAutofit/>
          </a:bodyPr>
          <a:lstStyle/>
          <a:p>
            <a:r>
              <a:rPr lang="en-IN" sz="4600" b="1" dirty="0">
                <a:solidFill>
                  <a:schemeClr val="bg1"/>
                </a:solidFill>
              </a:rPr>
              <a:t>Introduction </a:t>
            </a:r>
          </a:p>
        </p:txBody>
      </p:sp>
      <p:sp>
        <p:nvSpPr>
          <p:cNvPr id="3" name="Content Placeholder 2">
            <a:extLst>
              <a:ext uri="{FF2B5EF4-FFF2-40B4-BE49-F238E27FC236}">
                <a16:creationId xmlns:a16="http://schemas.microsoft.com/office/drawing/2014/main" id="{382ADE59-DDEA-2629-5CE5-2986EE84561F}"/>
              </a:ext>
            </a:extLst>
          </p:cNvPr>
          <p:cNvSpPr>
            <a:spLocks noGrp="1"/>
          </p:cNvSpPr>
          <p:nvPr>
            <p:ph idx="1"/>
          </p:nvPr>
        </p:nvSpPr>
        <p:spPr>
          <a:xfrm>
            <a:off x="7137826" y="1657947"/>
            <a:ext cx="5054174" cy="4674357"/>
          </a:xfrm>
        </p:spPr>
        <p:txBody>
          <a:bodyPr anchor="ctr">
            <a:noAutofit/>
          </a:bodyPr>
          <a:lstStyle/>
          <a:p>
            <a:pPr>
              <a:spcAft>
                <a:spcPts val="800"/>
              </a:spcAft>
            </a:pPr>
            <a:r>
              <a:rPr lang="en-IN" sz="1800" dirty="0">
                <a:solidFill>
                  <a:schemeClr val="bg1"/>
                </a:solidFill>
                <a:effectLst/>
                <a:ea typeface="Calibri" panose="020F0502020204030204" pitchFamily="34" charset="0"/>
                <a:cs typeface="Mangal" panose="02040503050203030202" pitchFamily="18" charset="0"/>
              </a:rPr>
              <a:t>Healthcare digital transformation is diversifying the way the different stakeholders interact with healthcare professionals, disseminate medical knowledge or make decisions related to diagnosis and treatment of patients. </a:t>
            </a:r>
          </a:p>
          <a:p>
            <a:pPr>
              <a:spcAft>
                <a:spcPts val="800"/>
              </a:spcAft>
            </a:pPr>
            <a:r>
              <a:rPr lang="en-IN" sz="1800" dirty="0">
                <a:solidFill>
                  <a:schemeClr val="bg1"/>
                </a:solidFill>
                <a:effectLst/>
                <a:ea typeface="Calibri" panose="020F0502020204030204" pitchFamily="34" charset="0"/>
                <a:cs typeface="Mangal" panose="02040503050203030202" pitchFamily="18" charset="0"/>
              </a:rPr>
              <a:t>Digital transformation in health care is taking place at an increasingly rapid pace. They can make it more efficient for a health system to manage their population and deliver high-value, high-quality care at a reasonable cost </a:t>
            </a:r>
          </a:p>
          <a:p>
            <a:pPr>
              <a:spcAft>
                <a:spcPts val="800"/>
              </a:spcAft>
            </a:pPr>
            <a:r>
              <a:rPr lang="en-IN" sz="1800" dirty="0">
                <a:solidFill>
                  <a:schemeClr val="bg1"/>
                </a:solidFill>
                <a:effectLst/>
                <a:ea typeface="Calibri" panose="020F0502020204030204" pitchFamily="34" charset="0"/>
                <a:cs typeface="Mangal" panose="02040503050203030202" pitchFamily="18" charset="0"/>
              </a:rPr>
              <a:t>Research suggests that digital health solutions in conditions could support patients in promoting ideal health behaviour, improve their medication compliance and enhance their interaction with healthcare professionals. This could, in future reduce the LOS in Hospitals.</a:t>
            </a:r>
          </a:p>
          <a:p>
            <a:endParaRPr lang="en-IN" sz="1800" dirty="0">
              <a:solidFill>
                <a:schemeClr val="bg1"/>
              </a:solidFill>
            </a:endParaRPr>
          </a:p>
        </p:txBody>
      </p:sp>
      <p:pic>
        <p:nvPicPr>
          <p:cNvPr id="21" name="Picture 20">
            <a:extLst>
              <a:ext uri="{FF2B5EF4-FFF2-40B4-BE49-F238E27FC236}">
                <a16:creationId xmlns:a16="http://schemas.microsoft.com/office/drawing/2014/main" id="{B94D71EE-F640-42E5-862C-5CCAD3F529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0"/>
            <a:ext cx="1942643" cy="914400"/>
          </a:xfrm>
          <a:prstGeom prst="rect">
            <a:avLst/>
          </a:prstGeom>
        </p:spPr>
      </p:pic>
    </p:spTree>
    <p:extLst>
      <p:ext uri="{BB962C8B-B14F-4D97-AF65-F5344CB8AC3E}">
        <p14:creationId xmlns:p14="http://schemas.microsoft.com/office/powerpoint/2010/main" val="4156150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FD0E8E8-C530-4B2D-A01A-CCD47590B6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C2A4E45-CE29-4882-AF90-F4E1AC9E47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7641" y="0"/>
            <a:ext cx="6542835" cy="6858000"/>
          </a:xfrm>
          <a:custGeom>
            <a:avLst/>
            <a:gdLst>
              <a:gd name="connsiteX0" fmla="*/ 1397169 w 6542835"/>
              <a:gd name="connsiteY0" fmla="*/ 0 h 6858000"/>
              <a:gd name="connsiteX1" fmla="*/ 6542835 w 6542835"/>
              <a:gd name="connsiteY1" fmla="*/ 0 h 6858000"/>
              <a:gd name="connsiteX2" fmla="*/ 6542835 w 6542835"/>
              <a:gd name="connsiteY2" fmla="*/ 6858000 h 6858000"/>
              <a:gd name="connsiteX3" fmla="*/ 1639958 w 6542835"/>
              <a:gd name="connsiteY3" fmla="*/ 6858000 h 6858000"/>
              <a:gd name="connsiteX4" fmla="*/ 1521013 w 6542835"/>
              <a:gd name="connsiteY4" fmla="*/ 6754967 h 6858000"/>
              <a:gd name="connsiteX5" fmla="*/ 0 w 6542835"/>
              <a:gd name="connsiteY5" fmla="*/ 3318447 h 6858000"/>
              <a:gd name="connsiteX6" fmla="*/ 1359779 w 6542835"/>
              <a:gd name="connsiteY6" fmla="*/ 356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42835" h="6858000">
                <a:moveTo>
                  <a:pt x="1397169" y="0"/>
                </a:moveTo>
                <a:lnTo>
                  <a:pt x="6542835" y="0"/>
                </a:lnTo>
                <a:lnTo>
                  <a:pt x="6542835" y="6858000"/>
                </a:lnTo>
                <a:lnTo>
                  <a:pt x="1639958" y="6858000"/>
                </a:lnTo>
                <a:lnTo>
                  <a:pt x="1521013" y="6754967"/>
                </a:lnTo>
                <a:cubicBezTo>
                  <a:pt x="586622" y="5905710"/>
                  <a:pt x="0" y="4680585"/>
                  <a:pt x="0" y="3318447"/>
                </a:cubicBezTo>
                <a:cubicBezTo>
                  <a:pt x="0" y="2036434"/>
                  <a:pt x="519638" y="875790"/>
                  <a:pt x="1359779" y="35648"/>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Oval 13">
            <a:extLst>
              <a:ext uri="{FF2B5EF4-FFF2-40B4-BE49-F238E27FC236}">
                <a16:creationId xmlns:a16="http://schemas.microsoft.com/office/drawing/2014/main" id="{B87BF251-0F3D-4FED-A71D-D1564D1D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064" y="1226650"/>
            <a:ext cx="548640" cy="548640"/>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5">
            <a:extLst>
              <a:ext uri="{FF2B5EF4-FFF2-40B4-BE49-F238E27FC236}">
                <a16:creationId xmlns:a16="http://schemas.microsoft.com/office/drawing/2014/main" id="{C0F80DFC-077A-4A53-AF1A-600D9F1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07055" y="0"/>
            <a:ext cx="2234723" cy="1723952"/>
          </a:xfrm>
          <a:custGeom>
            <a:avLst/>
            <a:gdLst>
              <a:gd name="connsiteX0" fmla="*/ 1735930 w 2234723"/>
              <a:gd name="connsiteY0" fmla="*/ 1723952 h 1723952"/>
              <a:gd name="connsiteX1" fmla="*/ 2234723 w 2234723"/>
              <a:gd name="connsiteY1" fmla="*/ 1723952 h 1723952"/>
              <a:gd name="connsiteX2" fmla="*/ 2220570 w 2234723"/>
              <a:gd name="connsiteY2" fmla="*/ 1665525 h 1723952"/>
              <a:gd name="connsiteX3" fmla="*/ 118986 w 2234723"/>
              <a:gd name="connsiteY3" fmla="*/ 3008 h 1723952"/>
              <a:gd name="connsiteX4" fmla="*/ 0 w 2234723"/>
              <a:gd name="connsiteY4" fmla="*/ 0 h 1723952"/>
              <a:gd name="connsiteX5" fmla="*/ 0 w 2234723"/>
              <a:gd name="connsiteY5" fmla="*/ 474250 h 1723952"/>
              <a:gd name="connsiteX6" fmla="*/ 187921 w 2234723"/>
              <a:gd name="connsiteY6" fmla="*/ 483739 h 1723952"/>
              <a:gd name="connsiteX7" fmla="*/ 1656728 w 2234723"/>
              <a:gd name="connsiteY7" fmla="*/ 1515386 h 172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4723" h="1723952">
                <a:moveTo>
                  <a:pt x="1735930" y="1723952"/>
                </a:moveTo>
                <a:lnTo>
                  <a:pt x="2234723" y="1723952"/>
                </a:lnTo>
                <a:lnTo>
                  <a:pt x="2220570" y="1665525"/>
                </a:lnTo>
                <a:cubicBezTo>
                  <a:pt x="1951414" y="739745"/>
                  <a:pt x="1119014" y="53700"/>
                  <a:pt x="118986" y="3008"/>
                </a:cubicBezTo>
                <a:lnTo>
                  <a:pt x="0" y="0"/>
                </a:lnTo>
                <a:lnTo>
                  <a:pt x="0" y="474250"/>
                </a:lnTo>
                <a:lnTo>
                  <a:pt x="187921" y="483739"/>
                </a:lnTo>
                <a:cubicBezTo>
                  <a:pt x="836688" y="549625"/>
                  <a:pt x="1385706" y="952924"/>
                  <a:pt x="1656728" y="1515386"/>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728E9E7-6A48-E082-DDDB-308B7E2BF072}"/>
              </a:ext>
            </a:extLst>
          </p:cNvPr>
          <p:cNvSpPr>
            <a:spLocks noGrp="1"/>
          </p:cNvSpPr>
          <p:nvPr>
            <p:ph idx="1"/>
          </p:nvPr>
        </p:nvSpPr>
        <p:spPr>
          <a:xfrm>
            <a:off x="265122" y="1453991"/>
            <a:ext cx="5223355" cy="3413565"/>
          </a:xfrm>
        </p:spPr>
        <p:txBody>
          <a:bodyPr anchor="ctr">
            <a:normAutofit/>
          </a:bodyPr>
          <a:lstStyle/>
          <a:p>
            <a:pPr>
              <a:buFont typeface="Wingdings" panose="05000000000000000000" pitchFamily="2" charset="2"/>
              <a:buChar char="Ø"/>
            </a:pPr>
            <a:r>
              <a:rPr lang="en-IN" sz="1800" dirty="0"/>
              <a:t>This research was conducted to identify the functional requirements and find the bottlenecks present in the current system.</a:t>
            </a:r>
          </a:p>
          <a:p>
            <a:pPr>
              <a:buFont typeface="Wingdings" panose="05000000000000000000" pitchFamily="2" charset="2"/>
              <a:buChar char="Ø"/>
            </a:pPr>
            <a:r>
              <a:rPr lang="en-IN" sz="1800" dirty="0"/>
              <a:t>Gap identification and addressal of the gaps will help in customizing and making a seamless integrated system for the medical university. </a:t>
            </a:r>
          </a:p>
        </p:txBody>
      </p:sp>
      <p:pic>
        <p:nvPicPr>
          <p:cNvPr id="40" name="Picture 39">
            <a:extLst>
              <a:ext uri="{FF2B5EF4-FFF2-40B4-BE49-F238E27FC236}">
                <a16:creationId xmlns:a16="http://schemas.microsoft.com/office/drawing/2014/main" id="{1EC084D8-0D7D-4E33-89A3-7233B189F9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88" y="0"/>
            <a:ext cx="1850222" cy="870898"/>
          </a:xfrm>
          <a:prstGeom prst="rect">
            <a:avLst/>
          </a:prstGeom>
        </p:spPr>
      </p:pic>
      <p:sp>
        <p:nvSpPr>
          <p:cNvPr id="5" name="TextBox 4">
            <a:extLst>
              <a:ext uri="{FF2B5EF4-FFF2-40B4-BE49-F238E27FC236}">
                <a16:creationId xmlns:a16="http://schemas.microsoft.com/office/drawing/2014/main" id="{FBF84145-A2C8-4029-876F-0165A794DC32}"/>
              </a:ext>
            </a:extLst>
          </p:cNvPr>
          <p:cNvSpPr txBox="1"/>
          <p:nvPr/>
        </p:nvSpPr>
        <p:spPr>
          <a:xfrm>
            <a:off x="6726144" y="2808539"/>
            <a:ext cx="4996544" cy="1508105"/>
          </a:xfrm>
          <a:prstGeom prst="rect">
            <a:avLst/>
          </a:prstGeom>
          <a:noFill/>
        </p:spPr>
        <p:txBody>
          <a:bodyPr wrap="square" rtlCol="0">
            <a:spAutoFit/>
          </a:bodyPr>
          <a:lstStyle/>
          <a:p>
            <a:r>
              <a:rPr lang="en-IN" sz="4600" b="1" dirty="0">
                <a:solidFill>
                  <a:schemeClr val="bg1"/>
                </a:solidFill>
              </a:rPr>
              <a:t>Why was this survey conducted?</a:t>
            </a:r>
          </a:p>
        </p:txBody>
      </p:sp>
      <p:sp>
        <p:nvSpPr>
          <p:cNvPr id="11" name="Freeform 3">
            <a:extLst>
              <a:ext uri="{FF2B5EF4-FFF2-40B4-BE49-F238E27FC236}">
                <a16:creationId xmlns:a16="http://schemas.microsoft.com/office/drawing/2014/main" id="{E3B3F212-C6EF-4759-9B97-F881B6ACEC84}"/>
              </a:ext>
            </a:extLst>
          </p:cNvPr>
          <p:cNvSpPr/>
          <p:nvPr/>
        </p:nvSpPr>
        <p:spPr>
          <a:xfrm>
            <a:off x="260963" y="4236763"/>
            <a:ext cx="5385154" cy="1248710"/>
          </a:xfrm>
          <a:custGeom>
            <a:avLst/>
            <a:gdLst>
              <a:gd name="connsiteX0" fmla="*/ 28575 w 4120749"/>
              <a:gd name="connsiteY0" fmla="*/ 1205993 h 1267906"/>
              <a:gd name="connsiteX1" fmla="*/ 71437 w 4120749"/>
              <a:gd name="connsiteY1" fmla="*/ 1215518 h 1267906"/>
              <a:gd name="connsiteX2" fmla="*/ 85725 w 4120749"/>
              <a:gd name="connsiteY2" fmla="*/ 1225043 h 1267906"/>
              <a:gd name="connsiteX3" fmla="*/ 100012 w 4120749"/>
              <a:gd name="connsiteY3" fmla="*/ 1229806 h 1267906"/>
              <a:gd name="connsiteX4" fmla="*/ 214312 w 4120749"/>
              <a:gd name="connsiteY4" fmla="*/ 1225043 h 1267906"/>
              <a:gd name="connsiteX5" fmla="*/ 242887 w 4120749"/>
              <a:gd name="connsiteY5" fmla="*/ 1215518 h 1267906"/>
              <a:gd name="connsiteX6" fmla="*/ 257175 w 4120749"/>
              <a:gd name="connsiteY6" fmla="*/ 1210756 h 1267906"/>
              <a:gd name="connsiteX7" fmla="*/ 271462 w 4120749"/>
              <a:gd name="connsiteY7" fmla="*/ 1205993 h 1267906"/>
              <a:gd name="connsiteX8" fmla="*/ 304800 w 4120749"/>
              <a:gd name="connsiteY8" fmla="*/ 1215518 h 1267906"/>
              <a:gd name="connsiteX9" fmla="*/ 319087 w 4120749"/>
              <a:gd name="connsiteY9" fmla="*/ 1225043 h 1267906"/>
              <a:gd name="connsiteX10" fmla="*/ 528637 w 4120749"/>
              <a:gd name="connsiteY10" fmla="*/ 1225043 h 1267906"/>
              <a:gd name="connsiteX11" fmla="*/ 561975 w 4120749"/>
              <a:gd name="connsiteY11" fmla="*/ 1239331 h 1267906"/>
              <a:gd name="connsiteX12" fmla="*/ 576262 w 4120749"/>
              <a:gd name="connsiteY12" fmla="*/ 1244093 h 1267906"/>
              <a:gd name="connsiteX13" fmla="*/ 585787 w 4120749"/>
              <a:gd name="connsiteY13" fmla="*/ 1229806 h 1267906"/>
              <a:gd name="connsiteX14" fmla="*/ 623887 w 4120749"/>
              <a:gd name="connsiteY14" fmla="*/ 1239331 h 1267906"/>
              <a:gd name="connsiteX15" fmla="*/ 638175 w 4120749"/>
              <a:gd name="connsiteY15" fmla="*/ 1253618 h 1267906"/>
              <a:gd name="connsiteX16" fmla="*/ 652462 w 4120749"/>
              <a:gd name="connsiteY16" fmla="*/ 1258381 h 1267906"/>
              <a:gd name="connsiteX17" fmla="*/ 666750 w 4120749"/>
              <a:gd name="connsiteY17" fmla="*/ 1267906 h 1267906"/>
              <a:gd name="connsiteX18" fmla="*/ 728662 w 4120749"/>
              <a:gd name="connsiteY18" fmla="*/ 1263143 h 1267906"/>
              <a:gd name="connsiteX19" fmla="*/ 742950 w 4120749"/>
              <a:gd name="connsiteY19" fmla="*/ 1258381 h 1267906"/>
              <a:gd name="connsiteX20" fmla="*/ 762000 w 4120749"/>
              <a:gd name="connsiteY20" fmla="*/ 1253618 h 1267906"/>
              <a:gd name="connsiteX21" fmla="*/ 776287 w 4120749"/>
              <a:gd name="connsiteY21" fmla="*/ 1248856 h 1267906"/>
              <a:gd name="connsiteX22" fmla="*/ 847725 w 4120749"/>
              <a:gd name="connsiteY22" fmla="*/ 1244093 h 1267906"/>
              <a:gd name="connsiteX23" fmla="*/ 885825 w 4120749"/>
              <a:gd name="connsiteY23" fmla="*/ 1239331 h 1267906"/>
              <a:gd name="connsiteX24" fmla="*/ 914400 w 4120749"/>
              <a:gd name="connsiteY24" fmla="*/ 1229806 h 1267906"/>
              <a:gd name="connsiteX25" fmla="*/ 928687 w 4120749"/>
              <a:gd name="connsiteY25" fmla="*/ 1225043 h 1267906"/>
              <a:gd name="connsiteX26" fmla="*/ 1090612 w 4120749"/>
              <a:gd name="connsiteY26" fmla="*/ 1234568 h 1267906"/>
              <a:gd name="connsiteX27" fmla="*/ 1104900 w 4120749"/>
              <a:gd name="connsiteY27" fmla="*/ 1239331 h 1267906"/>
              <a:gd name="connsiteX28" fmla="*/ 1119187 w 4120749"/>
              <a:gd name="connsiteY28" fmla="*/ 1248856 h 1267906"/>
              <a:gd name="connsiteX29" fmla="*/ 1223962 w 4120749"/>
              <a:gd name="connsiteY29" fmla="*/ 1244093 h 1267906"/>
              <a:gd name="connsiteX30" fmla="*/ 1266825 w 4120749"/>
              <a:gd name="connsiteY30" fmla="*/ 1225043 h 1267906"/>
              <a:gd name="connsiteX31" fmla="*/ 1295400 w 4120749"/>
              <a:gd name="connsiteY31" fmla="*/ 1220281 h 1267906"/>
              <a:gd name="connsiteX32" fmla="*/ 1509712 w 4120749"/>
              <a:gd name="connsiteY32" fmla="*/ 1225043 h 1267906"/>
              <a:gd name="connsiteX33" fmla="*/ 1552575 w 4120749"/>
              <a:gd name="connsiteY33" fmla="*/ 1239331 h 1267906"/>
              <a:gd name="connsiteX34" fmla="*/ 1566862 w 4120749"/>
              <a:gd name="connsiteY34" fmla="*/ 1244093 h 1267906"/>
              <a:gd name="connsiteX35" fmla="*/ 1600200 w 4120749"/>
              <a:gd name="connsiteY35" fmla="*/ 1239331 h 1267906"/>
              <a:gd name="connsiteX36" fmla="*/ 1614487 w 4120749"/>
              <a:gd name="connsiteY36" fmla="*/ 1234568 h 1267906"/>
              <a:gd name="connsiteX37" fmla="*/ 1638300 w 4120749"/>
              <a:gd name="connsiteY37" fmla="*/ 1229806 h 1267906"/>
              <a:gd name="connsiteX38" fmla="*/ 1809750 w 4120749"/>
              <a:gd name="connsiteY38" fmla="*/ 1234568 h 1267906"/>
              <a:gd name="connsiteX39" fmla="*/ 1866900 w 4120749"/>
              <a:gd name="connsiteY39" fmla="*/ 1239331 h 1267906"/>
              <a:gd name="connsiteX40" fmla="*/ 1914525 w 4120749"/>
              <a:gd name="connsiteY40" fmla="*/ 1253618 h 1267906"/>
              <a:gd name="connsiteX41" fmla="*/ 1928812 w 4120749"/>
              <a:gd name="connsiteY41" fmla="*/ 1258381 h 1267906"/>
              <a:gd name="connsiteX42" fmla="*/ 1943100 w 4120749"/>
              <a:gd name="connsiteY42" fmla="*/ 1267906 h 1267906"/>
              <a:gd name="connsiteX43" fmla="*/ 1995487 w 4120749"/>
              <a:gd name="connsiteY43" fmla="*/ 1258381 h 1267906"/>
              <a:gd name="connsiteX44" fmla="*/ 2009775 w 4120749"/>
              <a:gd name="connsiteY44" fmla="*/ 1248856 h 1267906"/>
              <a:gd name="connsiteX45" fmla="*/ 2024062 w 4120749"/>
              <a:gd name="connsiteY45" fmla="*/ 1244093 h 1267906"/>
              <a:gd name="connsiteX46" fmla="*/ 2052637 w 4120749"/>
              <a:gd name="connsiteY46" fmla="*/ 1225043 h 1267906"/>
              <a:gd name="connsiteX47" fmla="*/ 2100262 w 4120749"/>
              <a:gd name="connsiteY47" fmla="*/ 1215518 h 1267906"/>
              <a:gd name="connsiteX48" fmla="*/ 2157412 w 4120749"/>
              <a:gd name="connsiteY48" fmla="*/ 1220281 h 1267906"/>
              <a:gd name="connsiteX49" fmla="*/ 2243137 w 4120749"/>
              <a:gd name="connsiteY49" fmla="*/ 1225043 h 1267906"/>
              <a:gd name="connsiteX50" fmla="*/ 2266950 w 4120749"/>
              <a:gd name="connsiteY50" fmla="*/ 1229806 h 1267906"/>
              <a:gd name="connsiteX51" fmla="*/ 2300287 w 4120749"/>
              <a:gd name="connsiteY51" fmla="*/ 1234568 h 1267906"/>
              <a:gd name="connsiteX52" fmla="*/ 2381250 w 4120749"/>
              <a:gd name="connsiteY52" fmla="*/ 1234568 h 1267906"/>
              <a:gd name="connsiteX53" fmla="*/ 2443162 w 4120749"/>
              <a:gd name="connsiteY53" fmla="*/ 1239331 h 1267906"/>
              <a:gd name="connsiteX54" fmla="*/ 2581275 w 4120749"/>
              <a:gd name="connsiteY54" fmla="*/ 1239331 h 1267906"/>
              <a:gd name="connsiteX55" fmla="*/ 2624137 w 4120749"/>
              <a:gd name="connsiteY55" fmla="*/ 1225043 h 1267906"/>
              <a:gd name="connsiteX56" fmla="*/ 2638425 w 4120749"/>
              <a:gd name="connsiteY56" fmla="*/ 1220281 h 1267906"/>
              <a:gd name="connsiteX57" fmla="*/ 2652712 w 4120749"/>
              <a:gd name="connsiteY57" fmla="*/ 1215518 h 1267906"/>
              <a:gd name="connsiteX58" fmla="*/ 2995612 w 4120749"/>
              <a:gd name="connsiteY58" fmla="*/ 1225043 h 1267906"/>
              <a:gd name="connsiteX59" fmla="*/ 3090862 w 4120749"/>
              <a:gd name="connsiteY59" fmla="*/ 1220281 h 1267906"/>
              <a:gd name="connsiteX60" fmla="*/ 3248025 w 4120749"/>
              <a:gd name="connsiteY60" fmla="*/ 1225043 h 1267906"/>
              <a:gd name="connsiteX61" fmla="*/ 3262312 w 4120749"/>
              <a:gd name="connsiteY61" fmla="*/ 1229806 h 1267906"/>
              <a:gd name="connsiteX62" fmla="*/ 3305175 w 4120749"/>
              <a:gd name="connsiteY62" fmla="*/ 1239331 h 1267906"/>
              <a:gd name="connsiteX63" fmla="*/ 3319462 w 4120749"/>
              <a:gd name="connsiteY63" fmla="*/ 1244093 h 1267906"/>
              <a:gd name="connsiteX64" fmla="*/ 3409950 w 4120749"/>
              <a:gd name="connsiteY64" fmla="*/ 1248856 h 1267906"/>
              <a:gd name="connsiteX65" fmla="*/ 3443287 w 4120749"/>
              <a:gd name="connsiteY65" fmla="*/ 1244093 h 1267906"/>
              <a:gd name="connsiteX66" fmla="*/ 3471862 w 4120749"/>
              <a:gd name="connsiteY66" fmla="*/ 1234568 h 1267906"/>
              <a:gd name="connsiteX67" fmla="*/ 3514725 w 4120749"/>
              <a:gd name="connsiteY67" fmla="*/ 1220281 h 1267906"/>
              <a:gd name="connsiteX68" fmla="*/ 3552825 w 4120749"/>
              <a:gd name="connsiteY68" fmla="*/ 1215518 h 1267906"/>
              <a:gd name="connsiteX69" fmla="*/ 3709987 w 4120749"/>
              <a:gd name="connsiteY69" fmla="*/ 1220281 h 1267906"/>
              <a:gd name="connsiteX70" fmla="*/ 3738562 w 4120749"/>
              <a:gd name="connsiteY70" fmla="*/ 1229806 h 1267906"/>
              <a:gd name="connsiteX71" fmla="*/ 3762375 w 4120749"/>
              <a:gd name="connsiteY71" fmla="*/ 1234568 h 1267906"/>
              <a:gd name="connsiteX72" fmla="*/ 3829050 w 4120749"/>
              <a:gd name="connsiteY72" fmla="*/ 1220281 h 1267906"/>
              <a:gd name="connsiteX73" fmla="*/ 3948112 w 4120749"/>
              <a:gd name="connsiteY73" fmla="*/ 1215518 h 1267906"/>
              <a:gd name="connsiteX74" fmla="*/ 3976687 w 4120749"/>
              <a:gd name="connsiteY74" fmla="*/ 1201231 h 1267906"/>
              <a:gd name="connsiteX75" fmla="*/ 4000500 w 4120749"/>
              <a:gd name="connsiteY75" fmla="*/ 1182181 h 1267906"/>
              <a:gd name="connsiteX76" fmla="*/ 4014787 w 4120749"/>
              <a:gd name="connsiteY76" fmla="*/ 1172656 h 1267906"/>
              <a:gd name="connsiteX77" fmla="*/ 4029075 w 4120749"/>
              <a:gd name="connsiteY77" fmla="*/ 1167893 h 1267906"/>
              <a:gd name="connsiteX78" fmla="*/ 4033837 w 4120749"/>
              <a:gd name="connsiteY78" fmla="*/ 1115506 h 1267906"/>
              <a:gd name="connsiteX79" fmla="*/ 4038600 w 4120749"/>
              <a:gd name="connsiteY79" fmla="*/ 1101218 h 1267906"/>
              <a:gd name="connsiteX80" fmla="*/ 4052887 w 4120749"/>
              <a:gd name="connsiteY80" fmla="*/ 1091693 h 1267906"/>
              <a:gd name="connsiteX81" fmla="*/ 4067175 w 4120749"/>
              <a:gd name="connsiteY81" fmla="*/ 1086931 h 1267906"/>
              <a:gd name="connsiteX82" fmla="*/ 4100512 w 4120749"/>
              <a:gd name="connsiteY82" fmla="*/ 1039306 h 1267906"/>
              <a:gd name="connsiteX83" fmla="*/ 4095750 w 4120749"/>
              <a:gd name="connsiteY83" fmla="*/ 996443 h 1267906"/>
              <a:gd name="connsiteX84" fmla="*/ 4090987 w 4120749"/>
              <a:gd name="connsiteY84" fmla="*/ 982156 h 1267906"/>
              <a:gd name="connsiteX85" fmla="*/ 4086225 w 4120749"/>
              <a:gd name="connsiteY85" fmla="*/ 963106 h 1267906"/>
              <a:gd name="connsiteX86" fmla="*/ 4081462 w 4120749"/>
              <a:gd name="connsiteY86" fmla="*/ 925006 h 1267906"/>
              <a:gd name="connsiteX87" fmla="*/ 4095750 w 4120749"/>
              <a:gd name="connsiteY87" fmla="*/ 863093 h 1267906"/>
              <a:gd name="connsiteX88" fmla="*/ 4100512 w 4120749"/>
              <a:gd name="connsiteY88" fmla="*/ 848806 h 1267906"/>
              <a:gd name="connsiteX89" fmla="*/ 4086225 w 4120749"/>
              <a:gd name="connsiteY89" fmla="*/ 815468 h 1267906"/>
              <a:gd name="connsiteX90" fmla="*/ 4071937 w 4120749"/>
              <a:gd name="connsiteY90" fmla="*/ 786893 h 1267906"/>
              <a:gd name="connsiteX91" fmla="*/ 4081462 w 4120749"/>
              <a:gd name="connsiteY91" fmla="*/ 639256 h 1267906"/>
              <a:gd name="connsiteX92" fmla="*/ 4090987 w 4120749"/>
              <a:gd name="connsiteY92" fmla="*/ 544006 h 1267906"/>
              <a:gd name="connsiteX93" fmla="*/ 4086225 w 4120749"/>
              <a:gd name="connsiteY93" fmla="*/ 486856 h 1267906"/>
              <a:gd name="connsiteX94" fmla="*/ 4086225 w 4120749"/>
              <a:gd name="connsiteY94" fmla="*/ 410656 h 1267906"/>
              <a:gd name="connsiteX95" fmla="*/ 4095750 w 4120749"/>
              <a:gd name="connsiteY95" fmla="*/ 396368 h 1267906"/>
              <a:gd name="connsiteX96" fmla="*/ 4100512 w 4120749"/>
              <a:gd name="connsiteY96" fmla="*/ 382081 h 1267906"/>
              <a:gd name="connsiteX97" fmla="*/ 4090987 w 4120749"/>
              <a:gd name="connsiteY97" fmla="*/ 329693 h 1267906"/>
              <a:gd name="connsiteX98" fmla="*/ 4071937 w 4120749"/>
              <a:gd name="connsiteY98" fmla="*/ 301118 h 1267906"/>
              <a:gd name="connsiteX99" fmla="*/ 4081462 w 4120749"/>
              <a:gd name="connsiteY99" fmla="*/ 258256 h 1267906"/>
              <a:gd name="connsiteX100" fmla="*/ 4100512 w 4120749"/>
              <a:gd name="connsiteY100" fmla="*/ 229681 h 1267906"/>
              <a:gd name="connsiteX101" fmla="*/ 4105275 w 4120749"/>
              <a:gd name="connsiteY101" fmla="*/ 215393 h 1267906"/>
              <a:gd name="connsiteX102" fmla="*/ 4114800 w 4120749"/>
              <a:gd name="connsiteY102" fmla="*/ 201106 h 1267906"/>
              <a:gd name="connsiteX103" fmla="*/ 4114800 w 4120749"/>
              <a:gd name="connsiteY103" fmla="*/ 110618 h 1267906"/>
              <a:gd name="connsiteX104" fmla="*/ 4100512 w 4120749"/>
              <a:gd name="connsiteY104" fmla="*/ 82043 h 1267906"/>
              <a:gd name="connsiteX105" fmla="*/ 4081462 w 4120749"/>
              <a:gd name="connsiteY105" fmla="*/ 67756 h 1267906"/>
              <a:gd name="connsiteX106" fmla="*/ 4052887 w 4120749"/>
              <a:gd name="connsiteY106" fmla="*/ 48706 h 1267906"/>
              <a:gd name="connsiteX107" fmla="*/ 4038600 w 4120749"/>
              <a:gd name="connsiteY107" fmla="*/ 39181 h 1267906"/>
              <a:gd name="connsiteX108" fmla="*/ 3971925 w 4120749"/>
              <a:gd name="connsiteY108" fmla="*/ 24893 h 1267906"/>
              <a:gd name="connsiteX109" fmla="*/ 3795712 w 4120749"/>
              <a:gd name="connsiteY109" fmla="*/ 29656 h 1267906"/>
              <a:gd name="connsiteX110" fmla="*/ 3781425 w 4120749"/>
              <a:gd name="connsiteY110" fmla="*/ 34418 h 1267906"/>
              <a:gd name="connsiteX111" fmla="*/ 3743325 w 4120749"/>
              <a:gd name="connsiteY111" fmla="*/ 43943 h 1267906"/>
              <a:gd name="connsiteX112" fmla="*/ 3667125 w 4120749"/>
              <a:gd name="connsiteY112" fmla="*/ 39181 h 1267906"/>
              <a:gd name="connsiteX113" fmla="*/ 3624262 w 4120749"/>
              <a:gd name="connsiteY113" fmla="*/ 24893 h 1267906"/>
              <a:gd name="connsiteX114" fmla="*/ 3581400 w 4120749"/>
              <a:gd name="connsiteY114" fmla="*/ 10606 h 1267906"/>
              <a:gd name="connsiteX115" fmla="*/ 3548062 w 4120749"/>
              <a:gd name="connsiteY115" fmla="*/ 5843 h 1267906"/>
              <a:gd name="connsiteX116" fmla="*/ 3500437 w 4120749"/>
              <a:gd name="connsiteY116" fmla="*/ 5843 h 1267906"/>
              <a:gd name="connsiteX117" fmla="*/ 3486150 w 4120749"/>
              <a:gd name="connsiteY117" fmla="*/ 15368 h 1267906"/>
              <a:gd name="connsiteX118" fmla="*/ 3409950 w 4120749"/>
              <a:gd name="connsiteY118" fmla="*/ 34418 h 1267906"/>
              <a:gd name="connsiteX119" fmla="*/ 3152775 w 4120749"/>
              <a:gd name="connsiteY119" fmla="*/ 39181 h 1267906"/>
              <a:gd name="connsiteX120" fmla="*/ 3028950 w 4120749"/>
              <a:gd name="connsiteY120" fmla="*/ 29656 h 1267906"/>
              <a:gd name="connsiteX121" fmla="*/ 3000375 w 4120749"/>
              <a:gd name="connsiteY121" fmla="*/ 20131 h 1267906"/>
              <a:gd name="connsiteX122" fmla="*/ 2986087 w 4120749"/>
              <a:gd name="connsiteY122" fmla="*/ 15368 h 1267906"/>
              <a:gd name="connsiteX123" fmla="*/ 2938462 w 4120749"/>
              <a:gd name="connsiteY123" fmla="*/ 24893 h 1267906"/>
              <a:gd name="connsiteX124" fmla="*/ 2914650 w 4120749"/>
              <a:gd name="connsiteY124" fmla="*/ 29656 h 1267906"/>
              <a:gd name="connsiteX125" fmla="*/ 2719387 w 4120749"/>
              <a:gd name="connsiteY125" fmla="*/ 34418 h 1267906"/>
              <a:gd name="connsiteX126" fmla="*/ 2605087 w 4120749"/>
              <a:gd name="connsiteY126" fmla="*/ 29656 h 1267906"/>
              <a:gd name="connsiteX127" fmla="*/ 2590800 w 4120749"/>
              <a:gd name="connsiteY127" fmla="*/ 24893 h 1267906"/>
              <a:gd name="connsiteX128" fmla="*/ 2462212 w 4120749"/>
              <a:gd name="connsiteY128" fmla="*/ 34418 h 1267906"/>
              <a:gd name="connsiteX129" fmla="*/ 2371725 w 4120749"/>
              <a:gd name="connsiteY129" fmla="*/ 39181 h 1267906"/>
              <a:gd name="connsiteX130" fmla="*/ 2247900 w 4120749"/>
              <a:gd name="connsiteY130" fmla="*/ 48706 h 1267906"/>
              <a:gd name="connsiteX131" fmla="*/ 2133600 w 4120749"/>
              <a:gd name="connsiteY131" fmla="*/ 43943 h 1267906"/>
              <a:gd name="connsiteX132" fmla="*/ 1924050 w 4120749"/>
              <a:gd name="connsiteY132" fmla="*/ 39181 h 1267906"/>
              <a:gd name="connsiteX133" fmla="*/ 1862137 w 4120749"/>
              <a:gd name="connsiteY133" fmla="*/ 34418 h 1267906"/>
              <a:gd name="connsiteX134" fmla="*/ 1833562 w 4120749"/>
              <a:gd name="connsiteY134" fmla="*/ 24893 h 1267906"/>
              <a:gd name="connsiteX135" fmla="*/ 1819275 w 4120749"/>
              <a:gd name="connsiteY135" fmla="*/ 20131 h 1267906"/>
              <a:gd name="connsiteX136" fmla="*/ 1738312 w 4120749"/>
              <a:gd name="connsiteY136" fmla="*/ 15368 h 1267906"/>
              <a:gd name="connsiteX137" fmla="*/ 1685925 w 4120749"/>
              <a:gd name="connsiteY137" fmla="*/ 10606 h 1267906"/>
              <a:gd name="connsiteX138" fmla="*/ 1624012 w 4120749"/>
              <a:gd name="connsiteY138" fmla="*/ 15368 h 1267906"/>
              <a:gd name="connsiteX139" fmla="*/ 1600200 w 4120749"/>
              <a:gd name="connsiteY139" fmla="*/ 20131 h 1267906"/>
              <a:gd name="connsiteX140" fmla="*/ 1552575 w 4120749"/>
              <a:gd name="connsiteY140" fmla="*/ 24893 h 1267906"/>
              <a:gd name="connsiteX141" fmla="*/ 1524000 w 4120749"/>
              <a:gd name="connsiteY141" fmla="*/ 29656 h 1267906"/>
              <a:gd name="connsiteX142" fmla="*/ 1495425 w 4120749"/>
              <a:gd name="connsiteY142" fmla="*/ 39181 h 1267906"/>
              <a:gd name="connsiteX143" fmla="*/ 1300162 w 4120749"/>
              <a:gd name="connsiteY143" fmla="*/ 34418 h 1267906"/>
              <a:gd name="connsiteX144" fmla="*/ 1271587 w 4120749"/>
              <a:gd name="connsiteY144" fmla="*/ 29656 h 1267906"/>
              <a:gd name="connsiteX145" fmla="*/ 1076325 w 4120749"/>
              <a:gd name="connsiteY145" fmla="*/ 34418 h 1267906"/>
              <a:gd name="connsiteX146" fmla="*/ 1052512 w 4120749"/>
              <a:gd name="connsiteY146" fmla="*/ 39181 h 1267906"/>
              <a:gd name="connsiteX147" fmla="*/ 1038225 w 4120749"/>
              <a:gd name="connsiteY147" fmla="*/ 43943 h 1267906"/>
              <a:gd name="connsiteX148" fmla="*/ 819150 w 4120749"/>
              <a:gd name="connsiteY148" fmla="*/ 39181 h 1267906"/>
              <a:gd name="connsiteX149" fmla="*/ 762000 w 4120749"/>
              <a:gd name="connsiteY149" fmla="*/ 34418 h 1267906"/>
              <a:gd name="connsiteX150" fmla="*/ 738187 w 4120749"/>
              <a:gd name="connsiteY150" fmla="*/ 29656 h 1267906"/>
              <a:gd name="connsiteX151" fmla="*/ 681037 w 4120749"/>
              <a:gd name="connsiteY151" fmla="*/ 24893 h 1267906"/>
              <a:gd name="connsiteX152" fmla="*/ 633412 w 4120749"/>
              <a:gd name="connsiteY152" fmla="*/ 15368 h 1267906"/>
              <a:gd name="connsiteX153" fmla="*/ 547687 w 4120749"/>
              <a:gd name="connsiteY153" fmla="*/ 20131 h 1267906"/>
              <a:gd name="connsiteX154" fmla="*/ 476250 w 4120749"/>
              <a:gd name="connsiteY154" fmla="*/ 29656 h 1267906"/>
              <a:gd name="connsiteX155" fmla="*/ 461962 w 4120749"/>
              <a:gd name="connsiteY155" fmla="*/ 34418 h 1267906"/>
              <a:gd name="connsiteX156" fmla="*/ 328612 w 4120749"/>
              <a:gd name="connsiteY156" fmla="*/ 29656 h 1267906"/>
              <a:gd name="connsiteX157" fmla="*/ 280987 w 4120749"/>
              <a:gd name="connsiteY157" fmla="*/ 24893 h 1267906"/>
              <a:gd name="connsiteX158" fmla="*/ 233362 w 4120749"/>
              <a:gd name="connsiteY158" fmla="*/ 15368 h 1267906"/>
              <a:gd name="connsiteX159" fmla="*/ 133350 w 4120749"/>
              <a:gd name="connsiteY159" fmla="*/ 10606 h 1267906"/>
              <a:gd name="connsiteX160" fmla="*/ 95250 w 4120749"/>
              <a:gd name="connsiteY160" fmla="*/ 15368 h 1267906"/>
              <a:gd name="connsiteX161" fmla="*/ 80962 w 4120749"/>
              <a:gd name="connsiteY161" fmla="*/ 24893 h 1267906"/>
              <a:gd name="connsiteX162" fmla="*/ 52387 w 4120749"/>
              <a:gd name="connsiteY162" fmla="*/ 34418 h 1267906"/>
              <a:gd name="connsiteX163" fmla="*/ 38100 w 4120749"/>
              <a:gd name="connsiteY163" fmla="*/ 39181 h 1267906"/>
              <a:gd name="connsiteX164" fmla="*/ 23812 w 4120749"/>
              <a:gd name="connsiteY164" fmla="*/ 43943 h 1267906"/>
              <a:gd name="connsiteX165" fmla="*/ 9525 w 4120749"/>
              <a:gd name="connsiteY165" fmla="*/ 53468 h 1267906"/>
              <a:gd name="connsiteX166" fmla="*/ 19050 w 4120749"/>
              <a:gd name="connsiteY166" fmla="*/ 120143 h 1267906"/>
              <a:gd name="connsiteX167" fmla="*/ 14287 w 4120749"/>
              <a:gd name="connsiteY167" fmla="*/ 377318 h 1267906"/>
              <a:gd name="connsiteX168" fmla="*/ 4762 w 4120749"/>
              <a:gd name="connsiteY168" fmla="*/ 424943 h 1267906"/>
              <a:gd name="connsiteX169" fmla="*/ 0 w 4120749"/>
              <a:gd name="connsiteY169" fmla="*/ 482093 h 1267906"/>
              <a:gd name="connsiteX170" fmla="*/ 9525 w 4120749"/>
              <a:gd name="connsiteY170" fmla="*/ 624968 h 1267906"/>
              <a:gd name="connsiteX171" fmla="*/ 14287 w 4120749"/>
              <a:gd name="connsiteY171" fmla="*/ 763081 h 1267906"/>
              <a:gd name="connsiteX172" fmla="*/ 19050 w 4120749"/>
              <a:gd name="connsiteY172" fmla="*/ 805943 h 1267906"/>
              <a:gd name="connsiteX173" fmla="*/ 23812 w 4120749"/>
              <a:gd name="connsiteY173" fmla="*/ 1139318 h 1267906"/>
              <a:gd name="connsiteX174" fmla="*/ 33337 w 4120749"/>
              <a:gd name="connsiteY174" fmla="*/ 1172656 h 1267906"/>
              <a:gd name="connsiteX175" fmla="*/ 28575 w 4120749"/>
              <a:gd name="connsiteY175" fmla="*/ 1205993 h 1267906"/>
              <a:gd name="connsiteX0" fmla="*/ 28575 w 4120749"/>
              <a:gd name="connsiteY0" fmla="*/ 1205993 h 1267906"/>
              <a:gd name="connsiteX1" fmla="*/ 71437 w 4120749"/>
              <a:gd name="connsiteY1" fmla="*/ 1215518 h 1267906"/>
              <a:gd name="connsiteX2" fmla="*/ 85725 w 4120749"/>
              <a:gd name="connsiteY2" fmla="*/ 1225043 h 1267906"/>
              <a:gd name="connsiteX3" fmla="*/ 100012 w 4120749"/>
              <a:gd name="connsiteY3" fmla="*/ 1229806 h 1267906"/>
              <a:gd name="connsiteX4" fmla="*/ 214312 w 4120749"/>
              <a:gd name="connsiteY4" fmla="*/ 1225043 h 1267906"/>
              <a:gd name="connsiteX5" fmla="*/ 242887 w 4120749"/>
              <a:gd name="connsiteY5" fmla="*/ 1215518 h 1267906"/>
              <a:gd name="connsiteX6" fmla="*/ 257175 w 4120749"/>
              <a:gd name="connsiteY6" fmla="*/ 1210756 h 1267906"/>
              <a:gd name="connsiteX7" fmla="*/ 271462 w 4120749"/>
              <a:gd name="connsiteY7" fmla="*/ 1205993 h 1267906"/>
              <a:gd name="connsiteX8" fmla="*/ 304800 w 4120749"/>
              <a:gd name="connsiteY8" fmla="*/ 1215518 h 1267906"/>
              <a:gd name="connsiteX9" fmla="*/ 319087 w 4120749"/>
              <a:gd name="connsiteY9" fmla="*/ 1225043 h 1267906"/>
              <a:gd name="connsiteX10" fmla="*/ 528637 w 4120749"/>
              <a:gd name="connsiteY10" fmla="*/ 1225043 h 1267906"/>
              <a:gd name="connsiteX11" fmla="*/ 561975 w 4120749"/>
              <a:gd name="connsiteY11" fmla="*/ 1239331 h 1267906"/>
              <a:gd name="connsiteX12" fmla="*/ 576262 w 4120749"/>
              <a:gd name="connsiteY12" fmla="*/ 1244093 h 1267906"/>
              <a:gd name="connsiteX13" fmla="*/ 585787 w 4120749"/>
              <a:gd name="connsiteY13" fmla="*/ 1229806 h 1267906"/>
              <a:gd name="connsiteX14" fmla="*/ 623887 w 4120749"/>
              <a:gd name="connsiteY14" fmla="*/ 1239331 h 1267906"/>
              <a:gd name="connsiteX15" fmla="*/ 638175 w 4120749"/>
              <a:gd name="connsiteY15" fmla="*/ 1253618 h 1267906"/>
              <a:gd name="connsiteX16" fmla="*/ 652462 w 4120749"/>
              <a:gd name="connsiteY16" fmla="*/ 1258381 h 1267906"/>
              <a:gd name="connsiteX17" fmla="*/ 666750 w 4120749"/>
              <a:gd name="connsiteY17" fmla="*/ 1267906 h 1267906"/>
              <a:gd name="connsiteX18" fmla="*/ 728662 w 4120749"/>
              <a:gd name="connsiteY18" fmla="*/ 1263143 h 1267906"/>
              <a:gd name="connsiteX19" fmla="*/ 742950 w 4120749"/>
              <a:gd name="connsiteY19" fmla="*/ 1258381 h 1267906"/>
              <a:gd name="connsiteX20" fmla="*/ 762000 w 4120749"/>
              <a:gd name="connsiteY20" fmla="*/ 1253618 h 1267906"/>
              <a:gd name="connsiteX21" fmla="*/ 776287 w 4120749"/>
              <a:gd name="connsiteY21" fmla="*/ 1248856 h 1267906"/>
              <a:gd name="connsiteX22" fmla="*/ 847725 w 4120749"/>
              <a:gd name="connsiteY22" fmla="*/ 1244093 h 1267906"/>
              <a:gd name="connsiteX23" fmla="*/ 885825 w 4120749"/>
              <a:gd name="connsiteY23" fmla="*/ 1239331 h 1267906"/>
              <a:gd name="connsiteX24" fmla="*/ 914400 w 4120749"/>
              <a:gd name="connsiteY24" fmla="*/ 1229806 h 1267906"/>
              <a:gd name="connsiteX25" fmla="*/ 928687 w 4120749"/>
              <a:gd name="connsiteY25" fmla="*/ 1225043 h 1267906"/>
              <a:gd name="connsiteX26" fmla="*/ 1090612 w 4120749"/>
              <a:gd name="connsiteY26" fmla="*/ 1234568 h 1267906"/>
              <a:gd name="connsiteX27" fmla="*/ 1104900 w 4120749"/>
              <a:gd name="connsiteY27" fmla="*/ 1239331 h 1267906"/>
              <a:gd name="connsiteX28" fmla="*/ 1119187 w 4120749"/>
              <a:gd name="connsiteY28" fmla="*/ 1248856 h 1267906"/>
              <a:gd name="connsiteX29" fmla="*/ 1223962 w 4120749"/>
              <a:gd name="connsiteY29" fmla="*/ 1244093 h 1267906"/>
              <a:gd name="connsiteX30" fmla="*/ 1266825 w 4120749"/>
              <a:gd name="connsiteY30" fmla="*/ 1225043 h 1267906"/>
              <a:gd name="connsiteX31" fmla="*/ 1295400 w 4120749"/>
              <a:gd name="connsiteY31" fmla="*/ 1220281 h 1267906"/>
              <a:gd name="connsiteX32" fmla="*/ 1509712 w 4120749"/>
              <a:gd name="connsiteY32" fmla="*/ 1225043 h 1267906"/>
              <a:gd name="connsiteX33" fmla="*/ 1552575 w 4120749"/>
              <a:gd name="connsiteY33" fmla="*/ 1239331 h 1267906"/>
              <a:gd name="connsiteX34" fmla="*/ 1566862 w 4120749"/>
              <a:gd name="connsiteY34" fmla="*/ 1244093 h 1267906"/>
              <a:gd name="connsiteX35" fmla="*/ 1600200 w 4120749"/>
              <a:gd name="connsiteY35" fmla="*/ 1239331 h 1267906"/>
              <a:gd name="connsiteX36" fmla="*/ 1614487 w 4120749"/>
              <a:gd name="connsiteY36" fmla="*/ 1234568 h 1267906"/>
              <a:gd name="connsiteX37" fmla="*/ 1638300 w 4120749"/>
              <a:gd name="connsiteY37" fmla="*/ 1229806 h 1267906"/>
              <a:gd name="connsiteX38" fmla="*/ 1809750 w 4120749"/>
              <a:gd name="connsiteY38" fmla="*/ 1234568 h 1267906"/>
              <a:gd name="connsiteX39" fmla="*/ 1866900 w 4120749"/>
              <a:gd name="connsiteY39" fmla="*/ 1239331 h 1267906"/>
              <a:gd name="connsiteX40" fmla="*/ 1914525 w 4120749"/>
              <a:gd name="connsiteY40" fmla="*/ 1253618 h 1267906"/>
              <a:gd name="connsiteX41" fmla="*/ 1928812 w 4120749"/>
              <a:gd name="connsiteY41" fmla="*/ 1258381 h 1267906"/>
              <a:gd name="connsiteX42" fmla="*/ 1943100 w 4120749"/>
              <a:gd name="connsiteY42" fmla="*/ 1267906 h 1267906"/>
              <a:gd name="connsiteX43" fmla="*/ 1995487 w 4120749"/>
              <a:gd name="connsiteY43" fmla="*/ 1258381 h 1267906"/>
              <a:gd name="connsiteX44" fmla="*/ 2009775 w 4120749"/>
              <a:gd name="connsiteY44" fmla="*/ 1248856 h 1267906"/>
              <a:gd name="connsiteX45" fmla="*/ 2024062 w 4120749"/>
              <a:gd name="connsiteY45" fmla="*/ 1244093 h 1267906"/>
              <a:gd name="connsiteX46" fmla="*/ 2052637 w 4120749"/>
              <a:gd name="connsiteY46" fmla="*/ 1225043 h 1267906"/>
              <a:gd name="connsiteX47" fmla="*/ 2100262 w 4120749"/>
              <a:gd name="connsiteY47" fmla="*/ 1215518 h 1267906"/>
              <a:gd name="connsiteX48" fmla="*/ 2157412 w 4120749"/>
              <a:gd name="connsiteY48" fmla="*/ 1220281 h 1267906"/>
              <a:gd name="connsiteX49" fmla="*/ 2243137 w 4120749"/>
              <a:gd name="connsiteY49" fmla="*/ 1225043 h 1267906"/>
              <a:gd name="connsiteX50" fmla="*/ 2266950 w 4120749"/>
              <a:gd name="connsiteY50" fmla="*/ 1229806 h 1267906"/>
              <a:gd name="connsiteX51" fmla="*/ 2300287 w 4120749"/>
              <a:gd name="connsiteY51" fmla="*/ 1234568 h 1267906"/>
              <a:gd name="connsiteX52" fmla="*/ 2381250 w 4120749"/>
              <a:gd name="connsiteY52" fmla="*/ 1234568 h 1267906"/>
              <a:gd name="connsiteX53" fmla="*/ 2443162 w 4120749"/>
              <a:gd name="connsiteY53" fmla="*/ 1239331 h 1267906"/>
              <a:gd name="connsiteX54" fmla="*/ 2581275 w 4120749"/>
              <a:gd name="connsiteY54" fmla="*/ 1239331 h 1267906"/>
              <a:gd name="connsiteX55" fmla="*/ 2624137 w 4120749"/>
              <a:gd name="connsiteY55" fmla="*/ 1225043 h 1267906"/>
              <a:gd name="connsiteX56" fmla="*/ 2638425 w 4120749"/>
              <a:gd name="connsiteY56" fmla="*/ 1220281 h 1267906"/>
              <a:gd name="connsiteX57" fmla="*/ 2652712 w 4120749"/>
              <a:gd name="connsiteY57" fmla="*/ 1215518 h 1267906"/>
              <a:gd name="connsiteX58" fmla="*/ 2995612 w 4120749"/>
              <a:gd name="connsiteY58" fmla="*/ 1225043 h 1267906"/>
              <a:gd name="connsiteX59" fmla="*/ 3090862 w 4120749"/>
              <a:gd name="connsiteY59" fmla="*/ 1220281 h 1267906"/>
              <a:gd name="connsiteX60" fmla="*/ 3248025 w 4120749"/>
              <a:gd name="connsiteY60" fmla="*/ 1225043 h 1267906"/>
              <a:gd name="connsiteX61" fmla="*/ 3262312 w 4120749"/>
              <a:gd name="connsiteY61" fmla="*/ 1229806 h 1267906"/>
              <a:gd name="connsiteX62" fmla="*/ 3305175 w 4120749"/>
              <a:gd name="connsiteY62" fmla="*/ 1239331 h 1267906"/>
              <a:gd name="connsiteX63" fmla="*/ 3319462 w 4120749"/>
              <a:gd name="connsiteY63" fmla="*/ 1244093 h 1267906"/>
              <a:gd name="connsiteX64" fmla="*/ 3409950 w 4120749"/>
              <a:gd name="connsiteY64" fmla="*/ 1248856 h 1267906"/>
              <a:gd name="connsiteX65" fmla="*/ 3443287 w 4120749"/>
              <a:gd name="connsiteY65" fmla="*/ 1244093 h 1267906"/>
              <a:gd name="connsiteX66" fmla="*/ 3471862 w 4120749"/>
              <a:gd name="connsiteY66" fmla="*/ 1234568 h 1267906"/>
              <a:gd name="connsiteX67" fmla="*/ 3514725 w 4120749"/>
              <a:gd name="connsiteY67" fmla="*/ 1220281 h 1267906"/>
              <a:gd name="connsiteX68" fmla="*/ 3552825 w 4120749"/>
              <a:gd name="connsiteY68" fmla="*/ 1215518 h 1267906"/>
              <a:gd name="connsiteX69" fmla="*/ 3709987 w 4120749"/>
              <a:gd name="connsiteY69" fmla="*/ 1220281 h 1267906"/>
              <a:gd name="connsiteX70" fmla="*/ 3738562 w 4120749"/>
              <a:gd name="connsiteY70" fmla="*/ 1229806 h 1267906"/>
              <a:gd name="connsiteX71" fmla="*/ 3762375 w 4120749"/>
              <a:gd name="connsiteY71" fmla="*/ 1234568 h 1267906"/>
              <a:gd name="connsiteX72" fmla="*/ 3829050 w 4120749"/>
              <a:gd name="connsiteY72" fmla="*/ 1220281 h 1267906"/>
              <a:gd name="connsiteX73" fmla="*/ 3948112 w 4120749"/>
              <a:gd name="connsiteY73" fmla="*/ 1215518 h 1267906"/>
              <a:gd name="connsiteX74" fmla="*/ 3976687 w 4120749"/>
              <a:gd name="connsiteY74" fmla="*/ 1201231 h 1267906"/>
              <a:gd name="connsiteX75" fmla="*/ 4000500 w 4120749"/>
              <a:gd name="connsiteY75" fmla="*/ 1182181 h 1267906"/>
              <a:gd name="connsiteX76" fmla="*/ 4014787 w 4120749"/>
              <a:gd name="connsiteY76" fmla="*/ 1172656 h 1267906"/>
              <a:gd name="connsiteX77" fmla="*/ 4029075 w 4120749"/>
              <a:gd name="connsiteY77" fmla="*/ 1167893 h 1267906"/>
              <a:gd name="connsiteX78" fmla="*/ 4033837 w 4120749"/>
              <a:gd name="connsiteY78" fmla="*/ 1115506 h 1267906"/>
              <a:gd name="connsiteX79" fmla="*/ 4038600 w 4120749"/>
              <a:gd name="connsiteY79" fmla="*/ 1101218 h 1267906"/>
              <a:gd name="connsiteX80" fmla="*/ 4052887 w 4120749"/>
              <a:gd name="connsiteY80" fmla="*/ 1091693 h 1267906"/>
              <a:gd name="connsiteX81" fmla="*/ 4067175 w 4120749"/>
              <a:gd name="connsiteY81" fmla="*/ 1086931 h 1267906"/>
              <a:gd name="connsiteX82" fmla="*/ 4100512 w 4120749"/>
              <a:gd name="connsiteY82" fmla="*/ 1039306 h 1267906"/>
              <a:gd name="connsiteX83" fmla="*/ 4095750 w 4120749"/>
              <a:gd name="connsiteY83" fmla="*/ 996443 h 1267906"/>
              <a:gd name="connsiteX84" fmla="*/ 4090987 w 4120749"/>
              <a:gd name="connsiteY84" fmla="*/ 982156 h 1267906"/>
              <a:gd name="connsiteX85" fmla="*/ 4086225 w 4120749"/>
              <a:gd name="connsiteY85" fmla="*/ 963106 h 1267906"/>
              <a:gd name="connsiteX86" fmla="*/ 4081462 w 4120749"/>
              <a:gd name="connsiteY86" fmla="*/ 925006 h 1267906"/>
              <a:gd name="connsiteX87" fmla="*/ 4095750 w 4120749"/>
              <a:gd name="connsiteY87" fmla="*/ 863093 h 1267906"/>
              <a:gd name="connsiteX88" fmla="*/ 4100512 w 4120749"/>
              <a:gd name="connsiteY88" fmla="*/ 848806 h 1267906"/>
              <a:gd name="connsiteX89" fmla="*/ 4086225 w 4120749"/>
              <a:gd name="connsiteY89" fmla="*/ 815468 h 1267906"/>
              <a:gd name="connsiteX90" fmla="*/ 4071937 w 4120749"/>
              <a:gd name="connsiteY90" fmla="*/ 786893 h 1267906"/>
              <a:gd name="connsiteX91" fmla="*/ 4081462 w 4120749"/>
              <a:gd name="connsiteY91" fmla="*/ 639256 h 1267906"/>
              <a:gd name="connsiteX92" fmla="*/ 4090987 w 4120749"/>
              <a:gd name="connsiteY92" fmla="*/ 544006 h 1267906"/>
              <a:gd name="connsiteX93" fmla="*/ 4086225 w 4120749"/>
              <a:gd name="connsiteY93" fmla="*/ 486856 h 1267906"/>
              <a:gd name="connsiteX94" fmla="*/ 4086225 w 4120749"/>
              <a:gd name="connsiteY94" fmla="*/ 410656 h 1267906"/>
              <a:gd name="connsiteX95" fmla="*/ 4095750 w 4120749"/>
              <a:gd name="connsiteY95" fmla="*/ 396368 h 1267906"/>
              <a:gd name="connsiteX96" fmla="*/ 4100512 w 4120749"/>
              <a:gd name="connsiteY96" fmla="*/ 382081 h 1267906"/>
              <a:gd name="connsiteX97" fmla="*/ 4090987 w 4120749"/>
              <a:gd name="connsiteY97" fmla="*/ 329693 h 1267906"/>
              <a:gd name="connsiteX98" fmla="*/ 4071937 w 4120749"/>
              <a:gd name="connsiteY98" fmla="*/ 301118 h 1267906"/>
              <a:gd name="connsiteX99" fmla="*/ 4081462 w 4120749"/>
              <a:gd name="connsiteY99" fmla="*/ 258256 h 1267906"/>
              <a:gd name="connsiteX100" fmla="*/ 4100512 w 4120749"/>
              <a:gd name="connsiteY100" fmla="*/ 229681 h 1267906"/>
              <a:gd name="connsiteX101" fmla="*/ 4105275 w 4120749"/>
              <a:gd name="connsiteY101" fmla="*/ 215393 h 1267906"/>
              <a:gd name="connsiteX102" fmla="*/ 4114800 w 4120749"/>
              <a:gd name="connsiteY102" fmla="*/ 201106 h 1267906"/>
              <a:gd name="connsiteX103" fmla="*/ 4114800 w 4120749"/>
              <a:gd name="connsiteY103" fmla="*/ 110618 h 1267906"/>
              <a:gd name="connsiteX104" fmla="*/ 4100512 w 4120749"/>
              <a:gd name="connsiteY104" fmla="*/ 82043 h 1267906"/>
              <a:gd name="connsiteX105" fmla="*/ 4081462 w 4120749"/>
              <a:gd name="connsiteY105" fmla="*/ 67756 h 1267906"/>
              <a:gd name="connsiteX106" fmla="*/ 4052887 w 4120749"/>
              <a:gd name="connsiteY106" fmla="*/ 48706 h 1267906"/>
              <a:gd name="connsiteX107" fmla="*/ 4038600 w 4120749"/>
              <a:gd name="connsiteY107" fmla="*/ 39181 h 1267906"/>
              <a:gd name="connsiteX108" fmla="*/ 3971925 w 4120749"/>
              <a:gd name="connsiteY108" fmla="*/ 24893 h 1267906"/>
              <a:gd name="connsiteX109" fmla="*/ 3795712 w 4120749"/>
              <a:gd name="connsiteY109" fmla="*/ 29656 h 1267906"/>
              <a:gd name="connsiteX110" fmla="*/ 3781425 w 4120749"/>
              <a:gd name="connsiteY110" fmla="*/ 34418 h 1267906"/>
              <a:gd name="connsiteX111" fmla="*/ 3743325 w 4120749"/>
              <a:gd name="connsiteY111" fmla="*/ 43943 h 1267906"/>
              <a:gd name="connsiteX112" fmla="*/ 3667125 w 4120749"/>
              <a:gd name="connsiteY112" fmla="*/ 39181 h 1267906"/>
              <a:gd name="connsiteX113" fmla="*/ 3624262 w 4120749"/>
              <a:gd name="connsiteY113" fmla="*/ 24893 h 1267906"/>
              <a:gd name="connsiteX114" fmla="*/ 3581400 w 4120749"/>
              <a:gd name="connsiteY114" fmla="*/ 10606 h 1267906"/>
              <a:gd name="connsiteX115" fmla="*/ 3548062 w 4120749"/>
              <a:gd name="connsiteY115" fmla="*/ 5843 h 1267906"/>
              <a:gd name="connsiteX116" fmla="*/ 3500437 w 4120749"/>
              <a:gd name="connsiteY116" fmla="*/ 5843 h 1267906"/>
              <a:gd name="connsiteX117" fmla="*/ 3486150 w 4120749"/>
              <a:gd name="connsiteY117" fmla="*/ 15368 h 1267906"/>
              <a:gd name="connsiteX118" fmla="*/ 3409950 w 4120749"/>
              <a:gd name="connsiteY118" fmla="*/ 34418 h 1267906"/>
              <a:gd name="connsiteX119" fmla="*/ 3152775 w 4120749"/>
              <a:gd name="connsiteY119" fmla="*/ 39181 h 1267906"/>
              <a:gd name="connsiteX120" fmla="*/ 3028950 w 4120749"/>
              <a:gd name="connsiteY120" fmla="*/ 29656 h 1267906"/>
              <a:gd name="connsiteX121" fmla="*/ 3000375 w 4120749"/>
              <a:gd name="connsiteY121" fmla="*/ 20131 h 1267906"/>
              <a:gd name="connsiteX122" fmla="*/ 2986087 w 4120749"/>
              <a:gd name="connsiteY122" fmla="*/ 15368 h 1267906"/>
              <a:gd name="connsiteX123" fmla="*/ 2938462 w 4120749"/>
              <a:gd name="connsiteY123" fmla="*/ 24893 h 1267906"/>
              <a:gd name="connsiteX124" fmla="*/ 2914650 w 4120749"/>
              <a:gd name="connsiteY124" fmla="*/ 29656 h 1267906"/>
              <a:gd name="connsiteX125" fmla="*/ 2719387 w 4120749"/>
              <a:gd name="connsiteY125" fmla="*/ 34418 h 1267906"/>
              <a:gd name="connsiteX126" fmla="*/ 2605087 w 4120749"/>
              <a:gd name="connsiteY126" fmla="*/ 29656 h 1267906"/>
              <a:gd name="connsiteX127" fmla="*/ 2590800 w 4120749"/>
              <a:gd name="connsiteY127" fmla="*/ 24893 h 1267906"/>
              <a:gd name="connsiteX128" fmla="*/ 2462212 w 4120749"/>
              <a:gd name="connsiteY128" fmla="*/ 34418 h 1267906"/>
              <a:gd name="connsiteX129" fmla="*/ 2371725 w 4120749"/>
              <a:gd name="connsiteY129" fmla="*/ 39181 h 1267906"/>
              <a:gd name="connsiteX130" fmla="*/ 2247900 w 4120749"/>
              <a:gd name="connsiteY130" fmla="*/ 48706 h 1267906"/>
              <a:gd name="connsiteX131" fmla="*/ 2133600 w 4120749"/>
              <a:gd name="connsiteY131" fmla="*/ 43943 h 1267906"/>
              <a:gd name="connsiteX132" fmla="*/ 1924050 w 4120749"/>
              <a:gd name="connsiteY132" fmla="*/ 39181 h 1267906"/>
              <a:gd name="connsiteX133" fmla="*/ 1862137 w 4120749"/>
              <a:gd name="connsiteY133" fmla="*/ 34418 h 1267906"/>
              <a:gd name="connsiteX134" fmla="*/ 1833562 w 4120749"/>
              <a:gd name="connsiteY134" fmla="*/ 24893 h 1267906"/>
              <a:gd name="connsiteX135" fmla="*/ 1819275 w 4120749"/>
              <a:gd name="connsiteY135" fmla="*/ 20131 h 1267906"/>
              <a:gd name="connsiteX136" fmla="*/ 1738312 w 4120749"/>
              <a:gd name="connsiteY136" fmla="*/ 15368 h 1267906"/>
              <a:gd name="connsiteX137" fmla="*/ 1685925 w 4120749"/>
              <a:gd name="connsiteY137" fmla="*/ 10606 h 1267906"/>
              <a:gd name="connsiteX138" fmla="*/ 1624012 w 4120749"/>
              <a:gd name="connsiteY138" fmla="*/ 15368 h 1267906"/>
              <a:gd name="connsiteX139" fmla="*/ 1600200 w 4120749"/>
              <a:gd name="connsiteY139" fmla="*/ 20131 h 1267906"/>
              <a:gd name="connsiteX140" fmla="*/ 1552575 w 4120749"/>
              <a:gd name="connsiteY140" fmla="*/ 24893 h 1267906"/>
              <a:gd name="connsiteX141" fmla="*/ 1524000 w 4120749"/>
              <a:gd name="connsiteY141" fmla="*/ 29656 h 1267906"/>
              <a:gd name="connsiteX142" fmla="*/ 1495425 w 4120749"/>
              <a:gd name="connsiteY142" fmla="*/ 39181 h 1267906"/>
              <a:gd name="connsiteX143" fmla="*/ 1300162 w 4120749"/>
              <a:gd name="connsiteY143" fmla="*/ 34418 h 1267906"/>
              <a:gd name="connsiteX144" fmla="*/ 1271587 w 4120749"/>
              <a:gd name="connsiteY144" fmla="*/ 29656 h 1267906"/>
              <a:gd name="connsiteX145" fmla="*/ 1076325 w 4120749"/>
              <a:gd name="connsiteY145" fmla="*/ 34418 h 1267906"/>
              <a:gd name="connsiteX146" fmla="*/ 1052512 w 4120749"/>
              <a:gd name="connsiteY146" fmla="*/ 39181 h 1267906"/>
              <a:gd name="connsiteX147" fmla="*/ 1038225 w 4120749"/>
              <a:gd name="connsiteY147" fmla="*/ 43943 h 1267906"/>
              <a:gd name="connsiteX148" fmla="*/ 819150 w 4120749"/>
              <a:gd name="connsiteY148" fmla="*/ 39181 h 1267906"/>
              <a:gd name="connsiteX149" fmla="*/ 762000 w 4120749"/>
              <a:gd name="connsiteY149" fmla="*/ 34418 h 1267906"/>
              <a:gd name="connsiteX150" fmla="*/ 738187 w 4120749"/>
              <a:gd name="connsiteY150" fmla="*/ 29656 h 1267906"/>
              <a:gd name="connsiteX151" fmla="*/ 681037 w 4120749"/>
              <a:gd name="connsiteY151" fmla="*/ 24893 h 1267906"/>
              <a:gd name="connsiteX152" fmla="*/ 633412 w 4120749"/>
              <a:gd name="connsiteY152" fmla="*/ 15368 h 1267906"/>
              <a:gd name="connsiteX153" fmla="*/ 547687 w 4120749"/>
              <a:gd name="connsiteY153" fmla="*/ 20131 h 1267906"/>
              <a:gd name="connsiteX154" fmla="*/ 476250 w 4120749"/>
              <a:gd name="connsiteY154" fmla="*/ 29656 h 1267906"/>
              <a:gd name="connsiteX155" fmla="*/ 461962 w 4120749"/>
              <a:gd name="connsiteY155" fmla="*/ 34418 h 1267906"/>
              <a:gd name="connsiteX156" fmla="*/ 328612 w 4120749"/>
              <a:gd name="connsiteY156" fmla="*/ 29656 h 1267906"/>
              <a:gd name="connsiteX157" fmla="*/ 280987 w 4120749"/>
              <a:gd name="connsiteY157" fmla="*/ 24893 h 1267906"/>
              <a:gd name="connsiteX158" fmla="*/ 233362 w 4120749"/>
              <a:gd name="connsiteY158" fmla="*/ 15368 h 1267906"/>
              <a:gd name="connsiteX159" fmla="*/ 133350 w 4120749"/>
              <a:gd name="connsiteY159" fmla="*/ 10606 h 1267906"/>
              <a:gd name="connsiteX160" fmla="*/ 95250 w 4120749"/>
              <a:gd name="connsiteY160" fmla="*/ 15368 h 1267906"/>
              <a:gd name="connsiteX161" fmla="*/ 80962 w 4120749"/>
              <a:gd name="connsiteY161" fmla="*/ 24893 h 1267906"/>
              <a:gd name="connsiteX162" fmla="*/ 52387 w 4120749"/>
              <a:gd name="connsiteY162" fmla="*/ 34418 h 1267906"/>
              <a:gd name="connsiteX163" fmla="*/ 38100 w 4120749"/>
              <a:gd name="connsiteY163" fmla="*/ 39181 h 1267906"/>
              <a:gd name="connsiteX164" fmla="*/ 23812 w 4120749"/>
              <a:gd name="connsiteY164" fmla="*/ 43943 h 1267906"/>
              <a:gd name="connsiteX165" fmla="*/ 9525 w 4120749"/>
              <a:gd name="connsiteY165" fmla="*/ 53468 h 1267906"/>
              <a:gd name="connsiteX166" fmla="*/ 14287 w 4120749"/>
              <a:gd name="connsiteY166" fmla="*/ 377318 h 1267906"/>
              <a:gd name="connsiteX167" fmla="*/ 4762 w 4120749"/>
              <a:gd name="connsiteY167" fmla="*/ 424943 h 1267906"/>
              <a:gd name="connsiteX168" fmla="*/ 0 w 4120749"/>
              <a:gd name="connsiteY168" fmla="*/ 482093 h 1267906"/>
              <a:gd name="connsiteX169" fmla="*/ 9525 w 4120749"/>
              <a:gd name="connsiteY169" fmla="*/ 624968 h 1267906"/>
              <a:gd name="connsiteX170" fmla="*/ 14287 w 4120749"/>
              <a:gd name="connsiteY170" fmla="*/ 763081 h 1267906"/>
              <a:gd name="connsiteX171" fmla="*/ 19050 w 4120749"/>
              <a:gd name="connsiteY171" fmla="*/ 805943 h 1267906"/>
              <a:gd name="connsiteX172" fmla="*/ 23812 w 4120749"/>
              <a:gd name="connsiteY172" fmla="*/ 1139318 h 1267906"/>
              <a:gd name="connsiteX173" fmla="*/ 33337 w 4120749"/>
              <a:gd name="connsiteY173" fmla="*/ 1172656 h 1267906"/>
              <a:gd name="connsiteX174" fmla="*/ 28575 w 4120749"/>
              <a:gd name="connsiteY174" fmla="*/ 1205993 h 1267906"/>
              <a:gd name="connsiteX0" fmla="*/ 28575 w 4120749"/>
              <a:gd name="connsiteY0" fmla="*/ 1205993 h 1267906"/>
              <a:gd name="connsiteX1" fmla="*/ 71437 w 4120749"/>
              <a:gd name="connsiteY1" fmla="*/ 1215518 h 1267906"/>
              <a:gd name="connsiteX2" fmla="*/ 85725 w 4120749"/>
              <a:gd name="connsiteY2" fmla="*/ 1225043 h 1267906"/>
              <a:gd name="connsiteX3" fmla="*/ 100012 w 4120749"/>
              <a:gd name="connsiteY3" fmla="*/ 1229806 h 1267906"/>
              <a:gd name="connsiteX4" fmla="*/ 214312 w 4120749"/>
              <a:gd name="connsiteY4" fmla="*/ 1225043 h 1267906"/>
              <a:gd name="connsiteX5" fmla="*/ 242887 w 4120749"/>
              <a:gd name="connsiteY5" fmla="*/ 1215518 h 1267906"/>
              <a:gd name="connsiteX6" fmla="*/ 257175 w 4120749"/>
              <a:gd name="connsiteY6" fmla="*/ 1210756 h 1267906"/>
              <a:gd name="connsiteX7" fmla="*/ 271462 w 4120749"/>
              <a:gd name="connsiteY7" fmla="*/ 1205993 h 1267906"/>
              <a:gd name="connsiteX8" fmla="*/ 304800 w 4120749"/>
              <a:gd name="connsiteY8" fmla="*/ 1215518 h 1267906"/>
              <a:gd name="connsiteX9" fmla="*/ 319087 w 4120749"/>
              <a:gd name="connsiteY9" fmla="*/ 1225043 h 1267906"/>
              <a:gd name="connsiteX10" fmla="*/ 528637 w 4120749"/>
              <a:gd name="connsiteY10" fmla="*/ 1225043 h 1267906"/>
              <a:gd name="connsiteX11" fmla="*/ 561975 w 4120749"/>
              <a:gd name="connsiteY11" fmla="*/ 1239331 h 1267906"/>
              <a:gd name="connsiteX12" fmla="*/ 576262 w 4120749"/>
              <a:gd name="connsiteY12" fmla="*/ 1244093 h 1267906"/>
              <a:gd name="connsiteX13" fmla="*/ 585787 w 4120749"/>
              <a:gd name="connsiteY13" fmla="*/ 1229806 h 1267906"/>
              <a:gd name="connsiteX14" fmla="*/ 623887 w 4120749"/>
              <a:gd name="connsiteY14" fmla="*/ 1239331 h 1267906"/>
              <a:gd name="connsiteX15" fmla="*/ 638175 w 4120749"/>
              <a:gd name="connsiteY15" fmla="*/ 1253618 h 1267906"/>
              <a:gd name="connsiteX16" fmla="*/ 652462 w 4120749"/>
              <a:gd name="connsiteY16" fmla="*/ 1258381 h 1267906"/>
              <a:gd name="connsiteX17" fmla="*/ 666750 w 4120749"/>
              <a:gd name="connsiteY17" fmla="*/ 1267906 h 1267906"/>
              <a:gd name="connsiteX18" fmla="*/ 728662 w 4120749"/>
              <a:gd name="connsiteY18" fmla="*/ 1263143 h 1267906"/>
              <a:gd name="connsiteX19" fmla="*/ 742950 w 4120749"/>
              <a:gd name="connsiteY19" fmla="*/ 1258381 h 1267906"/>
              <a:gd name="connsiteX20" fmla="*/ 762000 w 4120749"/>
              <a:gd name="connsiteY20" fmla="*/ 1253618 h 1267906"/>
              <a:gd name="connsiteX21" fmla="*/ 776287 w 4120749"/>
              <a:gd name="connsiteY21" fmla="*/ 1248856 h 1267906"/>
              <a:gd name="connsiteX22" fmla="*/ 847725 w 4120749"/>
              <a:gd name="connsiteY22" fmla="*/ 1244093 h 1267906"/>
              <a:gd name="connsiteX23" fmla="*/ 885825 w 4120749"/>
              <a:gd name="connsiteY23" fmla="*/ 1239331 h 1267906"/>
              <a:gd name="connsiteX24" fmla="*/ 914400 w 4120749"/>
              <a:gd name="connsiteY24" fmla="*/ 1229806 h 1267906"/>
              <a:gd name="connsiteX25" fmla="*/ 928687 w 4120749"/>
              <a:gd name="connsiteY25" fmla="*/ 1225043 h 1267906"/>
              <a:gd name="connsiteX26" fmla="*/ 1090612 w 4120749"/>
              <a:gd name="connsiteY26" fmla="*/ 1234568 h 1267906"/>
              <a:gd name="connsiteX27" fmla="*/ 1104900 w 4120749"/>
              <a:gd name="connsiteY27" fmla="*/ 1239331 h 1267906"/>
              <a:gd name="connsiteX28" fmla="*/ 1119187 w 4120749"/>
              <a:gd name="connsiteY28" fmla="*/ 1248856 h 1267906"/>
              <a:gd name="connsiteX29" fmla="*/ 1223962 w 4120749"/>
              <a:gd name="connsiteY29" fmla="*/ 1244093 h 1267906"/>
              <a:gd name="connsiteX30" fmla="*/ 1266825 w 4120749"/>
              <a:gd name="connsiteY30" fmla="*/ 1225043 h 1267906"/>
              <a:gd name="connsiteX31" fmla="*/ 1295400 w 4120749"/>
              <a:gd name="connsiteY31" fmla="*/ 1220281 h 1267906"/>
              <a:gd name="connsiteX32" fmla="*/ 1509712 w 4120749"/>
              <a:gd name="connsiteY32" fmla="*/ 1225043 h 1267906"/>
              <a:gd name="connsiteX33" fmla="*/ 1552575 w 4120749"/>
              <a:gd name="connsiteY33" fmla="*/ 1239331 h 1267906"/>
              <a:gd name="connsiteX34" fmla="*/ 1566862 w 4120749"/>
              <a:gd name="connsiteY34" fmla="*/ 1244093 h 1267906"/>
              <a:gd name="connsiteX35" fmla="*/ 1600200 w 4120749"/>
              <a:gd name="connsiteY35" fmla="*/ 1239331 h 1267906"/>
              <a:gd name="connsiteX36" fmla="*/ 1614487 w 4120749"/>
              <a:gd name="connsiteY36" fmla="*/ 1234568 h 1267906"/>
              <a:gd name="connsiteX37" fmla="*/ 1638300 w 4120749"/>
              <a:gd name="connsiteY37" fmla="*/ 1229806 h 1267906"/>
              <a:gd name="connsiteX38" fmla="*/ 1809750 w 4120749"/>
              <a:gd name="connsiteY38" fmla="*/ 1234568 h 1267906"/>
              <a:gd name="connsiteX39" fmla="*/ 1866900 w 4120749"/>
              <a:gd name="connsiteY39" fmla="*/ 1239331 h 1267906"/>
              <a:gd name="connsiteX40" fmla="*/ 1914525 w 4120749"/>
              <a:gd name="connsiteY40" fmla="*/ 1253618 h 1267906"/>
              <a:gd name="connsiteX41" fmla="*/ 1928812 w 4120749"/>
              <a:gd name="connsiteY41" fmla="*/ 1258381 h 1267906"/>
              <a:gd name="connsiteX42" fmla="*/ 1943100 w 4120749"/>
              <a:gd name="connsiteY42" fmla="*/ 1267906 h 1267906"/>
              <a:gd name="connsiteX43" fmla="*/ 1995487 w 4120749"/>
              <a:gd name="connsiteY43" fmla="*/ 1258381 h 1267906"/>
              <a:gd name="connsiteX44" fmla="*/ 2009775 w 4120749"/>
              <a:gd name="connsiteY44" fmla="*/ 1248856 h 1267906"/>
              <a:gd name="connsiteX45" fmla="*/ 2024062 w 4120749"/>
              <a:gd name="connsiteY45" fmla="*/ 1244093 h 1267906"/>
              <a:gd name="connsiteX46" fmla="*/ 2052637 w 4120749"/>
              <a:gd name="connsiteY46" fmla="*/ 1225043 h 1267906"/>
              <a:gd name="connsiteX47" fmla="*/ 2100262 w 4120749"/>
              <a:gd name="connsiteY47" fmla="*/ 1215518 h 1267906"/>
              <a:gd name="connsiteX48" fmla="*/ 2157412 w 4120749"/>
              <a:gd name="connsiteY48" fmla="*/ 1220281 h 1267906"/>
              <a:gd name="connsiteX49" fmla="*/ 2243137 w 4120749"/>
              <a:gd name="connsiteY49" fmla="*/ 1225043 h 1267906"/>
              <a:gd name="connsiteX50" fmla="*/ 2266950 w 4120749"/>
              <a:gd name="connsiteY50" fmla="*/ 1229806 h 1267906"/>
              <a:gd name="connsiteX51" fmla="*/ 2300287 w 4120749"/>
              <a:gd name="connsiteY51" fmla="*/ 1234568 h 1267906"/>
              <a:gd name="connsiteX52" fmla="*/ 2381250 w 4120749"/>
              <a:gd name="connsiteY52" fmla="*/ 1234568 h 1267906"/>
              <a:gd name="connsiteX53" fmla="*/ 2443162 w 4120749"/>
              <a:gd name="connsiteY53" fmla="*/ 1239331 h 1267906"/>
              <a:gd name="connsiteX54" fmla="*/ 2581275 w 4120749"/>
              <a:gd name="connsiteY54" fmla="*/ 1239331 h 1267906"/>
              <a:gd name="connsiteX55" fmla="*/ 2624137 w 4120749"/>
              <a:gd name="connsiteY55" fmla="*/ 1225043 h 1267906"/>
              <a:gd name="connsiteX56" fmla="*/ 2638425 w 4120749"/>
              <a:gd name="connsiteY56" fmla="*/ 1220281 h 1267906"/>
              <a:gd name="connsiteX57" fmla="*/ 2652712 w 4120749"/>
              <a:gd name="connsiteY57" fmla="*/ 1215518 h 1267906"/>
              <a:gd name="connsiteX58" fmla="*/ 2995612 w 4120749"/>
              <a:gd name="connsiteY58" fmla="*/ 1225043 h 1267906"/>
              <a:gd name="connsiteX59" fmla="*/ 3090862 w 4120749"/>
              <a:gd name="connsiteY59" fmla="*/ 1220281 h 1267906"/>
              <a:gd name="connsiteX60" fmla="*/ 3248025 w 4120749"/>
              <a:gd name="connsiteY60" fmla="*/ 1225043 h 1267906"/>
              <a:gd name="connsiteX61" fmla="*/ 3262312 w 4120749"/>
              <a:gd name="connsiteY61" fmla="*/ 1229806 h 1267906"/>
              <a:gd name="connsiteX62" fmla="*/ 3305175 w 4120749"/>
              <a:gd name="connsiteY62" fmla="*/ 1239331 h 1267906"/>
              <a:gd name="connsiteX63" fmla="*/ 3319462 w 4120749"/>
              <a:gd name="connsiteY63" fmla="*/ 1244093 h 1267906"/>
              <a:gd name="connsiteX64" fmla="*/ 3409950 w 4120749"/>
              <a:gd name="connsiteY64" fmla="*/ 1248856 h 1267906"/>
              <a:gd name="connsiteX65" fmla="*/ 3443287 w 4120749"/>
              <a:gd name="connsiteY65" fmla="*/ 1244093 h 1267906"/>
              <a:gd name="connsiteX66" fmla="*/ 3471862 w 4120749"/>
              <a:gd name="connsiteY66" fmla="*/ 1234568 h 1267906"/>
              <a:gd name="connsiteX67" fmla="*/ 3514725 w 4120749"/>
              <a:gd name="connsiteY67" fmla="*/ 1220281 h 1267906"/>
              <a:gd name="connsiteX68" fmla="*/ 3552825 w 4120749"/>
              <a:gd name="connsiteY68" fmla="*/ 1215518 h 1267906"/>
              <a:gd name="connsiteX69" fmla="*/ 3709987 w 4120749"/>
              <a:gd name="connsiteY69" fmla="*/ 1220281 h 1267906"/>
              <a:gd name="connsiteX70" fmla="*/ 3738562 w 4120749"/>
              <a:gd name="connsiteY70" fmla="*/ 1229806 h 1267906"/>
              <a:gd name="connsiteX71" fmla="*/ 3762375 w 4120749"/>
              <a:gd name="connsiteY71" fmla="*/ 1234568 h 1267906"/>
              <a:gd name="connsiteX72" fmla="*/ 3829050 w 4120749"/>
              <a:gd name="connsiteY72" fmla="*/ 1220281 h 1267906"/>
              <a:gd name="connsiteX73" fmla="*/ 3948112 w 4120749"/>
              <a:gd name="connsiteY73" fmla="*/ 1215518 h 1267906"/>
              <a:gd name="connsiteX74" fmla="*/ 3976687 w 4120749"/>
              <a:gd name="connsiteY74" fmla="*/ 1201231 h 1267906"/>
              <a:gd name="connsiteX75" fmla="*/ 4000500 w 4120749"/>
              <a:gd name="connsiteY75" fmla="*/ 1182181 h 1267906"/>
              <a:gd name="connsiteX76" fmla="*/ 4014787 w 4120749"/>
              <a:gd name="connsiteY76" fmla="*/ 1172656 h 1267906"/>
              <a:gd name="connsiteX77" fmla="*/ 4029075 w 4120749"/>
              <a:gd name="connsiteY77" fmla="*/ 1167893 h 1267906"/>
              <a:gd name="connsiteX78" fmla="*/ 4033837 w 4120749"/>
              <a:gd name="connsiteY78" fmla="*/ 1115506 h 1267906"/>
              <a:gd name="connsiteX79" fmla="*/ 4038600 w 4120749"/>
              <a:gd name="connsiteY79" fmla="*/ 1101218 h 1267906"/>
              <a:gd name="connsiteX80" fmla="*/ 4052887 w 4120749"/>
              <a:gd name="connsiteY80" fmla="*/ 1091693 h 1267906"/>
              <a:gd name="connsiteX81" fmla="*/ 4067175 w 4120749"/>
              <a:gd name="connsiteY81" fmla="*/ 1086931 h 1267906"/>
              <a:gd name="connsiteX82" fmla="*/ 4100512 w 4120749"/>
              <a:gd name="connsiteY82" fmla="*/ 1039306 h 1267906"/>
              <a:gd name="connsiteX83" fmla="*/ 4095750 w 4120749"/>
              <a:gd name="connsiteY83" fmla="*/ 996443 h 1267906"/>
              <a:gd name="connsiteX84" fmla="*/ 4090987 w 4120749"/>
              <a:gd name="connsiteY84" fmla="*/ 982156 h 1267906"/>
              <a:gd name="connsiteX85" fmla="*/ 4086225 w 4120749"/>
              <a:gd name="connsiteY85" fmla="*/ 963106 h 1267906"/>
              <a:gd name="connsiteX86" fmla="*/ 4081462 w 4120749"/>
              <a:gd name="connsiteY86" fmla="*/ 925006 h 1267906"/>
              <a:gd name="connsiteX87" fmla="*/ 4095750 w 4120749"/>
              <a:gd name="connsiteY87" fmla="*/ 863093 h 1267906"/>
              <a:gd name="connsiteX88" fmla="*/ 4100512 w 4120749"/>
              <a:gd name="connsiteY88" fmla="*/ 848806 h 1267906"/>
              <a:gd name="connsiteX89" fmla="*/ 4086225 w 4120749"/>
              <a:gd name="connsiteY89" fmla="*/ 815468 h 1267906"/>
              <a:gd name="connsiteX90" fmla="*/ 4071937 w 4120749"/>
              <a:gd name="connsiteY90" fmla="*/ 786893 h 1267906"/>
              <a:gd name="connsiteX91" fmla="*/ 4081462 w 4120749"/>
              <a:gd name="connsiteY91" fmla="*/ 639256 h 1267906"/>
              <a:gd name="connsiteX92" fmla="*/ 4090987 w 4120749"/>
              <a:gd name="connsiteY92" fmla="*/ 544006 h 1267906"/>
              <a:gd name="connsiteX93" fmla="*/ 4086225 w 4120749"/>
              <a:gd name="connsiteY93" fmla="*/ 486856 h 1267906"/>
              <a:gd name="connsiteX94" fmla="*/ 4086225 w 4120749"/>
              <a:gd name="connsiteY94" fmla="*/ 410656 h 1267906"/>
              <a:gd name="connsiteX95" fmla="*/ 4095750 w 4120749"/>
              <a:gd name="connsiteY95" fmla="*/ 396368 h 1267906"/>
              <a:gd name="connsiteX96" fmla="*/ 4100512 w 4120749"/>
              <a:gd name="connsiteY96" fmla="*/ 382081 h 1267906"/>
              <a:gd name="connsiteX97" fmla="*/ 4090987 w 4120749"/>
              <a:gd name="connsiteY97" fmla="*/ 329693 h 1267906"/>
              <a:gd name="connsiteX98" fmla="*/ 4071937 w 4120749"/>
              <a:gd name="connsiteY98" fmla="*/ 301118 h 1267906"/>
              <a:gd name="connsiteX99" fmla="*/ 4081462 w 4120749"/>
              <a:gd name="connsiteY99" fmla="*/ 258256 h 1267906"/>
              <a:gd name="connsiteX100" fmla="*/ 4100512 w 4120749"/>
              <a:gd name="connsiteY100" fmla="*/ 229681 h 1267906"/>
              <a:gd name="connsiteX101" fmla="*/ 4105275 w 4120749"/>
              <a:gd name="connsiteY101" fmla="*/ 215393 h 1267906"/>
              <a:gd name="connsiteX102" fmla="*/ 4114800 w 4120749"/>
              <a:gd name="connsiteY102" fmla="*/ 201106 h 1267906"/>
              <a:gd name="connsiteX103" fmla="*/ 4114800 w 4120749"/>
              <a:gd name="connsiteY103" fmla="*/ 110618 h 1267906"/>
              <a:gd name="connsiteX104" fmla="*/ 4100512 w 4120749"/>
              <a:gd name="connsiteY104" fmla="*/ 82043 h 1267906"/>
              <a:gd name="connsiteX105" fmla="*/ 4081462 w 4120749"/>
              <a:gd name="connsiteY105" fmla="*/ 67756 h 1267906"/>
              <a:gd name="connsiteX106" fmla="*/ 4052887 w 4120749"/>
              <a:gd name="connsiteY106" fmla="*/ 48706 h 1267906"/>
              <a:gd name="connsiteX107" fmla="*/ 4038600 w 4120749"/>
              <a:gd name="connsiteY107" fmla="*/ 39181 h 1267906"/>
              <a:gd name="connsiteX108" fmla="*/ 3971925 w 4120749"/>
              <a:gd name="connsiteY108" fmla="*/ 24893 h 1267906"/>
              <a:gd name="connsiteX109" fmla="*/ 3795712 w 4120749"/>
              <a:gd name="connsiteY109" fmla="*/ 29656 h 1267906"/>
              <a:gd name="connsiteX110" fmla="*/ 3781425 w 4120749"/>
              <a:gd name="connsiteY110" fmla="*/ 34418 h 1267906"/>
              <a:gd name="connsiteX111" fmla="*/ 3743325 w 4120749"/>
              <a:gd name="connsiteY111" fmla="*/ 43943 h 1267906"/>
              <a:gd name="connsiteX112" fmla="*/ 3667125 w 4120749"/>
              <a:gd name="connsiteY112" fmla="*/ 39181 h 1267906"/>
              <a:gd name="connsiteX113" fmla="*/ 3624262 w 4120749"/>
              <a:gd name="connsiteY113" fmla="*/ 24893 h 1267906"/>
              <a:gd name="connsiteX114" fmla="*/ 3581400 w 4120749"/>
              <a:gd name="connsiteY114" fmla="*/ 10606 h 1267906"/>
              <a:gd name="connsiteX115" fmla="*/ 3548062 w 4120749"/>
              <a:gd name="connsiteY115" fmla="*/ 5843 h 1267906"/>
              <a:gd name="connsiteX116" fmla="*/ 3500437 w 4120749"/>
              <a:gd name="connsiteY116" fmla="*/ 5843 h 1267906"/>
              <a:gd name="connsiteX117" fmla="*/ 3486150 w 4120749"/>
              <a:gd name="connsiteY117" fmla="*/ 15368 h 1267906"/>
              <a:gd name="connsiteX118" fmla="*/ 3409950 w 4120749"/>
              <a:gd name="connsiteY118" fmla="*/ 34418 h 1267906"/>
              <a:gd name="connsiteX119" fmla="*/ 3152775 w 4120749"/>
              <a:gd name="connsiteY119" fmla="*/ 39181 h 1267906"/>
              <a:gd name="connsiteX120" fmla="*/ 3028950 w 4120749"/>
              <a:gd name="connsiteY120" fmla="*/ 29656 h 1267906"/>
              <a:gd name="connsiteX121" fmla="*/ 3000375 w 4120749"/>
              <a:gd name="connsiteY121" fmla="*/ 20131 h 1267906"/>
              <a:gd name="connsiteX122" fmla="*/ 2986087 w 4120749"/>
              <a:gd name="connsiteY122" fmla="*/ 15368 h 1267906"/>
              <a:gd name="connsiteX123" fmla="*/ 2938462 w 4120749"/>
              <a:gd name="connsiteY123" fmla="*/ 24893 h 1267906"/>
              <a:gd name="connsiteX124" fmla="*/ 2914650 w 4120749"/>
              <a:gd name="connsiteY124" fmla="*/ 29656 h 1267906"/>
              <a:gd name="connsiteX125" fmla="*/ 2719387 w 4120749"/>
              <a:gd name="connsiteY125" fmla="*/ 34418 h 1267906"/>
              <a:gd name="connsiteX126" fmla="*/ 2605087 w 4120749"/>
              <a:gd name="connsiteY126" fmla="*/ 29656 h 1267906"/>
              <a:gd name="connsiteX127" fmla="*/ 2590800 w 4120749"/>
              <a:gd name="connsiteY127" fmla="*/ 24893 h 1267906"/>
              <a:gd name="connsiteX128" fmla="*/ 2462212 w 4120749"/>
              <a:gd name="connsiteY128" fmla="*/ 34418 h 1267906"/>
              <a:gd name="connsiteX129" fmla="*/ 2371725 w 4120749"/>
              <a:gd name="connsiteY129" fmla="*/ 39181 h 1267906"/>
              <a:gd name="connsiteX130" fmla="*/ 2247900 w 4120749"/>
              <a:gd name="connsiteY130" fmla="*/ 48706 h 1267906"/>
              <a:gd name="connsiteX131" fmla="*/ 2133600 w 4120749"/>
              <a:gd name="connsiteY131" fmla="*/ 43943 h 1267906"/>
              <a:gd name="connsiteX132" fmla="*/ 1924050 w 4120749"/>
              <a:gd name="connsiteY132" fmla="*/ 39181 h 1267906"/>
              <a:gd name="connsiteX133" fmla="*/ 1862137 w 4120749"/>
              <a:gd name="connsiteY133" fmla="*/ 34418 h 1267906"/>
              <a:gd name="connsiteX134" fmla="*/ 1833562 w 4120749"/>
              <a:gd name="connsiteY134" fmla="*/ 24893 h 1267906"/>
              <a:gd name="connsiteX135" fmla="*/ 1819275 w 4120749"/>
              <a:gd name="connsiteY135" fmla="*/ 20131 h 1267906"/>
              <a:gd name="connsiteX136" fmla="*/ 1738312 w 4120749"/>
              <a:gd name="connsiteY136" fmla="*/ 15368 h 1267906"/>
              <a:gd name="connsiteX137" fmla="*/ 1685925 w 4120749"/>
              <a:gd name="connsiteY137" fmla="*/ 10606 h 1267906"/>
              <a:gd name="connsiteX138" fmla="*/ 1624012 w 4120749"/>
              <a:gd name="connsiteY138" fmla="*/ 15368 h 1267906"/>
              <a:gd name="connsiteX139" fmla="*/ 1600200 w 4120749"/>
              <a:gd name="connsiteY139" fmla="*/ 20131 h 1267906"/>
              <a:gd name="connsiteX140" fmla="*/ 1552575 w 4120749"/>
              <a:gd name="connsiteY140" fmla="*/ 24893 h 1267906"/>
              <a:gd name="connsiteX141" fmla="*/ 1524000 w 4120749"/>
              <a:gd name="connsiteY141" fmla="*/ 29656 h 1267906"/>
              <a:gd name="connsiteX142" fmla="*/ 1495425 w 4120749"/>
              <a:gd name="connsiteY142" fmla="*/ 39181 h 1267906"/>
              <a:gd name="connsiteX143" fmla="*/ 1300162 w 4120749"/>
              <a:gd name="connsiteY143" fmla="*/ 34418 h 1267906"/>
              <a:gd name="connsiteX144" fmla="*/ 1271587 w 4120749"/>
              <a:gd name="connsiteY144" fmla="*/ 29656 h 1267906"/>
              <a:gd name="connsiteX145" fmla="*/ 1076325 w 4120749"/>
              <a:gd name="connsiteY145" fmla="*/ 34418 h 1267906"/>
              <a:gd name="connsiteX146" fmla="*/ 1052512 w 4120749"/>
              <a:gd name="connsiteY146" fmla="*/ 39181 h 1267906"/>
              <a:gd name="connsiteX147" fmla="*/ 1038225 w 4120749"/>
              <a:gd name="connsiteY147" fmla="*/ 43943 h 1267906"/>
              <a:gd name="connsiteX148" fmla="*/ 819150 w 4120749"/>
              <a:gd name="connsiteY148" fmla="*/ 39181 h 1267906"/>
              <a:gd name="connsiteX149" fmla="*/ 762000 w 4120749"/>
              <a:gd name="connsiteY149" fmla="*/ 34418 h 1267906"/>
              <a:gd name="connsiteX150" fmla="*/ 738187 w 4120749"/>
              <a:gd name="connsiteY150" fmla="*/ 29656 h 1267906"/>
              <a:gd name="connsiteX151" fmla="*/ 681037 w 4120749"/>
              <a:gd name="connsiteY151" fmla="*/ 24893 h 1267906"/>
              <a:gd name="connsiteX152" fmla="*/ 633412 w 4120749"/>
              <a:gd name="connsiteY152" fmla="*/ 15368 h 1267906"/>
              <a:gd name="connsiteX153" fmla="*/ 547687 w 4120749"/>
              <a:gd name="connsiteY153" fmla="*/ 20131 h 1267906"/>
              <a:gd name="connsiteX154" fmla="*/ 476250 w 4120749"/>
              <a:gd name="connsiteY154" fmla="*/ 29656 h 1267906"/>
              <a:gd name="connsiteX155" fmla="*/ 461962 w 4120749"/>
              <a:gd name="connsiteY155" fmla="*/ 34418 h 1267906"/>
              <a:gd name="connsiteX156" fmla="*/ 328612 w 4120749"/>
              <a:gd name="connsiteY156" fmla="*/ 29656 h 1267906"/>
              <a:gd name="connsiteX157" fmla="*/ 280987 w 4120749"/>
              <a:gd name="connsiteY157" fmla="*/ 24893 h 1267906"/>
              <a:gd name="connsiteX158" fmla="*/ 233362 w 4120749"/>
              <a:gd name="connsiteY158" fmla="*/ 15368 h 1267906"/>
              <a:gd name="connsiteX159" fmla="*/ 133350 w 4120749"/>
              <a:gd name="connsiteY159" fmla="*/ 10606 h 1267906"/>
              <a:gd name="connsiteX160" fmla="*/ 95250 w 4120749"/>
              <a:gd name="connsiteY160" fmla="*/ 15368 h 1267906"/>
              <a:gd name="connsiteX161" fmla="*/ 80962 w 4120749"/>
              <a:gd name="connsiteY161" fmla="*/ 24893 h 1267906"/>
              <a:gd name="connsiteX162" fmla="*/ 52387 w 4120749"/>
              <a:gd name="connsiteY162" fmla="*/ 34418 h 1267906"/>
              <a:gd name="connsiteX163" fmla="*/ 38100 w 4120749"/>
              <a:gd name="connsiteY163" fmla="*/ 39181 h 1267906"/>
              <a:gd name="connsiteX164" fmla="*/ 23812 w 4120749"/>
              <a:gd name="connsiteY164" fmla="*/ 43943 h 1267906"/>
              <a:gd name="connsiteX165" fmla="*/ 9525 w 4120749"/>
              <a:gd name="connsiteY165" fmla="*/ 53468 h 1267906"/>
              <a:gd name="connsiteX166" fmla="*/ 3810 w 4120749"/>
              <a:gd name="connsiteY166" fmla="*/ 342076 h 1267906"/>
              <a:gd name="connsiteX167" fmla="*/ 14287 w 4120749"/>
              <a:gd name="connsiteY167" fmla="*/ 377318 h 1267906"/>
              <a:gd name="connsiteX168" fmla="*/ 4762 w 4120749"/>
              <a:gd name="connsiteY168" fmla="*/ 424943 h 1267906"/>
              <a:gd name="connsiteX169" fmla="*/ 0 w 4120749"/>
              <a:gd name="connsiteY169" fmla="*/ 482093 h 1267906"/>
              <a:gd name="connsiteX170" fmla="*/ 9525 w 4120749"/>
              <a:gd name="connsiteY170" fmla="*/ 624968 h 1267906"/>
              <a:gd name="connsiteX171" fmla="*/ 14287 w 4120749"/>
              <a:gd name="connsiteY171" fmla="*/ 763081 h 1267906"/>
              <a:gd name="connsiteX172" fmla="*/ 19050 w 4120749"/>
              <a:gd name="connsiteY172" fmla="*/ 805943 h 1267906"/>
              <a:gd name="connsiteX173" fmla="*/ 23812 w 4120749"/>
              <a:gd name="connsiteY173" fmla="*/ 1139318 h 1267906"/>
              <a:gd name="connsiteX174" fmla="*/ 33337 w 4120749"/>
              <a:gd name="connsiteY174" fmla="*/ 1172656 h 1267906"/>
              <a:gd name="connsiteX175" fmla="*/ 28575 w 4120749"/>
              <a:gd name="connsiteY175" fmla="*/ 1205993 h 1267906"/>
              <a:gd name="connsiteX0" fmla="*/ 28575 w 4120749"/>
              <a:gd name="connsiteY0" fmla="*/ 1205993 h 1267906"/>
              <a:gd name="connsiteX1" fmla="*/ 71437 w 4120749"/>
              <a:gd name="connsiteY1" fmla="*/ 1215518 h 1267906"/>
              <a:gd name="connsiteX2" fmla="*/ 85725 w 4120749"/>
              <a:gd name="connsiteY2" fmla="*/ 1225043 h 1267906"/>
              <a:gd name="connsiteX3" fmla="*/ 100012 w 4120749"/>
              <a:gd name="connsiteY3" fmla="*/ 1229806 h 1267906"/>
              <a:gd name="connsiteX4" fmla="*/ 214312 w 4120749"/>
              <a:gd name="connsiteY4" fmla="*/ 1225043 h 1267906"/>
              <a:gd name="connsiteX5" fmla="*/ 242887 w 4120749"/>
              <a:gd name="connsiteY5" fmla="*/ 1215518 h 1267906"/>
              <a:gd name="connsiteX6" fmla="*/ 257175 w 4120749"/>
              <a:gd name="connsiteY6" fmla="*/ 1210756 h 1267906"/>
              <a:gd name="connsiteX7" fmla="*/ 271462 w 4120749"/>
              <a:gd name="connsiteY7" fmla="*/ 1205993 h 1267906"/>
              <a:gd name="connsiteX8" fmla="*/ 304800 w 4120749"/>
              <a:gd name="connsiteY8" fmla="*/ 1215518 h 1267906"/>
              <a:gd name="connsiteX9" fmla="*/ 319087 w 4120749"/>
              <a:gd name="connsiteY9" fmla="*/ 1225043 h 1267906"/>
              <a:gd name="connsiteX10" fmla="*/ 528637 w 4120749"/>
              <a:gd name="connsiteY10" fmla="*/ 1225043 h 1267906"/>
              <a:gd name="connsiteX11" fmla="*/ 561975 w 4120749"/>
              <a:gd name="connsiteY11" fmla="*/ 1239331 h 1267906"/>
              <a:gd name="connsiteX12" fmla="*/ 576262 w 4120749"/>
              <a:gd name="connsiteY12" fmla="*/ 1244093 h 1267906"/>
              <a:gd name="connsiteX13" fmla="*/ 585787 w 4120749"/>
              <a:gd name="connsiteY13" fmla="*/ 1229806 h 1267906"/>
              <a:gd name="connsiteX14" fmla="*/ 623887 w 4120749"/>
              <a:gd name="connsiteY14" fmla="*/ 1239331 h 1267906"/>
              <a:gd name="connsiteX15" fmla="*/ 638175 w 4120749"/>
              <a:gd name="connsiteY15" fmla="*/ 1253618 h 1267906"/>
              <a:gd name="connsiteX16" fmla="*/ 652462 w 4120749"/>
              <a:gd name="connsiteY16" fmla="*/ 1258381 h 1267906"/>
              <a:gd name="connsiteX17" fmla="*/ 666750 w 4120749"/>
              <a:gd name="connsiteY17" fmla="*/ 1267906 h 1267906"/>
              <a:gd name="connsiteX18" fmla="*/ 728662 w 4120749"/>
              <a:gd name="connsiteY18" fmla="*/ 1263143 h 1267906"/>
              <a:gd name="connsiteX19" fmla="*/ 742950 w 4120749"/>
              <a:gd name="connsiteY19" fmla="*/ 1258381 h 1267906"/>
              <a:gd name="connsiteX20" fmla="*/ 762000 w 4120749"/>
              <a:gd name="connsiteY20" fmla="*/ 1253618 h 1267906"/>
              <a:gd name="connsiteX21" fmla="*/ 776287 w 4120749"/>
              <a:gd name="connsiteY21" fmla="*/ 1248856 h 1267906"/>
              <a:gd name="connsiteX22" fmla="*/ 847725 w 4120749"/>
              <a:gd name="connsiteY22" fmla="*/ 1244093 h 1267906"/>
              <a:gd name="connsiteX23" fmla="*/ 885825 w 4120749"/>
              <a:gd name="connsiteY23" fmla="*/ 1239331 h 1267906"/>
              <a:gd name="connsiteX24" fmla="*/ 914400 w 4120749"/>
              <a:gd name="connsiteY24" fmla="*/ 1229806 h 1267906"/>
              <a:gd name="connsiteX25" fmla="*/ 928687 w 4120749"/>
              <a:gd name="connsiteY25" fmla="*/ 1225043 h 1267906"/>
              <a:gd name="connsiteX26" fmla="*/ 1090612 w 4120749"/>
              <a:gd name="connsiteY26" fmla="*/ 1234568 h 1267906"/>
              <a:gd name="connsiteX27" fmla="*/ 1104900 w 4120749"/>
              <a:gd name="connsiteY27" fmla="*/ 1239331 h 1267906"/>
              <a:gd name="connsiteX28" fmla="*/ 1119187 w 4120749"/>
              <a:gd name="connsiteY28" fmla="*/ 1248856 h 1267906"/>
              <a:gd name="connsiteX29" fmla="*/ 1223962 w 4120749"/>
              <a:gd name="connsiteY29" fmla="*/ 1244093 h 1267906"/>
              <a:gd name="connsiteX30" fmla="*/ 1266825 w 4120749"/>
              <a:gd name="connsiteY30" fmla="*/ 1225043 h 1267906"/>
              <a:gd name="connsiteX31" fmla="*/ 1295400 w 4120749"/>
              <a:gd name="connsiteY31" fmla="*/ 1220281 h 1267906"/>
              <a:gd name="connsiteX32" fmla="*/ 1509712 w 4120749"/>
              <a:gd name="connsiteY32" fmla="*/ 1225043 h 1267906"/>
              <a:gd name="connsiteX33" fmla="*/ 1552575 w 4120749"/>
              <a:gd name="connsiteY33" fmla="*/ 1239331 h 1267906"/>
              <a:gd name="connsiteX34" fmla="*/ 1566862 w 4120749"/>
              <a:gd name="connsiteY34" fmla="*/ 1244093 h 1267906"/>
              <a:gd name="connsiteX35" fmla="*/ 1600200 w 4120749"/>
              <a:gd name="connsiteY35" fmla="*/ 1239331 h 1267906"/>
              <a:gd name="connsiteX36" fmla="*/ 1614487 w 4120749"/>
              <a:gd name="connsiteY36" fmla="*/ 1234568 h 1267906"/>
              <a:gd name="connsiteX37" fmla="*/ 1638300 w 4120749"/>
              <a:gd name="connsiteY37" fmla="*/ 1229806 h 1267906"/>
              <a:gd name="connsiteX38" fmla="*/ 1809750 w 4120749"/>
              <a:gd name="connsiteY38" fmla="*/ 1234568 h 1267906"/>
              <a:gd name="connsiteX39" fmla="*/ 1866900 w 4120749"/>
              <a:gd name="connsiteY39" fmla="*/ 1239331 h 1267906"/>
              <a:gd name="connsiteX40" fmla="*/ 1914525 w 4120749"/>
              <a:gd name="connsiteY40" fmla="*/ 1253618 h 1267906"/>
              <a:gd name="connsiteX41" fmla="*/ 1928812 w 4120749"/>
              <a:gd name="connsiteY41" fmla="*/ 1258381 h 1267906"/>
              <a:gd name="connsiteX42" fmla="*/ 1943100 w 4120749"/>
              <a:gd name="connsiteY42" fmla="*/ 1267906 h 1267906"/>
              <a:gd name="connsiteX43" fmla="*/ 1995487 w 4120749"/>
              <a:gd name="connsiteY43" fmla="*/ 1258381 h 1267906"/>
              <a:gd name="connsiteX44" fmla="*/ 2009775 w 4120749"/>
              <a:gd name="connsiteY44" fmla="*/ 1248856 h 1267906"/>
              <a:gd name="connsiteX45" fmla="*/ 2024062 w 4120749"/>
              <a:gd name="connsiteY45" fmla="*/ 1244093 h 1267906"/>
              <a:gd name="connsiteX46" fmla="*/ 2052637 w 4120749"/>
              <a:gd name="connsiteY46" fmla="*/ 1225043 h 1267906"/>
              <a:gd name="connsiteX47" fmla="*/ 2100262 w 4120749"/>
              <a:gd name="connsiteY47" fmla="*/ 1215518 h 1267906"/>
              <a:gd name="connsiteX48" fmla="*/ 2157412 w 4120749"/>
              <a:gd name="connsiteY48" fmla="*/ 1220281 h 1267906"/>
              <a:gd name="connsiteX49" fmla="*/ 2243137 w 4120749"/>
              <a:gd name="connsiteY49" fmla="*/ 1225043 h 1267906"/>
              <a:gd name="connsiteX50" fmla="*/ 2266950 w 4120749"/>
              <a:gd name="connsiteY50" fmla="*/ 1229806 h 1267906"/>
              <a:gd name="connsiteX51" fmla="*/ 2300287 w 4120749"/>
              <a:gd name="connsiteY51" fmla="*/ 1234568 h 1267906"/>
              <a:gd name="connsiteX52" fmla="*/ 2381250 w 4120749"/>
              <a:gd name="connsiteY52" fmla="*/ 1234568 h 1267906"/>
              <a:gd name="connsiteX53" fmla="*/ 2443162 w 4120749"/>
              <a:gd name="connsiteY53" fmla="*/ 1239331 h 1267906"/>
              <a:gd name="connsiteX54" fmla="*/ 2581275 w 4120749"/>
              <a:gd name="connsiteY54" fmla="*/ 1239331 h 1267906"/>
              <a:gd name="connsiteX55" fmla="*/ 2624137 w 4120749"/>
              <a:gd name="connsiteY55" fmla="*/ 1225043 h 1267906"/>
              <a:gd name="connsiteX56" fmla="*/ 2638425 w 4120749"/>
              <a:gd name="connsiteY56" fmla="*/ 1220281 h 1267906"/>
              <a:gd name="connsiteX57" fmla="*/ 2652712 w 4120749"/>
              <a:gd name="connsiteY57" fmla="*/ 1215518 h 1267906"/>
              <a:gd name="connsiteX58" fmla="*/ 2995612 w 4120749"/>
              <a:gd name="connsiteY58" fmla="*/ 1225043 h 1267906"/>
              <a:gd name="connsiteX59" fmla="*/ 3090862 w 4120749"/>
              <a:gd name="connsiteY59" fmla="*/ 1220281 h 1267906"/>
              <a:gd name="connsiteX60" fmla="*/ 3248025 w 4120749"/>
              <a:gd name="connsiteY60" fmla="*/ 1225043 h 1267906"/>
              <a:gd name="connsiteX61" fmla="*/ 3262312 w 4120749"/>
              <a:gd name="connsiteY61" fmla="*/ 1229806 h 1267906"/>
              <a:gd name="connsiteX62" fmla="*/ 3305175 w 4120749"/>
              <a:gd name="connsiteY62" fmla="*/ 1239331 h 1267906"/>
              <a:gd name="connsiteX63" fmla="*/ 3319462 w 4120749"/>
              <a:gd name="connsiteY63" fmla="*/ 1244093 h 1267906"/>
              <a:gd name="connsiteX64" fmla="*/ 3409950 w 4120749"/>
              <a:gd name="connsiteY64" fmla="*/ 1248856 h 1267906"/>
              <a:gd name="connsiteX65" fmla="*/ 3443287 w 4120749"/>
              <a:gd name="connsiteY65" fmla="*/ 1244093 h 1267906"/>
              <a:gd name="connsiteX66" fmla="*/ 3471862 w 4120749"/>
              <a:gd name="connsiteY66" fmla="*/ 1234568 h 1267906"/>
              <a:gd name="connsiteX67" fmla="*/ 3514725 w 4120749"/>
              <a:gd name="connsiteY67" fmla="*/ 1220281 h 1267906"/>
              <a:gd name="connsiteX68" fmla="*/ 3552825 w 4120749"/>
              <a:gd name="connsiteY68" fmla="*/ 1215518 h 1267906"/>
              <a:gd name="connsiteX69" fmla="*/ 3709987 w 4120749"/>
              <a:gd name="connsiteY69" fmla="*/ 1220281 h 1267906"/>
              <a:gd name="connsiteX70" fmla="*/ 3738562 w 4120749"/>
              <a:gd name="connsiteY70" fmla="*/ 1229806 h 1267906"/>
              <a:gd name="connsiteX71" fmla="*/ 3762375 w 4120749"/>
              <a:gd name="connsiteY71" fmla="*/ 1234568 h 1267906"/>
              <a:gd name="connsiteX72" fmla="*/ 3829050 w 4120749"/>
              <a:gd name="connsiteY72" fmla="*/ 1220281 h 1267906"/>
              <a:gd name="connsiteX73" fmla="*/ 3948112 w 4120749"/>
              <a:gd name="connsiteY73" fmla="*/ 1215518 h 1267906"/>
              <a:gd name="connsiteX74" fmla="*/ 3976687 w 4120749"/>
              <a:gd name="connsiteY74" fmla="*/ 1201231 h 1267906"/>
              <a:gd name="connsiteX75" fmla="*/ 4000500 w 4120749"/>
              <a:gd name="connsiteY75" fmla="*/ 1182181 h 1267906"/>
              <a:gd name="connsiteX76" fmla="*/ 4014787 w 4120749"/>
              <a:gd name="connsiteY76" fmla="*/ 1172656 h 1267906"/>
              <a:gd name="connsiteX77" fmla="*/ 4029075 w 4120749"/>
              <a:gd name="connsiteY77" fmla="*/ 1167893 h 1267906"/>
              <a:gd name="connsiteX78" fmla="*/ 4033837 w 4120749"/>
              <a:gd name="connsiteY78" fmla="*/ 1115506 h 1267906"/>
              <a:gd name="connsiteX79" fmla="*/ 4038600 w 4120749"/>
              <a:gd name="connsiteY79" fmla="*/ 1101218 h 1267906"/>
              <a:gd name="connsiteX80" fmla="*/ 4052887 w 4120749"/>
              <a:gd name="connsiteY80" fmla="*/ 1091693 h 1267906"/>
              <a:gd name="connsiteX81" fmla="*/ 4067175 w 4120749"/>
              <a:gd name="connsiteY81" fmla="*/ 1086931 h 1267906"/>
              <a:gd name="connsiteX82" fmla="*/ 4100512 w 4120749"/>
              <a:gd name="connsiteY82" fmla="*/ 1039306 h 1267906"/>
              <a:gd name="connsiteX83" fmla="*/ 4095750 w 4120749"/>
              <a:gd name="connsiteY83" fmla="*/ 996443 h 1267906"/>
              <a:gd name="connsiteX84" fmla="*/ 4090987 w 4120749"/>
              <a:gd name="connsiteY84" fmla="*/ 982156 h 1267906"/>
              <a:gd name="connsiteX85" fmla="*/ 4086225 w 4120749"/>
              <a:gd name="connsiteY85" fmla="*/ 963106 h 1267906"/>
              <a:gd name="connsiteX86" fmla="*/ 4081462 w 4120749"/>
              <a:gd name="connsiteY86" fmla="*/ 925006 h 1267906"/>
              <a:gd name="connsiteX87" fmla="*/ 4095750 w 4120749"/>
              <a:gd name="connsiteY87" fmla="*/ 863093 h 1267906"/>
              <a:gd name="connsiteX88" fmla="*/ 4100512 w 4120749"/>
              <a:gd name="connsiteY88" fmla="*/ 848806 h 1267906"/>
              <a:gd name="connsiteX89" fmla="*/ 4086225 w 4120749"/>
              <a:gd name="connsiteY89" fmla="*/ 815468 h 1267906"/>
              <a:gd name="connsiteX90" fmla="*/ 4071937 w 4120749"/>
              <a:gd name="connsiteY90" fmla="*/ 786893 h 1267906"/>
              <a:gd name="connsiteX91" fmla="*/ 4081462 w 4120749"/>
              <a:gd name="connsiteY91" fmla="*/ 639256 h 1267906"/>
              <a:gd name="connsiteX92" fmla="*/ 4090987 w 4120749"/>
              <a:gd name="connsiteY92" fmla="*/ 544006 h 1267906"/>
              <a:gd name="connsiteX93" fmla="*/ 4086225 w 4120749"/>
              <a:gd name="connsiteY93" fmla="*/ 486856 h 1267906"/>
              <a:gd name="connsiteX94" fmla="*/ 4086225 w 4120749"/>
              <a:gd name="connsiteY94" fmla="*/ 410656 h 1267906"/>
              <a:gd name="connsiteX95" fmla="*/ 4095750 w 4120749"/>
              <a:gd name="connsiteY95" fmla="*/ 396368 h 1267906"/>
              <a:gd name="connsiteX96" fmla="*/ 4100512 w 4120749"/>
              <a:gd name="connsiteY96" fmla="*/ 382081 h 1267906"/>
              <a:gd name="connsiteX97" fmla="*/ 4090987 w 4120749"/>
              <a:gd name="connsiteY97" fmla="*/ 329693 h 1267906"/>
              <a:gd name="connsiteX98" fmla="*/ 4071937 w 4120749"/>
              <a:gd name="connsiteY98" fmla="*/ 301118 h 1267906"/>
              <a:gd name="connsiteX99" fmla="*/ 4081462 w 4120749"/>
              <a:gd name="connsiteY99" fmla="*/ 258256 h 1267906"/>
              <a:gd name="connsiteX100" fmla="*/ 4100512 w 4120749"/>
              <a:gd name="connsiteY100" fmla="*/ 229681 h 1267906"/>
              <a:gd name="connsiteX101" fmla="*/ 4105275 w 4120749"/>
              <a:gd name="connsiteY101" fmla="*/ 215393 h 1267906"/>
              <a:gd name="connsiteX102" fmla="*/ 4114800 w 4120749"/>
              <a:gd name="connsiteY102" fmla="*/ 201106 h 1267906"/>
              <a:gd name="connsiteX103" fmla="*/ 4114800 w 4120749"/>
              <a:gd name="connsiteY103" fmla="*/ 110618 h 1267906"/>
              <a:gd name="connsiteX104" fmla="*/ 4100512 w 4120749"/>
              <a:gd name="connsiteY104" fmla="*/ 82043 h 1267906"/>
              <a:gd name="connsiteX105" fmla="*/ 4081462 w 4120749"/>
              <a:gd name="connsiteY105" fmla="*/ 67756 h 1267906"/>
              <a:gd name="connsiteX106" fmla="*/ 4052887 w 4120749"/>
              <a:gd name="connsiteY106" fmla="*/ 48706 h 1267906"/>
              <a:gd name="connsiteX107" fmla="*/ 4038600 w 4120749"/>
              <a:gd name="connsiteY107" fmla="*/ 39181 h 1267906"/>
              <a:gd name="connsiteX108" fmla="*/ 3971925 w 4120749"/>
              <a:gd name="connsiteY108" fmla="*/ 24893 h 1267906"/>
              <a:gd name="connsiteX109" fmla="*/ 3795712 w 4120749"/>
              <a:gd name="connsiteY109" fmla="*/ 29656 h 1267906"/>
              <a:gd name="connsiteX110" fmla="*/ 3781425 w 4120749"/>
              <a:gd name="connsiteY110" fmla="*/ 34418 h 1267906"/>
              <a:gd name="connsiteX111" fmla="*/ 3743325 w 4120749"/>
              <a:gd name="connsiteY111" fmla="*/ 43943 h 1267906"/>
              <a:gd name="connsiteX112" fmla="*/ 3667125 w 4120749"/>
              <a:gd name="connsiteY112" fmla="*/ 39181 h 1267906"/>
              <a:gd name="connsiteX113" fmla="*/ 3624262 w 4120749"/>
              <a:gd name="connsiteY113" fmla="*/ 24893 h 1267906"/>
              <a:gd name="connsiteX114" fmla="*/ 3581400 w 4120749"/>
              <a:gd name="connsiteY114" fmla="*/ 10606 h 1267906"/>
              <a:gd name="connsiteX115" fmla="*/ 3548062 w 4120749"/>
              <a:gd name="connsiteY115" fmla="*/ 5843 h 1267906"/>
              <a:gd name="connsiteX116" fmla="*/ 3500437 w 4120749"/>
              <a:gd name="connsiteY116" fmla="*/ 5843 h 1267906"/>
              <a:gd name="connsiteX117" fmla="*/ 3486150 w 4120749"/>
              <a:gd name="connsiteY117" fmla="*/ 15368 h 1267906"/>
              <a:gd name="connsiteX118" fmla="*/ 3409950 w 4120749"/>
              <a:gd name="connsiteY118" fmla="*/ 34418 h 1267906"/>
              <a:gd name="connsiteX119" fmla="*/ 3152775 w 4120749"/>
              <a:gd name="connsiteY119" fmla="*/ 39181 h 1267906"/>
              <a:gd name="connsiteX120" fmla="*/ 3028950 w 4120749"/>
              <a:gd name="connsiteY120" fmla="*/ 29656 h 1267906"/>
              <a:gd name="connsiteX121" fmla="*/ 3000375 w 4120749"/>
              <a:gd name="connsiteY121" fmla="*/ 20131 h 1267906"/>
              <a:gd name="connsiteX122" fmla="*/ 2986087 w 4120749"/>
              <a:gd name="connsiteY122" fmla="*/ 15368 h 1267906"/>
              <a:gd name="connsiteX123" fmla="*/ 2938462 w 4120749"/>
              <a:gd name="connsiteY123" fmla="*/ 24893 h 1267906"/>
              <a:gd name="connsiteX124" fmla="*/ 2914650 w 4120749"/>
              <a:gd name="connsiteY124" fmla="*/ 29656 h 1267906"/>
              <a:gd name="connsiteX125" fmla="*/ 2719387 w 4120749"/>
              <a:gd name="connsiteY125" fmla="*/ 34418 h 1267906"/>
              <a:gd name="connsiteX126" fmla="*/ 2605087 w 4120749"/>
              <a:gd name="connsiteY126" fmla="*/ 29656 h 1267906"/>
              <a:gd name="connsiteX127" fmla="*/ 2590800 w 4120749"/>
              <a:gd name="connsiteY127" fmla="*/ 24893 h 1267906"/>
              <a:gd name="connsiteX128" fmla="*/ 2462212 w 4120749"/>
              <a:gd name="connsiteY128" fmla="*/ 34418 h 1267906"/>
              <a:gd name="connsiteX129" fmla="*/ 2371725 w 4120749"/>
              <a:gd name="connsiteY129" fmla="*/ 39181 h 1267906"/>
              <a:gd name="connsiteX130" fmla="*/ 2247900 w 4120749"/>
              <a:gd name="connsiteY130" fmla="*/ 48706 h 1267906"/>
              <a:gd name="connsiteX131" fmla="*/ 2133600 w 4120749"/>
              <a:gd name="connsiteY131" fmla="*/ 43943 h 1267906"/>
              <a:gd name="connsiteX132" fmla="*/ 1924050 w 4120749"/>
              <a:gd name="connsiteY132" fmla="*/ 39181 h 1267906"/>
              <a:gd name="connsiteX133" fmla="*/ 1862137 w 4120749"/>
              <a:gd name="connsiteY133" fmla="*/ 34418 h 1267906"/>
              <a:gd name="connsiteX134" fmla="*/ 1833562 w 4120749"/>
              <a:gd name="connsiteY134" fmla="*/ 24893 h 1267906"/>
              <a:gd name="connsiteX135" fmla="*/ 1819275 w 4120749"/>
              <a:gd name="connsiteY135" fmla="*/ 20131 h 1267906"/>
              <a:gd name="connsiteX136" fmla="*/ 1738312 w 4120749"/>
              <a:gd name="connsiteY136" fmla="*/ 15368 h 1267906"/>
              <a:gd name="connsiteX137" fmla="*/ 1685925 w 4120749"/>
              <a:gd name="connsiteY137" fmla="*/ 10606 h 1267906"/>
              <a:gd name="connsiteX138" fmla="*/ 1624012 w 4120749"/>
              <a:gd name="connsiteY138" fmla="*/ 15368 h 1267906"/>
              <a:gd name="connsiteX139" fmla="*/ 1600200 w 4120749"/>
              <a:gd name="connsiteY139" fmla="*/ 20131 h 1267906"/>
              <a:gd name="connsiteX140" fmla="*/ 1552575 w 4120749"/>
              <a:gd name="connsiteY140" fmla="*/ 24893 h 1267906"/>
              <a:gd name="connsiteX141" fmla="*/ 1524000 w 4120749"/>
              <a:gd name="connsiteY141" fmla="*/ 29656 h 1267906"/>
              <a:gd name="connsiteX142" fmla="*/ 1495425 w 4120749"/>
              <a:gd name="connsiteY142" fmla="*/ 39181 h 1267906"/>
              <a:gd name="connsiteX143" fmla="*/ 1300162 w 4120749"/>
              <a:gd name="connsiteY143" fmla="*/ 34418 h 1267906"/>
              <a:gd name="connsiteX144" fmla="*/ 1271587 w 4120749"/>
              <a:gd name="connsiteY144" fmla="*/ 29656 h 1267906"/>
              <a:gd name="connsiteX145" fmla="*/ 1076325 w 4120749"/>
              <a:gd name="connsiteY145" fmla="*/ 34418 h 1267906"/>
              <a:gd name="connsiteX146" fmla="*/ 1052512 w 4120749"/>
              <a:gd name="connsiteY146" fmla="*/ 39181 h 1267906"/>
              <a:gd name="connsiteX147" fmla="*/ 1038225 w 4120749"/>
              <a:gd name="connsiteY147" fmla="*/ 43943 h 1267906"/>
              <a:gd name="connsiteX148" fmla="*/ 819150 w 4120749"/>
              <a:gd name="connsiteY148" fmla="*/ 39181 h 1267906"/>
              <a:gd name="connsiteX149" fmla="*/ 762000 w 4120749"/>
              <a:gd name="connsiteY149" fmla="*/ 34418 h 1267906"/>
              <a:gd name="connsiteX150" fmla="*/ 738187 w 4120749"/>
              <a:gd name="connsiteY150" fmla="*/ 29656 h 1267906"/>
              <a:gd name="connsiteX151" fmla="*/ 681037 w 4120749"/>
              <a:gd name="connsiteY151" fmla="*/ 24893 h 1267906"/>
              <a:gd name="connsiteX152" fmla="*/ 633412 w 4120749"/>
              <a:gd name="connsiteY152" fmla="*/ 15368 h 1267906"/>
              <a:gd name="connsiteX153" fmla="*/ 547687 w 4120749"/>
              <a:gd name="connsiteY153" fmla="*/ 20131 h 1267906"/>
              <a:gd name="connsiteX154" fmla="*/ 476250 w 4120749"/>
              <a:gd name="connsiteY154" fmla="*/ 29656 h 1267906"/>
              <a:gd name="connsiteX155" fmla="*/ 461962 w 4120749"/>
              <a:gd name="connsiteY155" fmla="*/ 34418 h 1267906"/>
              <a:gd name="connsiteX156" fmla="*/ 328612 w 4120749"/>
              <a:gd name="connsiteY156" fmla="*/ 29656 h 1267906"/>
              <a:gd name="connsiteX157" fmla="*/ 280987 w 4120749"/>
              <a:gd name="connsiteY157" fmla="*/ 24893 h 1267906"/>
              <a:gd name="connsiteX158" fmla="*/ 233362 w 4120749"/>
              <a:gd name="connsiteY158" fmla="*/ 15368 h 1267906"/>
              <a:gd name="connsiteX159" fmla="*/ 133350 w 4120749"/>
              <a:gd name="connsiteY159" fmla="*/ 10606 h 1267906"/>
              <a:gd name="connsiteX160" fmla="*/ 95250 w 4120749"/>
              <a:gd name="connsiteY160" fmla="*/ 15368 h 1267906"/>
              <a:gd name="connsiteX161" fmla="*/ 80962 w 4120749"/>
              <a:gd name="connsiteY161" fmla="*/ 24893 h 1267906"/>
              <a:gd name="connsiteX162" fmla="*/ 52387 w 4120749"/>
              <a:gd name="connsiteY162" fmla="*/ 34418 h 1267906"/>
              <a:gd name="connsiteX163" fmla="*/ 38100 w 4120749"/>
              <a:gd name="connsiteY163" fmla="*/ 39181 h 1267906"/>
              <a:gd name="connsiteX164" fmla="*/ 23812 w 4120749"/>
              <a:gd name="connsiteY164" fmla="*/ 43943 h 1267906"/>
              <a:gd name="connsiteX165" fmla="*/ 9525 w 4120749"/>
              <a:gd name="connsiteY165" fmla="*/ 53468 h 1267906"/>
              <a:gd name="connsiteX166" fmla="*/ 14287 w 4120749"/>
              <a:gd name="connsiteY166" fmla="*/ 377318 h 1267906"/>
              <a:gd name="connsiteX167" fmla="*/ 4762 w 4120749"/>
              <a:gd name="connsiteY167" fmla="*/ 424943 h 1267906"/>
              <a:gd name="connsiteX168" fmla="*/ 0 w 4120749"/>
              <a:gd name="connsiteY168" fmla="*/ 482093 h 1267906"/>
              <a:gd name="connsiteX169" fmla="*/ 9525 w 4120749"/>
              <a:gd name="connsiteY169" fmla="*/ 624968 h 1267906"/>
              <a:gd name="connsiteX170" fmla="*/ 14287 w 4120749"/>
              <a:gd name="connsiteY170" fmla="*/ 763081 h 1267906"/>
              <a:gd name="connsiteX171" fmla="*/ 19050 w 4120749"/>
              <a:gd name="connsiteY171" fmla="*/ 805943 h 1267906"/>
              <a:gd name="connsiteX172" fmla="*/ 23812 w 4120749"/>
              <a:gd name="connsiteY172" fmla="*/ 1139318 h 1267906"/>
              <a:gd name="connsiteX173" fmla="*/ 33337 w 4120749"/>
              <a:gd name="connsiteY173" fmla="*/ 1172656 h 1267906"/>
              <a:gd name="connsiteX174" fmla="*/ 28575 w 4120749"/>
              <a:gd name="connsiteY174" fmla="*/ 1205993 h 1267906"/>
              <a:gd name="connsiteX0" fmla="*/ 28575 w 4120749"/>
              <a:gd name="connsiteY0" fmla="*/ 1205993 h 1267906"/>
              <a:gd name="connsiteX1" fmla="*/ 71437 w 4120749"/>
              <a:gd name="connsiteY1" fmla="*/ 1215518 h 1267906"/>
              <a:gd name="connsiteX2" fmla="*/ 85725 w 4120749"/>
              <a:gd name="connsiteY2" fmla="*/ 1225043 h 1267906"/>
              <a:gd name="connsiteX3" fmla="*/ 100012 w 4120749"/>
              <a:gd name="connsiteY3" fmla="*/ 1229806 h 1267906"/>
              <a:gd name="connsiteX4" fmla="*/ 214312 w 4120749"/>
              <a:gd name="connsiteY4" fmla="*/ 1225043 h 1267906"/>
              <a:gd name="connsiteX5" fmla="*/ 242887 w 4120749"/>
              <a:gd name="connsiteY5" fmla="*/ 1215518 h 1267906"/>
              <a:gd name="connsiteX6" fmla="*/ 257175 w 4120749"/>
              <a:gd name="connsiteY6" fmla="*/ 1210756 h 1267906"/>
              <a:gd name="connsiteX7" fmla="*/ 271462 w 4120749"/>
              <a:gd name="connsiteY7" fmla="*/ 1205993 h 1267906"/>
              <a:gd name="connsiteX8" fmla="*/ 304800 w 4120749"/>
              <a:gd name="connsiteY8" fmla="*/ 1215518 h 1267906"/>
              <a:gd name="connsiteX9" fmla="*/ 319087 w 4120749"/>
              <a:gd name="connsiteY9" fmla="*/ 1225043 h 1267906"/>
              <a:gd name="connsiteX10" fmla="*/ 528637 w 4120749"/>
              <a:gd name="connsiteY10" fmla="*/ 1225043 h 1267906"/>
              <a:gd name="connsiteX11" fmla="*/ 561975 w 4120749"/>
              <a:gd name="connsiteY11" fmla="*/ 1239331 h 1267906"/>
              <a:gd name="connsiteX12" fmla="*/ 576262 w 4120749"/>
              <a:gd name="connsiteY12" fmla="*/ 1244093 h 1267906"/>
              <a:gd name="connsiteX13" fmla="*/ 585787 w 4120749"/>
              <a:gd name="connsiteY13" fmla="*/ 1229806 h 1267906"/>
              <a:gd name="connsiteX14" fmla="*/ 623887 w 4120749"/>
              <a:gd name="connsiteY14" fmla="*/ 1239331 h 1267906"/>
              <a:gd name="connsiteX15" fmla="*/ 638175 w 4120749"/>
              <a:gd name="connsiteY15" fmla="*/ 1253618 h 1267906"/>
              <a:gd name="connsiteX16" fmla="*/ 652462 w 4120749"/>
              <a:gd name="connsiteY16" fmla="*/ 1258381 h 1267906"/>
              <a:gd name="connsiteX17" fmla="*/ 666750 w 4120749"/>
              <a:gd name="connsiteY17" fmla="*/ 1267906 h 1267906"/>
              <a:gd name="connsiteX18" fmla="*/ 728662 w 4120749"/>
              <a:gd name="connsiteY18" fmla="*/ 1263143 h 1267906"/>
              <a:gd name="connsiteX19" fmla="*/ 742950 w 4120749"/>
              <a:gd name="connsiteY19" fmla="*/ 1258381 h 1267906"/>
              <a:gd name="connsiteX20" fmla="*/ 762000 w 4120749"/>
              <a:gd name="connsiteY20" fmla="*/ 1253618 h 1267906"/>
              <a:gd name="connsiteX21" fmla="*/ 776287 w 4120749"/>
              <a:gd name="connsiteY21" fmla="*/ 1248856 h 1267906"/>
              <a:gd name="connsiteX22" fmla="*/ 847725 w 4120749"/>
              <a:gd name="connsiteY22" fmla="*/ 1244093 h 1267906"/>
              <a:gd name="connsiteX23" fmla="*/ 885825 w 4120749"/>
              <a:gd name="connsiteY23" fmla="*/ 1239331 h 1267906"/>
              <a:gd name="connsiteX24" fmla="*/ 914400 w 4120749"/>
              <a:gd name="connsiteY24" fmla="*/ 1229806 h 1267906"/>
              <a:gd name="connsiteX25" fmla="*/ 928687 w 4120749"/>
              <a:gd name="connsiteY25" fmla="*/ 1225043 h 1267906"/>
              <a:gd name="connsiteX26" fmla="*/ 1090612 w 4120749"/>
              <a:gd name="connsiteY26" fmla="*/ 1234568 h 1267906"/>
              <a:gd name="connsiteX27" fmla="*/ 1104900 w 4120749"/>
              <a:gd name="connsiteY27" fmla="*/ 1239331 h 1267906"/>
              <a:gd name="connsiteX28" fmla="*/ 1119187 w 4120749"/>
              <a:gd name="connsiteY28" fmla="*/ 1248856 h 1267906"/>
              <a:gd name="connsiteX29" fmla="*/ 1223962 w 4120749"/>
              <a:gd name="connsiteY29" fmla="*/ 1244093 h 1267906"/>
              <a:gd name="connsiteX30" fmla="*/ 1266825 w 4120749"/>
              <a:gd name="connsiteY30" fmla="*/ 1225043 h 1267906"/>
              <a:gd name="connsiteX31" fmla="*/ 1295400 w 4120749"/>
              <a:gd name="connsiteY31" fmla="*/ 1220281 h 1267906"/>
              <a:gd name="connsiteX32" fmla="*/ 1509712 w 4120749"/>
              <a:gd name="connsiteY32" fmla="*/ 1225043 h 1267906"/>
              <a:gd name="connsiteX33" fmla="*/ 1552575 w 4120749"/>
              <a:gd name="connsiteY33" fmla="*/ 1239331 h 1267906"/>
              <a:gd name="connsiteX34" fmla="*/ 1566862 w 4120749"/>
              <a:gd name="connsiteY34" fmla="*/ 1244093 h 1267906"/>
              <a:gd name="connsiteX35" fmla="*/ 1600200 w 4120749"/>
              <a:gd name="connsiteY35" fmla="*/ 1239331 h 1267906"/>
              <a:gd name="connsiteX36" fmla="*/ 1614487 w 4120749"/>
              <a:gd name="connsiteY36" fmla="*/ 1234568 h 1267906"/>
              <a:gd name="connsiteX37" fmla="*/ 1638300 w 4120749"/>
              <a:gd name="connsiteY37" fmla="*/ 1229806 h 1267906"/>
              <a:gd name="connsiteX38" fmla="*/ 1809750 w 4120749"/>
              <a:gd name="connsiteY38" fmla="*/ 1234568 h 1267906"/>
              <a:gd name="connsiteX39" fmla="*/ 1866900 w 4120749"/>
              <a:gd name="connsiteY39" fmla="*/ 1239331 h 1267906"/>
              <a:gd name="connsiteX40" fmla="*/ 1914525 w 4120749"/>
              <a:gd name="connsiteY40" fmla="*/ 1253618 h 1267906"/>
              <a:gd name="connsiteX41" fmla="*/ 1928812 w 4120749"/>
              <a:gd name="connsiteY41" fmla="*/ 1258381 h 1267906"/>
              <a:gd name="connsiteX42" fmla="*/ 1943100 w 4120749"/>
              <a:gd name="connsiteY42" fmla="*/ 1267906 h 1267906"/>
              <a:gd name="connsiteX43" fmla="*/ 1995487 w 4120749"/>
              <a:gd name="connsiteY43" fmla="*/ 1258381 h 1267906"/>
              <a:gd name="connsiteX44" fmla="*/ 2009775 w 4120749"/>
              <a:gd name="connsiteY44" fmla="*/ 1248856 h 1267906"/>
              <a:gd name="connsiteX45" fmla="*/ 2024062 w 4120749"/>
              <a:gd name="connsiteY45" fmla="*/ 1244093 h 1267906"/>
              <a:gd name="connsiteX46" fmla="*/ 2052637 w 4120749"/>
              <a:gd name="connsiteY46" fmla="*/ 1225043 h 1267906"/>
              <a:gd name="connsiteX47" fmla="*/ 2100262 w 4120749"/>
              <a:gd name="connsiteY47" fmla="*/ 1215518 h 1267906"/>
              <a:gd name="connsiteX48" fmla="*/ 2157412 w 4120749"/>
              <a:gd name="connsiteY48" fmla="*/ 1220281 h 1267906"/>
              <a:gd name="connsiteX49" fmla="*/ 2243137 w 4120749"/>
              <a:gd name="connsiteY49" fmla="*/ 1225043 h 1267906"/>
              <a:gd name="connsiteX50" fmla="*/ 2266950 w 4120749"/>
              <a:gd name="connsiteY50" fmla="*/ 1229806 h 1267906"/>
              <a:gd name="connsiteX51" fmla="*/ 2300287 w 4120749"/>
              <a:gd name="connsiteY51" fmla="*/ 1234568 h 1267906"/>
              <a:gd name="connsiteX52" fmla="*/ 2381250 w 4120749"/>
              <a:gd name="connsiteY52" fmla="*/ 1234568 h 1267906"/>
              <a:gd name="connsiteX53" fmla="*/ 2443162 w 4120749"/>
              <a:gd name="connsiteY53" fmla="*/ 1239331 h 1267906"/>
              <a:gd name="connsiteX54" fmla="*/ 2581275 w 4120749"/>
              <a:gd name="connsiteY54" fmla="*/ 1239331 h 1267906"/>
              <a:gd name="connsiteX55" fmla="*/ 2624137 w 4120749"/>
              <a:gd name="connsiteY55" fmla="*/ 1225043 h 1267906"/>
              <a:gd name="connsiteX56" fmla="*/ 2638425 w 4120749"/>
              <a:gd name="connsiteY56" fmla="*/ 1220281 h 1267906"/>
              <a:gd name="connsiteX57" fmla="*/ 2652712 w 4120749"/>
              <a:gd name="connsiteY57" fmla="*/ 1215518 h 1267906"/>
              <a:gd name="connsiteX58" fmla="*/ 2995612 w 4120749"/>
              <a:gd name="connsiteY58" fmla="*/ 1225043 h 1267906"/>
              <a:gd name="connsiteX59" fmla="*/ 3090862 w 4120749"/>
              <a:gd name="connsiteY59" fmla="*/ 1220281 h 1267906"/>
              <a:gd name="connsiteX60" fmla="*/ 3248025 w 4120749"/>
              <a:gd name="connsiteY60" fmla="*/ 1225043 h 1267906"/>
              <a:gd name="connsiteX61" fmla="*/ 3262312 w 4120749"/>
              <a:gd name="connsiteY61" fmla="*/ 1229806 h 1267906"/>
              <a:gd name="connsiteX62" fmla="*/ 3305175 w 4120749"/>
              <a:gd name="connsiteY62" fmla="*/ 1239331 h 1267906"/>
              <a:gd name="connsiteX63" fmla="*/ 3319462 w 4120749"/>
              <a:gd name="connsiteY63" fmla="*/ 1244093 h 1267906"/>
              <a:gd name="connsiteX64" fmla="*/ 3409950 w 4120749"/>
              <a:gd name="connsiteY64" fmla="*/ 1248856 h 1267906"/>
              <a:gd name="connsiteX65" fmla="*/ 3443287 w 4120749"/>
              <a:gd name="connsiteY65" fmla="*/ 1244093 h 1267906"/>
              <a:gd name="connsiteX66" fmla="*/ 3471862 w 4120749"/>
              <a:gd name="connsiteY66" fmla="*/ 1234568 h 1267906"/>
              <a:gd name="connsiteX67" fmla="*/ 3514725 w 4120749"/>
              <a:gd name="connsiteY67" fmla="*/ 1220281 h 1267906"/>
              <a:gd name="connsiteX68" fmla="*/ 3552825 w 4120749"/>
              <a:gd name="connsiteY68" fmla="*/ 1215518 h 1267906"/>
              <a:gd name="connsiteX69" fmla="*/ 3709987 w 4120749"/>
              <a:gd name="connsiteY69" fmla="*/ 1220281 h 1267906"/>
              <a:gd name="connsiteX70" fmla="*/ 3738562 w 4120749"/>
              <a:gd name="connsiteY70" fmla="*/ 1229806 h 1267906"/>
              <a:gd name="connsiteX71" fmla="*/ 3762375 w 4120749"/>
              <a:gd name="connsiteY71" fmla="*/ 1234568 h 1267906"/>
              <a:gd name="connsiteX72" fmla="*/ 3829050 w 4120749"/>
              <a:gd name="connsiteY72" fmla="*/ 1220281 h 1267906"/>
              <a:gd name="connsiteX73" fmla="*/ 3948112 w 4120749"/>
              <a:gd name="connsiteY73" fmla="*/ 1215518 h 1267906"/>
              <a:gd name="connsiteX74" fmla="*/ 3976687 w 4120749"/>
              <a:gd name="connsiteY74" fmla="*/ 1201231 h 1267906"/>
              <a:gd name="connsiteX75" fmla="*/ 4000500 w 4120749"/>
              <a:gd name="connsiteY75" fmla="*/ 1182181 h 1267906"/>
              <a:gd name="connsiteX76" fmla="*/ 4014787 w 4120749"/>
              <a:gd name="connsiteY76" fmla="*/ 1172656 h 1267906"/>
              <a:gd name="connsiteX77" fmla="*/ 4029075 w 4120749"/>
              <a:gd name="connsiteY77" fmla="*/ 1167893 h 1267906"/>
              <a:gd name="connsiteX78" fmla="*/ 4033837 w 4120749"/>
              <a:gd name="connsiteY78" fmla="*/ 1115506 h 1267906"/>
              <a:gd name="connsiteX79" fmla="*/ 4038600 w 4120749"/>
              <a:gd name="connsiteY79" fmla="*/ 1101218 h 1267906"/>
              <a:gd name="connsiteX80" fmla="*/ 4052887 w 4120749"/>
              <a:gd name="connsiteY80" fmla="*/ 1091693 h 1267906"/>
              <a:gd name="connsiteX81" fmla="*/ 4067175 w 4120749"/>
              <a:gd name="connsiteY81" fmla="*/ 1086931 h 1267906"/>
              <a:gd name="connsiteX82" fmla="*/ 4100512 w 4120749"/>
              <a:gd name="connsiteY82" fmla="*/ 1039306 h 1267906"/>
              <a:gd name="connsiteX83" fmla="*/ 4095750 w 4120749"/>
              <a:gd name="connsiteY83" fmla="*/ 996443 h 1267906"/>
              <a:gd name="connsiteX84" fmla="*/ 4090987 w 4120749"/>
              <a:gd name="connsiteY84" fmla="*/ 982156 h 1267906"/>
              <a:gd name="connsiteX85" fmla="*/ 4086225 w 4120749"/>
              <a:gd name="connsiteY85" fmla="*/ 963106 h 1267906"/>
              <a:gd name="connsiteX86" fmla="*/ 4081462 w 4120749"/>
              <a:gd name="connsiteY86" fmla="*/ 925006 h 1267906"/>
              <a:gd name="connsiteX87" fmla="*/ 4095750 w 4120749"/>
              <a:gd name="connsiteY87" fmla="*/ 863093 h 1267906"/>
              <a:gd name="connsiteX88" fmla="*/ 4100512 w 4120749"/>
              <a:gd name="connsiteY88" fmla="*/ 848806 h 1267906"/>
              <a:gd name="connsiteX89" fmla="*/ 4086225 w 4120749"/>
              <a:gd name="connsiteY89" fmla="*/ 815468 h 1267906"/>
              <a:gd name="connsiteX90" fmla="*/ 4071937 w 4120749"/>
              <a:gd name="connsiteY90" fmla="*/ 786893 h 1267906"/>
              <a:gd name="connsiteX91" fmla="*/ 4081462 w 4120749"/>
              <a:gd name="connsiteY91" fmla="*/ 639256 h 1267906"/>
              <a:gd name="connsiteX92" fmla="*/ 4090987 w 4120749"/>
              <a:gd name="connsiteY92" fmla="*/ 544006 h 1267906"/>
              <a:gd name="connsiteX93" fmla="*/ 4086225 w 4120749"/>
              <a:gd name="connsiteY93" fmla="*/ 486856 h 1267906"/>
              <a:gd name="connsiteX94" fmla="*/ 4086225 w 4120749"/>
              <a:gd name="connsiteY94" fmla="*/ 410656 h 1267906"/>
              <a:gd name="connsiteX95" fmla="*/ 4095750 w 4120749"/>
              <a:gd name="connsiteY95" fmla="*/ 396368 h 1267906"/>
              <a:gd name="connsiteX96" fmla="*/ 4100512 w 4120749"/>
              <a:gd name="connsiteY96" fmla="*/ 382081 h 1267906"/>
              <a:gd name="connsiteX97" fmla="*/ 4090987 w 4120749"/>
              <a:gd name="connsiteY97" fmla="*/ 329693 h 1267906"/>
              <a:gd name="connsiteX98" fmla="*/ 4071937 w 4120749"/>
              <a:gd name="connsiteY98" fmla="*/ 301118 h 1267906"/>
              <a:gd name="connsiteX99" fmla="*/ 4081462 w 4120749"/>
              <a:gd name="connsiteY99" fmla="*/ 258256 h 1267906"/>
              <a:gd name="connsiteX100" fmla="*/ 4100512 w 4120749"/>
              <a:gd name="connsiteY100" fmla="*/ 229681 h 1267906"/>
              <a:gd name="connsiteX101" fmla="*/ 4105275 w 4120749"/>
              <a:gd name="connsiteY101" fmla="*/ 215393 h 1267906"/>
              <a:gd name="connsiteX102" fmla="*/ 4114800 w 4120749"/>
              <a:gd name="connsiteY102" fmla="*/ 201106 h 1267906"/>
              <a:gd name="connsiteX103" fmla="*/ 4114800 w 4120749"/>
              <a:gd name="connsiteY103" fmla="*/ 110618 h 1267906"/>
              <a:gd name="connsiteX104" fmla="*/ 4100512 w 4120749"/>
              <a:gd name="connsiteY104" fmla="*/ 82043 h 1267906"/>
              <a:gd name="connsiteX105" fmla="*/ 4081462 w 4120749"/>
              <a:gd name="connsiteY105" fmla="*/ 67756 h 1267906"/>
              <a:gd name="connsiteX106" fmla="*/ 4052887 w 4120749"/>
              <a:gd name="connsiteY106" fmla="*/ 48706 h 1267906"/>
              <a:gd name="connsiteX107" fmla="*/ 4038600 w 4120749"/>
              <a:gd name="connsiteY107" fmla="*/ 39181 h 1267906"/>
              <a:gd name="connsiteX108" fmla="*/ 3971925 w 4120749"/>
              <a:gd name="connsiteY108" fmla="*/ 24893 h 1267906"/>
              <a:gd name="connsiteX109" fmla="*/ 3795712 w 4120749"/>
              <a:gd name="connsiteY109" fmla="*/ 29656 h 1267906"/>
              <a:gd name="connsiteX110" fmla="*/ 3781425 w 4120749"/>
              <a:gd name="connsiteY110" fmla="*/ 34418 h 1267906"/>
              <a:gd name="connsiteX111" fmla="*/ 3743325 w 4120749"/>
              <a:gd name="connsiteY111" fmla="*/ 43943 h 1267906"/>
              <a:gd name="connsiteX112" fmla="*/ 3667125 w 4120749"/>
              <a:gd name="connsiteY112" fmla="*/ 39181 h 1267906"/>
              <a:gd name="connsiteX113" fmla="*/ 3624262 w 4120749"/>
              <a:gd name="connsiteY113" fmla="*/ 24893 h 1267906"/>
              <a:gd name="connsiteX114" fmla="*/ 3581400 w 4120749"/>
              <a:gd name="connsiteY114" fmla="*/ 10606 h 1267906"/>
              <a:gd name="connsiteX115" fmla="*/ 3548062 w 4120749"/>
              <a:gd name="connsiteY115" fmla="*/ 5843 h 1267906"/>
              <a:gd name="connsiteX116" fmla="*/ 3500437 w 4120749"/>
              <a:gd name="connsiteY116" fmla="*/ 5843 h 1267906"/>
              <a:gd name="connsiteX117" fmla="*/ 3486150 w 4120749"/>
              <a:gd name="connsiteY117" fmla="*/ 15368 h 1267906"/>
              <a:gd name="connsiteX118" fmla="*/ 3409950 w 4120749"/>
              <a:gd name="connsiteY118" fmla="*/ 34418 h 1267906"/>
              <a:gd name="connsiteX119" fmla="*/ 3152775 w 4120749"/>
              <a:gd name="connsiteY119" fmla="*/ 39181 h 1267906"/>
              <a:gd name="connsiteX120" fmla="*/ 3028950 w 4120749"/>
              <a:gd name="connsiteY120" fmla="*/ 29656 h 1267906"/>
              <a:gd name="connsiteX121" fmla="*/ 3000375 w 4120749"/>
              <a:gd name="connsiteY121" fmla="*/ 20131 h 1267906"/>
              <a:gd name="connsiteX122" fmla="*/ 2986087 w 4120749"/>
              <a:gd name="connsiteY122" fmla="*/ 15368 h 1267906"/>
              <a:gd name="connsiteX123" fmla="*/ 2938462 w 4120749"/>
              <a:gd name="connsiteY123" fmla="*/ 24893 h 1267906"/>
              <a:gd name="connsiteX124" fmla="*/ 2914650 w 4120749"/>
              <a:gd name="connsiteY124" fmla="*/ 29656 h 1267906"/>
              <a:gd name="connsiteX125" fmla="*/ 2719387 w 4120749"/>
              <a:gd name="connsiteY125" fmla="*/ 34418 h 1267906"/>
              <a:gd name="connsiteX126" fmla="*/ 2605087 w 4120749"/>
              <a:gd name="connsiteY126" fmla="*/ 29656 h 1267906"/>
              <a:gd name="connsiteX127" fmla="*/ 2590800 w 4120749"/>
              <a:gd name="connsiteY127" fmla="*/ 24893 h 1267906"/>
              <a:gd name="connsiteX128" fmla="*/ 2462212 w 4120749"/>
              <a:gd name="connsiteY128" fmla="*/ 34418 h 1267906"/>
              <a:gd name="connsiteX129" fmla="*/ 2371725 w 4120749"/>
              <a:gd name="connsiteY129" fmla="*/ 39181 h 1267906"/>
              <a:gd name="connsiteX130" fmla="*/ 2247900 w 4120749"/>
              <a:gd name="connsiteY130" fmla="*/ 48706 h 1267906"/>
              <a:gd name="connsiteX131" fmla="*/ 2133600 w 4120749"/>
              <a:gd name="connsiteY131" fmla="*/ 43943 h 1267906"/>
              <a:gd name="connsiteX132" fmla="*/ 1924050 w 4120749"/>
              <a:gd name="connsiteY132" fmla="*/ 39181 h 1267906"/>
              <a:gd name="connsiteX133" fmla="*/ 1862137 w 4120749"/>
              <a:gd name="connsiteY133" fmla="*/ 34418 h 1267906"/>
              <a:gd name="connsiteX134" fmla="*/ 1833562 w 4120749"/>
              <a:gd name="connsiteY134" fmla="*/ 24893 h 1267906"/>
              <a:gd name="connsiteX135" fmla="*/ 1819275 w 4120749"/>
              <a:gd name="connsiteY135" fmla="*/ 20131 h 1267906"/>
              <a:gd name="connsiteX136" fmla="*/ 1738312 w 4120749"/>
              <a:gd name="connsiteY136" fmla="*/ 15368 h 1267906"/>
              <a:gd name="connsiteX137" fmla="*/ 1685925 w 4120749"/>
              <a:gd name="connsiteY137" fmla="*/ 10606 h 1267906"/>
              <a:gd name="connsiteX138" fmla="*/ 1624012 w 4120749"/>
              <a:gd name="connsiteY138" fmla="*/ 15368 h 1267906"/>
              <a:gd name="connsiteX139" fmla="*/ 1600200 w 4120749"/>
              <a:gd name="connsiteY139" fmla="*/ 20131 h 1267906"/>
              <a:gd name="connsiteX140" fmla="*/ 1552575 w 4120749"/>
              <a:gd name="connsiteY140" fmla="*/ 24893 h 1267906"/>
              <a:gd name="connsiteX141" fmla="*/ 1524000 w 4120749"/>
              <a:gd name="connsiteY141" fmla="*/ 29656 h 1267906"/>
              <a:gd name="connsiteX142" fmla="*/ 1495425 w 4120749"/>
              <a:gd name="connsiteY142" fmla="*/ 39181 h 1267906"/>
              <a:gd name="connsiteX143" fmla="*/ 1300162 w 4120749"/>
              <a:gd name="connsiteY143" fmla="*/ 34418 h 1267906"/>
              <a:gd name="connsiteX144" fmla="*/ 1271587 w 4120749"/>
              <a:gd name="connsiteY144" fmla="*/ 29656 h 1267906"/>
              <a:gd name="connsiteX145" fmla="*/ 1076325 w 4120749"/>
              <a:gd name="connsiteY145" fmla="*/ 34418 h 1267906"/>
              <a:gd name="connsiteX146" fmla="*/ 1052512 w 4120749"/>
              <a:gd name="connsiteY146" fmla="*/ 39181 h 1267906"/>
              <a:gd name="connsiteX147" fmla="*/ 1038225 w 4120749"/>
              <a:gd name="connsiteY147" fmla="*/ 43943 h 1267906"/>
              <a:gd name="connsiteX148" fmla="*/ 819150 w 4120749"/>
              <a:gd name="connsiteY148" fmla="*/ 39181 h 1267906"/>
              <a:gd name="connsiteX149" fmla="*/ 762000 w 4120749"/>
              <a:gd name="connsiteY149" fmla="*/ 34418 h 1267906"/>
              <a:gd name="connsiteX150" fmla="*/ 738187 w 4120749"/>
              <a:gd name="connsiteY150" fmla="*/ 29656 h 1267906"/>
              <a:gd name="connsiteX151" fmla="*/ 681037 w 4120749"/>
              <a:gd name="connsiteY151" fmla="*/ 24893 h 1267906"/>
              <a:gd name="connsiteX152" fmla="*/ 633412 w 4120749"/>
              <a:gd name="connsiteY152" fmla="*/ 15368 h 1267906"/>
              <a:gd name="connsiteX153" fmla="*/ 547687 w 4120749"/>
              <a:gd name="connsiteY153" fmla="*/ 20131 h 1267906"/>
              <a:gd name="connsiteX154" fmla="*/ 476250 w 4120749"/>
              <a:gd name="connsiteY154" fmla="*/ 29656 h 1267906"/>
              <a:gd name="connsiteX155" fmla="*/ 461962 w 4120749"/>
              <a:gd name="connsiteY155" fmla="*/ 34418 h 1267906"/>
              <a:gd name="connsiteX156" fmla="*/ 328612 w 4120749"/>
              <a:gd name="connsiteY156" fmla="*/ 29656 h 1267906"/>
              <a:gd name="connsiteX157" fmla="*/ 280987 w 4120749"/>
              <a:gd name="connsiteY157" fmla="*/ 24893 h 1267906"/>
              <a:gd name="connsiteX158" fmla="*/ 233362 w 4120749"/>
              <a:gd name="connsiteY158" fmla="*/ 15368 h 1267906"/>
              <a:gd name="connsiteX159" fmla="*/ 133350 w 4120749"/>
              <a:gd name="connsiteY159" fmla="*/ 10606 h 1267906"/>
              <a:gd name="connsiteX160" fmla="*/ 95250 w 4120749"/>
              <a:gd name="connsiteY160" fmla="*/ 15368 h 1267906"/>
              <a:gd name="connsiteX161" fmla="*/ 80962 w 4120749"/>
              <a:gd name="connsiteY161" fmla="*/ 24893 h 1267906"/>
              <a:gd name="connsiteX162" fmla="*/ 52387 w 4120749"/>
              <a:gd name="connsiteY162" fmla="*/ 34418 h 1267906"/>
              <a:gd name="connsiteX163" fmla="*/ 38100 w 4120749"/>
              <a:gd name="connsiteY163" fmla="*/ 39181 h 1267906"/>
              <a:gd name="connsiteX164" fmla="*/ 23812 w 4120749"/>
              <a:gd name="connsiteY164" fmla="*/ 43943 h 1267906"/>
              <a:gd name="connsiteX165" fmla="*/ 9525 w 4120749"/>
              <a:gd name="connsiteY165" fmla="*/ 53468 h 1267906"/>
              <a:gd name="connsiteX166" fmla="*/ 4762 w 4120749"/>
              <a:gd name="connsiteY166" fmla="*/ 424943 h 1267906"/>
              <a:gd name="connsiteX167" fmla="*/ 0 w 4120749"/>
              <a:gd name="connsiteY167" fmla="*/ 482093 h 1267906"/>
              <a:gd name="connsiteX168" fmla="*/ 9525 w 4120749"/>
              <a:gd name="connsiteY168" fmla="*/ 624968 h 1267906"/>
              <a:gd name="connsiteX169" fmla="*/ 14287 w 4120749"/>
              <a:gd name="connsiteY169" fmla="*/ 763081 h 1267906"/>
              <a:gd name="connsiteX170" fmla="*/ 19050 w 4120749"/>
              <a:gd name="connsiteY170" fmla="*/ 805943 h 1267906"/>
              <a:gd name="connsiteX171" fmla="*/ 23812 w 4120749"/>
              <a:gd name="connsiteY171" fmla="*/ 1139318 h 1267906"/>
              <a:gd name="connsiteX172" fmla="*/ 33337 w 4120749"/>
              <a:gd name="connsiteY172" fmla="*/ 1172656 h 1267906"/>
              <a:gd name="connsiteX173" fmla="*/ 28575 w 4120749"/>
              <a:gd name="connsiteY173" fmla="*/ 1205993 h 1267906"/>
              <a:gd name="connsiteX0" fmla="*/ 28575 w 4120749"/>
              <a:gd name="connsiteY0" fmla="*/ 1205993 h 1267906"/>
              <a:gd name="connsiteX1" fmla="*/ 71437 w 4120749"/>
              <a:gd name="connsiteY1" fmla="*/ 1215518 h 1267906"/>
              <a:gd name="connsiteX2" fmla="*/ 85725 w 4120749"/>
              <a:gd name="connsiteY2" fmla="*/ 1225043 h 1267906"/>
              <a:gd name="connsiteX3" fmla="*/ 100012 w 4120749"/>
              <a:gd name="connsiteY3" fmla="*/ 1229806 h 1267906"/>
              <a:gd name="connsiteX4" fmla="*/ 214312 w 4120749"/>
              <a:gd name="connsiteY4" fmla="*/ 1225043 h 1267906"/>
              <a:gd name="connsiteX5" fmla="*/ 242887 w 4120749"/>
              <a:gd name="connsiteY5" fmla="*/ 1215518 h 1267906"/>
              <a:gd name="connsiteX6" fmla="*/ 257175 w 4120749"/>
              <a:gd name="connsiteY6" fmla="*/ 1210756 h 1267906"/>
              <a:gd name="connsiteX7" fmla="*/ 271462 w 4120749"/>
              <a:gd name="connsiteY7" fmla="*/ 1205993 h 1267906"/>
              <a:gd name="connsiteX8" fmla="*/ 304800 w 4120749"/>
              <a:gd name="connsiteY8" fmla="*/ 1215518 h 1267906"/>
              <a:gd name="connsiteX9" fmla="*/ 319087 w 4120749"/>
              <a:gd name="connsiteY9" fmla="*/ 1225043 h 1267906"/>
              <a:gd name="connsiteX10" fmla="*/ 528637 w 4120749"/>
              <a:gd name="connsiteY10" fmla="*/ 1225043 h 1267906"/>
              <a:gd name="connsiteX11" fmla="*/ 561975 w 4120749"/>
              <a:gd name="connsiteY11" fmla="*/ 1239331 h 1267906"/>
              <a:gd name="connsiteX12" fmla="*/ 576262 w 4120749"/>
              <a:gd name="connsiteY12" fmla="*/ 1244093 h 1267906"/>
              <a:gd name="connsiteX13" fmla="*/ 585787 w 4120749"/>
              <a:gd name="connsiteY13" fmla="*/ 1229806 h 1267906"/>
              <a:gd name="connsiteX14" fmla="*/ 623887 w 4120749"/>
              <a:gd name="connsiteY14" fmla="*/ 1239331 h 1267906"/>
              <a:gd name="connsiteX15" fmla="*/ 638175 w 4120749"/>
              <a:gd name="connsiteY15" fmla="*/ 1253618 h 1267906"/>
              <a:gd name="connsiteX16" fmla="*/ 652462 w 4120749"/>
              <a:gd name="connsiteY16" fmla="*/ 1258381 h 1267906"/>
              <a:gd name="connsiteX17" fmla="*/ 666750 w 4120749"/>
              <a:gd name="connsiteY17" fmla="*/ 1267906 h 1267906"/>
              <a:gd name="connsiteX18" fmla="*/ 728662 w 4120749"/>
              <a:gd name="connsiteY18" fmla="*/ 1263143 h 1267906"/>
              <a:gd name="connsiteX19" fmla="*/ 742950 w 4120749"/>
              <a:gd name="connsiteY19" fmla="*/ 1258381 h 1267906"/>
              <a:gd name="connsiteX20" fmla="*/ 762000 w 4120749"/>
              <a:gd name="connsiteY20" fmla="*/ 1253618 h 1267906"/>
              <a:gd name="connsiteX21" fmla="*/ 776287 w 4120749"/>
              <a:gd name="connsiteY21" fmla="*/ 1248856 h 1267906"/>
              <a:gd name="connsiteX22" fmla="*/ 847725 w 4120749"/>
              <a:gd name="connsiteY22" fmla="*/ 1244093 h 1267906"/>
              <a:gd name="connsiteX23" fmla="*/ 885825 w 4120749"/>
              <a:gd name="connsiteY23" fmla="*/ 1239331 h 1267906"/>
              <a:gd name="connsiteX24" fmla="*/ 914400 w 4120749"/>
              <a:gd name="connsiteY24" fmla="*/ 1229806 h 1267906"/>
              <a:gd name="connsiteX25" fmla="*/ 928687 w 4120749"/>
              <a:gd name="connsiteY25" fmla="*/ 1225043 h 1267906"/>
              <a:gd name="connsiteX26" fmla="*/ 1090612 w 4120749"/>
              <a:gd name="connsiteY26" fmla="*/ 1234568 h 1267906"/>
              <a:gd name="connsiteX27" fmla="*/ 1104900 w 4120749"/>
              <a:gd name="connsiteY27" fmla="*/ 1239331 h 1267906"/>
              <a:gd name="connsiteX28" fmla="*/ 1119187 w 4120749"/>
              <a:gd name="connsiteY28" fmla="*/ 1248856 h 1267906"/>
              <a:gd name="connsiteX29" fmla="*/ 1223962 w 4120749"/>
              <a:gd name="connsiteY29" fmla="*/ 1244093 h 1267906"/>
              <a:gd name="connsiteX30" fmla="*/ 1266825 w 4120749"/>
              <a:gd name="connsiteY30" fmla="*/ 1225043 h 1267906"/>
              <a:gd name="connsiteX31" fmla="*/ 1295400 w 4120749"/>
              <a:gd name="connsiteY31" fmla="*/ 1220281 h 1267906"/>
              <a:gd name="connsiteX32" fmla="*/ 1509712 w 4120749"/>
              <a:gd name="connsiteY32" fmla="*/ 1225043 h 1267906"/>
              <a:gd name="connsiteX33" fmla="*/ 1552575 w 4120749"/>
              <a:gd name="connsiteY33" fmla="*/ 1239331 h 1267906"/>
              <a:gd name="connsiteX34" fmla="*/ 1566862 w 4120749"/>
              <a:gd name="connsiteY34" fmla="*/ 1244093 h 1267906"/>
              <a:gd name="connsiteX35" fmla="*/ 1600200 w 4120749"/>
              <a:gd name="connsiteY35" fmla="*/ 1239331 h 1267906"/>
              <a:gd name="connsiteX36" fmla="*/ 1614487 w 4120749"/>
              <a:gd name="connsiteY36" fmla="*/ 1234568 h 1267906"/>
              <a:gd name="connsiteX37" fmla="*/ 1638300 w 4120749"/>
              <a:gd name="connsiteY37" fmla="*/ 1229806 h 1267906"/>
              <a:gd name="connsiteX38" fmla="*/ 1809750 w 4120749"/>
              <a:gd name="connsiteY38" fmla="*/ 1234568 h 1267906"/>
              <a:gd name="connsiteX39" fmla="*/ 1866900 w 4120749"/>
              <a:gd name="connsiteY39" fmla="*/ 1239331 h 1267906"/>
              <a:gd name="connsiteX40" fmla="*/ 1914525 w 4120749"/>
              <a:gd name="connsiteY40" fmla="*/ 1253618 h 1267906"/>
              <a:gd name="connsiteX41" fmla="*/ 1928812 w 4120749"/>
              <a:gd name="connsiteY41" fmla="*/ 1258381 h 1267906"/>
              <a:gd name="connsiteX42" fmla="*/ 1943100 w 4120749"/>
              <a:gd name="connsiteY42" fmla="*/ 1267906 h 1267906"/>
              <a:gd name="connsiteX43" fmla="*/ 1995487 w 4120749"/>
              <a:gd name="connsiteY43" fmla="*/ 1258381 h 1267906"/>
              <a:gd name="connsiteX44" fmla="*/ 2009775 w 4120749"/>
              <a:gd name="connsiteY44" fmla="*/ 1248856 h 1267906"/>
              <a:gd name="connsiteX45" fmla="*/ 2024062 w 4120749"/>
              <a:gd name="connsiteY45" fmla="*/ 1244093 h 1267906"/>
              <a:gd name="connsiteX46" fmla="*/ 2052637 w 4120749"/>
              <a:gd name="connsiteY46" fmla="*/ 1225043 h 1267906"/>
              <a:gd name="connsiteX47" fmla="*/ 2100262 w 4120749"/>
              <a:gd name="connsiteY47" fmla="*/ 1215518 h 1267906"/>
              <a:gd name="connsiteX48" fmla="*/ 2157412 w 4120749"/>
              <a:gd name="connsiteY48" fmla="*/ 1220281 h 1267906"/>
              <a:gd name="connsiteX49" fmla="*/ 2243137 w 4120749"/>
              <a:gd name="connsiteY49" fmla="*/ 1225043 h 1267906"/>
              <a:gd name="connsiteX50" fmla="*/ 2266950 w 4120749"/>
              <a:gd name="connsiteY50" fmla="*/ 1229806 h 1267906"/>
              <a:gd name="connsiteX51" fmla="*/ 2300287 w 4120749"/>
              <a:gd name="connsiteY51" fmla="*/ 1234568 h 1267906"/>
              <a:gd name="connsiteX52" fmla="*/ 2381250 w 4120749"/>
              <a:gd name="connsiteY52" fmla="*/ 1234568 h 1267906"/>
              <a:gd name="connsiteX53" fmla="*/ 2443162 w 4120749"/>
              <a:gd name="connsiteY53" fmla="*/ 1239331 h 1267906"/>
              <a:gd name="connsiteX54" fmla="*/ 2581275 w 4120749"/>
              <a:gd name="connsiteY54" fmla="*/ 1239331 h 1267906"/>
              <a:gd name="connsiteX55" fmla="*/ 2624137 w 4120749"/>
              <a:gd name="connsiteY55" fmla="*/ 1225043 h 1267906"/>
              <a:gd name="connsiteX56" fmla="*/ 2638425 w 4120749"/>
              <a:gd name="connsiteY56" fmla="*/ 1220281 h 1267906"/>
              <a:gd name="connsiteX57" fmla="*/ 2652712 w 4120749"/>
              <a:gd name="connsiteY57" fmla="*/ 1215518 h 1267906"/>
              <a:gd name="connsiteX58" fmla="*/ 2995612 w 4120749"/>
              <a:gd name="connsiteY58" fmla="*/ 1225043 h 1267906"/>
              <a:gd name="connsiteX59" fmla="*/ 3090862 w 4120749"/>
              <a:gd name="connsiteY59" fmla="*/ 1220281 h 1267906"/>
              <a:gd name="connsiteX60" fmla="*/ 3248025 w 4120749"/>
              <a:gd name="connsiteY60" fmla="*/ 1225043 h 1267906"/>
              <a:gd name="connsiteX61" fmla="*/ 3262312 w 4120749"/>
              <a:gd name="connsiteY61" fmla="*/ 1229806 h 1267906"/>
              <a:gd name="connsiteX62" fmla="*/ 3305175 w 4120749"/>
              <a:gd name="connsiteY62" fmla="*/ 1239331 h 1267906"/>
              <a:gd name="connsiteX63" fmla="*/ 3319462 w 4120749"/>
              <a:gd name="connsiteY63" fmla="*/ 1244093 h 1267906"/>
              <a:gd name="connsiteX64" fmla="*/ 3409950 w 4120749"/>
              <a:gd name="connsiteY64" fmla="*/ 1248856 h 1267906"/>
              <a:gd name="connsiteX65" fmla="*/ 3443287 w 4120749"/>
              <a:gd name="connsiteY65" fmla="*/ 1244093 h 1267906"/>
              <a:gd name="connsiteX66" fmla="*/ 3471862 w 4120749"/>
              <a:gd name="connsiteY66" fmla="*/ 1234568 h 1267906"/>
              <a:gd name="connsiteX67" fmla="*/ 3514725 w 4120749"/>
              <a:gd name="connsiteY67" fmla="*/ 1220281 h 1267906"/>
              <a:gd name="connsiteX68" fmla="*/ 3552825 w 4120749"/>
              <a:gd name="connsiteY68" fmla="*/ 1215518 h 1267906"/>
              <a:gd name="connsiteX69" fmla="*/ 3709987 w 4120749"/>
              <a:gd name="connsiteY69" fmla="*/ 1220281 h 1267906"/>
              <a:gd name="connsiteX70" fmla="*/ 3738562 w 4120749"/>
              <a:gd name="connsiteY70" fmla="*/ 1229806 h 1267906"/>
              <a:gd name="connsiteX71" fmla="*/ 3762375 w 4120749"/>
              <a:gd name="connsiteY71" fmla="*/ 1234568 h 1267906"/>
              <a:gd name="connsiteX72" fmla="*/ 3829050 w 4120749"/>
              <a:gd name="connsiteY72" fmla="*/ 1220281 h 1267906"/>
              <a:gd name="connsiteX73" fmla="*/ 3948112 w 4120749"/>
              <a:gd name="connsiteY73" fmla="*/ 1215518 h 1267906"/>
              <a:gd name="connsiteX74" fmla="*/ 3976687 w 4120749"/>
              <a:gd name="connsiteY74" fmla="*/ 1201231 h 1267906"/>
              <a:gd name="connsiteX75" fmla="*/ 4000500 w 4120749"/>
              <a:gd name="connsiteY75" fmla="*/ 1182181 h 1267906"/>
              <a:gd name="connsiteX76" fmla="*/ 4014787 w 4120749"/>
              <a:gd name="connsiteY76" fmla="*/ 1172656 h 1267906"/>
              <a:gd name="connsiteX77" fmla="*/ 4029075 w 4120749"/>
              <a:gd name="connsiteY77" fmla="*/ 1167893 h 1267906"/>
              <a:gd name="connsiteX78" fmla="*/ 4033837 w 4120749"/>
              <a:gd name="connsiteY78" fmla="*/ 1115506 h 1267906"/>
              <a:gd name="connsiteX79" fmla="*/ 4038600 w 4120749"/>
              <a:gd name="connsiteY79" fmla="*/ 1101218 h 1267906"/>
              <a:gd name="connsiteX80" fmla="*/ 4052887 w 4120749"/>
              <a:gd name="connsiteY80" fmla="*/ 1091693 h 1267906"/>
              <a:gd name="connsiteX81" fmla="*/ 4067175 w 4120749"/>
              <a:gd name="connsiteY81" fmla="*/ 1086931 h 1267906"/>
              <a:gd name="connsiteX82" fmla="*/ 4100512 w 4120749"/>
              <a:gd name="connsiteY82" fmla="*/ 1039306 h 1267906"/>
              <a:gd name="connsiteX83" fmla="*/ 4095750 w 4120749"/>
              <a:gd name="connsiteY83" fmla="*/ 996443 h 1267906"/>
              <a:gd name="connsiteX84" fmla="*/ 4090987 w 4120749"/>
              <a:gd name="connsiteY84" fmla="*/ 982156 h 1267906"/>
              <a:gd name="connsiteX85" fmla="*/ 4086225 w 4120749"/>
              <a:gd name="connsiteY85" fmla="*/ 963106 h 1267906"/>
              <a:gd name="connsiteX86" fmla="*/ 4081462 w 4120749"/>
              <a:gd name="connsiteY86" fmla="*/ 925006 h 1267906"/>
              <a:gd name="connsiteX87" fmla="*/ 4095750 w 4120749"/>
              <a:gd name="connsiteY87" fmla="*/ 863093 h 1267906"/>
              <a:gd name="connsiteX88" fmla="*/ 4100512 w 4120749"/>
              <a:gd name="connsiteY88" fmla="*/ 848806 h 1267906"/>
              <a:gd name="connsiteX89" fmla="*/ 4086225 w 4120749"/>
              <a:gd name="connsiteY89" fmla="*/ 815468 h 1267906"/>
              <a:gd name="connsiteX90" fmla="*/ 4071937 w 4120749"/>
              <a:gd name="connsiteY90" fmla="*/ 786893 h 1267906"/>
              <a:gd name="connsiteX91" fmla="*/ 4081462 w 4120749"/>
              <a:gd name="connsiteY91" fmla="*/ 639256 h 1267906"/>
              <a:gd name="connsiteX92" fmla="*/ 4090987 w 4120749"/>
              <a:gd name="connsiteY92" fmla="*/ 544006 h 1267906"/>
              <a:gd name="connsiteX93" fmla="*/ 4086225 w 4120749"/>
              <a:gd name="connsiteY93" fmla="*/ 486856 h 1267906"/>
              <a:gd name="connsiteX94" fmla="*/ 4086225 w 4120749"/>
              <a:gd name="connsiteY94" fmla="*/ 410656 h 1267906"/>
              <a:gd name="connsiteX95" fmla="*/ 4095750 w 4120749"/>
              <a:gd name="connsiteY95" fmla="*/ 396368 h 1267906"/>
              <a:gd name="connsiteX96" fmla="*/ 4100512 w 4120749"/>
              <a:gd name="connsiteY96" fmla="*/ 382081 h 1267906"/>
              <a:gd name="connsiteX97" fmla="*/ 4090987 w 4120749"/>
              <a:gd name="connsiteY97" fmla="*/ 329693 h 1267906"/>
              <a:gd name="connsiteX98" fmla="*/ 4071937 w 4120749"/>
              <a:gd name="connsiteY98" fmla="*/ 301118 h 1267906"/>
              <a:gd name="connsiteX99" fmla="*/ 4081462 w 4120749"/>
              <a:gd name="connsiteY99" fmla="*/ 258256 h 1267906"/>
              <a:gd name="connsiteX100" fmla="*/ 4100512 w 4120749"/>
              <a:gd name="connsiteY100" fmla="*/ 229681 h 1267906"/>
              <a:gd name="connsiteX101" fmla="*/ 4105275 w 4120749"/>
              <a:gd name="connsiteY101" fmla="*/ 215393 h 1267906"/>
              <a:gd name="connsiteX102" fmla="*/ 4114800 w 4120749"/>
              <a:gd name="connsiteY102" fmla="*/ 201106 h 1267906"/>
              <a:gd name="connsiteX103" fmla="*/ 4114800 w 4120749"/>
              <a:gd name="connsiteY103" fmla="*/ 110618 h 1267906"/>
              <a:gd name="connsiteX104" fmla="*/ 4100512 w 4120749"/>
              <a:gd name="connsiteY104" fmla="*/ 82043 h 1267906"/>
              <a:gd name="connsiteX105" fmla="*/ 4081462 w 4120749"/>
              <a:gd name="connsiteY105" fmla="*/ 67756 h 1267906"/>
              <a:gd name="connsiteX106" fmla="*/ 4052887 w 4120749"/>
              <a:gd name="connsiteY106" fmla="*/ 48706 h 1267906"/>
              <a:gd name="connsiteX107" fmla="*/ 4038600 w 4120749"/>
              <a:gd name="connsiteY107" fmla="*/ 39181 h 1267906"/>
              <a:gd name="connsiteX108" fmla="*/ 3971925 w 4120749"/>
              <a:gd name="connsiteY108" fmla="*/ 24893 h 1267906"/>
              <a:gd name="connsiteX109" fmla="*/ 3795712 w 4120749"/>
              <a:gd name="connsiteY109" fmla="*/ 29656 h 1267906"/>
              <a:gd name="connsiteX110" fmla="*/ 3781425 w 4120749"/>
              <a:gd name="connsiteY110" fmla="*/ 34418 h 1267906"/>
              <a:gd name="connsiteX111" fmla="*/ 3743325 w 4120749"/>
              <a:gd name="connsiteY111" fmla="*/ 43943 h 1267906"/>
              <a:gd name="connsiteX112" fmla="*/ 3667125 w 4120749"/>
              <a:gd name="connsiteY112" fmla="*/ 39181 h 1267906"/>
              <a:gd name="connsiteX113" fmla="*/ 3624262 w 4120749"/>
              <a:gd name="connsiteY113" fmla="*/ 24893 h 1267906"/>
              <a:gd name="connsiteX114" fmla="*/ 3581400 w 4120749"/>
              <a:gd name="connsiteY114" fmla="*/ 10606 h 1267906"/>
              <a:gd name="connsiteX115" fmla="*/ 3548062 w 4120749"/>
              <a:gd name="connsiteY115" fmla="*/ 5843 h 1267906"/>
              <a:gd name="connsiteX116" fmla="*/ 3500437 w 4120749"/>
              <a:gd name="connsiteY116" fmla="*/ 5843 h 1267906"/>
              <a:gd name="connsiteX117" fmla="*/ 3486150 w 4120749"/>
              <a:gd name="connsiteY117" fmla="*/ 15368 h 1267906"/>
              <a:gd name="connsiteX118" fmla="*/ 3409950 w 4120749"/>
              <a:gd name="connsiteY118" fmla="*/ 34418 h 1267906"/>
              <a:gd name="connsiteX119" fmla="*/ 3152775 w 4120749"/>
              <a:gd name="connsiteY119" fmla="*/ 39181 h 1267906"/>
              <a:gd name="connsiteX120" fmla="*/ 3028950 w 4120749"/>
              <a:gd name="connsiteY120" fmla="*/ 29656 h 1267906"/>
              <a:gd name="connsiteX121" fmla="*/ 3000375 w 4120749"/>
              <a:gd name="connsiteY121" fmla="*/ 20131 h 1267906"/>
              <a:gd name="connsiteX122" fmla="*/ 2986087 w 4120749"/>
              <a:gd name="connsiteY122" fmla="*/ 15368 h 1267906"/>
              <a:gd name="connsiteX123" fmla="*/ 2938462 w 4120749"/>
              <a:gd name="connsiteY123" fmla="*/ 24893 h 1267906"/>
              <a:gd name="connsiteX124" fmla="*/ 2914650 w 4120749"/>
              <a:gd name="connsiteY124" fmla="*/ 29656 h 1267906"/>
              <a:gd name="connsiteX125" fmla="*/ 2719387 w 4120749"/>
              <a:gd name="connsiteY125" fmla="*/ 34418 h 1267906"/>
              <a:gd name="connsiteX126" fmla="*/ 2605087 w 4120749"/>
              <a:gd name="connsiteY126" fmla="*/ 29656 h 1267906"/>
              <a:gd name="connsiteX127" fmla="*/ 2590800 w 4120749"/>
              <a:gd name="connsiteY127" fmla="*/ 24893 h 1267906"/>
              <a:gd name="connsiteX128" fmla="*/ 2462212 w 4120749"/>
              <a:gd name="connsiteY128" fmla="*/ 34418 h 1267906"/>
              <a:gd name="connsiteX129" fmla="*/ 2371725 w 4120749"/>
              <a:gd name="connsiteY129" fmla="*/ 39181 h 1267906"/>
              <a:gd name="connsiteX130" fmla="*/ 2247900 w 4120749"/>
              <a:gd name="connsiteY130" fmla="*/ 48706 h 1267906"/>
              <a:gd name="connsiteX131" fmla="*/ 2133600 w 4120749"/>
              <a:gd name="connsiteY131" fmla="*/ 43943 h 1267906"/>
              <a:gd name="connsiteX132" fmla="*/ 1924050 w 4120749"/>
              <a:gd name="connsiteY132" fmla="*/ 39181 h 1267906"/>
              <a:gd name="connsiteX133" fmla="*/ 1862137 w 4120749"/>
              <a:gd name="connsiteY133" fmla="*/ 34418 h 1267906"/>
              <a:gd name="connsiteX134" fmla="*/ 1833562 w 4120749"/>
              <a:gd name="connsiteY134" fmla="*/ 24893 h 1267906"/>
              <a:gd name="connsiteX135" fmla="*/ 1819275 w 4120749"/>
              <a:gd name="connsiteY135" fmla="*/ 20131 h 1267906"/>
              <a:gd name="connsiteX136" fmla="*/ 1738312 w 4120749"/>
              <a:gd name="connsiteY136" fmla="*/ 15368 h 1267906"/>
              <a:gd name="connsiteX137" fmla="*/ 1685925 w 4120749"/>
              <a:gd name="connsiteY137" fmla="*/ 10606 h 1267906"/>
              <a:gd name="connsiteX138" fmla="*/ 1624012 w 4120749"/>
              <a:gd name="connsiteY138" fmla="*/ 15368 h 1267906"/>
              <a:gd name="connsiteX139" fmla="*/ 1600200 w 4120749"/>
              <a:gd name="connsiteY139" fmla="*/ 20131 h 1267906"/>
              <a:gd name="connsiteX140" fmla="*/ 1552575 w 4120749"/>
              <a:gd name="connsiteY140" fmla="*/ 24893 h 1267906"/>
              <a:gd name="connsiteX141" fmla="*/ 1524000 w 4120749"/>
              <a:gd name="connsiteY141" fmla="*/ 29656 h 1267906"/>
              <a:gd name="connsiteX142" fmla="*/ 1495425 w 4120749"/>
              <a:gd name="connsiteY142" fmla="*/ 39181 h 1267906"/>
              <a:gd name="connsiteX143" fmla="*/ 1300162 w 4120749"/>
              <a:gd name="connsiteY143" fmla="*/ 34418 h 1267906"/>
              <a:gd name="connsiteX144" fmla="*/ 1271587 w 4120749"/>
              <a:gd name="connsiteY144" fmla="*/ 29656 h 1267906"/>
              <a:gd name="connsiteX145" fmla="*/ 1076325 w 4120749"/>
              <a:gd name="connsiteY145" fmla="*/ 34418 h 1267906"/>
              <a:gd name="connsiteX146" fmla="*/ 1052512 w 4120749"/>
              <a:gd name="connsiteY146" fmla="*/ 39181 h 1267906"/>
              <a:gd name="connsiteX147" fmla="*/ 1038225 w 4120749"/>
              <a:gd name="connsiteY147" fmla="*/ 43943 h 1267906"/>
              <a:gd name="connsiteX148" fmla="*/ 819150 w 4120749"/>
              <a:gd name="connsiteY148" fmla="*/ 39181 h 1267906"/>
              <a:gd name="connsiteX149" fmla="*/ 762000 w 4120749"/>
              <a:gd name="connsiteY149" fmla="*/ 34418 h 1267906"/>
              <a:gd name="connsiteX150" fmla="*/ 738187 w 4120749"/>
              <a:gd name="connsiteY150" fmla="*/ 29656 h 1267906"/>
              <a:gd name="connsiteX151" fmla="*/ 681037 w 4120749"/>
              <a:gd name="connsiteY151" fmla="*/ 24893 h 1267906"/>
              <a:gd name="connsiteX152" fmla="*/ 633412 w 4120749"/>
              <a:gd name="connsiteY152" fmla="*/ 15368 h 1267906"/>
              <a:gd name="connsiteX153" fmla="*/ 547687 w 4120749"/>
              <a:gd name="connsiteY153" fmla="*/ 20131 h 1267906"/>
              <a:gd name="connsiteX154" fmla="*/ 476250 w 4120749"/>
              <a:gd name="connsiteY154" fmla="*/ 29656 h 1267906"/>
              <a:gd name="connsiteX155" fmla="*/ 461962 w 4120749"/>
              <a:gd name="connsiteY155" fmla="*/ 34418 h 1267906"/>
              <a:gd name="connsiteX156" fmla="*/ 328612 w 4120749"/>
              <a:gd name="connsiteY156" fmla="*/ 29656 h 1267906"/>
              <a:gd name="connsiteX157" fmla="*/ 280987 w 4120749"/>
              <a:gd name="connsiteY157" fmla="*/ 24893 h 1267906"/>
              <a:gd name="connsiteX158" fmla="*/ 233362 w 4120749"/>
              <a:gd name="connsiteY158" fmla="*/ 15368 h 1267906"/>
              <a:gd name="connsiteX159" fmla="*/ 133350 w 4120749"/>
              <a:gd name="connsiteY159" fmla="*/ 10606 h 1267906"/>
              <a:gd name="connsiteX160" fmla="*/ 95250 w 4120749"/>
              <a:gd name="connsiteY160" fmla="*/ 15368 h 1267906"/>
              <a:gd name="connsiteX161" fmla="*/ 80962 w 4120749"/>
              <a:gd name="connsiteY161" fmla="*/ 24893 h 1267906"/>
              <a:gd name="connsiteX162" fmla="*/ 52387 w 4120749"/>
              <a:gd name="connsiteY162" fmla="*/ 34418 h 1267906"/>
              <a:gd name="connsiteX163" fmla="*/ 38100 w 4120749"/>
              <a:gd name="connsiteY163" fmla="*/ 39181 h 1267906"/>
              <a:gd name="connsiteX164" fmla="*/ 23812 w 4120749"/>
              <a:gd name="connsiteY164" fmla="*/ 43943 h 1267906"/>
              <a:gd name="connsiteX165" fmla="*/ 9525 w 4120749"/>
              <a:gd name="connsiteY165" fmla="*/ 53468 h 1267906"/>
              <a:gd name="connsiteX166" fmla="*/ 0 w 4120749"/>
              <a:gd name="connsiteY166" fmla="*/ 482093 h 1267906"/>
              <a:gd name="connsiteX167" fmla="*/ 9525 w 4120749"/>
              <a:gd name="connsiteY167" fmla="*/ 624968 h 1267906"/>
              <a:gd name="connsiteX168" fmla="*/ 14287 w 4120749"/>
              <a:gd name="connsiteY168" fmla="*/ 763081 h 1267906"/>
              <a:gd name="connsiteX169" fmla="*/ 19050 w 4120749"/>
              <a:gd name="connsiteY169" fmla="*/ 805943 h 1267906"/>
              <a:gd name="connsiteX170" fmla="*/ 23812 w 4120749"/>
              <a:gd name="connsiteY170" fmla="*/ 1139318 h 1267906"/>
              <a:gd name="connsiteX171" fmla="*/ 33337 w 4120749"/>
              <a:gd name="connsiteY171" fmla="*/ 1172656 h 1267906"/>
              <a:gd name="connsiteX172" fmla="*/ 28575 w 4120749"/>
              <a:gd name="connsiteY172" fmla="*/ 1205993 h 1267906"/>
              <a:gd name="connsiteX0" fmla="*/ 20308 w 4112482"/>
              <a:gd name="connsiteY0" fmla="*/ 1205993 h 1267906"/>
              <a:gd name="connsiteX1" fmla="*/ 63170 w 4112482"/>
              <a:gd name="connsiteY1" fmla="*/ 1215518 h 1267906"/>
              <a:gd name="connsiteX2" fmla="*/ 77458 w 4112482"/>
              <a:gd name="connsiteY2" fmla="*/ 1225043 h 1267906"/>
              <a:gd name="connsiteX3" fmla="*/ 91745 w 4112482"/>
              <a:gd name="connsiteY3" fmla="*/ 1229806 h 1267906"/>
              <a:gd name="connsiteX4" fmla="*/ 206045 w 4112482"/>
              <a:gd name="connsiteY4" fmla="*/ 1225043 h 1267906"/>
              <a:gd name="connsiteX5" fmla="*/ 234620 w 4112482"/>
              <a:gd name="connsiteY5" fmla="*/ 1215518 h 1267906"/>
              <a:gd name="connsiteX6" fmla="*/ 248908 w 4112482"/>
              <a:gd name="connsiteY6" fmla="*/ 1210756 h 1267906"/>
              <a:gd name="connsiteX7" fmla="*/ 263195 w 4112482"/>
              <a:gd name="connsiteY7" fmla="*/ 1205993 h 1267906"/>
              <a:gd name="connsiteX8" fmla="*/ 296533 w 4112482"/>
              <a:gd name="connsiteY8" fmla="*/ 1215518 h 1267906"/>
              <a:gd name="connsiteX9" fmla="*/ 310820 w 4112482"/>
              <a:gd name="connsiteY9" fmla="*/ 1225043 h 1267906"/>
              <a:gd name="connsiteX10" fmla="*/ 520370 w 4112482"/>
              <a:gd name="connsiteY10" fmla="*/ 1225043 h 1267906"/>
              <a:gd name="connsiteX11" fmla="*/ 553708 w 4112482"/>
              <a:gd name="connsiteY11" fmla="*/ 1239331 h 1267906"/>
              <a:gd name="connsiteX12" fmla="*/ 567995 w 4112482"/>
              <a:gd name="connsiteY12" fmla="*/ 1244093 h 1267906"/>
              <a:gd name="connsiteX13" fmla="*/ 577520 w 4112482"/>
              <a:gd name="connsiteY13" fmla="*/ 1229806 h 1267906"/>
              <a:gd name="connsiteX14" fmla="*/ 615620 w 4112482"/>
              <a:gd name="connsiteY14" fmla="*/ 1239331 h 1267906"/>
              <a:gd name="connsiteX15" fmla="*/ 629908 w 4112482"/>
              <a:gd name="connsiteY15" fmla="*/ 1253618 h 1267906"/>
              <a:gd name="connsiteX16" fmla="*/ 644195 w 4112482"/>
              <a:gd name="connsiteY16" fmla="*/ 1258381 h 1267906"/>
              <a:gd name="connsiteX17" fmla="*/ 658483 w 4112482"/>
              <a:gd name="connsiteY17" fmla="*/ 1267906 h 1267906"/>
              <a:gd name="connsiteX18" fmla="*/ 720395 w 4112482"/>
              <a:gd name="connsiteY18" fmla="*/ 1263143 h 1267906"/>
              <a:gd name="connsiteX19" fmla="*/ 734683 w 4112482"/>
              <a:gd name="connsiteY19" fmla="*/ 1258381 h 1267906"/>
              <a:gd name="connsiteX20" fmla="*/ 753733 w 4112482"/>
              <a:gd name="connsiteY20" fmla="*/ 1253618 h 1267906"/>
              <a:gd name="connsiteX21" fmla="*/ 768020 w 4112482"/>
              <a:gd name="connsiteY21" fmla="*/ 1248856 h 1267906"/>
              <a:gd name="connsiteX22" fmla="*/ 839458 w 4112482"/>
              <a:gd name="connsiteY22" fmla="*/ 1244093 h 1267906"/>
              <a:gd name="connsiteX23" fmla="*/ 877558 w 4112482"/>
              <a:gd name="connsiteY23" fmla="*/ 1239331 h 1267906"/>
              <a:gd name="connsiteX24" fmla="*/ 906133 w 4112482"/>
              <a:gd name="connsiteY24" fmla="*/ 1229806 h 1267906"/>
              <a:gd name="connsiteX25" fmla="*/ 920420 w 4112482"/>
              <a:gd name="connsiteY25" fmla="*/ 1225043 h 1267906"/>
              <a:gd name="connsiteX26" fmla="*/ 1082345 w 4112482"/>
              <a:gd name="connsiteY26" fmla="*/ 1234568 h 1267906"/>
              <a:gd name="connsiteX27" fmla="*/ 1096633 w 4112482"/>
              <a:gd name="connsiteY27" fmla="*/ 1239331 h 1267906"/>
              <a:gd name="connsiteX28" fmla="*/ 1110920 w 4112482"/>
              <a:gd name="connsiteY28" fmla="*/ 1248856 h 1267906"/>
              <a:gd name="connsiteX29" fmla="*/ 1215695 w 4112482"/>
              <a:gd name="connsiteY29" fmla="*/ 1244093 h 1267906"/>
              <a:gd name="connsiteX30" fmla="*/ 1258558 w 4112482"/>
              <a:gd name="connsiteY30" fmla="*/ 1225043 h 1267906"/>
              <a:gd name="connsiteX31" fmla="*/ 1287133 w 4112482"/>
              <a:gd name="connsiteY31" fmla="*/ 1220281 h 1267906"/>
              <a:gd name="connsiteX32" fmla="*/ 1501445 w 4112482"/>
              <a:gd name="connsiteY32" fmla="*/ 1225043 h 1267906"/>
              <a:gd name="connsiteX33" fmla="*/ 1544308 w 4112482"/>
              <a:gd name="connsiteY33" fmla="*/ 1239331 h 1267906"/>
              <a:gd name="connsiteX34" fmla="*/ 1558595 w 4112482"/>
              <a:gd name="connsiteY34" fmla="*/ 1244093 h 1267906"/>
              <a:gd name="connsiteX35" fmla="*/ 1591933 w 4112482"/>
              <a:gd name="connsiteY35" fmla="*/ 1239331 h 1267906"/>
              <a:gd name="connsiteX36" fmla="*/ 1606220 w 4112482"/>
              <a:gd name="connsiteY36" fmla="*/ 1234568 h 1267906"/>
              <a:gd name="connsiteX37" fmla="*/ 1630033 w 4112482"/>
              <a:gd name="connsiteY37" fmla="*/ 1229806 h 1267906"/>
              <a:gd name="connsiteX38" fmla="*/ 1801483 w 4112482"/>
              <a:gd name="connsiteY38" fmla="*/ 1234568 h 1267906"/>
              <a:gd name="connsiteX39" fmla="*/ 1858633 w 4112482"/>
              <a:gd name="connsiteY39" fmla="*/ 1239331 h 1267906"/>
              <a:gd name="connsiteX40" fmla="*/ 1906258 w 4112482"/>
              <a:gd name="connsiteY40" fmla="*/ 1253618 h 1267906"/>
              <a:gd name="connsiteX41" fmla="*/ 1920545 w 4112482"/>
              <a:gd name="connsiteY41" fmla="*/ 1258381 h 1267906"/>
              <a:gd name="connsiteX42" fmla="*/ 1934833 w 4112482"/>
              <a:gd name="connsiteY42" fmla="*/ 1267906 h 1267906"/>
              <a:gd name="connsiteX43" fmla="*/ 1987220 w 4112482"/>
              <a:gd name="connsiteY43" fmla="*/ 1258381 h 1267906"/>
              <a:gd name="connsiteX44" fmla="*/ 2001508 w 4112482"/>
              <a:gd name="connsiteY44" fmla="*/ 1248856 h 1267906"/>
              <a:gd name="connsiteX45" fmla="*/ 2015795 w 4112482"/>
              <a:gd name="connsiteY45" fmla="*/ 1244093 h 1267906"/>
              <a:gd name="connsiteX46" fmla="*/ 2044370 w 4112482"/>
              <a:gd name="connsiteY46" fmla="*/ 1225043 h 1267906"/>
              <a:gd name="connsiteX47" fmla="*/ 2091995 w 4112482"/>
              <a:gd name="connsiteY47" fmla="*/ 1215518 h 1267906"/>
              <a:gd name="connsiteX48" fmla="*/ 2149145 w 4112482"/>
              <a:gd name="connsiteY48" fmla="*/ 1220281 h 1267906"/>
              <a:gd name="connsiteX49" fmla="*/ 2234870 w 4112482"/>
              <a:gd name="connsiteY49" fmla="*/ 1225043 h 1267906"/>
              <a:gd name="connsiteX50" fmla="*/ 2258683 w 4112482"/>
              <a:gd name="connsiteY50" fmla="*/ 1229806 h 1267906"/>
              <a:gd name="connsiteX51" fmla="*/ 2292020 w 4112482"/>
              <a:gd name="connsiteY51" fmla="*/ 1234568 h 1267906"/>
              <a:gd name="connsiteX52" fmla="*/ 2372983 w 4112482"/>
              <a:gd name="connsiteY52" fmla="*/ 1234568 h 1267906"/>
              <a:gd name="connsiteX53" fmla="*/ 2434895 w 4112482"/>
              <a:gd name="connsiteY53" fmla="*/ 1239331 h 1267906"/>
              <a:gd name="connsiteX54" fmla="*/ 2573008 w 4112482"/>
              <a:gd name="connsiteY54" fmla="*/ 1239331 h 1267906"/>
              <a:gd name="connsiteX55" fmla="*/ 2615870 w 4112482"/>
              <a:gd name="connsiteY55" fmla="*/ 1225043 h 1267906"/>
              <a:gd name="connsiteX56" fmla="*/ 2630158 w 4112482"/>
              <a:gd name="connsiteY56" fmla="*/ 1220281 h 1267906"/>
              <a:gd name="connsiteX57" fmla="*/ 2644445 w 4112482"/>
              <a:gd name="connsiteY57" fmla="*/ 1215518 h 1267906"/>
              <a:gd name="connsiteX58" fmla="*/ 2987345 w 4112482"/>
              <a:gd name="connsiteY58" fmla="*/ 1225043 h 1267906"/>
              <a:gd name="connsiteX59" fmla="*/ 3082595 w 4112482"/>
              <a:gd name="connsiteY59" fmla="*/ 1220281 h 1267906"/>
              <a:gd name="connsiteX60" fmla="*/ 3239758 w 4112482"/>
              <a:gd name="connsiteY60" fmla="*/ 1225043 h 1267906"/>
              <a:gd name="connsiteX61" fmla="*/ 3254045 w 4112482"/>
              <a:gd name="connsiteY61" fmla="*/ 1229806 h 1267906"/>
              <a:gd name="connsiteX62" fmla="*/ 3296908 w 4112482"/>
              <a:gd name="connsiteY62" fmla="*/ 1239331 h 1267906"/>
              <a:gd name="connsiteX63" fmla="*/ 3311195 w 4112482"/>
              <a:gd name="connsiteY63" fmla="*/ 1244093 h 1267906"/>
              <a:gd name="connsiteX64" fmla="*/ 3401683 w 4112482"/>
              <a:gd name="connsiteY64" fmla="*/ 1248856 h 1267906"/>
              <a:gd name="connsiteX65" fmla="*/ 3435020 w 4112482"/>
              <a:gd name="connsiteY65" fmla="*/ 1244093 h 1267906"/>
              <a:gd name="connsiteX66" fmla="*/ 3463595 w 4112482"/>
              <a:gd name="connsiteY66" fmla="*/ 1234568 h 1267906"/>
              <a:gd name="connsiteX67" fmla="*/ 3506458 w 4112482"/>
              <a:gd name="connsiteY67" fmla="*/ 1220281 h 1267906"/>
              <a:gd name="connsiteX68" fmla="*/ 3544558 w 4112482"/>
              <a:gd name="connsiteY68" fmla="*/ 1215518 h 1267906"/>
              <a:gd name="connsiteX69" fmla="*/ 3701720 w 4112482"/>
              <a:gd name="connsiteY69" fmla="*/ 1220281 h 1267906"/>
              <a:gd name="connsiteX70" fmla="*/ 3730295 w 4112482"/>
              <a:gd name="connsiteY70" fmla="*/ 1229806 h 1267906"/>
              <a:gd name="connsiteX71" fmla="*/ 3754108 w 4112482"/>
              <a:gd name="connsiteY71" fmla="*/ 1234568 h 1267906"/>
              <a:gd name="connsiteX72" fmla="*/ 3820783 w 4112482"/>
              <a:gd name="connsiteY72" fmla="*/ 1220281 h 1267906"/>
              <a:gd name="connsiteX73" fmla="*/ 3939845 w 4112482"/>
              <a:gd name="connsiteY73" fmla="*/ 1215518 h 1267906"/>
              <a:gd name="connsiteX74" fmla="*/ 3968420 w 4112482"/>
              <a:gd name="connsiteY74" fmla="*/ 1201231 h 1267906"/>
              <a:gd name="connsiteX75" fmla="*/ 3992233 w 4112482"/>
              <a:gd name="connsiteY75" fmla="*/ 1182181 h 1267906"/>
              <a:gd name="connsiteX76" fmla="*/ 4006520 w 4112482"/>
              <a:gd name="connsiteY76" fmla="*/ 1172656 h 1267906"/>
              <a:gd name="connsiteX77" fmla="*/ 4020808 w 4112482"/>
              <a:gd name="connsiteY77" fmla="*/ 1167893 h 1267906"/>
              <a:gd name="connsiteX78" fmla="*/ 4025570 w 4112482"/>
              <a:gd name="connsiteY78" fmla="*/ 1115506 h 1267906"/>
              <a:gd name="connsiteX79" fmla="*/ 4030333 w 4112482"/>
              <a:gd name="connsiteY79" fmla="*/ 1101218 h 1267906"/>
              <a:gd name="connsiteX80" fmla="*/ 4044620 w 4112482"/>
              <a:gd name="connsiteY80" fmla="*/ 1091693 h 1267906"/>
              <a:gd name="connsiteX81" fmla="*/ 4058908 w 4112482"/>
              <a:gd name="connsiteY81" fmla="*/ 1086931 h 1267906"/>
              <a:gd name="connsiteX82" fmla="*/ 4092245 w 4112482"/>
              <a:gd name="connsiteY82" fmla="*/ 1039306 h 1267906"/>
              <a:gd name="connsiteX83" fmla="*/ 4087483 w 4112482"/>
              <a:gd name="connsiteY83" fmla="*/ 996443 h 1267906"/>
              <a:gd name="connsiteX84" fmla="*/ 4082720 w 4112482"/>
              <a:gd name="connsiteY84" fmla="*/ 982156 h 1267906"/>
              <a:gd name="connsiteX85" fmla="*/ 4077958 w 4112482"/>
              <a:gd name="connsiteY85" fmla="*/ 963106 h 1267906"/>
              <a:gd name="connsiteX86" fmla="*/ 4073195 w 4112482"/>
              <a:gd name="connsiteY86" fmla="*/ 925006 h 1267906"/>
              <a:gd name="connsiteX87" fmla="*/ 4087483 w 4112482"/>
              <a:gd name="connsiteY87" fmla="*/ 863093 h 1267906"/>
              <a:gd name="connsiteX88" fmla="*/ 4092245 w 4112482"/>
              <a:gd name="connsiteY88" fmla="*/ 848806 h 1267906"/>
              <a:gd name="connsiteX89" fmla="*/ 4077958 w 4112482"/>
              <a:gd name="connsiteY89" fmla="*/ 815468 h 1267906"/>
              <a:gd name="connsiteX90" fmla="*/ 4063670 w 4112482"/>
              <a:gd name="connsiteY90" fmla="*/ 786893 h 1267906"/>
              <a:gd name="connsiteX91" fmla="*/ 4073195 w 4112482"/>
              <a:gd name="connsiteY91" fmla="*/ 639256 h 1267906"/>
              <a:gd name="connsiteX92" fmla="*/ 4082720 w 4112482"/>
              <a:gd name="connsiteY92" fmla="*/ 544006 h 1267906"/>
              <a:gd name="connsiteX93" fmla="*/ 4077958 w 4112482"/>
              <a:gd name="connsiteY93" fmla="*/ 486856 h 1267906"/>
              <a:gd name="connsiteX94" fmla="*/ 4077958 w 4112482"/>
              <a:gd name="connsiteY94" fmla="*/ 410656 h 1267906"/>
              <a:gd name="connsiteX95" fmla="*/ 4087483 w 4112482"/>
              <a:gd name="connsiteY95" fmla="*/ 396368 h 1267906"/>
              <a:gd name="connsiteX96" fmla="*/ 4092245 w 4112482"/>
              <a:gd name="connsiteY96" fmla="*/ 382081 h 1267906"/>
              <a:gd name="connsiteX97" fmla="*/ 4082720 w 4112482"/>
              <a:gd name="connsiteY97" fmla="*/ 329693 h 1267906"/>
              <a:gd name="connsiteX98" fmla="*/ 4063670 w 4112482"/>
              <a:gd name="connsiteY98" fmla="*/ 301118 h 1267906"/>
              <a:gd name="connsiteX99" fmla="*/ 4073195 w 4112482"/>
              <a:gd name="connsiteY99" fmla="*/ 258256 h 1267906"/>
              <a:gd name="connsiteX100" fmla="*/ 4092245 w 4112482"/>
              <a:gd name="connsiteY100" fmla="*/ 229681 h 1267906"/>
              <a:gd name="connsiteX101" fmla="*/ 4097008 w 4112482"/>
              <a:gd name="connsiteY101" fmla="*/ 215393 h 1267906"/>
              <a:gd name="connsiteX102" fmla="*/ 4106533 w 4112482"/>
              <a:gd name="connsiteY102" fmla="*/ 201106 h 1267906"/>
              <a:gd name="connsiteX103" fmla="*/ 4106533 w 4112482"/>
              <a:gd name="connsiteY103" fmla="*/ 110618 h 1267906"/>
              <a:gd name="connsiteX104" fmla="*/ 4092245 w 4112482"/>
              <a:gd name="connsiteY104" fmla="*/ 82043 h 1267906"/>
              <a:gd name="connsiteX105" fmla="*/ 4073195 w 4112482"/>
              <a:gd name="connsiteY105" fmla="*/ 67756 h 1267906"/>
              <a:gd name="connsiteX106" fmla="*/ 4044620 w 4112482"/>
              <a:gd name="connsiteY106" fmla="*/ 48706 h 1267906"/>
              <a:gd name="connsiteX107" fmla="*/ 4030333 w 4112482"/>
              <a:gd name="connsiteY107" fmla="*/ 39181 h 1267906"/>
              <a:gd name="connsiteX108" fmla="*/ 3963658 w 4112482"/>
              <a:gd name="connsiteY108" fmla="*/ 24893 h 1267906"/>
              <a:gd name="connsiteX109" fmla="*/ 3787445 w 4112482"/>
              <a:gd name="connsiteY109" fmla="*/ 29656 h 1267906"/>
              <a:gd name="connsiteX110" fmla="*/ 3773158 w 4112482"/>
              <a:gd name="connsiteY110" fmla="*/ 34418 h 1267906"/>
              <a:gd name="connsiteX111" fmla="*/ 3735058 w 4112482"/>
              <a:gd name="connsiteY111" fmla="*/ 43943 h 1267906"/>
              <a:gd name="connsiteX112" fmla="*/ 3658858 w 4112482"/>
              <a:gd name="connsiteY112" fmla="*/ 39181 h 1267906"/>
              <a:gd name="connsiteX113" fmla="*/ 3615995 w 4112482"/>
              <a:gd name="connsiteY113" fmla="*/ 24893 h 1267906"/>
              <a:gd name="connsiteX114" fmla="*/ 3573133 w 4112482"/>
              <a:gd name="connsiteY114" fmla="*/ 10606 h 1267906"/>
              <a:gd name="connsiteX115" fmla="*/ 3539795 w 4112482"/>
              <a:gd name="connsiteY115" fmla="*/ 5843 h 1267906"/>
              <a:gd name="connsiteX116" fmla="*/ 3492170 w 4112482"/>
              <a:gd name="connsiteY116" fmla="*/ 5843 h 1267906"/>
              <a:gd name="connsiteX117" fmla="*/ 3477883 w 4112482"/>
              <a:gd name="connsiteY117" fmla="*/ 15368 h 1267906"/>
              <a:gd name="connsiteX118" fmla="*/ 3401683 w 4112482"/>
              <a:gd name="connsiteY118" fmla="*/ 34418 h 1267906"/>
              <a:gd name="connsiteX119" fmla="*/ 3144508 w 4112482"/>
              <a:gd name="connsiteY119" fmla="*/ 39181 h 1267906"/>
              <a:gd name="connsiteX120" fmla="*/ 3020683 w 4112482"/>
              <a:gd name="connsiteY120" fmla="*/ 29656 h 1267906"/>
              <a:gd name="connsiteX121" fmla="*/ 2992108 w 4112482"/>
              <a:gd name="connsiteY121" fmla="*/ 20131 h 1267906"/>
              <a:gd name="connsiteX122" fmla="*/ 2977820 w 4112482"/>
              <a:gd name="connsiteY122" fmla="*/ 15368 h 1267906"/>
              <a:gd name="connsiteX123" fmla="*/ 2930195 w 4112482"/>
              <a:gd name="connsiteY123" fmla="*/ 24893 h 1267906"/>
              <a:gd name="connsiteX124" fmla="*/ 2906383 w 4112482"/>
              <a:gd name="connsiteY124" fmla="*/ 29656 h 1267906"/>
              <a:gd name="connsiteX125" fmla="*/ 2711120 w 4112482"/>
              <a:gd name="connsiteY125" fmla="*/ 34418 h 1267906"/>
              <a:gd name="connsiteX126" fmla="*/ 2596820 w 4112482"/>
              <a:gd name="connsiteY126" fmla="*/ 29656 h 1267906"/>
              <a:gd name="connsiteX127" fmla="*/ 2582533 w 4112482"/>
              <a:gd name="connsiteY127" fmla="*/ 24893 h 1267906"/>
              <a:gd name="connsiteX128" fmla="*/ 2453945 w 4112482"/>
              <a:gd name="connsiteY128" fmla="*/ 34418 h 1267906"/>
              <a:gd name="connsiteX129" fmla="*/ 2363458 w 4112482"/>
              <a:gd name="connsiteY129" fmla="*/ 39181 h 1267906"/>
              <a:gd name="connsiteX130" fmla="*/ 2239633 w 4112482"/>
              <a:gd name="connsiteY130" fmla="*/ 48706 h 1267906"/>
              <a:gd name="connsiteX131" fmla="*/ 2125333 w 4112482"/>
              <a:gd name="connsiteY131" fmla="*/ 43943 h 1267906"/>
              <a:gd name="connsiteX132" fmla="*/ 1915783 w 4112482"/>
              <a:gd name="connsiteY132" fmla="*/ 39181 h 1267906"/>
              <a:gd name="connsiteX133" fmla="*/ 1853870 w 4112482"/>
              <a:gd name="connsiteY133" fmla="*/ 34418 h 1267906"/>
              <a:gd name="connsiteX134" fmla="*/ 1825295 w 4112482"/>
              <a:gd name="connsiteY134" fmla="*/ 24893 h 1267906"/>
              <a:gd name="connsiteX135" fmla="*/ 1811008 w 4112482"/>
              <a:gd name="connsiteY135" fmla="*/ 20131 h 1267906"/>
              <a:gd name="connsiteX136" fmla="*/ 1730045 w 4112482"/>
              <a:gd name="connsiteY136" fmla="*/ 15368 h 1267906"/>
              <a:gd name="connsiteX137" fmla="*/ 1677658 w 4112482"/>
              <a:gd name="connsiteY137" fmla="*/ 10606 h 1267906"/>
              <a:gd name="connsiteX138" fmla="*/ 1615745 w 4112482"/>
              <a:gd name="connsiteY138" fmla="*/ 15368 h 1267906"/>
              <a:gd name="connsiteX139" fmla="*/ 1591933 w 4112482"/>
              <a:gd name="connsiteY139" fmla="*/ 20131 h 1267906"/>
              <a:gd name="connsiteX140" fmla="*/ 1544308 w 4112482"/>
              <a:gd name="connsiteY140" fmla="*/ 24893 h 1267906"/>
              <a:gd name="connsiteX141" fmla="*/ 1515733 w 4112482"/>
              <a:gd name="connsiteY141" fmla="*/ 29656 h 1267906"/>
              <a:gd name="connsiteX142" fmla="*/ 1487158 w 4112482"/>
              <a:gd name="connsiteY142" fmla="*/ 39181 h 1267906"/>
              <a:gd name="connsiteX143" fmla="*/ 1291895 w 4112482"/>
              <a:gd name="connsiteY143" fmla="*/ 34418 h 1267906"/>
              <a:gd name="connsiteX144" fmla="*/ 1263320 w 4112482"/>
              <a:gd name="connsiteY144" fmla="*/ 29656 h 1267906"/>
              <a:gd name="connsiteX145" fmla="*/ 1068058 w 4112482"/>
              <a:gd name="connsiteY145" fmla="*/ 34418 h 1267906"/>
              <a:gd name="connsiteX146" fmla="*/ 1044245 w 4112482"/>
              <a:gd name="connsiteY146" fmla="*/ 39181 h 1267906"/>
              <a:gd name="connsiteX147" fmla="*/ 1029958 w 4112482"/>
              <a:gd name="connsiteY147" fmla="*/ 43943 h 1267906"/>
              <a:gd name="connsiteX148" fmla="*/ 810883 w 4112482"/>
              <a:gd name="connsiteY148" fmla="*/ 39181 h 1267906"/>
              <a:gd name="connsiteX149" fmla="*/ 753733 w 4112482"/>
              <a:gd name="connsiteY149" fmla="*/ 34418 h 1267906"/>
              <a:gd name="connsiteX150" fmla="*/ 729920 w 4112482"/>
              <a:gd name="connsiteY150" fmla="*/ 29656 h 1267906"/>
              <a:gd name="connsiteX151" fmla="*/ 672770 w 4112482"/>
              <a:gd name="connsiteY151" fmla="*/ 24893 h 1267906"/>
              <a:gd name="connsiteX152" fmla="*/ 625145 w 4112482"/>
              <a:gd name="connsiteY152" fmla="*/ 15368 h 1267906"/>
              <a:gd name="connsiteX153" fmla="*/ 539420 w 4112482"/>
              <a:gd name="connsiteY153" fmla="*/ 20131 h 1267906"/>
              <a:gd name="connsiteX154" fmla="*/ 467983 w 4112482"/>
              <a:gd name="connsiteY154" fmla="*/ 29656 h 1267906"/>
              <a:gd name="connsiteX155" fmla="*/ 453695 w 4112482"/>
              <a:gd name="connsiteY155" fmla="*/ 34418 h 1267906"/>
              <a:gd name="connsiteX156" fmla="*/ 320345 w 4112482"/>
              <a:gd name="connsiteY156" fmla="*/ 29656 h 1267906"/>
              <a:gd name="connsiteX157" fmla="*/ 272720 w 4112482"/>
              <a:gd name="connsiteY157" fmla="*/ 24893 h 1267906"/>
              <a:gd name="connsiteX158" fmla="*/ 225095 w 4112482"/>
              <a:gd name="connsiteY158" fmla="*/ 15368 h 1267906"/>
              <a:gd name="connsiteX159" fmla="*/ 125083 w 4112482"/>
              <a:gd name="connsiteY159" fmla="*/ 10606 h 1267906"/>
              <a:gd name="connsiteX160" fmla="*/ 86983 w 4112482"/>
              <a:gd name="connsiteY160" fmla="*/ 15368 h 1267906"/>
              <a:gd name="connsiteX161" fmla="*/ 72695 w 4112482"/>
              <a:gd name="connsiteY161" fmla="*/ 24893 h 1267906"/>
              <a:gd name="connsiteX162" fmla="*/ 44120 w 4112482"/>
              <a:gd name="connsiteY162" fmla="*/ 34418 h 1267906"/>
              <a:gd name="connsiteX163" fmla="*/ 29833 w 4112482"/>
              <a:gd name="connsiteY163" fmla="*/ 39181 h 1267906"/>
              <a:gd name="connsiteX164" fmla="*/ 15545 w 4112482"/>
              <a:gd name="connsiteY164" fmla="*/ 43943 h 1267906"/>
              <a:gd name="connsiteX165" fmla="*/ 1258 w 4112482"/>
              <a:gd name="connsiteY165" fmla="*/ 53468 h 1267906"/>
              <a:gd name="connsiteX166" fmla="*/ 1258 w 4112482"/>
              <a:gd name="connsiteY166" fmla="*/ 624968 h 1267906"/>
              <a:gd name="connsiteX167" fmla="*/ 6020 w 4112482"/>
              <a:gd name="connsiteY167" fmla="*/ 763081 h 1267906"/>
              <a:gd name="connsiteX168" fmla="*/ 10783 w 4112482"/>
              <a:gd name="connsiteY168" fmla="*/ 805943 h 1267906"/>
              <a:gd name="connsiteX169" fmla="*/ 15545 w 4112482"/>
              <a:gd name="connsiteY169" fmla="*/ 1139318 h 1267906"/>
              <a:gd name="connsiteX170" fmla="*/ 25070 w 4112482"/>
              <a:gd name="connsiteY170" fmla="*/ 1172656 h 1267906"/>
              <a:gd name="connsiteX171" fmla="*/ 20308 w 4112482"/>
              <a:gd name="connsiteY171" fmla="*/ 1205993 h 1267906"/>
              <a:gd name="connsiteX0" fmla="*/ 19370 w 4111544"/>
              <a:gd name="connsiteY0" fmla="*/ 1207623 h 1269536"/>
              <a:gd name="connsiteX1" fmla="*/ 62232 w 4111544"/>
              <a:gd name="connsiteY1" fmla="*/ 1217148 h 1269536"/>
              <a:gd name="connsiteX2" fmla="*/ 76520 w 4111544"/>
              <a:gd name="connsiteY2" fmla="*/ 1226673 h 1269536"/>
              <a:gd name="connsiteX3" fmla="*/ 90807 w 4111544"/>
              <a:gd name="connsiteY3" fmla="*/ 1231436 h 1269536"/>
              <a:gd name="connsiteX4" fmla="*/ 205107 w 4111544"/>
              <a:gd name="connsiteY4" fmla="*/ 1226673 h 1269536"/>
              <a:gd name="connsiteX5" fmla="*/ 233682 w 4111544"/>
              <a:gd name="connsiteY5" fmla="*/ 1217148 h 1269536"/>
              <a:gd name="connsiteX6" fmla="*/ 247970 w 4111544"/>
              <a:gd name="connsiteY6" fmla="*/ 1212386 h 1269536"/>
              <a:gd name="connsiteX7" fmla="*/ 262257 w 4111544"/>
              <a:gd name="connsiteY7" fmla="*/ 1207623 h 1269536"/>
              <a:gd name="connsiteX8" fmla="*/ 295595 w 4111544"/>
              <a:gd name="connsiteY8" fmla="*/ 1217148 h 1269536"/>
              <a:gd name="connsiteX9" fmla="*/ 309882 w 4111544"/>
              <a:gd name="connsiteY9" fmla="*/ 1226673 h 1269536"/>
              <a:gd name="connsiteX10" fmla="*/ 519432 w 4111544"/>
              <a:gd name="connsiteY10" fmla="*/ 1226673 h 1269536"/>
              <a:gd name="connsiteX11" fmla="*/ 552770 w 4111544"/>
              <a:gd name="connsiteY11" fmla="*/ 1240961 h 1269536"/>
              <a:gd name="connsiteX12" fmla="*/ 567057 w 4111544"/>
              <a:gd name="connsiteY12" fmla="*/ 1245723 h 1269536"/>
              <a:gd name="connsiteX13" fmla="*/ 576582 w 4111544"/>
              <a:gd name="connsiteY13" fmla="*/ 1231436 h 1269536"/>
              <a:gd name="connsiteX14" fmla="*/ 614682 w 4111544"/>
              <a:gd name="connsiteY14" fmla="*/ 1240961 h 1269536"/>
              <a:gd name="connsiteX15" fmla="*/ 628970 w 4111544"/>
              <a:gd name="connsiteY15" fmla="*/ 1255248 h 1269536"/>
              <a:gd name="connsiteX16" fmla="*/ 643257 w 4111544"/>
              <a:gd name="connsiteY16" fmla="*/ 1260011 h 1269536"/>
              <a:gd name="connsiteX17" fmla="*/ 657545 w 4111544"/>
              <a:gd name="connsiteY17" fmla="*/ 1269536 h 1269536"/>
              <a:gd name="connsiteX18" fmla="*/ 719457 w 4111544"/>
              <a:gd name="connsiteY18" fmla="*/ 1264773 h 1269536"/>
              <a:gd name="connsiteX19" fmla="*/ 733745 w 4111544"/>
              <a:gd name="connsiteY19" fmla="*/ 1260011 h 1269536"/>
              <a:gd name="connsiteX20" fmla="*/ 752795 w 4111544"/>
              <a:gd name="connsiteY20" fmla="*/ 1255248 h 1269536"/>
              <a:gd name="connsiteX21" fmla="*/ 767082 w 4111544"/>
              <a:gd name="connsiteY21" fmla="*/ 1250486 h 1269536"/>
              <a:gd name="connsiteX22" fmla="*/ 838520 w 4111544"/>
              <a:gd name="connsiteY22" fmla="*/ 1245723 h 1269536"/>
              <a:gd name="connsiteX23" fmla="*/ 876620 w 4111544"/>
              <a:gd name="connsiteY23" fmla="*/ 1240961 h 1269536"/>
              <a:gd name="connsiteX24" fmla="*/ 905195 w 4111544"/>
              <a:gd name="connsiteY24" fmla="*/ 1231436 h 1269536"/>
              <a:gd name="connsiteX25" fmla="*/ 919482 w 4111544"/>
              <a:gd name="connsiteY25" fmla="*/ 1226673 h 1269536"/>
              <a:gd name="connsiteX26" fmla="*/ 1081407 w 4111544"/>
              <a:gd name="connsiteY26" fmla="*/ 1236198 h 1269536"/>
              <a:gd name="connsiteX27" fmla="*/ 1095695 w 4111544"/>
              <a:gd name="connsiteY27" fmla="*/ 1240961 h 1269536"/>
              <a:gd name="connsiteX28" fmla="*/ 1109982 w 4111544"/>
              <a:gd name="connsiteY28" fmla="*/ 1250486 h 1269536"/>
              <a:gd name="connsiteX29" fmla="*/ 1214757 w 4111544"/>
              <a:gd name="connsiteY29" fmla="*/ 1245723 h 1269536"/>
              <a:gd name="connsiteX30" fmla="*/ 1257620 w 4111544"/>
              <a:gd name="connsiteY30" fmla="*/ 1226673 h 1269536"/>
              <a:gd name="connsiteX31" fmla="*/ 1286195 w 4111544"/>
              <a:gd name="connsiteY31" fmla="*/ 1221911 h 1269536"/>
              <a:gd name="connsiteX32" fmla="*/ 1500507 w 4111544"/>
              <a:gd name="connsiteY32" fmla="*/ 1226673 h 1269536"/>
              <a:gd name="connsiteX33" fmla="*/ 1543370 w 4111544"/>
              <a:gd name="connsiteY33" fmla="*/ 1240961 h 1269536"/>
              <a:gd name="connsiteX34" fmla="*/ 1557657 w 4111544"/>
              <a:gd name="connsiteY34" fmla="*/ 1245723 h 1269536"/>
              <a:gd name="connsiteX35" fmla="*/ 1590995 w 4111544"/>
              <a:gd name="connsiteY35" fmla="*/ 1240961 h 1269536"/>
              <a:gd name="connsiteX36" fmla="*/ 1605282 w 4111544"/>
              <a:gd name="connsiteY36" fmla="*/ 1236198 h 1269536"/>
              <a:gd name="connsiteX37" fmla="*/ 1629095 w 4111544"/>
              <a:gd name="connsiteY37" fmla="*/ 1231436 h 1269536"/>
              <a:gd name="connsiteX38" fmla="*/ 1800545 w 4111544"/>
              <a:gd name="connsiteY38" fmla="*/ 1236198 h 1269536"/>
              <a:gd name="connsiteX39" fmla="*/ 1857695 w 4111544"/>
              <a:gd name="connsiteY39" fmla="*/ 1240961 h 1269536"/>
              <a:gd name="connsiteX40" fmla="*/ 1905320 w 4111544"/>
              <a:gd name="connsiteY40" fmla="*/ 1255248 h 1269536"/>
              <a:gd name="connsiteX41" fmla="*/ 1919607 w 4111544"/>
              <a:gd name="connsiteY41" fmla="*/ 1260011 h 1269536"/>
              <a:gd name="connsiteX42" fmla="*/ 1933895 w 4111544"/>
              <a:gd name="connsiteY42" fmla="*/ 1269536 h 1269536"/>
              <a:gd name="connsiteX43" fmla="*/ 1986282 w 4111544"/>
              <a:gd name="connsiteY43" fmla="*/ 1260011 h 1269536"/>
              <a:gd name="connsiteX44" fmla="*/ 2000570 w 4111544"/>
              <a:gd name="connsiteY44" fmla="*/ 1250486 h 1269536"/>
              <a:gd name="connsiteX45" fmla="*/ 2014857 w 4111544"/>
              <a:gd name="connsiteY45" fmla="*/ 1245723 h 1269536"/>
              <a:gd name="connsiteX46" fmla="*/ 2043432 w 4111544"/>
              <a:gd name="connsiteY46" fmla="*/ 1226673 h 1269536"/>
              <a:gd name="connsiteX47" fmla="*/ 2091057 w 4111544"/>
              <a:gd name="connsiteY47" fmla="*/ 1217148 h 1269536"/>
              <a:gd name="connsiteX48" fmla="*/ 2148207 w 4111544"/>
              <a:gd name="connsiteY48" fmla="*/ 1221911 h 1269536"/>
              <a:gd name="connsiteX49" fmla="*/ 2233932 w 4111544"/>
              <a:gd name="connsiteY49" fmla="*/ 1226673 h 1269536"/>
              <a:gd name="connsiteX50" fmla="*/ 2257745 w 4111544"/>
              <a:gd name="connsiteY50" fmla="*/ 1231436 h 1269536"/>
              <a:gd name="connsiteX51" fmla="*/ 2291082 w 4111544"/>
              <a:gd name="connsiteY51" fmla="*/ 1236198 h 1269536"/>
              <a:gd name="connsiteX52" fmla="*/ 2372045 w 4111544"/>
              <a:gd name="connsiteY52" fmla="*/ 1236198 h 1269536"/>
              <a:gd name="connsiteX53" fmla="*/ 2433957 w 4111544"/>
              <a:gd name="connsiteY53" fmla="*/ 1240961 h 1269536"/>
              <a:gd name="connsiteX54" fmla="*/ 2572070 w 4111544"/>
              <a:gd name="connsiteY54" fmla="*/ 1240961 h 1269536"/>
              <a:gd name="connsiteX55" fmla="*/ 2614932 w 4111544"/>
              <a:gd name="connsiteY55" fmla="*/ 1226673 h 1269536"/>
              <a:gd name="connsiteX56" fmla="*/ 2629220 w 4111544"/>
              <a:gd name="connsiteY56" fmla="*/ 1221911 h 1269536"/>
              <a:gd name="connsiteX57" fmla="*/ 2643507 w 4111544"/>
              <a:gd name="connsiteY57" fmla="*/ 1217148 h 1269536"/>
              <a:gd name="connsiteX58" fmla="*/ 2986407 w 4111544"/>
              <a:gd name="connsiteY58" fmla="*/ 1226673 h 1269536"/>
              <a:gd name="connsiteX59" fmla="*/ 3081657 w 4111544"/>
              <a:gd name="connsiteY59" fmla="*/ 1221911 h 1269536"/>
              <a:gd name="connsiteX60" fmla="*/ 3238820 w 4111544"/>
              <a:gd name="connsiteY60" fmla="*/ 1226673 h 1269536"/>
              <a:gd name="connsiteX61" fmla="*/ 3253107 w 4111544"/>
              <a:gd name="connsiteY61" fmla="*/ 1231436 h 1269536"/>
              <a:gd name="connsiteX62" fmla="*/ 3295970 w 4111544"/>
              <a:gd name="connsiteY62" fmla="*/ 1240961 h 1269536"/>
              <a:gd name="connsiteX63" fmla="*/ 3310257 w 4111544"/>
              <a:gd name="connsiteY63" fmla="*/ 1245723 h 1269536"/>
              <a:gd name="connsiteX64" fmla="*/ 3400745 w 4111544"/>
              <a:gd name="connsiteY64" fmla="*/ 1250486 h 1269536"/>
              <a:gd name="connsiteX65" fmla="*/ 3434082 w 4111544"/>
              <a:gd name="connsiteY65" fmla="*/ 1245723 h 1269536"/>
              <a:gd name="connsiteX66" fmla="*/ 3462657 w 4111544"/>
              <a:gd name="connsiteY66" fmla="*/ 1236198 h 1269536"/>
              <a:gd name="connsiteX67" fmla="*/ 3505520 w 4111544"/>
              <a:gd name="connsiteY67" fmla="*/ 1221911 h 1269536"/>
              <a:gd name="connsiteX68" fmla="*/ 3543620 w 4111544"/>
              <a:gd name="connsiteY68" fmla="*/ 1217148 h 1269536"/>
              <a:gd name="connsiteX69" fmla="*/ 3700782 w 4111544"/>
              <a:gd name="connsiteY69" fmla="*/ 1221911 h 1269536"/>
              <a:gd name="connsiteX70" fmla="*/ 3729357 w 4111544"/>
              <a:gd name="connsiteY70" fmla="*/ 1231436 h 1269536"/>
              <a:gd name="connsiteX71" fmla="*/ 3753170 w 4111544"/>
              <a:gd name="connsiteY71" fmla="*/ 1236198 h 1269536"/>
              <a:gd name="connsiteX72" fmla="*/ 3819845 w 4111544"/>
              <a:gd name="connsiteY72" fmla="*/ 1221911 h 1269536"/>
              <a:gd name="connsiteX73" fmla="*/ 3938907 w 4111544"/>
              <a:gd name="connsiteY73" fmla="*/ 1217148 h 1269536"/>
              <a:gd name="connsiteX74" fmla="*/ 3967482 w 4111544"/>
              <a:gd name="connsiteY74" fmla="*/ 1202861 h 1269536"/>
              <a:gd name="connsiteX75" fmla="*/ 3991295 w 4111544"/>
              <a:gd name="connsiteY75" fmla="*/ 1183811 h 1269536"/>
              <a:gd name="connsiteX76" fmla="*/ 4005582 w 4111544"/>
              <a:gd name="connsiteY76" fmla="*/ 1174286 h 1269536"/>
              <a:gd name="connsiteX77" fmla="*/ 4019870 w 4111544"/>
              <a:gd name="connsiteY77" fmla="*/ 1169523 h 1269536"/>
              <a:gd name="connsiteX78" fmla="*/ 4024632 w 4111544"/>
              <a:gd name="connsiteY78" fmla="*/ 1117136 h 1269536"/>
              <a:gd name="connsiteX79" fmla="*/ 4029395 w 4111544"/>
              <a:gd name="connsiteY79" fmla="*/ 1102848 h 1269536"/>
              <a:gd name="connsiteX80" fmla="*/ 4043682 w 4111544"/>
              <a:gd name="connsiteY80" fmla="*/ 1093323 h 1269536"/>
              <a:gd name="connsiteX81" fmla="*/ 4057970 w 4111544"/>
              <a:gd name="connsiteY81" fmla="*/ 1088561 h 1269536"/>
              <a:gd name="connsiteX82" fmla="*/ 4091307 w 4111544"/>
              <a:gd name="connsiteY82" fmla="*/ 1040936 h 1269536"/>
              <a:gd name="connsiteX83" fmla="*/ 4086545 w 4111544"/>
              <a:gd name="connsiteY83" fmla="*/ 998073 h 1269536"/>
              <a:gd name="connsiteX84" fmla="*/ 4081782 w 4111544"/>
              <a:gd name="connsiteY84" fmla="*/ 983786 h 1269536"/>
              <a:gd name="connsiteX85" fmla="*/ 4077020 w 4111544"/>
              <a:gd name="connsiteY85" fmla="*/ 964736 h 1269536"/>
              <a:gd name="connsiteX86" fmla="*/ 4072257 w 4111544"/>
              <a:gd name="connsiteY86" fmla="*/ 926636 h 1269536"/>
              <a:gd name="connsiteX87" fmla="*/ 4086545 w 4111544"/>
              <a:gd name="connsiteY87" fmla="*/ 864723 h 1269536"/>
              <a:gd name="connsiteX88" fmla="*/ 4091307 w 4111544"/>
              <a:gd name="connsiteY88" fmla="*/ 850436 h 1269536"/>
              <a:gd name="connsiteX89" fmla="*/ 4077020 w 4111544"/>
              <a:gd name="connsiteY89" fmla="*/ 817098 h 1269536"/>
              <a:gd name="connsiteX90" fmla="*/ 4062732 w 4111544"/>
              <a:gd name="connsiteY90" fmla="*/ 788523 h 1269536"/>
              <a:gd name="connsiteX91" fmla="*/ 4072257 w 4111544"/>
              <a:gd name="connsiteY91" fmla="*/ 640886 h 1269536"/>
              <a:gd name="connsiteX92" fmla="*/ 4081782 w 4111544"/>
              <a:gd name="connsiteY92" fmla="*/ 545636 h 1269536"/>
              <a:gd name="connsiteX93" fmla="*/ 4077020 w 4111544"/>
              <a:gd name="connsiteY93" fmla="*/ 488486 h 1269536"/>
              <a:gd name="connsiteX94" fmla="*/ 4077020 w 4111544"/>
              <a:gd name="connsiteY94" fmla="*/ 412286 h 1269536"/>
              <a:gd name="connsiteX95" fmla="*/ 4086545 w 4111544"/>
              <a:gd name="connsiteY95" fmla="*/ 397998 h 1269536"/>
              <a:gd name="connsiteX96" fmla="*/ 4091307 w 4111544"/>
              <a:gd name="connsiteY96" fmla="*/ 383711 h 1269536"/>
              <a:gd name="connsiteX97" fmla="*/ 4081782 w 4111544"/>
              <a:gd name="connsiteY97" fmla="*/ 331323 h 1269536"/>
              <a:gd name="connsiteX98" fmla="*/ 4062732 w 4111544"/>
              <a:gd name="connsiteY98" fmla="*/ 302748 h 1269536"/>
              <a:gd name="connsiteX99" fmla="*/ 4072257 w 4111544"/>
              <a:gd name="connsiteY99" fmla="*/ 259886 h 1269536"/>
              <a:gd name="connsiteX100" fmla="*/ 4091307 w 4111544"/>
              <a:gd name="connsiteY100" fmla="*/ 231311 h 1269536"/>
              <a:gd name="connsiteX101" fmla="*/ 4096070 w 4111544"/>
              <a:gd name="connsiteY101" fmla="*/ 217023 h 1269536"/>
              <a:gd name="connsiteX102" fmla="*/ 4105595 w 4111544"/>
              <a:gd name="connsiteY102" fmla="*/ 202736 h 1269536"/>
              <a:gd name="connsiteX103" fmla="*/ 4105595 w 4111544"/>
              <a:gd name="connsiteY103" fmla="*/ 112248 h 1269536"/>
              <a:gd name="connsiteX104" fmla="*/ 4091307 w 4111544"/>
              <a:gd name="connsiteY104" fmla="*/ 83673 h 1269536"/>
              <a:gd name="connsiteX105" fmla="*/ 4072257 w 4111544"/>
              <a:gd name="connsiteY105" fmla="*/ 69386 h 1269536"/>
              <a:gd name="connsiteX106" fmla="*/ 4043682 w 4111544"/>
              <a:gd name="connsiteY106" fmla="*/ 50336 h 1269536"/>
              <a:gd name="connsiteX107" fmla="*/ 4029395 w 4111544"/>
              <a:gd name="connsiteY107" fmla="*/ 40811 h 1269536"/>
              <a:gd name="connsiteX108" fmla="*/ 3962720 w 4111544"/>
              <a:gd name="connsiteY108" fmla="*/ 26523 h 1269536"/>
              <a:gd name="connsiteX109" fmla="*/ 3786507 w 4111544"/>
              <a:gd name="connsiteY109" fmla="*/ 31286 h 1269536"/>
              <a:gd name="connsiteX110" fmla="*/ 3772220 w 4111544"/>
              <a:gd name="connsiteY110" fmla="*/ 36048 h 1269536"/>
              <a:gd name="connsiteX111" fmla="*/ 3734120 w 4111544"/>
              <a:gd name="connsiteY111" fmla="*/ 45573 h 1269536"/>
              <a:gd name="connsiteX112" fmla="*/ 3657920 w 4111544"/>
              <a:gd name="connsiteY112" fmla="*/ 40811 h 1269536"/>
              <a:gd name="connsiteX113" fmla="*/ 3615057 w 4111544"/>
              <a:gd name="connsiteY113" fmla="*/ 26523 h 1269536"/>
              <a:gd name="connsiteX114" fmla="*/ 3572195 w 4111544"/>
              <a:gd name="connsiteY114" fmla="*/ 12236 h 1269536"/>
              <a:gd name="connsiteX115" fmla="*/ 3538857 w 4111544"/>
              <a:gd name="connsiteY115" fmla="*/ 7473 h 1269536"/>
              <a:gd name="connsiteX116" fmla="*/ 3491232 w 4111544"/>
              <a:gd name="connsiteY116" fmla="*/ 7473 h 1269536"/>
              <a:gd name="connsiteX117" fmla="*/ 3476945 w 4111544"/>
              <a:gd name="connsiteY117" fmla="*/ 16998 h 1269536"/>
              <a:gd name="connsiteX118" fmla="*/ 3400745 w 4111544"/>
              <a:gd name="connsiteY118" fmla="*/ 36048 h 1269536"/>
              <a:gd name="connsiteX119" fmla="*/ 3143570 w 4111544"/>
              <a:gd name="connsiteY119" fmla="*/ 40811 h 1269536"/>
              <a:gd name="connsiteX120" fmla="*/ 3019745 w 4111544"/>
              <a:gd name="connsiteY120" fmla="*/ 31286 h 1269536"/>
              <a:gd name="connsiteX121" fmla="*/ 2991170 w 4111544"/>
              <a:gd name="connsiteY121" fmla="*/ 21761 h 1269536"/>
              <a:gd name="connsiteX122" fmla="*/ 2976882 w 4111544"/>
              <a:gd name="connsiteY122" fmla="*/ 16998 h 1269536"/>
              <a:gd name="connsiteX123" fmla="*/ 2929257 w 4111544"/>
              <a:gd name="connsiteY123" fmla="*/ 26523 h 1269536"/>
              <a:gd name="connsiteX124" fmla="*/ 2905445 w 4111544"/>
              <a:gd name="connsiteY124" fmla="*/ 31286 h 1269536"/>
              <a:gd name="connsiteX125" fmla="*/ 2710182 w 4111544"/>
              <a:gd name="connsiteY125" fmla="*/ 36048 h 1269536"/>
              <a:gd name="connsiteX126" fmla="*/ 2595882 w 4111544"/>
              <a:gd name="connsiteY126" fmla="*/ 31286 h 1269536"/>
              <a:gd name="connsiteX127" fmla="*/ 2581595 w 4111544"/>
              <a:gd name="connsiteY127" fmla="*/ 26523 h 1269536"/>
              <a:gd name="connsiteX128" fmla="*/ 2453007 w 4111544"/>
              <a:gd name="connsiteY128" fmla="*/ 36048 h 1269536"/>
              <a:gd name="connsiteX129" fmla="*/ 2362520 w 4111544"/>
              <a:gd name="connsiteY129" fmla="*/ 40811 h 1269536"/>
              <a:gd name="connsiteX130" fmla="*/ 2238695 w 4111544"/>
              <a:gd name="connsiteY130" fmla="*/ 50336 h 1269536"/>
              <a:gd name="connsiteX131" fmla="*/ 2124395 w 4111544"/>
              <a:gd name="connsiteY131" fmla="*/ 45573 h 1269536"/>
              <a:gd name="connsiteX132" fmla="*/ 1914845 w 4111544"/>
              <a:gd name="connsiteY132" fmla="*/ 40811 h 1269536"/>
              <a:gd name="connsiteX133" fmla="*/ 1852932 w 4111544"/>
              <a:gd name="connsiteY133" fmla="*/ 36048 h 1269536"/>
              <a:gd name="connsiteX134" fmla="*/ 1824357 w 4111544"/>
              <a:gd name="connsiteY134" fmla="*/ 26523 h 1269536"/>
              <a:gd name="connsiteX135" fmla="*/ 1810070 w 4111544"/>
              <a:gd name="connsiteY135" fmla="*/ 21761 h 1269536"/>
              <a:gd name="connsiteX136" fmla="*/ 1729107 w 4111544"/>
              <a:gd name="connsiteY136" fmla="*/ 16998 h 1269536"/>
              <a:gd name="connsiteX137" fmla="*/ 1676720 w 4111544"/>
              <a:gd name="connsiteY137" fmla="*/ 12236 h 1269536"/>
              <a:gd name="connsiteX138" fmla="*/ 1614807 w 4111544"/>
              <a:gd name="connsiteY138" fmla="*/ 16998 h 1269536"/>
              <a:gd name="connsiteX139" fmla="*/ 1590995 w 4111544"/>
              <a:gd name="connsiteY139" fmla="*/ 21761 h 1269536"/>
              <a:gd name="connsiteX140" fmla="*/ 1543370 w 4111544"/>
              <a:gd name="connsiteY140" fmla="*/ 26523 h 1269536"/>
              <a:gd name="connsiteX141" fmla="*/ 1514795 w 4111544"/>
              <a:gd name="connsiteY141" fmla="*/ 31286 h 1269536"/>
              <a:gd name="connsiteX142" fmla="*/ 1486220 w 4111544"/>
              <a:gd name="connsiteY142" fmla="*/ 40811 h 1269536"/>
              <a:gd name="connsiteX143" fmla="*/ 1290957 w 4111544"/>
              <a:gd name="connsiteY143" fmla="*/ 36048 h 1269536"/>
              <a:gd name="connsiteX144" fmla="*/ 1262382 w 4111544"/>
              <a:gd name="connsiteY144" fmla="*/ 31286 h 1269536"/>
              <a:gd name="connsiteX145" fmla="*/ 1067120 w 4111544"/>
              <a:gd name="connsiteY145" fmla="*/ 36048 h 1269536"/>
              <a:gd name="connsiteX146" fmla="*/ 1043307 w 4111544"/>
              <a:gd name="connsiteY146" fmla="*/ 40811 h 1269536"/>
              <a:gd name="connsiteX147" fmla="*/ 1029020 w 4111544"/>
              <a:gd name="connsiteY147" fmla="*/ 45573 h 1269536"/>
              <a:gd name="connsiteX148" fmla="*/ 809945 w 4111544"/>
              <a:gd name="connsiteY148" fmla="*/ 40811 h 1269536"/>
              <a:gd name="connsiteX149" fmla="*/ 752795 w 4111544"/>
              <a:gd name="connsiteY149" fmla="*/ 36048 h 1269536"/>
              <a:gd name="connsiteX150" fmla="*/ 728982 w 4111544"/>
              <a:gd name="connsiteY150" fmla="*/ 31286 h 1269536"/>
              <a:gd name="connsiteX151" fmla="*/ 671832 w 4111544"/>
              <a:gd name="connsiteY151" fmla="*/ 26523 h 1269536"/>
              <a:gd name="connsiteX152" fmla="*/ 624207 w 4111544"/>
              <a:gd name="connsiteY152" fmla="*/ 16998 h 1269536"/>
              <a:gd name="connsiteX153" fmla="*/ 538482 w 4111544"/>
              <a:gd name="connsiteY153" fmla="*/ 21761 h 1269536"/>
              <a:gd name="connsiteX154" fmla="*/ 467045 w 4111544"/>
              <a:gd name="connsiteY154" fmla="*/ 31286 h 1269536"/>
              <a:gd name="connsiteX155" fmla="*/ 452757 w 4111544"/>
              <a:gd name="connsiteY155" fmla="*/ 36048 h 1269536"/>
              <a:gd name="connsiteX156" fmla="*/ 319407 w 4111544"/>
              <a:gd name="connsiteY156" fmla="*/ 31286 h 1269536"/>
              <a:gd name="connsiteX157" fmla="*/ 271782 w 4111544"/>
              <a:gd name="connsiteY157" fmla="*/ 26523 h 1269536"/>
              <a:gd name="connsiteX158" fmla="*/ 224157 w 4111544"/>
              <a:gd name="connsiteY158" fmla="*/ 16998 h 1269536"/>
              <a:gd name="connsiteX159" fmla="*/ 124145 w 4111544"/>
              <a:gd name="connsiteY159" fmla="*/ 12236 h 1269536"/>
              <a:gd name="connsiteX160" fmla="*/ 86045 w 4111544"/>
              <a:gd name="connsiteY160" fmla="*/ 16998 h 1269536"/>
              <a:gd name="connsiteX161" fmla="*/ 71757 w 4111544"/>
              <a:gd name="connsiteY161" fmla="*/ 26523 h 1269536"/>
              <a:gd name="connsiteX162" fmla="*/ 43182 w 4111544"/>
              <a:gd name="connsiteY162" fmla="*/ 36048 h 1269536"/>
              <a:gd name="connsiteX163" fmla="*/ 28895 w 4111544"/>
              <a:gd name="connsiteY163" fmla="*/ 40811 h 1269536"/>
              <a:gd name="connsiteX164" fmla="*/ 14607 w 4111544"/>
              <a:gd name="connsiteY164" fmla="*/ 45573 h 1269536"/>
              <a:gd name="connsiteX165" fmla="*/ 320 w 4111544"/>
              <a:gd name="connsiteY165" fmla="*/ 55098 h 1269536"/>
              <a:gd name="connsiteX166" fmla="*/ 5082 w 4111544"/>
              <a:gd name="connsiteY166" fmla="*/ 764711 h 1269536"/>
              <a:gd name="connsiteX167" fmla="*/ 9845 w 4111544"/>
              <a:gd name="connsiteY167" fmla="*/ 807573 h 1269536"/>
              <a:gd name="connsiteX168" fmla="*/ 14607 w 4111544"/>
              <a:gd name="connsiteY168" fmla="*/ 1140948 h 1269536"/>
              <a:gd name="connsiteX169" fmla="*/ 24132 w 4111544"/>
              <a:gd name="connsiteY169" fmla="*/ 1174286 h 1269536"/>
              <a:gd name="connsiteX170" fmla="*/ 19370 w 4111544"/>
              <a:gd name="connsiteY170" fmla="*/ 1207623 h 1269536"/>
              <a:gd name="connsiteX0" fmla="*/ 19106 w 4111280"/>
              <a:gd name="connsiteY0" fmla="*/ 1210795 h 1272708"/>
              <a:gd name="connsiteX1" fmla="*/ 61968 w 4111280"/>
              <a:gd name="connsiteY1" fmla="*/ 1220320 h 1272708"/>
              <a:gd name="connsiteX2" fmla="*/ 76256 w 4111280"/>
              <a:gd name="connsiteY2" fmla="*/ 1229845 h 1272708"/>
              <a:gd name="connsiteX3" fmla="*/ 90543 w 4111280"/>
              <a:gd name="connsiteY3" fmla="*/ 1234608 h 1272708"/>
              <a:gd name="connsiteX4" fmla="*/ 204843 w 4111280"/>
              <a:gd name="connsiteY4" fmla="*/ 1229845 h 1272708"/>
              <a:gd name="connsiteX5" fmla="*/ 233418 w 4111280"/>
              <a:gd name="connsiteY5" fmla="*/ 1220320 h 1272708"/>
              <a:gd name="connsiteX6" fmla="*/ 247706 w 4111280"/>
              <a:gd name="connsiteY6" fmla="*/ 1215558 h 1272708"/>
              <a:gd name="connsiteX7" fmla="*/ 261993 w 4111280"/>
              <a:gd name="connsiteY7" fmla="*/ 1210795 h 1272708"/>
              <a:gd name="connsiteX8" fmla="*/ 295331 w 4111280"/>
              <a:gd name="connsiteY8" fmla="*/ 1220320 h 1272708"/>
              <a:gd name="connsiteX9" fmla="*/ 309618 w 4111280"/>
              <a:gd name="connsiteY9" fmla="*/ 1229845 h 1272708"/>
              <a:gd name="connsiteX10" fmla="*/ 519168 w 4111280"/>
              <a:gd name="connsiteY10" fmla="*/ 1229845 h 1272708"/>
              <a:gd name="connsiteX11" fmla="*/ 552506 w 4111280"/>
              <a:gd name="connsiteY11" fmla="*/ 1244133 h 1272708"/>
              <a:gd name="connsiteX12" fmla="*/ 566793 w 4111280"/>
              <a:gd name="connsiteY12" fmla="*/ 1248895 h 1272708"/>
              <a:gd name="connsiteX13" fmla="*/ 576318 w 4111280"/>
              <a:gd name="connsiteY13" fmla="*/ 1234608 h 1272708"/>
              <a:gd name="connsiteX14" fmla="*/ 614418 w 4111280"/>
              <a:gd name="connsiteY14" fmla="*/ 1244133 h 1272708"/>
              <a:gd name="connsiteX15" fmla="*/ 628706 w 4111280"/>
              <a:gd name="connsiteY15" fmla="*/ 1258420 h 1272708"/>
              <a:gd name="connsiteX16" fmla="*/ 642993 w 4111280"/>
              <a:gd name="connsiteY16" fmla="*/ 1263183 h 1272708"/>
              <a:gd name="connsiteX17" fmla="*/ 657281 w 4111280"/>
              <a:gd name="connsiteY17" fmla="*/ 1272708 h 1272708"/>
              <a:gd name="connsiteX18" fmla="*/ 719193 w 4111280"/>
              <a:gd name="connsiteY18" fmla="*/ 1267945 h 1272708"/>
              <a:gd name="connsiteX19" fmla="*/ 733481 w 4111280"/>
              <a:gd name="connsiteY19" fmla="*/ 1263183 h 1272708"/>
              <a:gd name="connsiteX20" fmla="*/ 752531 w 4111280"/>
              <a:gd name="connsiteY20" fmla="*/ 1258420 h 1272708"/>
              <a:gd name="connsiteX21" fmla="*/ 766818 w 4111280"/>
              <a:gd name="connsiteY21" fmla="*/ 1253658 h 1272708"/>
              <a:gd name="connsiteX22" fmla="*/ 838256 w 4111280"/>
              <a:gd name="connsiteY22" fmla="*/ 1248895 h 1272708"/>
              <a:gd name="connsiteX23" fmla="*/ 876356 w 4111280"/>
              <a:gd name="connsiteY23" fmla="*/ 1244133 h 1272708"/>
              <a:gd name="connsiteX24" fmla="*/ 904931 w 4111280"/>
              <a:gd name="connsiteY24" fmla="*/ 1234608 h 1272708"/>
              <a:gd name="connsiteX25" fmla="*/ 919218 w 4111280"/>
              <a:gd name="connsiteY25" fmla="*/ 1229845 h 1272708"/>
              <a:gd name="connsiteX26" fmla="*/ 1081143 w 4111280"/>
              <a:gd name="connsiteY26" fmla="*/ 1239370 h 1272708"/>
              <a:gd name="connsiteX27" fmla="*/ 1095431 w 4111280"/>
              <a:gd name="connsiteY27" fmla="*/ 1244133 h 1272708"/>
              <a:gd name="connsiteX28" fmla="*/ 1109718 w 4111280"/>
              <a:gd name="connsiteY28" fmla="*/ 1253658 h 1272708"/>
              <a:gd name="connsiteX29" fmla="*/ 1214493 w 4111280"/>
              <a:gd name="connsiteY29" fmla="*/ 1248895 h 1272708"/>
              <a:gd name="connsiteX30" fmla="*/ 1257356 w 4111280"/>
              <a:gd name="connsiteY30" fmla="*/ 1229845 h 1272708"/>
              <a:gd name="connsiteX31" fmla="*/ 1285931 w 4111280"/>
              <a:gd name="connsiteY31" fmla="*/ 1225083 h 1272708"/>
              <a:gd name="connsiteX32" fmla="*/ 1500243 w 4111280"/>
              <a:gd name="connsiteY32" fmla="*/ 1229845 h 1272708"/>
              <a:gd name="connsiteX33" fmla="*/ 1543106 w 4111280"/>
              <a:gd name="connsiteY33" fmla="*/ 1244133 h 1272708"/>
              <a:gd name="connsiteX34" fmla="*/ 1557393 w 4111280"/>
              <a:gd name="connsiteY34" fmla="*/ 1248895 h 1272708"/>
              <a:gd name="connsiteX35" fmla="*/ 1590731 w 4111280"/>
              <a:gd name="connsiteY35" fmla="*/ 1244133 h 1272708"/>
              <a:gd name="connsiteX36" fmla="*/ 1605018 w 4111280"/>
              <a:gd name="connsiteY36" fmla="*/ 1239370 h 1272708"/>
              <a:gd name="connsiteX37" fmla="*/ 1628831 w 4111280"/>
              <a:gd name="connsiteY37" fmla="*/ 1234608 h 1272708"/>
              <a:gd name="connsiteX38" fmla="*/ 1800281 w 4111280"/>
              <a:gd name="connsiteY38" fmla="*/ 1239370 h 1272708"/>
              <a:gd name="connsiteX39" fmla="*/ 1857431 w 4111280"/>
              <a:gd name="connsiteY39" fmla="*/ 1244133 h 1272708"/>
              <a:gd name="connsiteX40" fmla="*/ 1905056 w 4111280"/>
              <a:gd name="connsiteY40" fmla="*/ 1258420 h 1272708"/>
              <a:gd name="connsiteX41" fmla="*/ 1919343 w 4111280"/>
              <a:gd name="connsiteY41" fmla="*/ 1263183 h 1272708"/>
              <a:gd name="connsiteX42" fmla="*/ 1933631 w 4111280"/>
              <a:gd name="connsiteY42" fmla="*/ 1272708 h 1272708"/>
              <a:gd name="connsiteX43" fmla="*/ 1986018 w 4111280"/>
              <a:gd name="connsiteY43" fmla="*/ 1263183 h 1272708"/>
              <a:gd name="connsiteX44" fmla="*/ 2000306 w 4111280"/>
              <a:gd name="connsiteY44" fmla="*/ 1253658 h 1272708"/>
              <a:gd name="connsiteX45" fmla="*/ 2014593 w 4111280"/>
              <a:gd name="connsiteY45" fmla="*/ 1248895 h 1272708"/>
              <a:gd name="connsiteX46" fmla="*/ 2043168 w 4111280"/>
              <a:gd name="connsiteY46" fmla="*/ 1229845 h 1272708"/>
              <a:gd name="connsiteX47" fmla="*/ 2090793 w 4111280"/>
              <a:gd name="connsiteY47" fmla="*/ 1220320 h 1272708"/>
              <a:gd name="connsiteX48" fmla="*/ 2147943 w 4111280"/>
              <a:gd name="connsiteY48" fmla="*/ 1225083 h 1272708"/>
              <a:gd name="connsiteX49" fmla="*/ 2233668 w 4111280"/>
              <a:gd name="connsiteY49" fmla="*/ 1229845 h 1272708"/>
              <a:gd name="connsiteX50" fmla="*/ 2257481 w 4111280"/>
              <a:gd name="connsiteY50" fmla="*/ 1234608 h 1272708"/>
              <a:gd name="connsiteX51" fmla="*/ 2290818 w 4111280"/>
              <a:gd name="connsiteY51" fmla="*/ 1239370 h 1272708"/>
              <a:gd name="connsiteX52" fmla="*/ 2371781 w 4111280"/>
              <a:gd name="connsiteY52" fmla="*/ 1239370 h 1272708"/>
              <a:gd name="connsiteX53" fmla="*/ 2433693 w 4111280"/>
              <a:gd name="connsiteY53" fmla="*/ 1244133 h 1272708"/>
              <a:gd name="connsiteX54" fmla="*/ 2571806 w 4111280"/>
              <a:gd name="connsiteY54" fmla="*/ 1244133 h 1272708"/>
              <a:gd name="connsiteX55" fmla="*/ 2614668 w 4111280"/>
              <a:gd name="connsiteY55" fmla="*/ 1229845 h 1272708"/>
              <a:gd name="connsiteX56" fmla="*/ 2628956 w 4111280"/>
              <a:gd name="connsiteY56" fmla="*/ 1225083 h 1272708"/>
              <a:gd name="connsiteX57" fmla="*/ 2643243 w 4111280"/>
              <a:gd name="connsiteY57" fmla="*/ 1220320 h 1272708"/>
              <a:gd name="connsiteX58" fmla="*/ 2986143 w 4111280"/>
              <a:gd name="connsiteY58" fmla="*/ 1229845 h 1272708"/>
              <a:gd name="connsiteX59" fmla="*/ 3081393 w 4111280"/>
              <a:gd name="connsiteY59" fmla="*/ 1225083 h 1272708"/>
              <a:gd name="connsiteX60" fmla="*/ 3238556 w 4111280"/>
              <a:gd name="connsiteY60" fmla="*/ 1229845 h 1272708"/>
              <a:gd name="connsiteX61" fmla="*/ 3252843 w 4111280"/>
              <a:gd name="connsiteY61" fmla="*/ 1234608 h 1272708"/>
              <a:gd name="connsiteX62" fmla="*/ 3295706 w 4111280"/>
              <a:gd name="connsiteY62" fmla="*/ 1244133 h 1272708"/>
              <a:gd name="connsiteX63" fmla="*/ 3309993 w 4111280"/>
              <a:gd name="connsiteY63" fmla="*/ 1248895 h 1272708"/>
              <a:gd name="connsiteX64" fmla="*/ 3400481 w 4111280"/>
              <a:gd name="connsiteY64" fmla="*/ 1253658 h 1272708"/>
              <a:gd name="connsiteX65" fmla="*/ 3433818 w 4111280"/>
              <a:gd name="connsiteY65" fmla="*/ 1248895 h 1272708"/>
              <a:gd name="connsiteX66" fmla="*/ 3462393 w 4111280"/>
              <a:gd name="connsiteY66" fmla="*/ 1239370 h 1272708"/>
              <a:gd name="connsiteX67" fmla="*/ 3505256 w 4111280"/>
              <a:gd name="connsiteY67" fmla="*/ 1225083 h 1272708"/>
              <a:gd name="connsiteX68" fmla="*/ 3543356 w 4111280"/>
              <a:gd name="connsiteY68" fmla="*/ 1220320 h 1272708"/>
              <a:gd name="connsiteX69" fmla="*/ 3700518 w 4111280"/>
              <a:gd name="connsiteY69" fmla="*/ 1225083 h 1272708"/>
              <a:gd name="connsiteX70" fmla="*/ 3729093 w 4111280"/>
              <a:gd name="connsiteY70" fmla="*/ 1234608 h 1272708"/>
              <a:gd name="connsiteX71" fmla="*/ 3752906 w 4111280"/>
              <a:gd name="connsiteY71" fmla="*/ 1239370 h 1272708"/>
              <a:gd name="connsiteX72" fmla="*/ 3819581 w 4111280"/>
              <a:gd name="connsiteY72" fmla="*/ 1225083 h 1272708"/>
              <a:gd name="connsiteX73" fmla="*/ 3938643 w 4111280"/>
              <a:gd name="connsiteY73" fmla="*/ 1220320 h 1272708"/>
              <a:gd name="connsiteX74" fmla="*/ 3967218 w 4111280"/>
              <a:gd name="connsiteY74" fmla="*/ 1206033 h 1272708"/>
              <a:gd name="connsiteX75" fmla="*/ 3991031 w 4111280"/>
              <a:gd name="connsiteY75" fmla="*/ 1186983 h 1272708"/>
              <a:gd name="connsiteX76" fmla="*/ 4005318 w 4111280"/>
              <a:gd name="connsiteY76" fmla="*/ 1177458 h 1272708"/>
              <a:gd name="connsiteX77" fmla="*/ 4019606 w 4111280"/>
              <a:gd name="connsiteY77" fmla="*/ 1172695 h 1272708"/>
              <a:gd name="connsiteX78" fmla="*/ 4024368 w 4111280"/>
              <a:gd name="connsiteY78" fmla="*/ 1120308 h 1272708"/>
              <a:gd name="connsiteX79" fmla="*/ 4029131 w 4111280"/>
              <a:gd name="connsiteY79" fmla="*/ 1106020 h 1272708"/>
              <a:gd name="connsiteX80" fmla="*/ 4043418 w 4111280"/>
              <a:gd name="connsiteY80" fmla="*/ 1096495 h 1272708"/>
              <a:gd name="connsiteX81" fmla="*/ 4057706 w 4111280"/>
              <a:gd name="connsiteY81" fmla="*/ 1091733 h 1272708"/>
              <a:gd name="connsiteX82" fmla="*/ 4091043 w 4111280"/>
              <a:gd name="connsiteY82" fmla="*/ 1044108 h 1272708"/>
              <a:gd name="connsiteX83" fmla="*/ 4086281 w 4111280"/>
              <a:gd name="connsiteY83" fmla="*/ 1001245 h 1272708"/>
              <a:gd name="connsiteX84" fmla="*/ 4081518 w 4111280"/>
              <a:gd name="connsiteY84" fmla="*/ 986958 h 1272708"/>
              <a:gd name="connsiteX85" fmla="*/ 4076756 w 4111280"/>
              <a:gd name="connsiteY85" fmla="*/ 967908 h 1272708"/>
              <a:gd name="connsiteX86" fmla="*/ 4071993 w 4111280"/>
              <a:gd name="connsiteY86" fmla="*/ 929808 h 1272708"/>
              <a:gd name="connsiteX87" fmla="*/ 4086281 w 4111280"/>
              <a:gd name="connsiteY87" fmla="*/ 867895 h 1272708"/>
              <a:gd name="connsiteX88" fmla="*/ 4091043 w 4111280"/>
              <a:gd name="connsiteY88" fmla="*/ 853608 h 1272708"/>
              <a:gd name="connsiteX89" fmla="*/ 4076756 w 4111280"/>
              <a:gd name="connsiteY89" fmla="*/ 820270 h 1272708"/>
              <a:gd name="connsiteX90" fmla="*/ 4062468 w 4111280"/>
              <a:gd name="connsiteY90" fmla="*/ 791695 h 1272708"/>
              <a:gd name="connsiteX91" fmla="*/ 4071993 w 4111280"/>
              <a:gd name="connsiteY91" fmla="*/ 644058 h 1272708"/>
              <a:gd name="connsiteX92" fmla="*/ 4081518 w 4111280"/>
              <a:gd name="connsiteY92" fmla="*/ 548808 h 1272708"/>
              <a:gd name="connsiteX93" fmla="*/ 4076756 w 4111280"/>
              <a:gd name="connsiteY93" fmla="*/ 491658 h 1272708"/>
              <a:gd name="connsiteX94" fmla="*/ 4076756 w 4111280"/>
              <a:gd name="connsiteY94" fmla="*/ 415458 h 1272708"/>
              <a:gd name="connsiteX95" fmla="*/ 4086281 w 4111280"/>
              <a:gd name="connsiteY95" fmla="*/ 401170 h 1272708"/>
              <a:gd name="connsiteX96" fmla="*/ 4091043 w 4111280"/>
              <a:gd name="connsiteY96" fmla="*/ 386883 h 1272708"/>
              <a:gd name="connsiteX97" fmla="*/ 4081518 w 4111280"/>
              <a:gd name="connsiteY97" fmla="*/ 334495 h 1272708"/>
              <a:gd name="connsiteX98" fmla="*/ 4062468 w 4111280"/>
              <a:gd name="connsiteY98" fmla="*/ 305920 h 1272708"/>
              <a:gd name="connsiteX99" fmla="*/ 4071993 w 4111280"/>
              <a:gd name="connsiteY99" fmla="*/ 263058 h 1272708"/>
              <a:gd name="connsiteX100" fmla="*/ 4091043 w 4111280"/>
              <a:gd name="connsiteY100" fmla="*/ 234483 h 1272708"/>
              <a:gd name="connsiteX101" fmla="*/ 4095806 w 4111280"/>
              <a:gd name="connsiteY101" fmla="*/ 220195 h 1272708"/>
              <a:gd name="connsiteX102" fmla="*/ 4105331 w 4111280"/>
              <a:gd name="connsiteY102" fmla="*/ 205908 h 1272708"/>
              <a:gd name="connsiteX103" fmla="*/ 4105331 w 4111280"/>
              <a:gd name="connsiteY103" fmla="*/ 115420 h 1272708"/>
              <a:gd name="connsiteX104" fmla="*/ 4091043 w 4111280"/>
              <a:gd name="connsiteY104" fmla="*/ 86845 h 1272708"/>
              <a:gd name="connsiteX105" fmla="*/ 4071993 w 4111280"/>
              <a:gd name="connsiteY105" fmla="*/ 72558 h 1272708"/>
              <a:gd name="connsiteX106" fmla="*/ 4043418 w 4111280"/>
              <a:gd name="connsiteY106" fmla="*/ 53508 h 1272708"/>
              <a:gd name="connsiteX107" fmla="*/ 4029131 w 4111280"/>
              <a:gd name="connsiteY107" fmla="*/ 43983 h 1272708"/>
              <a:gd name="connsiteX108" fmla="*/ 3962456 w 4111280"/>
              <a:gd name="connsiteY108" fmla="*/ 29695 h 1272708"/>
              <a:gd name="connsiteX109" fmla="*/ 3786243 w 4111280"/>
              <a:gd name="connsiteY109" fmla="*/ 34458 h 1272708"/>
              <a:gd name="connsiteX110" fmla="*/ 3771956 w 4111280"/>
              <a:gd name="connsiteY110" fmla="*/ 39220 h 1272708"/>
              <a:gd name="connsiteX111" fmla="*/ 3733856 w 4111280"/>
              <a:gd name="connsiteY111" fmla="*/ 48745 h 1272708"/>
              <a:gd name="connsiteX112" fmla="*/ 3657656 w 4111280"/>
              <a:gd name="connsiteY112" fmla="*/ 43983 h 1272708"/>
              <a:gd name="connsiteX113" fmla="*/ 3614793 w 4111280"/>
              <a:gd name="connsiteY113" fmla="*/ 29695 h 1272708"/>
              <a:gd name="connsiteX114" fmla="*/ 3571931 w 4111280"/>
              <a:gd name="connsiteY114" fmla="*/ 15408 h 1272708"/>
              <a:gd name="connsiteX115" fmla="*/ 3538593 w 4111280"/>
              <a:gd name="connsiteY115" fmla="*/ 10645 h 1272708"/>
              <a:gd name="connsiteX116" fmla="*/ 3490968 w 4111280"/>
              <a:gd name="connsiteY116" fmla="*/ 10645 h 1272708"/>
              <a:gd name="connsiteX117" fmla="*/ 3476681 w 4111280"/>
              <a:gd name="connsiteY117" fmla="*/ 20170 h 1272708"/>
              <a:gd name="connsiteX118" fmla="*/ 3400481 w 4111280"/>
              <a:gd name="connsiteY118" fmla="*/ 39220 h 1272708"/>
              <a:gd name="connsiteX119" fmla="*/ 3143306 w 4111280"/>
              <a:gd name="connsiteY119" fmla="*/ 43983 h 1272708"/>
              <a:gd name="connsiteX120" fmla="*/ 3019481 w 4111280"/>
              <a:gd name="connsiteY120" fmla="*/ 34458 h 1272708"/>
              <a:gd name="connsiteX121" fmla="*/ 2990906 w 4111280"/>
              <a:gd name="connsiteY121" fmla="*/ 24933 h 1272708"/>
              <a:gd name="connsiteX122" fmla="*/ 2976618 w 4111280"/>
              <a:gd name="connsiteY122" fmla="*/ 20170 h 1272708"/>
              <a:gd name="connsiteX123" fmla="*/ 2928993 w 4111280"/>
              <a:gd name="connsiteY123" fmla="*/ 29695 h 1272708"/>
              <a:gd name="connsiteX124" fmla="*/ 2905181 w 4111280"/>
              <a:gd name="connsiteY124" fmla="*/ 34458 h 1272708"/>
              <a:gd name="connsiteX125" fmla="*/ 2709918 w 4111280"/>
              <a:gd name="connsiteY125" fmla="*/ 39220 h 1272708"/>
              <a:gd name="connsiteX126" fmla="*/ 2595618 w 4111280"/>
              <a:gd name="connsiteY126" fmla="*/ 34458 h 1272708"/>
              <a:gd name="connsiteX127" fmla="*/ 2581331 w 4111280"/>
              <a:gd name="connsiteY127" fmla="*/ 29695 h 1272708"/>
              <a:gd name="connsiteX128" fmla="*/ 2452743 w 4111280"/>
              <a:gd name="connsiteY128" fmla="*/ 39220 h 1272708"/>
              <a:gd name="connsiteX129" fmla="*/ 2362256 w 4111280"/>
              <a:gd name="connsiteY129" fmla="*/ 43983 h 1272708"/>
              <a:gd name="connsiteX130" fmla="*/ 2238431 w 4111280"/>
              <a:gd name="connsiteY130" fmla="*/ 53508 h 1272708"/>
              <a:gd name="connsiteX131" fmla="*/ 2124131 w 4111280"/>
              <a:gd name="connsiteY131" fmla="*/ 48745 h 1272708"/>
              <a:gd name="connsiteX132" fmla="*/ 1914581 w 4111280"/>
              <a:gd name="connsiteY132" fmla="*/ 43983 h 1272708"/>
              <a:gd name="connsiteX133" fmla="*/ 1852668 w 4111280"/>
              <a:gd name="connsiteY133" fmla="*/ 39220 h 1272708"/>
              <a:gd name="connsiteX134" fmla="*/ 1824093 w 4111280"/>
              <a:gd name="connsiteY134" fmla="*/ 29695 h 1272708"/>
              <a:gd name="connsiteX135" fmla="*/ 1809806 w 4111280"/>
              <a:gd name="connsiteY135" fmla="*/ 24933 h 1272708"/>
              <a:gd name="connsiteX136" fmla="*/ 1728843 w 4111280"/>
              <a:gd name="connsiteY136" fmla="*/ 20170 h 1272708"/>
              <a:gd name="connsiteX137" fmla="*/ 1676456 w 4111280"/>
              <a:gd name="connsiteY137" fmla="*/ 15408 h 1272708"/>
              <a:gd name="connsiteX138" fmla="*/ 1614543 w 4111280"/>
              <a:gd name="connsiteY138" fmla="*/ 20170 h 1272708"/>
              <a:gd name="connsiteX139" fmla="*/ 1590731 w 4111280"/>
              <a:gd name="connsiteY139" fmla="*/ 24933 h 1272708"/>
              <a:gd name="connsiteX140" fmla="*/ 1543106 w 4111280"/>
              <a:gd name="connsiteY140" fmla="*/ 29695 h 1272708"/>
              <a:gd name="connsiteX141" fmla="*/ 1514531 w 4111280"/>
              <a:gd name="connsiteY141" fmla="*/ 34458 h 1272708"/>
              <a:gd name="connsiteX142" fmla="*/ 1485956 w 4111280"/>
              <a:gd name="connsiteY142" fmla="*/ 43983 h 1272708"/>
              <a:gd name="connsiteX143" fmla="*/ 1290693 w 4111280"/>
              <a:gd name="connsiteY143" fmla="*/ 39220 h 1272708"/>
              <a:gd name="connsiteX144" fmla="*/ 1262118 w 4111280"/>
              <a:gd name="connsiteY144" fmla="*/ 34458 h 1272708"/>
              <a:gd name="connsiteX145" fmla="*/ 1066856 w 4111280"/>
              <a:gd name="connsiteY145" fmla="*/ 39220 h 1272708"/>
              <a:gd name="connsiteX146" fmla="*/ 1043043 w 4111280"/>
              <a:gd name="connsiteY146" fmla="*/ 43983 h 1272708"/>
              <a:gd name="connsiteX147" fmla="*/ 1028756 w 4111280"/>
              <a:gd name="connsiteY147" fmla="*/ 48745 h 1272708"/>
              <a:gd name="connsiteX148" fmla="*/ 809681 w 4111280"/>
              <a:gd name="connsiteY148" fmla="*/ 43983 h 1272708"/>
              <a:gd name="connsiteX149" fmla="*/ 752531 w 4111280"/>
              <a:gd name="connsiteY149" fmla="*/ 39220 h 1272708"/>
              <a:gd name="connsiteX150" fmla="*/ 728718 w 4111280"/>
              <a:gd name="connsiteY150" fmla="*/ 34458 h 1272708"/>
              <a:gd name="connsiteX151" fmla="*/ 671568 w 4111280"/>
              <a:gd name="connsiteY151" fmla="*/ 29695 h 1272708"/>
              <a:gd name="connsiteX152" fmla="*/ 623943 w 4111280"/>
              <a:gd name="connsiteY152" fmla="*/ 20170 h 1272708"/>
              <a:gd name="connsiteX153" fmla="*/ 538218 w 4111280"/>
              <a:gd name="connsiteY153" fmla="*/ 24933 h 1272708"/>
              <a:gd name="connsiteX154" fmla="*/ 466781 w 4111280"/>
              <a:gd name="connsiteY154" fmla="*/ 34458 h 1272708"/>
              <a:gd name="connsiteX155" fmla="*/ 452493 w 4111280"/>
              <a:gd name="connsiteY155" fmla="*/ 39220 h 1272708"/>
              <a:gd name="connsiteX156" fmla="*/ 319143 w 4111280"/>
              <a:gd name="connsiteY156" fmla="*/ 34458 h 1272708"/>
              <a:gd name="connsiteX157" fmla="*/ 271518 w 4111280"/>
              <a:gd name="connsiteY157" fmla="*/ 29695 h 1272708"/>
              <a:gd name="connsiteX158" fmla="*/ 223893 w 4111280"/>
              <a:gd name="connsiteY158" fmla="*/ 20170 h 1272708"/>
              <a:gd name="connsiteX159" fmla="*/ 123881 w 4111280"/>
              <a:gd name="connsiteY159" fmla="*/ 15408 h 1272708"/>
              <a:gd name="connsiteX160" fmla="*/ 85781 w 4111280"/>
              <a:gd name="connsiteY160" fmla="*/ 20170 h 1272708"/>
              <a:gd name="connsiteX161" fmla="*/ 71493 w 4111280"/>
              <a:gd name="connsiteY161" fmla="*/ 29695 h 1272708"/>
              <a:gd name="connsiteX162" fmla="*/ 42918 w 4111280"/>
              <a:gd name="connsiteY162" fmla="*/ 39220 h 1272708"/>
              <a:gd name="connsiteX163" fmla="*/ 28631 w 4111280"/>
              <a:gd name="connsiteY163" fmla="*/ 43983 h 1272708"/>
              <a:gd name="connsiteX164" fmla="*/ 14343 w 4111280"/>
              <a:gd name="connsiteY164" fmla="*/ 48745 h 1272708"/>
              <a:gd name="connsiteX165" fmla="*/ 56 w 4111280"/>
              <a:gd name="connsiteY165" fmla="*/ 58270 h 1272708"/>
              <a:gd name="connsiteX166" fmla="*/ 9581 w 4111280"/>
              <a:gd name="connsiteY166" fmla="*/ 810745 h 1272708"/>
              <a:gd name="connsiteX167" fmla="*/ 14343 w 4111280"/>
              <a:gd name="connsiteY167" fmla="*/ 1144120 h 1272708"/>
              <a:gd name="connsiteX168" fmla="*/ 23868 w 4111280"/>
              <a:gd name="connsiteY168" fmla="*/ 1177458 h 1272708"/>
              <a:gd name="connsiteX169" fmla="*/ 19106 w 4111280"/>
              <a:gd name="connsiteY169" fmla="*/ 1210795 h 1272708"/>
              <a:gd name="connsiteX0" fmla="*/ 19050 w 4111224"/>
              <a:gd name="connsiteY0" fmla="*/ 1235470 h 1297383"/>
              <a:gd name="connsiteX1" fmla="*/ 61912 w 4111224"/>
              <a:gd name="connsiteY1" fmla="*/ 1244995 h 1297383"/>
              <a:gd name="connsiteX2" fmla="*/ 76200 w 4111224"/>
              <a:gd name="connsiteY2" fmla="*/ 1254520 h 1297383"/>
              <a:gd name="connsiteX3" fmla="*/ 90487 w 4111224"/>
              <a:gd name="connsiteY3" fmla="*/ 1259283 h 1297383"/>
              <a:gd name="connsiteX4" fmla="*/ 204787 w 4111224"/>
              <a:gd name="connsiteY4" fmla="*/ 1254520 h 1297383"/>
              <a:gd name="connsiteX5" fmla="*/ 233362 w 4111224"/>
              <a:gd name="connsiteY5" fmla="*/ 1244995 h 1297383"/>
              <a:gd name="connsiteX6" fmla="*/ 247650 w 4111224"/>
              <a:gd name="connsiteY6" fmla="*/ 1240233 h 1297383"/>
              <a:gd name="connsiteX7" fmla="*/ 261937 w 4111224"/>
              <a:gd name="connsiteY7" fmla="*/ 1235470 h 1297383"/>
              <a:gd name="connsiteX8" fmla="*/ 295275 w 4111224"/>
              <a:gd name="connsiteY8" fmla="*/ 1244995 h 1297383"/>
              <a:gd name="connsiteX9" fmla="*/ 309562 w 4111224"/>
              <a:gd name="connsiteY9" fmla="*/ 1254520 h 1297383"/>
              <a:gd name="connsiteX10" fmla="*/ 519112 w 4111224"/>
              <a:gd name="connsiteY10" fmla="*/ 1254520 h 1297383"/>
              <a:gd name="connsiteX11" fmla="*/ 552450 w 4111224"/>
              <a:gd name="connsiteY11" fmla="*/ 1268808 h 1297383"/>
              <a:gd name="connsiteX12" fmla="*/ 566737 w 4111224"/>
              <a:gd name="connsiteY12" fmla="*/ 1273570 h 1297383"/>
              <a:gd name="connsiteX13" fmla="*/ 576262 w 4111224"/>
              <a:gd name="connsiteY13" fmla="*/ 1259283 h 1297383"/>
              <a:gd name="connsiteX14" fmla="*/ 614362 w 4111224"/>
              <a:gd name="connsiteY14" fmla="*/ 1268808 h 1297383"/>
              <a:gd name="connsiteX15" fmla="*/ 628650 w 4111224"/>
              <a:gd name="connsiteY15" fmla="*/ 1283095 h 1297383"/>
              <a:gd name="connsiteX16" fmla="*/ 642937 w 4111224"/>
              <a:gd name="connsiteY16" fmla="*/ 1287858 h 1297383"/>
              <a:gd name="connsiteX17" fmla="*/ 657225 w 4111224"/>
              <a:gd name="connsiteY17" fmla="*/ 1297383 h 1297383"/>
              <a:gd name="connsiteX18" fmla="*/ 719137 w 4111224"/>
              <a:gd name="connsiteY18" fmla="*/ 1292620 h 1297383"/>
              <a:gd name="connsiteX19" fmla="*/ 733425 w 4111224"/>
              <a:gd name="connsiteY19" fmla="*/ 1287858 h 1297383"/>
              <a:gd name="connsiteX20" fmla="*/ 752475 w 4111224"/>
              <a:gd name="connsiteY20" fmla="*/ 1283095 h 1297383"/>
              <a:gd name="connsiteX21" fmla="*/ 766762 w 4111224"/>
              <a:gd name="connsiteY21" fmla="*/ 1278333 h 1297383"/>
              <a:gd name="connsiteX22" fmla="*/ 838200 w 4111224"/>
              <a:gd name="connsiteY22" fmla="*/ 1273570 h 1297383"/>
              <a:gd name="connsiteX23" fmla="*/ 876300 w 4111224"/>
              <a:gd name="connsiteY23" fmla="*/ 1268808 h 1297383"/>
              <a:gd name="connsiteX24" fmla="*/ 904875 w 4111224"/>
              <a:gd name="connsiteY24" fmla="*/ 1259283 h 1297383"/>
              <a:gd name="connsiteX25" fmla="*/ 919162 w 4111224"/>
              <a:gd name="connsiteY25" fmla="*/ 1254520 h 1297383"/>
              <a:gd name="connsiteX26" fmla="*/ 1081087 w 4111224"/>
              <a:gd name="connsiteY26" fmla="*/ 1264045 h 1297383"/>
              <a:gd name="connsiteX27" fmla="*/ 1095375 w 4111224"/>
              <a:gd name="connsiteY27" fmla="*/ 1268808 h 1297383"/>
              <a:gd name="connsiteX28" fmla="*/ 1109662 w 4111224"/>
              <a:gd name="connsiteY28" fmla="*/ 1278333 h 1297383"/>
              <a:gd name="connsiteX29" fmla="*/ 1214437 w 4111224"/>
              <a:gd name="connsiteY29" fmla="*/ 1273570 h 1297383"/>
              <a:gd name="connsiteX30" fmla="*/ 1257300 w 4111224"/>
              <a:gd name="connsiteY30" fmla="*/ 1254520 h 1297383"/>
              <a:gd name="connsiteX31" fmla="*/ 1285875 w 4111224"/>
              <a:gd name="connsiteY31" fmla="*/ 1249758 h 1297383"/>
              <a:gd name="connsiteX32" fmla="*/ 1500187 w 4111224"/>
              <a:gd name="connsiteY32" fmla="*/ 1254520 h 1297383"/>
              <a:gd name="connsiteX33" fmla="*/ 1543050 w 4111224"/>
              <a:gd name="connsiteY33" fmla="*/ 1268808 h 1297383"/>
              <a:gd name="connsiteX34" fmla="*/ 1557337 w 4111224"/>
              <a:gd name="connsiteY34" fmla="*/ 1273570 h 1297383"/>
              <a:gd name="connsiteX35" fmla="*/ 1590675 w 4111224"/>
              <a:gd name="connsiteY35" fmla="*/ 1268808 h 1297383"/>
              <a:gd name="connsiteX36" fmla="*/ 1604962 w 4111224"/>
              <a:gd name="connsiteY36" fmla="*/ 1264045 h 1297383"/>
              <a:gd name="connsiteX37" fmla="*/ 1628775 w 4111224"/>
              <a:gd name="connsiteY37" fmla="*/ 1259283 h 1297383"/>
              <a:gd name="connsiteX38" fmla="*/ 1800225 w 4111224"/>
              <a:gd name="connsiteY38" fmla="*/ 1264045 h 1297383"/>
              <a:gd name="connsiteX39" fmla="*/ 1857375 w 4111224"/>
              <a:gd name="connsiteY39" fmla="*/ 1268808 h 1297383"/>
              <a:gd name="connsiteX40" fmla="*/ 1905000 w 4111224"/>
              <a:gd name="connsiteY40" fmla="*/ 1283095 h 1297383"/>
              <a:gd name="connsiteX41" fmla="*/ 1919287 w 4111224"/>
              <a:gd name="connsiteY41" fmla="*/ 1287858 h 1297383"/>
              <a:gd name="connsiteX42" fmla="*/ 1933575 w 4111224"/>
              <a:gd name="connsiteY42" fmla="*/ 1297383 h 1297383"/>
              <a:gd name="connsiteX43" fmla="*/ 1985962 w 4111224"/>
              <a:gd name="connsiteY43" fmla="*/ 1287858 h 1297383"/>
              <a:gd name="connsiteX44" fmla="*/ 2000250 w 4111224"/>
              <a:gd name="connsiteY44" fmla="*/ 1278333 h 1297383"/>
              <a:gd name="connsiteX45" fmla="*/ 2014537 w 4111224"/>
              <a:gd name="connsiteY45" fmla="*/ 1273570 h 1297383"/>
              <a:gd name="connsiteX46" fmla="*/ 2043112 w 4111224"/>
              <a:gd name="connsiteY46" fmla="*/ 1254520 h 1297383"/>
              <a:gd name="connsiteX47" fmla="*/ 2090737 w 4111224"/>
              <a:gd name="connsiteY47" fmla="*/ 1244995 h 1297383"/>
              <a:gd name="connsiteX48" fmla="*/ 2147887 w 4111224"/>
              <a:gd name="connsiteY48" fmla="*/ 1249758 h 1297383"/>
              <a:gd name="connsiteX49" fmla="*/ 2233612 w 4111224"/>
              <a:gd name="connsiteY49" fmla="*/ 1254520 h 1297383"/>
              <a:gd name="connsiteX50" fmla="*/ 2257425 w 4111224"/>
              <a:gd name="connsiteY50" fmla="*/ 1259283 h 1297383"/>
              <a:gd name="connsiteX51" fmla="*/ 2290762 w 4111224"/>
              <a:gd name="connsiteY51" fmla="*/ 1264045 h 1297383"/>
              <a:gd name="connsiteX52" fmla="*/ 2371725 w 4111224"/>
              <a:gd name="connsiteY52" fmla="*/ 1264045 h 1297383"/>
              <a:gd name="connsiteX53" fmla="*/ 2433637 w 4111224"/>
              <a:gd name="connsiteY53" fmla="*/ 1268808 h 1297383"/>
              <a:gd name="connsiteX54" fmla="*/ 2571750 w 4111224"/>
              <a:gd name="connsiteY54" fmla="*/ 1268808 h 1297383"/>
              <a:gd name="connsiteX55" fmla="*/ 2614612 w 4111224"/>
              <a:gd name="connsiteY55" fmla="*/ 1254520 h 1297383"/>
              <a:gd name="connsiteX56" fmla="*/ 2628900 w 4111224"/>
              <a:gd name="connsiteY56" fmla="*/ 1249758 h 1297383"/>
              <a:gd name="connsiteX57" fmla="*/ 2643187 w 4111224"/>
              <a:gd name="connsiteY57" fmla="*/ 1244995 h 1297383"/>
              <a:gd name="connsiteX58" fmla="*/ 2986087 w 4111224"/>
              <a:gd name="connsiteY58" fmla="*/ 1254520 h 1297383"/>
              <a:gd name="connsiteX59" fmla="*/ 3081337 w 4111224"/>
              <a:gd name="connsiteY59" fmla="*/ 1249758 h 1297383"/>
              <a:gd name="connsiteX60" fmla="*/ 3238500 w 4111224"/>
              <a:gd name="connsiteY60" fmla="*/ 1254520 h 1297383"/>
              <a:gd name="connsiteX61" fmla="*/ 3252787 w 4111224"/>
              <a:gd name="connsiteY61" fmla="*/ 1259283 h 1297383"/>
              <a:gd name="connsiteX62" fmla="*/ 3295650 w 4111224"/>
              <a:gd name="connsiteY62" fmla="*/ 1268808 h 1297383"/>
              <a:gd name="connsiteX63" fmla="*/ 3309937 w 4111224"/>
              <a:gd name="connsiteY63" fmla="*/ 1273570 h 1297383"/>
              <a:gd name="connsiteX64" fmla="*/ 3400425 w 4111224"/>
              <a:gd name="connsiteY64" fmla="*/ 1278333 h 1297383"/>
              <a:gd name="connsiteX65" fmla="*/ 3433762 w 4111224"/>
              <a:gd name="connsiteY65" fmla="*/ 1273570 h 1297383"/>
              <a:gd name="connsiteX66" fmla="*/ 3462337 w 4111224"/>
              <a:gd name="connsiteY66" fmla="*/ 1264045 h 1297383"/>
              <a:gd name="connsiteX67" fmla="*/ 3505200 w 4111224"/>
              <a:gd name="connsiteY67" fmla="*/ 1249758 h 1297383"/>
              <a:gd name="connsiteX68" fmla="*/ 3543300 w 4111224"/>
              <a:gd name="connsiteY68" fmla="*/ 1244995 h 1297383"/>
              <a:gd name="connsiteX69" fmla="*/ 3700462 w 4111224"/>
              <a:gd name="connsiteY69" fmla="*/ 1249758 h 1297383"/>
              <a:gd name="connsiteX70" fmla="*/ 3729037 w 4111224"/>
              <a:gd name="connsiteY70" fmla="*/ 1259283 h 1297383"/>
              <a:gd name="connsiteX71" fmla="*/ 3752850 w 4111224"/>
              <a:gd name="connsiteY71" fmla="*/ 1264045 h 1297383"/>
              <a:gd name="connsiteX72" fmla="*/ 3819525 w 4111224"/>
              <a:gd name="connsiteY72" fmla="*/ 1249758 h 1297383"/>
              <a:gd name="connsiteX73" fmla="*/ 3938587 w 4111224"/>
              <a:gd name="connsiteY73" fmla="*/ 1244995 h 1297383"/>
              <a:gd name="connsiteX74" fmla="*/ 3967162 w 4111224"/>
              <a:gd name="connsiteY74" fmla="*/ 1230708 h 1297383"/>
              <a:gd name="connsiteX75" fmla="*/ 3990975 w 4111224"/>
              <a:gd name="connsiteY75" fmla="*/ 1211658 h 1297383"/>
              <a:gd name="connsiteX76" fmla="*/ 4005262 w 4111224"/>
              <a:gd name="connsiteY76" fmla="*/ 1202133 h 1297383"/>
              <a:gd name="connsiteX77" fmla="*/ 4019550 w 4111224"/>
              <a:gd name="connsiteY77" fmla="*/ 1197370 h 1297383"/>
              <a:gd name="connsiteX78" fmla="*/ 4024312 w 4111224"/>
              <a:gd name="connsiteY78" fmla="*/ 1144983 h 1297383"/>
              <a:gd name="connsiteX79" fmla="*/ 4029075 w 4111224"/>
              <a:gd name="connsiteY79" fmla="*/ 1130695 h 1297383"/>
              <a:gd name="connsiteX80" fmla="*/ 4043362 w 4111224"/>
              <a:gd name="connsiteY80" fmla="*/ 1121170 h 1297383"/>
              <a:gd name="connsiteX81" fmla="*/ 4057650 w 4111224"/>
              <a:gd name="connsiteY81" fmla="*/ 1116408 h 1297383"/>
              <a:gd name="connsiteX82" fmla="*/ 4090987 w 4111224"/>
              <a:gd name="connsiteY82" fmla="*/ 1068783 h 1297383"/>
              <a:gd name="connsiteX83" fmla="*/ 4086225 w 4111224"/>
              <a:gd name="connsiteY83" fmla="*/ 1025920 h 1297383"/>
              <a:gd name="connsiteX84" fmla="*/ 4081462 w 4111224"/>
              <a:gd name="connsiteY84" fmla="*/ 1011633 h 1297383"/>
              <a:gd name="connsiteX85" fmla="*/ 4076700 w 4111224"/>
              <a:gd name="connsiteY85" fmla="*/ 992583 h 1297383"/>
              <a:gd name="connsiteX86" fmla="*/ 4071937 w 4111224"/>
              <a:gd name="connsiteY86" fmla="*/ 954483 h 1297383"/>
              <a:gd name="connsiteX87" fmla="*/ 4086225 w 4111224"/>
              <a:gd name="connsiteY87" fmla="*/ 892570 h 1297383"/>
              <a:gd name="connsiteX88" fmla="*/ 4090987 w 4111224"/>
              <a:gd name="connsiteY88" fmla="*/ 878283 h 1297383"/>
              <a:gd name="connsiteX89" fmla="*/ 4076700 w 4111224"/>
              <a:gd name="connsiteY89" fmla="*/ 844945 h 1297383"/>
              <a:gd name="connsiteX90" fmla="*/ 4062412 w 4111224"/>
              <a:gd name="connsiteY90" fmla="*/ 816370 h 1297383"/>
              <a:gd name="connsiteX91" fmla="*/ 4071937 w 4111224"/>
              <a:gd name="connsiteY91" fmla="*/ 668733 h 1297383"/>
              <a:gd name="connsiteX92" fmla="*/ 4081462 w 4111224"/>
              <a:gd name="connsiteY92" fmla="*/ 573483 h 1297383"/>
              <a:gd name="connsiteX93" fmla="*/ 4076700 w 4111224"/>
              <a:gd name="connsiteY93" fmla="*/ 516333 h 1297383"/>
              <a:gd name="connsiteX94" fmla="*/ 4076700 w 4111224"/>
              <a:gd name="connsiteY94" fmla="*/ 440133 h 1297383"/>
              <a:gd name="connsiteX95" fmla="*/ 4086225 w 4111224"/>
              <a:gd name="connsiteY95" fmla="*/ 425845 h 1297383"/>
              <a:gd name="connsiteX96" fmla="*/ 4090987 w 4111224"/>
              <a:gd name="connsiteY96" fmla="*/ 411558 h 1297383"/>
              <a:gd name="connsiteX97" fmla="*/ 4081462 w 4111224"/>
              <a:gd name="connsiteY97" fmla="*/ 359170 h 1297383"/>
              <a:gd name="connsiteX98" fmla="*/ 4062412 w 4111224"/>
              <a:gd name="connsiteY98" fmla="*/ 330595 h 1297383"/>
              <a:gd name="connsiteX99" fmla="*/ 4071937 w 4111224"/>
              <a:gd name="connsiteY99" fmla="*/ 287733 h 1297383"/>
              <a:gd name="connsiteX100" fmla="*/ 4090987 w 4111224"/>
              <a:gd name="connsiteY100" fmla="*/ 259158 h 1297383"/>
              <a:gd name="connsiteX101" fmla="*/ 4095750 w 4111224"/>
              <a:gd name="connsiteY101" fmla="*/ 244870 h 1297383"/>
              <a:gd name="connsiteX102" fmla="*/ 4105275 w 4111224"/>
              <a:gd name="connsiteY102" fmla="*/ 230583 h 1297383"/>
              <a:gd name="connsiteX103" fmla="*/ 4105275 w 4111224"/>
              <a:gd name="connsiteY103" fmla="*/ 140095 h 1297383"/>
              <a:gd name="connsiteX104" fmla="*/ 4090987 w 4111224"/>
              <a:gd name="connsiteY104" fmla="*/ 111520 h 1297383"/>
              <a:gd name="connsiteX105" fmla="*/ 4071937 w 4111224"/>
              <a:gd name="connsiteY105" fmla="*/ 97233 h 1297383"/>
              <a:gd name="connsiteX106" fmla="*/ 4043362 w 4111224"/>
              <a:gd name="connsiteY106" fmla="*/ 78183 h 1297383"/>
              <a:gd name="connsiteX107" fmla="*/ 4029075 w 4111224"/>
              <a:gd name="connsiteY107" fmla="*/ 68658 h 1297383"/>
              <a:gd name="connsiteX108" fmla="*/ 3962400 w 4111224"/>
              <a:gd name="connsiteY108" fmla="*/ 54370 h 1297383"/>
              <a:gd name="connsiteX109" fmla="*/ 3786187 w 4111224"/>
              <a:gd name="connsiteY109" fmla="*/ 59133 h 1297383"/>
              <a:gd name="connsiteX110" fmla="*/ 3771900 w 4111224"/>
              <a:gd name="connsiteY110" fmla="*/ 63895 h 1297383"/>
              <a:gd name="connsiteX111" fmla="*/ 3733800 w 4111224"/>
              <a:gd name="connsiteY111" fmla="*/ 73420 h 1297383"/>
              <a:gd name="connsiteX112" fmla="*/ 3657600 w 4111224"/>
              <a:gd name="connsiteY112" fmla="*/ 68658 h 1297383"/>
              <a:gd name="connsiteX113" fmla="*/ 3614737 w 4111224"/>
              <a:gd name="connsiteY113" fmla="*/ 54370 h 1297383"/>
              <a:gd name="connsiteX114" fmla="*/ 3571875 w 4111224"/>
              <a:gd name="connsiteY114" fmla="*/ 40083 h 1297383"/>
              <a:gd name="connsiteX115" fmla="*/ 3538537 w 4111224"/>
              <a:gd name="connsiteY115" fmla="*/ 35320 h 1297383"/>
              <a:gd name="connsiteX116" fmla="*/ 3490912 w 4111224"/>
              <a:gd name="connsiteY116" fmla="*/ 35320 h 1297383"/>
              <a:gd name="connsiteX117" fmla="*/ 3476625 w 4111224"/>
              <a:gd name="connsiteY117" fmla="*/ 44845 h 1297383"/>
              <a:gd name="connsiteX118" fmla="*/ 3400425 w 4111224"/>
              <a:gd name="connsiteY118" fmla="*/ 63895 h 1297383"/>
              <a:gd name="connsiteX119" fmla="*/ 3143250 w 4111224"/>
              <a:gd name="connsiteY119" fmla="*/ 68658 h 1297383"/>
              <a:gd name="connsiteX120" fmla="*/ 3019425 w 4111224"/>
              <a:gd name="connsiteY120" fmla="*/ 59133 h 1297383"/>
              <a:gd name="connsiteX121" fmla="*/ 2990850 w 4111224"/>
              <a:gd name="connsiteY121" fmla="*/ 49608 h 1297383"/>
              <a:gd name="connsiteX122" fmla="*/ 2976562 w 4111224"/>
              <a:gd name="connsiteY122" fmla="*/ 44845 h 1297383"/>
              <a:gd name="connsiteX123" fmla="*/ 2928937 w 4111224"/>
              <a:gd name="connsiteY123" fmla="*/ 54370 h 1297383"/>
              <a:gd name="connsiteX124" fmla="*/ 2905125 w 4111224"/>
              <a:gd name="connsiteY124" fmla="*/ 59133 h 1297383"/>
              <a:gd name="connsiteX125" fmla="*/ 2709862 w 4111224"/>
              <a:gd name="connsiteY125" fmla="*/ 63895 h 1297383"/>
              <a:gd name="connsiteX126" fmla="*/ 2595562 w 4111224"/>
              <a:gd name="connsiteY126" fmla="*/ 59133 h 1297383"/>
              <a:gd name="connsiteX127" fmla="*/ 2581275 w 4111224"/>
              <a:gd name="connsiteY127" fmla="*/ 54370 h 1297383"/>
              <a:gd name="connsiteX128" fmla="*/ 2452687 w 4111224"/>
              <a:gd name="connsiteY128" fmla="*/ 63895 h 1297383"/>
              <a:gd name="connsiteX129" fmla="*/ 2362200 w 4111224"/>
              <a:gd name="connsiteY129" fmla="*/ 68658 h 1297383"/>
              <a:gd name="connsiteX130" fmla="*/ 2238375 w 4111224"/>
              <a:gd name="connsiteY130" fmla="*/ 78183 h 1297383"/>
              <a:gd name="connsiteX131" fmla="*/ 2124075 w 4111224"/>
              <a:gd name="connsiteY131" fmla="*/ 73420 h 1297383"/>
              <a:gd name="connsiteX132" fmla="*/ 1914525 w 4111224"/>
              <a:gd name="connsiteY132" fmla="*/ 68658 h 1297383"/>
              <a:gd name="connsiteX133" fmla="*/ 1852612 w 4111224"/>
              <a:gd name="connsiteY133" fmla="*/ 63895 h 1297383"/>
              <a:gd name="connsiteX134" fmla="*/ 1824037 w 4111224"/>
              <a:gd name="connsiteY134" fmla="*/ 54370 h 1297383"/>
              <a:gd name="connsiteX135" fmla="*/ 1809750 w 4111224"/>
              <a:gd name="connsiteY135" fmla="*/ 49608 h 1297383"/>
              <a:gd name="connsiteX136" fmla="*/ 1728787 w 4111224"/>
              <a:gd name="connsiteY136" fmla="*/ 44845 h 1297383"/>
              <a:gd name="connsiteX137" fmla="*/ 1676400 w 4111224"/>
              <a:gd name="connsiteY137" fmla="*/ 40083 h 1297383"/>
              <a:gd name="connsiteX138" fmla="*/ 1614487 w 4111224"/>
              <a:gd name="connsiteY138" fmla="*/ 44845 h 1297383"/>
              <a:gd name="connsiteX139" fmla="*/ 1590675 w 4111224"/>
              <a:gd name="connsiteY139" fmla="*/ 49608 h 1297383"/>
              <a:gd name="connsiteX140" fmla="*/ 1543050 w 4111224"/>
              <a:gd name="connsiteY140" fmla="*/ 54370 h 1297383"/>
              <a:gd name="connsiteX141" fmla="*/ 1514475 w 4111224"/>
              <a:gd name="connsiteY141" fmla="*/ 59133 h 1297383"/>
              <a:gd name="connsiteX142" fmla="*/ 1485900 w 4111224"/>
              <a:gd name="connsiteY142" fmla="*/ 68658 h 1297383"/>
              <a:gd name="connsiteX143" fmla="*/ 1290637 w 4111224"/>
              <a:gd name="connsiteY143" fmla="*/ 63895 h 1297383"/>
              <a:gd name="connsiteX144" fmla="*/ 1262062 w 4111224"/>
              <a:gd name="connsiteY144" fmla="*/ 59133 h 1297383"/>
              <a:gd name="connsiteX145" fmla="*/ 1066800 w 4111224"/>
              <a:gd name="connsiteY145" fmla="*/ 63895 h 1297383"/>
              <a:gd name="connsiteX146" fmla="*/ 1042987 w 4111224"/>
              <a:gd name="connsiteY146" fmla="*/ 68658 h 1297383"/>
              <a:gd name="connsiteX147" fmla="*/ 1028700 w 4111224"/>
              <a:gd name="connsiteY147" fmla="*/ 73420 h 1297383"/>
              <a:gd name="connsiteX148" fmla="*/ 809625 w 4111224"/>
              <a:gd name="connsiteY148" fmla="*/ 68658 h 1297383"/>
              <a:gd name="connsiteX149" fmla="*/ 752475 w 4111224"/>
              <a:gd name="connsiteY149" fmla="*/ 63895 h 1297383"/>
              <a:gd name="connsiteX150" fmla="*/ 728662 w 4111224"/>
              <a:gd name="connsiteY150" fmla="*/ 59133 h 1297383"/>
              <a:gd name="connsiteX151" fmla="*/ 671512 w 4111224"/>
              <a:gd name="connsiteY151" fmla="*/ 54370 h 1297383"/>
              <a:gd name="connsiteX152" fmla="*/ 623887 w 4111224"/>
              <a:gd name="connsiteY152" fmla="*/ 44845 h 1297383"/>
              <a:gd name="connsiteX153" fmla="*/ 538162 w 4111224"/>
              <a:gd name="connsiteY153" fmla="*/ 49608 h 1297383"/>
              <a:gd name="connsiteX154" fmla="*/ 466725 w 4111224"/>
              <a:gd name="connsiteY154" fmla="*/ 59133 h 1297383"/>
              <a:gd name="connsiteX155" fmla="*/ 452437 w 4111224"/>
              <a:gd name="connsiteY155" fmla="*/ 63895 h 1297383"/>
              <a:gd name="connsiteX156" fmla="*/ 319087 w 4111224"/>
              <a:gd name="connsiteY156" fmla="*/ 59133 h 1297383"/>
              <a:gd name="connsiteX157" fmla="*/ 271462 w 4111224"/>
              <a:gd name="connsiteY157" fmla="*/ 54370 h 1297383"/>
              <a:gd name="connsiteX158" fmla="*/ 223837 w 4111224"/>
              <a:gd name="connsiteY158" fmla="*/ 44845 h 1297383"/>
              <a:gd name="connsiteX159" fmla="*/ 123825 w 4111224"/>
              <a:gd name="connsiteY159" fmla="*/ 40083 h 1297383"/>
              <a:gd name="connsiteX160" fmla="*/ 85725 w 4111224"/>
              <a:gd name="connsiteY160" fmla="*/ 44845 h 1297383"/>
              <a:gd name="connsiteX161" fmla="*/ 71437 w 4111224"/>
              <a:gd name="connsiteY161" fmla="*/ 54370 h 1297383"/>
              <a:gd name="connsiteX162" fmla="*/ 42862 w 4111224"/>
              <a:gd name="connsiteY162" fmla="*/ 63895 h 1297383"/>
              <a:gd name="connsiteX163" fmla="*/ 28575 w 4111224"/>
              <a:gd name="connsiteY163" fmla="*/ 68658 h 1297383"/>
              <a:gd name="connsiteX164" fmla="*/ 14287 w 4111224"/>
              <a:gd name="connsiteY164" fmla="*/ 73420 h 1297383"/>
              <a:gd name="connsiteX165" fmla="*/ 0 w 4111224"/>
              <a:gd name="connsiteY165" fmla="*/ 82945 h 1297383"/>
              <a:gd name="connsiteX166" fmla="*/ 14287 w 4111224"/>
              <a:gd name="connsiteY166" fmla="*/ 1168795 h 1297383"/>
              <a:gd name="connsiteX167" fmla="*/ 23812 w 4111224"/>
              <a:gd name="connsiteY167" fmla="*/ 1202133 h 1297383"/>
              <a:gd name="connsiteX168" fmla="*/ 19050 w 4111224"/>
              <a:gd name="connsiteY168" fmla="*/ 1235470 h 1297383"/>
              <a:gd name="connsiteX0" fmla="*/ 19203 w 4111377"/>
              <a:gd name="connsiteY0" fmla="*/ 1237938 h 1299851"/>
              <a:gd name="connsiteX1" fmla="*/ 62065 w 4111377"/>
              <a:gd name="connsiteY1" fmla="*/ 1247463 h 1299851"/>
              <a:gd name="connsiteX2" fmla="*/ 76353 w 4111377"/>
              <a:gd name="connsiteY2" fmla="*/ 1256988 h 1299851"/>
              <a:gd name="connsiteX3" fmla="*/ 90640 w 4111377"/>
              <a:gd name="connsiteY3" fmla="*/ 1261751 h 1299851"/>
              <a:gd name="connsiteX4" fmla="*/ 204940 w 4111377"/>
              <a:gd name="connsiteY4" fmla="*/ 1256988 h 1299851"/>
              <a:gd name="connsiteX5" fmla="*/ 233515 w 4111377"/>
              <a:gd name="connsiteY5" fmla="*/ 1247463 h 1299851"/>
              <a:gd name="connsiteX6" fmla="*/ 247803 w 4111377"/>
              <a:gd name="connsiteY6" fmla="*/ 1242701 h 1299851"/>
              <a:gd name="connsiteX7" fmla="*/ 262090 w 4111377"/>
              <a:gd name="connsiteY7" fmla="*/ 1237938 h 1299851"/>
              <a:gd name="connsiteX8" fmla="*/ 295428 w 4111377"/>
              <a:gd name="connsiteY8" fmla="*/ 1247463 h 1299851"/>
              <a:gd name="connsiteX9" fmla="*/ 309715 w 4111377"/>
              <a:gd name="connsiteY9" fmla="*/ 1256988 h 1299851"/>
              <a:gd name="connsiteX10" fmla="*/ 519265 w 4111377"/>
              <a:gd name="connsiteY10" fmla="*/ 1256988 h 1299851"/>
              <a:gd name="connsiteX11" fmla="*/ 552603 w 4111377"/>
              <a:gd name="connsiteY11" fmla="*/ 1271276 h 1299851"/>
              <a:gd name="connsiteX12" fmla="*/ 566890 w 4111377"/>
              <a:gd name="connsiteY12" fmla="*/ 1276038 h 1299851"/>
              <a:gd name="connsiteX13" fmla="*/ 576415 w 4111377"/>
              <a:gd name="connsiteY13" fmla="*/ 1261751 h 1299851"/>
              <a:gd name="connsiteX14" fmla="*/ 614515 w 4111377"/>
              <a:gd name="connsiteY14" fmla="*/ 1271276 h 1299851"/>
              <a:gd name="connsiteX15" fmla="*/ 628803 w 4111377"/>
              <a:gd name="connsiteY15" fmla="*/ 1285563 h 1299851"/>
              <a:gd name="connsiteX16" fmla="*/ 643090 w 4111377"/>
              <a:gd name="connsiteY16" fmla="*/ 1290326 h 1299851"/>
              <a:gd name="connsiteX17" fmla="*/ 657378 w 4111377"/>
              <a:gd name="connsiteY17" fmla="*/ 1299851 h 1299851"/>
              <a:gd name="connsiteX18" fmla="*/ 719290 w 4111377"/>
              <a:gd name="connsiteY18" fmla="*/ 1295088 h 1299851"/>
              <a:gd name="connsiteX19" fmla="*/ 733578 w 4111377"/>
              <a:gd name="connsiteY19" fmla="*/ 1290326 h 1299851"/>
              <a:gd name="connsiteX20" fmla="*/ 752628 w 4111377"/>
              <a:gd name="connsiteY20" fmla="*/ 1285563 h 1299851"/>
              <a:gd name="connsiteX21" fmla="*/ 766915 w 4111377"/>
              <a:gd name="connsiteY21" fmla="*/ 1280801 h 1299851"/>
              <a:gd name="connsiteX22" fmla="*/ 838353 w 4111377"/>
              <a:gd name="connsiteY22" fmla="*/ 1276038 h 1299851"/>
              <a:gd name="connsiteX23" fmla="*/ 876453 w 4111377"/>
              <a:gd name="connsiteY23" fmla="*/ 1271276 h 1299851"/>
              <a:gd name="connsiteX24" fmla="*/ 905028 w 4111377"/>
              <a:gd name="connsiteY24" fmla="*/ 1261751 h 1299851"/>
              <a:gd name="connsiteX25" fmla="*/ 919315 w 4111377"/>
              <a:gd name="connsiteY25" fmla="*/ 1256988 h 1299851"/>
              <a:gd name="connsiteX26" fmla="*/ 1081240 w 4111377"/>
              <a:gd name="connsiteY26" fmla="*/ 1266513 h 1299851"/>
              <a:gd name="connsiteX27" fmla="*/ 1095528 w 4111377"/>
              <a:gd name="connsiteY27" fmla="*/ 1271276 h 1299851"/>
              <a:gd name="connsiteX28" fmla="*/ 1109815 w 4111377"/>
              <a:gd name="connsiteY28" fmla="*/ 1280801 h 1299851"/>
              <a:gd name="connsiteX29" fmla="*/ 1214590 w 4111377"/>
              <a:gd name="connsiteY29" fmla="*/ 1276038 h 1299851"/>
              <a:gd name="connsiteX30" fmla="*/ 1257453 w 4111377"/>
              <a:gd name="connsiteY30" fmla="*/ 1256988 h 1299851"/>
              <a:gd name="connsiteX31" fmla="*/ 1286028 w 4111377"/>
              <a:gd name="connsiteY31" fmla="*/ 1252226 h 1299851"/>
              <a:gd name="connsiteX32" fmla="*/ 1500340 w 4111377"/>
              <a:gd name="connsiteY32" fmla="*/ 1256988 h 1299851"/>
              <a:gd name="connsiteX33" fmla="*/ 1543203 w 4111377"/>
              <a:gd name="connsiteY33" fmla="*/ 1271276 h 1299851"/>
              <a:gd name="connsiteX34" fmla="*/ 1557490 w 4111377"/>
              <a:gd name="connsiteY34" fmla="*/ 1276038 h 1299851"/>
              <a:gd name="connsiteX35" fmla="*/ 1590828 w 4111377"/>
              <a:gd name="connsiteY35" fmla="*/ 1271276 h 1299851"/>
              <a:gd name="connsiteX36" fmla="*/ 1605115 w 4111377"/>
              <a:gd name="connsiteY36" fmla="*/ 1266513 h 1299851"/>
              <a:gd name="connsiteX37" fmla="*/ 1628928 w 4111377"/>
              <a:gd name="connsiteY37" fmla="*/ 1261751 h 1299851"/>
              <a:gd name="connsiteX38" fmla="*/ 1800378 w 4111377"/>
              <a:gd name="connsiteY38" fmla="*/ 1266513 h 1299851"/>
              <a:gd name="connsiteX39" fmla="*/ 1857528 w 4111377"/>
              <a:gd name="connsiteY39" fmla="*/ 1271276 h 1299851"/>
              <a:gd name="connsiteX40" fmla="*/ 1905153 w 4111377"/>
              <a:gd name="connsiteY40" fmla="*/ 1285563 h 1299851"/>
              <a:gd name="connsiteX41" fmla="*/ 1919440 w 4111377"/>
              <a:gd name="connsiteY41" fmla="*/ 1290326 h 1299851"/>
              <a:gd name="connsiteX42" fmla="*/ 1933728 w 4111377"/>
              <a:gd name="connsiteY42" fmla="*/ 1299851 h 1299851"/>
              <a:gd name="connsiteX43" fmla="*/ 1986115 w 4111377"/>
              <a:gd name="connsiteY43" fmla="*/ 1290326 h 1299851"/>
              <a:gd name="connsiteX44" fmla="*/ 2000403 w 4111377"/>
              <a:gd name="connsiteY44" fmla="*/ 1280801 h 1299851"/>
              <a:gd name="connsiteX45" fmla="*/ 2014690 w 4111377"/>
              <a:gd name="connsiteY45" fmla="*/ 1276038 h 1299851"/>
              <a:gd name="connsiteX46" fmla="*/ 2043265 w 4111377"/>
              <a:gd name="connsiteY46" fmla="*/ 1256988 h 1299851"/>
              <a:gd name="connsiteX47" fmla="*/ 2090890 w 4111377"/>
              <a:gd name="connsiteY47" fmla="*/ 1247463 h 1299851"/>
              <a:gd name="connsiteX48" fmla="*/ 2148040 w 4111377"/>
              <a:gd name="connsiteY48" fmla="*/ 1252226 h 1299851"/>
              <a:gd name="connsiteX49" fmla="*/ 2233765 w 4111377"/>
              <a:gd name="connsiteY49" fmla="*/ 1256988 h 1299851"/>
              <a:gd name="connsiteX50" fmla="*/ 2257578 w 4111377"/>
              <a:gd name="connsiteY50" fmla="*/ 1261751 h 1299851"/>
              <a:gd name="connsiteX51" fmla="*/ 2290915 w 4111377"/>
              <a:gd name="connsiteY51" fmla="*/ 1266513 h 1299851"/>
              <a:gd name="connsiteX52" fmla="*/ 2371878 w 4111377"/>
              <a:gd name="connsiteY52" fmla="*/ 1266513 h 1299851"/>
              <a:gd name="connsiteX53" fmla="*/ 2433790 w 4111377"/>
              <a:gd name="connsiteY53" fmla="*/ 1271276 h 1299851"/>
              <a:gd name="connsiteX54" fmla="*/ 2571903 w 4111377"/>
              <a:gd name="connsiteY54" fmla="*/ 1271276 h 1299851"/>
              <a:gd name="connsiteX55" fmla="*/ 2614765 w 4111377"/>
              <a:gd name="connsiteY55" fmla="*/ 1256988 h 1299851"/>
              <a:gd name="connsiteX56" fmla="*/ 2629053 w 4111377"/>
              <a:gd name="connsiteY56" fmla="*/ 1252226 h 1299851"/>
              <a:gd name="connsiteX57" fmla="*/ 2643340 w 4111377"/>
              <a:gd name="connsiteY57" fmla="*/ 1247463 h 1299851"/>
              <a:gd name="connsiteX58" fmla="*/ 2986240 w 4111377"/>
              <a:gd name="connsiteY58" fmla="*/ 1256988 h 1299851"/>
              <a:gd name="connsiteX59" fmla="*/ 3081490 w 4111377"/>
              <a:gd name="connsiteY59" fmla="*/ 1252226 h 1299851"/>
              <a:gd name="connsiteX60" fmla="*/ 3238653 w 4111377"/>
              <a:gd name="connsiteY60" fmla="*/ 1256988 h 1299851"/>
              <a:gd name="connsiteX61" fmla="*/ 3252940 w 4111377"/>
              <a:gd name="connsiteY61" fmla="*/ 1261751 h 1299851"/>
              <a:gd name="connsiteX62" fmla="*/ 3295803 w 4111377"/>
              <a:gd name="connsiteY62" fmla="*/ 1271276 h 1299851"/>
              <a:gd name="connsiteX63" fmla="*/ 3310090 w 4111377"/>
              <a:gd name="connsiteY63" fmla="*/ 1276038 h 1299851"/>
              <a:gd name="connsiteX64" fmla="*/ 3400578 w 4111377"/>
              <a:gd name="connsiteY64" fmla="*/ 1280801 h 1299851"/>
              <a:gd name="connsiteX65" fmla="*/ 3433915 w 4111377"/>
              <a:gd name="connsiteY65" fmla="*/ 1276038 h 1299851"/>
              <a:gd name="connsiteX66" fmla="*/ 3462490 w 4111377"/>
              <a:gd name="connsiteY66" fmla="*/ 1266513 h 1299851"/>
              <a:gd name="connsiteX67" fmla="*/ 3505353 w 4111377"/>
              <a:gd name="connsiteY67" fmla="*/ 1252226 h 1299851"/>
              <a:gd name="connsiteX68" fmla="*/ 3543453 w 4111377"/>
              <a:gd name="connsiteY68" fmla="*/ 1247463 h 1299851"/>
              <a:gd name="connsiteX69" fmla="*/ 3700615 w 4111377"/>
              <a:gd name="connsiteY69" fmla="*/ 1252226 h 1299851"/>
              <a:gd name="connsiteX70" fmla="*/ 3729190 w 4111377"/>
              <a:gd name="connsiteY70" fmla="*/ 1261751 h 1299851"/>
              <a:gd name="connsiteX71" fmla="*/ 3753003 w 4111377"/>
              <a:gd name="connsiteY71" fmla="*/ 1266513 h 1299851"/>
              <a:gd name="connsiteX72" fmla="*/ 3819678 w 4111377"/>
              <a:gd name="connsiteY72" fmla="*/ 1252226 h 1299851"/>
              <a:gd name="connsiteX73" fmla="*/ 3938740 w 4111377"/>
              <a:gd name="connsiteY73" fmla="*/ 1247463 h 1299851"/>
              <a:gd name="connsiteX74" fmla="*/ 3967315 w 4111377"/>
              <a:gd name="connsiteY74" fmla="*/ 1233176 h 1299851"/>
              <a:gd name="connsiteX75" fmla="*/ 3991128 w 4111377"/>
              <a:gd name="connsiteY75" fmla="*/ 1214126 h 1299851"/>
              <a:gd name="connsiteX76" fmla="*/ 4005415 w 4111377"/>
              <a:gd name="connsiteY76" fmla="*/ 1204601 h 1299851"/>
              <a:gd name="connsiteX77" fmla="*/ 4019703 w 4111377"/>
              <a:gd name="connsiteY77" fmla="*/ 1199838 h 1299851"/>
              <a:gd name="connsiteX78" fmla="*/ 4024465 w 4111377"/>
              <a:gd name="connsiteY78" fmla="*/ 1147451 h 1299851"/>
              <a:gd name="connsiteX79" fmla="*/ 4029228 w 4111377"/>
              <a:gd name="connsiteY79" fmla="*/ 1133163 h 1299851"/>
              <a:gd name="connsiteX80" fmla="*/ 4043515 w 4111377"/>
              <a:gd name="connsiteY80" fmla="*/ 1123638 h 1299851"/>
              <a:gd name="connsiteX81" fmla="*/ 4057803 w 4111377"/>
              <a:gd name="connsiteY81" fmla="*/ 1118876 h 1299851"/>
              <a:gd name="connsiteX82" fmla="*/ 4091140 w 4111377"/>
              <a:gd name="connsiteY82" fmla="*/ 1071251 h 1299851"/>
              <a:gd name="connsiteX83" fmla="*/ 4086378 w 4111377"/>
              <a:gd name="connsiteY83" fmla="*/ 1028388 h 1299851"/>
              <a:gd name="connsiteX84" fmla="*/ 4081615 w 4111377"/>
              <a:gd name="connsiteY84" fmla="*/ 1014101 h 1299851"/>
              <a:gd name="connsiteX85" fmla="*/ 4076853 w 4111377"/>
              <a:gd name="connsiteY85" fmla="*/ 995051 h 1299851"/>
              <a:gd name="connsiteX86" fmla="*/ 4072090 w 4111377"/>
              <a:gd name="connsiteY86" fmla="*/ 956951 h 1299851"/>
              <a:gd name="connsiteX87" fmla="*/ 4086378 w 4111377"/>
              <a:gd name="connsiteY87" fmla="*/ 895038 h 1299851"/>
              <a:gd name="connsiteX88" fmla="*/ 4091140 w 4111377"/>
              <a:gd name="connsiteY88" fmla="*/ 880751 h 1299851"/>
              <a:gd name="connsiteX89" fmla="*/ 4076853 w 4111377"/>
              <a:gd name="connsiteY89" fmla="*/ 847413 h 1299851"/>
              <a:gd name="connsiteX90" fmla="*/ 4062565 w 4111377"/>
              <a:gd name="connsiteY90" fmla="*/ 818838 h 1299851"/>
              <a:gd name="connsiteX91" fmla="*/ 4072090 w 4111377"/>
              <a:gd name="connsiteY91" fmla="*/ 671201 h 1299851"/>
              <a:gd name="connsiteX92" fmla="*/ 4081615 w 4111377"/>
              <a:gd name="connsiteY92" fmla="*/ 575951 h 1299851"/>
              <a:gd name="connsiteX93" fmla="*/ 4076853 w 4111377"/>
              <a:gd name="connsiteY93" fmla="*/ 518801 h 1299851"/>
              <a:gd name="connsiteX94" fmla="*/ 4076853 w 4111377"/>
              <a:gd name="connsiteY94" fmla="*/ 442601 h 1299851"/>
              <a:gd name="connsiteX95" fmla="*/ 4086378 w 4111377"/>
              <a:gd name="connsiteY95" fmla="*/ 428313 h 1299851"/>
              <a:gd name="connsiteX96" fmla="*/ 4091140 w 4111377"/>
              <a:gd name="connsiteY96" fmla="*/ 414026 h 1299851"/>
              <a:gd name="connsiteX97" fmla="*/ 4081615 w 4111377"/>
              <a:gd name="connsiteY97" fmla="*/ 361638 h 1299851"/>
              <a:gd name="connsiteX98" fmla="*/ 4062565 w 4111377"/>
              <a:gd name="connsiteY98" fmla="*/ 333063 h 1299851"/>
              <a:gd name="connsiteX99" fmla="*/ 4072090 w 4111377"/>
              <a:gd name="connsiteY99" fmla="*/ 290201 h 1299851"/>
              <a:gd name="connsiteX100" fmla="*/ 4091140 w 4111377"/>
              <a:gd name="connsiteY100" fmla="*/ 261626 h 1299851"/>
              <a:gd name="connsiteX101" fmla="*/ 4095903 w 4111377"/>
              <a:gd name="connsiteY101" fmla="*/ 247338 h 1299851"/>
              <a:gd name="connsiteX102" fmla="*/ 4105428 w 4111377"/>
              <a:gd name="connsiteY102" fmla="*/ 233051 h 1299851"/>
              <a:gd name="connsiteX103" fmla="*/ 4105428 w 4111377"/>
              <a:gd name="connsiteY103" fmla="*/ 142563 h 1299851"/>
              <a:gd name="connsiteX104" fmla="*/ 4091140 w 4111377"/>
              <a:gd name="connsiteY104" fmla="*/ 113988 h 1299851"/>
              <a:gd name="connsiteX105" fmla="*/ 4072090 w 4111377"/>
              <a:gd name="connsiteY105" fmla="*/ 99701 h 1299851"/>
              <a:gd name="connsiteX106" fmla="*/ 4043515 w 4111377"/>
              <a:gd name="connsiteY106" fmla="*/ 80651 h 1299851"/>
              <a:gd name="connsiteX107" fmla="*/ 4029228 w 4111377"/>
              <a:gd name="connsiteY107" fmla="*/ 71126 h 1299851"/>
              <a:gd name="connsiteX108" fmla="*/ 3962553 w 4111377"/>
              <a:gd name="connsiteY108" fmla="*/ 56838 h 1299851"/>
              <a:gd name="connsiteX109" fmla="*/ 3786340 w 4111377"/>
              <a:gd name="connsiteY109" fmla="*/ 61601 h 1299851"/>
              <a:gd name="connsiteX110" fmla="*/ 3772053 w 4111377"/>
              <a:gd name="connsiteY110" fmla="*/ 66363 h 1299851"/>
              <a:gd name="connsiteX111" fmla="*/ 3733953 w 4111377"/>
              <a:gd name="connsiteY111" fmla="*/ 75888 h 1299851"/>
              <a:gd name="connsiteX112" fmla="*/ 3657753 w 4111377"/>
              <a:gd name="connsiteY112" fmla="*/ 71126 h 1299851"/>
              <a:gd name="connsiteX113" fmla="*/ 3614890 w 4111377"/>
              <a:gd name="connsiteY113" fmla="*/ 56838 h 1299851"/>
              <a:gd name="connsiteX114" fmla="*/ 3572028 w 4111377"/>
              <a:gd name="connsiteY114" fmla="*/ 42551 h 1299851"/>
              <a:gd name="connsiteX115" fmla="*/ 3538690 w 4111377"/>
              <a:gd name="connsiteY115" fmla="*/ 37788 h 1299851"/>
              <a:gd name="connsiteX116" fmla="*/ 3491065 w 4111377"/>
              <a:gd name="connsiteY116" fmla="*/ 37788 h 1299851"/>
              <a:gd name="connsiteX117" fmla="*/ 3476778 w 4111377"/>
              <a:gd name="connsiteY117" fmla="*/ 47313 h 1299851"/>
              <a:gd name="connsiteX118" fmla="*/ 3400578 w 4111377"/>
              <a:gd name="connsiteY118" fmla="*/ 66363 h 1299851"/>
              <a:gd name="connsiteX119" fmla="*/ 3143403 w 4111377"/>
              <a:gd name="connsiteY119" fmla="*/ 71126 h 1299851"/>
              <a:gd name="connsiteX120" fmla="*/ 3019578 w 4111377"/>
              <a:gd name="connsiteY120" fmla="*/ 61601 h 1299851"/>
              <a:gd name="connsiteX121" fmla="*/ 2991003 w 4111377"/>
              <a:gd name="connsiteY121" fmla="*/ 52076 h 1299851"/>
              <a:gd name="connsiteX122" fmla="*/ 2976715 w 4111377"/>
              <a:gd name="connsiteY122" fmla="*/ 47313 h 1299851"/>
              <a:gd name="connsiteX123" fmla="*/ 2929090 w 4111377"/>
              <a:gd name="connsiteY123" fmla="*/ 56838 h 1299851"/>
              <a:gd name="connsiteX124" fmla="*/ 2905278 w 4111377"/>
              <a:gd name="connsiteY124" fmla="*/ 61601 h 1299851"/>
              <a:gd name="connsiteX125" fmla="*/ 2710015 w 4111377"/>
              <a:gd name="connsiteY125" fmla="*/ 66363 h 1299851"/>
              <a:gd name="connsiteX126" fmla="*/ 2595715 w 4111377"/>
              <a:gd name="connsiteY126" fmla="*/ 61601 h 1299851"/>
              <a:gd name="connsiteX127" fmla="*/ 2581428 w 4111377"/>
              <a:gd name="connsiteY127" fmla="*/ 56838 h 1299851"/>
              <a:gd name="connsiteX128" fmla="*/ 2452840 w 4111377"/>
              <a:gd name="connsiteY128" fmla="*/ 66363 h 1299851"/>
              <a:gd name="connsiteX129" fmla="*/ 2362353 w 4111377"/>
              <a:gd name="connsiteY129" fmla="*/ 71126 h 1299851"/>
              <a:gd name="connsiteX130" fmla="*/ 2238528 w 4111377"/>
              <a:gd name="connsiteY130" fmla="*/ 80651 h 1299851"/>
              <a:gd name="connsiteX131" fmla="*/ 2124228 w 4111377"/>
              <a:gd name="connsiteY131" fmla="*/ 75888 h 1299851"/>
              <a:gd name="connsiteX132" fmla="*/ 1914678 w 4111377"/>
              <a:gd name="connsiteY132" fmla="*/ 71126 h 1299851"/>
              <a:gd name="connsiteX133" fmla="*/ 1852765 w 4111377"/>
              <a:gd name="connsiteY133" fmla="*/ 66363 h 1299851"/>
              <a:gd name="connsiteX134" fmla="*/ 1824190 w 4111377"/>
              <a:gd name="connsiteY134" fmla="*/ 56838 h 1299851"/>
              <a:gd name="connsiteX135" fmla="*/ 1809903 w 4111377"/>
              <a:gd name="connsiteY135" fmla="*/ 52076 h 1299851"/>
              <a:gd name="connsiteX136" fmla="*/ 1728940 w 4111377"/>
              <a:gd name="connsiteY136" fmla="*/ 47313 h 1299851"/>
              <a:gd name="connsiteX137" fmla="*/ 1676553 w 4111377"/>
              <a:gd name="connsiteY137" fmla="*/ 42551 h 1299851"/>
              <a:gd name="connsiteX138" fmla="*/ 1614640 w 4111377"/>
              <a:gd name="connsiteY138" fmla="*/ 47313 h 1299851"/>
              <a:gd name="connsiteX139" fmla="*/ 1590828 w 4111377"/>
              <a:gd name="connsiteY139" fmla="*/ 52076 h 1299851"/>
              <a:gd name="connsiteX140" fmla="*/ 1543203 w 4111377"/>
              <a:gd name="connsiteY140" fmla="*/ 56838 h 1299851"/>
              <a:gd name="connsiteX141" fmla="*/ 1514628 w 4111377"/>
              <a:gd name="connsiteY141" fmla="*/ 61601 h 1299851"/>
              <a:gd name="connsiteX142" fmla="*/ 1486053 w 4111377"/>
              <a:gd name="connsiteY142" fmla="*/ 71126 h 1299851"/>
              <a:gd name="connsiteX143" fmla="*/ 1290790 w 4111377"/>
              <a:gd name="connsiteY143" fmla="*/ 66363 h 1299851"/>
              <a:gd name="connsiteX144" fmla="*/ 1262215 w 4111377"/>
              <a:gd name="connsiteY144" fmla="*/ 61601 h 1299851"/>
              <a:gd name="connsiteX145" fmla="*/ 1066953 w 4111377"/>
              <a:gd name="connsiteY145" fmla="*/ 66363 h 1299851"/>
              <a:gd name="connsiteX146" fmla="*/ 1043140 w 4111377"/>
              <a:gd name="connsiteY146" fmla="*/ 71126 h 1299851"/>
              <a:gd name="connsiteX147" fmla="*/ 1028853 w 4111377"/>
              <a:gd name="connsiteY147" fmla="*/ 75888 h 1299851"/>
              <a:gd name="connsiteX148" fmla="*/ 809778 w 4111377"/>
              <a:gd name="connsiteY148" fmla="*/ 71126 h 1299851"/>
              <a:gd name="connsiteX149" fmla="*/ 752628 w 4111377"/>
              <a:gd name="connsiteY149" fmla="*/ 66363 h 1299851"/>
              <a:gd name="connsiteX150" fmla="*/ 728815 w 4111377"/>
              <a:gd name="connsiteY150" fmla="*/ 61601 h 1299851"/>
              <a:gd name="connsiteX151" fmla="*/ 671665 w 4111377"/>
              <a:gd name="connsiteY151" fmla="*/ 56838 h 1299851"/>
              <a:gd name="connsiteX152" fmla="*/ 624040 w 4111377"/>
              <a:gd name="connsiteY152" fmla="*/ 47313 h 1299851"/>
              <a:gd name="connsiteX153" fmla="*/ 538315 w 4111377"/>
              <a:gd name="connsiteY153" fmla="*/ 52076 h 1299851"/>
              <a:gd name="connsiteX154" fmla="*/ 466878 w 4111377"/>
              <a:gd name="connsiteY154" fmla="*/ 61601 h 1299851"/>
              <a:gd name="connsiteX155" fmla="*/ 452590 w 4111377"/>
              <a:gd name="connsiteY155" fmla="*/ 66363 h 1299851"/>
              <a:gd name="connsiteX156" fmla="*/ 319240 w 4111377"/>
              <a:gd name="connsiteY156" fmla="*/ 61601 h 1299851"/>
              <a:gd name="connsiteX157" fmla="*/ 271615 w 4111377"/>
              <a:gd name="connsiteY157" fmla="*/ 56838 h 1299851"/>
              <a:gd name="connsiteX158" fmla="*/ 223990 w 4111377"/>
              <a:gd name="connsiteY158" fmla="*/ 47313 h 1299851"/>
              <a:gd name="connsiteX159" fmla="*/ 123978 w 4111377"/>
              <a:gd name="connsiteY159" fmla="*/ 42551 h 1299851"/>
              <a:gd name="connsiteX160" fmla="*/ 85878 w 4111377"/>
              <a:gd name="connsiteY160" fmla="*/ 47313 h 1299851"/>
              <a:gd name="connsiteX161" fmla="*/ 71590 w 4111377"/>
              <a:gd name="connsiteY161" fmla="*/ 56838 h 1299851"/>
              <a:gd name="connsiteX162" fmla="*/ 43015 w 4111377"/>
              <a:gd name="connsiteY162" fmla="*/ 66363 h 1299851"/>
              <a:gd name="connsiteX163" fmla="*/ 28728 w 4111377"/>
              <a:gd name="connsiteY163" fmla="*/ 71126 h 1299851"/>
              <a:gd name="connsiteX164" fmla="*/ 14440 w 4111377"/>
              <a:gd name="connsiteY164" fmla="*/ 75888 h 1299851"/>
              <a:gd name="connsiteX165" fmla="*/ 153 w 4111377"/>
              <a:gd name="connsiteY165" fmla="*/ 85413 h 1299851"/>
              <a:gd name="connsiteX166" fmla="*/ 23965 w 4111377"/>
              <a:gd name="connsiteY166" fmla="*/ 1204601 h 1299851"/>
              <a:gd name="connsiteX167" fmla="*/ 19203 w 4111377"/>
              <a:gd name="connsiteY167" fmla="*/ 1237938 h 1299851"/>
              <a:gd name="connsiteX0" fmla="*/ 19094 w 4111268"/>
              <a:gd name="connsiteY0" fmla="*/ 1240406 h 1302319"/>
              <a:gd name="connsiteX1" fmla="*/ 61956 w 4111268"/>
              <a:gd name="connsiteY1" fmla="*/ 1249931 h 1302319"/>
              <a:gd name="connsiteX2" fmla="*/ 76244 w 4111268"/>
              <a:gd name="connsiteY2" fmla="*/ 1259456 h 1302319"/>
              <a:gd name="connsiteX3" fmla="*/ 90531 w 4111268"/>
              <a:gd name="connsiteY3" fmla="*/ 1264219 h 1302319"/>
              <a:gd name="connsiteX4" fmla="*/ 204831 w 4111268"/>
              <a:gd name="connsiteY4" fmla="*/ 1259456 h 1302319"/>
              <a:gd name="connsiteX5" fmla="*/ 233406 w 4111268"/>
              <a:gd name="connsiteY5" fmla="*/ 1249931 h 1302319"/>
              <a:gd name="connsiteX6" fmla="*/ 247694 w 4111268"/>
              <a:gd name="connsiteY6" fmla="*/ 1245169 h 1302319"/>
              <a:gd name="connsiteX7" fmla="*/ 261981 w 4111268"/>
              <a:gd name="connsiteY7" fmla="*/ 1240406 h 1302319"/>
              <a:gd name="connsiteX8" fmla="*/ 295319 w 4111268"/>
              <a:gd name="connsiteY8" fmla="*/ 1249931 h 1302319"/>
              <a:gd name="connsiteX9" fmla="*/ 309606 w 4111268"/>
              <a:gd name="connsiteY9" fmla="*/ 1259456 h 1302319"/>
              <a:gd name="connsiteX10" fmla="*/ 519156 w 4111268"/>
              <a:gd name="connsiteY10" fmla="*/ 1259456 h 1302319"/>
              <a:gd name="connsiteX11" fmla="*/ 552494 w 4111268"/>
              <a:gd name="connsiteY11" fmla="*/ 1273744 h 1302319"/>
              <a:gd name="connsiteX12" fmla="*/ 566781 w 4111268"/>
              <a:gd name="connsiteY12" fmla="*/ 1278506 h 1302319"/>
              <a:gd name="connsiteX13" fmla="*/ 576306 w 4111268"/>
              <a:gd name="connsiteY13" fmla="*/ 1264219 h 1302319"/>
              <a:gd name="connsiteX14" fmla="*/ 614406 w 4111268"/>
              <a:gd name="connsiteY14" fmla="*/ 1273744 h 1302319"/>
              <a:gd name="connsiteX15" fmla="*/ 628694 w 4111268"/>
              <a:gd name="connsiteY15" fmla="*/ 1288031 h 1302319"/>
              <a:gd name="connsiteX16" fmla="*/ 642981 w 4111268"/>
              <a:gd name="connsiteY16" fmla="*/ 1292794 h 1302319"/>
              <a:gd name="connsiteX17" fmla="*/ 657269 w 4111268"/>
              <a:gd name="connsiteY17" fmla="*/ 1302319 h 1302319"/>
              <a:gd name="connsiteX18" fmla="*/ 719181 w 4111268"/>
              <a:gd name="connsiteY18" fmla="*/ 1297556 h 1302319"/>
              <a:gd name="connsiteX19" fmla="*/ 733469 w 4111268"/>
              <a:gd name="connsiteY19" fmla="*/ 1292794 h 1302319"/>
              <a:gd name="connsiteX20" fmla="*/ 752519 w 4111268"/>
              <a:gd name="connsiteY20" fmla="*/ 1288031 h 1302319"/>
              <a:gd name="connsiteX21" fmla="*/ 766806 w 4111268"/>
              <a:gd name="connsiteY21" fmla="*/ 1283269 h 1302319"/>
              <a:gd name="connsiteX22" fmla="*/ 838244 w 4111268"/>
              <a:gd name="connsiteY22" fmla="*/ 1278506 h 1302319"/>
              <a:gd name="connsiteX23" fmla="*/ 876344 w 4111268"/>
              <a:gd name="connsiteY23" fmla="*/ 1273744 h 1302319"/>
              <a:gd name="connsiteX24" fmla="*/ 904919 w 4111268"/>
              <a:gd name="connsiteY24" fmla="*/ 1264219 h 1302319"/>
              <a:gd name="connsiteX25" fmla="*/ 919206 w 4111268"/>
              <a:gd name="connsiteY25" fmla="*/ 1259456 h 1302319"/>
              <a:gd name="connsiteX26" fmla="*/ 1081131 w 4111268"/>
              <a:gd name="connsiteY26" fmla="*/ 1268981 h 1302319"/>
              <a:gd name="connsiteX27" fmla="*/ 1095419 w 4111268"/>
              <a:gd name="connsiteY27" fmla="*/ 1273744 h 1302319"/>
              <a:gd name="connsiteX28" fmla="*/ 1109706 w 4111268"/>
              <a:gd name="connsiteY28" fmla="*/ 1283269 h 1302319"/>
              <a:gd name="connsiteX29" fmla="*/ 1214481 w 4111268"/>
              <a:gd name="connsiteY29" fmla="*/ 1278506 h 1302319"/>
              <a:gd name="connsiteX30" fmla="*/ 1257344 w 4111268"/>
              <a:gd name="connsiteY30" fmla="*/ 1259456 h 1302319"/>
              <a:gd name="connsiteX31" fmla="*/ 1285919 w 4111268"/>
              <a:gd name="connsiteY31" fmla="*/ 1254694 h 1302319"/>
              <a:gd name="connsiteX32" fmla="*/ 1500231 w 4111268"/>
              <a:gd name="connsiteY32" fmla="*/ 1259456 h 1302319"/>
              <a:gd name="connsiteX33" fmla="*/ 1543094 w 4111268"/>
              <a:gd name="connsiteY33" fmla="*/ 1273744 h 1302319"/>
              <a:gd name="connsiteX34" fmla="*/ 1557381 w 4111268"/>
              <a:gd name="connsiteY34" fmla="*/ 1278506 h 1302319"/>
              <a:gd name="connsiteX35" fmla="*/ 1590719 w 4111268"/>
              <a:gd name="connsiteY35" fmla="*/ 1273744 h 1302319"/>
              <a:gd name="connsiteX36" fmla="*/ 1605006 w 4111268"/>
              <a:gd name="connsiteY36" fmla="*/ 1268981 h 1302319"/>
              <a:gd name="connsiteX37" fmla="*/ 1628819 w 4111268"/>
              <a:gd name="connsiteY37" fmla="*/ 1264219 h 1302319"/>
              <a:gd name="connsiteX38" fmla="*/ 1800269 w 4111268"/>
              <a:gd name="connsiteY38" fmla="*/ 1268981 h 1302319"/>
              <a:gd name="connsiteX39" fmla="*/ 1857419 w 4111268"/>
              <a:gd name="connsiteY39" fmla="*/ 1273744 h 1302319"/>
              <a:gd name="connsiteX40" fmla="*/ 1905044 w 4111268"/>
              <a:gd name="connsiteY40" fmla="*/ 1288031 h 1302319"/>
              <a:gd name="connsiteX41" fmla="*/ 1919331 w 4111268"/>
              <a:gd name="connsiteY41" fmla="*/ 1292794 h 1302319"/>
              <a:gd name="connsiteX42" fmla="*/ 1933619 w 4111268"/>
              <a:gd name="connsiteY42" fmla="*/ 1302319 h 1302319"/>
              <a:gd name="connsiteX43" fmla="*/ 1986006 w 4111268"/>
              <a:gd name="connsiteY43" fmla="*/ 1292794 h 1302319"/>
              <a:gd name="connsiteX44" fmla="*/ 2000294 w 4111268"/>
              <a:gd name="connsiteY44" fmla="*/ 1283269 h 1302319"/>
              <a:gd name="connsiteX45" fmla="*/ 2014581 w 4111268"/>
              <a:gd name="connsiteY45" fmla="*/ 1278506 h 1302319"/>
              <a:gd name="connsiteX46" fmla="*/ 2043156 w 4111268"/>
              <a:gd name="connsiteY46" fmla="*/ 1259456 h 1302319"/>
              <a:gd name="connsiteX47" fmla="*/ 2090781 w 4111268"/>
              <a:gd name="connsiteY47" fmla="*/ 1249931 h 1302319"/>
              <a:gd name="connsiteX48" fmla="*/ 2147931 w 4111268"/>
              <a:gd name="connsiteY48" fmla="*/ 1254694 h 1302319"/>
              <a:gd name="connsiteX49" fmla="*/ 2233656 w 4111268"/>
              <a:gd name="connsiteY49" fmla="*/ 1259456 h 1302319"/>
              <a:gd name="connsiteX50" fmla="*/ 2257469 w 4111268"/>
              <a:gd name="connsiteY50" fmla="*/ 1264219 h 1302319"/>
              <a:gd name="connsiteX51" fmla="*/ 2290806 w 4111268"/>
              <a:gd name="connsiteY51" fmla="*/ 1268981 h 1302319"/>
              <a:gd name="connsiteX52" fmla="*/ 2371769 w 4111268"/>
              <a:gd name="connsiteY52" fmla="*/ 1268981 h 1302319"/>
              <a:gd name="connsiteX53" fmla="*/ 2433681 w 4111268"/>
              <a:gd name="connsiteY53" fmla="*/ 1273744 h 1302319"/>
              <a:gd name="connsiteX54" fmla="*/ 2571794 w 4111268"/>
              <a:gd name="connsiteY54" fmla="*/ 1273744 h 1302319"/>
              <a:gd name="connsiteX55" fmla="*/ 2614656 w 4111268"/>
              <a:gd name="connsiteY55" fmla="*/ 1259456 h 1302319"/>
              <a:gd name="connsiteX56" fmla="*/ 2628944 w 4111268"/>
              <a:gd name="connsiteY56" fmla="*/ 1254694 h 1302319"/>
              <a:gd name="connsiteX57" fmla="*/ 2643231 w 4111268"/>
              <a:gd name="connsiteY57" fmla="*/ 1249931 h 1302319"/>
              <a:gd name="connsiteX58" fmla="*/ 2986131 w 4111268"/>
              <a:gd name="connsiteY58" fmla="*/ 1259456 h 1302319"/>
              <a:gd name="connsiteX59" fmla="*/ 3081381 w 4111268"/>
              <a:gd name="connsiteY59" fmla="*/ 1254694 h 1302319"/>
              <a:gd name="connsiteX60" fmla="*/ 3238544 w 4111268"/>
              <a:gd name="connsiteY60" fmla="*/ 1259456 h 1302319"/>
              <a:gd name="connsiteX61" fmla="*/ 3252831 w 4111268"/>
              <a:gd name="connsiteY61" fmla="*/ 1264219 h 1302319"/>
              <a:gd name="connsiteX62" fmla="*/ 3295694 w 4111268"/>
              <a:gd name="connsiteY62" fmla="*/ 1273744 h 1302319"/>
              <a:gd name="connsiteX63" fmla="*/ 3309981 w 4111268"/>
              <a:gd name="connsiteY63" fmla="*/ 1278506 h 1302319"/>
              <a:gd name="connsiteX64" fmla="*/ 3400469 w 4111268"/>
              <a:gd name="connsiteY64" fmla="*/ 1283269 h 1302319"/>
              <a:gd name="connsiteX65" fmla="*/ 3433806 w 4111268"/>
              <a:gd name="connsiteY65" fmla="*/ 1278506 h 1302319"/>
              <a:gd name="connsiteX66" fmla="*/ 3462381 w 4111268"/>
              <a:gd name="connsiteY66" fmla="*/ 1268981 h 1302319"/>
              <a:gd name="connsiteX67" fmla="*/ 3505244 w 4111268"/>
              <a:gd name="connsiteY67" fmla="*/ 1254694 h 1302319"/>
              <a:gd name="connsiteX68" fmla="*/ 3543344 w 4111268"/>
              <a:gd name="connsiteY68" fmla="*/ 1249931 h 1302319"/>
              <a:gd name="connsiteX69" fmla="*/ 3700506 w 4111268"/>
              <a:gd name="connsiteY69" fmla="*/ 1254694 h 1302319"/>
              <a:gd name="connsiteX70" fmla="*/ 3729081 w 4111268"/>
              <a:gd name="connsiteY70" fmla="*/ 1264219 h 1302319"/>
              <a:gd name="connsiteX71" fmla="*/ 3752894 w 4111268"/>
              <a:gd name="connsiteY71" fmla="*/ 1268981 h 1302319"/>
              <a:gd name="connsiteX72" fmla="*/ 3819569 w 4111268"/>
              <a:gd name="connsiteY72" fmla="*/ 1254694 h 1302319"/>
              <a:gd name="connsiteX73" fmla="*/ 3938631 w 4111268"/>
              <a:gd name="connsiteY73" fmla="*/ 1249931 h 1302319"/>
              <a:gd name="connsiteX74" fmla="*/ 3967206 w 4111268"/>
              <a:gd name="connsiteY74" fmla="*/ 1235644 h 1302319"/>
              <a:gd name="connsiteX75" fmla="*/ 3991019 w 4111268"/>
              <a:gd name="connsiteY75" fmla="*/ 1216594 h 1302319"/>
              <a:gd name="connsiteX76" fmla="*/ 4005306 w 4111268"/>
              <a:gd name="connsiteY76" fmla="*/ 1207069 h 1302319"/>
              <a:gd name="connsiteX77" fmla="*/ 4019594 w 4111268"/>
              <a:gd name="connsiteY77" fmla="*/ 1202306 h 1302319"/>
              <a:gd name="connsiteX78" fmla="*/ 4024356 w 4111268"/>
              <a:gd name="connsiteY78" fmla="*/ 1149919 h 1302319"/>
              <a:gd name="connsiteX79" fmla="*/ 4029119 w 4111268"/>
              <a:gd name="connsiteY79" fmla="*/ 1135631 h 1302319"/>
              <a:gd name="connsiteX80" fmla="*/ 4043406 w 4111268"/>
              <a:gd name="connsiteY80" fmla="*/ 1126106 h 1302319"/>
              <a:gd name="connsiteX81" fmla="*/ 4057694 w 4111268"/>
              <a:gd name="connsiteY81" fmla="*/ 1121344 h 1302319"/>
              <a:gd name="connsiteX82" fmla="*/ 4091031 w 4111268"/>
              <a:gd name="connsiteY82" fmla="*/ 1073719 h 1302319"/>
              <a:gd name="connsiteX83" fmla="*/ 4086269 w 4111268"/>
              <a:gd name="connsiteY83" fmla="*/ 1030856 h 1302319"/>
              <a:gd name="connsiteX84" fmla="*/ 4081506 w 4111268"/>
              <a:gd name="connsiteY84" fmla="*/ 1016569 h 1302319"/>
              <a:gd name="connsiteX85" fmla="*/ 4076744 w 4111268"/>
              <a:gd name="connsiteY85" fmla="*/ 997519 h 1302319"/>
              <a:gd name="connsiteX86" fmla="*/ 4071981 w 4111268"/>
              <a:gd name="connsiteY86" fmla="*/ 959419 h 1302319"/>
              <a:gd name="connsiteX87" fmla="*/ 4086269 w 4111268"/>
              <a:gd name="connsiteY87" fmla="*/ 897506 h 1302319"/>
              <a:gd name="connsiteX88" fmla="*/ 4091031 w 4111268"/>
              <a:gd name="connsiteY88" fmla="*/ 883219 h 1302319"/>
              <a:gd name="connsiteX89" fmla="*/ 4076744 w 4111268"/>
              <a:gd name="connsiteY89" fmla="*/ 849881 h 1302319"/>
              <a:gd name="connsiteX90" fmla="*/ 4062456 w 4111268"/>
              <a:gd name="connsiteY90" fmla="*/ 821306 h 1302319"/>
              <a:gd name="connsiteX91" fmla="*/ 4071981 w 4111268"/>
              <a:gd name="connsiteY91" fmla="*/ 673669 h 1302319"/>
              <a:gd name="connsiteX92" fmla="*/ 4081506 w 4111268"/>
              <a:gd name="connsiteY92" fmla="*/ 578419 h 1302319"/>
              <a:gd name="connsiteX93" fmla="*/ 4076744 w 4111268"/>
              <a:gd name="connsiteY93" fmla="*/ 521269 h 1302319"/>
              <a:gd name="connsiteX94" fmla="*/ 4076744 w 4111268"/>
              <a:gd name="connsiteY94" fmla="*/ 445069 h 1302319"/>
              <a:gd name="connsiteX95" fmla="*/ 4086269 w 4111268"/>
              <a:gd name="connsiteY95" fmla="*/ 430781 h 1302319"/>
              <a:gd name="connsiteX96" fmla="*/ 4091031 w 4111268"/>
              <a:gd name="connsiteY96" fmla="*/ 416494 h 1302319"/>
              <a:gd name="connsiteX97" fmla="*/ 4081506 w 4111268"/>
              <a:gd name="connsiteY97" fmla="*/ 364106 h 1302319"/>
              <a:gd name="connsiteX98" fmla="*/ 4062456 w 4111268"/>
              <a:gd name="connsiteY98" fmla="*/ 335531 h 1302319"/>
              <a:gd name="connsiteX99" fmla="*/ 4071981 w 4111268"/>
              <a:gd name="connsiteY99" fmla="*/ 292669 h 1302319"/>
              <a:gd name="connsiteX100" fmla="*/ 4091031 w 4111268"/>
              <a:gd name="connsiteY100" fmla="*/ 264094 h 1302319"/>
              <a:gd name="connsiteX101" fmla="*/ 4095794 w 4111268"/>
              <a:gd name="connsiteY101" fmla="*/ 249806 h 1302319"/>
              <a:gd name="connsiteX102" fmla="*/ 4105319 w 4111268"/>
              <a:gd name="connsiteY102" fmla="*/ 235519 h 1302319"/>
              <a:gd name="connsiteX103" fmla="*/ 4105319 w 4111268"/>
              <a:gd name="connsiteY103" fmla="*/ 145031 h 1302319"/>
              <a:gd name="connsiteX104" fmla="*/ 4091031 w 4111268"/>
              <a:gd name="connsiteY104" fmla="*/ 116456 h 1302319"/>
              <a:gd name="connsiteX105" fmla="*/ 4071981 w 4111268"/>
              <a:gd name="connsiteY105" fmla="*/ 102169 h 1302319"/>
              <a:gd name="connsiteX106" fmla="*/ 4043406 w 4111268"/>
              <a:gd name="connsiteY106" fmla="*/ 83119 h 1302319"/>
              <a:gd name="connsiteX107" fmla="*/ 4029119 w 4111268"/>
              <a:gd name="connsiteY107" fmla="*/ 73594 h 1302319"/>
              <a:gd name="connsiteX108" fmla="*/ 3962444 w 4111268"/>
              <a:gd name="connsiteY108" fmla="*/ 59306 h 1302319"/>
              <a:gd name="connsiteX109" fmla="*/ 3786231 w 4111268"/>
              <a:gd name="connsiteY109" fmla="*/ 64069 h 1302319"/>
              <a:gd name="connsiteX110" fmla="*/ 3771944 w 4111268"/>
              <a:gd name="connsiteY110" fmla="*/ 68831 h 1302319"/>
              <a:gd name="connsiteX111" fmla="*/ 3733844 w 4111268"/>
              <a:gd name="connsiteY111" fmla="*/ 78356 h 1302319"/>
              <a:gd name="connsiteX112" fmla="*/ 3657644 w 4111268"/>
              <a:gd name="connsiteY112" fmla="*/ 73594 h 1302319"/>
              <a:gd name="connsiteX113" fmla="*/ 3614781 w 4111268"/>
              <a:gd name="connsiteY113" fmla="*/ 59306 h 1302319"/>
              <a:gd name="connsiteX114" fmla="*/ 3571919 w 4111268"/>
              <a:gd name="connsiteY114" fmla="*/ 45019 h 1302319"/>
              <a:gd name="connsiteX115" fmla="*/ 3538581 w 4111268"/>
              <a:gd name="connsiteY115" fmla="*/ 40256 h 1302319"/>
              <a:gd name="connsiteX116" fmla="*/ 3490956 w 4111268"/>
              <a:gd name="connsiteY116" fmla="*/ 40256 h 1302319"/>
              <a:gd name="connsiteX117" fmla="*/ 3476669 w 4111268"/>
              <a:gd name="connsiteY117" fmla="*/ 49781 h 1302319"/>
              <a:gd name="connsiteX118" fmla="*/ 3400469 w 4111268"/>
              <a:gd name="connsiteY118" fmla="*/ 68831 h 1302319"/>
              <a:gd name="connsiteX119" fmla="*/ 3143294 w 4111268"/>
              <a:gd name="connsiteY119" fmla="*/ 73594 h 1302319"/>
              <a:gd name="connsiteX120" fmla="*/ 3019469 w 4111268"/>
              <a:gd name="connsiteY120" fmla="*/ 64069 h 1302319"/>
              <a:gd name="connsiteX121" fmla="*/ 2990894 w 4111268"/>
              <a:gd name="connsiteY121" fmla="*/ 54544 h 1302319"/>
              <a:gd name="connsiteX122" fmla="*/ 2976606 w 4111268"/>
              <a:gd name="connsiteY122" fmla="*/ 49781 h 1302319"/>
              <a:gd name="connsiteX123" fmla="*/ 2928981 w 4111268"/>
              <a:gd name="connsiteY123" fmla="*/ 59306 h 1302319"/>
              <a:gd name="connsiteX124" fmla="*/ 2905169 w 4111268"/>
              <a:gd name="connsiteY124" fmla="*/ 64069 h 1302319"/>
              <a:gd name="connsiteX125" fmla="*/ 2709906 w 4111268"/>
              <a:gd name="connsiteY125" fmla="*/ 68831 h 1302319"/>
              <a:gd name="connsiteX126" fmla="*/ 2595606 w 4111268"/>
              <a:gd name="connsiteY126" fmla="*/ 64069 h 1302319"/>
              <a:gd name="connsiteX127" fmla="*/ 2581319 w 4111268"/>
              <a:gd name="connsiteY127" fmla="*/ 59306 h 1302319"/>
              <a:gd name="connsiteX128" fmla="*/ 2452731 w 4111268"/>
              <a:gd name="connsiteY128" fmla="*/ 68831 h 1302319"/>
              <a:gd name="connsiteX129" fmla="*/ 2362244 w 4111268"/>
              <a:gd name="connsiteY129" fmla="*/ 73594 h 1302319"/>
              <a:gd name="connsiteX130" fmla="*/ 2238419 w 4111268"/>
              <a:gd name="connsiteY130" fmla="*/ 83119 h 1302319"/>
              <a:gd name="connsiteX131" fmla="*/ 2124119 w 4111268"/>
              <a:gd name="connsiteY131" fmla="*/ 78356 h 1302319"/>
              <a:gd name="connsiteX132" fmla="*/ 1914569 w 4111268"/>
              <a:gd name="connsiteY132" fmla="*/ 73594 h 1302319"/>
              <a:gd name="connsiteX133" fmla="*/ 1852656 w 4111268"/>
              <a:gd name="connsiteY133" fmla="*/ 68831 h 1302319"/>
              <a:gd name="connsiteX134" fmla="*/ 1824081 w 4111268"/>
              <a:gd name="connsiteY134" fmla="*/ 59306 h 1302319"/>
              <a:gd name="connsiteX135" fmla="*/ 1809794 w 4111268"/>
              <a:gd name="connsiteY135" fmla="*/ 54544 h 1302319"/>
              <a:gd name="connsiteX136" fmla="*/ 1728831 w 4111268"/>
              <a:gd name="connsiteY136" fmla="*/ 49781 h 1302319"/>
              <a:gd name="connsiteX137" fmla="*/ 1676444 w 4111268"/>
              <a:gd name="connsiteY137" fmla="*/ 45019 h 1302319"/>
              <a:gd name="connsiteX138" fmla="*/ 1614531 w 4111268"/>
              <a:gd name="connsiteY138" fmla="*/ 49781 h 1302319"/>
              <a:gd name="connsiteX139" fmla="*/ 1590719 w 4111268"/>
              <a:gd name="connsiteY139" fmla="*/ 54544 h 1302319"/>
              <a:gd name="connsiteX140" fmla="*/ 1543094 w 4111268"/>
              <a:gd name="connsiteY140" fmla="*/ 59306 h 1302319"/>
              <a:gd name="connsiteX141" fmla="*/ 1514519 w 4111268"/>
              <a:gd name="connsiteY141" fmla="*/ 64069 h 1302319"/>
              <a:gd name="connsiteX142" fmla="*/ 1485944 w 4111268"/>
              <a:gd name="connsiteY142" fmla="*/ 73594 h 1302319"/>
              <a:gd name="connsiteX143" fmla="*/ 1290681 w 4111268"/>
              <a:gd name="connsiteY143" fmla="*/ 68831 h 1302319"/>
              <a:gd name="connsiteX144" fmla="*/ 1262106 w 4111268"/>
              <a:gd name="connsiteY144" fmla="*/ 64069 h 1302319"/>
              <a:gd name="connsiteX145" fmla="*/ 1066844 w 4111268"/>
              <a:gd name="connsiteY145" fmla="*/ 68831 h 1302319"/>
              <a:gd name="connsiteX146" fmla="*/ 1043031 w 4111268"/>
              <a:gd name="connsiteY146" fmla="*/ 73594 h 1302319"/>
              <a:gd name="connsiteX147" fmla="*/ 1028744 w 4111268"/>
              <a:gd name="connsiteY147" fmla="*/ 78356 h 1302319"/>
              <a:gd name="connsiteX148" fmla="*/ 809669 w 4111268"/>
              <a:gd name="connsiteY148" fmla="*/ 73594 h 1302319"/>
              <a:gd name="connsiteX149" fmla="*/ 752519 w 4111268"/>
              <a:gd name="connsiteY149" fmla="*/ 68831 h 1302319"/>
              <a:gd name="connsiteX150" fmla="*/ 728706 w 4111268"/>
              <a:gd name="connsiteY150" fmla="*/ 64069 h 1302319"/>
              <a:gd name="connsiteX151" fmla="*/ 671556 w 4111268"/>
              <a:gd name="connsiteY151" fmla="*/ 59306 h 1302319"/>
              <a:gd name="connsiteX152" fmla="*/ 623931 w 4111268"/>
              <a:gd name="connsiteY152" fmla="*/ 49781 h 1302319"/>
              <a:gd name="connsiteX153" fmla="*/ 538206 w 4111268"/>
              <a:gd name="connsiteY153" fmla="*/ 54544 h 1302319"/>
              <a:gd name="connsiteX154" fmla="*/ 466769 w 4111268"/>
              <a:gd name="connsiteY154" fmla="*/ 64069 h 1302319"/>
              <a:gd name="connsiteX155" fmla="*/ 452481 w 4111268"/>
              <a:gd name="connsiteY155" fmla="*/ 68831 h 1302319"/>
              <a:gd name="connsiteX156" fmla="*/ 319131 w 4111268"/>
              <a:gd name="connsiteY156" fmla="*/ 64069 h 1302319"/>
              <a:gd name="connsiteX157" fmla="*/ 271506 w 4111268"/>
              <a:gd name="connsiteY157" fmla="*/ 59306 h 1302319"/>
              <a:gd name="connsiteX158" fmla="*/ 223881 w 4111268"/>
              <a:gd name="connsiteY158" fmla="*/ 49781 h 1302319"/>
              <a:gd name="connsiteX159" fmla="*/ 123869 w 4111268"/>
              <a:gd name="connsiteY159" fmla="*/ 45019 h 1302319"/>
              <a:gd name="connsiteX160" fmla="*/ 85769 w 4111268"/>
              <a:gd name="connsiteY160" fmla="*/ 49781 h 1302319"/>
              <a:gd name="connsiteX161" fmla="*/ 71481 w 4111268"/>
              <a:gd name="connsiteY161" fmla="*/ 59306 h 1302319"/>
              <a:gd name="connsiteX162" fmla="*/ 42906 w 4111268"/>
              <a:gd name="connsiteY162" fmla="*/ 68831 h 1302319"/>
              <a:gd name="connsiteX163" fmla="*/ 28619 w 4111268"/>
              <a:gd name="connsiteY163" fmla="*/ 73594 h 1302319"/>
              <a:gd name="connsiteX164" fmla="*/ 14331 w 4111268"/>
              <a:gd name="connsiteY164" fmla="*/ 78356 h 1302319"/>
              <a:gd name="connsiteX165" fmla="*/ 44 w 4111268"/>
              <a:gd name="connsiteY165" fmla="*/ 87881 h 1302319"/>
              <a:gd name="connsiteX166" fmla="*/ 19094 w 4111268"/>
              <a:gd name="connsiteY166" fmla="*/ 1240406 h 1302319"/>
              <a:gd name="connsiteX0" fmla="*/ 6059 w 4098233"/>
              <a:gd name="connsiteY0" fmla="*/ 1249372 h 1311285"/>
              <a:gd name="connsiteX1" fmla="*/ 48921 w 4098233"/>
              <a:gd name="connsiteY1" fmla="*/ 1258897 h 1311285"/>
              <a:gd name="connsiteX2" fmla="*/ 63209 w 4098233"/>
              <a:gd name="connsiteY2" fmla="*/ 1268422 h 1311285"/>
              <a:gd name="connsiteX3" fmla="*/ 77496 w 4098233"/>
              <a:gd name="connsiteY3" fmla="*/ 1273185 h 1311285"/>
              <a:gd name="connsiteX4" fmla="*/ 191796 w 4098233"/>
              <a:gd name="connsiteY4" fmla="*/ 1268422 h 1311285"/>
              <a:gd name="connsiteX5" fmla="*/ 220371 w 4098233"/>
              <a:gd name="connsiteY5" fmla="*/ 1258897 h 1311285"/>
              <a:gd name="connsiteX6" fmla="*/ 234659 w 4098233"/>
              <a:gd name="connsiteY6" fmla="*/ 1254135 h 1311285"/>
              <a:gd name="connsiteX7" fmla="*/ 248946 w 4098233"/>
              <a:gd name="connsiteY7" fmla="*/ 1249372 h 1311285"/>
              <a:gd name="connsiteX8" fmla="*/ 282284 w 4098233"/>
              <a:gd name="connsiteY8" fmla="*/ 1258897 h 1311285"/>
              <a:gd name="connsiteX9" fmla="*/ 296571 w 4098233"/>
              <a:gd name="connsiteY9" fmla="*/ 1268422 h 1311285"/>
              <a:gd name="connsiteX10" fmla="*/ 506121 w 4098233"/>
              <a:gd name="connsiteY10" fmla="*/ 1268422 h 1311285"/>
              <a:gd name="connsiteX11" fmla="*/ 539459 w 4098233"/>
              <a:gd name="connsiteY11" fmla="*/ 1282710 h 1311285"/>
              <a:gd name="connsiteX12" fmla="*/ 553746 w 4098233"/>
              <a:gd name="connsiteY12" fmla="*/ 1287472 h 1311285"/>
              <a:gd name="connsiteX13" fmla="*/ 563271 w 4098233"/>
              <a:gd name="connsiteY13" fmla="*/ 1273185 h 1311285"/>
              <a:gd name="connsiteX14" fmla="*/ 601371 w 4098233"/>
              <a:gd name="connsiteY14" fmla="*/ 1282710 h 1311285"/>
              <a:gd name="connsiteX15" fmla="*/ 615659 w 4098233"/>
              <a:gd name="connsiteY15" fmla="*/ 1296997 h 1311285"/>
              <a:gd name="connsiteX16" fmla="*/ 629946 w 4098233"/>
              <a:gd name="connsiteY16" fmla="*/ 1301760 h 1311285"/>
              <a:gd name="connsiteX17" fmla="*/ 644234 w 4098233"/>
              <a:gd name="connsiteY17" fmla="*/ 1311285 h 1311285"/>
              <a:gd name="connsiteX18" fmla="*/ 706146 w 4098233"/>
              <a:gd name="connsiteY18" fmla="*/ 1306522 h 1311285"/>
              <a:gd name="connsiteX19" fmla="*/ 720434 w 4098233"/>
              <a:gd name="connsiteY19" fmla="*/ 1301760 h 1311285"/>
              <a:gd name="connsiteX20" fmla="*/ 739484 w 4098233"/>
              <a:gd name="connsiteY20" fmla="*/ 1296997 h 1311285"/>
              <a:gd name="connsiteX21" fmla="*/ 753771 w 4098233"/>
              <a:gd name="connsiteY21" fmla="*/ 1292235 h 1311285"/>
              <a:gd name="connsiteX22" fmla="*/ 825209 w 4098233"/>
              <a:gd name="connsiteY22" fmla="*/ 1287472 h 1311285"/>
              <a:gd name="connsiteX23" fmla="*/ 863309 w 4098233"/>
              <a:gd name="connsiteY23" fmla="*/ 1282710 h 1311285"/>
              <a:gd name="connsiteX24" fmla="*/ 891884 w 4098233"/>
              <a:gd name="connsiteY24" fmla="*/ 1273185 h 1311285"/>
              <a:gd name="connsiteX25" fmla="*/ 906171 w 4098233"/>
              <a:gd name="connsiteY25" fmla="*/ 1268422 h 1311285"/>
              <a:gd name="connsiteX26" fmla="*/ 1068096 w 4098233"/>
              <a:gd name="connsiteY26" fmla="*/ 1277947 h 1311285"/>
              <a:gd name="connsiteX27" fmla="*/ 1082384 w 4098233"/>
              <a:gd name="connsiteY27" fmla="*/ 1282710 h 1311285"/>
              <a:gd name="connsiteX28" fmla="*/ 1096671 w 4098233"/>
              <a:gd name="connsiteY28" fmla="*/ 1292235 h 1311285"/>
              <a:gd name="connsiteX29" fmla="*/ 1201446 w 4098233"/>
              <a:gd name="connsiteY29" fmla="*/ 1287472 h 1311285"/>
              <a:gd name="connsiteX30" fmla="*/ 1244309 w 4098233"/>
              <a:gd name="connsiteY30" fmla="*/ 1268422 h 1311285"/>
              <a:gd name="connsiteX31" fmla="*/ 1272884 w 4098233"/>
              <a:gd name="connsiteY31" fmla="*/ 1263660 h 1311285"/>
              <a:gd name="connsiteX32" fmla="*/ 1487196 w 4098233"/>
              <a:gd name="connsiteY32" fmla="*/ 1268422 h 1311285"/>
              <a:gd name="connsiteX33" fmla="*/ 1530059 w 4098233"/>
              <a:gd name="connsiteY33" fmla="*/ 1282710 h 1311285"/>
              <a:gd name="connsiteX34" fmla="*/ 1544346 w 4098233"/>
              <a:gd name="connsiteY34" fmla="*/ 1287472 h 1311285"/>
              <a:gd name="connsiteX35" fmla="*/ 1577684 w 4098233"/>
              <a:gd name="connsiteY35" fmla="*/ 1282710 h 1311285"/>
              <a:gd name="connsiteX36" fmla="*/ 1591971 w 4098233"/>
              <a:gd name="connsiteY36" fmla="*/ 1277947 h 1311285"/>
              <a:gd name="connsiteX37" fmla="*/ 1615784 w 4098233"/>
              <a:gd name="connsiteY37" fmla="*/ 1273185 h 1311285"/>
              <a:gd name="connsiteX38" fmla="*/ 1787234 w 4098233"/>
              <a:gd name="connsiteY38" fmla="*/ 1277947 h 1311285"/>
              <a:gd name="connsiteX39" fmla="*/ 1844384 w 4098233"/>
              <a:gd name="connsiteY39" fmla="*/ 1282710 h 1311285"/>
              <a:gd name="connsiteX40" fmla="*/ 1892009 w 4098233"/>
              <a:gd name="connsiteY40" fmla="*/ 1296997 h 1311285"/>
              <a:gd name="connsiteX41" fmla="*/ 1906296 w 4098233"/>
              <a:gd name="connsiteY41" fmla="*/ 1301760 h 1311285"/>
              <a:gd name="connsiteX42" fmla="*/ 1920584 w 4098233"/>
              <a:gd name="connsiteY42" fmla="*/ 1311285 h 1311285"/>
              <a:gd name="connsiteX43" fmla="*/ 1972971 w 4098233"/>
              <a:gd name="connsiteY43" fmla="*/ 1301760 h 1311285"/>
              <a:gd name="connsiteX44" fmla="*/ 1987259 w 4098233"/>
              <a:gd name="connsiteY44" fmla="*/ 1292235 h 1311285"/>
              <a:gd name="connsiteX45" fmla="*/ 2001546 w 4098233"/>
              <a:gd name="connsiteY45" fmla="*/ 1287472 h 1311285"/>
              <a:gd name="connsiteX46" fmla="*/ 2030121 w 4098233"/>
              <a:gd name="connsiteY46" fmla="*/ 1268422 h 1311285"/>
              <a:gd name="connsiteX47" fmla="*/ 2077746 w 4098233"/>
              <a:gd name="connsiteY47" fmla="*/ 1258897 h 1311285"/>
              <a:gd name="connsiteX48" fmla="*/ 2134896 w 4098233"/>
              <a:gd name="connsiteY48" fmla="*/ 1263660 h 1311285"/>
              <a:gd name="connsiteX49" fmla="*/ 2220621 w 4098233"/>
              <a:gd name="connsiteY49" fmla="*/ 1268422 h 1311285"/>
              <a:gd name="connsiteX50" fmla="*/ 2244434 w 4098233"/>
              <a:gd name="connsiteY50" fmla="*/ 1273185 h 1311285"/>
              <a:gd name="connsiteX51" fmla="*/ 2277771 w 4098233"/>
              <a:gd name="connsiteY51" fmla="*/ 1277947 h 1311285"/>
              <a:gd name="connsiteX52" fmla="*/ 2358734 w 4098233"/>
              <a:gd name="connsiteY52" fmla="*/ 1277947 h 1311285"/>
              <a:gd name="connsiteX53" fmla="*/ 2420646 w 4098233"/>
              <a:gd name="connsiteY53" fmla="*/ 1282710 h 1311285"/>
              <a:gd name="connsiteX54" fmla="*/ 2558759 w 4098233"/>
              <a:gd name="connsiteY54" fmla="*/ 1282710 h 1311285"/>
              <a:gd name="connsiteX55" fmla="*/ 2601621 w 4098233"/>
              <a:gd name="connsiteY55" fmla="*/ 1268422 h 1311285"/>
              <a:gd name="connsiteX56" fmla="*/ 2615909 w 4098233"/>
              <a:gd name="connsiteY56" fmla="*/ 1263660 h 1311285"/>
              <a:gd name="connsiteX57" fmla="*/ 2630196 w 4098233"/>
              <a:gd name="connsiteY57" fmla="*/ 1258897 h 1311285"/>
              <a:gd name="connsiteX58" fmla="*/ 2973096 w 4098233"/>
              <a:gd name="connsiteY58" fmla="*/ 1268422 h 1311285"/>
              <a:gd name="connsiteX59" fmla="*/ 3068346 w 4098233"/>
              <a:gd name="connsiteY59" fmla="*/ 1263660 h 1311285"/>
              <a:gd name="connsiteX60" fmla="*/ 3225509 w 4098233"/>
              <a:gd name="connsiteY60" fmla="*/ 1268422 h 1311285"/>
              <a:gd name="connsiteX61" fmla="*/ 3239796 w 4098233"/>
              <a:gd name="connsiteY61" fmla="*/ 1273185 h 1311285"/>
              <a:gd name="connsiteX62" fmla="*/ 3282659 w 4098233"/>
              <a:gd name="connsiteY62" fmla="*/ 1282710 h 1311285"/>
              <a:gd name="connsiteX63" fmla="*/ 3296946 w 4098233"/>
              <a:gd name="connsiteY63" fmla="*/ 1287472 h 1311285"/>
              <a:gd name="connsiteX64" fmla="*/ 3387434 w 4098233"/>
              <a:gd name="connsiteY64" fmla="*/ 1292235 h 1311285"/>
              <a:gd name="connsiteX65" fmla="*/ 3420771 w 4098233"/>
              <a:gd name="connsiteY65" fmla="*/ 1287472 h 1311285"/>
              <a:gd name="connsiteX66" fmla="*/ 3449346 w 4098233"/>
              <a:gd name="connsiteY66" fmla="*/ 1277947 h 1311285"/>
              <a:gd name="connsiteX67" fmla="*/ 3492209 w 4098233"/>
              <a:gd name="connsiteY67" fmla="*/ 1263660 h 1311285"/>
              <a:gd name="connsiteX68" fmla="*/ 3530309 w 4098233"/>
              <a:gd name="connsiteY68" fmla="*/ 1258897 h 1311285"/>
              <a:gd name="connsiteX69" fmla="*/ 3687471 w 4098233"/>
              <a:gd name="connsiteY69" fmla="*/ 1263660 h 1311285"/>
              <a:gd name="connsiteX70" fmla="*/ 3716046 w 4098233"/>
              <a:gd name="connsiteY70" fmla="*/ 1273185 h 1311285"/>
              <a:gd name="connsiteX71" fmla="*/ 3739859 w 4098233"/>
              <a:gd name="connsiteY71" fmla="*/ 1277947 h 1311285"/>
              <a:gd name="connsiteX72" fmla="*/ 3806534 w 4098233"/>
              <a:gd name="connsiteY72" fmla="*/ 1263660 h 1311285"/>
              <a:gd name="connsiteX73" fmla="*/ 3925596 w 4098233"/>
              <a:gd name="connsiteY73" fmla="*/ 1258897 h 1311285"/>
              <a:gd name="connsiteX74" fmla="*/ 3954171 w 4098233"/>
              <a:gd name="connsiteY74" fmla="*/ 1244610 h 1311285"/>
              <a:gd name="connsiteX75" fmla="*/ 3977984 w 4098233"/>
              <a:gd name="connsiteY75" fmla="*/ 1225560 h 1311285"/>
              <a:gd name="connsiteX76" fmla="*/ 3992271 w 4098233"/>
              <a:gd name="connsiteY76" fmla="*/ 1216035 h 1311285"/>
              <a:gd name="connsiteX77" fmla="*/ 4006559 w 4098233"/>
              <a:gd name="connsiteY77" fmla="*/ 1211272 h 1311285"/>
              <a:gd name="connsiteX78" fmla="*/ 4011321 w 4098233"/>
              <a:gd name="connsiteY78" fmla="*/ 1158885 h 1311285"/>
              <a:gd name="connsiteX79" fmla="*/ 4016084 w 4098233"/>
              <a:gd name="connsiteY79" fmla="*/ 1144597 h 1311285"/>
              <a:gd name="connsiteX80" fmla="*/ 4030371 w 4098233"/>
              <a:gd name="connsiteY80" fmla="*/ 1135072 h 1311285"/>
              <a:gd name="connsiteX81" fmla="*/ 4044659 w 4098233"/>
              <a:gd name="connsiteY81" fmla="*/ 1130310 h 1311285"/>
              <a:gd name="connsiteX82" fmla="*/ 4077996 w 4098233"/>
              <a:gd name="connsiteY82" fmla="*/ 1082685 h 1311285"/>
              <a:gd name="connsiteX83" fmla="*/ 4073234 w 4098233"/>
              <a:gd name="connsiteY83" fmla="*/ 1039822 h 1311285"/>
              <a:gd name="connsiteX84" fmla="*/ 4068471 w 4098233"/>
              <a:gd name="connsiteY84" fmla="*/ 1025535 h 1311285"/>
              <a:gd name="connsiteX85" fmla="*/ 4063709 w 4098233"/>
              <a:gd name="connsiteY85" fmla="*/ 1006485 h 1311285"/>
              <a:gd name="connsiteX86" fmla="*/ 4058946 w 4098233"/>
              <a:gd name="connsiteY86" fmla="*/ 968385 h 1311285"/>
              <a:gd name="connsiteX87" fmla="*/ 4073234 w 4098233"/>
              <a:gd name="connsiteY87" fmla="*/ 906472 h 1311285"/>
              <a:gd name="connsiteX88" fmla="*/ 4077996 w 4098233"/>
              <a:gd name="connsiteY88" fmla="*/ 892185 h 1311285"/>
              <a:gd name="connsiteX89" fmla="*/ 4063709 w 4098233"/>
              <a:gd name="connsiteY89" fmla="*/ 858847 h 1311285"/>
              <a:gd name="connsiteX90" fmla="*/ 4049421 w 4098233"/>
              <a:gd name="connsiteY90" fmla="*/ 830272 h 1311285"/>
              <a:gd name="connsiteX91" fmla="*/ 4058946 w 4098233"/>
              <a:gd name="connsiteY91" fmla="*/ 682635 h 1311285"/>
              <a:gd name="connsiteX92" fmla="*/ 4068471 w 4098233"/>
              <a:gd name="connsiteY92" fmla="*/ 587385 h 1311285"/>
              <a:gd name="connsiteX93" fmla="*/ 4063709 w 4098233"/>
              <a:gd name="connsiteY93" fmla="*/ 530235 h 1311285"/>
              <a:gd name="connsiteX94" fmla="*/ 4063709 w 4098233"/>
              <a:gd name="connsiteY94" fmla="*/ 454035 h 1311285"/>
              <a:gd name="connsiteX95" fmla="*/ 4073234 w 4098233"/>
              <a:gd name="connsiteY95" fmla="*/ 439747 h 1311285"/>
              <a:gd name="connsiteX96" fmla="*/ 4077996 w 4098233"/>
              <a:gd name="connsiteY96" fmla="*/ 425460 h 1311285"/>
              <a:gd name="connsiteX97" fmla="*/ 4068471 w 4098233"/>
              <a:gd name="connsiteY97" fmla="*/ 373072 h 1311285"/>
              <a:gd name="connsiteX98" fmla="*/ 4049421 w 4098233"/>
              <a:gd name="connsiteY98" fmla="*/ 344497 h 1311285"/>
              <a:gd name="connsiteX99" fmla="*/ 4058946 w 4098233"/>
              <a:gd name="connsiteY99" fmla="*/ 301635 h 1311285"/>
              <a:gd name="connsiteX100" fmla="*/ 4077996 w 4098233"/>
              <a:gd name="connsiteY100" fmla="*/ 273060 h 1311285"/>
              <a:gd name="connsiteX101" fmla="*/ 4082759 w 4098233"/>
              <a:gd name="connsiteY101" fmla="*/ 258772 h 1311285"/>
              <a:gd name="connsiteX102" fmla="*/ 4092284 w 4098233"/>
              <a:gd name="connsiteY102" fmla="*/ 244485 h 1311285"/>
              <a:gd name="connsiteX103" fmla="*/ 4092284 w 4098233"/>
              <a:gd name="connsiteY103" fmla="*/ 153997 h 1311285"/>
              <a:gd name="connsiteX104" fmla="*/ 4077996 w 4098233"/>
              <a:gd name="connsiteY104" fmla="*/ 125422 h 1311285"/>
              <a:gd name="connsiteX105" fmla="*/ 4058946 w 4098233"/>
              <a:gd name="connsiteY105" fmla="*/ 111135 h 1311285"/>
              <a:gd name="connsiteX106" fmla="*/ 4030371 w 4098233"/>
              <a:gd name="connsiteY106" fmla="*/ 92085 h 1311285"/>
              <a:gd name="connsiteX107" fmla="*/ 4016084 w 4098233"/>
              <a:gd name="connsiteY107" fmla="*/ 82560 h 1311285"/>
              <a:gd name="connsiteX108" fmla="*/ 3949409 w 4098233"/>
              <a:gd name="connsiteY108" fmla="*/ 68272 h 1311285"/>
              <a:gd name="connsiteX109" fmla="*/ 3773196 w 4098233"/>
              <a:gd name="connsiteY109" fmla="*/ 73035 h 1311285"/>
              <a:gd name="connsiteX110" fmla="*/ 3758909 w 4098233"/>
              <a:gd name="connsiteY110" fmla="*/ 77797 h 1311285"/>
              <a:gd name="connsiteX111" fmla="*/ 3720809 w 4098233"/>
              <a:gd name="connsiteY111" fmla="*/ 87322 h 1311285"/>
              <a:gd name="connsiteX112" fmla="*/ 3644609 w 4098233"/>
              <a:gd name="connsiteY112" fmla="*/ 82560 h 1311285"/>
              <a:gd name="connsiteX113" fmla="*/ 3601746 w 4098233"/>
              <a:gd name="connsiteY113" fmla="*/ 68272 h 1311285"/>
              <a:gd name="connsiteX114" fmla="*/ 3558884 w 4098233"/>
              <a:gd name="connsiteY114" fmla="*/ 53985 h 1311285"/>
              <a:gd name="connsiteX115" fmla="*/ 3525546 w 4098233"/>
              <a:gd name="connsiteY115" fmla="*/ 49222 h 1311285"/>
              <a:gd name="connsiteX116" fmla="*/ 3477921 w 4098233"/>
              <a:gd name="connsiteY116" fmla="*/ 49222 h 1311285"/>
              <a:gd name="connsiteX117" fmla="*/ 3463634 w 4098233"/>
              <a:gd name="connsiteY117" fmla="*/ 58747 h 1311285"/>
              <a:gd name="connsiteX118" fmla="*/ 3387434 w 4098233"/>
              <a:gd name="connsiteY118" fmla="*/ 77797 h 1311285"/>
              <a:gd name="connsiteX119" fmla="*/ 3130259 w 4098233"/>
              <a:gd name="connsiteY119" fmla="*/ 82560 h 1311285"/>
              <a:gd name="connsiteX120" fmla="*/ 3006434 w 4098233"/>
              <a:gd name="connsiteY120" fmla="*/ 73035 h 1311285"/>
              <a:gd name="connsiteX121" fmla="*/ 2977859 w 4098233"/>
              <a:gd name="connsiteY121" fmla="*/ 63510 h 1311285"/>
              <a:gd name="connsiteX122" fmla="*/ 2963571 w 4098233"/>
              <a:gd name="connsiteY122" fmla="*/ 58747 h 1311285"/>
              <a:gd name="connsiteX123" fmla="*/ 2915946 w 4098233"/>
              <a:gd name="connsiteY123" fmla="*/ 68272 h 1311285"/>
              <a:gd name="connsiteX124" fmla="*/ 2892134 w 4098233"/>
              <a:gd name="connsiteY124" fmla="*/ 73035 h 1311285"/>
              <a:gd name="connsiteX125" fmla="*/ 2696871 w 4098233"/>
              <a:gd name="connsiteY125" fmla="*/ 77797 h 1311285"/>
              <a:gd name="connsiteX126" fmla="*/ 2582571 w 4098233"/>
              <a:gd name="connsiteY126" fmla="*/ 73035 h 1311285"/>
              <a:gd name="connsiteX127" fmla="*/ 2568284 w 4098233"/>
              <a:gd name="connsiteY127" fmla="*/ 68272 h 1311285"/>
              <a:gd name="connsiteX128" fmla="*/ 2439696 w 4098233"/>
              <a:gd name="connsiteY128" fmla="*/ 77797 h 1311285"/>
              <a:gd name="connsiteX129" fmla="*/ 2349209 w 4098233"/>
              <a:gd name="connsiteY129" fmla="*/ 82560 h 1311285"/>
              <a:gd name="connsiteX130" fmla="*/ 2225384 w 4098233"/>
              <a:gd name="connsiteY130" fmla="*/ 92085 h 1311285"/>
              <a:gd name="connsiteX131" fmla="*/ 2111084 w 4098233"/>
              <a:gd name="connsiteY131" fmla="*/ 87322 h 1311285"/>
              <a:gd name="connsiteX132" fmla="*/ 1901534 w 4098233"/>
              <a:gd name="connsiteY132" fmla="*/ 82560 h 1311285"/>
              <a:gd name="connsiteX133" fmla="*/ 1839621 w 4098233"/>
              <a:gd name="connsiteY133" fmla="*/ 77797 h 1311285"/>
              <a:gd name="connsiteX134" fmla="*/ 1811046 w 4098233"/>
              <a:gd name="connsiteY134" fmla="*/ 68272 h 1311285"/>
              <a:gd name="connsiteX135" fmla="*/ 1796759 w 4098233"/>
              <a:gd name="connsiteY135" fmla="*/ 63510 h 1311285"/>
              <a:gd name="connsiteX136" fmla="*/ 1715796 w 4098233"/>
              <a:gd name="connsiteY136" fmla="*/ 58747 h 1311285"/>
              <a:gd name="connsiteX137" fmla="*/ 1663409 w 4098233"/>
              <a:gd name="connsiteY137" fmla="*/ 53985 h 1311285"/>
              <a:gd name="connsiteX138" fmla="*/ 1601496 w 4098233"/>
              <a:gd name="connsiteY138" fmla="*/ 58747 h 1311285"/>
              <a:gd name="connsiteX139" fmla="*/ 1577684 w 4098233"/>
              <a:gd name="connsiteY139" fmla="*/ 63510 h 1311285"/>
              <a:gd name="connsiteX140" fmla="*/ 1530059 w 4098233"/>
              <a:gd name="connsiteY140" fmla="*/ 68272 h 1311285"/>
              <a:gd name="connsiteX141" fmla="*/ 1501484 w 4098233"/>
              <a:gd name="connsiteY141" fmla="*/ 73035 h 1311285"/>
              <a:gd name="connsiteX142" fmla="*/ 1472909 w 4098233"/>
              <a:gd name="connsiteY142" fmla="*/ 82560 h 1311285"/>
              <a:gd name="connsiteX143" fmla="*/ 1277646 w 4098233"/>
              <a:gd name="connsiteY143" fmla="*/ 77797 h 1311285"/>
              <a:gd name="connsiteX144" fmla="*/ 1249071 w 4098233"/>
              <a:gd name="connsiteY144" fmla="*/ 73035 h 1311285"/>
              <a:gd name="connsiteX145" fmla="*/ 1053809 w 4098233"/>
              <a:gd name="connsiteY145" fmla="*/ 77797 h 1311285"/>
              <a:gd name="connsiteX146" fmla="*/ 1029996 w 4098233"/>
              <a:gd name="connsiteY146" fmla="*/ 82560 h 1311285"/>
              <a:gd name="connsiteX147" fmla="*/ 1015709 w 4098233"/>
              <a:gd name="connsiteY147" fmla="*/ 87322 h 1311285"/>
              <a:gd name="connsiteX148" fmla="*/ 796634 w 4098233"/>
              <a:gd name="connsiteY148" fmla="*/ 82560 h 1311285"/>
              <a:gd name="connsiteX149" fmla="*/ 739484 w 4098233"/>
              <a:gd name="connsiteY149" fmla="*/ 77797 h 1311285"/>
              <a:gd name="connsiteX150" fmla="*/ 715671 w 4098233"/>
              <a:gd name="connsiteY150" fmla="*/ 73035 h 1311285"/>
              <a:gd name="connsiteX151" fmla="*/ 658521 w 4098233"/>
              <a:gd name="connsiteY151" fmla="*/ 68272 h 1311285"/>
              <a:gd name="connsiteX152" fmla="*/ 610896 w 4098233"/>
              <a:gd name="connsiteY152" fmla="*/ 58747 h 1311285"/>
              <a:gd name="connsiteX153" fmla="*/ 525171 w 4098233"/>
              <a:gd name="connsiteY153" fmla="*/ 63510 h 1311285"/>
              <a:gd name="connsiteX154" fmla="*/ 453734 w 4098233"/>
              <a:gd name="connsiteY154" fmla="*/ 73035 h 1311285"/>
              <a:gd name="connsiteX155" fmla="*/ 439446 w 4098233"/>
              <a:gd name="connsiteY155" fmla="*/ 77797 h 1311285"/>
              <a:gd name="connsiteX156" fmla="*/ 306096 w 4098233"/>
              <a:gd name="connsiteY156" fmla="*/ 73035 h 1311285"/>
              <a:gd name="connsiteX157" fmla="*/ 258471 w 4098233"/>
              <a:gd name="connsiteY157" fmla="*/ 68272 h 1311285"/>
              <a:gd name="connsiteX158" fmla="*/ 210846 w 4098233"/>
              <a:gd name="connsiteY158" fmla="*/ 58747 h 1311285"/>
              <a:gd name="connsiteX159" fmla="*/ 110834 w 4098233"/>
              <a:gd name="connsiteY159" fmla="*/ 53985 h 1311285"/>
              <a:gd name="connsiteX160" fmla="*/ 72734 w 4098233"/>
              <a:gd name="connsiteY160" fmla="*/ 58747 h 1311285"/>
              <a:gd name="connsiteX161" fmla="*/ 58446 w 4098233"/>
              <a:gd name="connsiteY161" fmla="*/ 68272 h 1311285"/>
              <a:gd name="connsiteX162" fmla="*/ 29871 w 4098233"/>
              <a:gd name="connsiteY162" fmla="*/ 77797 h 1311285"/>
              <a:gd name="connsiteX163" fmla="*/ 15584 w 4098233"/>
              <a:gd name="connsiteY163" fmla="*/ 82560 h 1311285"/>
              <a:gd name="connsiteX164" fmla="*/ 1296 w 4098233"/>
              <a:gd name="connsiteY164" fmla="*/ 87322 h 1311285"/>
              <a:gd name="connsiteX165" fmla="*/ 6059 w 4098233"/>
              <a:gd name="connsiteY165" fmla="*/ 1249372 h 1311285"/>
              <a:gd name="connsiteX0" fmla="*/ 1526 w 4093700"/>
              <a:gd name="connsiteY0" fmla="*/ 1205994 h 1267907"/>
              <a:gd name="connsiteX1" fmla="*/ 44388 w 4093700"/>
              <a:gd name="connsiteY1" fmla="*/ 1215519 h 1267907"/>
              <a:gd name="connsiteX2" fmla="*/ 58676 w 4093700"/>
              <a:gd name="connsiteY2" fmla="*/ 1225044 h 1267907"/>
              <a:gd name="connsiteX3" fmla="*/ 72963 w 4093700"/>
              <a:gd name="connsiteY3" fmla="*/ 1229807 h 1267907"/>
              <a:gd name="connsiteX4" fmla="*/ 187263 w 4093700"/>
              <a:gd name="connsiteY4" fmla="*/ 1225044 h 1267907"/>
              <a:gd name="connsiteX5" fmla="*/ 215838 w 4093700"/>
              <a:gd name="connsiteY5" fmla="*/ 1215519 h 1267907"/>
              <a:gd name="connsiteX6" fmla="*/ 230126 w 4093700"/>
              <a:gd name="connsiteY6" fmla="*/ 1210757 h 1267907"/>
              <a:gd name="connsiteX7" fmla="*/ 244413 w 4093700"/>
              <a:gd name="connsiteY7" fmla="*/ 1205994 h 1267907"/>
              <a:gd name="connsiteX8" fmla="*/ 277751 w 4093700"/>
              <a:gd name="connsiteY8" fmla="*/ 1215519 h 1267907"/>
              <a:gd name="connsiteX9" fmla="*/ 292038 w 4093700"/>
              <a:gd name="connsiteY9" fmla="*/ 1225044 h 1267907"/>
              <a:gd name="connsiteX10" fmla="*/ 501588 w 4093700"/>
              <a:gd name="connsiteY10" fmla="*/ 1225044 h 1267907"/>
              <a:gd name="connsiteX11" fmla="*/ 534926 w 4093700"/>
              <a:gd name="connsiteY11" fmla="*/ 1239332 h 1267907"/>
              <a:gd name="connsiteX12" fmla="*/ 549213 w 4093700"/>
              <a:gd name="connsiteY12" fmla="*/ 1244094 h 1267907"/>
              <a:gd name="connsiteX13" fmla="*/ 558738 w 4093700"/>
              <a:gd name="connsiteY13" fmla="*/ 1229807 h 1267907"/>
              <a:gd name="connsiteX14" fmla="*/ 596838 w 4093700"/>
              <a:gd name="connsiteY14" fmla="*/ 1239332 h 1267907"/>
              <a:gd name="connsiteX15" fmla="*/ 611126 w 4093700"/>
              <a:gd name="connsiteY15" fmla="*/ 1253619 h 1267907"/>
              <a:gd name="connsiteX16" fmla="*/ 625413 w 4093700"/>
              <a:gd name="connsiteY16" fmla="*/ 1258382 h 1267907"/>
              <a:gd name="connsiteX17" fmla="*/ 639701 w 4093700"/>
              <a:gd name="connsiteY17" fmla="*/ 1267907 h 1267907"/>
              <a:gd name="connsiteX18" fmla="*/ 701613 w 4093700"/>
              <a:gd name="connsiteY18" fmla="*/ 1263144 h 1267907"/>
              <a:gd name="connsiteX19" fmla="*/ 715901 w 4093700"/>
              <a:gd name="connsiteY19" fmla="*/ 1258382 h 1267907"/>
              <a:gd name="connsiteX20" fmla="*/ 734951 w 4093700"/>
              <a:gd name="connsiteY20" fmla="*/ 1253619 h 1267907"/>
              <a:gd name="connsiteX21" fmla="*/ 749238 w 4093700"/>
              <a:gd name="connsiteY21" fmla="*/ 1248857 h 1267907"/>
              <a:gd name="connsiteX22" fmla="*/ 820676 w 4093700"/>
              <a:gd name="connsiteY22" fmla="*/ 1244094 h 1267907"/>
              <a:gd name="connsiteX23" fmla="*/ 858776 w 4093700"/>
              <a:gd name="connsiteY23" fmla="*/ 1239332 h 1267907"/>
              <a:gd name="connsiteX24" fmla="*/ 887351 w 4093700"/>
              <a:gd name="connsiteY24" fmla="*/ 1229807 h 1267907"/>
              <a:gd name="connsiteX25" fmla="*/ 901638 w 4093700"/>
              <a:gd name="connsiteY25" fmla="*/ 1225044 h 1267907"/>
              <a:gd name="connsiteX26" fmla="*/ 1063563 w 4093700"/>
              <a:gd name="connsiteY26" fmla="*/ 1234569 h 1267907"/>
              <a:gd name="connsiteX27" fmla="*/ 1077851 w 4093700"/>
              <a:gd name="connsiteY27" fmla="*/ 1239332 h 1267907"/>
              <a:gd name="connsiteX28" fmla="*/ 1092138 w 4093700"/>
              <a:gd name="connsiteY28" fmla="*/ 1248857 h 1267907"/>
              <a:gd name="connsiteX29" fmla="*/ 1196913 w 4093700"/>
              <a:gd name="connsiteY29" fmla="*/ 1244094 h 1267907"/>
              <a:gd name="connsiteX30" fmla="*/ 1239776 w 4093700"/>
              <a:gd name="connsiteY30" fmla="*/ 1225044 h 1267907"/>
              <a:gd name="connsiteX31" fmla="*/ 1268351 w 4093700"/>
              <a:gd name="connsiteY31" fmla="*/ 1220282 h 1267907"/>
              <a:gd name="connsiteX32" fmla="*/ 1482663 w 4093700"/>
              <a:gd name="connsiteY32" fmla="*/ 1225044 h 1267907"/>
              <a:gd name="connsiteX33" fmla="*/ 1525526 w 4093700"/>
              <a:gd name="connsiteY33" fmla="*/ 1239332 h 1267907"/>
              <a:gd name="connsiteX34" fmla="*/ 1539813 w 4093700"/>
              <a:gd name="connsiteY34" fmla="*/ 1244094 h 1267907"/>
              <a:gd name="connsiteX35" fmla="*/ 1573151 w 4093700"/>
              <a:gd name="connsiteY35" fmla="*/ 1239332 h 1267907"/>
              <a:gd name="connsiteX36" fmla="*/ 1587438 w 4093700"/>
              <a:gd name="connsiteY36" fmla="*/ 1234569 h 1267907"/>
              <a:gd name="connsiteX37" fmla="*/ 1611251 w 4093700"/>
              <a:gd name="connsiteY37" fmla="*/ 1229807 h 1267907"/>
              <a:gd name="connsiteX38" fmla="*/ 1782701 w 4093700"/>
              <a:gd name="connsiteY38" fmla="*/ 1234569 h 1267907"/>
              <a:gd name="connsiteX39" fmla="*/ 1839851 w 4093700"/>
              <a:gd name="connsiteY39" fmla="*/ 1239332 h 1267907"/>
              <a:gd name="connsiteX40" fmla="*/ 1887476 w 4093700"/>
              <a:gd name="connsiteY40" fmla="*/ 1253619 h 1267907"/>
              <a:gd name="connsiteX41" fmla="*/ 1901763 w 4093700"/>
              <a:gd name="connsiteY41" fmla="*/ 1258382 h 1267907"/>
              <a:gd name="connsiteX42" fmla="*/ 1916051 w 4093700"/>
              <a:gd name="connsiteY42" fmla="*/ 1267907 h 1267907"/>
              <a:gd name="connsiteX43" fmla="*/ 1968438 w 4093700"/>
              <a:gd name="connsiteY43" fmla="*/ 1258382 h 1267907"/>
              <a:gd name="connsiteX44" fmla="*/ 1982726 w 4093700"/>
              <a:gd name="connsiteY44" fmla="*/ 1248857 h 1267907"/>
              <a:gd name="connsiteX45" fmla="*/ 1997013 w 4093700"/>
              <a:gd name="connsiteY45" fmla="*/ 1244094 h 1267907"/>
              <a:gd name="connsiteX46" fmla="*/ 2025588 w 4093700"/>
              <a:gd name="connsiteY46" fmla="*/ 1225044 h 1267907"/>
              <a:gd name="connsiteX47" fmla="*/ 2073213 w 4093700"/>
              <a:gd name="connsiteY47" fmla="*/ 1215519 h 1267907"/>
              <a:gd name="connsiteX48" fmla="*/ 2130363 w 4093700"/>
              <a:gd name="connsiteY48" fmla="*/ 1220282 h 1267907"/>
              <a:gd name="connsiteX49" fmla="*/ 2216088 w 4093700"/>
              <a:gd name="connsiteY49" fmla="*/ 1225044 h 1267907"/>
              <a:gd name="connsiteX50" fmla="*/ 2239901 w 4093700"/>
              <a:gd name="connsiteY50" fmla="*/ 1229807 h 1267907"/>
              <a:gd name="connsiteX51" fmla="*/ 2273238 w 4093700"/>
              <a:gd name="connsiteY51" fmla="*/ 1234569 h 1267907"/>
              <a:gd name="connsiteX52" fmla="*/ 2354201 w 4093700"/>
              <a:gd name="connsiteY52" fmla="*/ 1234569 h 1267907"/>
              <a:gd name="connsiteX53" fmla="*/ 2416113 w 4093700"/>
              <a:gd name="connsiteY53" fmla="*/ 1239332 h 1267907"/>
              <a:gd name="connsiteX54" fmla="*/ 2554226 w 4093700"/>
              <a:gd name="connsiteY54" fmla="*/ 1239332 h 1267907"/>
              <a:gd name="connsiteX55" fmla="*/ 2597088 w 4093700"/>
              <a:gd name="connsiteY55" fmla="*/ 1225044 h 1267907"/>
              <a:gd name="connsiteX56" fmla="*/ 2611376 w 4093700"/>
              <a:gd name="connsiteY56" fmla="*/ 1220282 h 1267907"/>
              <a:gd name="connsiteX57" fmla="*/ 2625663 w 4093700"/>
              <a:gd name="connsiteY57" fmla="*/ 1215519 h 1267907"/>
              <a:gd name="connsiteX58" fmla="*/ 2968563 w 4093700"/>
              <a:gd name="connsiteY58" fmla="*/ 1225044 h 1267907"/>
              <a:gd name="connsiteX59" fmla="*/ 3063813 w 4093700"/>
              <a:gd name="connsiteY59" fmla="*/ 1220282 h 1267907"/>
              <a:gd name="connsiteX60" fmla="*/ 3220976 w 4093700"/>
              <a:gd name="connsiteY60" fmla="*/ 1225044 h 1267907"/>
              <a:gd name="connsiteX61" fmla="*/ 3235263 w 4093700"/>
              <a:gd name="connsiteY61" fmla="*/ 1229807 h 1267907"/>
              <a:gd name="connsiteX62" fmla="*/ 3278126 w 4093700"/>
              <a:gd name="connsiteY62" fmla="*/ 1239332 h 1267907"/>
              <a:gd name="connsiteX63" fmla="*/ 3292413 w 4093700"/>
              <a:gd name="connsiteY63" fmla="*/ 1244094 h 1267907"/>
              <a:gd name="connsiteX64" fmla="*/ 3382901 w 4093700"/>
              <a:gd name="connsiteY64" fmla="*/ 1248857 h 1267907"/>
              <a:gd name="connsiteX65" fmla="*/ 3416238 w 4093700"/>
              <a:gd name="connsiteY65" fmla="*/ 1244094 h 1267907"/>
              <a:gd name="connsiteX66" fmla="*/ 3444813 w 4093700"/>
              <a:gd name="connsiteY66" fmla="*/ 1234569 h 1267907"/>
              <a:gd name="connsiteX67" fmla="*/ 3487676 w 4093700"/>
              <a:gd name="connsiteY67" fmla="*/ 1220282 h 1267907"/>
              <a:gd name="connsiteX68" fmla="*/ 3525776 w 4093700"/>
              <a:gd name="connsiteY68" fmla="*/ 1215519 h 1267907"/>
              <a:gd name="connsiteX69" fmla="*/ 3682938 w 4093700"/>
              <a:gd name="connsiteY69" fmla="*/ 1220282 h 1267907"/>
              <a:gd name="connsiteX70" fmla="*/ 3711513 w 4093700"/>
              <a:gd name="connsiteY70" fmla="*/ 1229807 h 1267907"/>
              <a:gd name="connsiteX71" fmla="*/ 3735326 w 4093700"/>
              <a:gd name="connsiteY71" fmla="*/ 1234569 h 1267907"/>
              <a:gd name="connsiteX72" fmla="*/ 3802001 w 4093700"/>
              <a:gd name="connsiteY72" fmla="*/ 1220282 h 1267907"/>
              <a:gd name="connsiteX73" fmla="*/ 3921063 w 4093700"/>
              <a:gd name="connsiteY73" fmla="*/ 1215519 h 1267907"/>
              <a:gd name="connsiteX74" fmla="*/ 3949638 w 4093700"/>
              <a:gd name="connsiteY74" fmla="*/ 1201232 h 1267907"/>
              <a:gd name="connsiteX75" fmla="*/ 3973451 w 4093700"/>
              <a:gd name="connsiteY75" fmla="*/ 1182182 h 1267907"/>
              <a:gd name="connsiteX76" fmla="*/ 3987738 w 4093700"/>
              <a:gd name="connsiteY76" fmla="*/ 1172657 h 1267907"/>
              <a:gd name="connsiteX77" fmla="*/ 4002026 w 4093700"/>
              <a:gd name="connsiteY77" fmla="*/ 1167894 h 1267907"/>
              <a:gd name="connsiteX78" fmla="*/ 4006788 w 4093700"/>
              <a:gd name="connsiteY78" fmla="*/ 1115507 h 1267907"/>
              <a:gd name="connsiteX79" fmla="*/ 4011551 w 4093700"/>
              <a:gd name="connsiteY79" fmla="*/ 1101219 h 1267907"/>
              <a:gd name="connsiteX80" fmla="*/ 4025838 w 4093700"/>
              <a:gd name="connsiteY80" fmla="*/ 1091694 h 1267907"/>
              <a:gd name="connsiteX81" fmla="*/ 4040126 w 4093700"/>
              <a:gd name="connsiteY81" fmla="*/ 1086932 h 1267907"/>
              <a:gd name="connsiteX82" fmla="*/ 4073463 w 4093700"/>
              <a:gd name="connsiteY82" fmla="*/ 1039307 h 1267907"/>
              <a:gd name="connsiteX83" fmla="*/ 4068701 w 4093700"/>
              <a:gd name="connsiteY83" fmla="*/ 996444 h 1267907"/>
              <a:gd name="connsiteX84" fmla="*/ 4063938 w 4093700"/>
              <a:gd name="connsiteY84" fmla="*/ 982157 h 1267907"/>
              <a:gd name="connsiteX85" fmla="*/ 4059176 w 4093700"/>
              <a:gd name="connsiteY85" fmla="*/ 963107 h 1267907"/>
              <a:gd name="connsiteX86" fmla="*/ 4054413 w 4093700"/>
              <a:gd name="connsiteY86" fmla="*/ 925007 h 1267907"/>
              <a:gd name="connsiteX87" fmla="*/ 4068701 w 4093700"/>
              <a:gd name="connsiteY87" fmla="*/ 863094 h 1267907"/>
              <a:gd name="connsiteX88" fmla="*/ 4073463 w 4093700"/>
              <a:gd name="connsiteY88" fmla="*/ 848807 h 1267907"/>
              <a:gd name="connsiteX89" fmla="*/ 4059176 w 4093700"/>
              <a:gd name="connsiteY89" fmla="*/ 815469 h 1267907"/>
              <a:gd name="connsiteX90" fmla="*/ 4044888 w 4093700"/>
              <a:gd name="connsiteY90" fmla="*/ 786894 h 1267907"/>
              <a:gd name="connsiteX91" fmla="*/ 4054413 w 4093700"/>
              <a:gd name="connsiteY91" fmla="*/ 639257 h 1267907"/>
              <a:gd name="connsiteX92" fmla="*/ 4063938 w 4093700"/>
              <a:gd name="connsiteY92" fmla="*/ 544007 h 1267907"/>
              <a:gd name="connsiteX93" fmla="*/ 4059176 w 4093700"/>
              <a:gd name="connsiteY93" fmla="*/ 486857 h 1267907"/>
              <a:gd name="connsiteX94" fmla="*/ 4059176 w 4093700"/>
              <a:gd name="connsiteY94" fmla="*/ 410657 h 1267907"/>
              <a:gd name="connsiteX95" fmla="*/ 4068701 w 4093700"/>
              <a:gd name="connsiteY95" fmla="*/ 396369 h 1267907"/>
              <a:gd name="connsiteX96" fmla="*/ 4073463 w 4093700"/>
              <a:gd name="connsiteY96" fmla="*/ 382082 h 1267907"/>
              <a:gd name="connsiteX97" fmla="*/ 4063938 w 4093700"/>
              <a:gd name="connsiteY97" fmla="*/ 329694 h 1267907"/>
              <a:gd name="connsiteX98" fmla="*/ 4044888 w 4093700"/>
              <a:gd name="connsiteY98" fmla="*/ 301119 h 1267907"/>
              <a:gd name="connsiteX99" fmla="*/ 4054413 w 4093700"/>
              <a:gd name="connsiteY99" fmla="*/ 258257 h 1267907"/>
              <a:gd name="connsiteX100" fmla="*/ 4073463 w 4093700"/>
              <a:gd name="connsiteY100" fmla="*/ 229682 h 1267907"/>
              <a:gd name="connsiteX101" fmla="*/ 4078226 w 4093700"/>
              <a:gd name="connsiteY101" fmla="*/ 215394 h 1267907"/>
              <a:gd name="connsiteX102" fmla="*/ 4087751 w 4093700"/>
              <a:gd name="connsiteY102" fmla="*/ 201107 h 1267907"/>
              <a:gd name="connsiteX103" fmla="*/ 4087751 w 4093700"/>
              <a:gd name="connsiteY103" fmla="*/ 110619 h 1267907"/>
              <a:gd name="connsiteX104" fmla="*/ 4073463 w 4093700"/>
              <a:gd name="connsiteY104" fmla="*/ 82044 h 1267907"/>
              <a:gd name="connsiteX105" fmla="*/ 4054413 w 4093700"/>
              <a:gd name="connsiteY105" fmla="*/ 67757 h 1267907"/>
              <a:gd name="connsiteX106" fmla="*/ 4025838 w 4093700"/>
              <a:gd name="connsiteY106" fmla="*/ 48707 h 1267907"/>
              <a:gd name="connsiteX107" fmla="*/ 4011551 w 4093700"/>
              <a:gd name="connsiteY107" fmla="*/ 39182 h 1267907"/>
              <a:gd name="connsiteX108" fmla="*/ 3944876 w 4093700"/>
              <a:gd name="connsiteY108" fmla="*/ 24894 h 1267907"/>
              <a:gd name="connsiteX109" fmla="*/ 3768663 w 4093700"/>
              <a:gd name="connsiteY109" fmla="*/ 29657 h 1267907"/>
              <a:gd name="connsiteX110" fmla="*/ 3754376 w 4093700"/>
              <a:gd name="connsiteY110" fmla="*/ 34419 h 1267907"/>
              <a:gd name="connsiteX111" fmla="*/ 3716276 w 4093700"/>
              <a:gd name="connsiteY111" fmla="*/ 43944 h 1267907"/>
              <a:gd name="connsiteX112" fmla="*/ 3640076 w 4093700"/>
              <a:gd name="connsiteY112" fmla="*/ 39182 h 1267907"/>
              <a:gd name="connsiteX113" fmla="*/ 3597213 w 4093700"/>
              <a:gd name="connsiteY113" fmla="*/ 24894 h 1267907"/>
              <a:gd name="connsiteX114" fmla="*/ 3554351 w 4093700"/>
              <a:gd name="connsiteY114" fmla="*/ 10607 h 1267907"/>
              <a:gd name="connsiteX115" fmla="*/ 3521013 w 4093700"/>
              <a:gd name="connsiteY115" fmla="*/ 5844 h 1267907"/>
              <a:gd name="connsiteX116" fmla="*/ 3473388 w 4093700"/>
              <a:gd name="connsiteY116" fmla="*/ 5844 h 1267907"/>
              <a:gd name="connsiteX117" fmla="*/ 3459101 w 4093700"/>
              <a:gd name="connsiteY117" fmla="*/ 15369 h 1267907"/>
              <a:gd name="connsiteX118" fmla="*/ 3382901 w 4093700"/>
              <a:gd name="connsiteY118" fmla="*/ 34419 h 1267907"/>
              <a:gd name="connsiteX119" fmla="*/ 3125726 w 4093700"/>
              <a:gd name="connsiteY119" fmla="*/ 39182 h 1267907"/>
              <a:gd name="connsiteX120" fmla="*/ 3001901 w 4093700"/>
              <a:gd name="connsiteY120" fmla="*/ 29657 h 1267907"/>
              <a:gd name="connsiteX121" fmla="*/ 2973326 w 4093700"/>
              <a:gd name="connsiteY121" fmla="*/ 20132 h 1267907"/>
              <a:gd name="connsiteX122" fmla="*/ 2959038 w 4093700"/>
              <a:gd name="connsiteY122" fmla="*/ 15369 h 1267907"/>
              <a:gd name="connsiteX123" fmla="*/ 2911413 w 4093700"/>
              <a:gd name="connsiteY123" fmla="*/ 24894 h 1267907"/>
              <a:gd name="connsiteX124" fmla="*/ 2887601 w 4093700"/>
              <a:gd name="connsiteY124" fmla="*/ 29657 h 1267907"/>
              <a:gd name="connsiteX125" fmla="*/ 2692338 w 4093700"/>
              <a:gd name="connsiteY125" fmla="*/ 34419 h 1267907"/>
              <a:gd name="connsiteX126" fmla="*/ 2578038 w 4093700"/>
              <a:gd name="connsiteY126" fmla="*/ 29657 h 1267907"/>
              <a:gd name="connsiteX127" fmla="*/ 2563751 w 4093700"/>
              <a:gd name="connsiteY127" fmla="*/ 24894 h 1267907"/>
              <a:gd name="connsiteX128" fmla="*/ 2435163 w 4093700"/>
              <a:gd name="connsiteY128" fmla="*/ 34419 h 1267907"/>
              <a:gd name="connsiteX129" fmla="*/ 2344676 w 4093700"/>
              <a:gd name="connsiteY129" fmla="*/ 39182 h 1267907"/>
              <a:gd name="connsiteX130" fmla="*/ 2220851 w 4093700"/>
              <a:gd name="connsiteY130" fmla="*/ 48707 h 1267907"/>
              <a:gd name="connsiteX131" fmla="*/ 2106551 w 4093700"/>
              <a:gd name="connsiteY131" fmla="*/ 43944 h 1267907"/>
              <a:gd name="connsiteX132" fmla="*/ 1897001 w 4093700"/>
              <a:gd name="connsiteY132" fmla="*/ 39182 h 1267907"/>
              <a:gd name="connsiteX133" fmla="*/ 1835088 w 4093700"/>
              <a:gd name="connsiteY133" fmla="*/ 34419 h 1267907"/>
              <a:gd name="connsiteX134" fmla="*/ 1806513 w 4093700"/>
              <a:gd name="connsiteY134" fmla="*/ 24894 h 1267907"/>
              <a:gd name="connsiteX135" fmla="*/ 1792226 w 4093700"/>
              <a:gd name="connsiteY135" fmla="*/ 20132 h 1267907"/>
              <a:gd name="connsiteX136" fmla="*/ 1711263 w 4093700"/>
              <a:gd name="connsiteY136" fmla="*/ 15369 h 1267907"/>
              <a:gd name="connsiteX137" fmla="*/ 1658876 w 4093700"/>
              <a:gd name="connsiteY137" fmla="*/ 10607 h 1267907"/>
              <a:gd name="connsiteX138" fmla="*/ 1596963 w 4093700"/>
              <a:gd name="connsiteY138" fmla="*/ 15369 h 1267907"/>
              <a:gd name="connsiteX139" fmla="*/ 1573151 w 4093700"/>
              <a:gd name="connsiteY139" fmla="*/ 20132 h 1267907"/>
              <a:gd name="connsiteX140" fmla="*/ 1525526 w 4093700"/>
              <a:gd name="connsiteY140" fmla="*/ 24894 h 1267907"/>
              <a:gd name="connsiteX141" fmla="*/ 1496951 w 4093700"/>
              <a:gd name="connsiteY141" fmla="*/ 29657 h 1267907"/>
              <a:gd name="connsiteX142" fmla="*/ 1468376 w 4093700"/>
              <a:gd name="connsiteY142" fmla="*/ 39182 h 1267907"/>
              <a:gd name="connsiteX143" fmla="*/ 1273113 w 4093700"/>
              <a:gd name="connsiteY143" fmla="*/ 34419 h 1267907"/>
              <a:gd name="connsiteX144" fmla="*/ 1244538 w 4093700"/>
              <a:gd name="connsiteY144" fmla="*/ 29657 h 1267907"/>
              <a:gd name="connsiteX145" fmla="*/ 1049276 w 4093700"/>
              <a:gd name="connsiteY145" fmla="*/ 34419 h 1267907"/>
              <a:gd name="connsiteX146" fmla="*/ 1025463 w 4093700"/>
              <a:gd name="connsiteY146" fmla="*/ 39182 h 1267907"/>
              <a:gd name="connsiteX147" fmla="*/ 1011176 w 4093700"/>
              <a:gd name="connsiteY147" fmla="*/ 43944 h 1267907"/>
              <a:gd name="connsiteX148" fmla="*/ 792101 w 4093700"/>
              <a:gd name="connsiteY148" fmla="*/ 39182 h 1267907"/>
              <a:gd name="connsiteX149" fmla="*/ 734951 w 4093700"/>
              <a:gd name="connsiteY149" fmla="*/ 34419 h 1267907"/>
              <a:gd name="connsiteX150" fmla="*/ 711138 w 4093700"/>
              <a:gd name="connsiteY150" fmla="*/ 29657 h 1267907"/>
              <a:gd name="connsiteX151" fmla="*/ 653988 w 4093700"/>
              <a:gd name="connsiteY151" fmla="*/ 24894 h 1267907"/>
              <a:gd name="connsiteX152" fmla="*/ 606363 w 4093700"/>
              <a:gd name="connsiteY152" fmla="*/ 15369 h 1267907"/>
              <a:gd name="connsiteX153" fmla="*/ 520638 w 4093700"/>
              <a:gd name="connsiteY153" fmla="*/ 20132 h 1267907"/>
              <a:gd name="connsiteX154" fmla="*/ 449201 w 4093700"/>
              <a:gd name="connsiteY154" fmla="*/ 29657 h 1267907"/>
              <a:gd name="connsiteX155" fmla="*/ 434913 w 4093700"/>
              <a:gd name="connsiteY155" fmla="*/ 34419 h 1267907"/>
              <a:gd name="connsiteX156" fmla="*/ 301563 w 4093700"/>
              <a:gd name="connsiteY156" fmla="*/ 29657 h 1267907"/>
              <a:gd name="connsiteX157" fmla="*/ 253938 w 4093700"/>
              <a:gd name="connsiteY157" fmla="*/ 24894 h 1267907"/>
              <a:gd name="connsiteX158" fmla="*/ 206313 w 4093700"/>
              <a:gd name="connsiteY158" fmla="*/ 15369 h 1267907"/>
              <a:gd name="connsiteX159" fmla="*/ 106301 w 4093700"/>
              <a:gd name="connsiteY159" fmla="*/ 10607 h 1267907"/>
              <a:gd name="connsiteX160" fmla="*/ 68201 w 4093700"/>
              <a:gd name="connsiteY160" fmla="*/ 15369 h 1267907"/>
              <a:gd name="connsiteX161" fmla="*/ 53913 w 4093700"/>
              <a:gd name="connsiteY161" fmla="*/ 24894 h 1267907"/>
              <a:gd name="connsiteX162" fmla="*/ 25338 w 4093700"/>
              <a:gd name="connsiteY162" fmla="*/ 34419 h 1267907"/>
              <a:gd name="connsiteX163" fmla="*/ 11051 w 4093700"/>
              <a:gd name="connsiteY163" fmla="*/ 39182 h 1267907"/>
              <a:gd name="connsiteX164" fmla="*/ 1526 w 4093700"/>
              <a:gd name="connsiteY164" fmla="*/ 1205994 h 1267907"/>
              <a:gd name="connsiteX0" fmla="*/ 7093 w 4099267"/>
              <a:gd name="connsiteY0" fmla="*/ 1205994 h 1295790"/>
              <a:gd name="connsiteX1" fmla="*/ 49955 w 4099267"/>
              <a:gd name="connsiteY1" fmla="*/ 1215519 h 1295790"/>
              <a:gd name="connsiteX2" fmla="*/ 64243 w 4099267"/>
              <a:gd name="connsiteY2" fmla="*/ 1225044 h 1295790"/>
              <a:gd name="connsiteX3" fmla="*/ 78530 w 4099267"/>
              <a:gd name="connsiteY3" fmla="*/ 1229807 h 1295790"/>
              <a:gd name="connsiteX4" fmla="*/ 192830 w 4099267"/>
              <a:gd name="connsiteY4" fmla="*/ 1225044 h 1295790"/>
              <a:gd name="connsiteX5" fmla="*/ 221405 w 4099267"/>
              <a:gd name="connsiteY5" fmla="*/ 1215519 h 1295790"/>
              <a:gd name="connsiteX6" fmla="*/ 235693 w 4099267"/>
              <a:gd name="connsiteY6" fmla="*/ 1210757 h 1295790"/>
              <a:gd name="connsiteX7" fmla="*/ 249980 w 4099267"/>
              <a:gd name="connsiteY7" fmla="*/ 1205994 h 1295790"/>
              <a:gd name="connsiteX8" fmla="*/ 283318 w 4099267"/>
              <a:gd name="connsiteY8" fmla="*/ 1215519 h 1295790"/>
              <a:gd name="connsiteX9" fmla="*/ 297605 w 4099267"/>
              <a:gd name="connsiteY9" fmla="*/ 1225044 h 1295790"/>
              <a:gd name="connsiteX10" fmla="*/ 507155 w 4099267"/>
              <a:gd name="connsiteY10" fmla="*/ 1225044 h 1295790"/>
              <a:gd name="connsiteX11" fmla="*/ 540493 w 4099267"/>
              <a:gd name="connsiteY11" fmla="*/ 1239332 h 1295790"/>
              <a:gd name="connsiteX12" fmla="*/ 554780 w 4099267"/>
              <a:gd name="connsiteY12" fmla="*/ 1244094 h 1295790"/>
              <a:gd name="connsiteX13" fmla="*/ 564305 w 4099267"/>
              <a:gd name="connsiteY13" fmla="*/ 1229807 h 1295790"/>
              <a:gd name="connsiteX14" fmla="*/ 602405 w 4099267"/>
              <a:gd name="connsiteY14" fmla="*/ 1239332 h 1295790"/>
              <a:gd name="connsiteX15" fmla="*/ 616693 w 4099267"/>
              <a:gd name="connsiteY15" fmla="*/ 1253619 h 1295790"/>
              <a:gd name="connsiteX16" fmla="*/ 630980 w 4099267"/>
              <a:gd name="connsiteY16" fmla="*/ 1258382 h 1295790"/>
              <a:gd name="connsiteX17" fmla="*/ 645268 w 4099267"/>
              <a:gd name="connsiteY17" fmla="*/ 1267907 h 1295790"/>
              <a:gd name="connsiteX18" fmla="*/ 707180 w 4099267"/>
              <a:gd name="connsiteY18" fmla="*/ 1263144 h 1295790"/>
              <a:gd name="connsiteX19" fmla="*/ 721468 w 4099267"/>
              <a:gd name="connsiteY19" fmla="*/ 1258382 h 1295790"/>
              <a:gd name="connsiteX20" fmla="*/ 740518 w 4099267"/>
              <a:gd name="connsiteY20" fmla="*/ 1253619 h 1295790"/>
              <a:gd name="connsiteX21" fmla="*/ 754805 w 4099267"/>
              <a:gd name="connsiteY21" fmla="*/ 1248857 h 1295790"/>
              <a:gd name="connsiteX22" fmla="*/ 826243 w 4099267"/>
              <a:gd name="connsiteY22" fmla="*/ 1244094 h 1295790"/>
              <a:gd name="connsiteX23" fmla="*/ 864343 w 4099267"/>
              <a:gd name="connsiteY23" fmla="*/ 1239332 h 1295790"/>
              <a:gd name="connsiteX24" fmla="*/ 892918 w 4099267"/>
              <a:gd name="connsiteY24" fmla="*/ 1229807 h 1295790"/>
              <a:gd name="connsiteX25" fmla="*/ 907205 w 4099267"/>
              <a:gd name="connsiteY25" fmla="*/ 1225044 h 1295790"/>
              <a:gd name="connsiteX26" fmla="*/ 1069130 w 4099267"/>
              <a:gd name="connsiteY26" fmla="*/ 1234569 h 1295790"/>
              <a:gd name="connsiteX27" fmla="*/ 1083418 w 4099267"/>
              <a:gd name="connsiteY27" fmla="*/ 1239332 h 1295790"/>
              <a:gd name="connsiteX28" fmla="*/ 1097705 w 4099267"/>
              <a:gd name="connsiteY28" fmla="*/ 1248857 h 1295790"/>
              <a:gd name="connsiteX29" fmla="*/ 1202480 w 4099267"/>
              <a:gd name="connsiteY29" fmla="*/ 1244094 h 1295790"/>
              <a:gd name="connsiteX30" fmla="*/ 1245343 w 4099267"/>
              <a:gd name="connsiteY30" fmla="*/ 1225044 h 1295790"/>
              <a:gd name="connsiteX31" fmla="*/ 1273918 w 4099267"/>
              <a:gd name="connsiteY31" fmla="*/ 1220282 h 1295790"/>
              <a:gd name="connsiteX32" fmla="*/ 1488230 w 4099267"/>
              <a:gd name="connsiteY32" fmla="*/ 1225044 h 1295790"/>
              <a:gd name="connsiteX33" fmla="*/ 1531093 w 4099267"/>
              <a:gd name="connsiteY33" fmla="*/ 1239332 h 1295790"/>
              <a:gd name="connsiteX34" fmla="*/ 1545380 w 4099267"/>
              <a:gd name="connsiteY34" fmla="*/ 1244094 h 1295790"/>
              <a:gd name="connsiteX35" fmla="*/ 1578718 w 4099267"/>
              <a:gd name="connsiteY35" fmla="*/ 1239332 h 1295790"/>
              <a:gd name="connsiteX36" fmla="*/ 1593005 w 4099267"/>
              <a:gd name="connsiteY36" fmla="*/ 1234569 h 1295790"/>
              <a:gd name="connsiteX37" fmla="*/ 1616818 w 4099267"/>
              <a:gd name="connsiteY37" fmla="*/ 1229807 h 1295790"/>
              <a:gd name="connsiteX38" fmla="*/ 1788268 w 4099267"/>
              <a:gd name="connsiteY38" fmla="*/ 1234569 h 1295790"/>
              <a:gd name="connsiteX39" fmla="*/ 1845418 w 4099267"/>
              <a:gd name="connsiteY39" fmla="*/ 1239332 h 1295790"/>
              <a:gd name="connsiteX40" fmla="*/ 1893043 w 4099267"/>
              <a:gd name="connsiteY40" fmla="*/ 1253619 h 1295790"/>
              <a:gd name="connsiteX41" fmla="*/ 1907330 w 4099267"/>
              <a:gd name="connsiteY41" fmla="*/ 1258382 h 1295790"/>
              <a:gd name="connsiteX42" fmla="*/ 1921618 w 4099267"/>
              <a:gd name="connsiteY42" fmla="*/ 1267907 h 1295790"/>
              <a:gd name="connsiteX43" fmla="*/ 1974005 w 4099267"/>
              <a:gd name="connsiteY43" fmla="*/ 1258382 h 1295790"/>
              <a:gd name="connsiteX44" fmla="*/ 1988293 w 4099267"/>
              <a:gd name="connsiteY44" fmla="*/ 1248857 h 1295790"/>
              <a:gd name="connsiteX45" fmla="*/ 2002580 w 4099267"/>
              <a:gd name="connsiteY45" fmla="*/ 1244094 h 1295790"/>
              <a:gd name="connsiteX46" fmla="*/ 2031155 w 4099267"/>
              <a:gd name="connsiteY46" fmla="*/ 1225044 h 1295790"/>
              <a:gd name="connsiteX47" fmla="*/ 2078780 w 4099267"/>
              <a:gd name="connsiteY47" fmla="*/ 1215519 h 1295790"/>
              <a:gd name="connsiteX48" fmla="*/ 2135930 w 4099267"/>
              <a:gd name="connsiteY48" fmla="*/ 1220282 h 1295790"/>
              <a:gd name="connsiteX49" fmla="*/ 2221655 w 4099267"/>
              <a:gd name="connsiteY49" fmla="*/ 1225044 h 1295790"/>
              <a:gd name="connsiteX50" fmla="*/ 2245468 w 4099267"/>
              <a:gd name="connsiteY50" fmla="*/ 1229807 h 1295790"/>
              <a:gd name="connsiteX51" fmla="*/ 2278805 w 4099267"/>
              <a:gd name="connsiteY51" fmla="*/ 1234569 h 1295790"/>
              <a:gd name="connsiteX52" fmla="*/ 2359768 w 4099267"/>
              <a:gd name="connsiteY52" fmla="*/ 1234569 h 1295790"/>
              <a:gd name="connsiteX53" fmla="*/ 2421680 w 4099267"/>
              <a:gd name="connsiteY53" fmla="*/ 1239332 h 1295790"/>
              <a:gd name="connsiteX54" fmla="*/ 2559793 w 4099267"/>
              <a:gd name="connsiteY54" fmla="*/ 1239332 h 1295790"/>
              <a:gd name="connsiteX55" fmla="*/ 2602655 w 4099267"/>
              <a:gd name="connsiteY55" fmla="*/ 1225044 h 1295790"/>
              <a:gd name="connsiteX56" fmla="*/ 2616943 w 4099267"/>
              <a:gd name="connsiteY56" fmla="*/ 1220282 h 1295790"/>
              <a:gd name="connsiteX57" fmla="*/ 2631230 w 4099267"/>
              <a:gd name="connsiteY57" fmla="*/ 1215519 h 1295790"/>
              <a:gd name="connsiteX58" fmla="*/ 2974130 w 4099267"/>
              <a:gd name="connsiteY58" fmla="*/ 1225044 h 1295790"/>
              <a:gd name="connsiteX59" fmla="*/ 3069380 w 4099267"/>
              <a:gd name="connsiteY59" fmla="*/ 1220282 h 1295790"/>
              <a:gd name="connsiteX60" fmla="*/ 3226543 w 4099267"/>
              <a:gd name="connsiteY60" fmla="*/ 1225044 h 1295790"/>
              <a:gd name="connsiteX61" fmla="*/ 3240830 w 4099267"/>
              <a:gd name="connsiteY61" fmla="*/ 1229807 h 1295790"/>
              <a:gd name="connsiteX62" fmla="*/ 3283693 w 4099267"/>
              <a:gd name="connsiteY62" fmla="*/ 1239332 h 1295790"/>
              <a:gd name="connsiteX63" fmla="*/ 3297980 w 4099267"/>
              <a:gd name="connsiteY63" fmla="*/ 1244094 h 1295790"/>
              <a:gd name="connsiteX64" fmla="*/ 3388468 w 4099267"/>
              <a:gd name="connsiteY64" fmla="*/ 1248857 h 1295790"/>
              <a:gd name="connsiteX65" fmla="*/ 3421805 w 4099267"/>
              <a:gd name="connsiteY65" fmla="*/ 1244094 h 1295790"/>
              <a:gd name="connsiteX66" fmla="*/ 3450380 w 4099267"/>
              <a:gd name="connsiteY66" fmla="*/ 1234569 h 1295790"/>
              <a:gd name="connsiteX67" fmla="*/ 3493243 w 4099267"/>
              <a:gd name="connsiteY67" fmla="*/ 1220282 h 1295790"/>
              <a:gd name="connsiteX68" fmla="*/ 3531343 w 4099267"/>
              <a:gd name="connsiteY68" fmla="*/ 1215519 h 1295790"/>
              <a:gd name="connsiteX69" fmla="*/ 3688505 w 4099267"/>
              <a:gd name="connsiteY69" fmla="*/ 1220282 h 1295790"/>
              <a:gd name="connsiteX70" fmla="*/ 3717080 w 4099267"/>
              <a:gd name="connsiteY70" fmla="*/ 1229807 h 1295790"/>
              <a:gd name="connsiteX71" fmla="*/ 3740893 w 4099267"/>
              <a:gd name="connsiteY71" fmla="*/ 1234569 h 1295790"/>
              <a:gd name="connsiteX72" fmla="*/ 3807568 w 4099267"/>
              <a:gd name="connsiteY72" fmla="*/ 1220282 h 1295790"/>
              <a:gd name="connsiteX73" fmla="*/ 3926630 w 4099267"/>
              <a:gd name="connsiteY73" fmla="*/ 1215519 h 1295790"/>
              <a:gd name="connsiteX74" fmla="*/ 3955205 w 4099267"/>
              <a:gd name="connsiteY74" fmla="*/ 1201232 h 1295790"/>
              <a:gd name="connsiteX75" fmla="*/ 3979018 w 4099267"/>
              <a:gd name="connsiteY75" fmla="*/ 1182182 h 1295790"/>
              <a:gd name="connsiteX76" fmla="*/ 3993305 w 4099267"/>
              <a:gd name="connsiteY76" fmla="*/ 1172657 h 1295790"/>
              <a:gd name="connsiteX77" fmla="*/ 4007593 w 4099267"/>
              <a:gd name="connsiteY77" fmla="*/ 1167894 h 1295790"/>
              <a:gd name="connsiteX78" fmla="*/ 4012355 w 4099267"/>
              <a:gd name="connsiteY78" fmla="*/ 1115507 h 1295790"/>
              <a:gd name="connsiteX79" fmla="*/ 4017118 w 4099267"/>
              <a:gd name="connsiteY79" fmla="*/ 1101219 h 1295790"/>
              <a:gd name="connsiteX80" fmla="*/ 4031405 w 4099267"/>
              <a:gd name="connsiteY80" fmla="*/ 1091694 h 1295790"/>
              <a:gd name="connsiteX81" fmla="*/ 4045693 w 4099267"/>
              <a:gd name="connsiteY81" fmla="*/ 1086932 h 1295790"/>
              <a:gd name="connsiteX82" fmla="*/ 4079030 w 4099267"/>
              <a:gd name="connsiteY82" fmla="*/ 1039307 h 1295790"/>
              <a:gd name="connsiteX83" fmla="*/ 4074268 w 4099267"/>
              <a:gd name="connsiteY83" fmla="*/ 996444 h 1295790"/>
              <a:gd name="connsiteX84" fmla="*/ 4069505 w 4099267"/>
              <a:gd name="connsiteY84" fmla="*/ 982157 h 1295790"/>
              <a:gd name="connsiteX85" fmla="*/ 4064743 w 4099267"/>
              <a:gd name="connsiteY85" fmla="*/ 963107 h 1295790"/>
              <a:gd name="connsiteX86" fmla="*/ 4059980 w 4099267"/>
              <a:gd name="connsiteY86" fmla="*/ 925007 h 1295790"/>
              <a:gd name="connsiteX87" fmla="*/ 4074268 w 4099267"/>
              <a:gd name="connsiteY87" fmla="*/ 863094 h 1295790"/>
              <a:gd name="connsiteX88" fmla="*/ 4079030 w 4099267"/>
              <a:gd name="connsiteY88" fmla="*/ 848807 h 1295790"/>
              <a:gd name="connsiteX89" fmla="*/ 4064743 w 4099267"/>
              <a:gd name="connsiteY89" fmla="*/ 815469 h 1295790"/>
              <a:gd name="connsiteX90" fmla="*/ 4050455 w 4099267"/>
              <a:gd name="connsiteY90" fmla="*/ 786894 h 1295790"/>
              <a:gd name="connsiteX91" fmla="*/ 4059980 w 4099267"/>
              <a:gd name="connsiteY91" fmla="*/ 639257 h 1295790"/>
              <a:gd name="connsiteX92" fmla="*/ 4069505 w 4099267"/>
              <a:gd name="connsiteY92" fmla="*/ 544007 h 1295790"/>
              <a:gd name="connsiteX93" fmla="*/ 4064743 w 4099267"/>
              <a:gd name="connsiteY93" fmla="*/ 486857 h 1295790"/>
              <a:gd name="connsiteX94" fmla="*/ 4064743 w 4099267"/>
              <a:gd name="connsiteY94" fmla="*/ 410657 h 1295790"/>
              <a:gd name="connsiteX95" fmla="*/ 4074268 w 4099267"/>
              <a:gd name="connsiteY95" fmla="*/ 396369 h 1295790"/>
              <a:gd name="connsiteX96" fmla="*/ 4079030 w 4099267"/>
              <a:gd name="connsiteY96" fmla="*/ 382082 h 1295790"/>
              <a:gd name="connsiteX97" fmla="*/ 4069505 w 4099267"/>
              <a:gd name="connsiteY97" fmla="*/ 329694 h 1295790"/>
              <a:gd name="connsiteX98" fmla="*/ 4050455 w 4099267"/>
              <a:gd name="connsiteY98" fmla="*/ 301119 h 1295790"/>
              <a:gd name="connsiteX99" fmla="*/ 4059980 w 4099267"/>
              <a:gd name="connsiteY99" fmla="*/ 258257 h 1295790"/>
              <a:gd name="connsiteX100" fmla="*/ 4079030 w 4099267"/>
              <a:gd name="connsiteY100" fmla="*/ 229682 h 1295790"/>
              <a:gd name="connsiteX101" fmla="*/ 4083793 w 4099267"/>
              <a:gd name="connsiteY101" fmla="*/ 215394 h 1295790"/>
              <a:gd name="connsiteX102" fmla="*/ 4093318 w 4099267"/>
              <a:gd name="connsiteY102" fmla="*/ 201107 h 1295790"/>
              <a:gd name="connsiteX103" fmla="*/ 4093318 w 4099267"/>
              <a:gd name="connsiteY103" fmla="*/ 110619 h 1295790"/>
              <a:gd name="connsiteX104" fmla="*/ 4079030 w 4099267"/>
              <a:gd name="connsiteY104" fmla="*/ 82044 h 1295790"/>
              <a:gd name="connsiteX105" fmla="*/ 4059980 w 4099267"/>
              <a:gd name="connsiteY105" fmla="*/ 67757 h 1295790"/>
              <a:gd name="connsiteX106" fmla="*/ 4031405 w 4099267"/>
              <a:gd name="connsiteY106" fmla="*/ 48707 h 1295790"/>
              <a:gd name="connsiteX107" fmla="*/ 4017118 w 4099267"/>
              <a:gd name="connsiteY107" fmla="*/ 39182 h 1295790"/>
              <a:gd name="connsiteX108" fmla="*/ 3950443 w 4099267"/>
              <a:gd name="connsiteY108" fmla="*/ 24894 h 1295790"/>
              <a:gd name="connsiteX109" fmla="*/ 3774230 w 4099267"/>
              <a:gd name="connsiteY109" fmla="*/ 29657 h 1295790"/>
              <a:gd name="connsiteX110" fmla="*/ 3759943 w 4099267"/>
              <a:gd name="connsiteY110" fmla="*/ 34419 h 1295790"/>
              <a:gd name="connsiteX111" fmla="*/ 3721843 w 4099267"/>
              <a:gd name="connsiteY111" fmla="*/ 43944 h 1295790"/>
              <a:gd name="connsiteX112" fmla="*/ 3645643 w 4099267"/>
              <a:gd name="connsiteY112" fmla="*/ 39182 h 1295790"/>
              <a:gd name="connsiteX113" fmla="*/ 3602780 w 4099267"/>
              <a:gd name="connsiteY113" fmla="*/ 24894 h 1295790"/>
              <a:gd name="connsiteX114" fmla="*/ 3559918 w 4099267"/>
              <a:gd name="connsiteY114" fmla="*/ 10607 h 1295790"/>
              <a:gd name="connsiteX115" fmla="*/ 3526580 w 4099267"/>
              <a:gd name="connsiteY115" fmla="*/ 5844 h 1295790"/>
              <a:gd name="connsiteX116" fmla="*/ 3478955 w 4099267"/>
              <a:gd name="connsiteY116" fmla="*/ 5844 h 1295790"/>
              <a:gd name="connsiteX117" fmla="*/ 3464668 w 4099267"/>
              <a:gd name="connsiteY117" fmla="*/ 15369 h 1295790"/>
              <a:gd name="connsiteX118" fmla="*/ 3388468 w 4099267"/>
              <a:gd name="connsiteY118" fmla="*/ 34419 h 1295790"/>
              <a:gd name="connsiteX119" fmla="*/ 3131293 w 4099267"/>
              <a:gd name="connsiteY119" fmla="*/ 39182 h 1295790"/>
              <a:gd name="connsiteX120" fmla="*/ 3007468 w 4099267"/>
              <a:gd name="connsiteY120" fmla="*/ 29657 h 1295790"/>
              <a:gd name="connsiteX121" fmla="*/ 2978893 w 4099267"/>
              <a:gd name="connsiteY121" fmla="*/ 20132 h 1295790"/>
              <a:gd name="connsiteX122" fmla="*/ 2964605 w 4099267"/>
              <a:gd name="connsiteY122" fmla="*/ 15369 h 1295790"/>
              <a:gd name="connsiteX123" fmla="*/ 2916980 w 4099267"/>
              <a:gd name="connsiteY123" fmla="*/ 24894 h 1295790"/>
              <a:gd name="connsiteX124" fmla="*/ 2893168 w 4099267"/>
              <a:gd name="connsiteY124" fmla="*/ 29657 h 1295790"/>
              <a:gd name="connsiteX125" fmla="*/ 2697905 w 4099267"/>
              <a:gd name="connsiteY125" fmla="*/ 34419 h 1295790"/>
              <a:gd name="connsiteX126" fmla="*/ 2583605 w 4099267"/>
              <a:gd name="connsiteY126" fmla="*/ 29657 h 1295790"/>
              <a:gd name="connsiteX127" fmla="*/ 2569318 w 4099267"/>
              <a:gd name="connsiteY127" fmla="*/ 24894 h 1295790"/>
              <a:gd name="connsiteX128" fmla="*/ 2440730 w 4099267"/>
              <a:gd name="connsiteY128" fmla="*/ 34419 h 1295790"/>
              <a:gd name="connsiteX129" fmla="*/ 2350243 w 4099267"/>
              <a:gd name="connsiteY129" fmla="*/ 39182 h 1295790"/>
              <a:gd name="connsiteX130" fmla="*/ 2226418 w 4099267"/>
              <a:gd name="connsiteY130" fmla="*/ 48707 h 1295790"/>
              <a:gd name="connsiteX131" fmla="*/ 2112118 w 4099267"/>
              <a:gd name="connsiteY131" fmla="*/ 43944 h 1295790"/>
              <a:gd name="connsiteX132" fmla="*/ 1902568 w 4099267"/>
              <a:gd name="connsiteY132" fmla="*/ 39182 h 1295790"/>
              <a:gd name="connsiteX133" fmla="*/ 1840655 w 4099267"/>
              <a:gd name="connsiteY133" fmla="*/ 34419 h 1295790"/>
              <a:gd name="connsiteX134" fmla="*/ 1812080 w 4099267"/>
              <a:gd name="connsiteY134" fmla="*/ 24894 h 1295790"/>
              <a:gd name="connsiteX135" fmla="*/ 1797793 w 4099267"/>
              <a:gd name="connsiteY135" fmla="*/ 20132 h 1295790"/>
              <a:gd name="connsiteX136" fmla="*/ 1716830 w 4099267"/>
              <a:gd name="connsiteY136" fmla="*/ 15369 h 1295790"/>
              <a:gd name="connsiteX137" fmla="*/ 1664443 w 4099267"/>
              <a:gd name="connsiteY137" fmla="*/ 10607 h 1295790"/>
              <a:gd name="connsiteX138" fmla="*/ 1602530 w 4099267"/>
              <a:gd name="connsiteY138" fmla="*/ 15369 h 1295790"/>
              <a:gd name="connsiteX139" fmla="*/ 1578718 w 4099267"/>
              <a:gd name="connsiteY139" fmla="*/ 20132 h 1295790"/>
              <a:gd name="connsiteX140" fmla="*/ 1531093 w 4099267"/>
              <a:gd name="connsiteY140" fmla="*/ 24894 h 1295790"/>
              <a:gd name="connsiteX141" fmla="*/ 1502518 w 4099267"/>
              <a:gd name="connsiteY141" fmla="*/ 29657 h 1295790"/>
              <a:gd name="connsiteX142" fmla="*/ 1473943 w 4099267"/>
              <a:gd name="connsiteY142" fmla="*/ 39182 h 1295790"/>
              <a:gd name="connsiteX143" fmla="*/ 1278680 w 4099267"/>
              <a:gd name="connsiteY143" fmla="*/ 34419 h 1295790"/>
              <a:gd name="connsiteX144" fmla="*/ 1250105 w 4099267"/>
              <a:gd name="connsiteY144" fmla="*/ 29657 h 1295790"/>
              <a:gd name="connsiteX145" fmla="*/ 1054843 w 4099267"/>
              <a:gd name="connsiteY145" fmla="*/ 34419 h 1295790"/>
              <a:gd name="connsiteX146" fmla="*/ 1031030 w 4099267"/>
              <a:gd name="connsiteY146" fmla="*/ 39182 h 1295790"/>
              <a:gd name="connsiteX147" fmla="*/ 1016743 w 4099267"/>
              <a:gd name="connsiteY147" fmla="*/ 43944 h 1295790"/>
              <a:gd name="connsiteX148" fmla="*/ 797668 w 4099267"/>
              <a:gd name="connsiteY148" fmla="*/ 39182 h 1295790"/>
              <a:gd name="connsiteX149" fmla="*/ 740518 w 4099267"/>
              <a:gd name="connsiteY149" fmla="*/ 34419 h 1295790"/>
              <a:gd name="connsiteX150" fmla="*/ 716705 w 4099267"/>
              <a:gd name="connsiteY150" fmla="*/ 29657 h 1295790"/>
              <a:gd name="connsiteX151" fmla="*/ 659555 w 4099267"/>
              <a:gd name="connsiteY151" fmla="*/ 24894 h 1295790"/>
              <a:gd name="connsiteX152" fmla="*/ 611930 w 4099267"/>
              <a:gd name="connsiteY152" fmla="*/ 15369 h 1295790"/>
              <a:gd name="connsiteX153" fmla="*/ 526205 w 4099267"/>
              <a:gd name="connsiteY153" fmla="*/ 20132 h 1295790"/>
              <a:gd name="connsiteX154" fmla="*/ 454768 w 4099267"/>
              <a:gd name="connsiteY154" fmla="*/ 29657 h 1295790"/>
              <a:gd name="connsiteX155" fmla="*/ 440480 w 4099267"/>
              <a:gd name="connsiteY155" fmla="*/ 34419 h 1295790"/>
              <a:gd name="connsiteX156" fmla="*/ 307130 w 4099267"/>
              <a:gd name="connsiteY156" fmla="*/ 29657 h 1295790"/>
              <a:gd name="connsiteX157" fmla="*/ 259505 w 4099267"/>
              <a:gd name="connsiteY157" fmla="*/ 24894 h 1295790"/>
              <a:gd name="connsiteX158" fmla="*/ 211880 w 4099267"/>
              <a:gd name="connsiteY158" fmla="*/ 15369 h 1295790"/>
              <a:gd name="connsiteX159" fmla="*/ 111868 w 4099267"/>
              <a:gd name="connsiteY159" fmla="*/ 10607 h 1295790"/>
              <a:gd name="connsiteX160" fmla="*/ 73768 w 4099267"/>
              <a:gd name="connsiteY160" fmla="*/ 15369 h 1295790"/>
              <a:gd name="connsiteX161" fmla="*/ 59480 w 4099267"/>
              <a:gd name="connsiteY161" fmla="*/ 24894 h 1295790"/>
              <a:gd name="connsiteX162" fmla="*/ 30905 w 4099267"/>
              <a:gd name="connsiteY162" fmla="*/ 34419 h 1295790"/>
              <a:gd name="connsiteX163" fmla="*/ 2330 w 4099267"/>
              <a:gd name="connsiteY163" fmla="*/ 29657 h 1295790"/>
              <a:gd name="connsiteX164" fmla="*/ 7093 w 4099267"/>
              <a:gd name="connsiteY164" fmla="*/ 1205994 h 1295790"/>
              <a:gd name="connsiteX0" fmla="*/ 7093 w 4099267"/>
              <a:gd name="connsiteY0" fmla="*/ 1205994 h 1267907"/>
              <a:gd name="connsiteX1" fmla="*/ 49955 w 4099267"/>
              <a:gd name="connsiteY1" fmla="*/ 1215519 h 1267907"/>
              <a:gd name="connsiteX2" fmla="*/ 64243 w 4099267"/>
              <a:gd name="connsiteY2" fmla="*/ 1225044 h 1267907"/>
              <a:gd name="connsiteX3" fmla="*/ 78530 w 4099267"/>
              <a:gd name="connsiteY3" fmla="*/ 1229807 h 1267907"/>
              <a:gd name="connsiteX4" fmla="*/ 192830 w 4099267"/>
              <a:gd name="connsiteY4" fmla="*/ 1225044 h 1267907"/>
              <a:gd name="connsiteX5" fmla="*/ 221405 w 4099267"/>
              <a:gd name="connsiteY5" fmla="*/ 1215519 h 1267907"/>
              <a:gd name="connsiteX6" fmla="*/ 235693 w 4099267"/>
              <a:gd name="connsiteY6" fmla="*/ 1210757 h 1267907"/>
              <a:gd name="connsiteX7" fmla="*/ 249980 w 4099267"/>
              <a:gd name="connsiteY7" fmla="*/ 1205994 h 1267907"/>
              <a:gd name="connsiteX8" fmla="*/ 283318 w 4099267"/>
              <a:gd name="connsiteY8" fmla="*/ 1215519 h 1267907"/>
              <a:gd name="connsiteX9" fmla="*/ 297605 w 4099267"/>
              <a:gd name="connsiteY9" fmla="*/ 1225044 h 1267907"/>
              <a:gd name="connsiteX10" fmla="*/ 507155 w 4099267"/>
              <a:gd name="connsiteY10" fmla="*/ 1225044 h 1267907"/>
              <a:gd name="connsiteX11" fmla="*/ 540493 w 4099267"/>
              <a:gd name="connsiteY11" fmla="*/ 1239332 h 1267907"/>
              <a:gd name="connsiteX12" fmla="*/ 554780 w 4099267"/>
              <a:gd name="connsiteY12" fmla="*/ 1244094 h 1267907"/>
              <a:gd name="connsiteX13" fmla="*/ 564305 w 4099267"/>
              <a:gd name="connsiteY13" fmla="*/ 1229807 h 1267907"/>
              <a:gd name="connsiteX14" fmla="*/ 602405 w 4099267"/>
              <a:gd name="connsiteY14" fmla="*/ 1239332 h 1267907"/>
              <a:gd name="connsiteX15" fmla="*/ 616693 w 4099267"/>
              <a:gd name="connsiteY15" fmla="*/ 1253619 h 1267907"/>
              <a:gd name="connsiteX16" fmla="*/ 630980 w 4099267"/>
              <a:gd name="connsiteY16" fmla="*/ 1258382 h 1267907"/>
              <a:gd name="connsiteX17" fmla="*/ 645268 w 4099267"/>
              <a:gd name="connsiteY17" fmla="*/ 1267907 h 1267907"/>
              <a:gd name="connsiteX18" fmla="*/ 707180 w 4099267"/>
              <a:gd name="connsiteY18" fmla="*/ 1263144 h 1267907"/>
              <a:gd name="connsiteX19" fmla="*/ 721468 w 4099267"/>
              <a:gd name="connsiteY19" fmla="*/ 1258382 h 1267907"/>
              <a:gd name="connsiteX20" fmla="*/ 740518 w 4099267"/>
              <a:gd name="connsiteY20" fmla="*/ 1253619 h 1267907"/>
              <a:gd name="connsiteX21" fmla="*/ 754805 w 4099267"/>
              <a:gd name="connsiteY21" fmla="*/ 1248857 h 1267907"/>
              <a:gd name="connsiteX22" fmla="*/ 826243 w 4099267"/>
              <a:gd name="connsiteY22" fmla="*/ 1244094 h 1267907"/>
              <a:gd name="connsiteX23" fmla="*/ 864343 w 4099267"/>
              <a:gd name="connsiteY23" fmla="*/ 1239332 h 1267907"/>
              <a:gd name="connsiteX24" fmla="*/ 892918 w 4099267"/>
              <a:gd name="connsiteY24" fmla="*/ 1229807 h 1267907"/>
              <a:gd name="connsiteX25" fmla="*/ 907205 w 4099267"/>
              <a:gd name="connsiteY25" fmla="*/ 1225044 h 1267907"/>
              <a:gd name="connsiteX26" fmla="*/ 1069130 w 4099267"/>
              <a:gd name="connsiteY26" fmla="*/ 1234569 h 1267907"/>
              <a:gd name="connsiteX27" fmla="*/ 1083418 w 4099267"/>
              <a:gd name="connsiteY27" fmla="*/ 1239332 h 1267907"/>
              <a:gd name="connsiteX28" fmla="*/ 1097705 w 4099267"/>
              <a:gd name="connsiteY28" fmla="*/ 1248857 h 1267907"/>
              <a:gd name="connsiteX29" fmla="*/ 1202480 w 4099267"/>
              <a:gd name="connsiteY29" fmla="*/ 1244094 h 1267907"/>
              <a:gd name="connsiteX30" fmla="*/ 1245343 w 4099267"/>
              <a:gd name="connsiteY30" fmla="*/ 1225044 h 1267907"/>
              <a:gd name="connsiteX31" fmla="*/ 1273918 w 4099267"/>
              <a:gd name="connsiteY31" fmla="*/ 1220282 h 1267907"/>
              <a:gd name="connsiteX32" fmla="*/ 1488230 w 4099267"/>
              <a:gd name="connsiteY32" fmla="*/ 1225044 h 1267907"/>
              <a:gd name="connsiteX33" fmla="*/ 1531093 w 4099267"/>
              <a:gd name="connsiteY33" fmla="*/ 1239332 h 1267907"/>
              <a:gd name="connsiteX34" fmla="*/ 1545380 w 4099267"/>
              <a:gd name="connsiteY34" fmla="*/ 1244094 h 1267907"/>
              <a:gd name="connsiteX35" fmla="*/ 1578718 w 4099267"/>
              <a:gd name="connsiteY35" fmla="*/ 1239332 h 1267907"/>
              <a:gd name="connsiteX36" fmla="*/ 1593005 w 4099267"/>
              <a:gd name="connsiteY36" fmla="*/ 1234569 h 1267907"/>
              <a:gd name="connsiteX37" fmla="*/ 1616818 w 4099267"/>
              <a:gd name="connsiteY37" fmla="*/ 1229807 h 1267907"/>
              <a:gd name="connsiteX38" fmla="*/ 1788268 w 4099267"/>
              <a:gd name="connsiteY38" fmla="*/ 1234569 h 1267907"/>
              <a:gd name="connsiteX39" fmla="*/ 1845418 w 4099267"/>
              <a:gd name="connsiteY39" fmla="*/ 1239332 h 1267907"/>
              <a:gd name="connsiteX40" fmla="*/ 1893043 w 4099267"/>
              <a:gd name="connsiteY40" fmla="*/ 1253619 h 1267907"/>
              <a:gd name="connsiteX41" fmla="*/ 1907330 w 4099267"/>
              <a:gd name="connsiteY41" fmla="*/ 1258382 h 1267907"/>
              <a:gd name="connsiteX42" fmla="*/ 1921618 w 4099267"/>
              <a:gd name="connsiteY42" fmla="*/ 1267907 h 1267907"/>
              <a:gd name="connsiteX43" fmla="*/ 1974005 w 4099267"/>
              <a:gd name="connsiteY43" fmla="*/ 1258382 h 1267907"/>
              <a:gd name="connsiteX44" fmla="*/ 1988293 w 4099267"/>
              <a:gd name="connsiteY44" fmla="*/ 1248857 h 1267907"/>
              <a:gd name="connsiteX45" fmla="*/ 2002580 w 4099267"/>
              <a:gd name="connsiteY45" fmla="*/ 1244094 h 1267907"/>
              <a:gd name="connsiteX46" fmla="*/ 2031155 w 4099267"/>
              <a:gd name="connsiteY46" fmla="*/ 1225044 h 1267907"/>
              <a:gd name="connsiteX47" fmla="*/ 2078780 w 4099267"/>
              <a:gd name="connsiteY47" fmla="*/ 1215519 h 1267907"/>
              <a:gd name="connsiteX48" fmla="*/ 2135930 w 4099267"/>
              <a:gd name="connsiteY48" fmla="*/ 1220282 h 1267907"/>
              <a:gd name="connsiteX49" fmla="*/ 2221655 w 4099267"/>
              <a:gd name="connsiteY49" fmla="*/ 1225044 h 1267907"/>
              <a:gd name="connsiteX50" fmla="*/ 2245468 w 4099267"/>
              <a:gd name="connsiteY50" fmla="*/ 1229807 h 1267907"/>
              <a:gd name="connsiteX51" fmla="*/ 2278805 w 4099267"/>
              <a:gd name="connsiteY51" fmla="*/ 1234569 h 1267907"/>
              <a:gd name="connsiteX52" fmla="*/ 2359768 w 4099267"/>
              <a:gd name="connsiteY52" fmla="*/ 1234569 h 1267907"/>
              <a:gd name="connsiteX53" fmla="*/ 2421680 w 4099267"/>
              <a:gd name="connsiteY53" fmla="*/ 1239332 h 1267907"/>
              <a:gd name="connsiteX54" fmla="*/ 2559793 w 4099267"/>
              <a:gd name="connsiteY54" fmla="*/ 1239332 h 1267907"/>
              <a:gd name="connsiteX55" fmla="*/ 2602655 w 4099267"/>
              <a:gd name="connsiteY55" fmla="*/ 1225044 h 1267907"/>
              <a:gd name="connsiteX56" fmla="*/ 2616943 w 4099267"/>
              <a:gd name="connsiteY56" fmla="*/ 1220282 h 1267907"/>
              <a:gd name="connsiteX57" fmla="*/ 2631230 w 4099267"/>
              <a:gd name="connsiteY57" fmla="*/ 1215519 h 1267907"/>
              <a:gd name="connsiteX58" fmla="*/ 2974130 w 4099267"/>
              <a:gd name="connsiteY58" fmla="*/ 1225044 h 1267907"/>
              <a:gd name="connsiteX59" fmla="*/ 3069380 w 4099267"/>
              <a:gd name="connsiteY59" fmla="*/ 1220282 h 1267907"/>
              <a:gd name="connsiteX60" fmla="*/ 3226543 w 4099267"/>
              <a:gd name="connsiteY60" fmla="*/ 1225044 h 1267907"/>
              <a:gd name="connsiteX61" fmla="*/ 3240830 w 4099267"/>
              <a:gd name="connsiteY61" fmla="*/ 1229807 h 1267907"/>
              <a:gd name="connsiteX62" fmla="*/ 3283693 w 4099267"/>
              <a:gd name="connsiteY62" fmla="*/ 1239332 h 1267907"/>
              <a:gd name="connsiteX63" fmla="*/ 3297980 w 4099267"/>
              <a:gd name="connsiteY63" fmla="*/ 1244094 h 1267907"/>
              <a:gd name="connsiteX64" fmla="*/ 3388468 w 4099267"/>
              <a:gd name="connsiteY64" fmla="*/ 1248857 h 1267907"/>
              <a:gd name="connsiteX65" fmla="*/ 3421805 w 4099267"/>
              <a:gd name="connsiteY65" fmla="*/ 1244094 h 1267907"/>
              <a:gd name="connsiteX66" fmla="*/ 3450380 w 4099267"/>
              <a:gd name="connsiteY66" fmla="*/ 1234569 h 1267907"/>
              <a:gd name="connsiteX67" fmla="*/ 3493243 w 4099267"/>
              <a:gd name="connsiteY67" fmla="*/ 1220282 h 1267907"/>
              <a:gd name="connsiteX68" fmla="*/ 3531343 w 4099267"/>
              <a:gd name="connsiteY68" fmla="*/ 1215519 h 1267907"/>
              <a:gd name="connsiteX69" fmla="*/ 3688505 w 4099267"/>
              <a:gd name="connsiteY69" fmla="*/ 1220282 h 1267907"/>
              <a:gd name="connsiteX70" fmla="*/ 3717080 w 4099267"/>
              <a:gd name="connsiteY70" fmla="*/ 1229807 h 1267907"/>
              <a:gd name="connsiteX71" fmla="*/ 3740893 w 4099267"/>
              <a:gd name="connsiteY71" fmla="*/ 1234569 h 1267907"/>
              <a:gd name="connsiteX72" fmla="*/ 3807568 w 4099267"/>
              <a:gd name="connsiteY72" fmla="*/ 1220282 h 1267907"/>
              <a:gd name="connsiteX73" fmla="*/ 3926630 w 4099267"/>
              <a:gd name="connsiteY73" fmla="*/ 1215519 h 1267907"/>
              <a:gd name="connsiteX74" fmla="*/ 3955205 w 4099267"/>
              <a:gd name="connsiteY74" fmla="*/ 1201232 h 1267907"/>
              <a:gd name="connsiteX75" fmla="*/ 3979018 w 4099267"/>
              <a:gd name="connsiteY75" fmla="*/ 1182182 h 1267907"/>
              <a:gd name="connsiteX76" fmla="*/ 3993305 w 4099267"/>
              <a:gd name="connsiteY76" fmla="*/ 1172657 h 1267907"/>
              <a:gd name="connsiteX77" fmla="*/ 4007593 w 4099267"/>
              <a:gd name="connsiteY77" fmla="*/ 1167894 h 1267907"/>
              <a:gd name="connsiteX78" fmla="*/ 4012355 w 4099267"/>
              <a:gd name="connsiteY78" fmla="*/ 1115507 h 1267907"/>
              <a:gd name="connsiteX79" fmla="*/ 4017118 w 4099267"/>
              <a:gd name="connsiteY79" fmla="*/ 1101219 h 1267907"/>
              <a:gd name="connsiteX80" fmla="*/ 4031405 w 4099267"/>
              <a:gd name="connsiteY80" fmla="*/ 1091694 h 1267907"/>
              <a:gd name="connsiteX81" fmla="*/ 4045693 w 4099267"/>
              <a:gd name="connsiteY81" fmla="*/ 1086932 h 1267907"/>
              <a:gd name="connsiteX82" fmla="*/ 4079030 w 4099267"/>
              <a:gd name="connsiteY82" fmla="*/ 1039307 h 1267907"/>
              <a:gd name="connsiteX83" fmla="*/ 4074268 w 4099267"/>
              <a:gd name="connsiteY83" fmla="*/ 996444 h 1267907"/>
              <a:gd name="connsiteX84" fmla="*/ 4069505 w 4099267"/>
              <a:gd name="connsiteY84" fmla="*/ 982157 h 1267907"/>
              <a:gd name="connsiteX85" fmla="*/ 4064743 w 4099267"/>
              <a:gd name="connsiteY85" fmla="*/ 963107 h 1267907"/>
              <a:gd name="connsiteX86" fmla="*/ 4059980 w 4099267"/>
              <a:gd name="connsiteY86" fmla="*/ 925007 h 1267907"/>
              <a:gd name="connsiteX87" fmla="*/ 4074268 w 4099267"/>
              <a:gd name="connsiteY87" fmla="*/ 863094 h 1267907"/>
              <a:gd name="connsiteX88" fmla="*/ 4079030 w 4099267"/>
              <a:gd name="connsiteY88" fmla="*/ 848807 h 1267907"/>
              <a:gd name="connsiteX89" fmla="*/ 4064743 w 4099267"/>
              <a:gd name="connsiteY89" fmla="*/ 815469 h 1267907"/>
              <a:gd name="connsiteX90" fmla="*/ 4050455 w 4099267"/>
              <a:gd name="connsiteY90" fmla="*/ 786894 h 1267907"/>
              <a:gd name="connsiteX91" fmla="*/ 4059980 w 4099267"/>
              <a:gd name="connsiteY91" fmla="*/ 639257 h 1267907"/>
              <a:gd name="connsiteX92" fmla="*/ 4069505 w 4099267"/>
              <a:gd name="connsiteY92" fmla="*/ 544007 h 1267907"/>
              <a:gd name="connsiteX93" fmla="*/ 4064743 w 4099267"/>
              <a:gd name="connsiteY93" fmla="*/ 486857 h 1267907"/>
              <a:gd name="connsiteX94" fmla="*/ 4064743 w 4099267"/>
              <a:gd name="connsiteY94" fmla="*/ 410657 h 1267907"/>
              <a:gd name="connsiteX95" fmla="*/ 4074268 w 4099267"/>
              <a:gd name="connsiteY95" fmla="*/ 396369 h 1267907"/>
              <a:gd name="connsiteX96" fmla="*/ 4079030 w 4099267"/>
              <a:gd name="connsiteY96" fmla="*/ 382082 h 1267907"/>
              <a:gd name="connsiteX97" fmla="*/ 4069505 w 4099267"/>
              <a:gd name="connsiteY97" fmla="*/ 329694 h 1267907"/>
              <a:gd name="connsiteX98" fmla="*/ 4050455 w 4099267"/>
              <a:gd name="connsiteY98" fmla="*/ 301119 h 1267907"/>
              <a:gd name="connsiteX99" fmla="*/ 4059980 w 4099267"/>
              <a:gd name="connsiteY99" fmla="*/ 258257 h 1267907"/>
              <a:gd name="connsiteX100" fmla="*/ 4079030 w 4099267"/>
              <a:gd name="connsiteY100" fmla="*/ 229682 h 1267907"/>
              <a:gd name="connsiteX101" fmla="*/ 4083793 w 4099267"/>
              <a:gd name="connsiteY101" fmla="*/ 215394 h 1267907"/>
              <a:gd name="connsiteX102" fmla="*/ 4093318 w 4099267"/>
              <a:gd name="connsiteY102" fmla="*/ 201107 h 1267907"/>
              <a:gd name="connsiteX103" fmla="*/ 4093318 w 4099267"/>
              <a:gd name="connsiteY103" fmla="*/ 110619 h 1267907"/>
              <a:gd name="connsiteX104" fmla="*/ 4079030 w 4099267"/>
              <a:gd name="connsiteY104" fmla="*/ 82044 h 1267907"/>
              <a:gd name="connsiteX105" fmla="*/ 4059980 w 4099267"/>
              <a:gd name="connsiteY105" fmla="*/ 67757 h 1267907"/>
              <a:gd name="connsiteX106" fmla="*/ 4031405 w 4099267"/>
              <a:gd name="connsiteY106" fmla="*/ 48707 h 1267907"/>
              <a:gd name="connsiteX107" fmla="*/ 4017118 w 4099267"/>
              <a:gd name="connsiteY107" fmla="*/ 39182 h 1267907"/>
              <a:gd name="connsiteX108" fmla="*/ 3950443 w 4099267"/>
              <a:gd name="connsiteY108" fmla="*/ 24894 h 1267907"/>
              <a:gd name="connsiteX109" fmla="*/ 3774230 w 4099267"/>
              <a:gd name="connsiteY109" fmla="*/ 29657 h 1267907"/>
              <a:gd name="connsiteX110" fmla="*/ 3759943 w 4099267"/>
              <a:gd name="connsiteY110" fmla="*/ 34419 h 1267907"/>
              <a:gd name="connsiteX111" fmla="*/ 3721843 w 4099267"/>
              <a:gd name="connsiteY111" fmla="*/ 43944 h 1267907"/>
              <a:gd name="connsiteX112" fmla="*/ 3645643 w 4099267"/>
              <a:gd name="connsiteY112" fmla="*/ 39182 h 1267907"/>
              <a:gd name="connsiteX113" fmla="*/ 3602780 w 4099267"/>
              <a:gd name="connsiteY113" fmla="*/ 24894 h 1267907"/>
              <a:gd name="connsiteX114" fmla="*/ 3559918 w 4099267"/>
              <a:gd name="connsiteY114" fmla="*/ 10607 h 1267907"/>
              <a:gd name="connsiteX115" fmla="*/ 3526580 w 4099267"/>
              <a:gd name="connsiteY115" fmla="*/ 5844 h 1267907"/>
              <a:gd name="connsiteX116" fmla="*/ 3478955 w 4099267"/>
              <a:gd name="connsiteY116" fmla="*/ 5844 h 1267907"/>
              <a:gd name="connsiteX117" fmla="*/ 3464668 w 4099267"/>
              <a:gd name="connsiteY117" fmla="*/ 15369 h 1267907"/>
              <a:gd name="connsiteX118" fmla="*/ 3388468 w 4099267"/>
              <a:gd name="connsiteY118" fmla="*/ 34419 h 1267907"/>
              <a:gd name="connsiteX119" fmla="*/ 3131293 w 4099267"/>
              <a:gd name="connsiteY119" fmla="*/ 39182 h 1267907"/>
              <a:gd name="connsiteX120" fmla="*/ 3007468 w 4099267"/>
              <a:gd name="connsiteY120" fmla="*/ 29657 h 1267907"/>
              <a:gd name="connsiteX121" fmla="*/ 2978893 w 4099267"/>
              <a:gd name="connsiteY121" fmla="*/ 20132 h 1267907"/>
              <a:gd name="connsiteX122" fmla="*/ 2964605 w 4099267"/>
              <a:gd name="connsiteY122" fmla="*/ 15369 h 1267907"/>
              <a:gd name="connsiteX123" fmla="*/ 2916980 w 4099267"/>
              <a:gd name="connsiteY123" fmla="*/ 24894 h 1267907"/>
              <a:gd name="connsiteX124" fmla="*/ 2893168 w 4099267"/>
              <a:gd name="connsiteY124" fmla="*/ 29657 h 1267907"/>
              <a:gd name="connsiteX125" fmla="*/ 2697905 w 4099267"/>
              <a:gd name="connsiteY125" fmla="*/ 34419 h 1267907"/>
              <a:gd name="connsiteX126" fmla="*/ 2583605 w 4099267"/>
              <a:gd name="connsiteY126" fmla="*/ 29657 h 1267907"/>
              <a:gd name="connsiteX127" fmla="*/ 2569318 w 4099267"/>
              <a:gd name="connsiteY127" fmla="*/ 24894 h 1267907"/>
              <a:gd name="connsiteX128" fmla="*/ 2440730 w 4099267"/>
              <a:gd name="connsiteY128" fmla="*/ 34419 h 1267907"/>
              <a:gd name="connsiteX129" fmla="*/ 2350243 w 4099267"/>
              <a:gd name="connsiteY129" fmla="*/ 39182 h 1267907"/>
              <a:gd name="connsiteX130" fmla="*/ 2226418 w 4099267"/>
              <a:gd name="connsiteY130" fmla="*/ 48707 h 1267907"/>
              <a:gd name="connsiteX131" fmla="*/ 2112118 w 4099267"/>
              <a:gd name="connsiteY131" fmla="*/ 43944 h 1267907"/>
              <a:gd name="connsiteX132" fmla="*/ 1902568 w 4099267"/>
              <a:gd name="connsiteY132" fmla="*/ 39182 h 1267907"/>
              <a:gd name="connsiteX133" fmla="*/ 1840655 w 4099267"/>
              <a:gd name="connsiteY133" fmla="*/ 34419 h 1267907"/>
              <a:gd name="connsiteX134" fmla="*/ 1812080 w 4099267"/>
              <a:gd name="connsiteY134" fmla="*/ 24894 h 1267907"/>
              <a:gd name="connsiteX135" fmla="*/ 1797793 w 4099267"/>
              <a:gd name="connsiteY135" fmla="*/ 20132 h 1267907"/>
              <a:gd name="connsiteX136" fmla="*/ 1716830 w 4099267"/>
              <a:gd name="connsiteY136" fmla="*/ 15369 h 1267907"/>
              <a:gd name="connsiteX137" fmla="*/ 1664443 w 4099267"/>
              <a:gd name="connsiteY137" fmla="*/ 10607 h 1267907"/>
              <a:gd name="connsiteX138" fmla="*/ 1602530 w 4099267"/>
              <a:gd name="connsiteY138" fmla="*/ 15369 h 1267907"/>
              <a:gd name="connsiteX139" fmla="*/ 1578718 w 4099267"/>
              <a:gd name="connsiteY139" fmla="*/ 20132 h 1267907"/>
              <a:gd name="connsiteX140" fmla="*/ 1531093 w 4099267"/>
              <a:gd name="connsiteY140" fmla="*/ 24894 h 1267907"/>
              <a:gd name="connsiteX141" fmla="*/ 1502518 w 4099267"/>
              <a:gd name="connsiteY141" fmla="*/ 29657 h 1267907"/>
              <a:gd name="connsiteX142" fmla="*/ 1473943 w 4099267"/>
              <a:gd name="connsiteY142" fmla="*/ 39182 h 1267907"/>
              <a:gd name="connsiteX143" fmla="*/ 1278680 w 4099267"/>
              <a:gd name="connsiteY143" fmla="*/ 34419 h 1267907"/>
              <a:gd name="connsiteX144" fmla="*/ 1250105 w 4099267"/>
              <a:gd name="connsiteY144" fmla="*/ 29657 h 1267907"/>
              <a:gd name="connsiteX145" fmla="*/ 1054843 w 4099267"/>
              <a:gd name="connsiteY145" fmla="*/ 34419 h 1267907"/>
              <a:gd name="connsiteX146" fmla="*/ 1031030 w 4099267"/>
              <a:gd name="connsiteY146" fmla="*/ 39182 h 1267907"/>
              <a:gd name="connsiteX147" fmla="*/ 1016743 w 4099267"/>
              <a:gd name="connsiteY147" fmla="*/ 43944 h 1267907"/>
              <a:gd name="connsiteX148" fmla="*/ 797668 w 4099267"/>
              <a:gd name="connsiteY148" fmla="*/ 39182 h 1267907"/>
              <a:gd name="connsiteX149" fmla="*/ 740518 w 4099267"/>
              <a:gd name="connsiteY149" fmla="*/ 34419 h 1267907"/>
              <a:gd name="connsiteX150" fmla="*/ 716705 w 4099267"/>
              <a:gd name="connsiteY150" fmla="*/ 29657 h 1267907"/>
              <a:gd name="connsiteX151" fmla="*/ 659555 w 4099267"/>
              <a:gd name="connsiteY151" fmla="*/ 24894 h 1267907"/>
              <a:gd name="connsiteX152" fmla="*/ 611930 w 4099267"/>
              <a:gd name="connsiteY152" fmla="*/ 15369 h 1267907"/>
              <a:gd name="connsiteX153" fmla="*/ 526205 w 4099267"/>
              <a:gd name="connsiteY153" fmla="*/ 20132 h 1267907"/>
              <a:gd name="connsiteX154" fmla="*/ 454768 w 4099267"/>
              <a:gd name="connsiteY154" fmla="*/ 29657 h 1267907"/>
              <a:gd name="connsiteX155" fmla="*/ 440480 w 4099267"/>
              <a:gd name="connsiteY155" fmla="*/ 34419 h 1267907"/>
              <a:gd name="connsiteX156" fmla="*/ 307130 w 4099267"/>
              <a:gd name="connsiteY156" fmla="*/ 29657 h 1267907"/>
              <a:gd name="connsiteX157" fmla="*/ 259505 w 4099267"/>
              <a:gd name="connsiteY157" fmla="*/ 24894 h 1267907"/>
              <a:gd name="connsiteX158" fmla="*/ 211880 w 4099267"/>
              <a:gd name="connsiteY158" fmla="*/ 15369 h 1267907"/>
              <a:gd name="connsiteX159" fmla="*/ 111868 w 4099267"/>
              <a:gd name="connsiteY159" fmla="*/ 10607 h 1267907"/>
              <a:gd name="connsiteX160" fmla="*/ 73768 w 4099267"/>
              <a:gd name="connsiteY160" fmla="*/ 15369 h 1267907"/>
              <a:gd name="connsiteX161" fmla="*/ 59480 w 4099267"/>
              <a:gd name="connsiteY161" fmla="*/ 24894 h 1267907"/>
              <a:gd name="connsiteX162" fmla="*/ 30905 w 4099267"/>
              <a:gd name="connsiteY162" fmla="*/ 34419 h 1267907"/>
              <a:gd name="connsiteX163" fmla="*/ 2330 w 4099267"/>
              <a:gd name="connsiteY163" fmla="*/ 29657 h 1267907"/>
              <a:gd name="connsiteX164" fmla="*/ 7093 w 4099267"/>
              <a:gd name="connsiteY164" fmla="*/ 1205994 h 126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4099267" h="1267907">
                <a:moveTo>
                  <a:pt x="7093" y="1205994"/>
                </a:moveTo>
                <a:lnTo>
                  <a:pt x="49955" y="1215519"/>
                </a:lnTo>
                <a:cubicBezTo>
                  <a:pt x="55216" y="1217774"/>
                  <a:pt x="59123" y="1222484"/>
                  <a:pt x="64243" y="1225044"/>
                </a:cubicBezTo>
                <a:cubicBezTo>
                  <a:pt x="68733" y="1227289"/>
                  <a:pt x="73768" y="1228219"/>
                  <a:pt x="78530" y="1229807"/>
                </a:cubicBezTo>
                <a:cubicBezTo>
                  <a:pt x="116630" y="1228219"/>
                  <a:pt x="154886" y="1228839"/>
                  <a:pt x="192830" y="1225044"/>
                </a:cubicBezTo>
                <a:cubicBezTo>
                  <a:pt x="202820" y="1224045"/>
                  <a:pt x="211880" y="1218694"/>
                  <a:pt x="221405" y="1215519"/>
                </a:cubicBezTo>
                <a:lnTo>
                  <a:pt x="235693" y="1210757"/>
                </a:lnTo>
                <a:lnTo>
                  <a:pt x="249980" y="1205994"/>
                </a:lnTo>
                <a:cubicBezTo>
                  <a:pt x="256077" y="1207518"/>
                  <a:pt x="276490" y="1212105"/>
                  <a:pt x="283318" y="1215519"/>
                </a:cubicBezTo>
                <a:cubicBezTo>
                  <a:pt x="288437" y="1218079"/>
                  <a:pt x="292843" y="1221869"/>
                  <a:pt x="297605" y="1225044"/>
                </a:cubicBezTo>
                <a:cubicBezTo>
                  <a:pt x="392447" y="1221657"/>
                  <a:pt x="423149" y="1216201"/>
                  <a:pt x="507155" y="1225044"/>
                </a:cubicBezTo>
                <a:cubicBezTo>
                  <a:pt x="517024" y="1226083"/>
                  <a:pt x="532726" y="1236003"/>
                  <a:pt x="540493" y="1239332"/>
                </a:cubicBezTo>
                <a:cubicBezTo>
                  <a:pt x="545107" y="1241309"/>
                  <a:pt x="550018" y="1242507"/>
                  <a:pt x="554780" y="1244094"/>
                </a:cubicBezTo>
                <a:cubicBezTo>
                  <a:pt x="557955" y="1239332"/>
                  <a:pt x="558802" y="1231379"/>
                  <a:pt x="564305" y="1229807"/>
                </a:cubicBezTo>
                <a:cubicBezTo>
                  <a:pt x="570497" y="1228038"/>
                  <a:pt x="594419" y="1236670"/>
                  <a:pt x="602405" y="1239332"/>
                </a:cubicBezTo>
                <a:cubicBezTo>
                  <a:pt x="607168" y="1244094"/>
                  <a:pt x="611089" y="1249883"/>
                  <a:pt x="616693" y="1253619"/>
                </a:cubicBezTo>
                <a:cubicBezTo>
                  <a:pt x="620870" y="1256404"/>
                  <a:pt x="626490" y="1256137"/>
                  <a:pt x="630980" y="1258382"/>
                </a:cubicBezTo>
                <a:cubicBezTo>
                  <a:pt x="636100" y="1260942"/>
                  <a:pt x="640505" y="1264732"/>
                  <a:pt x="645268" y="1267907"/>
                </a:cubicBezTo>
                <a:cubicBezTo>
                  <a:pt x="665905" y="1266319"/>
                  <a:pt x="686642" y="1265711"/>
                  <a:pt x="707180" y="1263144"/>
                </a:cubicBezTo>
                <a:cubicBezTo>
                  <a:pt x="712161" y="1262521"/>
                  <a:pt x="716641" y="1259761"/>
                  <a:pt x="721468" y="1258382"/>
                </a:cubicBezTo>
                <a:cubicBezTo>
                  <a:pt x="727762" y="1256584"/>
                  <a:pt x="734224" y="1255417"/>
                  <a:pt x="740518" y="1253619"/>
                </a:cubicBezTo>
                <a:cubicBezTo>
                  <a:pt x="745345" y="1252240"/>
                  <a:pt x="749816" y="1249411"/>
                  <a:pt x="754805" y="1248857"/>
                </a:cubicBezTo>
                <a:cubicBezTo>
                  <a:pt x="778525" y="1246221"/>
                  <a:pt x="802467" y="1246161"/>
                  <a:pt x="826243" y="1244094"/>
                </a:cubicBezTo>
                <a:cubicBezTo>
                  <a:pt x="838994" y="1242985"/>
                  <a:pt x="851643" y="1240919"/>
                  <a:pt x="864343" y="1239332"/>
                </a:cubicBezTo>
                <a:lnTo>
                  <a:pt x="892918" y="1229807"/>
                </a:lnTo>
                <a:lnTo>
                  <a:pt x="907205" y="1225044"/>
                </a:lnTo>
                <a:cubicBezTo>
                  <a:pt x="962299" y="1226944"/>
                  <a:pt x="1016157" y="1221326"/>
                  <a:pt x="1069130" y="1234569"/>
                </a:cubicBezTo>
                <a:cubicBezTo>
                  <a:pt x="1074000" y="1235787"/>
                  <a:pt x="1078928" y="1237087"/>
                  <a:pt x="1083418" y="1239332"/>
                </a:cubicBezTo>
                <a:cubicBezTo>
                  <a:pt x="1088537" y="1241892"/>
                  <a:pt x="1092943" y="1245682"/>
                  <a:pt x="1097705" y="1248857"/>
                </a:cubicBezTo>
                <a:cubicBezTo>
                  <a:pt x="1132630" y="1247269"/>
                  <a:pt x="1167718" y="1247819"/>
                  <a:pt x="1202480" y="1244094"/>
                </a:cubicBezTo>
                <a:cubicBezTo>
                  <a:pt x="1261010" y="1237823"/>
                  <a:pt x="1208719" y="1237251"/>
                  <a:pt x="1245343" y="1225044"/>
                </a:cubicBezTo>
                <a:cubicBezTo>
                  <a:pt x="1254504" y="1221991"/>
                  <a:pt x="1264393" y="1221869"/>
                  <a:pt x="1273918" y="1220282"/>
                </a:cubicBezTo>
                <a:cubicBezTo>
                  <a:pt x="1345355" y="1221869"/>
                  <a:pt x="1416898" y="1220848"/>
                  <a:pt x="1488230" y="1225044"/>
                </a:cubicBezTo>
                <a:cubicBezTo>
                  <a:pt x="1488234" y="1225044"/>
                  <a:pt x="1523948" y="1236950"/>
                  <a:pt x="1531093" y="1239332"/>
                </a:cubicBezTo>
                <a:lnTo>
                  <a:pt x="1545380" y="1244094"/>
                </a:lnTo>
                <a:cubicBezTo>
                  <a:pt x="1556493" y="1242507"/>
                  <a:pt x="1567711" y="1241533"/>
                  <a:pt x="1578718" y="1239332"/>
                </a:cubicBezTo>
                <a:cubicBezTo>
                  <a:pt x="1583641" y="1238347"/>
                  <a:pt x="1588135" y="1235787"/>
                  <a:pt x="1593005" y="1234569"/>
                </a:cubicBezTo>
                <a:cubicBezTo>
                  <a:pt x="1600858" y="1232606"/>
                  <a:pt x="1608880" y="1231394"/>
                  <a:pt x="1616818" y="1229807"/>
                </a:cubicBezTo>
                <a:lnTo>
                  <a:pt x="1788268" y="1234569"/>
                </a:lnTo>
                <a:cubicBezTo>
                  <a:pt x="1807367" y="1235365"/>
                  <a:pt x="1826450" y="1236961"/>
                  <a:pt x="1845418" y="1239332"/>
                </a:cubicBezTo>
                <a:cubicBezTo>
                  <a:pt x="1856937" y="1240772"/>
                  <a:pt x="1884751" y="1250855"/>
                  <a:pt x="1893043" y="1253619"/>
                </a:cubicBezTo>
                <a:cubicBezTo>
                  <a:pt x="1897805" y="1255207"/>
                  <a:pt x="1903153" y="1255597"/>
                  <a:pt x="1907330" y="1258382"/>
                </a:cubicBezTo>
                <a:lnTo>
                  <a:pt x="1921618" y="1267907"/>
                </a:lnTo>
                <a:cubicBezTo>
                  <a:pt x="1924821" y="1267373"/>
                  <a:pt x="1968685" y="1260377"/>
                  <a:pt x="1974005" y="1258382"/>
                </a:cubicBezTo>
                <a:cubicBezTo>
                  <a:pt x="1979365" y="1256372"/>
                  <a:pt x="1983173" y="1251417"/>
                  <a:pt x="1988293" y="1248857"/>
                </a:cubicBezTo>
                <a:cubicBezTo>
                  <a:pt x="1992783" y="1246612"/>
                  <a:pt x="1998192" y="1246532"/>
                  <a:pt x="2002580" y="1244094"/>
                </a:cubicBezTo>
                <a:cubicBezTo>
                  <a:pt x="2012587" y="1238534"/>
                  <a:pt x="2020295" y="1228664"/>
                  <a:pt x="2031155" y="1225044"/>
                </a:cubicBezTo>
                <a:cubicBezTo>
                  <a:pt x="2056092" y="1216733"/>
                  <a:pt x="2040473" y="1220992"/>
                  <a:pt x="2078780" y="1215519"/>
                </a:cubicBezTo>
                <a:lnTo>
                  <a:pt x="2135930" y="1220282"/>
                </a:lnTo>
                <a:cubicBezTo>
                  <a:pt x="2164486" y="1222186"/>
                  <a:pt x="2193144" y="1222565"/>
                  <a:pt x="2221655" y="1225044"/>
                </a:cubicBezTo>
                <a:cubicBezTo>
                  <a:pt x="2229719" y="1225745"/>
                  <a:pt x="2237483" y="1228476"/>
                  <a:pt x="2245468" y="1229807"/>
                </a:cubicBezTo>
                <a:cubicBezTo>
                  <a:pt x="2256540" y="1231652"/>
                  <a:pt x="2267693" y="1232982"/>
                  <a:pt x="2278805" y="1234569"/>
                </a:cubicBezTo>
                <a:cubicBezTo>
                  <a:pt x="2317692" y="1247532"/>
                  <a:pt x="2272724" y="1234569"/>
                  <a:pt x="2359768" y="1234569"/>
                </a:cubicBezTo>
                <a:cubicBezTo>
                  <a:pt x="2380466" y="1234569"/>
                  <a:pt x="2401043" y="1237744"/>
                  <a:pt x="2421680" y="1239332"/>
                </a:cubicBezTo>
                <a:cubicBezTo>
                  <a:pt x="2475875" y="1252879"/>
                  <a:pt x="2454756" y="1249497"/>
                  <a:pt x="2559793" y="1239332"/>
                </a:cubicBezTo>
                <a:cubicBezTo>
                  <a:pt x="2559802" y="1239331"/>
                  <a:pt x="2595507" y="1227427"/>
                  <a:pt x="2602655" y="1225044"/>
                </a:cubicBezTo>
                <a:lnTo>
                  <a:pt x="2616943" y="1220282"/>
                </a:lnTo>
                <a:lnTo>
                  <a:pt x="2631230" y="1215519"/>
                </a:lnTo>
                <a:lnTo>
                  <a:pt x="2974130" y="1225044"/>
                </a:lnTo>
                <a:cubicBezTo>
                  <a:pt x="3005920" y="1225044"/>
                  <a:pt x="3037630" y="1221869"/>
                  <a:pt x="3069380" y="1220282"/>
                </a:cubicBezTo>
                <a:cubicBezTo>
                  <a:pt x="3121768" y="1221869"/>
                  <a:pt x="3174212" y="1222137"/>
                  <a:pt x="3226543" y="1225044"/>
                </a:cubicBezTo>
                <a:cubicBezTo>
                  <a:pt x="3231555" y="1225322"/>
                  <a:pt x="3236003" y="1228428"/>
                  <a:pt x="3240830" y="1229807"/>
                </a:cubicBezTo>
                <a:cubicBezTo>
                  <a:pt x="3275017" y="1239575"/>
                  <a:pt x="3244454" y="1229522"/>
                  <a:pt x="3283693" y="1239332"/>
                </a:cubicBezTo>
                <a:cubicBezTo>
                  <a:pt x="3288563" y="1240550"/>
                  <a:pt x="3292981" y="1243640"/>
                  <a:pt x="3297980" y="1244094"/>
                </a:cubicBezTo>
                <a:cubicBezTo>
                  <a:pt x="3328060" y="1246829"/>
                  <a:pt x="3358305" y="1247269"/>
                  <a:pt x="3388468" y="1248857"/>
                </a:cubicBezTo>
                <a:cubicBezTo>
                  <a:pt x="3399580" y="1247269"/>
                  <a:pt x="3410867" y="1246618"/>
                  <a:pt x="3421805" y="1244094"/>
                </a:cubicBezTo>
                <a:cubicBezTo>
                  <a:pt x="3431588" y="1241836"/>
                  <a:pt x="3440855" y="1237744"/>
                  <a:pt x="3450380" y="1234569"/>
                </a:cubicBezTo>
                <a:lnTo>
                  <a:pt x="3493243" y="1220282"/>
                </a:lnTo>
                <a:cubicBezTo>
                  <a:pt x="3505385" y="1216235"/>
                  <a:pt x="3518643" y="1217107"/>
                  <a:pt x="3531343" y="1215519"/>
                </a:cubicBezTo>
                <a:cubicBezTo>
                  <a:pt x="3583730" y="1217107"/>
                  <a:pt x="3636248" y="1216262"/>
                  <a:pt x="3688505" y="1220282"/>
                </a:cubicBezTo>
                <a:cubicBezTo>
                  <a:pt x="3698516" y="1221052"/>
                  <a:pt x="3707555" y="1226632"/>
                  <a:pt x="3717080" y="1229807"/>
                </a:cubicBezTo>
                <a:cubicBezTo>
                  <a:pt x="3724759" y="1232367"/>
                  <a:pt x="3732955" y="1232982"/>
                  <a:pt x="3740893" y="1234569"/>
                </a:cubicBezTo>
                <a:cubicBezTo>
                  <a:pt x="3788956" y="1228562"/>
                  <a:pt x="3766851" y="1233854"/>
                  <a:pt x="3807568" y="1220282"/>
                </a:cubicBezTo>
                <a:cubicBezTo>
                  <a:pt x="3845249" y="1207722"/>
                  <a:pt x="3886943" y="1217107"/>
                  <a:pt x="3926630" y="1215519"/>
                </a:cubicBezTo>
                <a:cubicBezTo>
                  <a:pt x="3938251" y="1211646"/>
                  <a:pt x="3945972" y="1210465"/>
                  <a:pt x="3955205" y="1201232"/>
                </a:cubicBezTo>
                <a:cubicBezTo>
                  <a:pt x="3976746" y="1179690"/>
                  <a:pt x="3951203" y="1191452"/>
                  <a:pt x="3979018" y="1182182"/>
                </a:cubicBezTo>
                <a:cubicBezTo>
                  <a:pt x="3983780" y="1179007"/>
                  <a:pt x="3988186" y="1175217"/>
                  <a:pt x="3993305" y="1172657"/>
                </a:cubicBezTo>
                <a:cubicBezTo>
                  <a:pt x="3997795" y="1170412"/>
                  <a:pt x="4006005" y="1172657"/>
                  <a:pt x="4007593" y="1167894"/>
                </a:cubicBezTo>
                <a:cubicBezTo>
                  <a:pt x="4013138" y="1151259"/>
                  <a:pt x="4009875" y="1132865"/>
                  <a:pt x="4012355" y="1115507"/>
                </a:cubicBezTo>
                <a:cubicBezTo>
                  <a:pt x="4013065" y="1110537"/>
                  <a:pt x="4013982" y="1105139"/>
                  <a:pt x="4017118" y="1101219"/>
                </a:cubicBezTo>
                <a:cubicBezTo>
                  <a:pt x="4020694" y="1096750"/>
                  <a:pt x="4026286" y="1094254"/>
                  <a:pt x="4031405" y="1091694"/>
                </a:cubicBezTo>
                <a:cubicBezTo>
                  <a:pt x="4035895" y="1089449"/>
                  <a:pt x="4040930" y="1088519"/>
                  <a:pt x="4045693" y="1086932"/>
                </a:cubicBezTo>
                <a:cubicBezTo>
                  <a:pt x="4082303" y="1062526"/>
                  <a:pt x="4072386" y="1079174"/>
                  <a:pt x="4079030" y="1039307"/>
                </a:cubicBezTo>
                <a:cubicBezTo>
                  <a:pt x="4077443" y="1025019"/>
                  <a:pt x="4076631" y="1010624"/>
                  <a:pt x="4074268" y="996444"/>
                </a:cubicBezTo>
                <a:cubicBezTo>
                  <a:pt x="4073443" y="991492"/>
                  <a:pt x="4070884" y="986984"/>
                  <a:pt x="4069505" y="982157"/>
                </a:cubicBezTo>
                <a:cubicBezTo>
                  <a:pt x="4067707" y="975863"/>
                  <a:pt x="4065819" y="969563"/>
                  <a:pt x="4064743" y="963107"/>
                </a:cubicBezTo>
                <a:cubicBezTo>
                  <a:pt x="4062639" y="950482"/>
                  <a:pt x="4061568" y="937707"/>
                  <a:pt x="4059980" y="925007"/>
                </a:cubicBezTo>
                <a:cubicBezTo>
                  <a:pt x="4066163" y="881728"/>
                  <a:pt x="4061193" y="902320"/>
                  <a:pt x="4074268" y="863094"/>
                </a:cubicBezTo>
                <a:lnTo>
                  <a:pt x="4079030" y="848807"/>
                </a:lnTo>
                <a:cubicBezTo>
                  <a:pt x="4069121" y="809166"/>
                  <a:pt x="4081186" y="848354"/>
                  <a:pt x="4064743" y="815469"/>
                </a:cubicBezTo>
                <a:cubicBezTo>
                  <a:pt x="4045024" y="776033"/>
                  <a:pt x="4077753" y="827843"/>
                  <a:pt x="4050455" y="786894"/>
                </a:cubicBezTo>
                <a:cubicBezTo>
                  <a:pt x="4053630" y="737682"/>
                  <a:pt x="4053005" y="688076"/>
                  <a:pt x="4059980" y="639257"/>
                </a:cubicBezTo>
                <a:cubicBezTo>
                  <a:pt x="4067670" y="585429"/>
                  <a:pt x="4063882" y="617111"/>
                  <a:pt x="4069505" y="544007"/>
                </a:cubicBezTo>
                <a:cubicBezTo>
                  <a:pt x="4067918" y="524957"/>
                  <a:pt x="4066977" y="505842"/>
                  <a:pt x="4064743" y="486857"/>
                </a:cubicBezTo>
                <a:cubicBezTo>
                  <a:pt x="4059942" y="446047"/>
                  <a:pt x="4051880" y="470680"/>
                  <a:pt x="4064743" y="410657"/>
                </a:cubicBezTo>
                <a:cubicBezTo>
                  <a:pt x="4065942" y="405060"/>
                  <a:pt x="4071093" y="401132"/>
                  <a:pt x="4074268" y="396369"/>
                </a:cubicBezTo>
                <a:cubicBezTo>
                  <a:pt x="4075855" y="391607"/>
                  <a:pt x="4079030" y="387102"/>
                  <a:pt x="4079030" y="382082"/>
                </a:cubicBezTo>
                <a:cubicBezTo>
                  <a:pt x="4079030" y="375642"/>
                  <a:pt x="4076203" y="341751"/>
                  <a:pt x="4069505" y="329694"/>
                </a:cubicBezTo>
                <a:cubicBezTo>
                  <a:pt x="4063946" y="319687"/>
                  <a:pt x="4050455" y="301119"/>
                  <a:pt x="4050455" y="301119"/>
                </a:cubicBezTo>
                <a:cubicBezTo>
                  <a:pt x="4051747" y="293370"/>
                  <a:pt x="4054398" y="268304"/>
                  <a:pt x="4059980" y="258257"/>
                </a:cubicBezTo>
                <a:cubicBezTo>
                  <a:pt x="4065539" y="248250"/>
                  <a:pt x="4072680" y="239207"/>
                  <a:pt x="4079030" y="229682"/>
                </a:cubicBezTo>
                <a:cubicBezTo>
                  <a:pt x="4081815" y="225505"/>
                  <a:pt x="4081548" y="219884"/>
                  <a:pt x="4083793" y="215394"/>
                </a:cubicBezTo>
                <a:cubicBezTo>
                  <a:pt x="4086353" y="210275"/>
                  <a:pt x="4090143" y="205869"/>
                  <a:pt x="4093318" y="201107"/>
                </a:cubicBezTo>
                <a:cubicBezTo>
                  <a:pt x="4101659" y="159397"/>
                  <a:pt x="4100832" y="174489"/>
                  <a:pt x="4093318" y="110619"/>
                </a:cubicBezTo>
                <a:cubicBezTo>
                  <a:pt x="4092285" y="101841"/>
                  <a:pt x="4085022" y="88036"/>
                  <a:pt x="4079030" y="82044"/>
                </a:cubicBezTo>
                <a:cubicBezTo>
                  <a:pt x="4073417" y="76431"/>
                  <a:pt x="4066330" y="72519"/>
                  <a:pt x="4059980" y="67757"/>
                </a:cubicBezTo>
                <a:cubicBezTo>
                  <a:pt x="4043238" y="42644"/>
                  <a:pt x="4060109" y="61008"/>
                  <a:pt x="4031405" y="48707"/>
                </a:cubicBezTo>
                <a:cubicBezTo>
                  <a:pt x="4026144" y="46452"/>
                  <a:pt x="4022348" y="41507"/>
                  <a:pt x="4017118" y="39182"/>
                </a:cubicBezTo>
                <a:cubicBezTo>
                  <a:pt x="3990564" y="27380"/>
                  <a:pt x="3980451" y="28645"/>
                  <a:pt x="3950443" y="24894"/>
                </a:cubicBezTo>
                <a:cubicBezTo>
                  <a:pt x="3891705" y="26482"/>
                  <a:pt x="3832916" y="26723"/>
                  <a:pt x="3774230" y="29657"/>
                </a:cubicBezTo>
                <a:cubicBezTo>
                  <a:pt x="3769216" y="29908"/>
                  <a:pt x="3764813" y="33201"/>
                  <a:pt x="3759943" y="34419"/>
                </a:cubicBezTo>
                <a:lnTo>
                  <a:pt x="3721843" y="43944"/>
                </a:lnTo>
                <a:cubicBezTo>
                  <a:pt x="3696443" y="42357"/>
                  <a:pt x="3670859" y="42620"/>
                  <a:pt x="3645643" y="39182"/>
                </a:cubicBezTo>
                <a:cubicBezTo>
                  <a:pt x="3645637" y="39181"/>
                  <a:pt x="3609926" y="27276"/>
                  <a:pt x="3602780" y="24894"/>
                </a:cubicBezTo>
                <a:lnTo>
                  <a:pt x="3559918" y="10607"/>
                </a:lnTo>
                <a:cubicBezTo>
                  <a:pt x="3549268" y="7057"/>
                  <a:pt x="3537693" y="7432"/>
                  <a:pt x="3526580" y="5844"/>
                </a:cubicBezTo>
                <a:cubicBezTo>
                  <a:pt x="3505894" y="-1051"/>
                  <a:pt x="3507757" y="-2796"/>
                  <a:pt x="3478955" y="5844"/>
                </a:cubicBezTo>
                <a:cubicBezTo>
                  <a:pt x="3473473" y="7489"/>
                  <a:pt x="3469898" y="13044"/>
                  <a:pt x="3464668" y="15369"/>
                </a:cubicBezTo>
                <a:cubicBezTo>
                  <a:pt x="3447382" y="23052"/>
                  <a:pt x="3402970" y="34150"/>
                  <a:pt x="3388468" y="34419"/>
                </a:cubicBezTo>
                <a:lnTo>
                  <a:pt x="3131293" y="39182"/>
                </a:lnTo>
                <a:cubicBezTo>
                  <a:pt x="3090018" y="36007"/>
                  <a:pt x="3048545" y="34792"/>
                  <a:pt x="3007468" y="29657"/>
                </a:cubicBezTo>
                <a:cubicBezTo>
                  <a:pt x="2997505" y="28412"/>
                  <a:pt x="2988418" y="23307"/>
                  <a:pt x="2978893" y="20132"/>
                </a:cubicBezTo>
                <a:lnTo>
                  <a:pt x="2964605" y="15369"/>
                </a:lnTo>
                <a:cubicBezTo>
                  <a:pt x="2930905" y="23795"/>
                  <a:pt x="2959803" y="17108"/>
                  <a:pt x="2916980" y="24894"/>
                </a:cubicBezTo>
                <a:cubicBezTo>
                  <a:pt x="2909016" y="26342"/>
                  <a:pt x="2901255" y="29305"/>
                  <a:pt x="2893168" y="29657"/>
                </a:cubicBezTo>
                <a:cubicBezTo>
                  <a:pt x="2828122" y="32485"/>
                  <a:pt x="2762993" y="32832"/>
                  <a:pt x="2697905" y="34419"/>
                </a:cubicBezTo>
                <a:cubicBezTo>
                  <a:pt x="2659805" y="32832"/>
                  <a:pt x="2621634" y="32474"/>
                  <a:pt x="2583605" y="29657"/>
                </a:cubicBezTo>
                <a:cubicBezTo>
                  <a:pt x="2578599" y="29286"/>
                  <a:pt x="2574338" y="24894"/>
                  <a:pt x="2569318" y="24894"/>
                </a:cubicBezTo>
                <a:cubicBezTo>
                  <a:pt x="2498270" y="24894"/>
                  <a:pt x="2500005" y="30331"/>
                  <a:pt x="2440730" y="34419"/>
                </a:cubicBezTo>
                <a:cubicBezTo>
                  <a:pt x="2410597" y="36497"/>
                  <a:pt x="2380405" y="37594"/>
                  <a:pt x="2350243" y="39182"/>
                </a:cubicBezTo>
                <a:cubicBezTo>
                  <a:pt x="2303328" y="45046"/>
                  <a:pt x="2281133" y="48707"/>
                  <a:pt x="2226418" y="48707"/>
                </a:cubicBezTo>
                <a:cubicBezTo>
                  <a:pt x="2188285" y="48707"/>
                  <a:pt x="2150218" y="45532"/>
                  <a:pt x="2112118" y="43944"/>
                </a:cubicBezTo>
                <a:cubicBezTo>
                  <a:pt x="2026294" y="15336"/>
                  <a:pt x="2093580" y="34155"/>
                  <a:pt x="1902568" y="39182"/>
                </a:cubicBezTo>
                <a:cubicBezTo>
                  <a:pt x="1881930" y="37594"/>
                  <a:pt x="1861100" y="37647"/>
                  <a:pt x="1840655" y="34419"/>
                </a:cubicBezTo>
                <a:cubicBezTo>
                  <a:pt x="1830738" y="32853"/>
                  <a:pt x="1821605" y="28069"/>
                  <a:pt x="1812080" y="24894"/>
                </a:cubicBezTo>
                <a:lnTo>
                  <a:pt x="1797793" y="20132"/>
                </a:lnTo>
                <a:cubicBezTo>
                  <a:pt x="1772146" y="11584"/>
                  <a:pt x="1743796" y="17295"/>
                  <a:pt x="1716830" y="15369"/>
                </a:cubicBezTo>
                <a:cubicBezTo>
                  <a:pt x="1699340" y="14120"/>
                  <a:pt x="1681905" y="12194"/>
                  <a:pt x="1664443" y="10607"/>
                </a:cubicBezTo>
                <a:cubicBezTo>
                  <a:pt x="1643805" y="12194"/>
                  <a:pt x="1623102" y="13083"/>
                  <a:pt x="1602530" y="15369"/>
                </a:cubicBezTo>
                <a:cubicBezTo>
                  <a:pt x="1594485" y="16263"/>
                  <a:pt x="1586742" y="19062"/>
                  <a:pt x="1578718" y="20132"/>
                </a:cubicBezTo>
                <a:cubicBezTo>
                  <a:pt x="1562904" y="22241"/>
                  <a:pt x="1546924" y="22915"/>
                  <a:pt x="1531093" y="24894"/>
                </a:cubicBezTo>
                <a:cubicBezTo>
                  <a:pt x="1521511" y="26092"/>
                  <a:pt x="1511886" y="27315"/>
                  <a:pt x="1502518" y="29657"/>
                </a:cubicBezTo>
                <a:cubicBezTo>
                  <a:pt x="1492778" y="32092"/>
                  <a:pt x="1473943" y="39182"/>
                  <a:pt x="1473943" y="39182"/>
                </a:cubicBezTo>
                <a:lnTo>
                  <a:pt x="1278680" y="34419"/>
                </a:lnTo>
                <a:cubicBezTo>
                  <a:pt x="1269032" y="34008"/>
                  <a:pt x="1259761" y="29657"/>
                  <a:pt x="1250105" y="29657"/>
                </a:cubicBezTo>
                <a:cubicBezTo>
                  <a:pt x="1184998" y="29657"/>
                  <a:pt x="1119930" y="32832"/>
                  <a:pt x="1054843" y="34419"/>
                </a:cubicBezTo>
                <a:cubicBezTo>
                  <a:pt x="1046905" y="36007"/>
                  <a:pt x="1038883" y="37219"/>
                  <a:pt x="1031030" y="39182"/>
                </a:cubicBezTo>
                <a:cubicBezTo>
                  <a:pt x="1026160" y="40400"/>
                  <a:pt x="1021763" y="43944"/>
                  <a:pt x="1016743" y="43944"/>
                </a:cubicBezTo>
                <a:cubicBezTo>
                  <a:pt x="943701" y="43944"/>
                  <a:pt x="870693" y="40769"/>
                  <a:pt x="797668" y="39182"/>
                </a:cubicBezTo>
                <a:cubicBezTo>
                  <a:pt x="778618" y="37594"/>
                  <a:pt x="759503" y="36653"/>
                  <a:pt x="740518" y="34419"/>
                </a:cubicBezTo>
                <a:cubicBezTo>
                  <a:pt x="732479" y="33473"/>
                  <a:pt x="724744" y="30603"/>
                  <a:pt x="716705" y="29657"/>
                </a:cubicBezTo>
                <a:cubicBezTo>
                  <a:pt x="697720" y="27423"/>
                  <a:pt x="678554" y="27005"/>
                  <a:pt x="659555" y="24894"/>
                </a:cubicBezTo>
                <a:cubicBezTo>
                  <a:pt x="638529" y="22558"/>
                  <a:pt x="630854" y="20101"/>
                  <a:pt x="611930" y="15369"/>
                </a:cubicBezTo>
                <a:lnTo>
                  <a:pt x="526205" y="20132"/>
                </a:lnTo>
                <a:cubicBezTo>
                  <a:pt x="501195" y="21918"/>
                  <a:pt x="478664" y="23683"/>
                  <a:pt x="454768" y="29657"/>
                </a:cubicBezTo>
                <a:cubicBezTo>
                  <a:pt x="449898" y="30875"/>
                  <a:pt x="445243" y="32832"/>
                  <a:pt x="440480" y="34419"/>
                </a:cubicBezTo>
                <a:lnTo>
                  <a:pt x="307130" y="29657"/>
                </a:lnTo>
                <a:cubicBezTo>
                  <a:pt x="291198" y="28818"/>
                  <a:pt x="275283" y="27261"/>
                  <a:pt x="259505" y="24894"/>
                </a:cubicBezTo>
                <a:cubicBezTo>
                  <a:pt x="243495" y="22492"/>
                  <a:pt x="228051" y="16139"/>
                  <a:pt x="211880" y="15369"/>
                </a:cubicBezTo>
                <a:lnTo>
                  <a:pt x="111868" y="10607"/>
                </a:lnTo>
                <a:cubicBezTo>
                  <a:pt x="99168" y="12194"/>
                  <a:pt x="86116" y="12002"/>
                  <a:pt x="73768" y="15369"/>
                </a:cubicBezTo>
                <a:cubicBezTo>
                  <a:pt x="68246" y="16875"/>
                  <a:pt x="64711" y="22569"/>
                  <a:pt x="59480" y="24894"/>
                </a:cubicBezTo>
                <a:cubicBezTo>
                  <a:pt x="50305" y="28972"/>
                  <a:pt x="40430" y="33625"/>
                  <a:pt x="30905" y="34419"/>
                </a:cubicBezTo>
                <a:cubicBezTo>
                  <a:pt x="21380" y="35213"/>
                  <a:pt x="11855" y="31244"/>
                  <a:pt x="2330" y="29657"/>
                </a:cubicBezTo>
                <a:cubicBezTo>
                  <a:pt x="-1639" y="224919"/>
                  <a:pt x="-844" y="1008350"/>
                  <a:pt x="7093" y="1205994"/>
                </a:cubicBezTo>
                <a:close/>
              </a:path>
            </a:pathLst>
          </a:cu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N" sz="1400" b="1" i="0" dirty="0">
                <a:solidFill>
                  <a:srgbClr val="202124"/>
                </a:solidFill>
                <a:effectLst/>
                <a:latin typeface="arial" panose="020B0604020202020204" pitchFamily="34" charset="0"/>
              </a:rPr>
              <a:t>“Functional requirements are aimed to communicate what is expected from the system from an end user's perspective, whereas system requirements are aimed at clarifying to developers how the system will be implemented in order to deliver the functional requirements”</a:t>
            </a:r>
            <a:endParaRPr lang="en-IN" sz="1400" b="1" dirty="0">
              <a:solidFill>
                <a:srgbClr val="000000"/>
              </a:solidFill>
              <a:latin typeface="EYInterstate Light" panose="02000506000000020004" pitchFamily="2" charset="0"/>
            </a:endParaRPr>
          </a:p>
        </p:txBody>
      </p:sp>
    </p:spTree>
    <p:extLst>
      <p:ext uri="{BB962C8B-B14F-4D97-AF65-F5344CB8AC3E}">
        <p14:creationId xmlns:p14="http://schemas.microsoft.com/office/powerpoint/2010/main" val="4047678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 name="Freeform: Shape 129">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2" name="Freeform: Shape 131">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5" name="Title 11">
            <a:extLst>
              <a:ext uri="{FF2B5EF4-FFF2-40B4-BE49-F238E27FC236}">
                <a16:creationId xmlns:a16="http://schemas.microsoft.com/office/drawing/2014/main" id="{50AC1D3C-1283-400B-B94D-74741C192336}"/>
              </a:ext>
            </a:extLst>
          </p:cNvPr>
          <p:cNvSpPr txBox="1">
            <a:spLocks/>
          </p:cNvSpPr>
          <p:nvPr/>
        </p:nvSpPr>
        <p:spPr>
          <a:xfrm>
            <a:off x="2464173" y="341161"/>
            <a:ext cx="7080738" cy="648119"/>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5400" b="1" dirty="0">
                <a:solidFill>
                  <a:schemeClr val="bg1">
                    <a:lumMod val="95000"/>
                    <a:lumOff val="5000"/>
                  </a:schemeClr>
                </a:solidFill>
              </a:rPr>
              <a:t>Objectives</a:t>
            </a:r>
          </a:p>
        </p:txBody>
      </p:sp>
      <p:pic>
        <p:nvPicPr>
          <p:cNvPr id="6" name="Picture 5">
            <a:extLst>
              <a:ext uri="{FF2B5EF4-FFF2-40B4-BE49-F238E27FC236}">
                <a16:creationId xmlns:a16="http://schemas.microsoft.com/office/drawing/2014/main" id="{007830A4-8A9B-0EBD-A18C-FE6C0AF23F2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1457682" cy="740229"/>
          </a:xfrm>
          <a:prstGeom prst="rect">
            <a:avLst/>
          </a:prstGeom>
        </p:spPr>
      </p:pic>
      <p:grpSp>
        <p:nvGrpSpPr>
          <p:cNvPr id="126" name="Group 125">
            <a:extLst>
              <a:ext uri="{FF2B5EF4-FFF2-40B4-BE49-F238E27FC236}">
                <a16:creationId xmlns:a16="http://schemas.microsoft.com/office/drawing/2014/main" id="{CD622258-2200-4B20-958C-F8E99303E90B}"/>
              </a:ext>
            </a:extLst>
          </p:cNvPr>
          <p:cNvGrpSpPr/>
          <p:nvPr/>
        </p:nvGrpSpPr>
        <p:grpSpPr>
          <a:xfrm>
            <a:off x="2507149" y="989280"/>
            <a:ext cx="7187606" cy="5868720"/>
            <a:chOff x="-189201" y="1447800"/>
            <a:chExt cx="8398528" cy="4597400"/>
          </a:xfrm>
        </p:grpSpPr>
        <p:grpSp>
          <p:nvGrpSpPr>
            <p:cNvPr id="127" name="Group 126">
              <a:extLst>
                <a:ext uri="{FF2B5EF4-FFF2-40B4-BE49-F238E27FC236}">
                  <a16:creationId xmlns:a16="http://schemas.microsoft.com/office/drawing/2014/main" id="{EEE5CF25-4FC0-4C57-AB14-E24CC762998A}"/>
                </a:ext>
              </a:extLst>
            </p:cNvPr>
            <p:cNvGrpSpPr/>
            <p:nvPr/>
          </p:nvGrpSpPr>
          <p:grpSpPr>
            <a:xfrm>
              <a:off x="3788216" y="1447800"/>
              <a:ext cx="478300" cy="4597400"/>
              <a:chOff x="3788216" y="1447800"/>
              <a:chExt cx="478300" cy="4597400"/>
            </a:xfrm>
          </p:grpSpPr>
          <p:sp>
            <p:nvSpPr>
              <p:cNvPr id="138" name="Oval 137">
                <a:extLst>
                  <a:ext uri="{FF2B5EF4-FFF2-40B4-BE49-F238E27FC236}">
                    <a16:creationId xmlns:a16="http://schemas.microsoft.com/office/drawing/2014/main" id="{3ECD15CD-3C88-4725-AC4D-725F45ED1832}"/>
                  </a:ext>
                </a:extLst>
              </p:cNvPr>
              <p:cNvSpPr/>
              <p:nvPr/>
            </p:nvSpPr>
            <p:spPr>
              <a:xfrm>
                <a:off x="3788216" y="5795473"/>
                <a:ext cx="478300" cy="249727"/>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rgbClr val="000000"/>
                  </a:solidFill>
                  <a:latin typeface="EYInterstate Light" panose="02000506000000020004" pitchFamily="2" charset="0"/>
                </a:endParaRPr>
              </a:p>
            </p:txBody>
          </p:sp>
          <p:sp>
            <p:nvSpPr>
              <p:cNvPr id="139" name="Rectangle 138">
                <a:extLst>
                  <a:ext uri="{FF2B5EF4-FFF2-40B4-BE49-F238E27FC236}">
                    <a16:creationId xmlns:a16="http://schemas.microsoft.com/office/drawing/2014/main" id="{FCEDE25A-1347-468F-8B26-41A46286174E}"/>
                  </a:ext>
                </a:extLst>
              </p:cNvPr>
              <p:cNvSpPr/>
              <p:nvPr/>
            </p:nvSpPr>
            <p:spPr>
              <a:xfrm>
                <a:off x="3907791" y="1447800"/>
                <a:ext cx="239150" cy="441184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rgbClr val="000000"/>
                  </a:solidFill>
                  <a:latin typeface="EYInterstate Light" panose="02000506000000020004" pitchFamily="2" charset="0"/>
                </a:endParaRPr>
              </a:p>
            </p:txBody>
          </p:sp>
        </p:grpSp>
        <p:sp>
          <p:nvSpPr>
            <p:cNvPr id="128" name="Pentagon 9">
              <a:extLst>
                <a:ext uri="{FF2B5EF4-FFF2-40B4-BE49-F238E27FC236}">
                  <a16:creationId xmlns:a16="http://schemas.microsoft.com/office/drawing/2014/main" id="{05CE871F-298D-4588-8F73-158C98ED97A1}"/>
                </a:ext>
              </a:extLst>
            </p:cNvPr>
            <p:cNvSpPr/>
            <p:nvPr/>
          </p:nvSpPr>
          <p:spPr>
            <a:xfrm flipH="1">
              <a:off x="742" y="3466839"/>
              <a:ext cx="3902456" cy="431800"/>
            </a:xfrm>
            <a:prstGeom prst="homePlat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rgbClr val="000000"/>
                </a:solidFill>
                <a:latin typeface="EYInterstate Light" panose="02000506000000020004" pitchFamily="2" charset="0"/>
              </a:endParaRPr>
            </a:p>
          </p:txBody>
        </p:sp>
        <p:sp>
          <p:nvSpPr>
            <p:cNvPr id="129" name="Pentagon 6">
              <a:extLst>
                <a:ext uri="{FF2B5EF4-FFF2-40B4-BE49-F238E27FC236}">
                  <a16:creationId xmlns:a16="http://schemas.microsoft.com/office/drawing/2014/main" id="{C9ADCE07-936A-46F8-A21D-B0326CCFD823}"/>
                </a:ext>
              </a:extLst>
            </p:cNvPr>
            <p:cNvSpPr/>
            <p:nvPr/>
          </p:nvSpPr>
          <p:spPr>
            <a:xfrm>
              <a:off x="4149990" y="1879147"/>
              <a:ext cx="4059337" cy="431800"/>
            </a:xfrm>
            <a:prstGeom prst="homePlate">
              <a:avLst/>
            </a:prstGeom>
            <a:solidFill>
              <a:schemeClr val="tx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rgbClr val="000000"/>
                </a:solidFill>
                <a:latin typeface="EYInterstate Light" panose="02000506000000020004" pitchFamily="2" charset="0"/>
              </a:endParaRPr>
            </a:p>
          </p:txBody>
        </p:sp>
        <p:sp>
          <p:nvSpPr>
            <p:cNvPr id="131" name="TextBox 130">
              <a:extLst>
                <a:ext uri="{FF2B5EF4-FFF2-40B4-BE49-F238E27FC236}">
                  <a16:creationId xmlns:a16="http://schemas.microsoft.com/office/drawing/2014/main" id="{DB9207A3-F8D8-430E-B216-5370A2D5E2D0}"/>
                </a:ext>
              </a:extLst>
            </p:cNvPr>
            <p:cNvSpPr txBox="1"/>
            <p:nvPr/>
          </p:nvSpPr>
          <p:spPr>
            <a:xfrm>
              <a:off x="4227408" y="1826351"/>
              <a:ext cx="258822" cy="446811"/>
            </a:xfrm>
            <a:prstGeom prst="rect">
              <a:avLst/>
            </a:prstGeom>
            <a:noFill/>
          </p:spPr>
          <p:txBody>
            <a:bodyPr wrap="square" lIns="0" tIns="36576" rIns="0" bIns="0" rtlCol="0">
              <a:spAutoFit/>
            </a:bodyPr>
            <a:lstStyle/>
            <a:p>
              <a:pPr algn="ctr">
                <a:lnSpc>
                  <a:spcPct val="85000"/>
                </a:lnSpc>
                <a:spcAft>
                  <a:spcPts val="600"/>
                </a:spcAft>
                <a:buClr>
                  <a:srgbClr val="FFE600"/>
                </a:buClr>
                <a:buSzPct val="70000"/>
              </a:pPr>
              <a:r>
                <a:rPr lang="en-US" sz="3600" dirty="0">
                  <a:latin typeface="EYInterstate Light" panose="02000506000000020004" pitchFamily="2" charset="0"/>
                </a:rPr>
                <a:t>1</a:t>
              </a:r>
              <a:endParaRPr lang="en-IN" sz="3600" dirty="0">
                <a:latin typeface="EYInterstate Light" panose="02000506000000020004" pitchFamily="2" charset="0"/>
              </a:endParaRPr>
            </a:p>
          </p:txBody>
        </p:sp>
        <p:sp>
          <p:nvSpPr>
            <p:cNvPr id="133" name="TextBox 132">
              <a:extLst>
                <a:ext uri="{FF2B5EF4-FFF2-40B4-BE49-F238E27FC236}">
                  <a16:creationId xmlns:a16="http://schemas.microsoft.com/office/drawing/2014/main" id="{A64BD1BF-4655-4C86-9D78-727342410FF8}"/>
                </a:ext>
              </a:extLst>
            </p:cNvPr>
            <p:cNvSpPr txBox="1"/>
            <p:nvPr/>
          </p:nvSpPr>
          <p:spPr>
            <a:xfrm>
              <a:off x="3519153" y="3422514"/>
              <a:ext cx="286937" cy="446811"/>
            </a:xfrm>
            <a:prstGeom prst="rect">
              <a:avLst/>
            </a:prstGeom>
            <a:noFill/>
          </p:spPr>
          <p:txBody>
            <a:bodyPr wrap="square" lIns="0" tIns="36576" rIns="0" bIns="0" rtlCol="0">
              <a:spAutoFit/>
            </a:bodyPr>
            <a:lstStyle/>
            <a:p>
              <a:pPr algn="ctr">
                <a:lnSpc>
                  <a:spcPct val="85000"/>
                </a:lnSpc>
                <a:spcAft>
                  <a:spcPts val="600"/>
                </a:spcAft>
                <a:buClr>
                  <a:srgbClr val="FFE600"/>
                </a:buClr>
                <a:buSzPct val="70000"/>
              </a:pPr>
              <a:r>
                <a:rPr lang="en-US" sz="3600" dirty="0">
                  <a:solidFill>
                    <a:schemeClr val="bg1"/>
                  </a:solidFill>
                  <a:latin typeface="EYInterstate Light" panose="02000506000000020004" pitchFamily="2" charset="0"/>
                </a:rPr>
                <a:t>2</a:t>
              </a:r>
              <a:endParaRPr lang="en-IN" sz="3600" dirty="0">
                <a:solidFill>
                  <a:schemeClr val="bg1"/>
                </a:solidFill>
                <a:latin typeface="EYInterstate Light" panose="02000506000000020004" pitchFamily="2" charset="0"/>
              </a:endParaRPr>
            </a:p>
          </p:txBody>
        </p:sp>
        <p:sp>
          <p:nvSpPr>
            <p:cNvPr id="134" name="Rechteck 65">
              <a:extLst>
                <a:ext uri="{FF2B5EF4-FFF2-40B4-BE49-F238E27FC236}">
                  <a16:creationId xmlns:a16="http://schemas.microsoft.com/office/drawing/2014/main" id="{2CB44EB8-ED00-4A55-95A8-808209EAD67F}"/>
                </a:ext>
              </a:extLst>
            </p:cNvPr>
            <p:cNvSpPr/>
            <p:nvPr/>
          </p:nvSpPr>
          <p:spPr bwMode="gray">
            <a:xfrm>
              <a:off x="4227410" y="2343891"/>
              <a:ext cx="3467673" cy="2030960"/>
            </a:xfrm>
            <a:prstGeom prst="rect">
              <a:avLst/>
            </a:prstGeom>
            <a:ln>
              <a:noFill/>
            </a:ln>
          </p:spPr>
          <p:txBody>
            <a:bodyPr wrap="square">
              <a:spAutoFit/>
            </a:bodyPr>
            <a:lstStyle/>
            <a:p>
              <a:pPr lvl="0">
                <a:spcAft>
                  <a:spcPts val="800"/>
                </a:spcAft>
                <a:buClr>
                  <a:srgbClr val="797991"/>
                </a:buClr>
                <a:buSzPts val="800"/>
              </a:pP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To assess the perception of the different stakeholders on need for digitalization of the AIIMS</a:t>
              </a:r>
              <a:r>
                <a:rPr lang="en-US" sz="2400" dirty="0">
                  <a:solidFill>
                    <a:schemeClr val="bg1"/>
                  </a:solidFill>
                  <a:effectLst/>
                  <a:latin typeface="EYInterstate Light" panose="02000506000000020004" pitchFamily="2" charset="0"/>
                  <a:ea typeface="Calibri" panose="020F0502020204030204" pitchFamily="34" charset="0"/>
                  <a:cs typeface="Calibri" panose="020F0502020204030204" pitchFamily="34" charset="0"/>
                </a:rPr>
                <a:t>.</a:t>
              </a:r>
              <a:endParaRPr lang="en-IN"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35" name="Rechteck 65">
              <a:extLst>
                <a:ext uri="{FF2B5EF4-FFF2-40B4-BE49-F238E27FC236}">
                  <a16:creationId xmlns:a16="http://schemas.microsoft.com/office/drawing/2014/main" id="{EF23E319-5BC3-40DC-A56C-7E64B01EE84D}"/>
                </a:ext>
              </a:extLst>
            </p:cNvPr>
            <p:cNvSpPr/>
            <p:nvPr/>
          </p:nvSpPr>
          <p:spPr bwMode="gray">
            <a:xfrm>
              <a:off x="621623" y="3942138"/>
              <a:ext cx="3467672" cy="1706007"/>
            </a:xfrm>
            <a:prstGeom prst="rect">
              <a:avLst/>
            </a:prstGeom>
            <a:ln>
              <a:noFill/>
            </a:ln>
          </p:spPr>
          <p:txBody>
            <a:bodyPr wrap="square">
              <a:spAutoFit/>
            </a:bodyPr>
            <a:lstStyle/>
            <a:p>
              <a:pPr lvl="0">
                <a:spcAft>
                  <a:spcPts val="800"/>
                </a:spcAft>
                <a:buClr>
                  <a:srgbClr val="797991"/>
                </a:buClr>
                <a:buSzPts val="800"/>
              </a:pPr>
              <a:r>
                <a:rPr lang="en-IN"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To obtain feedback from the different stakeholders regarding existing HIS software in AIIMS</a:t>
              </a:r>
            </a:p>
          </p:txBody>
        </p:sp>
        <p:sp>
          <p:nvSpPr>
            <p:cNvPr id="136" name="Rechteck 65">
              <a:extLst>
                <a:ext uri="{FF2B5EF4-FFF2-40B4-BE49-F238E27FC236}">
                  <a16:creationId xmlns:a16="http://schemas.microsoft.com/office/drawing/2014/main" id="{D703A453-1331-41B6-8008-DD78625B9278}"/>
                </a:ext>
              </a:extLst>
            </p:cNvPr>
            <p:cNvSpPr/>
            <p:nvPr/>
          </p:nvSpPr>
          <p:spPr bwMode="gray">
            <a:xfrm>
              <a:off x="4730651" y="1912002"/>
              <a:ext cx="3044901" cy="338494"/>
            </a:xfrm>
            <a:prstGeom prst="rect">
              <a:avLst/>
            </a:prstGeom>
            <a:ln>
              <a:noFill/>
            </a:ln>
          </p:spPr>
          <p:txBody>
            <a:bodyPr wrap="square">
              <a:spAutoFit/>
            </a:bodyPr>
            <a:lstStyle/>
            <a:p>
              <a:pPr>
                <a:lnSpc>
                  <a:spcPct val="95000"/>
                </a:lnSpc>
                <a:spcAft>
                  <a:spcPts val="800"/>
                </a:spcAft>
                <a:defRPr/>
              </a:pPr>
              <a:r>
                <a:rPr lang="en-US" sz="2000" b="1" dirty="0">
                  <a:latin typeface="EYInterstate Light" panose="02000506000000020004" pitchFamily="2" charset="0"/>
                </a:rPr>
                <a:t>Primary Objective </a:t>
              </a:r>
              <a:endParaRPr lang="en-US" sz="2000" dirty="0">
                <a:latin typeface="EYInterstate Light" panose="02000506000000020004" pitchFamily="2" charset="0"/>
              </a:endParaRPr>
            </a:p>
          </p:txBody>
        </p:sp>
        <p:sp>
          <p:nvSpPr>
            <p:cNvPr id="137" name="Rechteck 65">
              <a:extLst>
                <a:ext uri="{FF2B5EF4-FFF2-40B4-BE49-F238E27FC236}">
                  <a16:creationId xmlns:a16="http://schemas.microsoft.com/office/drawing/2014/main" id="{4CCB6863-B963-472D-8D2C-CE19C75C413A}"/>
                </a:ext>
              </a:extLst>
            </p:cNvPr>
            <p:cNvSpPr/>
            <p:nvPr/>
          </p:nvSpPr>
          <p:spPr bwMode="gray">
            <a:xfrm>
              <a:off x="-189201" y="3522767"/>
              <a:ext cx="3498615" cy="338494"/>
            </a:xfrm>
            <a:prstGeom prst="rect">
              <a:avLst/>
            </a:prstGeom>
            <a:ln>
              <a:noFill/>
            </a:ln>
          </p:spPr>
          <p:txBody>
            <a:bodyPr wrap="square">
              <a:spAutoFit/>
            </a:bodyPr>
            <a:lstStyle/>
            <a:p>
              <a:pPr algn="r">
                <a:lnSpc>
                  <a:spcPct val="95000"/>
                </a:lnSpc>
                <a:spcAft>
                  <a:spcPts val="800"/>
                </a:spcAft>
                <a:defRPr/>
              </a:pPr>
              <a:r>
                <a:rPr lang="en-US" sz="2000" b="1" dirty="0">
                  <a:solidFill>
                    <a:schemeClr val="bg1"/>
                  </a:solidFill>
                  <a:latin typeface="EYInterstate Light" panose="02000506000000020004" pitchFamily="2" charset="0"/>
                </a:rPr>
                <a:t>Secondary Objective </a:t>
              </a:r>
              <a:endParaRPr lang="en-US" sz="2000" dirty="0">
                <a:solidFill>
                  <a:schemeClr val="bg1"/>
                </a:solidFill>
                <a:latin typeface="EYInterstate Light" panose="02000506000000020004" pitchFamily="2" charset="0"/>
              </a:endParaRPr>
            </a:p>
          </p:txBody>
        </p:sp>
      </p:grpSp>
    </p:spTree>
    <p:extLst>
      <p:ext uri="{BB962C8B-B14F-4D97-AF65-F5344CB8AC3E}">
        <p14:creationId xmlns:p14="http://schemas.microsoft.com/office/powerpoint/2010/main" val="380755474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179E9-80E0-4235-AD3A-9986FB6B81BE}"/>
              </a:ext>
            </a:extLst>
          </p:cNvPr>
          <p:cNvSpPr>
            <a:spLocks noGrp="1"/>
          </p:cNvSpPr>
          <p:nvPr>
            <p:ph type="title"/>
          </p:nvPr>
        </p:nvSpPr>
        <p:spPr>
          <a:xfrm>
            <a:off x="804673" y="1445494"/>
            <a:ext cx="3616856" cy="4376572"/>
          </a:xfrm>
        </p:spPr>
        <p:txBody>
          <a:bodyPr anchor="ctr">
            <a:normAutofit/>
          </a:bodyPr>
          <a:lstStyle/>
          <a:p>
            <a:r>
              <a:rPr lang="en-IN" sz="4600" b="1" dirty="0"/>
              <a:t>Methodology</a:t>
            </a:r>
          </a:p>
        </p:txBody>
      </p:sp>
      <p:sp>
        <p:nvSpPr>
          <p:cNvPr id="10" name="Freeform: Shape 9">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0992B8B-F62C-472B-B565-E472FE46C253}"/>
              </a:ext>
            </a:extLst>
          </p:cNvPr>
          <p:cNvGrpSpPr/>
          <p:nvPr/>
        </p:nvGrpSpPr>
        <p:grpSpPr>
          <a:xfrm>
            <a:off x="6096000" y="28831"/>
            <a:ext cx="5687829" cy="6372123"/>
            <a:chOff x="6140841" y="105031"/>
            <a:chExt cx="5687829" cy="6372123"/>
          </a:xfrm>
        </p:grpSpPr>
        <p:sp>
          <p:nvSpPr>
            <p:cNvPr id="13" name="Text Box 4">
              <a:extLst>
                <a:ext uri="{FF2B5EF4-FFF2-40B4-BE49-F238E27FC236}">
                  <a16:creationId xmlns:a16="http://schemas.microsoft.com/office/drawing/2014/main" id="{8936CE96-42CC-4EF0-B137-838B37A18458}"/>
                </a:ext>
              </a:extLst>
            </p:cNvPr>
            <p:cNvSpPr txBox="1">
              <a:spLocks noChangeArrowheads="1"/>
            </p:cNvSpPr>
            <p:nvPr/>
          </p:nvSpPr>
          <p:spPr bwMode="auto">
            <a:xfrm>
              <a:off x="6140841" y="105031"/>
              <a:ext cx="2641332" cy="383595"/>
            </a:xfrm>
            <a:prstGeom prst="rect">
              <a:avLst/>
            </a:prstGeom>
            <a:solidFill>
              <a:srgbClr val="FFE600"/>
            </a:solidFill>
            <a:ln w="9525">
              <a:noFill/>
              <a:miter lim="800000"/>
              <a:headEnd/>
              <a:tailEnd/>
            </a:ln>
          </p:spPr>
          <p:txBody>
            <a:bodyPr lIns="72000" tIns="72000" rIns="72000" bIns="72000" anchor="b"/>
            <a:lstStyle/>
            <a:p>
              <a:pPr marL="190500" indent="-190500" algn="ctr" eaLnBrk="0" hangingPunct="0">
                <a:spcBef>
                  <a:spcPct val="50000"/>
                </a:spcBef>
              </a:pPr>
              <a:r>
                <a:rPr lang="en-US" sz="1500" b="1" dirty="0">
                  <a:solidFill>
                    <a:schemeClr val="bg1"/>
                  </a:solidFill>
                </a:rPr>
                <a:t>Study Design</a:t>
              </a:r>
            </a:p>
          </p:txBody>
        </p:sp>
        <p:sp>
          <p:nvSpPr>
            <p:cNvPr id="15" name="Text Box 5">
              <a:extLst>
                <a:ext uri="{FF2B5EF4-FFF2-40B4-BE49-F238E27FC236}">
                  <a16:creationId xmlns:a16="http://schemas.microsoft.com/office/drawing/2014/main" id="{F98B0A3B-BDEC-4937-AFD8-DB6E0826E439}"/>
                </a:ext>
              </a:extLst>
            </p:cNvPr>
            <p:cNvSpPr txBox="1">
              <a:spLocks noChangeArrowheads="1"/>
            </p:cNvSpPr>
            <p:nvPr/>
          </p:nvSpPr>
          <p:spPr bwMode="auto">
            <a:xfrm>
              <a:off x="9147276" y="105031"/>
              <a:ext cx="2681394" cy="432247"/>
            </a:xfrm>
            <a:prstGeom prst="rect">
              <a:avLst/>
            </a:prstGeom>
            <a:solidFill>
              <a:schemeClr val="tx2">
                <a:lumMod val="50000"/>
              </a:schemeClr>
            </a:solidFill>
            <a:ln w="9525">
              <a:noFill/>
              <a:miter lim="800000"/>
              <a:headEnd/>
              <a:tailEnd/>
            </a:ln>
          </p:spPr>
          <p:txBody>
            <a:bodyPr lIns="72000" tIns="72000" rIns="72000" bIns="72000" anchor="b"/>
            <a:lstStyle/>
            <a:p>
              <a:pPr marL="190500" indent="-190500" algn="ctr" eaLnBrk="0" hangingPunct="0">
                <a:spcBef>
                  <a:spcPct val="50000"/>
                </a:spcBef>
              </a:pPr>
              <a:r>
                <a:rPr lang="en-US" sz="1500" b="1" dirty="0">
                  <a:solidFill>
                    <a:srgbClr val="FFFFFF"/>
                  </a:solidFill>
                </a:rPr>
                <a:t>Study Population </a:t>
              </a:r>
            </a:p>
          </p:txBody>
        </p:sp>
        <p:sp>
          <p:nvSpPr>
            <p:cNvPr id="18" name="Text Box 6">
              <a:extLst>
                <a:ext uri="{FF2B5EF4-FFF2-40B4-BE49-F238E27FC236}">
                  <a16:creationId xmlns:a16="http://schemas.microsoft.com/office/drawing/2014/main" id="{B3E914B0-99A9-445D-8D03-8722C9829B40}"/>
                </a:ext>
              </a:extLst>
            </p:cNvPr>
            <p:cNvSpPr txBox="1">
              <a:spLocks noChangeArrowheads="1"/>
            </p:cNvSpPr>
            <p:nvPr/>
          </p:nvSpPr>
          <p:spPr bwMode="auto">
            <a:xfrm>
              <a:off x="6141463" y="2160809"/>
              <a:ext cx="2653331" cy="368783"/>
            </a:xfrm>
            <a:prstGeom prst="rect">
              <a:avLst/>
            </a:prstGeom>
            <a:solidFill>
              <a:schemeClr val="tx2">
                <a:lumMod val="50000"/>
              </a:schemeClr>
            </a:solidFill>
            <a:ln w="9525">
              <a:noFill/>
              <a:miter lim="800000"/>
              <a:headEnd/>
              <a:tailEnd/>
            </a:ln>
          </p:spPr>
          <p:txBody>
            <a:bodyPr lIns="72000" tIns="72000" rIns="72000" bIns="72000" anchor="b"/>
            <a:lstStyle/>
            <a:p>
              <a:pPr marL="190500" indent="-190500" algn="ctr" eaLnBrk="0" hangingPunct="0">
                <a:spcBef>
                  <a:spcPct val="50000"/>
                </a:spcBef>
              </a:pPr>
              <a:r>
                <a:rPr lang="en-US" sz="1500" b="1" dirty="0">
                  <a:solidFill>
                    <a:srgbClr val="FFFFFF"/>
                  </a:solidFill>
                </a:rPr>
                <a:t>Selection Criteria </a:t>
              </a:r>
            </a:p>
          </p:txBody>
        </p:sp>
        <p:sp>
          <p:nvSpPr>
            <p:cNvPr id="19" name="Text Box 7">
              <a:extLst>
                <a:ext uri="{FF2B5EF4-FFF2-40B4-BE49-F238E27FC236}">
                  <a16:creationId xmlns:a16="http://schemas.microsoft.com/office/drawing/2014/main" id="{5051B91F-96B7-468F-9FD4-D45A5E2576F5}"/>
                </a:ext>
              </a:extLst>
            </p:cNvPr>
            <p:cNvSpPr txBox="1">
              <a:spLocks noChangeArrowheads="1"/>
            </p:cNvSpPr>
            <p:nvPr/>
          </p:nvSpPr>
          <p:spPr bwMode="auto">
            <a:xfrm>
              <a:off x="9142455" y="2148437"/>
              <a:ext cx="2653331" cy="368783"/>
            </a:xfrm>
            <a:prstGeom prst="rect">
              <a:avLst/>
            </a:prstGeom>
            <a:solidFill>
              <a:srgbClr val="FFE600"/>
            </a:solidFill>
            <a:ln w="9525">
              <a:noFill/>
              <a:miter lim="800000"/>
              <a:headEnd/>
              <a:tailEnd/>
            </a:ln>
          </p:spPr>
          <p:txBody>
            <a:bodyPr lIns="72000" tIns="72000" rIns="72000" bIns="72000" anchor="b"/>
            <a:lstStyle/>
            <a:p>
              <a:pPr marL="190500" indent="-190500" algn="ctr" eaLnBrk="0" hangingPunct="0">
                <a:spcBef>
                  <a:spcPct val="50000"/>
                </a:spcBef>
              </a:pPr>
              <a:r>
                <a:rPr lang="en-US" sz="1500" b="1" dirty="0">
                  <a:solidFill>
                    <a:schemeClr val="bg1"/>
                  </a:solidFill>
                </a:rPr>
                <a:t>Study Tool </a:t>
              </a:r>
            </a:p>
          </p:txBody>
        </p:sp>
        <p:sp>
          <p:nvSpPr>
            <p:cNvPr id="20" name="Text Box 8">
              <a:extLst>
                <a:ext uri="{FF2B5EF4-FFF2-40B4-BE49-F238E27FC236}">
                  <a16:creationId xmlns:a16="http://schemas.microsoft.com/office/drawing/2014/main" id="{6FAD3D21-249D-44DE-8E86-CE8D647D106F}"/>
                </a:ext>
              </a:extLst>
            </p:cNvPr>
            <p:cNvSpPr txBox="1">
              <a:spLocks noChangeArrowheads="1"/>
            </p:cNvSpPr>
            <p:nvPr/>
          </p:nvSpPr>
          <p:spPr bwMode="auto">
            <a:xfrm>
              <a:off x="6141463" y="488626"/>
              <a:ext cx="2653331" cy="1436397"/>
            </a:xfrm>
            <a:prstGeom prst="rect">
              <a:avLst/>
            </a:prstGeom>
            <a:solidFill>
              <a:srgbClr val="F0F0F0"/>
            </a:solidFill>
            <a:ln w="9525">
              <a:noFill/>
              <a:miter lim="800000"/>
              <a:headEnd/>
              <a:tailEnd/>
            </a:ln>
          </p:spPr>
          <p:txBody>
            <a:bodyPr lIns="72000" tIns="72000" rIns="72000" bIns="72000"/>
            <a:lstStyle/>
            <a:p>
              <a:pPr marL="261938" indent="-261938" eaLnBrk="0" hangingPunct="0">
                <a:spcBef>
                  <a:spcPct val="50000"/>
                </a:spcBef>
                <a:spcAft>
                  <a:spcPct val="30000"/>
                </a:spcAft>
                <a:buClr>
                  <a:schemeClr val="tx2"/>
                </a:buClr>
                <a:buFont typeface="Arial" charset="0"/>
                <a:buChar char="►"/>
              </a:pPr>
              <a:r>
                <a:rPr lang="en-IN" sz="1200" dirty="0">
                  <a:solidFill>
                    <a:srgbClr val="000000"/>
                  </a:solidFill>
                  <a:effectLst/>
                  <a:ea typeface="Calibri" panose="020F0502020204030204" pitchFamily="34" charset="0"/>
                </a:rPr>
                <a:t>Exploratory Study design using quantitative approach</a:t>
              </a:r>
              <a:endParaRPr lang="en-US" sz="1200" dirty="0">
                <a:solidFill>
                  <a:srgbClr val="000000"/>
                </a:solidFill>
              </a:endParaRPr>
            </a:p>
          </p:txBody>
        </p:sp>
        <p:sp>
          <p:nvSpPr>
            <p:cNvPr id="21" name="Text Box 9">
              <a:extLst>
                <a:ext uri="{FF2B5EF4-FFF2-40B4-BE49-F238E27FC236}">
                  <a16:creationId xmlns:a16="http://schemas.microsoft.com/office/drawing/2014/main" id="{41EC7483-A031-4A2E-AD53-FB2902ABA6DA}"/>
                </a:ext>
              </a:extLst>
            </p:cNvPr>
            <p:cNvSpPr txBox="1">
              <a:spLocks noChangeArrowheads="1"/>
            </p:cNvSpPr>
            <p:nvPr/>
          </p:nvSpPr>
          <p:spPr bwMode="auto">
            <a:xfrm>
              <a:off x="9143009" y="537278"/>
              <a:ext cx="2653331" cy="1436397"/>
            </a:xfrm>
            <a:prstGeom prst="rect">
              <a:avLst/>
            </a:prstGeom>
            <a:solidFill>
              <a:srgbClr val="F0F0F0"/>
            </a:solidFill>
            <a:ln w="9525">
              <a:noFill/>
              <a:miter lim="800000"/>
              <a:headEnd/>
              <a:tailEnd/>
            </a:ln>
          </p:spPr>
          <p:txBody>
            <a:bodyPr lIns="72000" tIns="72000" rIns="72000" bIns="72000"/>
            <a:lstStyle/>
            <a:p>
              <a:pPr marL="261938" indent="-261938" eaLnBrk="0" hangingPunct="0">
                <a:spcBef>
                  <a:spcPct val="50000"/>
                </a:spcBef>
                <a:spcAft>
                  <a:spcPct val="30000"/>
                </a:spcAft>
                <a:buClr>
                  <a:schemeClr val="tx2"/>
                </a:buClr>
                <a:buFont typeface="Arial" charset="0"/>
                <a:buChar char="►"/>
              </a:pPr>
              <a:r>
                <a:rPr lang="en-IN" sz="1200" dirty="0">
                  <a:solidFill>
                    <a:srgbClr val="000000"/>
                  </a:solidFill>
                  <a:effectLst/>
                  <a:ea typeface="Calibri" panose="020F0502020204030204" pitchFamily="34" charset="0"/>
                </a:rPr>
                <a:t>Patients, Students, Faculty and Nursing Staff in AIIMS. </a:t>
              </a:r>
            </a:p>
            <a:p>
              <a:pPr marL="261938" indent="-261938" eaLnBrk="0" hangingPunct="0">
                <a:spcBef>
                  <a:spcPct val="50000"/>
                </a:spcBef>
                <a:spcAft>
                  <a:spcPct val="30000"/>
                </a:spcAft>
                <a:buClr>
                  <a:schemeClr val="tx2"/>
                </a:buClr>
                <a:buFont typeface="Arial" charset="0"/>
                <a:buChar char="►"/>
              </a:pPr>
              <a:r>
                <a:rPr lang="en-IN" sz="1200" dirty="0">
                  <a:solidFill>
                    <a:srgbClr val="000000"/>
                  </a:solidFill>
                  <a:effectLst/>
                  <a:ea typeface="Calibri" panose="020F0502020204030204" pitchFamily="34" charset="0"/>
                </a:rPr>
                <a:t>The sample size taken for the study is 40. </a:t>
              </a:r>
            </a:p>
            <a:p>
              <a:pPr marL="261938" indent="-261938" eaLnBrk="0" hangingPunct="0">
                <a:spcBef>
                  <a:spcPct val="50000"/>
                </a:spcBef>
                <a:spcAft>
                  <a:spcPct val="30000"/>
                </a:spcAft>
                <a:buClr>
                  <a:schemeClr val="tx2"/>
                </a:buClr>
                <a:buFont typeface="Arial" charset="0"/>
                <a:buChar char="►"/>
              </a:pPr>
              <a:r>
                <a:rPr lang="en-IN" sz="1200" dirty="0">
                  <a:solidFill>
                    <a:srgbClr val="000000"/>
                  </a:solidFill>
                  <a:effectLst/>
                  <a:ea typeface="Calibri" panose="020F0502020204030204" pitchFamily="34" charset="0"/>
                </a:rPr>
                <a:t>Sampling method used was Convenience Sampling.</a:t>
              </a:r>
              <a:r>
                <a:rPr lang="en-IN" sz="1200" dirty="0">
                  <a:solidFill>
                    <a:srgbClr val="000000"/>
                  </a:solidFill>
                  <a:effectLst/>
                  <a:latin typeface="Arial" panose="020B0604020202020204" pitchFamily="34" charset="0"/>
                  <a:ea typeface="Calibri" panose="020F0502020204030204" pitchFamily="34" charset="0"/>
                </a:rPr>
                <a:t> </a:t>
              </a:r>
              <a:endParaRPr lang="en-US" sz="1200" dirty="0">
                <a:solidFill>
                  <a:srgbClr val="000000"/>
                </a:solidFill>
              </a:endParaRPr>
            </a:p>
          </p:txBody>
        </p:sp>
        <p:sp>
          <p:nvSpPr>
            <p:cNvPr id="22" name="Text Box 10">
              <a:extLst>
                <a:ext uri="{FF2B5EF4-FFF2-40B4-BE49-F238E27FC236}">
                  <a16:creationId xmlns:a16="http://schemas.microsoft.com/office/drawing/2014/main" id="{E99942BD-8111-42AD-B74E-4698127A4EE1}"/>
                </a:ext>
              </a:extLst>
            </p:cNvPr>
            <p:cNvSpPr txBox="1">
              <a:spLocks noChangeArrowheads="1"/>
            </p:cNvSpPr>
            <p:nvPr/>
          </p:nvSpPr>
          <p:spPr bwMode="auto">
            <a:xfrm>
              <a:off x="6141463" y="2529592"/>
              <a:ext cx="2653331" cy="1436397"/>
            </a:xfrm>
            <a:prstGeom prst="rect">
              <a:avLst/>
            </a:prstGeom>
            <a:solidFill>
              <a:srgbClr val="F0F0F0"/>
            </a:solidFill>
            <a:ln w="9525">
              <a:noFill/>
              <a:miter lim="800000"/>
              <a:headEnd/>
              <a:tailEnd/>
            </a:ln>
          </p:spPr>
          <p:txBody>
            <a:bodyPr lIns="72000" tIns="72000" rIns="72000" bIns="72000"/>
            <a:lstStyle/>
            <a:p>
              <a:pPr marL="261938" indent="-261938" eaLnBrk="0" hangingPunct="0">
                <a:spcBef>
                  <a:spcPct val="50000"/>
                </a:spcBef>
                <a:spcAft>
                  <a:spcPct val="30000"/>
                </a:spcAft>
                <a:buClr>
                  <a:schemeClr val="tx2"/>
                </a:buClr>
                <a:buFont typeface="Arial" charset="0"/>
                <a:buChar char="►"/>
              </a:pPr>
              <a:r>
                <a:rPr lang="en-IN" sz="1200" dirty="0">
                  <a:solidFill>
                    <a:srgbClr val="000000"/>
                  </a:solidFill>
                  <a:effectLst/>
                  <a:ea typeface="Calibri" panose="020F0502020204030204" pitchFamily="34" charset="0"/>
                </a:rPr>
                <a:t>All those stakeholders who have given their consent for participating in the survey have been selected for the study</a:t>
              </a:r>
              <a:r>
                <a:rPr lang="en-IN" sz="1800" dirty="0">
                  <a:solidFill>
                    <a:srgbClr val="000000"/>
                  </a:solidFill>
                  <a:effectLst/>
                  <a:latin typeface="Arial" panose="020B0604020202020204" pitchFamily="34" charset="0"/>
                  <a:ea typeface="Calibri" panose="020F0502020204030204" pitchFamily="34" charset="0"/>
                </a:rPr>
                <a:t>.</a:t>
              </a:r>
              <a:endParaRPr lang="en-US" sz="1400" dirty="0">
                <a:solidFill>
                  <a:srgbClr val="000000"/>
                </a:solidFill>
              </a:endParaRPr>
            </a:p>
          </p:txBody>
        </p:sp>
        <p:sp>
          <p:nvSpPr>
            <p:cNvPr id="23" name="Text Box 11">
              <a:extLst>
                <a:ext uri="{FF2B5EF4-FFF2-40B4-BE49-F238E27FC236}">
                  <a16:creationId xmlns:a16="http://schemas.microsoft.com/office/drawing/2014/main" id="{258EF8ED-F280-485C-A579-2E3FCEE05CD9}"/>
                </a:ext>
              </a:extLst>
            </p:cNvPr>
            <p:cNvSpPr txBox="1">
              <a:spLocks noChangeArrowheads="1"/>
            </p:cNvSpPr>
            <p:nvPr/>
          </p:nvSpPr>
          <p:spPr bwMode="auto">
            <a:xfrm>
              <a:off x="9163013" y="2529591"/>
              <a:ext cx="2653331" cy="1436397"/>
            </a:xfrm>
            <a:prstGeom prst="rect">
              <a:avLst/>
            </a:prstGeom>
            <a:solidFill>
              <a:srgbClr val="F0F0F0"/>
            </a:solidFill>
            <a:ln w="9525">
              <a:noFill/>
              <a:miter lim="800000"/>
              <a:headEnd/>
              <a:tailEnd/>
            </a:ln>
          </p:spPr>
          <p:txBody>
            <a:bodyPr lIns="72000" tIns="72000" rIns="72000" bIns="72000"/>
            <a:lstStyle/>
            <a:p>
              <a:pPr marL="261938" indent="-261938" eaLnBrk="0" hangingPunct="0">
                <a:spcBef>
                  <a:spcPct val="50000"/>
                </a:spcBef>
                <a:spcAft>
                  <a:spcPct val="30000"/>
                </a:spcAft>
                <a:buClr>
                  <a:schemeClr val="tx2"/>
                </a:buClr>
                <a:buFont typeface="Arial" charset="0"/>
                <a:buChar char="►"/>
              </a:pPr>
              <a:r>
                <a:rPr lang="en-US" sz="1400" dirty="0">
                  <a:solidFill>
                    <a:srgbClr val="000000"/>
                  </a:solidFill>
                </a:rPr>
                <a:t> </a:t>
              </a:r>
              <a:r>
                <a:rPr lang="en-IN" sz="1200" dirty="0">
                  <a:solidFill>
                    <a:srgbClr val="000000"/>
                  </a:solidFill>
                  <a:effectLst/>
                  <a:ea typeface="Calibri" panose="020F0502020204030204" pitchFamily="34" charset="0"/>
                </a:rPr>
                <a:t>Primary Research was conducted using a semi structured questionnaire using a google form</a:t>
              </a:r>
              <a:r>
                <a:rPr lang="en-IN" sz="1800" dirty="0">
                  <a:solidFill>
                    <a:srgbClr val="000000"/>
                  </a:solidFill>
                  <a:effectLst/>
                  <a:latin typeface="Arial" panose="020B0604020202020204" pitchFamily="34" charset="0"/>
                  <a:ea typeface="Calibri" panose="020F0502020204030204" pitchFamily="34" charset="0"/>
                </a:rPr>
                <a:t>.</a:t>
              </a:r>
              <a:endParaRPr lang="en-US" sz="1400" dirty="0">
                <a:solidFill>
                  <a:srgbClr val="000000"/>
                </a:solidFill>
              </a:endParaRPr>
            </a:p>
            <a:p>
              <a:pPr marL="261938" indent="-261938" algn="ctr" eaLnBrk="0" hangingPunct="0">
                <a:spcBef>
                  <a:spcPct val="50000"/>
                </a:spcBef>
                <a:spcAft>
                  <a:spcPct val="30000"/>
                </a:spcAft>
                <a:buClr>
                  <a:schemeClr val="tx2"/>
                </a:buClr>
                <a:buFont typeface="Arial" charset="0"/>
                <a:buChar char="►"/>
              </a:pPr>
              <a:endParaRPr lang="en-US" sz="1400" dirty="0">
                <a:solidFill>
                  <a:srgbClr val="000000"/>
                </a:solidFill>
              </a:endParaRPr>
            </a:p>
          </p:txBody>
        </p:sp>
        <p:sp>
          <p:nvSpPr>
            <p:cNvPr id="24" name="Text Box 4">
              <a:extLst>
                <a:ext uri="{FF2B5EF4-FFF2-40B4-BE49-F238E27FC236}">
                  <a16:creationId xmlns:a16="http://schemas.microsoft.com/office/drawing/2014/main" id="{988D875E-92D4-47E9-BE1E-8F90333478D1}"/>
                </a:ext>
              </a:extLst>
            </p:cNvPr>
            <p:cNvSpPr txBox="1">
              <a:spLocks noChangeArrowheads="1"/>
            </p:cNvSpPr>
            <p:nvPr/>
          </p:nvSpPr>
          <p:spPr bwMode="auto">
            <a:xfrm>
              <a:off x="6165665" y="4220065"/>
              <a:ext cx="2750052" cy="432247"/>
            </a:xfrm>
            <a:prstGeom prst="rect">
              <a:avLst/>
            </a:prstGeom>
            <a:solidFill>
              <a:srgbClr val="FFE600"/>
            </a:solidFill>
            <a:ln w="9525">
              <a:noFill/>
              <a:miter lim="800000"/>
              <a:headEnd/>
              <a:tailEnd/>
            </a:ln>
          </p:spPr>
          <p:txBody>
            <a:bodyPr lIns="72000" tIns="72000" rIns="72000" bIns="72000" anchor="b"/>
            <a:lstStyle/>
            <a:p>
              <a:pPr marL="190500" indent="-190500" algn="ctr" eaLnBrk="0" hangingPunct="0">
                <a:spcBef>
                  <a:spcPct val="50000"/>
                </a:spcBef>
              </a:pPr>
              <a:r>
                <a:rPr lang="en-US" sz="1500" b="1" dirty="0">
                  <a:solidFill>
                    <a:schemeClr val="bg1"/>
                  </a:solidFill>
                </a:rPr>
                <a:t>Ethical Consideration </a:t>
              </a:r>
            </a:p>
          </p:txBody>
        </p:sp>
        <p:sp>
          <p:nvSpPr>
            <p:cNvPr id="25" name="Text Box 5">
              <a:extLst>
                <a:ext uri="{FF2B5EF4-FFF2-40B4-BE49-F238E27FC236}">
                  <a16:creationId xmlns:a16="http://schemas.microsoft.com/office/drawing/2014/main" id="{774A5805-EB71-472B-84A7-210F486DB01B}"/>
                </a:ext>
              </a:extLst>
            </p:cNvPr>
            <p:cNvSpPr txBox="1">
              <a:spLocks noChangeArrowheads="1"/>
            </p:cNvSpPr>
            <p:nvPr/>
          </p:nvSpPr>
          <p:spPr bwMode="auto">
            <a:xfrm>
              <a:off x="9142455" y="4226765"/>
              <a:ext cx="2653331" cy="432246"/>
            </a:xfrm>
            <a:prstGeom prst="rect">
              <a:avLst/>
            </a:prstGeom>
            <a:solidFill>
              <a:schemeClr val="tx2">
                <a:lumMod val="50000"/>
              </a:schemeClr>
            </a:solidFill>
            <a:ln w="9525">
              <a:noFill/>
              <a:miter lim="800000"/>
              <a:headEnd/>
              <a:tailEnd/>
            </a:ln>
          </p:spPr>
          <p:txBody>
            <a:bodyPr lIns="72000" tIns="72000" rIns="72000" bIns="72000" anchor="b"/>
            <a:lstStyle/>
            <a:p>
              <a:pPr marL="190500" indent="-190500" algn="ctr" eaLnBrk="0" hangingPunct="0">
                <a:spcBef>
                  <a:spcPct val="50000"/>
                </a:spcBef>
              </a:pPr>
              <a:r>
                <a:rPr lang="en-US" sz="1500" b="1" dirty="0">
                  <a:solidFill>
                    <a:srgbClr val="FFFFFF"/>
                  </a:solidFill>
                </a:rPr>
                <a:t>Data Analysis</a:t>
              </a:r>
            </a:p>
          </p:txBody>
        </p:sp>
        <p:sp>
          <p:nvSpPr>
            <p:cNvPr id="26" name="Text Box 8">
              <a:extLst>
                <a:ext uri="{FF2B5EF4-FFF2-40B4-BE49-F238E27FC236}">
                  <a16:creationId xmlns:a16="http://schemas.microsoft.com/office/drawing/2014/main" id="{4712F22A-E6F6-4AA3-8015-2BEC3FFF6D5F}"/>
                </a:ext>
              </a:extLst>
            </p:cNvPr>
            <p:cNvSpPr txBox="1">
              <a:spLocks noChangeArrowheads="1"/>
            </p:cNvSpPr>
            <p:nvPr/>
          </p:nvSpPr>
          <p:spPr bwMode="auto">
            <a:xfrm>
              <a:off x="6150865" y="4650998"/>
              <a:ext cx="2750052" cy="1826156"/>
            </a:xfrm>
            <a:prstGeom prst="rect">
              <a:avLst/>
            </a:prstGeom>
            <a:solidFill>
              <a:srgbClr val="F0F0F0"/>
            </a:solidFill>
            <a:ln w="9525">
              <a:noFill/>
              <a:miter lim="800000"/>
              <a:headEnd/>
              <a:tailEnd/>
            </a:ln>
          </p:spPr>
          <p:txBody>
            <a:bodyPr lIns="72000" tIns="72000" rIns="72000" bIns="72000"/>
            <a:lstStyle/>
            <a:p>
              <a:pPr marL="261938" indent="-261938" eaLnBrk="0" hangingPunct="0">
                <a:spcBef>
                  <a:spcPct val="50000"/>
                </a:spcBef>
                <a:spcAft>
                  <a:spcPct val="30000"/>
                </a:spcAft>
                <a:buClr>
                  <a:schemeClr val="tx2"/>
                </a:buClr>
                <a:buFont typeface="Arial" charset="0"/>
                <a:buChar char="►"/>
              </a:pPr>
              <a:r>
                <a:rPr lang="en-IN" sz="1200" dirty="0">
                  <a:solidFill>
                    <a:schemeClr val="bg1"/>
                  </a:solidFill>
                  <a:effectLst/>
                  <a:ea typeface="Calibri" panose="020F0502020204030204" pitchFamily="34" charset="0"/>
                </a:rPr>
                <a:t>All the credentials were kept confidential and were used for the purpose of this research only. The questionnaire was completely anonymous. Participation in the research was completely voluntary. </a:t>
              </a:r>
            </a:p>
            <a:p>
              <a:pPr marL="261938" indent="-261938" eaLnBrk="0" hangingPunct="0">
                <a:spcBef>
                  <a:spcPct val="50000"/>
                </a:spcBef>
                <a:spcAft>
                  <a:spcPct val="30000"/>
                </a:spcAft>
                <a:buClr>
                  <a:schemeClr val="tx2"/>
                </a:buClr>
                <a:buFont typeface="Arial" charset="0"/>
                <a:buChar char="►"/>
              </a:pPr>
              <a:r>
                <a:rPr lang="en-IN" sz="1200" dirty="0">
                  <a:solidFill>
                    <a:schemeClr val="bg1"/>
                  </a:solidFill>
                  <a:effectLst/>
                  <a:ea typeface="Calibri" panose="020F0502020204030204" pitchFamily="34" charset="0"/>
                </a:rPr>
                <a:t>Written consent was taken from </a:t>
              </a:r>
              <a:r>
                <a:rPr lang="en-IN" sz="1200" dirty="0">
                  <a:solidFill>
                    <a:srgbClr val="000000"/>
                  </a:solidFill>
                  <a:effectLst/>
                  <a:ea typeface="Calibri" panose="020F0502020204030204" pitchFamily="34" charset="0"/>
                </a:rPr>
                <a:t>the respondents for participating in the study</a:t>
              </a:r>
              <a:endParaRPr lang="en-US" sz="1200" dirty="0">
                <a:solidFill>
                  <a:srgbClr val="000000"/>
                </a:solidFill>
              </a:endParaRPr>
            </a:p>
          </p:txBody>
        </p:sp>
        <p:sp>
          <p:nvSpPr>
            <p:cNvPr id="27" name="Text Box 9">
              <a:extLst>
                <a:ext uri="{FF2B5EF4-FFF2-40B4-BE49-F238E27FC236}">
                  <a16:creationId xmlns:a16="http://schemas.microsoft.com/office/drawing/2014/main" id="{47731DCC-3C01-4B75-9337-F8AF73F012A2}"/>
                </a:ext>
              </a:extLst>
            </p:cNvPr>
            <p:cNvSpPr txBox="1">
              <a:spLocks noChangeArrowheads="1"/>
            </p:cNvSpPr>
            <p:nvPr/>
          </p:nvSpPr>
          <p:spPr bwMode="auto">
            <a:xfrm>
              <a:off x="9131480" y="4650998"/>
              <a:ext cx="2664306" cy="1750699"/>
            </a:xfrm>
            <a:prstGeom prst="rect">
              <a:avLst/>
            </a:prstGeom>
            <a:solidFill>
              <a:srgbClr val="F0F0F0"/>
            </a:solidFill>
            <a:ln w="9525">
              <a:noFill/>
              <a:miter lim="800000"/>
              <a:headEnd/>
              <a:tailEnd/>
            </a:ln>
          </p:spPr>
          <p:txBody>
            <a:bodyPr lIns="72000" tIns="72000" rIns="72000" bIns="72000"/>
            <a:lstStyle/>
            <a:p>
              <a:pPr marL="261938" indent="-261938" eaLnBrk="0" hangingPunct="0">
                <a:spcBef>
                  <a:spcPct val="50000"/>
                </a:spcBef>
                <a:spcAft>
                  <a:spcPct val="30000"/>
                </a:spcAft>
                <a:buClr>
                  <a:schemeClr val="tx2"/>
                </a:buClr>
                <a:buFont typeface="Arial" charset="0"/>
                <a:buChar char="►"/>
              </a:pPr>
              <a:r>
                <a:rPr lang="en-US" sz="1200" dirty="0">
                  <a:solidFill>
                    <a:srgbClr val="000000"/>
                  </a:solidFill>
                </a:rPr>
                <a:t> </a:t>
              </a:r>
              <a:r>
                <a:rPr lang="en-IN" sz="1200" dirty="0">
                  <a:solidFill>
                    <a:srgbClr val="000000"/>
                  </a:solidFill>
                  <a:effectLst/>
                  <a:ea typeface="Calibri" panose="020F0502020204030204" pitchFamily="34" charset="0"/>
                </a:rPr>
                <a:t>The descriptive statistics was used to analyse the data collected. Microsoft excel and Open Epi were the tools used for data analysis. </a:t>
              </a:r>
            </a:p>
            <a:p>
              <a:pPr eaLnBrk="0" hangingPunct="0">
                <a:spcBef>
                  <a:spcPct val="50000"/>
                </a:spcBef>
                <a:spcAft>
                  <a:spcPct val="30000"/>
                </a:spcAft>
                <a:buClr>
                  <a:schemeClr val="tx2"/>
                </a:buClr>
              </a:pPr>
              <a:endParaRPr lang="en-US" sz="1200" dirty="0">
                <a:solidFill>
                  <a:srgbClr val="000000"/>
                </a:solidFill>
              </a:endParaRPr>
            </a:p>
          </p:txBody>
        </p:sp>
      </p:grpSp>
      <p:pic>
        <p:nvPicPr>
          <p:cNvPr id="28" name="Picture 27">
            <a:extLst>
              <a:ext uri="{FF2B5EF4-FFF2-40B4-BE49-F238E27FC236}">
                <a16:creationId xmlns:a16="http://schemas.microsoft.com/office/drawing/2014/main" id="{B5BD529D-C4EB-4791-AC9B-539DD68B4837}"/>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58255"/>
            <a:ext cx="1742631" cy="820255"/>
          </a:xfrm>
          <a:prstGeom prst="rect">
            <a:avLst/>
          </a:prstGeom>
        </p:spPr>
      </p:pic>
    </p:spTree>
    <p:extLst>
      <p:ext uri="{BB962C8B-B14F-4D97-AF65-F5344CB8AC3E}">
        <p14:creationId xmlns:p14="http://schemas.microsoft.com/office/powerpoint/2010/main" val="109952852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FD0E8E8-C530-4B2D-A01A-CCD47590B6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C2A4E45-CE29-4882-AF90-F4E1AC9E47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7641" y="0"/>
            <a:ext cx="6542835" cy="6858000"/>
          </a:xfrm>
          <a:custGeom>
            <a:avLst/>
            <a:gdLst>
              <a:gd name="connsiteX0" fmla="*/ 1397169 w 6542835"/>
              <a:gd name="connsiteY0" fmla="*/ 0 h 6858000"/>
              <a:gd name="connsiteX1" fmla="*/ 6542835 w 6542835"/>
              <a:gd name="connsiteY1" fmla="*/ 0 h 6858000"/>
              <a:gd name="connsiteX2" fmla="*/ 6542835 w 6542835"/>
              <a:gd name="connsiteY2" fmla="*/ 6858000 h 6858000"/>
              <a:gd name="connsiteX3" fmla="*/ 1639958 w 6542835"/>
              <a:gd name="connsiteY3" fmla="*/ 6858000 h 6858000"/>
              <a:gd name="connsiteX4" fmla="*/ 1521013 w 6542835"/>
              <a:gd name="connsiteY4" fmla="*/ 6754967 h 6858000"/>
              <a:gd name="connsiteX5" fmla="*/ 0 w 6542835"/>
              <a:gd name="connsiteY5" fmla="*/ 3318447 h 6858000"/>
              <a:gd name="connsiteX6" fmla="*/ 1359779 w 6542835"/>
              <a:gd name="connsiteY6" fmla="*/ 356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42835" h="6858000">
                <a:moveTo>
                  <a:pt x="1397169" y="0"/>
                </a:moveTo>
                <a:lnTo>
                  <a:pt x="6542835" y="0"/>
                </a:lnTo>
                <a:lnTo>
                  <a:pt x="6542835" y="6858000"/>
                </a:lnTo>
                <a:lnTo>
                  <a:pt x="1639958" y="6858000"/>
                </a:lnTo>
                <a:lnTo>
                  <a:pt x="1521013" y="6754967"/>
                </a:lnTo>
                <a:cubicBezTo>
                  <a:pt x="586622" y="5905710"/>
                  <a:pt x="0" y="4680585"/>
                  <a:pt x="0" y="3318447"/>
                </a:cubicBezTo>
                <a:cubicBezTo>
                  <a:pt x="0" y="2036434"/>
                  <a:pt x="519638" y="875790"/>
                  <a:pt x="1359779" y="35648"/>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Oval 13">
            <a:extLst>
              <a:ext uri="{FF2B5EF4-FFF2-40B4-BE49-F238E27FC236}">
                <a16:creationId xmlns:a16="http://schemas.microsoft.com/office/drawing/2014/main" id="{B87BF251-0F3D-4FED-A71D-D1564D1D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064" y="1226650"/>
            <a:ext cx="548640" cy="548640"/>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5">
            <a:extLst>
              <a:ext uri="{FF2B5EF4-FFF2-40B4-BE49-F238E27FC236}">
                <a16:creationId xmlns:a16="http://schemas.microsoft.com/office/drawing/2014/main" id="{C0F80DFC-077A-4A53-AF1A-600D9F1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07055" y="0"/>
            <a:ext cx="2234723" cy="1723952"/>
          </a:xfrm>
          <a:custGeom>
            <a:avLst/>
            <a:gdLst>
              <a:gd name="connsiteX0" fmla="*/ 1735930 w 2234723"/>
              <a:gd name="connsiteY0" fmla="*/ 1723952 h 1723952"/>
              <a:gd name="connsiteX1" fmla="*/ 2234723 w 2234723"/>
              <a:gd name="connsiteY1" fmla="*/ 1723952 h 1723952"/>
              <a:gd name="connsiteX2" fmla="*/ 2220570 w 2234723"/>
              <a:gd name="connsiteY2" fmla="*/ 1665525 h 1723952"/>
              <a:gd name="connsiteX3" fmla="*/ 118986 w 2234723"/>
              <a:gd name="connsiteY3" fmla="*/ 3008 h 1723952"/>
              <a:gd name="connsiteX4" fmla="*/ 0 w 2234723"/>
              <a:gd name="connsiteY4" fmla="*/ 0 h 1723952"/>
              <a:gd name="connsiteX5" fmla="*/ 0 w 2234723"/>
              <a:gd name="connsiteY5" fmla="*/ 474250 h 1723952"/>
              <a:gd name="connsiteX6" fmla="*/ 187921 w 2234723"/>
              <a:gd name="connsiteY6" fmla="*/ 483739 h 1723952"/>
              <a:gd name="connsiteX7" fmla="*/ 1656728 w 2234723"/>
              <a:gd name="connsiteY7" fmla="*/ 1515386 h 172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4723" h="1723952">
                <a:moveTo>
                  <a:pt x="1735930" y="1723952"/>
                </a:moveTo>
                <a:lnTo>
                  <a:pt x="2234723" y="1723952"/>
                </a:lnTo>
                <a:lnTo>
                  <a:pt x="2220570" y="1665525"/>
                </a:lnTo>
                <a:cubicBezTo>
                  <a:pt x="1951414" y="739745"/>
                  <a:pt x="1119014" y="53700"/>
                  <a:pt x="118986" y="3008"/>
                </a:cubicBezTo>
                <a:lnTo>
                  <a:pt x="0" y="0"/>
                </a:lnTo>
                <a:lnTo>
                  <a:pt x="0" y="474250"/>
                </a:lnTo>
                <a:lnTo>
                  <a:pt x="187921" y="483739"/>
                </a:lnTo>
                <a:cubicBezTo>
                  <a:pt x="836688" y="549625"/>
                  <a:pt x="1385706" y="952924"/>
                  <a:pt x="1656728" y="1515386"/>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 name="Picture 39">
            <a:extLst>
              <a:ext uri="{FF2B5EF4-FFF2-40B4-BE49-F238E27FC236}">
                <a16:creationId xmlns:a16="http://schemas.microsoft.com/office/drawing/2014/main" id="{1EC084D8-0D7D-4E33-89A3-7233B189F9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88" y="0"/>
            <a:ext cx="1850222" cy="870898"/>
          </a:xfrm>
          <a:prstGeom prst="rect">
            <a:avLst/>
          </a:prstGeom>
        </p:spPr>
      </p:pic>
      <p:sp>
        <p:nvSpPr>
          <p:cNvPr id="5" name="TextBox 4">
            <a:extLst>
              <a:ext uri="{FF2B5EF4-FFF2-40B4-BE49-F238E27FC236}">
                <a16:creationId xmlns:a16="http://schemas.microsoft.com/office/drawing/2014/main" id="{FBF84145-A2C8-4029-876F-0165A794DC32}"/>
              </a:ext>
            </a:extLst>
          </p:cNvPr>
          <p:cNvSpPr txBox="1"/>
          <p:nvPr/>
        </p:nvSpPr>
        <p:spPr>
          <a:xfrm>
            <a:off x="6591496" y="2274838"/>
            <a:ext cx="5253789" cy="2308324"/>
          </a:xfrm>
          <a:prstGeom prst="rect">
            <a:avLst/>
          </a:prstGeom>
          <a:noFill/>
        </p:spPr>
        <p:txBody>
          <a:bodyPr wrap="square" rtlCol="0">
            <a:spAutoFit/>
          </a:bodyPr>
          <a:lstStyle/>
          <a:p>
            <a:r>
              <a:rPr lang="en-IN" sz="3600" dirty="0">
                <a:solidFill>
                  <a:schemeClr val="bg1"/>
                </a:solidFill>
              </a:rPr>
              <a:t>In the sample collected, 95% of the stakeholder’s were in favour of digitalization of AIIMS</a:t>
            </a:r>
          </a:p>
        </p:txBody>
      </p:sp>
      <p:graphicFrame>
        <p:nvGraphicFramePr>
          <p:cNvPr id="13" name="Chart 12">
            <a:extLst>
              <a:ext uri="{FF2B5EF4-FFF2-40B4-BE49-F238E27FC236}">
                <a16:creationId xmlns:a16="http://schemas.microsoft.com/office/drawing/2014/main" id="{73BC5483-ECBD-46E6-ABE2-3C50D414C622}"/>
              </a:ext>
            </a:extLst>
          </p:cNvPr>
          <p:cNvGraphicFramePr/>
          <p:nvPr>
            <p:extLst>
              <p:ext uri="{D42A27DB-BD31-4B8C-83A1-F6EECF244321}">
                <p14:modId xmlns:p14="http://schemas.microsoft.com/office/powerpoint/2010/main" val="1094966215"/>
              </p:ext>
            </p:extLst>
          </p:nvPr>
        </p:nvGraphicFramePr>
        <p:xfrm>
          <a:off x="178182" y="1905000"/>
          <a:ext cx="5291278" cy="35882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759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E3871D04-D33A-4AA8-8338-B0378A0B7363}"/>
              </a:ext>
            </a:extLst>
          </p:cNvPr>
          <p:cNvSpPr>
            <a:spLocks noGrp="1"/>
          </p:cNvSpPr>
          <p:nvPr>
            <p:ph type="sldNum" sz="quarter" idx="12"/>
          </p:nvPr>
        </p:nvSpPr>
        <p:spPr>
          <a:xfrm>
            <a:off x="8610600" y="6077585"/>
            <a:ext cx="2743200" cy="365125"/>
          </a:xfrm>
        </p:spPr>
        <p:txBody>
          <a:bodyPr>
            <a:normAutofit/>
          </a:bodyPr>
          <a:lstStyle/>
          <a:p>
            <a:pPr>
              <a:spcAft>
                <a:spcPts val="600"/>
              </a:spcAft>
            </a:pPr>
            <a:fld id="{26AD20E6-394B-4DF0-96A5-9647FF39C943}" type="slidenum">
              <a:rPr lang="en-IN">
                <a:solidFill>
                  <a:schemeClr val="tx1">
                    <a:lumMod val="75000"/>
                    <a:lumOff val="25000"/>
                  </a:schemeClr>
                </a:solidFill>
              </a:rPr>
              <a:pPr>
                <a:spcAft>
                  <a:spcPts val="600"/>
                </a:spcAft>
              </a:pPr>
              <a:t>8</a:t>
            </a:fld>
            <a:endParaRPr lang="en-IN">
              <a:solidFill>
                <a:schemeClr val="tx1">
                  <a:lumMod val="75000"/>
                  <a:lumOff val="25000"/>
                </a:schemeClr>
              </a:solidFill>
            </a:endParaRPr>
          </a:p>
        </p:txBody>
      </p:sp>
      <p:sp>
        <p:nvSpPr>
          <p:cNvPr id="64" name="Title 1">
            <a:extLst>
              <a:ext uri="{FF2B5EF4-FFF2-40B4-BE49-F238E27FC236}">
                <a16:creationId xmlns:a16="http://schemas.microsoft.com/office/drawing/2014/main" id="{1AE1D2E6-7FE4-49AD-806F-861F6CDFE92A}"/>
              </a:ext>
            </a:extLst>
          </p:cNvPr>
          <p:cNvSpPr>
            <a:spLocks noGrp="1"/>
          </p:cNvSpPr>
          <p:nvPr>
            <p:ph type="title"/>
          </p:nvPr>
        </p:nvSpPr>
        <p:spPr>
          <a:xfrm>
            <a:off x="1980327" y="290306"/>
            <a:ext cx="8978836" cy="523220"/>
          </a:xfrm>
        </p:spPr>
        <p:txBody>
          <a:bodyPr>
            <a:noAutofit/>
          </a:bodyPr>
          <a:lstStyle/>
          <a:p>
            <a:pPr algn="ctr"/>
            <a:r>
              <a:rPr lang="en-IN" sz="4600" b="1" dirty="0"/>
              <a:t>Results </a:t>
            </a:r>
          </a:p>
        </p:txBody>
      </p:sp>
      <p:pic>
        <p:nvPicPr>
          <p:cNvPr id="65" name="Picture 64">
            <a:extLst>
              <a:ext uri="{FF2B5EF4-FFF2-40B4-BE49-F238E27FC236}">
                <a16:creationId xmlns:a16="http://schemas.microsoft.com/office/drawing/2014/main" id="{D4236DEF-082B-495A-A171-843A5D87C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230" y="276582"/>
            <a:ext cx="1498913" cy="705537"/>
          </a:xfrm>
          <a:prstGeom prst="rect">
            <a:avLst/>
          </a:prstGeom>
        </p:spPr>
      </p:pic>
      <p:sp>
        <p:nvSpPr>
          <p:cNvPr id="11" name="TextBox 10">
            <a:extLst>
              <a:ext uri="{FF2B5EF4-FFF2-40B4-BE49-F238E27FC236}">
                <a16:creationId xmlns:a16="http://schemas.microsoft.com/office/drawing/2014/main" id="{62AABD24-9F69-4B60-B103-A49342331C37}"/>
              </a:ext>
            </a:extLst>
          </p:cNvPr>
          <p:cNvSpPr txBox="1"/>
          <p:nvPr/>
        </p:nvSpPr>
        <p:spPr>
          <a:xfrm>
            <a:off x="3658961" y="822887"/>
            <a:ext cx="5621568" cy="461665"/>
          </a:xfrm>
          <a:prstGeom prst="rect">
            <a:avLst/>
          </a:prstGeom>
          <a:solidFill>
            <a:schemeClr val="bg2">
              <a:lumMod val="50000"/>
            </a:schemeClr>
          </a:solidFill>
        </p:spPr>
        <p:txBody>
          <a:bodyPr wrap="square" rtlCol="0">
            <a:spAutoFit/>
          </a:bodyPr>
          <a:lstStyle/>
          <a:p>
            <a:pPr algn="ctr"/>
            <a:r>
              <a:rPr lang="en-IN" sz="2400" b="1" dirty="0">
                <a:solidFill>
                  <a:schemeClr val="bg1"/>
                </a:solidFill>
              </a:rPr>
              <a:t>Patient </a:t>
            </a:r>
          </a:p>
        </p:txBody>
      </p:sp>
      <p:sp>
        <p:nvSpPr>
          <p:cNvPr id="16" name="AutoShape 4">
            <a:extLst>
              <a:ext uri="{FF2B5EF4-FFF2-40B4-BE49-F238E27FC236}">
                <a16:creationId xmlns:a16="http://schemas.microsoft.com/office/drawing/2014/main" id="{9676FD94-410F-4A7E-95FA-044AF7BC7B0A}"/>
              </a:ext>
            </a:extLst>
          </p:cNvPr>
          <p:cNvSpPr>
            <a:spLocks noChangeArrowheads="1"/>
          </p:cNvSpPr>
          <p:nvPr/>
        </p:nvSpPr>
        <p:spPr bwMode="auto">
          <a:xfrm rot="16200000">
            <a:off x="6543017" y="1152194"/>
            <a:ext cx="5071112" cy="5509917"/>
          </a:xfrm>
          <a:prstGeom prst="homePlate">
            <a:avLst>
              <a:gd name="adj" fmla="val 14405"/>
            </a:avLst>
          </a:prstGeom>
          <a:solidFill>
            <a:srgbClr val="FFE600"/>
          </a:solidFill>
          <a:ln w="6350">
            <a:noFill/>
            <a:miter lim="800000"/>
            <a:headEnd/>
            <a:tailEnd/>
          </a:ln>
        </p:spPr>
        <p:txBody>
          <a:bodyPr vert="eaVert" lIns="45720" rIns="45720"/>
          <a:lstStyle/>
          <a:p>
            <a:pPr marL="114300" indent="-114300" algn="l" eaLnBrk="0" hangingPunct="0">
              <a:spcBef>
                <a:spcPct val="30000"/>
              </a:spcBef>
              <a:buClr>
                <a:schemeClr val="tx2"/>
              </a:buClr>
            </a:pPr>
            <a:endParaRPr lang="en-US" sz="1600" b="1" dirty="0">
              <a:solidFill>
                <a:srgbClr val="FFFFFF"/>
              </a:solidFill>
            </a:endParaRPr>
          </a:p>
          <a:p>
            <a:pPr marL="273050" lvl="2" indent="-273050" eaLnBrk="0" hangingPunct="0">
              <a:spcBef>
                <a:spcPct val="30000"/>
              </a:spcBef>
              <a:buClr>
                <a:schemeClr val="tx2"/>
              </a:buClr>
              <a:buSzPct val="100000"/>
              <a:buFont typeface="EYInterstate Light" panose="02000506000000020004" pitchFamily="2" charset="0"/>
              <a:buChar char="•"/>
              <a:tabLst>
                <a:tab pos="630238" algn="l"/>
              </a:tabLst>
            </a:pPr>
            <a:r>
              <a:rPr lang="en-US" dirty="0"/>
              <a:t>It was observed that 70% of new patient took more than 2 hours to complete their registration process rather than 10% of referral patients who faced more than 2 hours of registration time. </a:t>
            </a:r>
          </a:p>
          <a:p>
            <a:pPr marL="273050" lvl="2" indent="-273050" eaLnBrk="0" hangingPunct="0">
              <a:spcBef>
                <a:spcPct val="30000"/>
              </a:spcBef>
              <a:buClr>
                <a:schemeClr val="tx2"/>
              </a:buClr>
              <a:buSzPct val="100000"/>
              <a:buFont typeface="EYInterstate Light" panose="02000506000000020004" pitchFamily="2" charset="0"/>
              <a:buChar char="•"/>
              <a:tabLst>
                <a:tab pos="630238" algn="l"/>
              </a:tabLst>
            </a:pPr>
            <a:r>
              <a:rPr lang="en-US" dirty="0"/>
              <a:t>It was observed that 80% of the patients had preferred to have a walk-in appointment, among which 87.5% were new patients. </a:t>
            </a:r>
          </a:p>
          <a:p>
            <a:pPr marL="273050" lvl="2" indent="-273050" eaLnBrk="0" hangingPunct="0">
              <a:spcBef>
                <a:spcPct val="30000"/>
              </a:spcBef>
              <a:buClr>
                <a:schemeClr val="tx2"/>
              </a:buClr>
              <a:buSzPct val="100000"/>
              <a:buFont typeface="EYInterstate Light" panose="02000506000000020004" pitchFamily="2" charset="0"/>
              <a:buChar char="•"/>
              <a:tabLst>
                <a:tab pos="630238" algn="l"/>
              </a:tabLst>
            </a:pPr>
            <a:r>
              <a:rPr lang="en-US" dirty="0"/>
              <a:t>It was observed that 87.5% of new patients were dissatisfied with the current system</a:t>
            </a:r>
            <a:r>
              <a:rPr lang="en-US" sz="1600" dirty="0">
                <a:solidFill>
                  <a:srgbClr val="FFFFFF"/>
                </a:solidFill>
              </a:rPr>
              <a:t>. </a:t>
            </a:r>
          </a:p>
        </p:txBody>
      </p:sp>
      <p:graphicFrame>
        <p:nvGraphicFramePr>
          <p:cNvPr id="24" name="Table 23">
            <a:extLst>
              <a:ext uri="{FF2B5EF4-FFF2-40B4-BE49-F238E27FC236}">
                <a16:creationId xmlns:a16="http://schemas.microsoft.com/office/drawing/2014/main" id="{40E5695D-B418-4118-BA88-325FAE926FBB}"/>
              </a:ext>
            </a:extLst>
          </p:cNvPr>
          <p:cNvGraphicFramePr>
            <a:graphicFrameLocks noGrp="1"/>
          </p:cNvGraphicFramePr>
          <p:nvPr>
            <p:extLst>
              <p:ext uri="{D42A27DB-BD31-4B8C-83A1-F6EECF244321}">
                <p14:modId xmlns:p14="http://schemas.microsoft.com/office/powerpoint/2010/main" val="3751019847"/>
              </p:ext>
            </p:extLst>
          </p:nvPr>
        </p:nvGraphicFramePr>
        <p:xfrm>
          <a:off x="551587" y="4005296"/>
          <a:ext cx="2392044" cy="941070"/>
        </p:xfrm>
        <a:graphic>
          <a:graphicData uri="http://schemas.openxmlformats.org/drawingml/2006/table">
            <a:tbl>
              <a:tblPr firstRow="1" firstCol="1" bandRow="1">
                <a:tableStyleId>{1FECB4D8-DB02-4DC6-A0A2-4F2EBAE1DC90}</a:tableStyleId>
              </a:tblPr>
              <a:tblGrid>
                <a:gridCol w="797348">
                  <a:extLst>
                    <a:ext uri="{9D8B030D-6E8A-4147-A177-3AD203B41FA5}">
                      <a16:colId xmlns:a16="http://schemas.microsoft.com/office/drawing/2014/main" val="2978410774"/>
                    </a:ext>
                  </a:extLst>
                </a:gridCol>
                <a:gridCol w="797348">
                  <a:extLst>
                    <a:ext uri="{9D8B030D-6E8A-4147-A177-3AD203B41FA5}">
                      <a16:colId xmlns:a16="http://schemas.microsoft.com/office/drawing/2014/main" val="1000641282"/>
                    </a:ext>
                  </a:extLst>
                </a:gridCol>
                <a:gridCol w="797348">
                  <a:extLst>
                    <a:ext uri="{9D8B030D-6E8A-4147-A177-3AD203B41FA5}">
                      <a16:colId xmlns:a16="http://schemas.microsoft.com/office/drawing/2014/main" val="1947094404"/>
                    </a:ext>
                  </a:extLst>
                </a:gridCol>
              </a:tblGrid>
              <a:tr h="470535">
                <a:tc>
                  <a:txBody>
                    <a:bodyPr/>
                    <a:lstStyle/>
                    <a:p>
                      <a:pPr algn="ctr">
                        <a:lnSpc>
                          <a:spcPct val="107000"/>
                        </a:lnSpc>
                        <a:spcAft>
                          <a:spcPts val="800"/>
                        </a:spcAft>
                      </a:pPr>
                      <a:r>
                        <a:rPr lang="en-IN" sz="1200" dirty="0">
                          <a:effectLst/>
                        </a:rPr>
                        <a:t>Dissatisfied</a:t>
                      </a:r>
                      <a:endParaRPr lang="en-IN" sz="1200" dirty="0">
                        <a:effectLst/>
                        <a:latin typeface="Times New Roman" panose="02020603050405020304" pitchFamily="18"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IN" sz="1200">
                          <a:effectLst/>
                        </a:rPr>
                        <a:t>Moderate</a:t>
                      </a:r>
                      <a:endParaRPr lang="en-IN" sz="1200">
                        <a:effectLst/>
                        <a:latin typeface="Times New Roman" panose="02020603050405020304" pitchFamily="18"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IN" sz="1200">
                          <a:effectLst/>
                        </a:rPr>
                        <a:t>Satisfied</a:t>
                      </a:r>
                      <a:endParaRPr lang="en-IN" sz="1200">
                        <a:effectLst/>
                        <a:latin typeface="Times New Roman" panose="02020603050405020304" pitchFamily="18" charset="0"/>
                        <a:ea typeface="Calibri" panose="020F0502020204030204" pitchFamily="34" charset="0"/>
                        <a:cs typeface="Mangal" panose="02040503050203030202" pitchFamily="18" charset="0"/>
                      </a:endParaRPr>
                    </a:p>
                  </a:txBody>
                  <a:tcPr marL="68580" marR="68580" marT="0" marB="0" anchor="ctr"/>
                </a:tc>
                <a:extLst>
                  <a:ext uri="{0D108BD9-81ED-4DB2-BD59-A6C34878D82A}">
                    <a16:rowId xmlns:a16="http://schemas.microsoft.com/office/drawing/2014/main" val="3964922068"/>
                  </a:ext>
                </a:extLst>
              </a:tr>
              <a:tr h="470535">
                <a:tc>
                  <a:txBody>
                    <a:bodyPr/>
                    <a:lstStyle/>
                    <a:p>
                      <a:pPr algn="ctr">
                        <a:lnSpc>
                          <a:spcPct val="107000"/>
                        </a:lnSpc>
                        <a:spcAft>
                          <a:spcPts val="800"/>
                        </a:spcAft>
                      </a:pPr>
                      <a:r>
                        <a:rPr lang="en-IN" sz="1200">
                          <a:effectLst/>
                        </a:rPr>
                        <a:t>8</a:t>
                      </a:r>
                      <a:endParaRPr lang="en-IN" sz="1200">
                        <a:effectLst/>
                        <a:latin typeface="Times New Roman" panose="02020603050405020304" pitchFamily="18"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IN" sz="1200">
                          <a:effectLst/>
                        </a:rPr>
                        <a:t>1</a:t>
                      </a:r>
                      <a:endParaRPr lang="en-IN" sz="1200">
                        <a:effectLst/>
                        <a:latin typeface="Times New Roman" panose="02020603050405020304" pitchFamily="18"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IN" sz="1200" dirty="0">
                          <a:effectLst/>
                        </a:rPr>
                        <a:t>1</a:t>
                      </a:r>
                      <a:endParaRPr lang="en-IN" sz="1200" dirty="0">
                        <a:effectLst/>
                        <a:latin typeface="Times New Roman" panose="02020603050405020304" pitchFamily="18" charset="0"/>
                        <a:ea typeface="Calibri" panose="020F0502020204030204" pitchFamily="34" charset="0"/>
                        <a:cs typeface="Mangal" panose="02040503050203030202" pitchFamily="18" charset="0"/>
                      </a:endParaRPr>
                    </a:p>
                  </a:txBody>
                  <a:tcPr marL="68580" marR="68580" marT="0" marB="0" anchor="ctr"/>
                </a:tc>
                <a:extLst>
                  <a:ext uri="{0D108BD9-81ED-4DB2-BD59-A6C34878D82A}">
                    <a16:rowId xmlns:a16="http://schemas.microsoft.com/office/drawing/2014/main" val="3957050444"/>
                  </a:ext>
                </a:extLst>
              </a:tr>
            </a:tbl>
          </a:graphicData>
        </a:graphic>
      </p:graphicFrame>
      <p:graphicFrame>
        <p:nvGraphicFramePr>
          <p:cNvPr id="26" name="Table 25">
            <a:extLst>
              <a:ext uri="{FF2B5EF4-FFF2-40B4-BE49-F238E27FC236}">
                <a16:creationId xmlns:a16="http://schemas.microsoft.com/office/drawing/2014/main" id="{C0BDF271-22B9-4D5B-AAAC-6176106CA954}"/>
              </a:ext>
            </a:extLst>
          </p:cNvPr>
          <p:cNvGraphicFramePr>
            <a:graphicFrameLocks noGrp="1"/>
          </p:cNvGraphicFramePr>
          <p:nvPr>
            <p:extLst>
              <p:ext uri="{D42A27DB-BD31-4B8C-83A1-F6EECF244321}">
                <p14:modId xmlns:p14="http://schemas.microsoft.com/office/powerpoint/2010/main" val="3359535"/>
              </p:ext>
            </p:extLst>
          </p:nvPr>
        </p:nvGraphicFramePr>
        <p:xfrm>
          <a:off x="3613054" y="4007301"/>
          <a:ext cx="2392044" cy="941070"/>
        </p:xfrm>
        <a:graphic>
          <a:graphicData uri="http://schemas.openxmlformats.org/drawingml/2006/table">
            <a:tbl>
              <a:tblPr firstRow="1" firstCol="1" bandRow="1">
                <a:tableStyleId>{1FECB4D8-DB02-4DC6-A0A2-4F2EBAE1DC90}</a:tableStyleId>
              </a:tblPr>
              <a:tblGrid>
                <a:gridCol w="797348">
                  <a:extLst>
                    <a:ext uri="{9D8B030D-6E8A-4147-A177-3AD203B41FA5}">
                      <a16:colId xmlns:a16="http://schemas.microsoft.com/office/drawing/2014/main" val="121921816"/>
                    </a:ext>
                  </a:extLst>
                </a:gridCol>
                <a:gridCol w="797348">
                  <a:extLst>
                    <a:ext uri="{9D8B030D-6E8A-4147-A177-3AD203B41FA5}">
                      <a16:colId xmlns:a16="http://schemas.microsoft.com/office/drawing/2014/main" val="2236207124"/>
                    </a:ext>
                  </a:extLst>
                </a:gridCol>
                <a:gridCol w="797348">
                  <a:extLst>
                    <a:ext uri="{9D8B030D-6E8A-4147-A177-3AD203B41FA5}">
                      <a16:colId xmlns:a16="http://schemas.microsoft.com/office/drawing/2014/main" val="3701026403"/>
                    </a:ext>
                  </a:extLst>
                </a:gridCol>
              </a:tblGrid>
              <a:tr h="470535">
                <a:tc>
                  <a:txBody>
                    <a:bodyPr/>
                    <a:lstStyle/>
                    <a:p>
                      <a:pPr algn="ctr">
                        <a:lnSpc>
                          <a:spcPct val="107000"/>
                        </a:lnSpc>
                        <a:spcAft>
                          <a:spcPts val="800"/>
                        </a:spcAft>
                      </a:pPr>
                      <a:r>
                        <a:rPr lang="en-IN" sz="1200" dirty="0">
                          <a:effectLst/>
                        </a:rPr>
                        <a:t>Dissatisfied</a:t>
                      </a:r>
                      <a:endParaRPr lang="en-IN" sz="1200" dirty="0">
                        <a:effectLst/>
                        <a:latin typeface="Times New Roman" panose="02020603050405020304" pitchFamily="18"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IN" sz="1200">
                          <a:effectLst/>
                        </a:rPr>
                        <a:t>Moderate</a:t>
                      </a:r>
                      <a:endParaRPr lang="en-IN" sz="1200">
                        <a:effectLst/>
                        <a:latin typeface="Times New Roman" panose="02020603050405020304" pitchFamily="18"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IN" sz="1200">
                          <a:effectLst/>
                        </a:rPr>
                        <a:t>Satisfied</a:t>
                      </a:r>
                      <a:endParaRPr lang="en-IN" sz="1200">
                        <a:effectLst/>
                        <a:latin typeface="Times New Roman" panose="02020603050405020304" pitchFamily="18" charset="0"/>
                        <a:ea typeface="Calibri" panose="020F0502020204030204" pitchFamily="34" charset="0"/>
                        <a:cs typeface="Mangal" panose="02040503050203030202" pitchFamily="18" charset="0"/>
                      </a:endParaRPr>
                    </a:p>
                  </a:txBody>
                  <a:tcPr marL="68580" marR="68580" marT="0" marB="0" anchor="ctr"/>
                </a:tc>
                <a:extLst>
                  <a:ext uri="{0D108BD9-81ED-4DB2-BD59-A6C34878D82A}">
                    <a16:rowId xmlns:a16="http://schemas.microsoft.com/office/drawing/2014/main" val="2473048624"/>
                  </a:ext>
                </a:extLst>
              </a:tr>
              <a:tr h="470535">
                <a:tc>
                  <a:txBody>
                    <a:bodyPr/>
                    <a:lstStyle/>
                    <a:p>
                      <a:pPr algn="ctr">
                        <a:lnSpc>
                          <a:spcPct val="107000"/>
                        </a:lnSpc>
                        <a:spcAft>
                          <a:spcPts val="800"/>
                        </a:spcAft>
                      </a:pPr>
                      <a:r>
                        <a:rPr lang="en-IN" sz="1200">
                          <a:effectLst/>
                        </a:rPr>
                        <a:t>7</a:t>
                      </a:r>
                      <a:endParaRPr lang="en-IN" sz="1200">
                        <a:effectLst/>
                        <a:latin typeface="Times New Roman" panose="02020603050405020304" pitchFamily="18"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IN" sz="1200">
                          <a:effectLst/>
                        </a:rPr>
                        <a:t>2</a:t>
                      </a:r>
                      <a:endParaRPr lang="en-IN" sz="1200">
                        <a:effectLst/>
                        <a:latin typeface="Times New Roman" panose="02020603050405020304" pitchFamily="18"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IN" sz="1200" dirty="0">
                          <a:effectLst/>
                        </a:rPr>
                        <a:t>1</a:t>
                      </a:r>
                      <a:endParaRPr lang="en-IN" sz="1200" dirty="0">
                        <a:effectLst/>
                        <a:latin typeface="Times New Roman" panose="02020603050405020304" pitchFamily="18" charset="0"/>
                        <a:ea typeface="Calibri" panose="020F0502020204030204" pitchFamily="34" charset="0"/>
                        <a:cs typeface="Mangal" panose="02040503050203030202" pitchFamily="18" charset="0"/>
                      </a:endParaRPr>
                    </a:p>
                  </a:txBody>
                  <a:tcPr marL="68580" marR="68580" marT="0" marB="0" anchor="ctr"/>
                </a:tc>
                <a:extLst>
                  <a:ext uri="{0D108BD9-81ED-4DB2-BD59-A6C34878D82A}">
                    <a16:rowId xmlns:a16="http://schemas.microsoft.com/office/drawing/2014/main" val="3569959488"/>
                  </a:ext>
                </a:extLst>
              </a:tr>
            </a:tbl>
          </a:graphicData>
        </a:graphic>
      </p:graphicFrame>
      <p:graphicFrame>
        <p:nvGraphicFramePr>
          <p:cNvPr id="27" name="Table 26">
            <a:extLst>
              <a:ext uri="{FF2B5EF4-FFF2-40B4-BE49-F238E27FC236}">
                <a16:creationId xmlns:a16="http://schemas.microsoft.com/office/drawing/2014/main" id="{70599D94-FD1C-4F8C-90D3-CF97C1028CC9}"/>
              </a:ext>
            </a:extLst>
          </p:cNvPr>
          <p:cNvGraphicFramePr>
            <a:graphicFrameLocks noGrp="1"/>
          </p:cNvGraphicFramePr>
          <p:nvPr>
            <p:extLst>
              <p:ext uri="{D42A27DB-BD31-4B8C-83A1-F6EECF244321}">
                <p14:modId xmlns:p14="http://schemas.microsoft.com/office/powerpoint/2010/main" val="3071358459"/>
              </p:ext>
            </p:extLst>
          </p:nvPr>
        </p:nvGraphicFramePr>
        <p:xfrm>
          <a:off x="525329" y="5230598"/>
          <a:ext cx="2392044" cy="941070"/>
        </p:xfrm>
        <a:graphic>
          <a:graphicData uri="http://schemas.openxmlformats.org/drawingml/2006/table">
            <a:tbl>
              <a:tblPr firstRow="1" firstCol="1" bandRow="1">
                <a:tableStyleId>{1FECB4D8-DB02-4DC6-A0A2-4F2EBAE1DC90}</a:tableStyleId>
              </a:tblPr>
              <a:tblGrid>
                <a:gridCol w="797348">
                  <a:extLst>
                    <a:ext uri="{9D8B030D-6E8A-4147-A177-3AD203B41FA5}">
                      <a16:colId xmlns:a16="http://schemas.microsoft.com/office/drawing/2014/main" val="177565639"/>
                    </a:ext>
                  </a:extLst>
                </a:gridCol>
                <a:gridCol w="797348">
                  <a:extLst>
                    <a:ext uri="{9D8B030D-6E8A-4147-A177-3AD203B41FA5}">
                      <a16:colId xmlns:a16="http://schemas.microsoft.com/office/drawing/2014/main" val="2142354956"/>
                    </a:ext>
                  </a:extLst>
                </a:gridCol>
                <a:gridCol w="797348">
                  <a:extLst>
                    <a:ext uri="{9D8B030D-6E8A-4147-A177-3AD203B41FA5}">
                      <a16:colId xmlns:a16="http://schemas.microsoft.com/office/drawing/2014/main" val="914451930"/>
                    </a:ext>
                  </a:extLst>
                </a:gridCol>
              </a:tblGrid>
              <a:tr h="470535">
                <a:tc>
                  <a:txBody>
                    <a:bodyPr/>
                    <a:lstStyle/>
                    <a:p>
                      <a:pPr algn="ctr">
                        <a:lnSpc>
                          <a:spcPct val="107000"/>
                        </a:lnSpc>
                        <a:spcAft>
                          <a:spcPts val="800"/>
                        </a:spcAft>
                      </a:pPr>
                      <a:r>
                        <a:rPr lang="en-IN" sz="1200">
                          <a:effectLst/>
                        </a:rPr>
                        <a:t>Dissatisfied</a:t>
                      </a:r>
                      <a:endParaRPr lang="en-IN" sz="1200">
                        <a:effectLst/>
                        <a:latin typeface="Times New Roman" panose="02020603050405020304" pitchFamily="18"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IN" sz="1200" dirty="0">
                          <a:effectLst/>
                        </a:rPr>
                        <a:t>Moderate</a:t>
                      </a:r>
                      <a:endParaRPr lang="en-IN" sz="1200" dirty="0">
                        <a:effectLst/>
                        <a:latin typeface="Times New Roman" panose="02020603050405020304" pitchFamily="18"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IN" sz="1200">
                          <a:effectLst/>
                        </a:rPr>
                        <a:t>Satisfied</a:t>
                      </a:r>
                      <a:endParaRPr lang="en-IN" sz="1200">
                        <a:effectLst/>
                        <a:latin typeface="Times New Roman" panose="02020603050405020304" pitchFamily="18" charset="0"/>
                        <a:ea typeface="Calibri" panose="020F0502020204030204" pitchFamily="34" charset="0"/>
                        <a:cs typeface="Mangal" panose="02040503050203030202" pitchFamily="18" charset="0"/>
                      </a:endParaRPr>
                    </a:p>
                  </a:txBody>
                  <a:tcPr marL="68580" marR="68580" marT="0" marB="0" anchor="ctr"/>
                </a:tc>
                <a:extLst>
                  <a:ext uri="{0D108BD9-81ED-4DB2-BD59-A6C34878D82A}">
                    <a16:rowId xmlns:a16="http://schemas.microsoft.com/office/drawing/2014/main" val="1272344728"/>
                  </a:ext>
                </a:extLst>
              </a:tr>
              <a:tr h="470535">
                <a:tc>
                  <a:txBody>
                    <a:bodyPr/>
                    <a:lstStyle/>
                    <a:p>
                      <a:pPr algn="ctr">
                        <a:lnSpc>
                          <a:spcPct val="107000"/>
                        </a:lnSpc>
                        <a:spcAft>
                          <a:spcPts val="800"/>
                        </a:spcAft>
                      </a:pPr>
                      <a:r>
                        <a:rPr lang="en-IN" sz="1200">
                          <a:effectLst/>
                        </a:rPr>
                        <a:t>9</a:t>
                      </a:r>
                      <a:endParaRPr lang="en-IN" sz="1200">
                        <a:effectLst/>
                        <a:latin typeface="Times New Roman" panose="02020603050405020304" pitchFamily="18"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IN" sz="1200">
                          <a:effectLst/>
                        </a:rPr>
                        <a:t>1</a:t>
                      </a:r>
                      <a:endParaRPr lang="en-IN" sz="1200">
                        <a:effectLst/>
                        <a:latin typeface="Times New Roman" panose="02020603050405020304" pitchFamily="18"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IN" sz="1200" dirty="0">
                          <a:effectLst/>
                        </a:rPr>
                        <a:t>0</a:t>
                      </a:r>
                      <a:endParaRPr lang="en-IN" sz="1200" dirty="0">
                        <a:effectLst/>
                        <a:latin typeface="Times New Roman" panose="02020603050405020304" pitchFamily="18" charset="0"/>
                        <a:ea typeface="Calibri" panose="020F0502020204030204" pitchFamily="34" charset="0"/>
                        <a:cs typeface="Mangal" panose="02040503050203030202" pitchFamily="18" charset="0"/>
                      </a:endParaRPr>
                    </a:p>
                  </a:txBody>
                  <a:tcPr marL="68580" marR="68580" marT="0" marB="0" anchor="ctr"/>
                </a:tc>
                <a:extLst>
                  <a:ext uri="{0D108BD9-81ED-4DB2-BD59-A6C34878D82A}">
                    <a16:rowId xmlns:a16="http://schemas.microsoft.com/office/drawing/2014/main" val="4158717302"/>
                  </a:ext>
                </a:extLst>
              </a:tr>
            </a:tbl>
          </a:graphicData>
        </a:graphic>
      </p:graphicFrame>
      <p:graphicFrame>
        <p:nvGraphicFramePr>
          <p:cNvPr id="29" name="Table 28">
            <a:extLst>
              <a:ext uri="{FF2B5EF4-FFF2-40B4-BE49-F238E27FC236}">
                <a16:creationId xmlns:a16="http://schemas.microsoft.com/office/drawing/2014/main" id="{DAC942B3-0CD5-4DFD-827D-99CC11D3CB92}"/>
              </a:ext>
            </a:extLst>
          </p:cNvPr>
          <p:cNvGraphicFramePr>
            <a:graphicFrameLocks noGrp="1"/>
          </p:cNvGraphicFramePr>
          <p:nvPr>
            <p:extLst>
              <p:ext uri="{D42A27DB-BD31-4B8C-83A1-F6EECF244321}">
                <p14:modId xmlns:p14="http://schemas.microsoft.com/office/powerpoint/2010/main" val="3066587324"/>
              </p:ext>
            </p:extLst>
          </p:nvPr>
        </p:nvGraphicFramePr>
        <p:xfrm>
          <a:off x="3606119" y="5249235"/>
          <a:ext cx="2392044" cy="941070"/>
        </p:xfrm>
        <a:graphic>
          <a:graphicData uri="http://schemas.openxmlformats.org/drawingml/2006/table">
            <a:tbl>
              <a:tblPr firstRow="1" firstCol="1" bandRow="1">
                <a:tableStyleId>{1FECB4D8-DB02-4DC6-A0A2-4F2EBAE1DC90}</a:tableStyleId>
              </a:tblPr>
              <a:tblGrid>
                <a:gridCol w="797348">
                  <a:extLst>
                    <a:ext uri="{9D8B030D-6E8A-4147-A177-3AD203B41FA5}">
                      <a16:colId xmlns:a16="http://schemas.microsoft.com/office/drawing/2014/main" val="3460788605"/>
                    </a:ext>
                  </a:extLst>
                </a:gridCol>
                <a:gridCol w="797348">
                  <a:extLst>
                    <a:ext uri="{9D8B030D-6E8A-4147-A177-3AD203B41FA5}">
                      <a16:colId xmlns:a16="http://schemas.microsoft.com/office/drawing/2014/main" val="2180625241"/>
                    </a:ext>
                  </a:extLst>
                </a:gridCol>
                <a:gridCol w="797348">
                  <a:extLst>
                    <a:ext uri="{9D8B030D-6E8A-4147-A177-3AD203B41FA5}">
                      <a16:colId xmlns:a16="http://schemas.microsoft.com/office/drawing/2014/main" val="2235895988"/>
                    </a:ext>
                  </a:extLst>
                </a:gridCol>
              </a:tblGrid>
              <a:tr h="470535">
                <a:tc>
                  <a:txBody>
                    <a:bodyPr/>
                    <a:lstStyle/>
                    <a:p>
                      <a:pPr algn="ctr">
                        <a:lnSpc>
                          <a:spcPct val="107000"/>
                        </a:lnSpc>
                        <a:spcAft>
                          <a:spcPts val="800"/>
                        </a:spcAft>
                      </a:pPr>
                      <a:r>
                        <a:rPr lang="en-IN" sz="1200" dirty="0">
                          <a:effectLst/>
                        </a:rPr>
                        <a:t>Dissatisfied</a:t>
                      </a:r>
                      <a:endParaRPr lang="en-IN" sz="1200" dirty="0">
                        <a:effectLst/>
                        <a:latin typeface="Times New Roman" panose="02020603050405020304" pitchFamily="18"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IN" sz="1200" dirty="0">
                          <a:effectLst/>
                        </a:rPr>
                        <a:t>Moderate</a:t>
                      </a:r>
                      <a:endParaRPr lang="en-IN" sz="1200" dirty="0">
                        <a:effectLst/>
                        <a:latin typeface="Times New Roman" panose="02020603050405020304" pitchFamily="18"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IN" sz="1200">
                          <a:effectLst/>
                        </a:rPr>
                        <a:t>Satisfied</a:t>
                      </a:r>
                      <a:endParaRPr lang="en-IN" sz="1200">
                        <a:effectLst/>
                        <a:latin typeface="Times New Roman" panose="02020603050405020304" pitchFamily="18" charset="0"/>
                        <a:ea typeface="Calibri" panose="020F0502020204030204" pitchFamily="34" charset="0"/>
                        <a:cs typeface="Mangal" panose="02040503050203030202" pitchFamily="18" charset="0"/>
                      </a:endParaRPr>
                    </a:p>
                  </a:txBody>
                  <a:tcPr marL="68580" marR="68580" marT="0" marB="0" anchor="ctr"/>
                </a:tc>
                <a:extLst>
                  <a:ext uri="{0D108BD9-81ED-4DB2-BD59-A6C34878D82A}">
                    <a16:rowId xmlns:a16="http://schemas.microsoft.com/office/drawing/2014/main" val="2122672586"/>
                  </a:ext>
                </a:extLst>
              </a:tr>
              <a:tr h="470535">
                <a:tc>
                  <a:txBody>
                    <a:bodyPr/>
                    <a:lstStyle/>
                    <a:p>
                      <a:pPr algn="ctr">
                        <a:lnSpc>
                          <a:spcPct val="107000"/>
                        </a:lnSpc>
                        <a:spcAft>
                          <a:spcPts val="800"/>
                        </a:spcAft>
                      </a:pPr>
                      <a:r>
                        <a:rPr lang="en-IN" sz="1200">
                          <a:effectLst/>
                        </a:rPr>
                        <a:t>8</a:t>
                      </a:r>
                      <a:endParaRPr lang="en-IN" sz="1200">
                        <a:effectLst/>
                        <a:latin typeface="Times New Roman" panose="02020603050405020304" pitchFamily="18"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IN" sz="1200">
                          <a:effectLst/>
                        </a:rPr>
                        <a:t>2</a:t>
                      </a:r>
                      <a:endParaRPr lang="en-IN" sz="1200">
                        <a:effectLst/>
                        <a:latin typeface="Times New Roman" panose="02020603050405020304" pitchFamily="18"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IN" sz="1200" dirty="0">
                          <a:effectLst/>
                        </a:rPr>
                        <a:t>0</a:t>
                      </a:r>
                      <a:endParaRPr lang="en-IN" sz="1200" dirty="0">
                        <a:effectLst/>
                        <a:latin typeface="Times New Roman" panose="02020603050405020304" pitchFamily="18" charset="0"/>
                        <a:ea typeface="Calibri" panose="020F0502020204030204" pitchFamily="34" charset="0"/>
                        <a:cs typeface="Mangal" panose="02040503050203030202" pitchFamily="18" charset="0"/>
                      </a:endParaRPr>
                    </a:p>
                  </a:txBody>
                  <a:tcPr marL="68580" marR="68580" marT="0" marB="0" anchor="ctr"/>
                </a:tc>
                <a:extLst>
                  <a:ext uri="{0D108BD9-81ED-4DB2-BD59-A6C34878D82A}">
                    <a16:rowId xmlns:a16="http://schemas.microsoft.com/office/drawing/2014/main" val="2621862943"/>
                  </a:ext>
                </a:extLst>
              </a:tr>
            </a:tbl>
          </a:graphicData>
        </a:graphic>
      </p:graphicFrame>
      <p:sp>
        <p:nvSpPr>
          <p:cNvPr id="30" name="TextBox 29">
            <a:extLst>
              <a:ext uri="{FF2B5EF4-FFF2-40B4-BE49-F238E27FC236}">
                <a16:creationId xmlns:a16="http://schemas.microsoft.com/office/drawing/2014/main" id="{040B9206-1C67-4069-999D-8FEB96CB9461}"/>
              </a:ext>
            </a:extLst>
          </p:cNvPr>
          <p:cNvSpPr txBox="1"/>
          <p:nvPr/>
        </p:nvSpPr>
        <p:spPr>
          <a:xfrm>
            <a:off x="551587" y="4903915"/>
            <a:ext cx="2392044" cy="307777"/>
          </a:xfrm>
          <a:prstGeom prst="rect">
            <a:avLst/>
          </a:prstGeom>
          <a:noFill/>
        </p:spPr>
        <p:txBody>
          <a:bodyPr wrap="square" rtlCol="0">
            <a:spAutoFit/>
          </a:bodyPr>
          <a:lstStyle/>
          <a:p>
            <a:pPr algn="ctr"/>
            <a:r>
              <a:rPr lang="en-IN" sz="1400" dirty="0">
                <a:effectLst/>
                <a:latin typeface="Arial" panose="020B0604020202020204" pitchFamily="34" charset="0"/>
                <a:ea typeface="Calibri" panose="020F0502020204030204" pitchFamily="34" charset="0"/>
              </a:rPr>
              <a:t>Waiting time at AIIMS</a:t>
            </a:r>
            <a:endParaRPr lang="en-IN" sz="1400" dirty="0"/>
          </a:p>
        </p:txBody>
      </p:sp>
      <p:sp>
        <p:nvSpPr>
          <p:cNvPr id="33" name="TextBox 32">
            <a:extLst>
              <a:ext uri="{FF2B5EF4-FFF2-40B4-BE49-F238E27FC236}">
                <a16:creationId xmlns:a16="http://schemas.microsoft.com/office/drawing/2014/main" id="{8D75CCC4-9B52-4315-8EB4-FB942EEE3D0C}"/>
              </a:ext>
            </a:extLst>
          </p:cNvPr>
          <p:cNvSpPr txBox="1"/>
          <p:nvPr/>
        </p:nvSpPr>
        <p:spPr>
          <a:xfrm>
            <a:off x="3631506" y="4917362"/>
            <a:ext cx="2392044" cy="307777"/>
          </a:xfrm>
          <a:prstGeom prst="rect">
            <a:avLst/>
          </a:prstGeom>
          <a:noFill/>
        </p:spPr>
        <p:txBody>
          <a:bodyPr wrap="square" rtlCol="0">
            <a:spAutoFit/>
          </a:bodyPr>
          <a:lstStyle/>
          <a:p>
            <a:pPr algn="ctr"/>
            <a:r>
              <a:rPr lang="en-IN" sz="1400" dirty="0">
                <a:effectLst/>
                <a:latin typeface="Arial" panose="020B0604020202020204" pitchFamily="34" charset="0"/>
                <a:ea typeface="Calibri" panose="020F0502020204030204" pitchFamily="34" charset="0"/>
              </a:rPr>
              <a:t>Billing process at AIIMS</a:t>
            </a:r>
            <a:endParaRPr lang="en-IN" sz="1400" dirty="0"/>
          </a:p>
        </p:txBody>
      </p:sp>
      <p:sp>
        <p:nvSpPr>
          <p:cNvPr id="34" name="TextBox 33">
            <a:extLst>
              <a:ext uri="{FF2B5EF4-FFF2-40B4-BE49-F238E27FC236}">
                <a16:creationId xmlns:a16="http://schemas.microsoft.com/office/drawing/2014/main" id="{FD8392BE-320D-4701-8A21-9D5AEEC0457A}"/>
              </a:ext>
            </a:extLst>
          </p:cNvPr>
          <p:cNvSpPr txBox="1"/>
          <p:nvPr/>
        </p:nvSpPr>
        <p:spPr>
          <a:xfrm>
            <a:off x="600121" y="6110311"/>
            <a:ext cx="2392044" cy="523220"/>
          </a:xfrm>
          <a:prstGeom prst="rect">
            <a:avLst/>
          </a:prstGeom>
          <a:noFill/>
        </p:spPr>
        <p:txBody>
          <a:bodyPr wrap="square" rtlCol="0">
            <a:spAutoFit/>
          </a:bodyPr>
          <a:lstStyle/>
          <a:p>
            <a:pPr algn="ctr"/>
            <a:r>
              <a:rPr lang="en-IN" sz="1400" dirty="0">
                <a:effectLst/>
                <a:latin typeface="Arial" panose="020B0604020202020204" pitchFamily="34" charset="0"/>
                <a:ea typeface="Calibri" panose="020F0502020204030204" pitchFamily="34" charset="0"/>
              </a:rPr>
              <a:t>Registration process at AIIMS. </a:t>
            </a:r>
            <a:endParaRPr lang="en-IN" sz="1400" dirty="0"/>
          </a:p>
        </p:txBody>
      </p:sp>
      <p:sp>
        <p:nvSpPr>
          <p:cNvPr id="35" name="TextBox 34">
            <a:extLst>
              <a:ext uri="{FF2B5EF4-FFF2-40B4-BE49-F238E27FC236}">
                <a16:creationId xmlns:a16="http://schemas.microsoft.com/office/drawing/2014/main" id="{C7EA157C-25AB-4EDA-9A1F-FA8C9BEE6EF3}"/>
              </a:ext>
            </a:extLst>
          </p:cNvPr>
          <p:cNvSpPr txBox="1"/>
          <p:nvPr/>
        </p:nvSpPr>
        <p:spPr>
          <a:xfrm>
            <a:off x="3596851" y="6077851"/>
            <a:ext cx="2392044" cy="523220"/>
          </a:xfrm>
          <a:prstGeom prst="rect">
            <a:avLst/>
          </a:prstGeom>
          <a:noFill/>
        </p:spPr>
        <p:txBody>
          <a:bodyPr wrap="square" rtlCol="0">
            <a:spAutoFit/>
          </a:bodyPr>
          <a:lstStyle/>
          <a:p>
            <a:pPr algn="ctr"/>
            <a:r>
              <a:rPr lang="en-IN" sz="1400" dirty="0">
                <a:effectLst/>
                <a:latin typeface="Arial" panose="020B0604020202020204" pitchFamily="34" charset="0"/>
                <a:ea typeface="Calibri" panose="020F0502020204030204" pitchFamily="34" charset="0"/>
              </a:rPr>
              <a:t>Investigation process at AIIMS. </a:t>
            </a:r>
            <a:endParaRPr lang="en-IN" sz="1400" dirty="0"/>
          </a:p>
        </p:txBody>
      </p:sp>
      <p:graphicFrame>
        <p:nvGraphicFramePr>
          <p:cNvPr id="17" name="Chart 16">
            <a:extLst>
              <a:ext uri="{FF2B5EF4-FFF2-40B4-BE49-F238E27FC236}">
                <a16:creationId xmlns:a16="http://schemas.microsoft.com/office/drawing/2014/main" id="{4559C702-DF44-81EA-3973-6AEB43F8245C}"/>
              </a:ext>
            </a:extLst>
          </p:cNvPr>
          <p:cNvGraphicFramePr/>
          <p:nvPr>
            <p:extLst>
              <p:ext uri="{D42A27DB-BD31-4B8C-83A1-F6EECF244321}">
                <p14:modId xmlns:p14="http://schemas.microsoft.com/office/powerpoint/2010/main" val="2883877727"/>
              </p:ext>
            </p:extLst>
          </p:nvPr>
        </p:nvGraphicFramePr>
        <p:xfrm>
          <a:off x="468889" y="1677688"/>
          <a:ext cx="2919651" cy="21365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A172275D-15B8-D675-3811-884876965BD4}"/>
              </a:ext>
            </a:extLst>
          </p:cNvPr>
          <p:cNvGraphicFramePr/>
          <p:nvPr>
            <p:extLst>
              <p:ext uri="{D42A27DB-BD31-4B8C-83A1-F6EECF244321}">
                <p14:modId xmlns:p14="http://schemas.microsoft.com/office/powerpoint/2010/main" val="891689284"/>
              </p:ext>
            </p:extLst>
          </p:nvPr>
        </p:nvGraphicFramePr>
        <p:xfrm>
          <a:off x="3440934" y="1677688"/>
          <a:ext cx="2830286" cy="21365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70519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E3871D04-D33A-4AA8-8338-B0378A0B7363}"/>
              </a:ext>
            </a:extLst>
          </p:cNvPr>
          <p:cNvSpPr>
            <a:spLocks noGrp="1"/>
          </p:cNvSpPr>
          <p:nvPr>
            <p:ph type="sldNum" sz="quarter" idx="12"/>
          </p:nvPr>
        </p:nvSpPr>
        <p:spPr>
          <a:xfrm>
            <a:off x="8610600" y="6077585"/>
            <a:ext cx="2743200" cy="365125"/>
          </a:xfrm>
        </p:spPr>
        <p:txBody>
          <a:bodyPr>
            <a:normAutofit/>
          </a:bodyPr>
          <a:lstStyle/>
          <a:p>
            <a:pPr>
              <a:spcAft>
                <a:spcPts val="600"/>
              </a:spcAft>
            </a:pPr>
            <a:fld id="{26AD20E6-394B-4DF0-96A5-9647FF39C943}" type="slidenum">
              <a:rPr lang="en-IN">
                <a:solidFill>
                  <a:schemeClr val="tx1">
                    <a:lumMod val="75000"/>
                    <a:lumOff val="25000"/>
                  </a:schemeClr>
                </a:solidFill>
              </a:rPr>
              <a:pPr>
                <a:spcAft>
                  <a:spcPts val="600"/>
                </a:spcAft>
              </a:pPr>
              <a:t>9</a:t>
            </a:fld>
            <a:endParaRPr lang="en-IN">
              <a:solidFill>
                <a:schemeClr val="tx1">
                  <a:lumMod val="75000"/>
                  <a:lumOff val="25000"/>
                </a:schemeClr>
              </a:solidFill>
            </a:endParaRPr>
          </a:p>
        </p:txBody>
      </p:sp>
      <p:sp>
        <p:nvSpPr>
          <p:cNvPr id="64" name="Title 1">
            <a:extLst>
              <a:ext uri="{FF2B5EF4-FFF2-40B4-BE49-F238E27FC236}">
                <a16:creationId xmlns:a16="http://schemas.microsoft.com/office/drawing/2014/main" id="{1AE1D2E6-7FE4-49AD-806F-861F6CDFE92A}"/>
              </a:ext>
            </a:extLst>
          </p:cNvPr>
          <p:cNvSpPr>
            <a:spLocks noGrp="1"/>
          </p:cNvSpPr>
          <p:nvPr>
            <p:ph type="title"/>
          </p:nvPr>
        </p:nvSpPr>
        <p:spPr>
          <a:xfrm>
            <a:off x="2002972" y="162129"/>
            <a:ext cx="8978836" cy="810033"/>
          </a:xfrm>
        </p:spPr>
        <p:txBody>
          <a:bodyPr>
            <a:normAutofit/>
          </a:bodyPr>
          <a:lstStyle/>
          <a:p>
            <a:pPr algn="ctr"/>
            <a:r>
              <a:rPr lang="en-IN" sz="4600" b="1" dirty="0"/>
              <a:t>Results </a:t>
            </a:r>
          </a:p>
        </p:txBody>
      </p:sp>
      <p:pic>
        <p:nvPicPr>
          <p:cNvPr id="65" name="Picture 64">
            <a:extLst>
              <a:ext uri="{FF2B5EF4-FFF2-40B4-BE49-F238E27FC236}">
                <a16:creationId xmlns:a16="http://schemas.microsoft.com/office/drawing/2014/main" id="{D4236DEF-082B-495A-A171-843A5D87CC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230" y="276582"/>
            <a:ext cx="1498913" cy="705537"/>
          </a:xfrm>
          <a:prstGeom prst="rect">
            <a:avLst/>
          </a:prstGeom>
        </p:spPr>
      </p:pic>
      <p:sp>
        <p:nvSpPr>
          <p:cNvPr id="8" name="TextBox 7">
            <a:extLst>
              <a:ext uri="{FF2B5EF4-FFF2-40B4-BE49-F238E27FC236}">
                <a16:creationId xmlns:a16="http://schemas.microsoft.com/office/drawing/2014/main" id="{DD2C857E-D19D-48BF-A0D0-153966073FDD}"/>
              </a:ext>
            </a:extLst>
          </p:cNvPr>
          <p:cNvSpPr txBox="1"/>
          <p:nvPr/>
        </p:nvSpPr>
        <p:spPr>
          <a:xfrm>
            <a:off x="3597342" y="784787"/>
            <a:ext cx="5621568" cy="461665"/>
          </a:xfrm>
          <a:prstGeom prst="rect">
            <a:avLst/>
          </a:prstGeom>
          <a:solidFill>
            <a:srgbClr val="FFE600"/>
          </a:solidFill>
        </p:spPr>
        <p:txBody>
          <a:bodyPr wrap="square" rtlCol="0">
            <a:spAutoFit/>
          </a:bodyPr>
          <a:lstStyle/>
          <a:p>
            <a:pPr algn="ctr"/>
            <a:r>
              <a:rPr lang="en-IN" sz="2400" b="1" dirty="0"/>
              <a:t>Faculty  </a:t>
            </a:r>
          </a:p>
        </p:txBody>
      </p:sp>
      <p:sp>
        <p:nvSpPr>
          <p:cNvPr id="9" name="AutoShape 5">
            <a:extLst>
              <a:ext uri="{FF2B5EF4-FFF2-40B4-BE49-F238E27FC236}">
                <a16:creationId xmlns:a16="http://schemas.microsoft.com/office/drawing/2014/main" id="{BE0669C6-9C0E-4DFF-A587-9519C86EBE58}"/>
              </a:ext>
            </a:extLst>
          </p:cNvPr>
          <p:cNvSpPr>
            <a:spLocks noChangeArrowheads="1"/>
          </p:cNvSpPr>
          <p:nvPr/>
        </p:nvSpPr>
        <p:spPr bwMode="auto">
          <a:xfrm rot="5400000" flipV="1">
            <a:off x="6430053" y="1196294"/>
            <a:ext cx="5214020" cy="5469311"/>
          </a:xfrm>
          <a:prstGeom prst="homePlate">
            <a:avLst>
              <a:gd name="adj" fmla="val 14413"/>
            </a:avLst>
          </a:prstGeom>
          <a:solidFill>
            <a:schemeClr val="bg2">
              <a:lumMod val="50000"/>
            </a:schemeClr>
          </a:solidFill>
          <a:ln w="6350">
            <a:noFill/>
            <a:miter lim="800000"/>
            <a:headEnd/>
            <a:tailEnd/>
          </a:ln>
        </p:spPr>
        <p:txBody>
          <a:bodyPr vert="eaVert" lIns="45720" rIns="45720"/>
          <a:lstStyle/>
          <a:p>
            <a:pPr marL="273050" lvl="2" indent="-273050" eaLnBrk="0" hangingPunct="0">
              <a:spcBef>
                <a:spcPct val="30000"/>
              </a:spcBef>
              <a:buClr>
                <a:schemeClr val="tx2"/>
              </a:buClr>
              <a:buSzPct val="100000"/>
              <a:buFont typeface="EYInterstate Light" panose="02000506000000020004" pitchFamily="2" charset="0"/>
              <a:buChar char="•"/>
              <a:tabLst>
                <a:tab pos="630238" algn="l"/>
              </a:tabLst>
            </a:pPr>
            <a:endParaRPr lang="en-US" sz="1500" dirty="0">
              <a:solidFill>
                <a:schemeClr val="bg1"/>
              </a:solidFill>
            </a:endParaRPr>
          </a:p>
          <a:p>
            <a:pPr marL="273050" lvl="2" indent="-273050" eaLnBrk="0" hangingPunct="0">
              <a:spcBef>
                <a:spcPct val="30000"/>
              </a:spcBef>
              <a:buClr>
                <a:schemeClr val="tx2"/>
              </a:buClr>
              <a:buSzPct val="100000"/>
              <a:buFont typeface="EYInterstate Light" panose="02000506000000020004" pitchFamily="2" charset="0"/>
              <a:buChar char="•"/>
              <a:tabLst>
                <a:tab pos="630238" algn="l"/>
              </a:tabLst>
            </a:pPr>
            <a:r>
              <a:rPr lang="en-US" dirty="0">
                <a:solidFill>
                  <a:schemeClr val="bg1"/>
                </a:solidFill>
              </a:rPr>
              <a:t>60% of the faculty had more than 10 years of experience. </a:t>
            </a:r>
          </a:p>
          <a:p>
            <a:pPr marL="273050" lvl="2" indent="-273050" eaLnBrk="0" hangingPunct="0">
              <a:spcBef>
                <a:spcPct val="30000"/>
              </a:spcBef>
              <a:buClr>
                <a:schemeClr val="tx2"/>
              </a:buClr>
              <a:buSzPct val="100000"/>
              <a:buFont typeface="EYInterstate Light" panose="02000506000000020004" pitchFamily="2" charset="0"/>
              <a:buChar char="•"/>
              <a:tabLst>
                <a:tab pos="630238" algn="l"/>
              </a:tabLst>
            </a:pPr>
            <a:r>
              <a:rPr lang="en-US" dirty="0">
                <a:solidFill>
                  <a:schemeClr val="bg1"/>
                </a:solidFill>
              </a:rPr>
              <a:t>It was observed that the faculty who had more than 10 years experience, 66.7% of the faculty were only aware about 1-3 modules present in the e hospital. And the faculty who had less than 10 years of experience, 75% were only aware of 3-4 modules of e Hospital. </a:t>
            </a:r>
          </a:p>
          <a:p>
            <a:pPr marL="273050" lvl="2" indent="-273050" eaLnBrk="0" hangingPunct="0">
              <a:spcBef>
                <a:spcPct val="30000"/>
              </a:spcBef>
              <a:buClr>
                <a:schemeClr val="tx2"/>
              </a:buClr>
              <a:buSzPct val="100000"/>
              <a:buFont typeface="EYInterstate Light" panose="02000506000000020004" pitchFamily="2" charset="0"/>
              <a:buChar char="•"/>
              <a:tabLst>
                <a:tab pos="630238" algn="l"/>
              </a:tabLst>
            </a:pPr>
            <a:endParaRPr lang="en-US" dirty="0">
              <a:solidFill>
                <a:schemeClr val="bg1"/>
              </a:solidFill>
            </a:endParaRPr>
          </a:p>
        </p:txBody>
      </p:sp>
      <p:graphicFrame>
        <p:nvGraphicFramePr>
          <p:cNvPr id="11" name="Chart 10">
            <a:extLst>
              <a:ext uri="{FF2B5EF4-FFF2-40B4-BE49-F238E27FC236}">
                <a16:creationId xmlns:a16="http://schemas.microsoft.com/office/drawing/2014/main" id="{7771B473-DBEB-AD9D-529E-21AFC1B95D60}"/>
              </a:ext>
            </a:extLst>
          </p:cNvPr>
          <p:cNvGraphicFramePr/>
          <p:nvPr>
            <p:extLst>
              <p:ext uri="{D42A27DB-BD31-4B8C-83A1-F6EECF244321}">
                <p14:modId xmlns:p14="http://schemas.microsoft.com/office/powerpoint/2010/main" val="1766038060"/>
              </p:ext>
            </p:extLst>
          </p:nvPr>
        </p:nvGraphicFramePr>
        <p:xfrm>
          <a:off x="674654" y="1323945"/>
          <a:ext cx="5306189" cy="24360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494B3EC5-CD3C-426D-999F-66A6004D8F14}"/>
              </a:ext>
            </a:extLst>
          </p:cNvPr>
          <p:cNvGraphicFramePr/>
          <p:nvPr>
            <p:extLst>
              <p:ext uri="{D42A27DB-BD31-4B8C-83A1-F6EECF244321}">
                <p14:modId xmlns:p14="http://schemas.microsoft.com/office/powerpoint/2010/main" val="3763458104"/>
              </p:ext>
            </p:extLst>
          </p:nvPr>
        </p:nvGraphicFramePr>
        <p:xfrm>
          <a:off x="674653" y="3794760"/>
          <a:ext cx="5306188" cy="26479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01181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18674</TotalTime>
  <Words>2650</Words>
  <Application>Microsoft Office PowerPoint</Application>
  <PresentationFormat>Widescreen</PresentationFormat>
  <Paragraphs>229</Paragraphs>
  <Slides>23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vt:lpstr>
      <vt:lpstr>Calibri</vt:lpstr>
      <vt:lpstr>Calibri Light</vt:lpstr>
      <vt:lpstr>EYInterstate Light</vt:lpstr>
      <vt:lpstr>Open Sans</vt:lpstr>
      <vt:lpstr>Times New Roman</vt:lpstr>
      <vt:lpstr>Wingdings</vt:lpstr>
      <vt:lpstr>Office Theme</vt:lpstr>
      <vt:lpstr>Digitalization in AIIMS: Evaluating the Stakeholder’s Perspective   Organization: Ernst and Young  (EY)  </vt:lpstr>
      <vt:lpstr>Screenshot of Approval</vt:lpstr>
      <vt:lpstr>Introduction </vt:lpstr>
      <vt:lpstr>PowerPoint Presentation</vt:lpstr>
      <vt:lpstr>PowerPoint Presentation</vt:lpstr>
      <vt:lpstr>Methodology</vt:lpstr>
      <vt:lpstr>PowerPoint Presentation</vt:lpstr>
      <vt:lpstr>Results </vt:lpstr>
      <vt:lpstr>Results </vt:lpstr>
      <vt:lpstr>Results </vt:lpstr>
      <vt:lpstr>Results </vt:lpstr>
      <vt:lpstr>Results</vt:lpstr>
      <vt:lpstr>Discussion </vt:lpstr>
      <vt:lpstr>Discussion </vt:lpstr>
      <vt:lpstr>Limitations of the Study  </vt:lpstr>
      <vt:lpstr>Conclusion</vt:lpstr>
      <vt:lpstr>Recommendations </vt:lpstr>
      <vt:lpstr>References </vt:lpstr>
      <vt:lpstr>Final Poster of Internship Presentation </vt:lpstr>
      <vt:lpstr>Thank You Any Questions </vt:lpstr>
      <vt:lpstr>Internship Experiences </vt:lpstr>
      <vt:lpstr>PowerPoint Presentation</vt:lpstr>
      <vt:lpstr>Pictorial Journey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Sonal Saxena</cp:lastModifiedBy>
  <cp:revision>136</cp:revision>
  <dcterms:created xsi:type="dcterms:W3CDTF">2022-05-20T15:11:38Z</dcterms:created>
  <dcterms:modified xsi:type="dcterms:W3CDTF">2022-07-10T05:03:20Z</dcterms:modified>
</cp:coreProperties>
</file>