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00"/>
    <a:srgbClr val="EDF303"/>
    <a:srgbClr val="F7E903"/>
    <a:srgbClr val="E7E200"/>
    <a:srgbClr val="FFFF99"/>
    <a:srgbClr val="FFFFCC"/>
    <a:srgbClr val="E1793F"/>
    <a:srgbClr val="C75B1F"/>
    <a:srgbClr val="CC66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varScale="1">
        <p:scale>
          <a:sx n="14" d="100"/>
          <a:sy n="14" d="100"/>
        </p:scale>
        <p:origin x="508" y="24"/>
      </p:cViewPr>
      <p:guideLst>
        <p:guide orient="horz" pos="4836"/>
        <p:guide orient="horz" pos="20196"/>
        <p:guide orient="horz" pos="214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onal\Downloads\Digitalization%20at%20AIIMS_%20Stakeholder's%20Point%20of%20view%20%20(Response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onal\Downloads\Digitalization%20at%20AIIMS_%20Stakeholder's%20Point%20of%20view%20%20(Response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pivotSource>
    <c:name>[Book1]Sheet4!PivotTable17</c:name>
    <c:fmtId val="-1"/>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400" b="1" dirty="0"/>
              <a:t>In</a:t>
            </a:r>
            <a:r>
              <a:rPr lang="en-IN" sz="2400" b="1" baseline="0" dirty="0"/>
              <a:t> favour of digitalization of AIIMS?</a:t>
            </a:r>
            <a:endParaRPr lang="en-IN" sz="2400" b="1" dirty="0"/>
          </a:p>
        </c:rich>
      </c:tx>
      <c:layout>
        <c:manualLayout>
          <c:xMode val="edge"/>
          <c:yMode val="edge"/>
          <c:x val="0.13117681588455571"/>
          <c:y val="3.539303125148922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4"/>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4"/>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4"/>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7.8354751143862034E-2"/>
          <c:y val="0.19144241445531887"/>
          <c:w val="0.88070957319991816"/>
          <c:h val="0.66143351320087429"/>
        </c:manualLayout>
      </c:layout>
      <c:barChart>
        <c:barDir val="col"/>
        <c:grouping val="clustered"/>
        <c:varyColors val="0"/>
        <c:ser>
          <c:idx val="0"/>
          <c:order val="0"/>
          <c:tx>
            <c:strRef>
              <c:f>Sheet4!$B$3</c:f>
              <c:strCache>
                <c:ptCount val="1"/>
                <c:pt idx="0">
                  <c:v>Total</c:v>
                </c:pt>
              </c:strCache>
            </c:strRef>
          </c:tx>
          <c:spPr>
            <a:solidFill>
              <a:srgbClr val="FFE6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Sheet4!$A$4:$A$5</c:f>
              <c:strCache>
                <c:ptCount val="2"/>
                <c:pt idx="0">
                  <c:v>No </c:v>
                </c:pt>
                <c:pt idx="1">
                  <c:v>Yes</c:v>
                </c:pt>
              </c:strCache>
            </c:strRef>
          </c:cat>
          <c:val>
            <c:numRef>
              <c:f>Sheet4!$B$4:$B$5</c:f>
              <c:numCache>
                <c:formatCode>General</c:formatCode>
                <c:ptCount val="2"/>
                <c:pt idx="0">
                  <c:v>2</c:v>
                </c:pt>
                <c:pt idx="1">
                  <c:v>38</c:v>
                </c:pt>
              </c:numCache>
            </c:numRef>
          </c:val>
          <c:extLst>
            <c:ext xmlns:c16="http://schemas.microsoft.com/office/drawing/2014/chart" uri="{C3380CC4-5D6E-409C-BE32-E72D297353CC}">
              <c16:uniqueId val="{00000000-A252-4062-AFA2-D55F02E49819}"/>
            </c:ext>
          </c:extLst>
        </c:ser>
        <c:dLbls>
          <c:dLblPos val="outEnd"/>
          <c:showLegendKey val="0"/>
          <c:showVal val="1"/>
          <c:showCatName val="0"/>
          <c:showSerName val="0"/>
          <c:showPercent val="0"/>
          <c:showBubbleSize val="0"/>
        </c:dLbls>
        <c:gapWidth val="219"/>
        <c:overlap val="-27"/>
        <c:axId val="515024440"/>
        <c:axId val="515026080"/>
      </c:barChart>
      <c:catAx>
        <c:axId val="515024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5026080"/>
        <c:crosses val="autoZero"/>
        <c:auto val="1"/>
        <c:lblAlgn val="ctr"/>
        <c:lblOffset val="100"/>
        <c:noMultiLvlLbl val="0"/>
      </c:catAx>
      <c:valAx>
        <c:axId val="5150260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502444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a:t>Time spent on different Activities</a:t>
            </a:r>
            <a:r>
              <a:rPr lang="en-IN" baseline="0"/>
              <a:t> </a:t>
            </a:r>
            <a:endParaRPr lang="en-IN"/>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Sheet6!$B$28</c:f>
              <c:strCache>
                <c:ptCount val="1"/>
                <c:pt idx="0">
                  <c:v>Patient Care</c:v>
                </c:pt>
              </c:strCache>
            </c:strRef>
          </c:tx>
          <c:spPr>
            <a:solidFill>
              <a:schemeClr val="accent4">
                <a:shade val="58000"/>
              </a:schemeClr>
            </a:solidFill>
            <a:ln>
              <a:noFill/>
            </a:ln>
            <a:effectLst/>
          </c:spPr>
          <c:invertIfNegative val="0"/>
          <c:val>
            <c:numRef>
              <c:f>Sheet6!$B$29:$B$38</c:f>
              <c:numCache>
                <c:formatCode>0%</c:formatCode>
                <c:ptCount val="10"/>
                <c:pt idx="0">
                  <c:v>0.3</c:v>
                </c:pt>
                <c:pt idx="1">
                  <c:v>0.2</c:v>
                </c:pt>
                <c:pt idx="2">
                  <c:v>0.4</c:v>
                </c:pt>
                <c:pt idx="3">
                  <c:v>0.3</c:v>
                </c:pt>
                <c:pt idx="4">
                  <c:v>0.3</c:v>
                </c:pt>
                <c:pt idx="5">
                  <c:v>0.3</c:v>
                </c:pt>
                <c:pt idx="6">
                  <c:v>0.3</c:v>
                </c:pt>
                <c:pt idx="7">
                  <c:v>0.2</c:v>
                </c:pt>
                <c:pt idx="8">
                  <c:v>0.2</c:v>
                </c:pt>
                <c:pt idx="9">
                  <c:v>0.4</c:v>
                </c:pt>
              </c:numCache>
            </c:numRef>
          </c:val>
          <c:extLst>
            <c:ext xmlns:c16="http://schemas.microsoft.com/office/drawing/2014/chart" uri="{C3380CC4-5D6E-409C-BE32-E72D297353CC}">
              <c16:uniqueId val="{00000000-E35B-45A9-A8F3-FD78E009737F}"/>
            </c:ext>
          </c:extLst>
        </c:ser>
        <c:ser>
          <c:idx val="1"/>
          <c:order val="1"/>
          <c:tx>
            <c:strRef>
              <c:f>Sheet6!$C$28</c:f>
              <c:strCache>
                <c:ptCount val="1"/>
                <c:pt idx="0">
                  <c:v>Academics</c:v>
                </c:pt>
              </c:strCache>
            </c:strRef>
          </c:tx>
          <c:spPr>
            <a:solidFill>
              <a:schemeClr val="accent4">
                <a:shade val="86000"/>
              </a:schemeClr>
            </a:solidFill>
            <a:ln>
              <a:noFill/>
            </a:ln>
            <a:effectLst/>
          </c:spPr>
          <c:invertIfNegative val="0"/>
          <c:val>
            <c:numRef>
              <c:f>Sheet6!$C$29:$C$38</c:f>
              <c:numCache>
                <c:formatCode>0%</c:formatCode>
                <c:ptCount val="10"/>
                <c:pt idx="0">
                  <c:v>0.3</c:v>
                </c:pt>
                <c:pt idx="1">
                  <c:v>0.2</c:v>
                </c:pt>
                <c:pt idx="2">
                  <c:v>0.1</c:v>
                </c:pt>
                <c:pt idx="3">
                  <c:v>0.2</c:v>
                </c:pt>
                <c:pt idx="4">
                  <c:v>0.2</c:v>
                </c:pt>
                <c:pt idx="5">
                  <c:v>0.2</c:v>
                </c:pt>
                <c:pt idx="6">
                  <c:v>0.2</c:v>
                </c:pt>
                <c:pt idx="7">
                  <c:v>0.2</c:v>
                </c:pt>
                <c:pt idx="8">
                  <c:v>0.3</c:v>
                </c:pt>
                <c:pt idx="9">
                  <c:v>0.1</c:v>
                </c:pt>
              </c:numCache>
            </c:numRef>
          </c:val>
          <c:extLst>
            <c:ext xmlns:c16="http://schemas.microsoft.com/office/drawing/2014/chart" uri="{C3380CC4-5D6E-409C-BE32-E72D297353CC}">
              <c16:uniqueId val="{00000001-E35B-45A9-A8F3-FD78E009737F}"/>
            </c:ext>
          </c:extLst>
        </c:ser>
        <c:ser>
          <c:idx val="2"/>
          <c:order val="2"/>
          <c:tx>
            <c:strRef>
              <c:f>Sheet6!$D$28</c:f>
              <c:strCache>
                <c:ptCount val="1"/>
                <c:pt idx="0">
                  <c:v>Research </c:v>
                </c:pt>
              </c:strCache>
            </c:strRef>
          </c:tx>
          <c:spPr>
            <a:solidFill>
              <a:schemeClr val="accent4">
                <a:tint val="86000"/>
              </a:schemeClr>
            </a:solidFill>
            <a:ln>
              <a:noFill/>
            </a:ln>
            <a:effectLst/>
          </c:spPr>
          <c:invertIfNegative val="0"/>
          <c:val>
            <c:numRef>
              <c:f>Sheet6!$D$29:$D$38</c:f>
              <c:numCache>
                <c:formatCode>0%</c:formatCode>
                <c:ptCount val="10"/>
                <c:pt idx="0">
                  <c:v>0.2</c:v>
                </c:pt>
                <c:pt idx="1">
                  <c:v>0.3</c:v>
                </c:pt>
                <c:pt idx="2">
                  <c:v>0.2</c:v>
                </c:pt>
                <c:pt idx="3">
                  <c:v>0.2</c:v>
                </c:pt>
                <c:pt idx="4">
                  <c:v>0.1</c:v>
                </c:pt>
                <c:pt idx="5">
                  <c:v>0.2</c:v>
                </c:pt>
                <c:pt idx="6">
                  <c:v>0.3</c:v>
                </c:pt>
                <c:pt idx="7">
                  <c:v>0.4</c:v>
                </c:pt>
                <c:pt idx="8">
                  <c:v>0.3</c:v>
                </c:pt>
                <c:pt idx="9">
                  <c:v>0.4</c:v>
                </c:pt>
              </c:numCache>
            </c:numRef>
          </c:val>
          <c:extLst>
            <c:ext xmlns:c16="http://schemas.microsoft.com/office/drawing/2014/chart" uri="{C3380CC4-5D6E-409C-BE32-E72D297353CC}">
              <c16:uniqueId val="{00000002-E35B-45A9-A8F3-FD78E009737F}"/>
            </c:ext>
          </c:extLst>
        </c:ser>
        <c:ser>
          <c:idx val="3"/>
          <c:order val="3"/>
          <c:tx>
            <c:strRef>
              <c:f>Sheet6!$E$28</c:f>
              <c:strCache>
                <c:ptCount val="1"/>
                <c:pt idx="0">
                  <c:v>Admisitrative</c:v>
                </c:pt>
              </c:strCache>
            </c:strRef>
          </c:tx>
          <c:spPr>
            <a:solidFill>
              <a:srgbClr val="FFE600"/>
            </a:solidFill>
            <a:ln>
              <a:noFill/>
            </a:ln>
            <a:effectLst/>
          </c:spPr>
          <c:invertIfNegative val="0"/>
          <c:val>
            <c:numRef>
              <c:f>Sheet6!$E$29:$E$38</c:f>
              <c:numCache>
                <c:formatCode>0%</c:formatCode>
                <c:ptCount val="10"/>
                <c:pt idx="0">
                  <c:v>0.2</c:v>
                </c:pt>
                <c:pt idx="1">
                  <c:v>0.3</c:v>
                </c:pt>
                <c:pt idx="2">
                  <c:v>0.3</c:v>
                </c:pt>
                <c:pt idx="3">
                  <c:v>0.3</c:v>
                </c:pt>
                <c:pt idx="4">
                  <c:v>0.4</c:v>
                </c:pt>
                <c:pt idx="5">
                  <c:v>0.4</c:v>
                </c:pt>
                <c:pt idx="6">
                  <c:v>0.2</c:v>
                </c:pt>
                <c:pt idx="7">
                  <c:v>0.2</c:v>
                </c:pt>
                <c:pt idx="8">
                  <c:v>0.2</c:v>
                </c:pt>
                <c:pt idx="9">
                  <c:v>0.1</c:v>
                </c:pt>
              </c:numCache>
            </c:numRef>
          </c:val>
          <c:extLst>
            <c:ext xmlns:c16="http://schemas.microsoft.com/office/drawing/2014/chart" uri="{C3380CC4-5D6E-409C-BE32-E72D297353CC}">
              <c16:uniqueId val="{00000003-E35B-45A9-A8F3-FD78E009737F}"/>
            </c:ext>
          </c:extLst>
        </c:ser>
        <c:dLbls>
          <c:showLegendKey val="0"/>
          <c:showVal val="0"/>
          <c:showCatName val="0"/>
          <c:showSerName val="0"/>
          <c:showPercent val="0"/>
          <c:showBubbleSize val="0"/>
        </c:dLbls>
        <c:gapWidth val="219"/>
        <c:overlap val="-27"/>
        <c:axId val="593348671"/>
        <c:axId val="593349503"/>
      </c:barChart>
      <c:catAx>
        <c:axId val="5933486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93349503"/>
        <c:crosses val="autoZero"/>
        <c:auto val="1"/>
        <c:lblAlgn val="ctr"/>
        <c:lblOffset val="100"/>
        <c:noMultiLvlLbl val="0"/>
      </c:catAx>
      <c:valAx>
        <c:axId val="59334950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933486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Sheet3!$D$38</c:f>
              <c:strCache>
                <c:ptCount val="1"/>
                <c:pt idx="0">
                  <c:v>How much time do u spend on patient care </c:v>
                </c:pt>
              </c:strCache>
            </c:strRef>
          </c:tx>
          <c:spPr>
            <a:solidFill>
              <a:srgbClr val="FFE600"/>
            </a:solidFill>
            <a:ln>
              <a:noFill/>
            </a:ln>
            <a:effectLst/>
          </c:spPr>
          <c:invertIfNegative val="0"/>
          <c:val>
            <c:numRef>
              <c:f>Sheet3!$D$39:$D$48</c:f>
              <c:numCache>
                <c:formatCode>0%</c:formatCode>
                <c:ptCount val="10"/>
                <c:pt idx="0">
                  <c:v>0.4</c:v>
                </c:pt>
                <c:pt idx="1">
                  <c:v>0.2</c:v>
                </c:pt>
                <c:pt idx="2">
                  <c:v>0.4</c:v>
                </c:pt>
                <c:pt idx="3">
                  <c:v>0.2</c:v>
                </c:pt>
                <c:pt idx="4">
                  <c:v>0.3</c:v>
                </c:pt>
                <c:pt idx="5">
                  <c:v>0.3</c:v>
                </c:pt>
                <c:pt idx="6">
                  <c:v>0.2</c:v>
                </c:pt>
                <c:pt idx="7">
                  <c:v>0.2</c:v>
                </c:pt>
                <c:pt idx="8">
                  <c:v>0.4</c:v>
                </c:pt>
                <c:pt idx="9">
                  <c:v>0.2</c:v>
                </c:pt>
              </c:numCache>
            </c:numRef>
          </c:val>
          <c:extLst>
            <c:ext xmlns:c16="http://schemas.microsoft.com/office/drawing/2014/chart" uri="{C3380CC4-5D6E-409C-BE32-E72D297353CC}">
              <c16:uniqueId val="{00000000-645A-4A66-8147-C93BD026A7CB}"/>
            </c:ext>
          </c:extLst>
        </c:ser>
        <c:dLbls>
          <c:showLegendKey val="0"/>
          <c:showVal val="0"/>
          <c:showCatName val="0"/>
          <c:showSerName val="0"/>
          <c:showPercent val="0"/>
          <c:showBubbleSize val="0"/>
        </c:dLbls>
        <c:gapWidth val="219"/>
        <c:overlap val="-27"/>
        <c:axId val="507996703"/>
        <c:axId val="508002943"/>
      </c:barChart>
      <c:catAx>
        <c:axId val="507996703"/>
        <c:scaling>
          <c:orientation val="minMax"/>
        </c:scaling>
        <c:delete val="0"/>
        <c:axPos val="b"/>
        <c:title>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8002943"/>
        <c:crosses val="autoZero"/>
        <c:auto val="1"/>
        <c:lblAlgn val="ctr"/>
        <c:lblOffset val="100"/>
        <c:noMultiLvlLbl val="0"/>
      </c:catAx>
      <c:valAx>
        <c:axId val="508002943"/>
        <c:scaling>
          <c:orientation val="minMax"/>
        </c:scaling>
        <c:delete val="0"/>
        <c:axPos val="l"/>
        <c:majorGridlines>
          <c:spPr>
            <a:ln w="9525" cap="flat" cmpd="sng" algn="ctr">
              <a:solidFill>
                <a:schemeClr val="tx1">
                  <a:lumMod val="15000"/>
                  <a:lumOff val="85000"/>
                </a:schemeClr>
              </a:solidFill>
              <a:round/>
            </a:ln>
            <a:effectLst/>
          </c:spPr>
        </c:majorGridlines>
        <c:title>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7996703"/>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4">
  <a:schemeClr val="accent4"/>
</cs:colorStyle>
</file>

<file path=ppt/charts/colors2.xml><?xml version="1.0" encoding="utf-8"?>
<cs:colorStyle xmlns:cs="http://schemas.microsoft.com/office/drawing/2012/chartStyle" xmlns:a="http://schemas.openxmlformats.org/drawingml/2006/main" meth="withinLinear" id="17">
  <a:schemeClr val="accent4"/>
</cs:colorStyle>
</file>

<file path=ppt/charts/colors3.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a:solidFill>
                  <a:schemeClr val="bg1"/>
                </a:solidFill>
              </a:rPr>
              <a:t>www.postersession.com</a:t>
            </a:r>
          </a:p>
        </p:txBody>
      </p:sp>
      <p:sp>
        <p:nvSpPr>
          <p:cNvPr id="4" name="TextBox 3">
            <a:extLst>
              <a:ext uri="{FF2B5EF4-FFF2-40B4-BE49-F238E27FC236}">
                <a16:creationId xmlns:a16="http://schemas.microsoft.com/office/drawing/2014/main" id="{4839A897-3608-4B3C-B0EF-8356550C6F0C}"/>
              </a:ext>
            </a:extLst>
          </p:cNvPr>
          <p:cNvSpPr txBox="1"/>
          <p:nvPr userDrawn="1"/>
        </p:nvSpPr>
        <p:spPr>
          <a:xfrm>
            <a:off x="-45027" y="32816720"/>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AutoShape 13">
            <a:extLst>
              <a:ext uri="{FF2B5EF4-FFF2-40B4-BE49-F238E27FC236}">
                <a16:creationId xmlns:a16="http://schemas.microsoft.com/office/drawing/2014/main" id="{A7F9A485-302B-1902-AAF2-58214863CAB7}"/>
              </a:ext>
            </a:extLst>
          </p:cNvPr>
          <p:cNvSpPr>
            <a:spLocks noChangeArrowheads="1"/>
          </p:cNvSpPr>
          <p:nvPr/>
        </p:nvSpPr>
        <p:spPr bwMode="auto">
          <a:xfrm>
            <a:off x="573147" y="563770"/>
            <a:ext cx="42519600" cy="5257800"/>
          </a:xfrm>
          <a:prstGeom prst="roundRect">
            <a:avLst>
              <a:gd name="adj" fmla="val 10870"/>
            </a:avLst>
          </a:prstGeom>
          <a:solidFill>
            <a:srgbClr val="FFE600"/>
          </a:solidFill>
          <a:ln w="9525">
            <a:noFill/>
            <a:round/>
            <a:headEnd/>
            <a:tailEnd/>
          </a:ln>
          <a:effectLst/>
        </p:spPr>
        <p:txBody>
          <a:bodyPr wrap="none" anchor="ctr"/>
          <a:lstStyle/>
          <a:p>
            <a:pPr defTabSz="4389438"/>
            <a:endParaRPr lang="en-US" dirty="0">
              <a:solidFill>
                <a:schemeClr val="bg1"/>
              </a:solidFill>
            </a:endParaRPr>
          </a:p>
        </p:txBody>
      </p:sp>
      <p:pic>
        <p:nvPicPr>
          <p:cNvPr id="3" name="Picture 2" descr="See the source image">
            <a:extLst>
              <a:ext uri="{FF2B5EF4-FFF2-40B4-BE49-F238E27FC236}">
                <a16:creationId xmlns:a16="http://schemas.microsoft.com/office/drawing/2014/main" id="{FED046EE-B63F-BCF2-BDB4-71479FA04B1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581522" y="1160511"/>
            <a:ext cx="4636254" cy="4064318"/>
          </a:xfrm>
          <a:prstGeom prst="rect">
            <a:avLst/>
          </a:prstGeom>
          <a:noFill/>
          <a:ln>
            <a:noFill/>
          </a:ln>
        </p:spPr>
      </p:pic>
      <p:pic>
        <p:nvPicPr>
          <p:cNvPr id="4" name="Picture 3" descr="See the source image">
            <a:extLst>
              <a:ext uri="{FF2B5EF4-FFF2-40B4-BE49-F238E27FC236}">
                <a16:creationId xmlns:a16="http://schemas.microsoft.com/office/drawing/2014/main" id="{A64AF9AA-FD0F-7B22-B63E-0648E14227F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3424" y="1726296"/>
            <a:ext cx="5868346" cy="2932748"/>
          </a:xfrm>
          <a:prstGeom prst="rect">
            <a:avLst/>
          </a:prstGeom>
          <a:noFill/>
          <a:ln>
            <a:noFill/>
          </a:ln>
        </p:spPr>
      </p:pic>
      <p:sp>
        <p:nvSpPr>
          <p:cNvPr id="5" name="TextBox 4">
            <a:extLst>
              <a:ext uri="{FF2B5EF4-FFF2-40B4-BE49-F238E27FC236}">
                <a16:creationId xmlns:a16="http://schemas.microsoft.com/office/drawing/2014/main" id="{FBF22BA8-9E39-B1E6-EBD2-F05F7BDDD7C5}"/>
              </a:ext>
            </a:extLst>
          </p:cNvPr>
          <p:cNvSpPr txBox="1"/>
          <p:nvPr/>
        </p:nvSpPr>
        <p:spPr>
          <a:xfrm>
            <a:off x="9257126" y="1181579"/>
            <a:ext cx="26609040" cy="4247317"/>
          </a:xfrm>
          <a:prstGeom prst="rect">
            <a:avLst/>
          </a:prstGeom>
          <a:noFill/>
        </p:spPr>
        <p:txBody>
          <a:bodyPr wrap="square" rtlCol="0">
            <a:spAutoFit/>
          </a:bodyPr>
          <a:lstStyle/>
          <a:p>
            <a:r>
              <a:rPr lang="en-IN" sz="5400" b="1" i="1" dirty="0">
                <a:effectLst>
                  <a:outerShdw blurRad="38100" dist="38100" dir="2700000" algn="tl">
                    <a:srgbClr val="000000">
                      <a:alpha val="43137"/>
                    </a:srgbClr>
                  </a:outerShdw>
                </a:effectLst>
              </a:rPr>
              <a:t>Digitalization at AIIMS: Evaluating the Stakeholder’s Perspective </a:t>
            </a:r>
          </a:p>
          <a:p>
            <a:r>
              <a:rPr lang="en-IN" sz="5400" b="1" dirty="0"/>
              <a:t>Presenter: Dr Sonal Saxena (PG/21/110)</a:t>
            </a:r>
          </a:p>
          <a:p>
            <a:r>
              <a:rPr lang="en-IN" sz="5400" b="1" dirty="0"/>
              <a:t>Project Mentor: Dr </a:t>
            </a:r>
            <a:r>
              <a:rPr lang="en-IN" sz="5400" b="1" dirty="0" err="1"/>
              <a:t>Anandhi</a:t>
            </a:r>
            <a:r>
              <a:rPr lang="en-IN" sz="5400" b="1" dirty="0"/>
              <a:t> Ramachandran</a:t>
            </a:r>
          </a:p>
          <a:p>
            <a:r>
              <a:rPr lang="en-IN" sz="5400" b="1" dirty="0"/>
              <a:t>College Mentor: Dr Sidharth Shekhar Mishra</a:t>
            </a:r>
          </a:p>
          <a:p>
            <a:r>
              <a:rPr lang="en-IN" sz="5400" b="1" i="1" dirty="0">
                <a:effectLst>
                  <a:outerShdw blurRad="38100" dist="38100" dir="2700000" algn="tl">
                    <a:srgbClr val="000000">
                      <a:alpha val="43137"/>
                    </a:srgbClr>
                  </a:outerShdw>
                </a:effectLst>
              </a:rPr>
              <a:t>International Institute Of Health Management And Research</a:t>
            </a:r>
            <a:r>
              <a:rPr lang="en-IN" sz="4800" b="1" i="1" dirty="0">
                <a:effectLst>
                  <a:outerShdw blurRad="38100" dist="38100" dir="2700000" algn="tl">
                    <a:srgbClr val="000000">
                      <a:alpha val="43137"/>
                    </a:srgbClr>
                  </a:outerShdw>
                </a:effectLst>
              </a:rPr>
              <a:t> </a:t>
            </a:r>
            <a:endParaRPr lang="en-IN" b="1" i="1" dirty="0">
              <a:effectLst>
                <a:outerShdw blurRad="38100" dist="38100" dir="2700000" algn="tl">
                  <a:srgbClr val="000000">
                    <a:alpha val="43137"/>
                  </a:srgbClr>
                </a:outerShdw>
              </a:effectLst>
            </a:endParaRPr>
          </a:p>
        </p:txBody>
      </p:sp>
      <p:sp>
        <p:nvSpPr>
          <p:cNvPr id="6" name="AutoShape 4">
            <a:extLst>
              <a:ext uri="{FF2B5EF4-FFF2-40B4-BE49-F238E27FC236}">
                <a16:creationId xmlns:a16="http://schemas.microsoft.com/office/drawing/2014/main" id="{E2C9D1FD-662D-210A-3D47-4D1430C6AFCC}"/>
              </a:ext>
            </a:extLst>
          </p:cNvPr>
          <p:cNvSpPr>
            <a:spLocks noChangeArrowheads="1"/>
          </p:cNvSpPr>
          <p:nvPr/>
        </p:nvSpPr>
        <p:spPr bwMode="auto">
          <a:xfrm>
            <a:off x="212328" y="6492476"/>
            <a:ext cx="10363200" cy="25984200"/>
          </a:xfrm>
          <a:prstGeom prst="roundRect">
            <a:avLst>
              <a:gd name="adj" fmla="val 7000"/>
            </a:avLst>
          </a:prstGeom>
          <a:solidFill>
            <a:schemeClr val="bg2">
              <a:lumMod val="75000"/>
            </a:schemeClr>
          </a:solidFill>
          <a:ln w="9525">
            <a:solidFill>
              <a:schemeClr val="tx1"/>
            </a:solidFill>
            <a:round/>
            <a:headEnd/>
            <a:tailEnd/>
          </a:ln>
          <a:effectLst/>
        </p:spPr>
        <p:txBody>
          <a:bodyPr wrap="none" anchor="ctr"/>
          <a:lstStyle/>
          <a:p>
            <a:pPr>
              <a:lnSpc>
                <a:spcPct val="200000"/>
              </a:lnSpc>
              <a:spcAft>
                <a:spcPts val="1000"/>
              </a:spcAft>
            </a:pPr>
            <a:endParaRPr lang="en-IN" sz="1800" dirty="0">
              <a:effectLst/>
              <a:latin typeface="Calibri" panose="020F0502020204030204" pitchFamily="34" charset="0"/>
              <a:ea typeface="Noto Sans"/>
              <a:cs typeface="Calibri" panose="020F0502020204030204" pitchFamily="34" charset="0"/>
            </a:endParaRPr>
          </a:p>
        </p:txBody>
      </p:sp>
      <p:sp>
        <p:nvSpPr>
          <p:cNvPr id="7" name="AutoShape 29">
            <a:extLst>
              <a:ext uri="{FF2B5EF4-FFF2-40B4-BE49-F238E27FC236}">
                <a16:creationId xmlns:a16="http://schemas.microsoft.com/office/drawing/2014/main" id="{F65C232A-ACCA-B0B6-383E-B0A08AF9D316}"/>
              </a:ext>
            </a:extLst>
          </p:cNvPr>
          <p:cNvSpPr>
            <a:spLocks noChangeArrowheads="1"/>
          </p:cNvSpPr>
          <p:nvPr/>
        </p:nvSpPr>
        <p:spPr bwMode="auto">
          <a:xfrm>
            <a:off x="11133306" y="6492476"/>
            <a:ext cx="10363200" cy="25984200"/>
          </a:xfrm>
          <a:prstGeom prst="roundRect">
            <a:avLst>
              <a:gd name="adj" fmla="val 7000"/>
            </a:avLst>
          </a:prstGeom>
          <a:solidFill>
            <a:schemeClr val="bg2">
              <a:lumMod val="75000"/>
            </a:schemeClr>
          </a:solidFill>
          <a:ln w="9525">
            <a:solidFill>
              <a:schemeClr val="tx1"/>
            </a:solidFill>
            <a:round/>
            <a:headEnd/>
            <a:tailEnd/>
          </a:ln>
          <a:effectLst/>
        </p:spPr>
        <p:txBody>
          <a:bodyPr wrap="none" anchor="ctr"/>
          <a:lstStyle/>
          <a:p>
            <a:endParaRPr lang="en-US" dirty="0"/>
          </a:p>
        </p:txBody>
      </p:sp>
      <p:sp>
        <p:nvSpPr>
          <p:cNvPr id="8" name="AutoShape 29">
            <a:extLst>
              <a:ext uri="{FF2B5EF4-FFF2-40B4-BE49-F238E27FC236}">
                <a16:creationId xmlns:a16="http://schemas.microsoft.com/office/drawing/2014/main" id="{60A2BD77-1783-C0EE-B237-5F91DFE1CC90}"/>
              </a:ext>
            </a:extLst>
          </p:cNvPr>
          <p:cNvSpPr>
            <a:spLocks noChangeArrowheads="1"/>
          </p:cNvSpPr>
          <p:nvPr/>
        </p:nvSpPr>
        <p:spPr bwMode="auto">
          <a:xfrm>
            <a:off x="22144956" y="6492476"/>
            <a:ext cx="10363200" cy="25984200"/>
          </a:xfrm>
          <a:prstGeom prst="roundRect">
            <a:avLst>
              <a:gd name="adj" fmla="val 7000"/>
            </a:avLst>
          </a:prstGeom>
          <a:solidFill>
            <a:schemeClr val="bg2">
              <a:lumMod val="75000"/>
            </a:schemeClr>
          </a:solidFill>
          <a:ln w="9525">
            <a:solidFill>
              <a:schemeClr val="tx1"/>
            </a:solidFill>
            <a:round/>
            <a:headEnd/>
            <a:tailEnd/>
          </a:ln>
          <a:effectLst/>
        </p:spPr>
        <p:txBody>
          <a:bodyPr wrap="none" anchor="ctr"/>
          <a:lstStyle/>
          <a:p>
            <a:endParaRPr lang="en-US" dirty="0"/>
          </a:p>
        </p:txBody>
      </p:sp>
      <p:sp>
        <p:nvSpPr>
          <p:cNvPr id="9" name="AutoShape 29">
            <a:extLst>
              <a:ext uri="{FF2B5EF4-FFF2-40B4-BE49-F238E27FC236}">
                <a16:creationId xmlns:a16="http://schemas.microsoft.com/office/drawing/2014/main" id="{6AB23B22-F6D7-6A62-073C-FEE46135519C}"/>
              </a:ext>
            </a:extLst>
          </p:cNvPr>
          <p:cNvSpPr>
            <a:spLocks noChangeArrowheads="1"/>
          </p:cNvSpPr>
          <p:nvPr/>
        </p:nvSpPr>
        <p:spPr bwMode="auto">
          <a:xfrm>
            <a:off x="33152789" y="6492476"/>
            <a:ext cx="10363200" cy="25984200"/>
          </a:xfrm>
          <a:prstGeom prst="roundRect">
            <a:avLst>
              <a:gd name="adj" fmla="val 7000"/>
            </a:avLst>
          </a:prstGeom>
          <a:solidFill>
            <a:schemeClr val="bg2">
              <a:lumMod val="75000"/>
            </a:schemeClr>
          </a:solidFill>
          <a:ln w="9525">
            <a:solidFill>
              <a:schemeClr val="tx1"/>
            </a:solidFill>
            <a:round/>
            <a:headEnd/>
            <a:tailEnd/>
          </a:ln>
          <a:effectLst/>
        </p:spPr>
        <p:txBody>
          <a:bodyPr wrap="none" anchor="ctr"/>
          <a:lstStyle/>
          <a:p>
            <a:endParaRPr lang="en-US" dirty="0"/>
          </a:p>
        </p:txBody>
      </p:sp>
      <p:sp>
        <p:nvSpPr>
          <p:cNvPr id="10" name="Text Box 42">
            <a:extLst>
              <a:ext uri="{FF2B5EF4-FFF2-40B4-BE49-F238E27FC236}">
                <a16:creationId xmlns:a16="http://schemas.microsoft.com/office/drawing/2014/main" id="{2F983016-E97A-6184-F94A-722118B70D82}"/>
              </a:ext>
            </a:extLst>
          </p:cNvPr>
          <p:cNvSpPr txBox="1">
            <a:spLocks noChangeArrowheads="1"/>
          </p:cNvSpPr>
          <p:nvPr/>
        </p:nvSpPr>
        <p:spPr bwMode="auto">
          <a:xfrm>
            <a:off x="477109" y="6924258"/>
            <a:ext cx="9663794" cy="1403350"/>
          </a:xfrm>
          <a:prstGeom prst="rect">
            <a:avLst/>
          </a:prstGeom>
          <a:solidFill>
            <a:srgbClr val="FFE600"/>
          </a:solidFill>
          <a:ln>
            <a:headEnd/>
            <a:tailEnd/>
          </a:ln>
        </p:spPr>
        <p:style>
          <a:lnRef idx="2">
            <a:schemeClr val="dk1"/>
          </a:lnRef>
          <a:fillRef idx="1">
            <a:schemeClr val="lt1"/>
          </a:fillRef>
          <a:effectRef idx="0">
            <a:schemeClr val="dk1"/>
          </a:effectRef>
          <a:fontRef idx="minor">
            <a:schemeClr val="dk1"/>
          </a:fontRef>
        </p:style>
        <p:txBody>
          <a:bodyPr wrap="square">
            <a:spAutoFit/>
          </a:bodyPr>
          <a:lstStyle/>
          <a:p>
            <a:pPr defTabSz="4389438">
              <a:spcBef>
                <a:spcPct val="50000"/>
              </a:spcBef>
            </a:pPr>
            <a:r>
              <a:rPr lang="en-US" i="1"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Introduction</a:t>
            </a:r>
          </a:p>
        </p:txBody>
      </p:sp>
      <p:sp>
        <p:nvSpPr>
          <p:cNvPr id="11" name="Text Box 42">
            <a:extLst>
              <a:ext uri="{FF2B5EF4-FFF2-40B4-BE49-F238E27FC236}">
                <a16:creationId xmlns:a16="http://schemas.microsoft.com/office/drawing/2014/main" id="{C64B57ED-7875-4CD1-F6E6-CBB936CBABFC}"/>
              </a:ext>
            </a:extLst>
          </p:cNvPr>
          <p:cNvSpPr txBox="1">
            <a:spLocks noChangeArrowheads="1"/>
          </p:cNvSpPr>
          <p:nvPr/>
        </p:nvSpPr>
        <p:spPr bwMode="auto">
          <a:xfrm>
            <a:off x="477109" y="30542870"/>
            <a:ext cx="9663794" cy="1403350"/>
          </a:xfrm>
          <a:prstGeom prst="rect">
            <a:avLst/>
          </a:prstGeom>
          <a:solidFill>
            <a:srgbClr val="FFE600"/>
          </a:solidFill>
          <a:ln>
            <a:headEnd/>
            <a:tailEnd/>
          </a:ln>
        </p:spPr>
        <p:style>
          <a:lnRef idx="2">
            <a:schemeClr val="dk1"/>
          </a:lnRef>
          <a:fillRef idx="1">
            <a:schemeClr val="lt1"/>
          </a:fillRef>
          <a:effectRef idx="0">
            <a:schemeClr val="dk1"/>
          </a:effectRef>
          <a:fontRef idx="minor">
            <a:schemeClr val="dk1"/>
          </a:fontRef>
        </p:style>
        <p:txBody>
          <a:bodyPr wrap="square">
            <a:spAutoFit/>
          </a:bodyPr>
          <a:lstStyle/>
          <a:p>
            <a:pPr defTabSz="4389438">
              <a:spcBef>
                <a:spcPct val="50000"/>
              </a:spcBef>
            </a:pPr>
            <a:r>
              <a:rPr lang="en-US" i="1"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Objectives</a:t>
            </a:r>
          </a:p>
        </p:txBody>
      </p:sp>
      <p:sp>
        <p:nvSpPr>
          <p:cNvPr id="12" name="Text Box 42">
            <a:extLst>
              <a:ext uri="{FF2B5EF4-FFF2-40B4-BE49-F238E27FC236}">
                <a16:creationId xmlns:a16="http://schemas.microsoft.com/office/drawing/2014/main" id="{665F654C-568E-BC95-4EA6-D026CB9FA591}"/>
              </a:ext>
            </a:extLst>
          </p:cNvPr>
          <p:cNvSpPr txBox="1">
            <a:spLocks noChangeArrowheads="1"/>
          </p:cNvSpPr>
          <p:nvPr/>
        </p:nvSpPr>
        <p:spPr bwMode="auto">
          <a:xfrm>
            <a:off x="11515411" y="10369606"/>
            <a:ext cx="9598991" cy="1415772"/>
          </a:xfrm>
          <a:prstGeom prst="rect">
            <a:avLst/>
          </a:prstGeom>
          <a:solidFill>
            <a:srgbClr val="FFE600"/>
          </a:solidFill>
          <a:ln>
            <a:headEnd/>
            <a:tailEnd/>
          </a:ln>
        </p:spPr>
        <p:style>
          <a:lnRef idx="2">
            <a:schemeClr val="dk1"/>
          </a:lnRef>
          <a:fillRef idx="1">
            <a:schemeClr val="lt1"/>
          </a:fillRef>
          <a:effectRef idx="0">
            <a:schemeClr val="dk1"/>
          </a:effectRef>
          <a:fontRef idx="minor">
            <a:schemeClr val="dk1"/>
          </a:fontRef>
        </p:style>
        <p:txBody>
          <a:bodyPr wrap="square">
            <a:spAutoFit/>
          </a:bodyPr>
          <a:lstStyle/>
          <a:p>
            <a:pPr defTabSz="4389438">
              <a:spcBef>
                <a:spcPct val="50000"/>
              </a:spcBef>
            </a:pPr>
            <a:r>
              <a:rPr lang="en-US" i="1"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Methodology</a:t>
            </a:r>
          </a:p>
        </p:txBody>
      </p:sp>
      <p:sp>
        <p:nvSpPr>
          <p:cNvPr id="13" name="Text Box 42">
            <a:extLst>
              <a:ext uri="{FF2B5EF4-FFF2-40B4-BE49-F238E27FC236}">
                <a16:creationId xmlns:a16="http://schemas.microsoft.com/office/drawing/2014/main" id="{45E3303E-B5E5-D6D8-5BA3-69F31F684175}"/>
              </a:ext>
            </a:extLst>
          </p:cNvPr>
          <p:cNvSpPr txBox="1">
            <a:spLocks noChangeArrowheads="1"/>
          </p:cNvSpPr>
          <p:nvPr/>
        </p:nvSpPr>
        <p:spPr bwMode="auto">
          <a:xfrm>
            <a:off x="11562772" y="24038341"/>
            <a:ext cx="9663794" cy="1415772"/>
          </a:xfrm>
          <a:prstGeom prst="rect">
            <a:avLst/>
          </a:prstGeom>
          <a:solidFill>
            <a:srgbClr val="FFE600"/>
          </a:solidFill>
          <a:ln>
            <a:headEnd/>
            <a:tailEnd/>
          </a:ln>
        </p:spPr>
        <p:style>
          <a:lnRef idx="2">
            <a:schemeClr val="dk1"/>
          </a:lnRef>
          <a:fillRef idx="1">
            <a:schemeClr val="lt1"/>
          </a:fillRef>
          <a:effectRef idx="0">
            <a:schemeClr val="dk1"/>
          </a:effectRef>
          <a:fontRef idx="minor">
            <a:schemeClr val="dk1"/>
          </a:fontRef>
        </p:style>
        <p:txBody>
          <a:bodyPr wrap="square">
            <a:spAutoFit/>
          </a:bodyPr>
          <a:lstStyle/>
          <a:p>
            <a:pPr defTabSz="4389438">
              <a:spcBef>
                <a:spcPct val="50000"/>
              </a:spcBef>
            </a:pPr>
            <a:r>
              <a:rPr lang="en-US" i="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Results</a:t>
            </a:r>
          </a:p>
        </p:txBody>
      </p:sp>
      <p:sp>
        <p:nvSpPr>
          <p:cNvPr id="14" name="Text Box 42">
            <a:extLst>
              <a:ext uri="{FF2B5EF4-FFF2-40B4-BE49-F238E27FC236}">
                <a16:creationId xmlns:a16="http://schemas.microsoft.com/office/drawing/2014/main" id="{B4C725BD-E712-DCC7-0680-179E2C8188AA}"/>
              </a:ext>
            </a:extLst>
          </p:cNvPr>
          <p:cNvSpPr txBox="1">
            <a:spLocks noChangeArrowheads="1"/>
          </p:cNvSpPr>
          <p:nvPr/>
        </p:nvSpPr>
        <p:spPr bwMode="auto">
          <a:xfrm>
            <a:off x="33541606" y="18471250"/>
            <a:ext cx="9663794" cy="1403350"/>
          </a:xfrm>
          <a:prstGeom prst="rect">
            <a:avLst/>
          </a:prstGeom>
          <a:solidFill>
            <a:srgbClr val="FFE600"/>
          </a:solidFill>
          <a:ln>
            <a:headEnd/>
            <a:tailEnd/>
          </a:ln>
        </p:spPr>
        <p:style>
          <a:lnRef idx="2">
            <a:schemeClr val="dk1"/>
          </a:lnRef>
          <a:fillRef idx="1">
            <a:schemeClr val="lt1"/>
          </a:fillRef>
          <a:effectRef idx="0">
            <a:schemeClr val="dk1"/>
          </a:effectRef>
          <a:fontRef idx="minor">
            <a:schemeClr val="dk1"/>
          </a:fontRef>
        </p:style>
        <p:txBody>
          <a:bodyPr wrap="square">
            <a:spAutoFit/>
          </a:bodyPr>
          <a:lstStyle/>
          <a:p>
            <a:pPr defTabSz="4389438">
              <a:spcBef>
                <a:spcPct val="50000"/>
              </a:spcBef>
            </a:pPr>
            <a:r>
              <a:rPr lang="en-US" i="1"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Conclusion</a:t>
            </a:r>
          </a:p>
        </p:txBody>
      </p:sp>
      <p:sp>
        <p:nvSpPr>
          <p:cNvPr id="15" name="Text Box 42">
            <a:extLst>
              <a:ext uri="{FF2B5EF4-FFF2-40B4-BE49-F238E27FC236}">
                <a16:creationId xmlns:a16="http://schemas.microsoft.com/office/drawing/2014/main" id="{367FFF39-D6B9-9780-A9AB-911F587DBCC6}"/>
              </a:ext>
            </a:extLst>
          </p:cNvPr>
          <p:cNvSpPr txBox="1">
            <a:spLocks noChangeArrowheads="1"/>
          </p:cNvSpPr>
          <p:nvPr/>
        </p:nvSpPr>
        <p:spPr bwMode="auto">
          <a:xfrm>
            <a:off x="33428953" y="25137373"/>
            <a:ext cx="9663794" cy="1403350"/>
          </a:xfrm>
          <a:prstGeom prst="rect">
            <a:avLst/>
          </a:prstGeom>
          <a:solidFill>
            <a:srgbClr val="FFE600"/>
          </a:solidFill>
          <a:ln>
            <a:headEnd/>
            <a:tailEnd/>
          </a:ln>
        </p:spPr>
        <p:style>
          <a:lnRef idx="2">
            <a:schemeClr val="dk1"/>
          </a:lnRef>
          <a:fillRef idx="1">
            <a:schemeClr val="lt1"/>
          </a:fillRef>
          <a:effectRef idx="0">
            <a:schemeClr val="dk1"/>
          </a:effectRef>
          <a:fontRef idx="minor">
            <a:schemeClr val="dk1"/>
          </a:fontRef>
        </p:style>
        <p:txBody>
          <a:bodyPr wrap="square">
            <a:spAutoFit/>
          </a:bodyPr>
          <a:lstStyle/>
          <a:p>
            <a:pPr defTabSz="4389438">
              <a:spcBef>
                <a:spcPct val="50000"/>
              </a:spcBef>
            </a:pPr>
            <a:r>
              <a:rPr lang="en-US" i="1"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Bibliography</a:t>
            </a:r>
          </a:p>
        </p:txBody>
      </p:sp>
      <p:graphicFrame>
        <p:nvGraphicFramePr>
          <p:cNvPr id="16" name="Table 6">
            <a:extLst>
              <a:ext uri="{FF2B5EF4-FFF2-40B4-BE49-F238E27FC236}">
                <a16:creationId xmlns:a16="http://schemas.microsoft.com/office/drawing/2014/main" id="{DB4DD086-275C-63DE-8E2C-39F56BAA1BFC}"/>
              </a:ext>
            </a:extLst>
          </p:cNvPr>
          <p:cNvGraphicFramePr>
            <a:graphicFrameLocks noGrp="1"/>
          </p:cNvGraphicFramePr>
          <p:nvPr>
            <p:extLst>
              <p:ext uri="{D42A27DB-BD31-4B8C-83A1-F6EECF244321}">
                <p14:modId xmlns:p14="http://schemas.microsoft.com/office/powerpoint/2010/main" val="408675581"/>
              </p:ext>
            </p:extLst>
          </p:nvPr>
        </p:nvGraphicFramePr>
        <p:xfrm>
          <a:off x="11394117" y="12100114"/>
          <a:ext cx="9832449" cy="11612984"/>
        </p:xfrm>
        <a:graphic>
          <a:graphicData uri="http://schemas.openxmlformats.org/drawingml/2006/table">
            <a:tbl>
              <a:tblPr bandCol="1">
                <a:tableStyleId>{D7AC3CCA-C797-4891-BE02-D94E43425B78}</a:tableStyleId>
              </a:tblPr>
              <a:tblGrid>
                <a:gridCol w="3479686">
                  <a:extLst>
                    <a:ext uri="{9D8B030D-6E8A-4147-A177-3AD203B41FA5}">
                      <a16:colId xmlns:a16="http://schemas.microsoft.com/office/drawing/2014/main" val="2907156784"/>
                    </a:ext>
                  </a:extLst>
                </a:gridCol>
                <a:gridCol w="6352763">
                  <a:extLst>
                    <a:ext uri="{9D8B030D-6E8A-4147-A177-3AD203B41FA5}">
                      <a16:colId xmlns:a16="http://schemas.microsoft.com/office/drawing/2014/main" val="401547310"/>
                    </a:ext>
                  </a:extLst>
                </a:gridCol>
              </a:tblGrid>
              <a:tr h="1388220">
                <a:tc>
                  <a:txBody>
                    <a:bodyPr/>
                    <a:lstStyle/>
                    <a:p>
                      <a:pPr algn="ctr"/>
                      <a:r>
                        <a:rPr lang="en-US" sz="3200" b="1" dirty="0">
                          <a:latin typeface="Arial" panose="020B0604020202020204" pitchFamily="34" charset="0"/>
                          <a:cs typeface="Arial" panose="020B0604020202020204" pitchFamily="34" charset="0"/>
                        </a:rPr>
                        <a:t>Study</a:t>
                      </a:r>
                    </a:p>
                    <a:p>
                      <a:pPr algn="ctr"/>
                      <a:r>
                        <a:rPr lang="en-US" sz="3200" b="1" dirty="0">
                          <a:latin typeface="Arial" panose="020B0604020202020204" pitchFamily="34" charset="0"/>
                          <a:cs typeface="Arial" panose="020B0604020202020204" pitchFamily="34" charset="0"/>
                        </a:rPr>
                        <a:t>Design</a:t>
                      </a:r>
                      <a:endParaRPr lang="en-IN" sz="3200" b="1" dirty="0">
                        <a:latin typeface="Arial" panose="020B0604020202020204" pitchFamily="34" charset="0"/>
                        <a:cs typeface="Arial" panose="020B0604020202020204" pitchFamily="34" charset="0"/>
                      </a:endParaRPr>
                    </a:p>
                  </a:txBody>
                  <a:tcPr>
                    <a:solidFill>
                      <a:srgbClr val="FFE60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3200" kern="1200" dirty="0">
                          <a:solidFill>
                            <a:schemeClr val="dk1"/>
                          </a:solidFill>
                          <a:effectLst/>
                          <a:latin typeface="Arial" panose="020B0604020202020204" pitchFamily="34" charset="0"/>
                          <a:ea typeface="+mn-ea"/>
                          <a:cs typeface="Arial" panose="020B0604020202020204" pitchFamily="34" charset="0"/>
                        </a:rPr>
                        <a:t>Explorative Study</a:t>
                      </a:r>
                      <a:endParaRPr lang="en-IN" sz="32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bg1"/>
                    </a:solidFill>
                  </a:tcPr>
                </a:tc>
                <a:extLst>
                  <a:ext uri="{0D108BD9-81ED-4DB2-BD59-A6C34878D82A}">
                    <a16:rowId xmlns:a16="http://schemas.microsoft.com/office/drawing/2014/main" val="2391228167"/>
                  </a:ext>
                </a:extLst>
              </a:tr>
              <a:tr h="2009277">
                <a:tc>
                  <a:txBody>
                    <a:bodyPr/>
                    <a:lstStyle/>
                    <a:p>
                      <a:pPr algn="ctr"/>
                      <a:endParaRPr lang="en-US" sz="3200" b="1" dirty="0">
                        <a:latin typeface="Arial" panose="020B0604020202020204" pitchFamily="34" charset="0"/>
                        <a:cs typeface="Arial" panose="020B0604020202020204" pitchFamily="34" charset="0"/>
                      </a:endParaRPr>
                    </a:p>
                    <a:p>
                      <a:pPr algn="ctr"/>
                      <a:r>
                        <a:rPr lang="en-US" sz="3200" b="1" dirty="0">
                          <a:latin typeface="Arial" panose="020B0604020202020204" pitchFamily="34" charset="0"/>
                          <a:cs typeface="Arial" panose="020B0604020202020204" pitchFamily="34" charset="0"/>
                        </a:rPr>
                        <a:t>Study Population</a:t>
                      </a:r>
                      <a:endParaRPr lang="en-IN" sz="3200" b="1" dirty="0">
                        <a:latin typeface="Arial" panose="020B0604020202020204" pitchFamily="34" charset="0"/>
                        <a:cs typeface="Arial" panose="020B0604020202020204" pitchFamily="34" charset="0"/>
                      </a:endParaRPr>
                    </a:p>
                  </a:txBody>
                  <a:tcPr>
                    <a:solidFill>
                      <a:srgbClr val="FFE60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3200" kern="1200" dirty="0">
                          <a:solidFill>
                            <a:schemeClr val="dk1"/>
                          </a:solidFill>
                          <a:effectLst/>
                          <a:latin typeface="Arial" panose="020B0604020202020204" pitchFamily="34" charset="0"/>
                          <a:ea typeface="+mn-ea"/>
                          <a:cs typeface="Arial" panose="020B0604020202020204" pitchFamily="34" charset="0"/>
                        </a:rPr>
                        <a:t>Patients, Faculty, Nursing Officers and Students at AIIMS</a:t>
                      </a:r>
                    </a:p>
                  </a:txBody>
                  <a:tcPr>
                    <a:solidFill>
                      <a:schemeClr val="bg1"/>
                    </a:solidFill>
                  </a:tcPr>
                </a:tc>
                <a:extLst>
                  <a:ext uri="{0D108BD9-81ED-4DB2-BD59-A6C34878D82A}">
                    <a16:rowId xmlns:a16="http://schemas.microsoft.com/office/drawing/2014/main" val="1755680692"/>
                  </a:ext>
                </a:extLst>
              </a:tr>
              <a:tr h="2407769">
                <a:tc>
                  <a:txBody>
                    <a:bodyPr/>
                    <a:lstStyle/>
                    <a:p>
                      <a:pPr algn="ctr"/>
                      <a:endParaRPr lang="en-US" sz="3200" b="1" dirty="0">
                        <a:latin typeface="Arial" panose="020B0604020202020204" pitchFamily="34" charset="0"/>
                        <a:cs typeface="Arial" panose="020B0604020202020204" pitchFamily="34" charset="0"/>
                      </a:endParaRPr>
                    </a:p>
                    <a:p>
                      <a:pPr algn="ctr"/>
                      <a:r>
                        <a:rPr lang="en-US" sz="3200" b="1" dirty="0">
                          <a:latin typeface="Arial" panose="020B0604020202020204" pitchFamily="34" charset="0"/>
                          <a:cs typeface="Arial" panose="020B0604020202020204" pitchFamily="34" charset="0"/>
                        </a:rPr>
                        <a:t>Study Tool</a:t>
                      </a:r>
                      <a:endParaRPr lang="en-IN" sz="3200" b="1" dirty="0">
                        <a:latin typeface="Arial" panose="020B0604020202020204" pitchFamily="34" charset="0"/>
                        <a:cs typeface="Arial" panose="020B0604020202020204" pitchFamily="34" charset="0"/>
                      </a:endParaRPr>
                    </a:p>
                  </a:txBody>
                  <a:tcPr>
                    <a:solidFill>
                      <a:srgbClr val="FFE60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3200" spc="-10" dirty="0">
                          <a:latin typeface="Arial" panose="020B0604020202020204" pitchFamily="34" charset="0"/>
                          <a:cs typeface="Arial" panose="020B0604020202020204" pitchFamily="34" charset="0"/>
                        </a:rPr>
                        <a:t>Semi-structured questionnaire prepared using a google form and conducting interviews </a:t>
                      </a:r>
                      <a:endParaRPr lang="en-US" sz="3200" dirty="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307764325"/>
                  </a:ext>
                </a:extLst>
              </a:tr>
              <a:tr h="1247399">
                <a:tc>
                  <a:txBody>
                    <a:bodyPr/>
                    <a:lstStyle/>
                    <a:p>
                      <a:pPr algn="ctr"/>
                      <a:r>
                        <a:rPr lang="en-US" sz="3200" b="1" dirty="0">
                          <a:latin typeface="Arial" panose="020B0604020202020204" pitchFamily="34" charset="0"/>
                          <a:cs typeface="Arial" panose="020B0604020202020204" pitchFamily="34" charset="0"/>
                        </a:rPr>
                        <a:t>Study Duration</a:t>
                      </a:r>
                      <a:endParaRPr lang="en-IN" sz="3200" b="1" dirty="0">
                        <a:latin typeface="Arial" panose="020B0604020202020204" pitchFamily="34" charset="0"/>
                        <a:cs typeface="Arial" panose="020B0604020202020204" pitchFamily="34" charset="0"/>
                      </a:endParaRPr>
                    </a:p>
                  </a:txBody>
                  <a:tcPr>
                    <a:solidFill>
                      <a:srgbClr val="FFE60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3200" kern="1200" dirty="0">
                          <a:solidFill>
                            <a:schemeClr val="dk1"/>
                          </a:solidFill>
                          <a:effectLst/>
                          <a:latin typeface="Arial" panose="020B0604020202020204" pitchFamily="34" charset="0"/>
                          <a:ea typeface="+mn-ea"/>
                          <a:cs typeface="Arial" panose="020B0604020202020204" pitchFamily="34" charset="0"/>
                        </a:rPr>
                        <a:t>3 months</a:t>
                      </a:r>
                      <a:endParaRPr lang="en-IN" sz="32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bg1"/>
                    </a:solidFill>
                  </a:tcPr>
                </a:tc>
                <a:extLst>
                  <a:ext uri="{0D108BD9-81ED-4DB2-BD59-A6C34878D82A}">
                    <a16:rowId xmlns:a16="http://schemas.microsoft.com/office/drawing/2014/main" val="782504618"/>
                  </a:ext>
                </a:extLst>
              </a:tr>
              <a:tr h="1918289">
                <a:tc>
                  <a:txBody>
                    <a:bodyPr/>
                    <a:lstStyle/>
                    <a:p>
                      <a:pPr algn="ctr"/>
                      <a:endParaRPr lang="en-US" sz="3200" b="1" dirty="0">
                        <a:latin typeface="Arial" panose="020B0604020202020204" pitchFamily="34" charset="0"/>
                        <a:cs typeface="Arial" panose="020B0604020202020204" pitchFamily="34" charset="0"/>
                      </a:endParaRPr>
                    </a:p>
                    <a:p>
                      <a:pPr algn="ctr"/>
                      <a:r>
                        <a:rPr lang="en-US" sz="3200" b="1" dirty="0">
                          <a:latin typeface="Arial" panose="020B0604020202020204" pitchFamily="34" charset="0"/>
                          <a:cs typeface="Arial" panose="020B0604020202020204" pitchFamily="34" charset="0"/>
                        </a:rPr>
                        <a:t>Inclusion </a:t>
                      </a:r>
                    </a:p>
                    <a:p>
                      <a:pPr algn="ctr"/>
                      <a:r>
                        <a:rPr lang="en-US" sz="3200" b="1" dirty="0">
                          <a:latin typeface="Arial" panose="020B0604020202020204" pitchFamily="34" charset="0"/>
                          <a:cs typeface="Arial" panose="020B0604020202020204" pitchFamily="34" charset="0"/>
                        </a:rPr>
                        <a:t>Criteria</a:t>
                      </a:r>
                      <a:endParaRPr lang="en-IN" sz="3200" b="1" dirty="0">
                        <a:latin typeface="Arial" panose="020B0604020202020204" pitchFamily="34" charset="0"/>
                        <a:cs typeface="Arial" panose="020B0604020202020204" pitchFamily="34" charset="0"/>
                      </a:endParaRPr>
                    </a:p>
                  </a:txBody>
                  <a:tcPr>
                    <a:solidFill>
                      <a:srgbClr val="FFE6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en-IN" sz="3200" kern="1200" dirty="0">
                          <a:solidFill>
                            <a:schemeClr val="dk1"/>
                          </a:solidFill>
                          <a:effectLst/>
                          <a:latin typeface="Arial" panose="020B0604020202020204" pitchFamily="34" charset="0"/>
                          <a:cs typeface="Arial" panose="020B0604020202020204" pitchFamily="34" charset="0"/>
                        </a:rPr>
                        <a:t> They should be a stakeholder of AIIMS, New Delhi </a:t>
                      </a:r>
                    </a:p>
                  </a:txBody>
                  <a:tcPr>
                    <a:solidFill>
                      <a:schemeClr val="bg1"/>
                    </a:solidFill>
                  </a:tcPr>
                </a:tc>
                <a:extLst>
                  <a:ext uri="{0D108BD9-81ED-4DB2-BD59-A6C34878D82A}">
                    <a16:rowId xmlns:a16="http://schemas.microsoft.com/office/drawing/2014/main" val="2141656330"/>
                  </a:ext>
                </a:extLst>
              </a:tr>
              <a:tr h="157523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3200" b="1" dirty="0">
                          <a:latin typeface="Arial" panose="020B0604020202020204" pitchFamily="34" charset="0"/>
                          <a:cs typeface="Arial" panose="020B0604020202020204" pitchFamily="34" charset="0"/>
                        </a:rPr>
                        <a:t>Exclusion Criteria</a:t>
                      </a:r>
                      <a:endParaRPr lang="en-IN" sz="3200" b="1" dirty="0">
                        <a:latin typeface="Arial" panose="020B0604020202020204" pitchFamily="34" charset="0"/>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IN" sz="3200" b="1" kern="1200" dirty="0">
                        <a:solidFill>
                          <a:schemeClr val="dk1"/>
                        </a:solidFill>
                        <a:effectLst/>
                        <a:latin typeface="Arial" panose="020B0604020202020204" pitchFamily="34" charset="0"/>
                        <a:ea typeface="+mn-ea"/>
                        <a:cs typeface="Arial" panose="020B0604020202020204" pitchFamily="34" charset="0"/>
                      </a:endParaRPr>
                    </a:p>
                  </a:txBody>
                  <a:tcPr>
                    <a:solidFill>
                      <a:srgbClr val="FFE60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3200" kern="1200" dirty="0">
                          <a:solidFill>
                            <a:schemeClr val="dk1"/>
                          </a:solidFill>
                          <a:effectLst/>
                          <a:latin typeface="Arial" panose="020B0604020202020204" pitchFamily="34" charset="0"/>
                          <a:cs typeface="Arial" panose="020B0604020202020204" pitchFamily="34" charset="0"/>
                        </a:rPr>
                        <a:t>Those who do not provide consent</a:t>
                      </a:r>
                    </a:p>
                    <a:p>
                      <a:pPr algn="ctr"/>
                      <a:endParaRPr lang="en-IN" sz="3200" dirty="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4007908081"/>
                  </a:ext>
                </a:extLst>
              </a:tr>
              <a:tr h="221006">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3200" b="1" dirty="0">
                          <a:latin typeface="Arial" panose="020B0604020202020204" pitchFamily="34" charset="0"/>
                          <a:cs typeface="Arial" panose="020B0604020202020204" pitchFamily="34" charset="0"/>
                        </a:rPr>
                        <a:t>Data Analysis</a:t>
                      </a:r>
                      <a:endParaRPr lang="en-IN" sz="3200" b="1" dirty="0">
                        <a:latin typeface="Arial" panose="020B0604020202020204" pitchFamily="34" charset="0"/>
                        <a:cs typeface="Arial" panose="020B0604020202020204" pitchFamily="34" charset="0"/>
                      </a:endParaRPr>
                    </a:p>
                    <a:p>
                      <a:pPr algn="ctr"/>
                      <a:endParaRPr lang="en-IN" sz="3200" b="1" dirty="0">
                        <a:latin typeface="Arial" panose="020B0604020202020204" pitchFamily="34" charset="0"/>
                        <a:cs typeface="Arial" panose="020B0604020202020204" pitchFamily="34" charset="0"/>
                      </a:endParaRPr>
                    </a:p>
                  </a:txBody>
                  <a:tcPr>
                    <a:solidFill>
                      <a:srgbClr val="FFE600"/>
                    </a:solidFill>
                  </a:tcPr>
                </a:tc>
                <a:tc>
                  <a:txBody>
                    <a:bodyPr/>
                    <a:lstStyle/>
                    <a:p>
                      <a:pPr algn="ctr"/>
                      <a:r>
                        <a:rPr lang="en-US" sz="3200" dirty="0">
                          <a:latin typeface="Arial" panose="020B0604020202020204" pitchFamily="34" charset="0"/>
                          <a:cs typeface="Arial" panose="020B0604020202020204" pitchFamily="34" charset="0"/>
                        </a:rPr>
                        <a:t>Descriptive Statistics + Open Epi .</a:t>
                      </a:r>
                      <a:endParaRPr lang="en-IN" sz="3200" dirty="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2798729289"/>
                  </a:ext>
                </a:extLst>
              </a:tr>
            </a:tbl>
          </a:graphicData>
        </a:graphic>
      </p:graphicFrame>
      <p:sp>
        <p:nvSpPr>
          <p:cNvPr id="18" name="TextBox 17">
            <a:extLst>
              <a:ext uri="{FF2B5EF4-FFF2-40B4-BE49-F238E27FC236}">
                <a16:creationId xmlns:a16="http://schemas.microsoft.com/office/drawing/2014/main" id="{E59AA966-4E4D-4944-9B37-8678B654AB7E}"/>
              </a:ext>
            </a:extLst>
          </p:cNvPr>
          <p:cNvSpPr txBox="1"/>
          <p:nvPr/>
        </p:nvSpPr>
        <p:spPr>
          <a:xfrm>
            <a:off x="878442" y="8548595"/>
            <a:ext cx="9287455" cy="18344574"/>
          </a:xfrm>
          <a:prstGeom prst="rect">
            <a:avLst/>
          </a:prstGeom>
          <a:noFill/>
        </p:spPr>
        <p:txBody>
          <a:bodyPr wrap="square" rtlCol="0">
            <a:spAutoFit/>
          </a:bodyPr>
          <a:lstStyle/>
          <a:p>
            <a:pPr marL="457200" indent="-457200" algn="l">
              <a:lnSpc>
                <a:spcPct val="150000"/>
              </a:lnSpc>
              <a:spcAft>
                <a:spcPts val="800"/>
              </a:spcAft>
              <a:buFont typeface="Wingdings" panose="05000000000000000000" pitchFamily="2" charset="2"/>
              <a:buChar char="Ø"/>
            </a:pPr>
            <a:r>
              <a:rPr lang="en-IN" sz="3200" dirty="0">
                <a:solidFill>
                  <a:schemeClr val="bg1"/>
                </a:solidFill>
                <a:effectLst/>
                <a:latin typeface="+mn-lt"/>
                <a:ea typeface="Calibri" panose="020F0502020204030204" pitchFamily="34" charset="0"/>
                <a:cs typeface="Mangal" panose="02040503050203030202" pitchFamily="18" charset="0"/>
              </a:rPr>
              <a:t>Healthcare digital transformation is diversifying the way the different stakeholders interact with healthcare professionals, disseminate medical knowledge or make decisions related to diagnosis and treatment of patients. </a:t>
            </a:r>
          </a:p>
          <a:p>
            <a:pPr marL="457200" indent="-457200" algn="l">
              <a:lnSpc>
                <a:spcPct val="150000"/>
              </a:lnSpc>
              <a:spcAft>
                <a:spcPts val="800"/>
              </a:spcAft>
              <a:buFont typeface="Wingdings" panose="05000000000000000000" pitchFamily="2" charset="2"/>
              <a:buChar char="Ø"/>
            </a:pPr>
            <a:r>
              <a:rPr lang="en-IN" sz="3200" dirty="0">
                <a:solidFill>
                  <a:schemeClr val="bg1"/>
                </a:solidFill>
                <a:effectLst/>
                <a:latin typeface="+mn-lt"/>
                <a:ea typeface="Calibri" panose="020F0502020204030204" pitchFamily="34" charset="0"/>
                <a:cs typeface="Mangal" panose="02040503050203030202" pitchFamily="18" charset="0"/>
              </a:rPr>
              <a:t>Digital transformation in health care is taking place at an increasingly rapid pace. They can make it more efficient for a health system to manage their population and deliver high-value, high-quality care at a reasonable cost </a:t>
            </a:r>
          </a:p>
          <a:p>
            <a:pPr marL="457200" indent="-457200" algn="l">
              <a:lnSpc>
                <a:spcPct val="150000"/>
              </a:lnSpc>
              <a:spcAft>
                <a:spcPts val="800"/>
              </a:spcAft>
              <a:buFont typeface="Wingdings" panose="05000000000000000000" pitchFamily="2" charset="2"/>
              <a:buChar char="Ø"/>
            </a:pPr>
            <a:r>
              <a:rPr lang="en-IN" sz="3200" dirty="0">
                <a:solidFill>
                  <a:schemeClr val="bg1"/>
                </a:solidFill>
                <a:effectLst/>
                <a:latin typeface="+mn-lt"/>
                <a:ea typeface="Calibri" panose="020F0502020204030204" pitchFamily="34" charset="0"/>
                <a:cs typeface="Mangal" panose="02040503050203030202" pitchFamily="18" charset="0"/>
              </a:rPr>
              <a:t>Research suggests that digital health solutions in conditions could support patients in promoting ideal health behaviour, improve their medication compliance and enhance their interaction with healthcare professionals. This could, in future reduce the LOS in Hospitals</a:t>
            </a:r>
            <a:r>
              <a:rPr lang="en-IN" sz="3200" b="1" dirty="0">
                <a:solidFill>
                  <a:schemeClr val="bg1"/>
                </a:solidFill>
                <a:effectLst/>
                <a:latin typeface="+mn-lt"/>
                <a:ea typeface="Calibri" panose="020F0502020204030204" pitchFamily="34" charset="0"/>
                <a:cs typeface="Mangal" panose="02040503050203030202" pitchFamily="18" charset="0"/>
              </a:rPr>
              <a:t>.</a:t>
            </a:r>
          </a:p>
          <a:p>
            <a:pPr marL="457200" indent="-457200" algn="l">
              <a:lnSpc>
                <a:spcPct val="150000"/>
              </a:lnSpc>
              <a:spcAft>
                <a:spcPts val="800"/>
              </a:spcAft>
              <a:buFont typeface="Wingdings" panose="05000000000000000000" pitchFamily="2" charset="2"/>
              <a:buChar char="Ø"/>
            </a:pPr>
            <a:endParaRPr lang="en-IN" sz="3200" dirty="0">
              <a:solidFill>
                <a:schemeClr val="bg1"/>
              </a:solidFill>
              <a:latin typeface="+mn-lt"/>
            </a:endParaRPr>
          </a:p>
          <a:p>
            <a:pPr marL="457200" indent="-457200" algn="l">
              <a:lnSpc>
                <a:spcPct val="150000"/>
              </a:lnSpc>
              <a:spcAft>
                <a:spcPts val="800"/>
              </a:spcAft>
              <a:buFont typeface="Wingdings" panose="05000000000000000000" pitchFamily="2" charset="2"/>
              <a:buChar char="Ø"/>
            </a:pPr>
            <a:endParaRPr lang="en-IN" sz="3200" dirty="0">
              <a:solidFill>
                <a:schemeClr val="bg1"/>
              </a:solidFill>
              <a:latin typeface="+mn-lt"/>
            </a:endParaRPr>
          </a:p>
          <a:p>
            <a:pPr marL="457200" indent="-457200" algn="l">
              <a:lnSpc>
                <a:spcPct val="150000"/>
              </a:lnSpc>
              <a:spcAft>
                <a:spcPts val="800"/>
              </a:spcAft>
              <a:buFont typeface="Wingdings" panose="05000000000000000000" pitchFamily="2" charset="2"/>
              <a:buChar char="Ø"/>
            </a:pPr>
            <a:r>
              <a:rPr lang="en-IN" sz="3200" dirty="0">
                <a:solidFill>
                  <a:schemeClr val="bg1"/>
                </a:solidFill>
                <a:latin typeface="+mn-lt"/>
              </a:rPr>
              <a:t>This research was conducted to identify the functional requirements and find the bottlenecks present in the current system.</a:t>
            </a:r>
          </a:p>
          <a:p>
            <a:pPr marL="457200" indent="-457200" algn="l">
              <a:lnSpc>
                <a:spcPct val="150000"/>
              </a:lnSpc>
              <a:spcAft>
                <a:spcPts val="800"/>
              </a:spcAft>
              <a:buFont typeface="Wingdings" panose="05000000000000000000" pitchFamily="2" charset="2"/>
              <a:buChar char="Ø"/>
            </a:pPr>
            <a:r>
              <a:rPr lang="en-IN" sz="3200" dirty="0">
                <a:solidFill>
                  <a:schemeClr val="bg1"/>
                </a:solidFill>
                <a:latin typeface="+mn-lt"/>
              </a:rPr>
              <a:t>Gap identification and addressal of the gaps will help in customizing and making a seamless integrated system for the medical university. </a:t>
            </a:r>
          </a:p>
        </p:txBody>
      </p:sp>
      <p:sp>
        <p:nvSpPr>
          <p:cNvPr id="20" name="Content Placeholder 2">
            <a:extLst>
              <a:ext uri="{FF2B5EF4-FFF2-40B4-BE49-F238E27FC236}">
                <a16:creationId xmlns:a16="http://schemas.microsoft.com/office/drawing/2014/main" id="{24419102-A632-994D-0292-BEED3DEFE47A}"/>
              </a:ext>
            </a:extLst>
          </p:cNvPr>
          <p:cNvSpPr txBox="1">
            <a:spLocks/>
          </p:cNvSpPr>
          <p:nvPr/>
        </p:nvSpPr>
        <p:spPr>
          <a:xfrm>
            <a:off x="22231350" y="7503959"/>
            <a:ext cx="9748120" cy="9192310"/>
          </a:xfrm>
          <a:prstGeom prst="rect">
            <a:avLst/>
          </a:prstGeom>
        </p:spPr>
        <p:txBody>
          <a:bodyPr>
            <a:noAutofit/>
          </a:bodyPr>
          <a:lst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a:lstStyle>
          <a:p>
            <a:pPr>
              <a:lnSpc>
                <a:spcPct val="150000"/>
              </a:lnSpc>
              <a:buClr>
                <a:srgbClr val="797991"/>
              </a:buClr>
              <a:buSzPts val="800"/>
              <a:buFont typeface="Wingdings" panose="05000000000000000000" pitchFamily="2" charset="2"/>
              <a:buChar char="Ø"/>
            </a:pPr>
            <a:endParaRPr lang="en-IN" sz="2600" kern="0" dirty="0">
              <a:solidFill>
                <a:schemeClr val="bg1"/>
              </a:solidFill>
            </a:endParaRPr>
          </a:p>
        </p:txBody>
      </p:sp>
      <p:sp>
        <p:nvSpPr>
          <p:cNvPr id="21" name="Content Placeholder 6">
            <a:extLst>
              <a:ext uri="{FF2B5EF4-FFF2-40B4-BE49-F238E27FC236}">
                <a16:creationId xmlns:a16="http://schemas.microsoft.com/office/drawing/2014/main" id="{CA0FC16C-876A-6A3D-D52B-CF4D1C2A5D0B}"/>
              </a:ext>
            </a:extLst>
          </p:cNvPr>
          <p:cNvSpPr txBox="1">
            <a:spLocks/>
          </p:cNvSpPr>
          <p:nvPr/>
        </p:nvSpPr>
        <p:spPr>
          <a:xfrm>
            <a:off x="22303559" y="12673639"/>
            <a:ext cx="9748120" cy="6182197"/>
          </a:xfrm>
          <a:prstGeom prst="rect">
            <a:avLst/>
          </a:prstGeom>
        </p:spPr>
        <p:txBody>
          <a:bodyPr>
            <a:normAutofit lnSpcReduction="10000"/>
          </a:bodyPr>
          <a:lst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a:lstStyle>
          <a:p>
            <a:pPr marL="0" indent="0">
              <a:lnSpc>
                <a:spcPct val="150000"/>
              </a:lnSpc>
              <a:spcAft>
                <a:spcPts val="800"/>
              </a:spcAft>
              <a:buNone/>
            </a:pPr>
            <a:r>
              <a:rPr lang="en-IN" sz="4200" kern="0" dirty="0">
                <a:solidFill>
                  <a:schemeClr val="bg1"/>
                </a:solidFill>
                <a:latin typeface="Arial" panose="020B0604020202020204" pitchFamily="34" charset="0"/>
                <a:ea typeface="Calibri" panose="020F0502020204030204" pitchFamily="34" charset="0"/>
                <a:cs typeface="Mangal" panose="02040503050203030202" pitchFamily="18" charset="0"/>
              </a:rPr>
              <a:t>Faculty: </a:t>
            </a:r>
            <a:endParaRPr lang="en-IN" sz="4200" kern="0" dirty="0">
              <a:solidFill>
                <a:schemeClr val="bg1"/>
              </a:solidFill>
              <a:latin typeface="Times New Roman" panose="02020603050405020304" pitchFamily="18" charset="0"/>
              <a:ea typeface="Calibri" panose="020F0502020204030204" pitchFamily="34" charset="0"/>
              <a:cs typeface="Mangal" panose="02040503050203030202" pitchFamily="18" charset="0"/>
            </a:endParaRPr>
          </a:p>
          <a:p>
            <a:pPr marL="273050" lvl="2" indent="-273050" eaLnBrk="0" hangingPunct="0">
              <a:spcBef>
                <a:spcPct val="30000"/>
              </a:spcBef>
              <a:buClr>
                <a:schemeClr val="tx2"/>
              </a:buClr>
              <a:buSzPct val="100000"/>
              <a:buFont typeface="EYInterstate Light" panose="02000506000000020004" pitchFamily="2" charset="0"/>
              <a:buChar char="•"/>
              <a:tabLst>
                <a:tab pos="630238" algn="l"/>
              </a:tabLst>
            </a:pPr>
            <a:r>
              <a:rPr lang="en-US" sz="3200" dirty="0">
                <a:solidFill>
                  <a:schemeClr val="bg1"/>
                </a:solidFill>
              </a:rPr>
              <a:t>60% of the faculty had more than 10 years of experience. </a:t>
            </a:r>
          </a:p>
          <a:p>
            <a:pPr marL="273050" lvl="2" indent="-273050" eaLnBrk="0" hangingPunct="0">
              <a:spcBef>
                <a:spcPct val="30000"/>
              </a:spcBef>
              <a:buClr>
                <a:schemeClr val="tx2"/>
              </a:buClr>
              <a:buSzPct val="100000"/>
              <a:buFont typeface="EYInterstate Light" panose="02000506000000020004" pitchFamily="2" charset="0"/>
              <a:buChar char="•"/>
              <a:tabLst>
                <a:tab pos="630238" algn="l"/>
              </a:tabLst>
            </a:pPr>
            <a:r>
              <a:rPr lang="en-US" sz="3200" dirty="0">
                <a:solidFill>
                  <a:schemeClr val="bg1"/>
                </a:solidFill>
              </a:rPr>
              <a:t>It was observed that the faculty who had more than 10 years experience, 66.7% of the faculty were only aware about 1-3 modules present in the e hospital. And the faculty who had less than 10 years of experience, 75% were only aware of 3-4 modules of e Hospit</a:t>
            </a:r>
            <a:r>
              <a:rPr lang="en-US" sz="3600" dirty="0">
                <a:solidFill>
                  <a:schemeClr val="bg1"/>
                </a:solidFill>
              </a:rPr>
              <a:t>al</a:t>
            </a:r>
            <a:r>
              <a:rPr lang="en-US" sz="2800" dirty="0">
                <a:solidFill>
                  <a:schemeClr val="bg1"/>
                </a:solidFill>
              </a:rPr>
              <a:t>. </a:t>
            </a:r>
          </a:p>
          <a:p>
            <a:pPr>
              <a:lnSpc>
                <a:spcPct val="150000"/>
              </a:lnSpc>
              <a:spcAft>
                <a:spcPts val="800"/>
              </a:spcAft>
              <a:buClr>
                <a:srgbClr val="797991"/>
              </a:buClr>
              <a:buSzPts val="800"/>
              <a:buFont typeface="Wingdings" panose="05000000000000000000" pitchFamily="2" charset="2"/>
              <a:buChar char="Ø"/>
            </a:pPr>
            <a:r>
              <a:rPr lang="en-IN" sz="2800" kern="0" dirty="0">
                <a:solidFill>
                  <a:schemeClr val="bg1"/>
                </a:solidFill>
                <a:latin typeface="Arial" panose="020B0604020202020204" pitchFamily="34" charset="0"/>
                <a:ea typeface="Calibri" panose="020F0502020204030204" pitchFamily="34" charset="0"/>
                <a:cs typeface="Times New Roman" panose="02020603050405020304" pitchFamily="18" charset="0"/>
              </a:rPr>
              <a:t>  </a:t>
            </a:r>
            <a:endParaRPr lang="en-IN" sz="2800" kern="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kern="0" dirty="0"/>
          </a:p>
          <a:p>
            <a:pPr marL="0" indent="0">
              <a:buNone/>
            </a:pPr>
            <a:endParaRPr lang="en-IN" kern="0" dirty="0"/>
          </a:p>
        </p:txBody>
      </p:sp>
      <p:sp>
        <p:nvSpPr>
          <p:cNvPr id="22" name="Content Placeholder 6">
            <a:extLst>
              <a:ext uri="{FF2B5EF4-FFF2-40B4-BE49-F238E27FC236}">
                <a16:creationId xmlns:a16="http://schemas.microsoft.com/office/drawing/2014/main" id="{CE1CABF7-6FBC-7D41-845A-756B76139EE8}"/>
              </a:ext>
            </a:extLst>
          </p:cNvPr>
          <p:cNvSpPr txBox="1">
            <a:spLocks/>
          </p:cNvSpPr>
          <p:nvPr/>
        </p:nvSpPr>
        <p:spPr>
          <a:xfrm>
            <a:off x="22303560" y="24361676"/>
            <a:ext cx="9748119" cy="7579398"/>
          </a:xfrm>
          <a:prstGeom prst="rect">
            <a:avLst/>
          </a:prstGeom>
        </p:spPr>
        <p:txBody>
          <a:bodyPr>
            <a:normAutofit/>
          </a:bodyPr>
          <a:lst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a:lstStyle>
          <a:p>
            <a:pPr marL="0" indent="0">
              <a:lnSpc>
                <a:spcPct val="150000"/>
              </a:lnSpc>
              <a:spcAft>
                <a:spcPts val="800"/>
              </a:spcAft>
              <a:buNone/>
            </a:pPr>
            <a:r>
              <a:rPr lang="en-IN" sz="3600" kern="0" dirty="0">
                <a:solidFill>
                  <a:schemeClr val="bg1"/>
                </a:solidFill>
                <a:latin typeface="Arial" panose="020B0604020202020204" pitchFamily="34" charset="0"/>
                <a:ea typeface="Calibri" panose="020F0502020204030204" pitchFamily="34" charset="0"/>
                <a:cs typeface="Mangal" panose="02040503050203030202" pitchFamily="18" charset="0"/>
              </a:rPr>
              <a:t>Nursing Officer</a:t>
            </a:r>
            <a:r>
              <a:rPr lang="en-IN" sz="2800" kern="0" dirty="0">
                <a:solidFill>
                  <a:schemeClr val="bg1"/>
                </a:solidFill>
                <a:latin typeface="Arial" panose="020B0604020202020204" pitchFamily="34" charset="0"/>
                <a:ea typeface="Calibri" panose="020F0502020204030204" pitchFamily="34" charset="0"/>
                <a:cs typeface="Mangal" panose="02040503050203030202" pitchFamily="18" charset="0"/>
              </a:rPr>
              <a:t>: </a:t>
            </a:r>
          </a:p>
          <a:p>
            <a:pPr marL="273050" lvl="2" indent="-273050" eaLnBrk="0" hangingPunct="0">
              <a:spcBef>
                <a:spcPct val="30000"/>
              </a:spcBef>
              <a:buClr>
                <a:schemeClr val="tx2"/>
              </a:buClr>
              <a:buSzPct val="100000"/>
              <a:buFont typeface="EYInterstate Light" panose="02000506000000020004" pitchFamily="2" charset="0"/>
              <a:buChar char="•"/>
              <a:tabLst>
                <a:tab pos="630238" algn="l"/>
              </a:tabLst>
            </a:pPr>
            <a:r>
              <a:rPr lang="en-US" sz="3200" dirty="0">
                <a:solidFill>
                  <a:schemeClr val="bg1"/>
                </a:solidFill>
              </a:rPr>
              <a:t>60% of the nurses have more than 5 years of experience at AIIMS and 40% had less than 5 years of experience  </a:t>
            </a:r>
          </a:p>
          <a:p>
            <a:pPr marL="273050" lvl="2" indent="-273050" eaLnBrk="0" hangingPunct="0">
              <a:spcBef>
                <a:spcPct val="30000"/>
              </a:spcBef>
              <a:buClr>
                <a:schemeClr val="tx2"/>
              </a:buClr>
              <a:buSzPct val="100000"/>
              <a:buFont typeface="EYInterstate Light" panose="02000506000000020004" pitchFamily="2" charset="0"/>
              <a:buChar char="•"/>
              <a:tabLst>
                <a:tab pos="630238" algn="l"/>
              </a:tabLst>
            </a:pPr>
            <a:r>
              <a:rPr lang="en-US" sz="3200" dirty="0">
                <a:solidFill>
                  <a:schemeClr val="bg1"/>
                </a:solidFill>
              </a:rPr>
              <a:t>80% of the nurses responded that having their administrative duties digitalized would allow them to spend more time in patient care. </a:t>
            </a:r>
          </a:p>
          <a:p>
            <a:pPr marL="273050" lvl="2" indent="-273050" eaLnBrk="0" hangingPunct="0">
              <a:spcBef>
                <a:spcPct val="30000"/>
              </a:spcBef>
              <a:buClr>
                <a:schemeClr val="tx2"/>
              </a:buClr>
              <a:buSzPct val="100000"/>
              <a:buFont typeface="EYInterstate Light" panose="02000506000000020004" pitchFamily="2" charset="0"/>
              <a:buChar char="•"/>
              <a:tabLst>
                <a:tab pos="630238" algn="l"/>
              </a:tabLst>
            </a:pPr>
            <a:r>
              <a:rPr lang="en-US" sz="3200" dirty="0">
                <a:solidFill>
                  <a:schemeClr val="bg1"/>
                </a:solidFill>
              </a:rPr>
              <a:t>83.4% of the nurses with more than 5 years of experience were only aware about 1-3 modules of e Hospital. </a:t>
            </a:r>
          </a:p>
          <a:p>
            <a:pPr marL="273050" lvl="2" indent="-273050" eaLnBrk="0" hangingPunct="0">
              <a:spcBef>
                <a:spcPct val="30000"/>
              </a:spcBef>
              <a:buClr>
                <a:schemeClr val="tx2"/>
              </a:buClr>
              <a:buSzPct val="100000"/>
              <a:buFont typeface="EYInterstate Light" panose="02000506000000020004" pitchFamily="2" charset="0"/>
              <a:buChar char="•"/>
              <a:tabLst>
                <a:tab pos="630238" algn="l"/>
              </a:tabLst>
            </a:pPr>
            <a:r>
              <a:rPr lang="en-US" sz="3200" dirty="0">
                <a:solidFill>
                  <a:schemeClr val="bg1"/>
                </a:solidFill>
              </a:rPr>
              <a:t>75% of nurses who had less than 5 years of experience stated that it was difficult to access e Hospital. </a:t>
            </a:r>
          </a:p>
          <a:p>
            <a:pPr marL="0" indent="0">
              <a:lnSpc>
                <a:spcPct val="150000"/>
              </a:lnSpc>
              <a:spcAft>
                <a:spcPts val="800"/>
              </a:spcAft>
              <a:buNone/>
            </a:pPr>
            <a:endParaRPr lang="en-IN" sz="2800" kern="0" dirty="0">
              <a:solidFill>
                <a:schemeClr val="bg1"/>
              </a:solidFill>
              <a:latin typeface="Times New Roman" panose="02020603050405020304" pitchFamily="18" charset="0"/>
              <a:ea typeface="Calibri" panose="020F0502020204030204" pitchFamily="34" charset="0"/>
              <a:cs typeface="Mangal" panose="02040503050203030202" pitchFamily="18" charset="0"/>
            </a:endParaRPr>
          </a:p>
          <a:p>
            <a:pPr marL="0" indent="0">
              <a:buNone/>
            </a:pPr>
            <a:endParaRPr lang="en-IN" kern="0" dirty="0"/>
          </a:p>
        </p:txBody>
      </p:sp>
      <p:sp>
        <p:nvSpPr>
          <p:cNvPr id="23" name="Content Placeholder 7">
            <a:extLst>
              <a:ext uri="{FF2B5EF4-FFF2-40B4-BE49-F238E27FC236}">
                <a16:creationId xmlns:a16="http://schemas.microsoft.com/office/drawing/2014/main" id="{BB3DFE0B-C520-3CB5-CD9C-E20CD1AC92CC}"/>
              </a:ext>
            </a:extLst>
          </p:cNvPr>
          <p:cNvSpPr txBox="1">
            <a:spLocks/>
          </p:cNvSpPr>
          <p:nvPr/>
        </p:nvSpPr>
        <p:spPr>
          <a:xfrm>
            <a:off x="33385124" y="12292712"/>
            <a:ext cx="10027103" cy="6021399"/>
          </a:xfrm>
          <a:prstGeom prst="rect">
            <a:avLst/>
          </a:prstGeom>
        </p:spPr>
        <p:txBody>
          <a:bodyPr>
            <a:normAutofit/>
          </a:bodyPr>
          <a:lst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a:lstStyle>
          <a:p>
            <a:pPr marL="0" indent="0">
              <a:lnSpc>
                <a:spcPct val="150000"/>
              </a:lnSpc>
              <a:spcAft>
                <a:spcPts val="800"/>
              </a:spcAft>
              <a:buNone/>
            </a:pPr>
            <a:r>
              <a:rPr lang="en-IN" sz="3600" kern="0" dirty="0">
                <a:solidFill>
                  <a:schemeClr val="bg1"/>
                </a:solidFill>
                <a:latin typeface="Arial" panose="020B0604020202020204" pitchFamily="34" charset="0"/>
                <a:ea typeface="Calibri" panose="020F0502020204030204" pitchFamily="34" charset="0"/>
                <a:cs typeface="Mangal" panose="02040503050203030202" pitchFamily="18" charset="0"/>
              </a:rPr>
              <a:t>Student</a:t>
            </a:r>
            <a:r>
              <a:rPr lang="en-IN" sz="2500" kern="0" dirty="0">
                <a:solidFill>
                  <a:schemeClr val="bg1"/>
                </a:solidFill>
                <a:latin typeface="Arial" panose="020B0604020202020204" pitchFamily="34" charset="0"/>
                <a:ea typeface="Calibri" panose="020F0502020204030204" pitchFamily="34" charset="0"/>
                <a:cs typeface="Mangal" panose="02040503050203030202" pitchFamily="18" charset="0"/>
              </a:rPr>
              <a:t>:</a:t>
            </a:r>
          </a:p>
          <a:p>
            <a:pPr marL="273050" lvl="2" indent="-273050" eaLnBrk="0" hangingPunct="0">
              <a:spcBef>
                <a:spcPct val="30000"/>
              </a:spcBef>
              <a:buClr>
                <a:schemeClr val="tx2"/>
              </a:buClr>
              <a:buSzPct val="100000"/>
              <a:buFont typeface="EYInterstate Light" panose="02000506000000020004" pitchFamily="2" charset="0"/>
              <a:buChar char="•"/>
              <a:tabLst>
                <a:tab pos="630238" algn="l"/>
              </a:tabLst>
            </a:pPr>
            <a:r>
              <a:rPr lang="en-US" sz="3200" dirty="0">
                <a:solidFill>
                  <a:schemeClr val="bg1"/>
                </a:solidFill>
              </a:rPr>
              <a:t>It was observed that 50% of the students were UG, 30% were PG and 20% were SR/post PG. </a:t>
            </a:r>
          </a:p>
          <a:p>
            <a:pPr marL="273050" lvl="2" indent="-273050" eaLnBrk="0" hangingPunct="0">
              <a:spcBef>
                <a:spcPct val="30000"/>
              </a:spcBef>
              <a:buClr>
                <a:schemeClr val="tx2"/>
              </a:buClr>
              <a:buSzPct val="100000"/>
              <a:buFont typeface="EYInterstate Light" panose="02000506000000020004" pitchFamily="2" charset="0"/>
              <a:buChar char="•"/>
              <a:tabLst>
                <a:tab pos="630238" algn="l"/>
              </a:tabLst>
            </a:pPr>
            <a:r>
              <a:rPr lang="en-US" sz="3200" dirty="0">
                <a:solidFill>
                  <a:schemeClr val="bg1"/>
                </a:solidFill>
              </a:rPr>
              <a:t>It was observed that all UG students felt that the application SARAL was difficult to access. </a:t>
            </a:r>
          </a:p>
          <a:p>
            <a:pPr marL="273050" lvl="2" indent="-273050" eaLnBrk="0" hangingPunct="0">
              <a:spcBef>
                <a:spcPct val="30000"/>
              </a:spcBef>
              <a:buClr>
                <a:schemeClr val="tx2"/>
              </a:buClr>
              <a:buSzPct val="100000"/>
              <a:buFont typeface="EYInterstate Light" panose="02000506000000020004" pitchFamily="2" charset="0"/>
              <a:buChar char="•"/>
              <a:tabLst>
                <a:tab pos="630238" algn="l"/>
              </a:tabLst>
            </a:pPr>
            <a:r>
              <a:rPr lang="en-US" sz="3200" dirty="0">
                <a:solidFill>
                  <a:schemeClr val="bg1"/>
                </a:solidFill>
              </a:rPr>
              <a:t>67% of PG students, 80% of UG Students and all SR/Post PG students faced difficult in issuing NOC/No due Certificate. </a:t>
            </a:r>
          </a:p>
          <a:p>
            <a:pPr marL="273050" lvl="2" indent="-273050" eaLnBrk="0" hangingPunct="0">
              <a:spcBef>
                <a:spcPct val="30000"/>
              </a:spcBef>
              <a:buClr>
                <a:schemeClr val="tx2"/>
              </a:buClr>
              <a:buSzPct val="100000"/>
              <a:buFont typeface="EYInterstate Light" panose="02000506000000020004" pitchFamily="2" charset="0"/>
              <a:buChar char="•"/>
              <a:tabLst>
                <a:tab pos="630238" algn="l"/>
              </a:tabLst>
            </a:pPr>
            <a:r>
              <a:rPr lang="en-US" sz="3200" dirty="0">
                <a:solidFill>
                  <a:schemeClr val="bg1"/>
                </a:solidFill>
              </a:rPr>
              <a:t>70% of the students responded that hostel allotment was done manually and that it was long procedure.</a:t>
            </a:r>
          </a:p>
          <a:p>
            <a:pPr marL="0" indent="0">
              <a:lnSpc>
                <a:spcPct val="150000"/>
              </a:lnSpc>
              <a:spcAft>
                <a:spcPts val="800"/>
              </a:spcAft>
              <a:buNone/>
            </a:pPr>
            <a:endParaRPr lang="en-IN" sz="3200" kern="0" dirty="0">
              <a:solidFill>
                <a:schemeClr val="bg1"/>
              </a:solidFill>
              <a:ea typeface="Calibri" panose="020F0502020204030204" pitchFamily="34" charset="0"/>
              <a:cs typeface="Mangal" panose="02040503050203030202" pitchFamily="18" charset="0"/>
            </a:endParaRPr>
          </a:p>
          <a:p>
            <a:pPr marL="0" indent="0">
              <a:buNone/>
            </a:pPr>
            <a:endParaRPr lang="en-IN" kern="0" dirty="0"/>
          </a:p>
        </p:txBody>
      </p:sp>
      <p:sp>
        <p:nvSpPr>
          <p:cNvPr id="25" name="TextBox 24">
            <a:extLst>
              <a:ext uri="{FF2B5EF4-FFF2-40B4-BE49-F238E27FC236}">
                <a16:creationId xmlns:a16="http://schemas.microsoft.com/office/drawing/2014/main" id="{E76C4CAF-6D9F-4728-092F-E7AE13BB61AB}"/>
              </a:ext>
            </a:extLst>
          </p:cNvPr>
          <p:cNvSpPr txBox="1"/>
          <p:nvPr/>
        </p:nvSpPr>
        <p:spPr>
          <a:xfrm>
            <a:off x="11562772" y="8760391"/>
            <a:ext cx="8999220" cy="577850"/>
          </a:xfrm>
          <a:prstGeom prst="rect">
            <a:avLst/>
          </a:prstGeom>
          <a:noFill/>
        </p:spPr>
        <p:txBody>
          <a:bodyPr wrap="square" rtlCol="0">
            <a:spAutoFit/>
          </a:bodyPr>
          <a:lstStyle/>
          <a:p>
            <a:pPr marL="457200" indent="-457200" algn="l">
              <a:lnSpc>
                <a:spcPct val="150000"/>
              </a:lnSpc>
              <a:spcAft>
                <a:spcPts val="800"/>
              </a:spcAft>
              <a:buFont typeface="Wingdings" panose="05000000000000000000" pitchFamily="2" charset="2"/>
              <a:buChar char="Ø"/>
            </a:pPr>
            <a:endParaRPr lang="en-IN" sz="2400" dirty="0"/>
          </a:p>
        </p:txBody>
      </p:sp>
      <p:sp>
        <p:nvSpPr>
          <p:cNvPr id="26" name="TextBox 25">
            <a:extLst>
              <a:ext uri="{FF2B5EF4-FFF2-40B4-BE49-F238E27FC236}">
                <a16:creationId xmlns:a16="http://schemas.microsoft.com/office/drawing/2014/main" id="{0F76914B-C441-A06F-93B9-14F9070659EF}"/>
              </a:ext>
            </a:extLst>
          </p:cNvPr>
          <p:cNvSpPr txBox="1"/>
          <p:nvPr/>
        </p:nvSpPr>
        <p:spPr>
          <a:xfrm>
            <a:off x="33786595" y="20087481"/>
            <a:ext cx="9613447" cy="5386090"/>
          </a:xfrm>
          <a:prstGeom prst="rect">
            <a:avLst/>
          </a:prstGeom>
          <a:noFill/>
        </p:spPr>
        <p:txBody>
          <a:bodyPr wrap="square" rtlCol="0">
            <a:spAutoFit/>
          </a:bodyPr>
          <a:lstStyle/>
          <a:p>
            <a:pPr marL="342900" indent="-342900" algn="l">
              <a:buFont typeface="Wingdings" panose="05000000000000000000" pitchFamily="2" charset="2"/>
              <a:buChar char="Ø"/>
            </a:pPr>
            <a:r>
              <a:rPr lang="en-IN" sz="3200" dirty="0">
                <a:solidFill>
                  <a:schemeClr val="bg1"/>
                </a:solidFill>
              </a:rPr>
              <a:t>Even though many are in favour of digitalization, there were still some who were reluctant to the change. It was observed that they had gotten comfortable in the current system of processes </a:t>
            </a:r>
          </a:p>
          <a:p>
            <a:pPr marL="342900" indent="-342900" algn="l">
              <a:buFont typeface="Wingdings" panose="05000000000000000000" pitchFamily="2" charset="2"/>
              <a:buChar char="Ø"/>
            </a:pPr>
            <a:r>
              <a:rPr lang="en-IN" sz="3200" dirty="0">
                <a:solidFill>
                  <a:schemeClr val="bg1"/>
                </a:solidFill>
              </a:rPr>
              <a:t>Digitalization in AIIMS while occur in phases as appropriate trainings to be provided to the stakeholders on how to be tech savvy. </a:t>
            </a:r>
          </a:p>
          <a:p>
            <a:pPr marL="342900" indent="-342900" algn="l">
              <a:buFont typeface="Wingdings" panose="05000000000000000000" pitchFamily="2" charset="2"/>
              <a:buChar char="Ø"/>
            </a:pPr>
            <a:r>
              <a:rPr lang="en-IN" sz="3200" dirty="0">
                <a:solidFill>
                  <a:schemeClr val="bg1"/>
                </a:solidFill>
              </a:rPr>
              <a:t>Many  patients arriving in AIIMS do not have any knowledge on digitalization, so the process of IT Transformation in AIIMS will take time. </a:t>
            </a:r>
          </a:p>
          <a:p>
            <a:pPr algn="l"/>
            <a:endParaRPr lang="en-IN" sz="2400" dirty="0"/>
          </a:p>
        </p:txBody>
      </p:sp>
      <p:graphicFrame>
        <p:nvGraphicFramePr>
          <p:cNvPr id="19" name="Table 18">
            <a:extLst>
              <a:ext uri="{FF2B5EF4-FFF2-40B4-BE49-F238E27FC236}">
                <a16:creationId xmlns:a16="http://schemas.microsoft.com/office/drawing/2014/main" id="{7CC8589E-34EA-7D89-3377-FAC08E3E05CF}"/>
              </a:ext>
            </a:extLst>
          </p:cNvPr>
          <p:cNvGraphicFramePr>
            <a:graphicFrameLocks noGrp="1"/>
          </p:cNvGraphicFramePr>
          <p:nvPr>
            <p:extLst>
              <p:ext uri="{D42A27DB-BD31-4B8C-83A1-F6EECF244321}">
                <p14:modId xmlns:p14="http://schemas.microsoft.com/office/powerpoint/2010/main" val="3784956897"/>
              </p:ext>
            </p:extLst>
          </p:nvPr>
        </p:nvGraphicFramePr>
        <p:xfrm>
          <a:off x="33479300" y="26662769"/>
          <a:ext cx="9613447" cy="5691861"/>
        </p:xfrm>
        <a:graphic>
          <a:graphicData uri="http://schemas.openxmlformats.org/drawingml/2006/table">
            <a:tbl>
              <a:tblPr firstRow="1" firstCol="1" bandRow="1">
                <a:tableStyleId>{5C22544A-7EE6-4342-B048-85BDC9FD1C3A}</a:tableStyleId>
              </a:tblPr>
              <a:tblGrid>
                <a:gridCol w="703321">
                  <a:extLst>
                    <a:ext uri="{9D8B030D-6E8A-4147-A177-3AD203B41FA5}">
                      <a16:colId xmlns:a16="http://schemas.microsoft.com/office/drawing/2014/main" val="4086757245"/>
                    </a:ext>
                  </a:extLst>
                </a:gridCol>
                <a:gridCol w="8910126">
                  <a:extLst>
                    <a:ext uri="{9D8B030D-6E8A-4147-A177-3AD203B41FA5}">
                      <a16:colId xmlns:a16="http://schemas.microsoft.com/office/drawing/2014/main" val="2254652095"/>
                    </a:ext>
                  </a:extLst>
                </a:gridCol>
              </a:tblGrid>
              <a:tr h="642722">
                <a:tc>
                  <a:txBody>
                    <a:bodyPr/>
                    <a:lstStyle/>
                    <a:p>
                      <a:pPr algn="ctr">
                        <a:lnSpc>
                          <a:spcPct val="107000"/>
                        </a:lnSpc>
                        <a:spcAft>
                          <a:spcPts val="800"/>
                        </a:spcAft>
                      </a:pPr>
                      <a:r>
                        <a:rPr lang="en-IN" sz="1100" dirty="0">
                          <a:solidFill>
                            <a:schemeClr val="tx1"/>
                          </a:solidFill>
                          <a:effectLst/>
                        </a:rPr>
                        <a:t>1.</a:t>
                      </a:r>
                      <a:endParaRPr lang="en-IN" sz="110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solidFill>
                      <a:srgbClr val="FFE600"/>
                    </a:solidFill>
                  </a:tcPr>
                </a:tc>
                <a:tc>
                  <a:txBody>
                    <a:bodyPr/>
                    <a:lstStyle/>
                    <a:p>
                      <a:pPr algn="l">
                        <a:lnSpc>
                          <a:spcPct val="107000"/>
                        </a:lnSpc>
                        <a:spcAft>
                          <a:spcPts val="800"/>
                        </a:spcAft>
                      </a:pPr>
                      <a:r>
                        <a:rPr lang="en-IN" sz="1400" b="0" dirty="0" err="1">
                          <a:solidFill>
                            <a:schemeClr val="tx1"/>
                          </a:solidFill>
                          <a:effectLst/>
                        </a:rPr>
                        <a:t>Takyar</a:t>
                      </a:r>
                      <a:r>
                        <a:rPr lang="en-IN" sz="1400" b="0" dirty="0">
                          <a:solidFill>
                            <a:schemeClr val="tx1"/>
                          </a:solidFill>
                          <a:effectLst/>
                        </a:rPr>
                        <a:t> A. The impact of digital transformation in healthcare [Internet]. </a:t>
                      </a:r>
                      <a:r>
                        <a:rPr lang="en-IN" sz="1400" b="0" dirty="0" err="1">
                          <a:solidFill>
                            <a:schemeClr val="tx1"/>
                          </a:solidFill>
                          <a:effectLst/>
                        </a:rPr>
                        <a:t>LeewayHertz</a:t>
                      </a:r>
                      <a:r>
                        <a:rPr lang="en-IN" sz="1400" b="0" dirty="0">
                          <a:solidFill>
                            <a:schemeClr val="tx1"/>
                          </a:solidFill>
                          <a:effectLst/>
                        </a:rPr>
                        <a:t> - Software Development Company. 2020 [cited 2022 Jun 19]. Available from: https://www.leewayhertz.com/digital-transformation-in-healthcare/</a:t>
                      </a:r>
                      <a:endParaRPr lang="en-IN" sz="1400" b="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solidFill>
                      <a:schemeClr val="bg1"/>
                    </a:solidFill>
                  </a:tcPr>
                </a:tc>
                <a:extLst>
                  <a:ext uri="{0D108BD9-81ED-4DB2-BD59-A6C34878D82A}">
                    <a16:rowId xmlns:a16="http://schemas.microsoft.com/office/drawing/2014/main" val="3757704549"/>
                  </a:ext>
                </a:extLst>
              </a:tr>
              <a:tr h="254941">
                <a:tc>
                  <a:txBody>
                    <a:bodyPr/>
                    <a:lstStyle/>
                    <a:p>
                      <a:pPr algn="ctr">
                        <a:lnSpc>
                          <a:spcPct val="107000"/>
                        </a:lnSpc>
                        <a:spcAft>
                          <a:spcPts val="800"/>
                        </a:spcAft>
                      </a:pPr>
                      <a:r>
                        <a:rPr lang="en-IN" sz="1100" dirty="0">
                          <a:solidFill>
                            <a:schemeClr val="tx1"/>
                          </a:solidFill>
                          <a:effectLst/>
                        </a:rPr>
                        <a:t> </a:t>
                      </a:r>
                      <a:endParaRPr lang="en-IN" sz="110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nchor="ctr">
                    <a:solidFill>
                      <a:srgbClr val="FFE600"/>
                    </a:solidFill>
                  </a:tcPr>
                </a:tc>
                <a:tc>
                  <a:txBody>
                    <a:bodyPr/>
                    <a:lstStyle/>
                    <a:p>
                      <a:pPr algn="l">
                        <a:lnSpc>
                          <a:spcPct val="107000"/>
                        </a:lnSpc>
                        <a:spcAft>
                          <a:spcPts val="800"/>
                        </a:spcAft>
                      </a:pPr>
                      <a:r>
                        <a:rPr lang="en-IN" sz="1400" b="0" dirty="0">
                          <a:solidFill>
                            <a:schemeClr val="tx1"/>
                          </a:solidFill>
                          <a:effectLst/>
                        </a:rPr>
                        <a:t> </a:t>
                      </a:r>
                      <a:endParaRPr lang="en-IN" sz="1400" b="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nchor="ctr">
                    <a:solidFill>
                      <a:schemeClr val="bg1"/>
                    </a:solidFill>
                  </a:tcPr>
                </a:tc>
                <a:extLst>
                  <a:ext uri="{0D108BD9-81ED-4DB2-BD59-A6C34878D82A}">
                    <a16:rowId xmlns:a16="http://schemas.microsoft.com/office/drawing/2014/main" val="2138757852"/>
                  </a:ext>
                </a:extLst>
              </a:tr>
              <a:tr h="699018">
                <a:tc>
                  <a:txBody>
                    <a:bodyPr/>
                    <a:lstStyle/>
                    <a:p>
                      <a:pPr algn="ctr">
                        <a:lnSpc>
                          <a:spcPct val="107000"/>
                        </a:lnSpc>
                        <a:spcAft>
                          <a:spcPts val="800"/>
                        </a:spcAft>
                      </a:pPr>
                      <a:r>
                        <a:rPr lang="en-IN" sz="1100" dirty="0">
                          <a:solidFill>
                            <a:schemeClr val="tx1"/>
                          </a:solidFill>
                          <a:effectLst/>
                        </a:rPr>
                        <a:t>2.</a:t>
                      </a:r>
                      <a:endParaRPr lang="en-IN" sz="110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solidFill>
                      <a:srgbClr val="FFE600"/>
                    </a:solidFill>
                  </a:tcPr>
                </a:tc>
                <a:tc>
                  <a:txBody>
                    <a:bodyPr/>
                    <a:lstStyle/>
                    <a:p>
                      <a:pPr algn="l">
                        <a:lnSpc>
                          <a:spcPct val="107000"/>
                        </a:lnSpc>
                        <a:spcAft>
                          <a:spcPts val="800"/>
                        </a:spcAft>
                      </a:pPr>
                      <a:r>
                        <a:rPr lang="en-IN" sz="1400" b="0" dirty="0">
                          <a:solidFill>
                            <a:schemeClr val="tx1"/>
                          </a:solidFill>
                          <a:effectLst/>
                        </a:rPr>
                        <a:t>Banks L. How to improve patient outcomes with digital health [Internet]. Pharmaphorum.com. </a:t>
                      </a:r>
                      <a:r>
                        <a:rPr lang="en-IN" sz="1400" b="0" dirty="0" err="1">
                          <a:solidFill>
                            <a:schemeClr val="tx1"/>
                          </a:solidFill>
                          <a:effectLst/>
                        </a:rPr>
                        <a:t>Pharmaphorum</a:t>
                      </a:r>
                      <a:r>
                        <a:rPr lang="en-IN" sz="1400" b="0" dirty="0">
                          <a:solidFill>
                            <a:schemeClr val="tx1"/>
                          </a:solidFill>
                          <a:effectLst/>
                        </a:rPr>
                        <a:t>; 2018 [cited 2022 Jun 19]. Available from: https://pharmaphorum.com/views-analysis-digital/how-to-improve-patient-outcomes-with-digital-health/</a:t>
                      </a:r>
                      <a:endParaRPr lang="en-IN" sz="1400" b="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solidFill>
                      <a:schemeClr val="bg1"/>
                    </a:solidFill>
                  </a:tcPr>
                </a:tc>
                <a:extLst>
                  <a:ext uri="{0D108BD9-81ED-4DB2-BD59-A6C34878D82A}">
                    <a16:rowId xmlns:a16="http://schemas.microsoft.com/office/drawing/2014/main" val="3309813673"/>
                  </a:ext>
                </a:extLst>
              </a:tr>
              <a:tr h="254941">
                <a:tc>
                  <a:txBody>
                    <a:bodyPr/>
                    <a:lstStyle/>
                    <a:p>
                      <a:pPr algn="ctr">
                        <a:lnSpc>
                          <a:spcPct val="107000"/>
                        </a:lnSpc>
                        <a:spcAft>
                          <a:spcPts val="800"/>
                        </a:spcAft>
                      </a:pPr>
                      <a:r>
                        <a:rPr lang="en-IN" sz="1100" dirty="0">
                          <a:solidFill>
                            <a:schemeClr val="tx1"/>
                          </a:solidFill>
                          <a:effectLst/>
                        </a:rPr>
                        <a:t> </a:t>
                      </a:r>
                      <a:endParaRPr lang="en-IN" sz="110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nchor="ctr">
                    <a:solidFill>
                      <a:srgbClr val="FFE600"/>
                    </a:solidFill>
                  </a:tcPr>
                </a:tc>
                <a:tc>
                  <a:txBody>
                    <a:bodyPr/>
                    <a:lstStyle/>
                    <a:p>
                      <a:pPr algn="l">
                        <a:lnSpc>
                          <a:spcPct val="107000"/>
                        </a:lnSpc>
                        <a:spcAft>
                          <a:spcPts val="800"/>
                        </a:spcAft>
                      </a:pPr>
                      <a:r>
                        <a:rPr lang="en-IN" sz="1400" b="0" dirty="0">
                          <a:solidFill>
                            <a:schemeClr val="tx1"/>
                          </a:solidFill>
                          <a:effectLst/>
                        </a:rPr>
                        <a:t> </a:t>
                      </a:r>
                      <a:endParaRPr lang="en-IN" sz="1400" b="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nchor="ctr">
                    <a:solidFill>
                      <a:schemeClr val="bg1"/>
                    </a:solidFill>
                  </a:tcPr>
                </a:tc>
                <a:extLst>
                  <a:ext uri="{0D108BD9-81ED-4DB2-BD59-A6C34878D82A}">
                    <a16:rowId xmlns:a16="http://schemas.microsoft.com/office/drawing/2014/main" val="2750205132"/>
                  </a:ext>
                </a:extLst>
              </a:tr>
              <a:tr h="466372">
                <a:tc>
                  <a:txBody>
                    <a:bodyPr/>
                    <a:lstStyle/>
                    <a:p>
                      <a:pPr algn="ctr">
                        <a:lnSpc>
                          <a:spcPct val="107000"/>
                        </a:lnSpc>
                        <a:spcAft>
                          <a:spcPts val="800"/>
                        </a:spcAft>
                      </a:pPr>
                      <a:r>
                        <a:rPr lang="en-IN" sz="1100" dirty="0">
                          <a:solidFill>
                            <a:schemeClr val="tx1"/>
                          </a:solidFill>
                          <a:effectLst/>
                        </a:rPr>
                        <a:t>3.</a:t>
                      </a:r>
                      <a:endParaRPr lang="en-IN" sz="110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solidFill>
                      <a:srgbClr val="FFE600"/>
                    </a:solidFill>
                  </a:tcPr>
                </a:tc>
                <a:tc>
                  <a:txBody>
                    <a:bodyPr/>
                    <a:lstStyle/>
                    <a:p>
                      <a:pPr algn="l">
                        <a:lnSpc>
                          <a:spcPct val="107000"/>
                        </a:lnSpc>
                        <a:spcAft>
                          <a:spcPts val="800"/>
                        </a:spcAft>
                      </a:pPr>
                      <a:r>
                        <a:rPr lang="en-IN" sz="1400" b="0" dirty="0">
                          <a:solidFill>
                            <a:schemeClr val="tx1"/>
                          </a:solidFill>
                          <a:effectLst/>
                        </a:rPr>
                        <a:t>AIIMS - all India institute of medical science [Internet]. Aiims.edu. [cited 2022 Jun 19]. Available from: https://www.aiims.edu/en.html</a:t>
                      </a:r>
                      <a:endParaRPr lang="en-IN" sz="1400" b="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solidFill>
                      <a:schemeClr val="bg1"/>
                    </a:solidFill>
                  </a:tcPr>
                </a:tc>
                <a:extLst>
                  <a:ext uri="{0D108BD9-81ED-4DB2-BD59-A6C34878D82A}">
                    <a16:rowId xmlns:a16="http://schemas.microsoft.com/office/drawing/2014/main" val="1381989739"/>
                  </a:ext>
                </a:extLst>
              </a:tr>
              <a:tr h="254941">
                <a:tc>
                  <a:txBody>
                    <a:bodyPr/>
                    <a:lstStyle/>
                    <a:p>
                      <a:pPr algn="ctr">
                        <a:lnSpc>
                          <a:spcPct val="107000"/>
                        </a:lnSpc>
                        <a:spcAft>
                          <a:spcPts val="800"/>
                        </a:spcAft>
                      </a:pPr>
                      <a:r>
                        <a:rPr lang="en-IN" sz="1100" dirty="0">
                          <a:solidFill>
                            <a:schemeClr val="tx1"/>
                          </a:solidFill>
                          <a:effectLst/>
                        </a:rPr>
                        <a:t> </a:t>
                      </a:r>
                      <a:endParaRPr lang="en-IN" sz="110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nchor="ctr">
                    <a:solidFill>
                      <a:srgbClr val="FFE600"/>
                    </a:solidFill>
                  </a:tcPr>
                </a:tc>
                <a:tc>
                  <a:txBody>
                    <a:bodyPr/>
                    <a:lstStyle/>
                    <a:p>
                      <a:pPr algn="l">
                        <a:lnSpc>
                          <a:spcPct val="107000"/>
                        </a:lnSpc>
                        <a:spcAft>
                          <a:spcPts val="800"/>
                        </a:spcAft>
                      </a:pPr>
                      <a:r>
                        <a:rPr lang="en-IN" sz="1400" b="0" dirty="0">
                          <a:solidFill>
                            <a:schemeClr val="tx1"/>
                          </a:solidFill>
                          <a:effectLst/>
                        </a:rPr>
                        <a:t> </a:t>
                      </a:r>
                      <a:endParaRPr lang="en-IN" sz="1400" b="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nchor="ctr">
                    <a:solidFill>
                      <a:schemeClr val="bg1"/>
                    </a:solidFill>
                  </a:tcPr>
                </a:tc>
                <a:extLst>
                  <a:ext uri="{0D108BD9-81ED-4DB2-BD59-A6C34878D82A}">
                    <a16:rowId xmlns:a16="http://schemas.microsoft.com/office/drawing/2014/main" val="2515675453"/>
                  </a:ext>
                </a:extLst>
              </a:tr>
              <a:tr h="699018">
                <a:tc>
                  <a:txBody>
                    <a:bodyPr/>
                    <a:lstStyle/>
                    <a:p>
                      <a:pPr algn="ctr">
                        <a:lnSpc>
                          <a:spcPct val="107000"/>
                        </a:lnSpc>
                        <a:spcAft>
                          <a:spcPts val="800"/>
                        </a:spcAft>
                      </a:pPr>
                      <a:r>
                        <a:rPr lang="en-IN" sz="1100" dirty="0">
                          <a:solidFill>
                            <a:schemeClr val="tx1"/>
                          </a:solidFill>
                          <a:effectLst/>
                        </a:rPr>
                        <a:t>4.</a:t>
                      </a:r>
                      <a:endParaRPr lang="en-IN" sz="110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solidFill>
                      <a:srgbClr val="FFE600"/>
                    </a:solidFill>
                  </a:tcPr>
                </a:tc>
                <a:tc>
                  <a:txBody>
                    <a:bodyPr/>
                    <a:lstStyle/>
                    <a:p>
                      <a:pPr algn="l">
                        <a:lnSpc>
                          <a:spcPct val="107000"/>
                        </a:lnSpc>
                        <a:spcAft>
                          <a:spcPts val="800"/>
                        </a:spcAft>
                      </a:pPr>
                      <a:r>
                        <a:rPr lang="en-IN" sz="1400" b="0" dirty="0">
                          <a:solidFill>
                            <a:schemeClr val="tx1"/>
                          </a:solidFill>
                          <a:effectLst/>
                        </a:rPr>
                        <a:t>Radiology management, ICU management, healthcare IT, cardiology management, executive management. 2020 [cited 2022 Jun 19]; Available from: https://healthmanagement.org/c/cardio/news/the-impact-of-digital-technology-on-healthcare</a:t>
                      </a:r>
                      <a:endParaRPr lang="en-IN" sz="1400" b="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solidFill>
                      <a:schemeClr val="bg1"/>
                    </a:solidFill>
                  </a:tcPr>
                </a:tc>
                <a:extLst>
                  <a:ext uri="{0D108BD9-81ED-4DB2-BD59-A6C34878D82A}">
                    <a16:rowId xmlns:a16="http://schemas.microsoft.com/office/drawing/2014/main" val="2199012875"/>
                  </a:ext>
                </a:extLst>
              </a:tr>
              <a:tr h="254941">
                <a:tc>
                  <a:txBody>
                    <a:bodyPr/>
                    <a:lstStyle/>
                    <a:p>
                      <a:pPr algn="ctr">
                        <a:lnSpc>
                          <a:spcPct val="107000"/>
                        </a:lnSpc>
                        <a:spcAft>
                          <a:spcPts val="800"/>
                        </a:spcAft>
                      </a:pPr>
                      <a:r>
                        <a:rPr lang="en-IN" sz="1100" dirty="0">
                          <a:solidFill>
                            <a:schemeClr val="tx1"/>
                          </a:solidFill>
                          <a:effectLst/>
                        </a:rPr>
                        <a:t> </a:t>
                      </a:r>
                      <a:endParaRPr lang="en-IN" sz="110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nchor="ctr">
                    <a:solidFill>
                      <a:srgbClr val="FFE600"/>
                    </a:solidFill>
                  </a:tcPr>
                </a:tc>
                <a:tc>
                  <a:txBody>
                    <a:bodyPr/>
                    <a:lstStyle/>
                    <a:p>
                      <a:pPr algn="l">
                        <a:lnSpc>
                          <a:spcPct val="107000"/>
                        </a:lnSpc>
                        <a:spcAft>
                          <a:spcPts val="800"/>
                        </a:spcAft>
                      </a:pPr>
                      <a:r>
                        <a:rPr lang="en-IN" sz="1400" b="0" dirty="0">
                          <a:solidFill>
                            <a:schemeClr val="tx1"/>
                          </a:solidFill>
                          <a:effectLst/>
                        </a:rPr>
                        <a:t> </a:t>
                      </a:r>
                      <a:endParaRPr lang="en-IN" sz="1400" b="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nchor="ctr">
                    <a:solidFill>
                      <a:schemeClr val="bg1"/>
                    </a:solidFill>
                  </a:tcPr>
                </a:tc>
                <a:extLst>
                  <a:ext uri="{0D108BD9-81ED-4DB2-BD59-A6C34878D82A}">
                    <a16:rowId xmlns:a16="http://schemas.microsoft.com/office/drawing/2014/main" val="3329099917"/>
                  </a:ext>
                </a:extLst>
              </a:tr>
              <a:tr h="699018">
                <a:tc>
                  <a:txBody>
                    <a:bodyPr/>
                    <a:lstStyle/>
                    <a:p>
                      <a:pPr algn="ctr">
                        <a:lnSpc>
                          <a:spcPct val="107000"/>
                        </a:lnSpc>
                        <a:spcAft>
                          <a:spcPts val="800"/>
                        </a:spcAft>
                      </a:pPr>
                      <a:r>
                        <a:rPr lang="en-IN" sz="1100" dirty="0">
                          <a:solidFill>
                            <a:schemeClr val="tx1"/>
                          </a:solidFill>
                          <a:effectLst/>
                        </a:rPr>
                        <a:t>5.</a:t>
                      </a:r>
                      <a:endParaRPr lang="en-IN" sz="110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solidFill>
                      <a:srgbClr val="FFE600"/>
                    </a:solidFill>
                  </a:tcPr>
                </a:tc>
                <a:tc>
                  <a:txBody>
                    <a:bodyPr/>
                    <a:lstStyle/>
                    <a:p>
                      <a:pPr algn="l">
                        <a:lnSpc>
                          <a:spcPct val="107000"/>
                        </a:lnSpc>
                        <a:spcAft>
                          <a:spcPts val="800"/>
                        </a:spcAft>
                      </a:pPr>
                      <a:r>
                        <a:rPr lang="en-IN" sz="1400" b="0" dirty="0">
                          <a:solidFill>
                            <a:schemeClr val="tx1"/>
                          </a:solidFill>
                          <a:effectLst/>
                        </a:rPr>
                        <a:t>Harman R. 5 ways to use tech and digital in medical education [Internet]. </a:t>
                      </a:r>
                      <a:r>
                        <a:rPr lang="en-IN" sz="1400" b="0" dirty="0" err="1">
                          <a:solidFill>
                            <a:schemeClr val="tx1"/>
                          </a:solidFill>
                          <a:effectLst/>
                        </a:rPr>
                        <a:t>Technivorz</a:t>
                      </a:r>
                      <a:r>
                        <a:rPr lang="en-IN" sz="1400" b="0" dirty="0">
                          <a:solidFill>
                            <a:schemeClr val="tx1"/>
                          </a:solidFill>
                          <a:effectLst/>
                        </a:rPr>
                        <a:t>. 2020 [cited 2022 Jun 19]. Available from: https://technivorz.com/5-ways-to-use-tech-and-digital-in-medical-education/</a:t>
                      </a:r>
                      <a:endParaRPr lang="en-IN" sz="1400" b="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solidFill>
                      <a:schemeClr val="bg1"/>
                    </a:solidFill>
                  </a:tcPr>
                </a:tc>
                <a:extLst>
                  <a:ext uri="{0D108BD9-81ED-4DB2-BD59-A6C34878D82A}">
                    <a16:rowId xmlns:a16="http://schemas.microsoft.com/office/drawing/2014/main" val="3893525031"/>
                  </a:ext>
                </a:extLst>
              </a:tr>
              <a:tr h="254941">
                <a:tc>
                  <a:txBody>
                    <a:bodyPr/>
                    <a:lstStyle/>
                    <a:p>
                      <a:pPr algn="ctr">
                        <a:lnSpc>
                          <a:spcPct val="107000"/>
                        </a:lnSpc>
                        <a:spcAft>
                          <a:spcPts val="800"/>
                        </a:spcAft>
                      </a:pPr>
                      <a:r>
                        <a:rPr lang="en-IN" sz="1100" dirty="0">
                          <a:solidFill>
                            <a:schemeClr val="tx1"/>
                          </a:solidFill>
                          <a:effectLst/>
                        </a:rPr>
                        <a:t> </a:t>
                      </a:r>
                      <a:endParaRPr lang="en-IN" sz="110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nchor="ctr">
                    <a:solidFill>
                      <a:srgbClr val="FFE600"/>
                    </a:solidFill>
                  </a:tcPr>
                </a:tc>
                <a:tc>
                  <a:txBody>
                    <a:bodyPr/>
                    <a:lstStyle/>
                    <a:p>
                      <a:pPr algn="l">
                        <a:lnSpc>
                          <a:spcPct val="107000"/>
                        </a:lnSpc>
                        <a:spcAft>
                          <a:spcPts val="800"/>
                        </a:spcAft>
                      </a:pPr>
                      <a:r>
                        <a:rPr lang="en-IN" sz="1400" b="0">
                          <a:solidFill>
                            <a:schemeClr val="tx1"/>
                          </a:solidFill>
                          <a:effectLst/>
                        </a:rPr>
                        <a:t> </a:t>
                      </a:r>
                      <a:endParaRPr lang="en-IN" sz="1400" b="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nchor="ctr">
                    <a:solidFill>
                      <a:schemeClr val="bg1"/>
                    </a:solidFill>
                  </a:tcPr>
                </a:tc>
                <a:extLst>
                  <a:ext uri="{0D108BD9-81ED-4DB2-BD59-A6C34878D82A}">
                    <a16:rowId xmlns:a16="http://schemas.microsoft.com/office/drawing/2014/main" val="1585462236"/>
                  </a:ext>
                </a:extLst>
              </a:tr>
              <a:tr h="699018">
                <a:tc>
                  <a:txBody>
                    <a:bodyPr/>
                    <a:lstStyle/>
                    <a:p>
                      <a:pPr algn="ctr">
                        <a:lnSpc>
                          <a:spcPct val="107000"/>
                        </a:lnSpc>
                        <a:spcAft>
                          <a:spcPts val="800"/>
                        </a:spcAft>
                      </a:pPr>
                      <a:r>
                        <a:rPr lang="en-IN" sz="1100" dirty="0">
                          <a:solidFill>
                            <a:schemeClr val="tx1"/>
                          </a:solidFill>
                          <a:effectLst/>
                        </a:rPr>
                        <a:t>6.</a:t>
                      </a:r>
                      <a:endParaRPr lang="en-IN" sz="110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solidFill>
                      <a:srgbClr val="FFE600"/>
                    </a:solidFill>
                  </a:tcPr>
                </a:tc>
                <a:tc>
                  <a:txBody>
                    <a:bodyPr/>
                    <a:lstStyle/>
                    <a:p>
                      <a:pPr algn="l">
                        <a:lnSpc>
                          <a:spcPct val="107000"/>
                        </a:lnSpc>
                        <a:spcAft>
                          <a:spcPts val="800"/>
                        </a:spcAft>
                      </a:pPr>
                      <a:r>
                        <a:rPr lang="en-IN" sz="1400" b="0" dirty="0">
                          <a:solidFill>
                            <a:schemeClr val="tx1"/>
                          </a:solidFill>
                          <a:effectLst/>
                        </a:rPr>
                        <a:t>8 digital health technologies transforming the future of nurses [Internet]. The Medical Futurist. 2020 [cited 2022 Jun 19]. Available from: https://medicalfuturist.com/the-future-of-nurses-superheros-aided-by-technology/</a:t>
                      </a:r>
                      <a:endParaRPr lang="en-IN" sz="1400" b="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solidFill>
                      <a:schemeClr val="bg1"/>
                    </a:solidFill>
                  </a:tcPr>
                </a:tc>
                <a:extLst>
                  <a:ext uri="{0D108BD9-81ED-4DB2-BD59-A6C34878D82A}">
                    <a16:rowId xmlns:a16="http://schemas.microsoft.com/office/drawing/2014/main" val="1708971301"/>
                  </a:ext>
                </a:extLst>
              </a:tr>
              <a:tr h="466372">
                <a:tc>
                  <a:txBody>
                    <a:bodyPr/>
                    <a:lstStyle/>
                    <a:p>
                      <a:pPr algn="ctr">
                        <a:lnSpc>
                          <a:spcPct val="107000"/>
                        </a:lnSpc>
                        <a:spcAft>
                          <a:spcPts val="800"/>
                        </a:spcAft>
                      </a:pPr>
                      <a:r>
                        <a:rPr lang="en-IN" sz="1100" dirty="0">
                          <a:solidFill>
                            <a:schemeClr val="tx1"/>
                          </a:solidFill>
                          <a:effectLst/>
                        </a:rPr>
                        <a:t>7.</a:t>
                      </a:r>
                      <a:endParaRPr lang="en-IN" sz="110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solidFill>
                      <a:srgbClr val="FFE600"/>
                    </a:solidFill>
                  </a:tcPr>
                </a:tc>
                <a:tc>
                  <a:txBody>
                    <a:bodyPr/>
                    <a:lstStyle/>
                    <a:p>
                      <a:pPr algn="l">
                        <a:lnSpc>
                          <a:spcPct val="107000"/>
                        </a:lnSpc>
                        <a:spcAft>
                          <a:spcPts val="800"/>
                        </a:spcAft>
                      </a:pPr>
                      <a:r>
                        <a:rPr lang="en-IN" sz="1400" b="0" dirty="0">
                          <a:solidFill>
                            <a:schemeClr val="tx1"/>
                          </a:solidFill>
                          <a:effectLst/>
                        </a:rPr>
                        <a:t>Aiims.edu. [cited 2022 Jun 19]. Available from: https://www.aiims.edu/images/pdf/annual_reports/annualreport-e-18-1-22.pdf</a:t>
                      </a:r>
                      <a:endParaRPr lang="en-IN" sz="1400" b="0" dirty="0">
                        <a:solidFill>
                          <a:schemeClr val="tx1"/>
                        </a:solidFill>
                        <a:effectLst/>
                        <a:latin typeface="Times New Roman" panose="02020603050405020304" pitchFamily="18" charset="0"/>
                        <a:ea typeface="Calibri" panose="020F0502020204030204" pitchFamily="34" charset="0"/>
                        <a:cs typeface="Mangal" panose="02040503050203030202" pitchFamily="18" charset="0"/>
                      </a:endParaRPr>
                    </a:p>
                  </a:txBody>
                  <a:tcPr marL="9525" marR="9525" marT="9525" marB="9525">
                    <a:solidFill>
                      <a:schemeClr val="bg1"/>
                    </a:solidFill>
                  </a:tcPr>
                </a:tc>
                <a:extLst>
                  <a:ext uri="{0D108BD9-81ED-4DB2-BD59-A6C34878D82A}">
                    <a16:rowId xmlns:a16="http://schemas.microsoft.com/office/drawing/2014/main" val="4080602655"/>
                  </a:ext>
                </a:extLst>
              </a:tr>
            </a:tbl>
          </a:graphicData>
        </a:graphic>
      </p:graphicFrame>
      <p:sp>
        <p:nvSpPr>
          <p:cNvPr id="30" name="TextBox 29">
            <a:extLst>
              <a:ext uri="{FF2B5EF4-FFF2-40B4-BE49-F238E27FC236}">
                <a16:creationId xmlns:a16="http://schemas.microsoft.com/office/drawing/2014/main" id="{81CFE57B-5C00-4BBE-B8B0-B8626A409808}"/>
              </a:ext>
            </a:extLst>
          </p:cNvPr>
          <p:cNvSpPr txBox="1"/>
          <p:nvPr/>
        </p:nvSpPr>
        <p:spPr>
          <a:xfrm>
            <a:off x="22432036" y="6847583"/>
            <a:ext cx="9346747" cy="6270435"/>
          </a:xfrm>
          <a:prstGeom prst="rect">
            <a:avLst/>
          </a:prstGeom>
          <a:noFill/>
        </p:spPr>
        <p:txBody>
          <a:bodyPr wrap="square" rtlCol="0">
            <a:spAutoFit/>
          </a:bodyPr>
          <a:lstStyle/>
          <a:p>
            <a:pPr marL="0" indent="0" algn="l">
              <a:lnSpc>
                <a:spcPct val="150000"/>
              </a:lnSpc>
              <a:spcAft>
                <a:spcPts val="800"/>
              </a:spcAft>
              <a:buNone/>
            </a:pPr>
            <a:r>
              <a:rPr lang="en-IN" sz="3600" kern="0" dirty="0">
                <a:solidFill>
                  <a:schemeClr val="bg1"/>
                </a:solidFill>
                <a:latin typeface="Arial" panose="020B0604020202020204" pitchFamily="34" charset="0"/>
                <a:ea typeface="Calibri" panose="020F0502020204030204" pitchFamily="34" charset="0"/>
                <a:cs typeface="Mangal" panose="02040503050203030202" pitchFamily="18" charset="0"/>
              </a:rPr>
              <a:t>Patient</a:t>
            </a:r>
            <a:r>
              <a:rPr lang="en-IN" sz="2800" kern="0" dirty="0">
                <a:solidFill>
                  <a:schemeClr val="bg1"/>
                </a:solidFill>
                <a:latin typeface="Arial" panose="020B0604020202020204" pitchFamily="34" charset="0"/>
                <a:ea typeface="Calibri" panose="020F0502020204030204" pitchFamily="34" charset="0"/>
                <a:cs typeface="Mangal" panose="02040503050203030202" pitchFamily="18" charset="0"/>
              </a:rPr>
              <a:t>:</a:t>
            </a:r>
          </a:p>
          <a:p>
            <a:pPr marL="273050" lvl="2" indent="-273050" algn="l" eaLnBrk="0" hangingPunct="0">
              <a:spcBef>
                <a:spcPct val="30000"/>
              </a:spcBef>
              <a:buClr>
                <a:schemeClr val="tx2"/>
              </a:buClr>
              <a:buSzPct val="100000"/>
              <a:buFont typeface="EYInterstate Light" panose="02000506000000020004" pitchFamily="2" charset="0"/>
              <a:buChar char="•"/>
              <a:tabLst>
                <a:tab pos="630238" algn="l"/>
              </a:tabLst>
            </a:pPr>
            <a:r>
              <a:rPr lang="en-US" sz="3200" dirty="0">
                <a:solidFill>
                  <a:schemeClr val="bg1"/>
                </a:solidFill>
              </a:rPr>
              <a:t>It was observed that 70% of new patient took more than 2 hours to complete their registration process rather than 10% of referral patients who faced more than 2 hours of registration time. </a:t>
            </a:r>
          </a:p>
          <a:p>
            <a:pPr marL="273050" lvl="2" indent="-273050" algn="l" eaLnBrk="0" hangingPunct="0">
              <a:spcBef>
                <a:spcPct val="30000"/>
              </a:spcBef>
              <a:buClr>
                <a:schemeClr val="tx2"/>
              </a:buClr>
              <a:buSzPct val="100000"/>
              <a:buFont typeface="EYInterstate Light" panose="02000506000000020004" pitchFamily="2" charset="0"/>
              <a:buChar char="•"/>
              <a:tabLst>
                <a:tab pos="630238" algn="l"/>
              </a:tabLst>
            </a:pPr>
            <a:r>
              <a:rPr lang="en-US" sz="3200" dirty="0">
                <a:solidFill>
                  <a:schemeClr val="bg1"/>
                </a:solidFill>
              </a:rPr>
              <a:t>It was observed that 80% of the patients had preferred to have a walk-in appointment, among which 87.5% were new patients. </a:t>
            </a:r>
          </a:p>
          <a:p>
            <a:pPr marL="273050" lvl="2" indent="-273050" algn="l" eaLnBrk="0" hangingPunct="0">
              <a:spcBef>
                <a:spcPct val="30000"/>
              </a:spcBef>
              <a:buClr>
                <a:schemeClr val="tx2"/>
              </a:buClr>
              <a:buSzPct val="100000"/>
              <a:buFont typeface="EYInterstate Light" panose="02000506000000020004" pitchFamily="2" charset="0"/>
              <a:buChar char="•"/>
              <a:tabLst>
                <a:tab pos="630238" algn="l"/>
              </a:tabLst>
            </a:pPr>
            <a:r>
              <a:rPr lang="en-US" sz="3200" dirty="0">
                <a:solidFill>
                  <a:schemeClr val="bg1"/>
                </a:solidFill>
              </a:rPr>
              <a:t>It was observed that 87.5% of new patients were dissatisfied with the current syst</a:t>
            </a:r>
            <a:r>
              <a:rPr lang="en-IN" sz="3200" kern="0" dirty="0" err="1">
                <a:solidFill>
                  <a:schemeClr val="bg1"/>
                </a:solidFill>
                <a:latin typeface="Arial" panose="020B0604020202020204" pitchFamily="34" charset="0"/>
                <a:cs typeface="Mangal" panose="02040503050203030202" pitchFamily="18" charset="0"/>
              </a:rPr>
              <a:t>em</a:t>
            </a:r>
            <a:endParaRPr lang="en-IN" sz="3200" kern="0" dirty="0">
              <a:solidFill>
                <a:schemeClr val="bg1"/>
              </a:solidFill>
              <a:latin typeface="Times New Roman" panose="02020603050405020304" pitchFamily="18" charset="0"/>
              <a:ea typeface="Calibri" panose="020F0502020204030204" pitchFamily="34" charset="0"/>
              <a:cs typeface="Mangal" panose="02040503050203030202" pitchFamily="18" charset="0"/>
            </a:endParaRPr>
          </a:p>
          <a:p>
            <a:pPr algn="l"/>
            <a:endParaRPr lang="en-IN" sz="2400" dirty="0"/>
          </a:p>
        </p:txBody>
      </p:sp>
      <p:graphicFrame>
        <p:nvGraphicFramePr>
          <p:cNvPr id="31" name="Chart 30">
            <a:extLst>
              <a:ext uri="{FF2B5EF4-FFF2-40B4-BE49-F238E27FC236}">
                <a16:creationId xmlns:a16="http://schemas.microsoft.com/office/drawing/2014/main" id="{64BA49AA-B8E2-438C-A329-88C7A7485DD9}"/>
              </a:ext>
            </a:extLst>
          </p:cNvPr>
          <p:cNvGraphicFramePr/>
          <p:nvPr>
            <p:extLst>
              <p:ext uri="{D42A27DB-BD31-4B8C-83A1-F6EECF244321}">
                <p14:modId xmlns:p14="http://schemas.microsoft.com/office/powerpoint/2010/main" val="3758057475"/>
              </p:ext>
            </p:extLst>
          </p:nvPr>
        </p:nvGraphicFramePr>
        <p:xfrm>
          <a:off x="11562772" y="25779357"/>
          <a:ext cx="9551630" cy="616171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2" name="Chart 31">
            <a:extLst>
              <a:ext uri="{FF2B5EF4-FFF2-40B4-BE49-F238E27FC236}">
                <a16:creationId xmlns:a16="http://schemas.microsoft.com/office/drawing/2014/main" id="{C5D16B27-3357-40D6-90C3-EC344E83AA77}"/>
              </a:ext>
            </a:extLst>
          </p:cNvPr>
          <p:cNvGraphicFramePr/>
          <p:nvPr>
            <p:extLst>
              <p:ext uri="{D42A27DB-BD31-4B8C-83A1-F6EECF244321}">
                <p14:modId xmlns:p14="http://schemas.microsoft.com/office/powerpoint/2010/main" val="2524331274"/>
              </p:ext>
            </p:extLst>
          </p:nvPr>
        </p:nvGraphicFramePr>
        <p:xfrm>
          <a:off x="22303559" y="17856144"/>
          <a:ext cx="9591901" cy="618219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6" name="Chart 35">
            <a:extLst>
              <a:ext uri="{FF2B5EF4-FFF2-40B4-BE49-F238E27FC236}">
                <a16:creationId xmlns:a16="http://schemas.microsoft.com/office/drawing/2014/main" id="{F926BB78-4E00-4417-AA95-FE608E92A50B}"/>
              </a:ext>
            </a:extLst>
          </p:cNvPr>
          <p:cNvGraphicFramePr/>
          <p:nvPr>
            <p:extLst>
              <p:ext uri="{D42A27DB-BD31-4B8C-83A1-F6EECF244321}">
                <p14:modId xmlns:p14="http://schemas.microsoft.com/office/powerpoint/2010/main" val="3005219615"/>
              </p:ext>
            </p:extLst>
          </p:nvPr>
        </p:nvGraphicFramePr>
        <p:xfrm>
          <a:off x="33626877" y="7082397"/>
          <a:ext cx="9070523" cy="5210315"/>
        </p:xfrm>
        <a:graphic>
          <a:graphicData uri="http://schemas.openxmlformats.org/drawingml/2006/chart">
            <c:chart xmlns:c="http://schemas.openxmlformats.org/drawingml/2006/chart" xmlns:r="http://schemas.openxmlformats.org/officeDocument/2006/relationships" r:id="rId6"/>
          </a:graphicData>
        </a:graphic>
      </p:graphicFrame>
      <p:sp>
        <p:nvSpPr>
          <p:cNvPr id="37" name="TextBox 36">
            <a:extLst>
              <a:ext uri="{FF2B5EF4-FFF2-40B4-BE49-F238E27FC236}">
                <a16:creationId xmlns:a16="http://schemas.microsoft.com/office/drawing/2014/main" id="{0EC2419C-F51A-4F94-A82A-8A584F4D49DE}"/>
              </a:ext>
            </a:extLst>
          </p:cNvPr>
          <p:cNvSpPr txBox="1"/>
          <p:nvPr/>
        </p:nvSpPr>
        <p:spPr>
          <a:xfrm>
            <a:off x="11551342" y="6727583"/>
            <a:ext cx="9022080" cy="3642023"/>
          </a:xfrm>
          <a:prstGeom prst="rect">
            <a:avLst/>
          </a:prstGeom>
          <a:noFill/>
        </p:spPr>
        <p:txBody>
          <a:bodyPr wrap="square" rtlCol="0">
            <a:spAutoFit/>
          </a:bodyPr>
          <a:lstStyle/>
          <a:p>
            <a:pPr marL="457200" lvl="0" indent="-457200" algn="l">
              <a:spcAft>
                <a:spcPts val="800"/>
              </a:spcAft>
              <a:buClr>
                <a:srgbClr val="797991"/>
              </a:buClr>
              <a:buSzPts val="800"/>
              <a:buFont typeface="Wingdings" panose="05000000000000000000" pitchFamily="2" charset="2"/>
              <a:buChar char="Ø"/>
            </a:pPr>
            <a:r>
              <a:rPr lang="en-US" sz="3200" dirty="0">
                <a:solidFill>
                  <a:schemeClr val="bg1"/>
                </a:solidFill>
                <a:effectLst/>
                <a:latin typeface="+mn-lt"/>
                <a:ea typeface="Calibri" panose="020F0502020204030204" pitchFamily="34" charset="0"/>
                <a:cs typeface="Mangal" panose="02040503050203030202" pitchFamily="18" charset="0"/>
              </a:rPr>
              <a:t>The primary objective of the report </a:t>
            </a:r>
            <a:r>
              <a:rPr lang="en-US" sz="3200" dirty="0">
                <a:solidFill>
                  <a:schemeClr val="bg1"/>
                </a:solidFill>
                <a:effectLst/>
                <a:latin typeface="+mn-lt"/>
                <a:ea typeface="Calibri" panose="020F0502020204030204" pitchFamily="34" charset="0"/>
                <a:cs typeface="Calibri" panose="020F0502020204030204" pitchFamily="34" charset="0"/>
              </a:rPr>
              <a:t>To assess the perception of the different stakeholders on need for digitalization of the AIIMS.</a:t>
            </a:r>
          </a:p>
          <a:p>
            <a:pPr marL="457200" indent="-457200" algn="l">
              <a:spcAft>
                <a:spcPts val="800"/>
              </a:spcAft>
              <a:buClr>
                <a:srgbClr val="797991"/>
              </a:buClr>
              <a:buSzPts val="800"/>
              <a:buFont typeface="Wingdings" panose="05000000000000000000" pitchFamily="2" charset="2"/>
              <a:buChar char="Ø"/>
            </a:pPr>
            <a:r>
              <a:rPr lang="en-US" sz="3200" dirty="0">
                <a:solidFill>
                  <a:schemeClr val="bg1"/>
                </a:solidFill>
                <a:effectLst/>
                <a:latin typeface="+mn-lt"/>
                <a:ea typeface="Calibri" panose="020F0502020204030204" pitchFamily="34" charset="0"/>
                <a:cs typeface="Mangal" panose="02040503050203030202" pitchFamily="18" charset="0"/>
              </a:rPr>
              <a:t>The secondary objective of the reports is to t</a:t>
            </a:r>
            <a:r>
              <a:rPr lang="en-IN" sz="3200" dirty="0">
                <a:solidFill>
                  <a:schemeClr val="bg1"/>
                </a:solidFill>
                <a:effectLst/>
                <a:latin typeface="+mn-lt"/>
                <a:ea typeface="Calibri" panose="020F0502020204030204" pitchFamily="34" charset="0"/>
                <a:cs typeface="Calibri" panose="020F0502020204030204" pitchFamily="34" charset="0"/>
              </a:rPr>
              <a:t>o obtain feedback from the different stakeholders regarding existing HIS software in AIIMS</a:t>
            </a:r>
          </a:p>
        </p:txBody>
      </p:sp>
      <p:sp>
        <p:nvSpPr>
          <p:cNvPr id="38" name="Freeform 3">
            <a:extLst>
              <a:ext uri="{FF2B5EF4-FFF2-40B4-BE49-F238E27FC236}">
                <a16:creationId xmlns:a16="http://schemas.microsoft.com/office/drawing/2014/main" id="{90ACF164-FCE3-42ED-9AA0-6E07ECC6C0AA}"/>
              </a:ext>
            </a:extLst>
          </p:cNvPr>
          <p:cNvSpPr/>
          <p:nvPr/>
        </p:nvSpPr>
        <p:spPr>
          <a:xfrm>
            <a:off x="667548" y="26650295"/>
            <a:ext cx="9282916" cy="3892575"/>
          </a:xfrm>
          <a:custGeom>
            <a:avLst/>
            <a:gdLst>
              <a:gd name="connsiteX0" fmla="*/ 28575 w 4120749"/>
              <a:gd name="connsiteY0" fmla="*/ 1205993 h 1267906"/>
              <a:gd name="connsiteX1" fmla="*/ 71437 w 4120749"/>
              <a:gd name="connsiteY1" fmla="*/ 1215518 h 1267906"/>
              <a:gd name="connsiteX2" fmla="*/ 85725 w 4120749"/>
              <a:gd name="connsiteY2" fmla="*/ 1225043 h 1267906"/>
              <a:gd name="connsiteX3" fmla="*/ 100012 w 4120749"/>
              <a:gd name="connsiteY3" fmla="*/ 1229806 h 1267906"/>
              <a:gd name="connsiteX4" fmla="*/ 214312 w 4120749"/>
              <a:gd name="connsiteY4" fmla="*/ 1225043 h 1267906"/>
              <a:gd name="connsiteX5" fmla="*/ 242887 w 4120749"/>
              <a:gd name="connsiteY5" fmla="*/ 1215518 h 1267906"/>
              <a:gd name="connsiteX6" fmla="*/ 257175 w 4120749"/>
              <a:gd name="connsiteY6" fmla="*/ 1210756 h 1267906"/>
              <a:gd name="connsiteX7" fmla="*/ 271462 w 4120749"/>
              <a:gd name="connsiteY7" fmla="*/ 1205993 h 1267906"/>
              <a:gd name="connsiteX8" fmla="*/ 304800 w 4120749"/>
              <a:gd name="connsiteY8" fmla="*/ 1215518 h 1267906"/>
              <a:gd name="connsiteX9" fmla="*/ 319087 w 4120749"/>
              <a:gd name="connsiteY9" fmla="*/ 1225043 h 1267906"/>
              <a:gd name="connsiteX10" fmla="*/ 528637 w 4120749"/>
              <a:gd name="connsiteY10" fmla="*/ 1225043 h 1267906"/>
              <a:gd name="connsiteX11" fmla="*/ 561975 w 4120749"/>
              <a:gd name="connsiteY11" fmla="*/ 1239331 h 1267906"/>
              <a:gd name="connsiteX12" fmla="*/ 576262 w 4120749"/>
              <a:gd name="connsiteY12" fmla="*/ 1244093 h 1267906"/>
              <a:gd name="connsiteX13" fmla="*/ 585787 w 4120749"/>
              <a:gd name="connsiteY13" fmla="*/ 1229806 h 1267906"/>
              <a:gd name="connsiteX14" fmla="*/ 623887 w 4120749"/>
              <a:gd name="connsiteY14" fmla="*/ 1239331 h 1267906"/>
              <a:gd name="connsiteX15" fmla="*/ 638175 w 4120749"/>
              <a:gd name="connsiteY15" fmla="*/ 1253618 h 1267906"/>
              <a:gd name="connsiteX16" fmla="*/ 652462 w 4120749"/>
              <a:gd name="connsiteY16" fmla="*/ 1258381 h 1267906"/>
              <a:gd name="connsiteX17" fmla="*/ 666750 w 4120749"/>
              <a:gd name="connsiteY17" fmla="*/ 1267906 h 1267906"/>
              <a:gd name="connsiteX18" fmla="*/ 728662 w 4120749"/>
              <a:gd name="connsiteY18" fmla="*/ 1263143 h 1267906"/>
              <a:gd name="connsiteX19" fmla="*/ 742950 w 4120749"/>
              <a:gd name="connsiteY19" fmla="*/ 1258381 h 1267906"/>
              <a:gd name="connsiteX20" fmla="*/ 762000 w 4120749"/>
              <a:gd name="connsiteY20" fmla="*/ 1253618 h 1267906"/>
              <a:gd name="connsiteX21" fmla="*/ 776287 w 4120749"/>
              <a:gd name="connsiteY21" fmla="*/ 1248856 h 1267906"/>
              <a:gd name="connsiteX22" fmla="*/ 847725 w 4120749"/>
              <a:gd name="connsiteY22" fmla="*/ 1244093 h 1267906"/>
              <a:gd name="connsiteX23" fmla="*/ 885825 w 4120749"/>
              <a:gd name="connsiteY23" fmla="*/ 1239331 h 1267906"/>
              <a:gd name="connsiteX24" fmla="*/ 914400 w 4120749"/>
              <a:gd name="connsiteY24" fmla="*/ 1229806 h 1267906"/>
              <a:gd name="connsiteX25" fmla="*/ 928687 w 4120749"/>
              <a:gd name="connsiteY25" fmla="*/ 1225043 h 1267906"/>
              <a:gd name="connsiteX26" fmla="*/ 1090612 w 4120749"/>
              <a:gd name="connsiteY26" fmla="*/ 1234568 h 1267906"/>
              <a:gd name="connsiteX27" fmla="*/ 1104900 w 4120749"/>
              <a:gd name="connsiteY27" fmla="*/ 1239331 h 1267906"/>
              <a:gd name="connsiteX28" fmla="*/ 1119187 w 4120749"/>
              <a:gd name="connsiteY28" fmla="*/ 1248856 h 1267906"/>
              <a:gd name="connsiteX29" fmla="*/ 1223962 w 4120749"/>
              <a:gd name="connsiteY29" fmla="*/ 1244093 h 1267906"/>
              <a:gd name="connsiteX30" fmla="*/ 1266825 w 4120749"/>
              <a:gd name="connsiteY30" fmla="*/ 1225043 h 1267906"/>
              <a:gd name="connsiteX31" fmla="*/ 1295400 w 4120749"/>
              <a:gd name="connsiteY31" fmla="*/ 1220281 h 1267906"/>
              <a:gd name="connsiteX32" fmla="*/ 1509712 w 4120749"/>
              <a:gd name="connsiteY32" fmla="*/ 1225043 h 1267906"/>
              <a:gd name="connsiteX33" fmla="*/ 1552575 w 4120749"/>
              <a:gd name="connsiteY33" fmla="*/ 1239331 h 1267906"/>
              <a:gd name="connsiteX34" fmla="*/ 1566862 w 4120749"/>
              <a:gd name="connsiteY34" fmla="*/ 1244093 h 1267906"/>
              <a:gd name="connsiteX35" fmla="*/ 1600200 w 4120749"/>
              <a:gd name="connsiteY35" fmla="*/ 1239331 h 1267906"/>
              <a:gd name="connsiteX36" fmla="*/ 1614487 w 4120749"/>
              <a:gd name="connsiteY36" fmla="*/ 1234568 h 1267906"/>
              <a:gd name="connsiteX37" fmla="*/ 1638300 w 4120749"/>
              <a:gd name="connsiteY37" fmla="*/ 1229806 h 1267906"/>
              <a:gd name="connsiteX38" fmla="*/ 1809750 w 4120749"/>
              <a:gd name="connsiteY38" fmla="*/ 1234568 h 1267906"/>
              <a:gd name="connsiteX39" fmla="*/ 1866900 w 4120749"/>
              <a:gd name="connsiteY39" fmla="*/ 1239331 h 1267906"/>
              <a:gd name="connsiteX40" fmla="*/ 1914525 w 4120749"/>
              <a:gd name="connsiteY40" fmla="*/ 1253618 h 1267906"/>
              <a:gd name="connsiteX41" fmla="*/ 1928812 w 4120749"/>
              <a:gd name="connsiteY41" fmla="*/ 1258381 h 1267906"/>
              <a:gd name="connsiteX42" fmla="*/ 1943100 w 4120749"/>
              <a:gd name="connsiteY42" fmla="*/ 1267906 h 1267906"/>
              <a:gd name="connsiteX43" fmla="*/ 1995487 w 4120749"/>
              <a:gd name="connsiteY43" fmla="*/ 1258381 h 1267906"/>
              <a:gd name="connsiteX44" fmla="*/ 2009775 w 4120749"/>
              <a:gd name="connsiteY44" fmla="*/ 1248856 h 1267906"/>
              <a:gd name="connsiteX45" fmla="*/ 2024062 w 4120749"/>
              <a:gd name="connsiteY45" fmla="*/ 1244093 h 1267906"/>
              <a:gd name="connsiteX46" fmla="*/ 2052637 w 4120749"/>
              <a:gd name="connsiteY46" fmla="*/ 1225043 h 1267906"/>
              <a:gd name="connsiteX47" fmla="*/ 2100262 w 4120749"/>
              <a:gd name="connsiteY47" fmla="*/ 1215518 h 1267906"/>
              <a:gd name="connsiteX48" fmla="*/ 2157412 w 4120749"/>
              <a:gd name="connsiteY48" fmla="*/ 1220281 h 1267906"/>
              <a:gd name="connsiteX49" fmla="*/ 2243137 w 4120749"/>
              <a:gd name="connsiteY49" fmla="*/ 1225043 h 1267906"/>
              <a:gd name="connsiteX50" fmla="*/ 2266950 w 4120749"/>
              <a:gd name="connsiteY50" fmla="*/ 1229806 h 1267906"/>
              <a:gd name="connsiteX51" fmla="*/ 2300287 w 4120749"/>
              <a:gd name="connsiteY51" fmla="*/ 1234568 h 1267906"/>
              <a:gd name="connsiteX52" fmla="*/ 2381250 w 4120749"/>
              <a:gd name="connsiteY52" fmla="*/ 1234568 h 1267906"/>
              <a:gd name="connsiteX53" fmla="*/ 2443162 w 4120749"/>
              <a:gd name="connsiteY53" fmla="*/ 1239331 h 1267906"/>
              <a:gd name="connsiteX54" fmla="*/ 2581275 w 4120749"/>
              <a:gd name="connsiteY54" fmla="*/ 1239331 h 1267906"/>
              <a:gd name="connsiteX55" fmla="*/ 2624137 w 4120749"/>
              <a:gd name="connsiteY55" fmla="*/ 1225043 h 1267906"/>
              <a:gd name="connsiteX56" fmla="*/ 2638425 w 4120749"/>
              <a:gd name="connsiteY56" fmla="*/ 1220281 h 1267906"/>
              <a:gd name="connsiteX57" fmla="*/ 2652712 w 4120749"/>
              <a:gd name="connsiteY57" fmla="*/ 1215518 h 1267906"/>
              <a:gd name="connsiteX58" fmla="*/ 2995612 w 4120749"/>
              <a:gd name="connsiteY58" fmla="*/ 1225043 h 1267906"/>
              <a:gd name="connsiteX59" fmla="*/ 3090862 w 4120749"/>
              <a:gd name="connsiteY59" fmla="*/ 1220281 h 1267906"/>
              <a:gd name="connsiteX60" fmla="*/ 3248025 w 4120749"/>
              <a:gd name="connsiteY60" fmla="*/ 1225043 h 1267906"/>
              <a:gd name="connsiteX61" fmla="*/ 3262312 w 4120749"/>
              <a:gd name="connsiteY61" fmla="*/ 1229806 h 1267906"/>
              <a:gd name="connsiteX62" fmla="*/ 3305175 w 4120749"/>
              <a:gd name="connsiteY62" fmla="*/ 1239331 h 1267906"/>
              <a:gd name="connsiteX63" fmla="*/ 3319462 w 4120749"/>
              <a:gd name="connsiteY63" fmla="*/ 1244093 h 1267906"/>
              <a:gd name="connsiteX64" fmla="*/ 3409950 w 4120749"/>
              <a:gd name="connsiteY64" fmla="*/ 1248856 h 1267906"/>
              <a:gd name="connsiteX65" fmla="*/ 3443287 w 4120749"/>
              <a:gd name="connsiteY65" fmla="*/ 1244093 h 1267906"/>
              <a:gd name="connsiteX66" fmla="*/ 3471862 w 4120749"/>
              <a:gd name="connsiteY66" fmla="*/ 1234568 h 1267906"/>
              <a:gd name="connsiteX67" fmla="*/ 3514725 w 4120749"/>
              <a:gd name="connsiteY67" fmla="*/ 1220281 h 1267906"/>
              <a:gd name="connsiteX68" fmla="*/ 3552825 w 4120749"/>
              <a:gd name="connsiteY68" fmla="*/ 1215518 h 1267906"/>
              <a:gd name="connsiteX69" fmla="*/ 3709987 w 4120749"/>
              <a:gd name="connsiteY69" fmla="*/ 1220281 h 1267906"/>
              <a:gd name="connsiteX70" fmla="*/ 3738562 w 4120749"/>
              <a:gd name="connsiteY70" fmla="*/ 1229806 h 1267906"/>
              <a:gd name="connsiteX71" fmla="*/ 3762375 w 4120749"/>
              <a:gd name="connsiteY71" fmla="*/ 1234568 h 1267906"/>
              <a:gd name="connsiteX72" fmla="*/ 3829050 w 4120749"/>
              <a:gd name="connsiteY72" fmla="*/ 1220281 h 1267906"/>
              <a:gd name="connsiteX73" fmla="*/ 3948112 w 4120749"/>
              <a:gd name="connsiteY73" fmla="*/ 1215518 h 1267906"/>
              <a:gd name="connsiteX74" fmla="*/ 3976687 w 4120749"/>
              <a:gd name="connsiteY74" fmla="*/ 1201231 h 1267906"/>
              <a:gd name="connsiteX75" fmla="*/ 4000500 w 4120749"/>
              <a:gd name="connsiteY75" fmla="*/ 1182181 h 1267906"/>
              <a:gd name="connsiteX76" fmla="*/ 4014787 w 4120749"/>
              <a:gd name="connsiteY76" fmla="*/ 1172656 h 1267906"/>
              <a:gd name="connsiteX77" fmla="*/ 4029075 w 4120749"/>
              <a:gd name="connsiteY77" fmla="*/ 1167893 h 1267906"/>
              <a:gd name="connsiteX78" fmla="*/ 4033837 w 4120749"/>
              <a:gd name="connsiteY78" fmla="*/ 1115506 h 1267906"/>
              <a:gd name="connsiteX79" fmla="*/ 4038600 w 4120749"/>
              <a:gd name="connsiteY79" fmla="*/ 1101218 h 1267906"/>
              <a:gd name="connsiteX80" fmla="*/ 4052887 w 4120749"/>
              <a:gd name="connsiteY80" fmla="*/ 1091693 h 1267906"/>
              <a:gd name="connsiteX81" fmla="*/ 4067175 w 4120749"/>
              <a:gd name="connsiteY81" fmla="*/ 1086931 h 1267906"/>
              <a:gd name="connsiteX82" fmla="*/ 4100512 w 4120749"/>
              <a:gd name="connsiteY82" fmla="*/ 1039306 h 1267906"/>
              <a:gd name="connsiteX83" fmla="*/ 4095750 w 4120749"/>
              <a:gd name="connsiteY83" fmla="*/ 996443 h 1267906"/>
              <a:gd name="connsiteX84" fmla="*/ 4090987 w 4120749"/>
              <a:gd name="connsiteY84" fmla="*/ 982156 h 1267906"/>
              <a:gd name="connsiteX85" fmla="*/ 4086225 w 4120749"/>
              <a:gd name="connsiteY85" fmla="*/ 963106 h 1267906"/>
              <a:gd name="connsiteX86" fmla="*/ 4081462 w 4120749"/>
              <a:gd name="connsiteY86" fmla="*/ 925006 h 1267906"/>
              <a:gd name="connsiteX87" fmla="*/ 4095750 w 4120749"/>
              <a:gd name="connsiteY87" fmla="*/ 863093 h 1267906"/>
              <a:gd name="connsiteX88" fmla="*/ 4100512 w 4120749"/>
              <a:gd name="connsiteY88" fmla="*/ 848806 h 1267906"/>
              <a:gd name="connsiteX89" fmla="*/ 4086225 w 4120749"/>
              <a:gd name="connsiteY89" fmla="*/ 815468 h 1267906"/>
              <a:gd name="connsiteX90" fmla="*/ 4071937 w 4120749"/>
              <a:gd name="connsiteY90" fmla="*/ 786893 h 1267906"/>
              <a:gd name="connsiteX91" fmla="*/ 4081462 w 4120749"/>
              <a:gd name="connsiteY91" fmla="*/ 639256 h 1267906"/>
              <a:gd name="connsiteX92" fmla="*/ 4090987 w 4120749"/>
              <a:gd name="connsiteY92" fmla="*/ 544006 h 1267906"/>
              <a:gd name="connsiteX93" fmla="*/ 4086225 w 4120749"/>
              <a:gd name="connsiteY93" fmla="*/ 486856 h 1267906"/>
              <a:gd name="connsiteX94" fmla="*/ 4086225 w 4120749"/>
              <a:gd name="connsiteY94" fmla="*/ 410656 h 1267906"/>
              <a:gd name="connsiteX95" fmla="*/ 4095750 w 4120749"/>
              <a:gd name="connsiteY95" fmla="*/ 396368 h 1267906"/>
              <a:gd name="connsiteX96" fmla="*/ 4100512 w 4120749"/>
              <a:gd name="connsiteY96" fmla="*/ 382081 h 1267906"/>
              <a:gd name="connsiteX97" fmla="*/ 4090987 w 4120749"/>
              <a:gd name="connsiteY97" fmla="*/ 329693 h 1267906"/>
              <a:gd name="connsiteX98" fmla="*/ 4071937 w 4120749"/>
              <a:gd name="connsiteY98" fmla="*/ 301118 h 1267906"/>
              <a:gd name="connsiteX99" fmla="*/ 4081462 w 4120749"/>
              <a:gd name="connsiteY99" fmla="*/ 258256 h 1267906"/>
              <a:gd name="connsiteX100" fmla="*/ 4100512 w 4120749"/>
              <a:gd name="connsiteY100" fmla="*/ 229681 h 1267906"/>
              <a:gd name="connsiteX101" fmla="*/ 4105275 w 4120749"/>
              <a:gd name="connsiteY101" fmla="*/ 215393 h 1267906"/>
              <a:gd name="connsiteX102" fmla="*/ 4114800 w 4120749"/>
              <a:gd name="connsiteY102" fmla="*/ 201106 h 1267906"/>
              <a:gd name="connsiteX103" fmla="*/ 4114800 w 4120749"/>
              <a:gd name="connsiteY103" fmla="*/ 110618 h 1267906"/>
              <a:gd name="connsiteX104" fmla="*/ 4100512 w 4120749"/>
              <a:gd name="connsiteY104" fmla="*/ 82043 h 1267906"/>
              <a:gd name="connsiteX105" fmla="*/ 4081462 w 4120749"/>
              <a:gd name="connsiteY105" fmla="*/ 67756 h 1267906"/>
              <a:gd name="connsiteX106" fmla="*/ 4052887 w 4120749"/>
              <a:gd name="connsiteY106" fmla="*/ 48706 h 1267906"/>
              <a:gd name="connsiteX107" fmla="*/ 4038600 w 4120749"/>
              <a:gd name="connsiteY107" fmla="*/ 39181 h 1267906"/>
              <a:gd name="connsiteX108" fmla="*/ 3971925 w 4120749"/>
              <a:gd name="connsiteY108" fmla="*/ 24893 h 1267906"/>
              <a:gd name="connsiteX109" fmla="*/ 3795712 w 4120749"/>
              <a:gd name="connsiteY109" fmla="*/ 29656 h 1267906"/>
              <a:gd name="connsiteX110" fmla="*/ 3781425 w 4120749"/>
              <a:gd name="connsiteY110" fmla="*/ 34418 h 1267906"/>
              <a:gd name="connsiteX111" fmla="*/ 3743325 w 4120749"/>
              <a:gd name="connsiteY111" fmla="*/ 43943 h 1267906"/>
              <a:gd name="connsiteX112" fmla="*/ 3667125 w 4120749"/>
              <a:gd name="connsiteY112" fmla="*/ 39181 h 1267906"/>
              <a:gd name="connsiteX113" fmla="*/ 3624262 w 4120749"/>
              <a:gd name="connsiteY113" fmla="*/ 24893 h 1267906"/>
              <a:gd name="connsiteX114" fmla="*/ 3581400 w 4120749"/>
              <a:gd name="connsiteY114" fmla="*/ 10606 h 1267906"/>
              <a:gd name="connsiteX115" fmla="*/ 3548062 w 4120749"/>
              <a:gd name="connsiteY115" fmla="*/ 5843 h 1267906"/>
              <a:gd name="connsiteX116" fmla="*/ 3500437 w 4120749"/>
              <a:gd name="connsiteY116" fmla="*/ 5843 h 1267906"/>
              <a:gd name="connsiteX117" fmla="*/ 3486150 w 4120749"/>
              <a:gd name="connsiteY117" fmla="*/ 15368 h 1267906"/>
              <a:gd name="connsiteX118" fmla="*/ 3409950 w 4120749"/>
              <a:gd name="connsiteY118" fmla="*/ 34418 h 1267906"/>
              <a:gd name="connsiteX119" fmla="*/ 3152775 w 4120749"/>
              <a:gd name="connsiteY119" fmla="*/ 39181 h 1267906"/>
              <a:gd name="connsiteX120" fmla="*/ 3028950 w 4120749"/>
              <a:gd name="connsiteY120" fmla="*/ 29656 h 1267906"/>
              <a:gd name="connsiteX121" fmla="*/ 3000375 w 4120749"/>
              <a:gd name="connsiteY121" fmla="*/ 20131 h 1267906"/>
              <a:gd name="connsiteX122" fmla="*/ 2986087 w 4120749"/>
              <a:gd name="connsiteY122" fmla="*/ 15368 h 1267906"/>
              <a:gd name="connsiteX123" fmla="*/ 2938462 w 4120749"/>
              <a:gd name="connsiteY123" fmla="*/ 24893 h 1267906"/>
              <a:gd name="connsiteX124" fmla="*/ 2914650 w 4120749"/>
              <a:gd name="connsiteY124" fmla="*/ 29656 h 1267906"/>
              <a:gd name="connsiteX125" fmla="*/ 2719387 w 4120749"/>
              <a:gd name="connsiteY125" fmla="*/ 34418 h 1267906"/>
              <a:gd name="connsiteX126" fmla="*/ 2605087 w 4120749"/>
              <a:gd name="connsiteY126" fmla="*/ 29656 h 1267906"/>
              <a:gd name="connsiteX127" fmla="*/ 2590800 w 4120749"/>
              <a:gd name="connsiteY127" fmla="*/ 24893 h 1267906"/>
              <a:gd name="connsiteX128" fmla="*/ 2462212 w 4120749"/>
              <a:gd name="connsiteY128" fmla="*/ 34418 h 1267906"/>
              <a:gd name="connsiteX129" fmla="*/ 2371725 w 4120749"/>
              <a:gd name="connsiteY129" fmla="*/ 39181 h 1267906"/>
              <a:gd name="connsiteX130" fmla="*/ 2247900 w 4120749"/>
              <a:gd name="connsiteY130" fmla="*/ 48706 h 1267906"/>
              <a:gd name="connsiteX131" fmla="*/ 2133600 w 4120749"/>
              <a:gd name="connsiteY131" fmla="*/ 43943 h 1267906"/>
              <a:gd name="connsiteX132" fmla="*/ 1924050 w 4120749"/>
              <a:gd name="connsiteY132" fmla="*/ 39181 h 1267906"/>
              <a:gd name="connsiteX133" fmla="*/ 1862137 w 4120749"/>
              <a:gd name="connsiteY133" fmla="*/ 34418 h 1267906"/>
              <a:gd name="connsiteX134" fmla="*/ 1833562 w 4120749"/>
              <a:gd name="connsiteY134" fmla="*/ 24893 h 1267906"/>
              <a:gd name="connsiteX135" fmla="*/ 1819275 w 4120749"/>
              <a:gd name="connsiteY135" fmla="*/ 20131 h 1267906"/>
              <a:gd name="connsiteX136" fmla="*/ 1738312 w 4120749"/>
              <a:gd name="connsiteY136" fmla="*/ 15368 h 1267906"/>
              <a:gd name="connsiteX137" fmla="*/ 1685925 w 4120749"/>
              <a:gd name="connsiteY137" fmla="*/ 10606 h 1267906"/>
              <a:gd name="connsiteX138" fmla="*/ 1624012 w 4120749"/>
              <a:gd name="connsiteY138" fmla="*/ 15368 h 1267906"/>
              <a:gd name="connsiteX139" fmla="*/ 1600200 w 4120749"/>
              <a:gd name="connsiteY139" fmla="*/ 20131 h 1267906"/>
              <a:gd name="connsiteX140" fmla="*/ 1552575 w 4120749"/>
              <a:gd name="connsiteY140" fmla="*/ 24893 h 1267906"/>
              <a:gd name="connsiteX141" fmla="*/ 1524000 w 4120749"/>
              <a:gd name="connsiteY141" fmla="*/ 29656 h 1267906"/>
              <a:gd name="connsiteX142" fmla="*/ 1495425 w 4120749"/>
              <a:gd name="connsiteY142" fmla="*/ 39181 h 1267906"/>
              <a:gd name="connsiteX143" fmla="*/ 1300162 w 4120749"/>
              <a:gd name="connsiteY143" fmla="*/ 34418 h 1267906"/>
              <a:gd name="connsiteX144" fmla="*/ 1271587 w 4120749"/>
              <a:gd name="connsiteY144" fmla="*/ 29656 h 1267906"/>
              <a:gd name="connsiteX145" fmla="*/ 1076325 w 4120749"/>
              <a:gd name="connsiteY145" fmla="*/ 34418 h 1267906"/>
              <a:gd name="connsiteX146" fmla="*/ 1052512 w 4120749"/>
              <a:gd name="connsiteY146" fmla="*/ 39181 h 1267906"/>
              <a:gd name="connsiteX147" fmla="*/ 1038225 w 4120749"/>
              <a:gd name="connsiteY147" fmla="*/ 43943 h 1267906"/>
              <a:gd name="connsiteX148" fmla="*/ 819150 w 4120749"/>
              <a:gd name="connsiteY148" fmla="*/ 39181 h 1267906"/>
              <a:gd name="connsiteX149" fmla="*/ 762000 w 4120749"/>
              <a:gd name="connsiteY149" fmla="*/ 34418 h 1267906"/>
              <a:gd name="connsiteX150" fmla="*/ 738187 w 4120749"/>
              <a:gd name="connsiteY150" fmla="*/ 29656 h 1267906"/>
              <a:gd name="connsiteX151" fmla="*/ 681037 w 4120749"/>
              <a:gd name="connsiteY151" fmla="*/ 24893 h 1267906"/>
              <a:gd name="connsiteX152" fmla="*/ 633412 w 4120749"/>
              <a:gd name="connsiteY152" fmla="*/ 15368 h 1267906"/>
              <a:gd name="connsiteX153" fmla="*/ 547687 w 4120749"/>
              <a:gd name="connsiteY153" fmla="*/ 20131 h 1267906"/>
              <a:gd name="connsiteX154" fmla="*/ 476250 w 4120749"/>
              <a:gd name="connsiteY154" fmla="*/ 29656 h 1267906"/>
              <a:gd name="connsiteX155" fmla="*/ 461962 w 4120749"/>
              <a:gd name="connsiteY155" fmla="*/ 34418 h 1267906"/>
              <a:gd name="connsiteX156" fmla="*/ 328612 w 4120749"/>
              <a:gd name="connsiteY156" fmla="*/ 29656 h 1267906"/>
              <a:gd name="connsiteX157" fmla="*/ 280987 w 4120749"/>
              <a:gd name="connsiteY157" fmla="*/ 24893 h 1267906"/>
              <a:gd name="connsiteX158" fmla="*/ 233362 w 4120749"/>
              <a:gd name="connsiteY158" fmla="*/ 15368 h 1267906"/>
              <a:gd name="connsiteX159" fmla="*/ 133350 w 4120749"/>
              <a:gd name="connsiteY159" fmla="*/ 10606 h 1267906"/>
              <a:gd name="connsiteX160" fmla="*/ 95250 w 4120749"/>
              <a:gd name="connsiteY160" fmla="*/ 15368 h 1267906"/>
              <a:gd name="connsiteX161" fmla="*/ 80962 w 4120749"/>
              <a:gd name="connsiteY161" fmla="*/ 24893 h 1267906"/>
              <a:gd name="connsiteX162" fmla="*/ 52387 w 4120749"/>
              <a:gd name="connsiteY162" fmla="*/ 34418 h 1267906"/>
              <a:gd name="connsiteX163" fmla="*/ 38100 w 4120749"/>
              <a:gd name="connsiteY163" fmla="*/ 39181 h 1267906"/>
              <a:gd name="connsiteX164" fmla="*/ 23812 w 4120749"/>
              <a:gd name="connsiteY164" fmla="*/ 43943 h 1267906"/>
              <a:gd name="connsiteX165" fmla="*/ 9525 w 4120749"/>
              <a:gd name="connsiteY165" fmla="*/ 53468 h 1267906"/>
              <a:gd name="connsiteX166" fmla="*/ 19050 w 4120749"/>
              <a:gd name="connsiteY166" fmla="*/ 120143 h 1267906"/>
              <a:gd name="connsiteX167" fmla="*/ 14287 w 4120749"/>
              <a:gd name="connsiteY167" fmla="*/ 377318 h 1267906"/>
              <a:gd name="connsiteX168" fmla="*/ 4762 w 4120749"/>
              <a:gd name="connsiteY168" fmla="*/ 424943 h 1267906"/>
              <a:gd name="connsiteX169" fmla="*/ 0 w 4120749"/>
              <a:gd name="connsiteY169" fmla="*/ 482093 h 1267906"/>
              <a:gd name="connsiteX170" fmla="*/ 9525 w 4120749"/>
              <a:gd name="connsiteY170" fmla="*/ 624968 h 1267906"/>
              <a:gd name="connsiteX171" fmla="*/ 14287 w 4120749"/>
              <a:gd name="connsiteY171" fmla="*/ 763081 h 1267906"/>
              <a:gd name="connsiteX172" fmla="*/ 19050 w 4120749"/>
              <a:gd name="connsiteY172" fmla="*/ 805943 h 1267906"/>
              <a:gd name="connsiteX173" fmla="*/ 23812 w 4120749"/>
              <a:gd name="connsiteY173" fmla="*/ 1139318 h 1267906"/>
              <a:gd name="connsiteX174" fmla="*/ 33337 w 4120749"/>
              <a:gd name="connsiteY174" fmla="*/ 1172656 h 1267906"/>
              <a:gd name="connsiteX175" fmla="*/ 28575 w 4120749"/>
              <a:gd name="connsiteY175" fmla="*/ 1205993 h 1267906"/>
              <a:gd name="connsiteX0" fmla="*/ 28575 w 4120749"/>
              <a:gd name="connsiteY0" fmla="*/ 1205993 h 1267906"/>
              <a:gd name="connsiteX1" fmla="*/ 71437 w 4120749"/>
              <a:gd name="connsiteY1" fmla="*/ 1215518 h 1267906"/>
              <a:gd name="connsiteX2" fmla="*/ 85725 w 4120749"/>
              <a:gd name="connsiteY2" fmla="*/ 1225043 h 1267906"/>
              <a:gd name="connsiteX3" fmla="*/ 100012 w 4120749"/>
              <a:gd name="connsiteY3" fmla="*/ 1229806 h 1267906"/>
              <a:gd name="connsiteX4" fmla="*/ 214312 w 4120749"/>
              <a:gd name="connsiteY4" fmla="*/ 1225043 h 1267906"/>
              <a:gd name="connsiteX5" fmla="*/ 242887 w 4120749"/>
              <a:gd name="connsiteY5" fmla="*/ 1215518 h 1267906"/>
              <a:gd name="connsiteX6" fmla="*/ 257175 w 4120749"/>
              <a:gd name="connsiteY6" fmla="*/ 1210756 h 1267906"/>
              <a:gd name="connsiteX7" fmla="*/ 271462 w 4120749"/>
              <a:gd name="connsiteY7" fmla="*/ 1205993 h 1267906"/>
              <a:gd name="connsiteX8" fmla="*/ 304800 w 4120749"/>
              <a:gd name="connsiteY8" fmla="*/ 1215518 h 1267906"/>
              <a:gd name="connsiteX9" fmla="*/ 319087 w 4120749"/>
              <a:gd name="connsiteY9" fmla="*/ 1225043 h 1267906"/>
              <a:gd name="connsiteX10" fmla="*/ 528637 w 4120749"/>
              <a:gd name="connsiteY10" fmla="*/ 1225043 h 1267906"/>
              <a:gd name="connsiteX11" fmla="*/ 561975 w 4120749"/>
              <a:gd name="connsiteY11" fmla="*/ 1239331 h 1267906"/>
              <a:gd name="connsiteX12" fmla="*/ 576262 w 4120749"/>
              <a:gd name="connsiteY12" fmla="*/ 1244093 h 1267906"/>
              <a:gd name="connsiteX13" fmla="*/ 585787 w 4120749"/>
              <a:gd name="connsiteY13" fmla="*/ 1229806 h 1267906"/>
              <a:gd name="connsiteX14" fmla="*/ 623887 w 4120749"/>
              <a:gd name="connsiteY14" fmla="*/ 1239331 h 1267906"/>
              <a:gd name="connsiteX15" fmla="*/ 638175 w 4120749"/>
              <a:gd name="connsiteY15" fmla="*/ 1253618 h 1267906"/>
              <a:gd name="connsiteX16" fmla="*/ 652462 w 4120749"/>
              <a:gd name="connsiteY16" fmla="*/ 1258381 h 1267906"/>
              <a:gd name="connsiteX17" fmla="*/ 666750 w 4120749"/>
              <a:gd name="connsiteY17" fmla="*/ 1267906 h 1267906"/>
              <a:gd name="connsiteX18" fmla="*/ 728662 w 4120749"/>
              <a:gd name="connsiteY18" fmla="*/ 1263143 h 1267906"/>
              <a:gd name="connsiteX19" fmla="*/ 742950 w 4120749"/>
              <a:gd name="connsiteY19" fmla="*/ 1258381 h 1267906"/>
              <a:gd name="connsiteX20" fmla="*/ 762000 w 4120749"/>
              <a:gd name="connsiteY20" fmla="*/ 1253618 h 1267906"/>
              <a:gd name="connsiteX21" fmla="*/ 776287 w 4120749"/>
              <a:gd name="connsiteY21" fmla="*/ 1248856 h 1267906"/>
              <a:gd name="connsiteX22" fmla="*/ 847725 w 4120749"/>
              <a:gd name="connsiteY22" fmla="*/ 1244093 h 1267906"/>
              <a:gd name="connsiteX23" fmla="*/ 885825 w 4120749"/>
              <a:gd name="connsiteY23" fmla="*/ 1239331 h 1267906"/>
              <a:gd name="connsiteX24" fmla="*/ 914400 w 4120749"/>
              <a:gd name="connsiteY24" fmla="*/ 1229806 h 1267906"/>
              <a:gd name="connsiteX25" fmla="*/ 928687 w 4120749"/>
              <a:gd name="connsiteY25" fmla="*/ 1225043 h 1267906"/>
              <a:gd name="connsiteX26" fmla="*/ 1090612 w 4120749"/>
              <a:gd name="connsiteY26" fmla="*/ 1234568 h 1267906"/>
              <a:gd name="connsiteX27" fmla="*/ 1104900 w 4120749"/>
              <a:gd name="connsiteY27" fmla="*/ 1239331 h 1267906"/>
              <a:gd name="connsiteX28" fmla="*/ 1119187 w 4120749"/>
              <a:gd name="connsiteY28" fmla="*/ 1248856 h 1267906"/>
              <a:gd name="connsiteX29" fmla="*/ 1223962 w 4120749"/>
              <a:gd name="connsiteY29" fmla="*/ 1244093 h 1267906"/>
              <a:gd name="connsiteX30" fmla="*/ 1266825 w 4120749"/>
              <a:gd name="connsiteY30" fmla="*/ 1225043 h 1267906"/>
              <a:gd name="connsiteX31" fmla="*/ 1295400 w 4120749"/>
              <a:gd name="connsiteY31" fmla="*/ 1220281 h 1267906"/>
              <a:gd name="connsiteX32" fmla="*/ 1509712 w 4120749"/>
              <a:gd name="connsiteY32" fmla="*/ 1225043 h 1267906"/>
              <a:gd name="connsiteX33" fmla="*/ 1552575 w 4120749"/>
              <a:gd name="connsiteY33" fmla="*/ 1239331 h 1267906"/>
              <a:gd name="connsiteX34" fmla="*/ 1566862 w 4120749"/>
              <a:gd name="connsiteY34" fmla="*/ 1244093 h 1267906"/>
              <a:gd name="connsiteX35" fmla="*/ 1600200 w 4120749"/>
              <a:gd name="connsiteY35" fmla="*/ 1239331 h 1267906"/>
              <a:gd name="connsiteX36" fmla="*/ 1614487 w 4120749"/>
              <a:gd name="connsiteY36" fmla="*/ 1234568 h 1267906"/>
              <a:gd name="connsiteX37" fmla="*/ 1638300 w 4120749"/>
              <a:gd name="connsiteY37" fmla="*/ 1229806 h 1267906"/>
              <a:gd name="connsiteX38" fmla="*/ 1809750 w 4120749"/>
              <a:gd name="connsiteY38" fmla="*/ 1234568 h 1267906"/>
              <a:gd name="connsiteX39" fmla="*/ 1866900 w 4120749"/>
              <a:gd name="connsiteY39" fmla="*/ 1239331 h 1267906"/>
              <a:gd name="connsiteX40" fmla="*/ 1914525 w 4120749"/>
              <a:gd name="connsiteY40" fmla="*/ 1253618 h 1267906"/>
              <a:gd name="connsiteX41" fmla="*/ 1928812 w 4120749"/>
              <a:gd name="connsiteY41" fmla="*/ 1258381 h 1267906"/>
              <a:gd name="connsiteX42" fmla="*/ 1943100 w 4120749"/>
              <a:gd name="connsiteY42" fmla="*/ 1267906 h 1267906"/>
              <a:gd name="connsiteX43" fmla="*/ 1995487 w 4120749"/>
              <a:gd name="connsiteY43" fmla="*/ 1258381 h 1267906"/>
              <a:gd name="connsiteX44" fmla="*/ 2009775 w 4120749"/>
              <a:gd name="connsiteY44" fmla="*/ 1248856 h 1267906"/>
              <a:gd name="connsiteX45" fmla="*/ 2024062 w 4120749"/>
              <a:gd name="connsiteY45" fmla="*/ 1244093 h 1267906"/>
              <a:gd name="connsiteX46" fmla="*/ 2052637 w 4120749"/>
              <a:gd name="connsiteY46" fmla="*/ 1225043 h 1267906"/>
              <a:gd name="connsiteX47" fmla="*/ 2100262 w 4120749"/>
              <a:gd name="connsiteY47" fmla="*/ 1215518 h 1267906"/>
              <a:gd name="connsiteX48" fmla="*/ 2157412 w 4120749"/>
              <a:gd name="connsiteY48" fmla="*/ 1220281 h 1267906"/>
              <a:gd name="connsiteX49" fmla="*/ 2243137 w 4120749"/>
              <a:gd name="connsiteY49" fmla="*/ 1225043 h 1267906"/>
              <a:gd name="connsiteX50" fmla="*/ 2266950 w 4120749"/>
              <a:gd name="connsiteY50" fmla="*/ 1229806 h 1267906"/>
              <a:gd name="connsiteX51" fmla="*/ 2300287 w 4120749"/>
              <a:gd name="connsiteY51" fmla="*/ 1234568 h 1267906"/>
              <a:gd name="connsiteX52" fmla="*/ 2381250 w 4120749"/>
              <a:gd name="connsiteY52" fmla="*/ 1234568 h 1267906"/>
              <a:gd name="connsiteX53" fmla="*/ 2443162 w 4120749"/>
              <a:gd name="connsiteY53" fmla="*/ 1239331 h 1267906"/>
              <a:gd name="connsiteX54" fmla="*/ 2581275 w 4120749"/>
              <a:gd name="connsiteY54" fmla="*/ 1239331 h 1267906"/>
              <a:gd name="connsiteX55" fmla="*/ 2624137 w 4120749"/>
              <a:gd name="connsiteY55" fmla="*/ 1225043 h 1267906"/>
              <a:gd name="connsiteX56" fmla="*/ 2638425 w 4120749"/>
              <a:gd name="connsiteY56" fmla="*/ 1220281 h 1267906"/>
              <a:gd name="connsiteX57" fmla="*/ 2652712 w 4120749"/>
              <a:gd name="connsiteY57" fmla="*/ 1215518 h 1267906"/>
              <a:gd name="connsiteX58" fmla="*/ 2995612 w 4120749"/>
              <a:gd name="connsiteY58" fmla="*/ 1225043 h 1267906"/>
              <a:gd name="connsiteX59" fmla="*/ 3090862 w 4120749"/>
              <a:gd name="connsiteY59" fmla="*/ 1220281 h 1267906"/>
              <a:gd name="connsiteX60" fmla="*/ 3248025 w 4120749"/>
              <a:gd name="connsiteY60" fmla="*/ 1225043 h 1267906"/>
              <a:gd name="connsiteX61" fmla="*/ 3262312 w 4120749"/>
              <a:gd name="connsiteY61" fmla="*/ 1229806 h 1267906"/>
              <a:gd name="connsiteX62" fmla="*/ 3305175 w 4120749"/>
              <a:gd name="connsiteY62" fmla="*/ 1239331 h 1267906"/>
              <a:gd name="connsiteX63" fmla="*/ 3319462 w 4120749"/>
              <a:gd name="connsiteY63" fmla="*/ 1244093 h 1267906"/>
              <a:gd name="connsiteX64" fmla="*/ 3409950 w 4120749"/>
              <a:gd name="connsiteY64" fmla="*/ 1248856 h 1267906"/>
              <a:gd name="connsiteX65" fmla="*/ 3443287 w 4120749"/>
              <a:gd name="connsiteY65" fmla="*/ 1244093 h 1267906"/>
              <a:gd name="connsiteX66" fmla="*/ 3471862 w 4120749"/>
              <a:gd name="connsiteY66" fmla="*/ 1234568 h 1267906"/>
              <a:gd name="connsiteX67" fmla="*/ 3514725 w 4120749"/>
              <a:gd name="connsiteY67" fmla="*/ 1220281 h 1267906"/>
              <a:gd name="connsiteX68" fmla="*/ 3552825 w 4120749"/>
              <a:gd name="connsiteY68" fmla="*/ 1215518 h 1267906"/>
              <a:gd name="connsiteX69" fmla="*/ 3709987 w 4120749"/>
              <a:gd name="connsiteY69" fmla="*/ 1220281 h 1267906"/>
              <a:gd name="connsiteX70" fmla="*/ 3738562 w 4120749"/>
              <a:gd name="connsiteY70" fmla="*/ 1229806 h 1267906"/>
              <a:gd name="connsiteX71" fmla="*/ 3762375 w 4120749"/>
              <a:gd name="connsiteY71" fmla="*/ 1234568 h 1267906"/>
              <a:gd name="connsiteX72" fmla="*/ 3829050 w 4120749"/>
              <a:gd name="connsiteY72" fmla="*/ 1220281 h 1267906"/>
              <a:gd name="connsiteX73" fmla="*/ 3948112 w 4120749"/>
              <a:gd name="connsiteY73" fmla="*/ 1215518 h 1267906"/>
              <a:gd name="connsiteX74" fmla="*/ 3976687 w 4120749"/>
              <a:gd name="connsiteY74" fmla="*/ 1201231 h 1267906"/>
              <a:gd name="connsiteX75" fmla="*/ 4000500 w 4120749"/>
              <a:gd name="connsiteY75" fmla="*/ 1182181 h 1267906"/>
              <a:gd name="connsiteX76" fmla="*/ 4014787 w 4120749"/>
              <a:gd name="connsiteY76" fmla="*/ 1172656 h 1267906"/>
              <a:gd name="connsiteX77" fmla="*/ 4029075 w 4120749"/>
              <a:gd name="connsiteY77" fmla="*/ 1167893 h 1267906"/>
              <a:gd name="connsiteX78" fmla="*/ 4033837 w 4120749"/>
              <a:gd name="connsiteY78" fmla="*/ 1115506 h 1267906"/>
              <a:gd name="connsiteX79" fmla="*/ 4038600 w 4120749"/>
              <a:gd name="connsiteY79" fmla="*/ 1101218 h 1267906"/>
              <a:gd name="connsiteX80" fmla="*/ 4052887 w 4120749"/>
              <a:gd name="connsiteY80" fmla="*/ 1091693 h 1267906"/>
              <a:gd name="connsiteX81" fmla="*/ 4067175 w 4120749"/>
              <a:gd name="connsiteY81" fmla="*/ 1086931 h 1267906"/>
              <a:gd name="connsiteX82" fmla="*/ 4100512 w 4120749"/>
              <a:gd name="connsiteY82" fmla="*/ 1039306 h 1267906"/>
              <a:gd name="connsiteX83" fmla="*/ 4095750 w 4120749"/>
              <a:gd name="connsiteY83" fmla="*/ 996443 h 1267906"/>
              <a:gd name="connsiteX84" fmla="*/ 4090987 w 4120749"/>
              <a:gd name="connsiteY84" fmla="*/ 982156 h 1267906"/>
              <a:gd name="connsiteX85" fmla="*/ 4086225 w 4120749"/>
              <a:gd name="connsiteY85" fmla="*/ 963106 h 1267906"/>
              <a:gd name="connsiteX86" fmla="*/ 4081462 w 4120749"/>
              <a:gd name="connsiteY86" fmla="*/ 925006 h 1267906"/>
              <a:gd name="connsiteX87" fmla="*/ 4095750 w 4120749"/>
              <a:gd name="connsiteY87" fmla="*/ 863093 h 1267906"/>
              <a:gd name="connsiteX88" fmla="*/ 4100512 w 4120749"/>
              <a:gd name="connsiteY88" fmla="*/ 848806 h 1267906"/>
              <a:gd name="connsiteX89" fmla="*/ 4086225 w 4120749"/>
              <a:gd name="connsiteY89" fmla="*/ 815468 h 1267906"/>
              <a:gd name="connsiteX90" fmla="*/ 4071937 w 4120749"/>
              <a:gd name="connsiteY90" fmla="*/ 786893 h 1267906"/>
              <a:gd name="connsiteX91" fmla="*/ 4081462 w 4120749"/>
              <a:gd name="connsiteY91" fmla="*/ 639256 h 1267906"/>
              <a:gd name="connsiteX92" fmla="*/ 4090987 w 4120749"/>
              <a:gd name="connsiteY92" fmla="*/ 544006 h 1267906"/>
              <a:gd name="connsiteX93" fmla="*/ 4086225 w 4120749"/>
              <a:gd name="connsiteY93" fmla="*/ 486856 h 1267906"/>
              <a:gd name="connsiteX94" fmla="*/ 4086225 w 4120749"/>
              <a:gd name="connsiteY94" fmla="*/ 410656 h 1267906"/>
              <a:gd name="connsiteX95" fmla="*/ 4095750 w 4120749"/>
              <a:gd name="connsiteY95" fmla="*/ 396368 h 1267906"/>
              <a:gd name="connsiteX96" fmla="*/ 4100512 w 4120749"/>
              <a:gd name="connsiteY96" fmla="*/ 382081 h 1267906"/>
              <a:gd name="connsiteX97" fmla="*/ 4090987 w 4120749"/>
              <a:gd name="connsiteY97" fmla="*/ 329693 h 1267906"/>
              <a:gd name="connsiteX98" fmla="*/ 4071937 w 4120749"/>
              <a:gd name="connsiteY98" fmla="*/ 301118 h 1267906"/>
              <a:gd name="connsiteX99" fmla="*/ 4081462 w 4120749"/>
              <a:gd name="connsiteY99" fmla="*/ 258256 h 1267906"/>
              <a:gd name="connsiteX100" fmla="*/ 4100512 w 4120749"/>
              <a:gd name="connsiteY100" fmla="*/ 229681 h 1267906"/>
              <a:gd name="connsiteX101" fmla="*/ 4105275 w 4120749"/>
              <a:gd name="connsiteY101" fmla="*/ 215393 h 1267906"/>
              <a:gd name="connsiteX102" fmla="*/ 4114800 w 4120749"/>
              <a:gd name="connsiteY102" fmla="*/ 201106 h 1267906"/>
              <a:gd name="connsiteX103" fmla="*/ 4114800 w 4120749"/>
              <a:gd name="connsiteY103" fmla="*/ 110618 h 1267906"/>
              <a:gd name="connsiteX104" fmla="*/ 4100512 w 4120749"/>
              <a:gd name="connsiteY104" fmla="*/ 82043 h 1267906"/>
              <a:gd name="connsiteX105" fmla="*/ 4081462 w 4120749"/>
              <a:gd name="connsiteY105" fmla="*/ 67756 h 1267906"/>
              <a:gd name="connsiteX106" fmla="*/ 4052887 w 4120749"/>
              <a:gd name="connsiteY106" fmla="*/ 48706 h 1267906"/>
              <a:gd name="connsiteX107" fmla="*/ 4038600 w 4120749"/>
              <a:gd name="connsiteY107" fmla="*/ 39181 h 1267906"/>
              <a:gd name="connsiteX108" fmla="*/ 3971925 w 4120749"/>
              <a:gd name="connsiteY108" fmla="*/ 24893 h 1267906"/>
              <a:gd name="connsiteX109" fmla="*/ 3795712 w 4120749"/>
              <a:gd name="connsiteY109" fmla="*/ 29656 h 1267906"/>
              <a:gd name="connsiteX110" fmla="*/ 3781425 w 4120749"/>
              <a:gd name="connsiteY110" fmla="*/ 34418 h 1267906"/>
              <a:gd name="connsiteX111" fmla="*/ 3743325 w 4120749"/>
              <a:gd name="connsiteY111" fmla="*/ 43943 h 1267906"/>
              <a:gd name="connsiteX112" fmla="*/ 3667125 w 4120749"/>
              <a:gd name="connsiteY112" fmla="*/ 39181 h 1267906"/>
              <a:gd name="connsiteX113" fmla="*/ 3624262 w 4120749"/>
              <a:gd name="connsiteY113" fmla="*/ 24893 h 1267906"/>
              <a:gd name="connsiteX114" fmla="*/ 3581400 w 4120749"/>
              <a:gd name="connsiteY114" fmla="*/ 10606 h 1267906"/>
              <a:gd name="connsiteX115" fmla="*/ 3548062 w 4120749"/>
              <a:gd name="connsiteY115" fmla="*/ 5843 h 1267906"/>
              <a:gd name="connsiteX116" fmla="*/ 3500437 w 4120749"/>
              <a:gd name="connsiteY116" fmla="*/ 5843 h 1267906"/>
              <a:gd name="connsiteX117" fmla="*/ 3486150 w 4120749"/>
              <a:gd name="connsiteY117" fmla="*/ 15368 h 1267906"/>
              <a:gd name="connsiteX118" fmla="*/ 3409950 w 4120749"/>
              <a:gd name="connsiteY118" fmla="*/ 34418 h 1267906"/>
              <a:gd name="connsiteX119" fmla="*/ 3152775 w 4120749"/>
              <a:gd name="connsiteY119" fmla="*/ 39181 h 1267906"/>
              <a:gd name="connsiteX120" fmla="*/ 3028950 w 4120749"/>
              <a:gd name="connsiteY120" fmla="*/ 29656 h 1267906"/>
              <a:gd name="connsiteX121" fmla="*/ 3000375 w 4120749"/>
              <a:gd name="connsiteY121" fmla="*/ 20131 h 1267906"/>
              <a:gd name="connsiteX122" fmla="*/ 2986087 w 4120749"/>
              <a:gd name="connsiteY122" fmla="*/ 15368 h 1267906"/>
              <a:gd name="connsiteX123" fmla="*/ 2938462 w 4120749"/>
              <a:gd name="connsiteY123" fmla="*/ 24893 h 1267906"/>
              <a:gd name="connsiteX124" fmla="*/ 2914650 w 4120749"/>
              <a:gd name="connsiteY124" fmla="*/ 29656 h 1267906"/>
              <a:gd name="connsiteX125" fmla="*/ 2719387 w 4120749"/>
              <a:gd name="connsiteY125" fmla="*/ 34418 h 1267906"/>
              <a:gd name="connsiteX126" fmla="*/ 2605087 w 4120749"/>
              <a:gd name="connsiteY126" fmla="*/ 29656 h 1267906"/>
              <a:gd name="connsiteX127" fmla="*/ 2590800 w 4120749"/>
              <a:gd name="connsiteY127" fmla="*/ 24893 h 1267906"/>
              <a:gd name="connsiteX128" fmla="*/ 2462212 w 4120749"/>
              <a:gd name="connsiteY128" fmla="*/ 34418 h 1267906"/>
              <a:gd name="connsiteX129" fmla="*/ 2371725 w 4120749"/>
              <a:gd name="connsiteY129" fmla="*/ 39181 h 1267906"/>
              <a:gd name="connsiteX130" fmla="*/ 2247900 w 4120749"/>
              <a:gd name="connsiteY130" fmla="*/ 48706 h 1267906"/>
              <a:gd name="connsiteX131" fmla="*/ 2133600 w 4120749"/>
              <a:gd name="connsiteY131" fmla="*/ 43943 h 1267906"/>
              <a:gd name="connsiteX132" fmla="*/ 1924050 w 4120749"/>
              <a:gd name="connsiteY132" fmla="*/ 39181 h 1267906"/>
              <a:gd name="connsiteX133" fmla="*/ 1862137 w 4120749"/>
              <a:gd name="connsiteY133" fmla="*/ 34418 h 1267906"/>
              <a:gd name="connsiteX134" fmla="*/ 1833562 w 4120749"/>
              <a:gd name="connsiteY134" fmla="*/ 24893 h 1267906"/>
              <a:gd name="connsiteX135" fmla="*/ 1819275 w 4120749"/>
              <a:gd name="connsiteY135" fmla="*/ 20131 h 1267906"/>
              <a:gd name="connsiteX136" fmla="*/ 1738312 w 4120749"/>
              <a:gd name="connsiteY136" fmla="*/ 15368 h 1267906"/>
              <a:gd name="connsiteX137" fmla="*/ 1685925 w 4120749"/>
              <a:gd name="connsiteY137" fmla="*/ 10606 h 1267906"/>
              <a:gd name="connsiteX138" fmla="*/ 1624012 w 4120749"/>
              <a:gd name="connsiteY138" fmla="*/ 15368 h 1267906"/>
              <a:gd name="connsiteX139" fmla="*/ 1600200 w 4120749"/>
              <a:gd name="connsiteY139" fmla="*/ 20131 h 1267906"/>
              <a:gd name="connsiteX140" fmla="*/ 1552575 w 4120749"/>
              <a:gd name="connsiteY140" fmla="*/ 24893 h 1267906"/>
              <a:gd name="connsiteX141" fmla="*/ 1524000 w 4120749"/>
              <a:gd name="connsiteY141" fmla="*/ 29656 h 1267906"/>
              <a:gd name="connsiteX142" fmla="*/ 1495425 w 4120749"/>
              <a:gd name="connsiteY142" fmla="*/ 39181 h 1267906"/>
              <a:gd name="connsiteX143" fmla="*/ 1300162 w 4120749"/>
              <a:gd name="connsiteY143" fmla="*/ 34418 h 1267906"/>
              <a:gd name="connsiteX144" fmla="*/ 1271587 w 4120749"/>
              <a:gd name="connsiteY144" fmla="*/ 29656 h 1267906"/>
              <a:gd name="connsiteX145" fmla="*/ 1076325 w 4120749"/>
              <a:gd name="connsiteY145" fmla="*/ 34418 h 1267906"/>
              <a:gd name="connsiteX146" fmla="*/ 1052512 w 4120749"/>
              <a:gd name="connsiteY146" fmla="*/ 39181 h 1267906"/>
              <a:gd name="connsiteX147" fmla="*/ 1038225 w 4120749"/>
              <a:gd name="connsiteY147" fmla="*/ 43943 h 1267906"/>
              <a:gd name="connsiteX148" fmla="*/ 819150 w 4120749"/>
              <a:gd name="connsiteY148" fmla="*/ 39181 h 1267906"/>
              <a:gd name="connsiteX149" fmla="*/ 762000 w 4120749"/>
              <a:gd name="connsiteY149" fmla="*/ 34418 h 1267906"/>
              <a:gd name="connsiteX150" fmla="*/ 738187 w 4120749"/>
              <a:gd name="connsiteY150" fmla="*/ 29656 h 1267906"/>
              <a:gd name="connsiteX151" fmla="*/ 681037 w 4120749"/>
              <a:gd name="connsiteY151" fmla="*/ 24893 h 1267906"/>
              <a:gd name="connsiteX152" fmla="*/ 633412 w 4120749"/>
              <a:gd name="connsiteY152" fmla="*/ 15368 h 1267906"/>
              <a:gd name="connsiteX153" fmla="*/ 547687 w 4120749"/>
              <a:gd name="connsiteY153" fmla="*/ 20131 h 1267906"/>
              <a:gd name="connsiteX154" fmla="*/ 476250 w 4120749"/>
              <a:gd name="connsiteY154" fmla="*/ 29656 h 1267906"/>
              <a:gd name="connsiteX155" fmla="*/ 461962 w 4120749"/>
              <a:gd name="connsiteY155" fmla="*/ 34418 h 1267906"/>
              <a:gd name="connsiteX156" fmla="*/ 328612 w 4120749"/>
              <a:gd name="connsiteY156" fmla="*/ 29656 h 1267906"/>
              <a:gd name="connsiteX157" fmla="*/ 280987 w 4120749"/>
              <a:gd name="connsiteY157" fmla="*/ 24893 h 1267906"/>
              <a:gd name="connsiteX158" fmla="*/ 233362 w 4120749"/>
              <a:gd name="connsiteY158" fmla="*/ 15368 h 1267906"/>
              <a:gd name="connsiteX159" fmla="*/ 133350 w 4120749"/>
              <a:gd name="connsiteY159" fmla="*/ 10606 h 1267906"/>
              <a:gd name="connsiteX160" fmla="*/ 95250 w 4120749"/>
              <a:gd name="connsiteY160" fmla="*/ 15368 h 1267906"/>
              <a:gd name="connsiteX161" fmla="*/ 80962 w 4120749"/>
              <a:gd name="connsiteY161" fmla="*/ 24893 h 1267906"/>
              <a:gd name="connsiteX162" fmla="*/ 52387 w 4120749"/>
              <a:gd name="connsiteY162" fmla="*/ 34418 h 1267906"/>
              <a:gd name="connsiteX163" fmla="*/ 38100 w 4120749"/>
              <a:gd name="connsiteY163" fmla="*/ 39181 h 1267906"/>
              <a:gd name="connsiteX164" fmla="*/ 23812 w 4120749"/>
              <a:gd name="connsiteY164" fmla="*/ 43943 h 1267906"/>
              <a:gd name="connsiteX165" fmla="*/ 9525 w 4120749"/>
              <a:gd name="connsiteY165" fmla="*/ 53468 h 1267906"/>
              <a:gd name="connsiteX166" fmla="*/ 14287 w 4120749"/>
              <a:gd name="connsiteY166" fmla="*/ 377318 h 1267906"/>
              <a:gd name="connsiteX167" fmla="*/ 4762 w 4120749"/>
              <a:gd name="connsiteY167" fmla="*/ 424943 h 1267906"/>
              <a:gd name="connsiteX168" fmla="*/ 0 w 4120749"/>
              <a:gd name="connsiteY168" fmla="*/ 482093 h 1267906"/>
              <a:gd name="connsiteX169" fmla="*/ 9525 w 4120749"/>
              <a:gd name="connsiteY169" fmla="*/ 624968 h 1267906"/>
              <a:gd name="connsiteX170" fmla="*/ 14287 w 4120749"/>
              <a:gd name="connsiteY170" fmla="*/ 763081 h 1267906"/>
              <a:gd name="connsiteX171" fmla="*/ 19050 w 4120749"/>
              <a:gd name="connsiteY171" fmla="*/ 805943 h 1267906"/>
              <a:gd name="connsiteX172" fmla="*/ 23812 w 4120749"/>
              <a:gd name="connsiteY172" fmla="*/ 1139318 h 1267906"/>
              <a:gd name="connsiteX173" fmla="*/ 33337 w 4120749"/>
              <a:gd name="connsiteY173" fmla="*/ 1172656 h 1267906"/>
              <a:gd name="connsiteX174" fmla="*/ 28575 w 4120749"/>
              <a:gd name="connsiteY174" fmla="*/ 1205993 h 1267906"/>
              <a:gd name="connsiteX0" fmla="*/ 28575 w 4120749"/>
              <a:gd name="connsiteY0" fmla="*/ 1205993 h 1267906"/>
              <a:gd name="connsiteX1" fmla="*/ 71437 w 4120749"/>
              <a:gd name="connsiteY1" fmla="*/ 1215518 h 1267906"/>
              <a:gd name="connsiteX2" fmla="*/ 85725 w 4120749"/>
              <a:gd name="connsiteY2" fmla="*/ 1225043 h 1267906"/>
              <a:gd name="connsiteX3" fmla="*/ 100012 w 4120749"/>
              <a:gd name="connsiteY3" fmla="*/ 1229806 h 1267906"/>
              <a:gd name="connsiteX4" fmla="*/ 214312 w 4120749"/>
              <a:gd name="connsiteY4" fmla="*/ 1225043 h 1267906"/>
              <a:gd name="connsiteX5" fmla="*/ 242887 w 4120749"/>
              <a:gd name="connsiteY5" fmla="*/ 1215518 h 1267906"/>
              <a:gd name="connsiteX6" fmla="*/ 257175 w 4120749"/>
              <a:gd name="connsiteY6" fmla="*/ 1210756 h 1267906"/>
              <a:gd name="connsiteX7" fmla="*/ 271462 w 4120749"/>
              <a:gd name="connsiteY7" fmla="*/ 1205993 h 1267906"/>
              <a:gd name="connsiteX8" fmla="*/ 304800 w 4120749"/>
              <a:gd name="connsiteY8" fmla="*/ 1215518 h 1267906"/>
              <a:gd name="connsiteX9" fmla="*/ 319087 w 4120749"/>
              <a:gd name="connsiteY9" fmla="*/ 1225043 h 1267906"/>
              <a:gd name="connsiteX10" fmla="*/ 528637 w 4120749"/>
              <a:gd name="connsiteY10" fmla="*/ 1225043 h 1267906"/>
              <a:gd name="connsiteX11" fmla="*/ 561975 w 4120749"/>
              <a:gd name="connsiteY11" fmla="*/ 1239331 h 1267906"/>
              <a:gd name="connsiteX12" fmla="*/ 576262 w 4120749"/>
              <a:gd name="connsiteY12" fmla="*/ 1244093 h 1267906"/>
              <a:gd name="connsiteX13" fmla="*/ 585787 w 4120749"/>
              <a:gd name="connsiteY13" fmla="*/ 1229806 h 1267906"/>
              <a:gd name="connsiteX14" fmla="*/ 623887 w 4120749"/>
              <a:gd name="connsiteY14" fmla="*/ 1239331 h 1267906"/>
              <a:gd name="connsiteX15" fmla="*/ 638175 w 4120749"/>
              <a:gd name="connsiteY15" fmla="*/ 1253618 h 1267906"/>
              <a:gd name="connsiteX16" fmla="*/ 652462 w 4120749"/>
              <a:gd name="connsiteY16" fmla="*/ 1258381 h 1267906"/>
              <a:gd name="connsiteX17" fmla="*/ 666750 w 4120749"/>
              <a:gd name="connsiteY17" fmla="*/ 1267906 h 1267906"/>
              <a:gd name="connsiteX18" fmla="*/ 728662 w 4120749"/>
              <a:gd name="connsiteY18" fmla="*/ 1263143 h 1267906"/>
              <a:gd name="connsiteX19" fmla="*/ 742950 w 4120749"/>
              <a:gd name="connsiteY19" fmla="*/ 1258381 h 1267906"/>
              <a:gd name="connsiteX20" fmla="*/ 762000 w 4120749"/>
              <a:gd name="connsiteY20" fmla="*/ 1253618 h 1267906"/>
              <a:gd name="connsiteX21" fmla="*/ 776287 w 4120749"/>
              <a:gd name="connsiteY21" fmla="*/ 1248856 h 1267906"/>
              <a:gd name="connsiteX22" fmla="*/ 847725 w 4120749"/>
              <a:gd name="connsiteY22" fmla="*/ 1244093 h 1267906"/>
              <a:gd name="connsiteX23" fmla="*/ 885825 w 4120749"/>
              <a:gd name="connsiteY23" fmla="*/ 1239331 h 1267906"/>
              <a:gd name="connsiteX24" fmla="*/ 914400 w 4120749"/>
              <a:gd name="connsiteY24" fmla="*/ 1229806 h 1267906"/>
              <a:gd name="connsiteX25" fmla="*/ 928687 w 4120749"/>
              <a:gd name="connsiteY25" fmla="*/ 1225043 h 1267906"/>
              <a:gd name="connsiteX26" fmla="*/ 1090612 w 4120749"/>
              <a:gd name="connsiteY26" fmla="*/ 1234568 h 1267906"/>
              <a:gd name="connsiteX27" fmla="*/ 1104900 w 4120749"/>
              <a:gd name="connsiteY27" fmla="*/ 1239331 h 1267906"/>
              <a:gd name="connsiteX28" fmla="*/ 1119187 w 4120749"/>
              <a:gd name="connsiteY28" fmla="*/ 1248856 h 1267906"/>
              <a:gd name="connsiteX29" fmla="*/ 1223962 w 4120749"/>
              <a:gd name="connsiteY29" fmla="*/ 1244093 h 1267906"/>
              <a:gd name="connsiteX30" fmla="*/ 1266825 w 4120749"/>
              <a:gd name="connsiteY30" fmla="*/ 1225043 h 1267906"/>
              <a:gd name="connsiteX31" fmla="*/ 1295400 w 4120749"/>
              <a:gd name="connsiteY31" fmla="*/ 1220281 h 1267906"/>
              <a:gd name="connsiteX32" fmla="*/ 1509712 w 4120749"/>
              <a:gd name="connsiteY32" fmla="*/ 1225043 h 1267906"/>
              <a:gd name="connsiteX33" fmla="*/ 1552575 w 4120749"/>
              <a:gd name="connsiteY33" fmla="*/ 1239331 h 1267906"/>
              <a:gd name="connsiteX34" fmla="*/ 1566862 w 4120749"/>
              <a:gd name="connsiteY34" fmla="*/ 1244093 h 1267906"/>
              <a:gd name="connsiteX35" fmla="*/ 1600200 w 4120749"/>
              <a:gd name="connsiteY35" fmla="*/ 1239331 h 1267906"/>
              <a:gd name="connsiteX36" fmla="*/ 1614487 w 4120749"/>
              <a:gd name="connsiteY36" fmla="*/ 1234568 h 1267906"/>
              <a:gd name="connsiteX37" fmla="*/ 1638300 w 4120749"/>
              <a:gd name="connsiteY37" fmla="*/ 1229806 h 1267906"/>
              <a:gd name="connsiteX38" fmla="*/ 1809750 w 4120749"/>
              <a:gd name="connsiteY38" fmla="*/ 1234568 h 1267906"/>
              <a:gd name="connsiteX39" fmla="*/ 1866900 w 4120749"/>
              <a:gd name="connsiteY39" fmla="*/ 1239331 h 1267906"/>
              <a:gd name="connsiteX40" fmla="*/ 1914525 w 4120749"/>
              <a:gd name="connsiteY40" fmla="*/ 1253618 h 1267906"/>
              <a:gd name="connsiteX41" fmla="*/ 1928812 w 4120749"/>
              <a:gd name="connsiteY41" fmla="*/ 1258381 h 1267906"/>
              <a:gd name="connsiteX42" fmla="*/ 1943100 w 4120749"/>
              <a:gd name="connsiteY42" fmla="*/ 1267906 h 1267906"/>
              <a:gd name="connsiteX43" fmla="*/ 1995487 w 4120749"/>
              <a:gd name="connsiteY43" fmla="*/ 1258381 h 1267906"/>
              <a:gd name="connsiteX44" fmla="*/ 2009775 w 4120749"/>
              <a:gd name="connsiteY44" fmla="*/ 1248856 h 1267906"/>
              <a:gd name="connsiteX45" fmla="*/ 2024062 w 4120749"/>
              <a:gd name="connsiteY45" fmla="*/ 1244093 h 1267906"/>
              <a:gd name="connsiteX46" fmla="*/ 2052637 w 4120749"/>
              <a:gd name="connsiteY46" fmla="*/ 1225043 h 1267906"/>
              <a:gd name="connsiteX47" fmla="*/ 2100262 w 4120749"/>
              <a:gd name="connsiteY47" fmla="*/ 1215518 h 1267906"/>
              <a:gd name="connsiteX48" fmla="*/ 2157412 w 4120749"/>
              <a:gd name="connsiteY48" fmla="*/ 1220281 h 1267906"/>
              <a:gd name="connsiteX49" fmla="*/ 2243137 w 4120749"/>
              <a:gd name="connsiteY49" fmla="*/ 1225043 h 1267906"/>
              <a:gd name="connsiteX50" fmla="*/ 2266950 w 4120749"/>
              <a:gd name="connsiteY50" fmla="*/ 1229806 h 1267906"/>
              <a:gd name="connsiteX51" fmla="*/ 2300287 w 4120749"/>
              <a:gd name="connsiteY51" fmla="*/ 1234568 h 1267906"/>
              <a:gd name="connsiteX52" fmla="*/ 2381250 w 4120749"/>
              <a:gd name="connsiteY52" fmla="*/ 1234568 h 1267906"/>
              <a:gd name="connsiteX53" fmla="*/ 2443162 w 4120749"/>
              <a:gd name="connsiteY53" fmla="*/ 1239331 h 1267906"/>
              <a:gd name="connsiteX54" fmla="*/ 2581275 w 4120749"/>
              <a:gd name="connsiteY54" fmla="*/ 1239331 h 1267906"/>
              <a:gd name="connsiteX55" fmla="*/ 2624137 w 4120749"/>
              <a:gd name="connsiteY55" fmla="*/ 1225043 h 1267906"/>
              <a:gd name="connsiteX56" fmla="*/ 2638425 w 4120749"/>
              <a:gd name="connsiteY56" fmla="*/ 1220281 h 1267906"/>
              <a:gd name="connsiteX57" fmla="*/ 2652712 w 4120749"/>
              <a:gd name="connsiteY57" fmla="*/ 1215518 h 1267906"/>
              <a:gd name="connsiteX58" fmla="*/ 2995612 w 4120749"/>
              <a:gd name="connsiteY58" fmla="*/ 1225043 h 1267906"/>
              <a:gd name="connsiteX59" fmla="*/ 3090862 w 4120749"/>
              <a:gd name="connsiteY59" fmla="*/ 1220281 h 1267906"/>
              <a:gd name="connsiteX60" fmla="*/ 3248025 w 4120749"/>
              <a:gd name="connsiteY60" fmla="*/ 1225043 h 1267906"/>
              <a:gd name="connsiteX61" fmla="*/ 3262312 w 4120749"/>
              <a:gd name="connsiteY61" fmla="*/ 1229806 h 1267906"/>
              <a:gd name="connsiteX62" fmla="*/ 3305175 w 4120749"/>
              <a:gd name="connsiteY62" fmla="*/ 1239331 h 1267906"/>
              <a:gd name="connsiteX63" fmla="*/ 3319462 w 4120749"/>
              <a:gd name="connsiteY63" fmla="*/ 1244093 h 1267906"/>
              <a:gd name="connsiteX64" fmla="*/ 3409950 w 4120749"/>
              <a:gd name="connsiteY64" fmla="*/ 1248856 h 1267906"/>
              <a:gd name="connsiteX65" fmla="*/ 3443287 w 4120749"/>
              <a:gd name="connsiteY65" fmla="*/ 1244093 h 1267906"/>
              <a:gd name="connsiteX66" fmla="*/ 3471862 w 4120749"/>
              <a:gd name="connsiteY66" fmla="*/ 1234568 h 1267906"/>
              <a:gd name="connsiteX67" fmla="*/ 3514725 w 4120749"/>
              <a:gd name="connsiteY67" fmla="*/ 1220281 h 1267906"/>
              <a:gd name="connsiteX68" fmla="*/ 3552825 w 4120749"/>
              <a:gd name="connsiteY68" fmla="*/ 1215518 h 1267906"/>
              <a:gd name="connsiteX69" fmla="*/ 3709987 w 4120749"/>
              <a:gd name="connsiteY69" fmla="*/ 1220281 h 1267906"/>
              <a:gd name="connsiteX70" fmla="*/ 3738562 w 4120749"/>
              <a:gd name="connsiteY70" fmla="*/ 1229806 h 1267906"/>
              <a:gd name="connsiteX71" fmla="*/ 3762375 w 4120749"/>
              <a:gd name="connsiteY71" fmla="*/ 1234568 h 1267906"/>
              <a:gd name="connsiteX72" fmla="*/ 3829050 w 4120749"/>
              <a:gd name="connsiteY72" fmla="*/ 1220281 h 1267906"/>
              <a:gd name="connsiteX73" fmla="*/ 3948112 w 4120749"/>
              <a:gd name="connsiteY73" fmla="*/ 1215518 h 1267906"/>
              <a:gd name="connsiteX74" fmla="*/ 3976687 w 4120749"/>
              <a:gd name="connsiteY74" fmla="*/ 1201231 h 1267906"/>
              <a:gd name="connsiteX75" fmla="*/ 4000500 w 4120749"/>
              <a:gd name="connsiteY75" fmla="*/ 1182181 h 1267906"/>
              <a:gd name="connsiteX76" fmla="*/ 4014787 w 4120749"/>
              <a:gd name="connsiteY76" fmla="*/ 1172656 h 1267906"/>
              <a:gd name="connsiteX77" fmla="*/ 4029075 w 4120749"/>
              <a:gd name="connsiteY77" fmla="*/ 1167893 h 1267906"/>
              <a:gd name="connsiteX78" fmla="*/ 4033837 w 4120749"/>
              <a:gd name="connsiteY78" fmla="*/ 1115506 h 1267906"/>
              <a:gd name="connsiteX79" fmla="*/ 4038600 w 4120749"/>
              <a:gd name="connsiteY79" fmla="*/ 1101218 h 1267906"/>
              <a:gd name="connsiteX80" fmla="*/ 4052887 w 4120749"/>
              <a:gd name="connsiteY80" fmla="*/ 1091693 h 1267906"/>
              <a:gd name="connsiteX81" fmla="*/ 4067175 w 4120749"/>
              <a:gd name="connsiteY81" fmla="*/ 1086931 h 1267906"/>
              <a:gd name="connsiteX82" fmla="*/ 4100512 w 4120749"/>
              <a:gd name="connsiteY82" fmla="*/ 1039306 h 1267906"/>
              <a:gd name="connsiteX83" fmla="*/ 4095750 w 4120749"/>
              <a:gd name="connsiteY83" fmla="*/ 996443 h 1267906"/>
              <a:gd name="connsiteX84" fmla="*/ 4090987 w 4120749"/>
              <a:gd name="connsiteY84" fmla="*/ 982156 h 1267906"/>
              <a:gd name="connsiteX85" fmla="*/ 4086225 w 4120749"/>
              <a:gd name="connsiteY85" fmla="*/ 963106 h 1267906"/>
              <a:gd name="connsiteX86" fmla="*/ 4081462 w 4120749"/>
              <a:gd name="connsiteY86" fmla="*/ 925006 h 1267906"/>
              <a:gd name="connsiteX87" fmla="*/ 4095750 w 4120749"/>
              <a:gd name="connsiteY87" fmla="*/ 863093 h 1267906"/>
              <a:gd name="connsiteX88" fmla="*/ 4100512 w 4120749"/>
              <a:gd name="connsiteY88" fmla="*/ 848806 h 1267906"/>
              <a:gd name="connsiteX89" fmla="*/ 4086225 w 4120749"/>
              <a:gd name="connsiteY89" fmla="*/ 815468 h 1267906"/>
              <a:gd name="connsiteX90" fmla="*/ 4071937 w 4120749"/>
              <a:gd name="connsiteY90" fmla="*/ 786893 h 1267906"/>
              <a:gd name="connsiteX91" fmla="*/ 4081462 w 4120749"/>
              <a:gd name="connsiteY91" fmla="*/ 639256 h 1267906"/>
              <a:gd name="connsiteX92" fmla="*/ 4090987 w 4120749"/>
              <a:gd name="connsiteY92" fmla="*/ 544006 h 1267906"/>
              <a:gd name="connsiteX93" fmla="*/ 4086225 w 4120749"/>
              <a:gd name="connsiteY93" fmla="*/ 486856 h 1267906"/>
              <a:gd name="connsiteX94" fmla="*/ 4086225 w 4120749"/>
              <a:gd name="connsiteY94" fmla="*/ 410656 h 1267906"/>
              <a:gd name="connsiteX95" fmla="*/ 4095750 w 4120749"/>
              <a:gd name="connsiteY95" fmla="*/ 396368 h 1267906"/>
              <a:gd name="connsiteX96" fmla="*/ 4100512 w 4120749"/>
              <a:gd name="connsiteY96" fmla="*/ 382081 h 1267906"/>
              <a:gd name="connsiteX97" fmla="*/ 4090987 w 4120749"/>
              <a:gd name="connsiteY97" fmla="*/ 329693 h 1267906"/>
              <a:gd name="connsiteX98" fmla="*/ 4071937 w 4120749"/>
              <a:gd name="connsiteY98" fmla="*/ 301118 h 1267906"/>
              <a:gd name="connsiteX99" fmla="*/ 4081462 w 4120749"/>
              <a:gd name="connsiteY99" fmla="*/ 258256 h 1267906"/>
              <a:gd name="connsiteX100" fmla="*/ 4100512 w 4120749"/>
              <a:gd name="connsiteY100" fmla="*/ 229681 h 1267906"/>
              <a:gd name="connsiteX101" fmla="*/ 4105275 w 4120749"/>
              <a:gd name="connsiteY101" fmla="*/ 215393 h 1267906"/>
              <a:gd name="connsiteX102" fmla="*/ 4114800 w 4120749"/>
              <a:gd name="connsiteY102" fmla="*/ 201106 h 1267906"/>
              <a:gd name="connsiteX103" fmla="*/ 4114800 w 4120749"/>
              <a:gd name="connsiteY103" fmla="*/ 110618 h 1267906"/>
              <a:gd name="connsiteX104" fmla="*/ 4100512 w 4120749"/>
              <a:gd name="connsiteY104" fmla="*/ 82043 h 1267906"/>
              <a:gd name="connsiteX105" fmla="*/ 4081462 w 4120749"/>
              <a:gd name="connsiteY105" fmla="*/ 67756 h 1267906"/>
              <a:gd name="connsiteX106" fmla="*/ 4052887 w 4120749"/>
              <a:gd name="connsiteY106" fmla="*/ 48706 h 1267906"/>
              <a:gd name="connsiteX107" fmla="*/ 4038600 w 4120749"/>
              <a:gd name="connsiteY107" fmla="*/ 39181 h 1267906"/>
              <a:gd name="connsiteX108" fmla="*/ 3971925 w 4120749"/>
              <a:gd name="connsiteY108" fmla="*/ 24893 h 1267906"/>
              <a:gd name="connsiteX109" fmla="*/ 3795712 w 4120749"/>
              <a:gd name="connsiteY109" fmla="*/ 29656 h 1267906"/>
              <a:gd name="connsiteX110" fmla="*/ 3781425 w 4120749"/>
              <a:gd name="connsiteY110" fmla="*/ 34418 h 1267906"/>
              <a:gd name="connsiteX111" fmla="*/ 3743325 w 4120749"/>
              <a:gd name="connsiteY111" fmla="*/ 43943 h 1267906"/>
              <a:gd name="connsiteX112" fmla="*/ 3667125 w 4120749"/>
              <a:gd name="connsiteY112" fmla="*/ 39181 h 1267906"/>
              <a:gd name="connsiteX113" fmla="*/ 3624262 w 4120749"/>
              <a:gd name="connsiteY113" fmla="*/ 24893 h 1267906"/>
              <a:gd name="connsiteX114" fmla="*/ 3581400 w 4120749"/>
              <a:gd name="connsiteY114" fmla="*/ 10606 h 1267906"/>
              <a:gd name="connsiteX115" fmla="*/ 3548062 w 4120749"/>
              <a:gd name="connsiteY115" fmla="*/ 5843 h 1267906"/>
              <a:gd name="connsiteX116" fmla="*/ 3500437 w 4120749"/>
              <a:gd name="connsiteY116" fmla="*/ 5843 h 1267906"/>
              <a:gd name="connsiteX117" fmla="*/ 3486150 w 4120749"/>
              <a:gd name="connsiteY117" fmla="*/ 15368 h 1267906"/>
              <a:gd name="connsiteX118" fmla="*/ 3409950 w 4120749"/>
              <a:gd name="connsiteY118" fmla="*/ 34418 h 1267906"/>
              <a:gd name="connsiteX119" fmla="*/ 3152775 w 4120749"/>
              <a:gd name="connsiteY119" fmla="*/ 39181 h 1267906"/>
              <a:gd name="connsiteX120" fmla="*/ 3028950 w 4120749"/>
              <a:gd name="connsiteY120" fmla="*/ 29656 h 1267906"/>
              <a:gd name="connsiteX121" fmla="*/ 3000375 w 4120749"/>
              <a:gd name="connsiteY121" fmla="*/ 20131 h 1267906"/>
              <a:gd name="connsiteX122" fmla="*/ 2986087 w 4120749"/>
              <a:gd name="connsiteY122" fmla="*/ 15368 h 1267906"/>
              <a:gd name="connsiteX123" fmla="*/ 2938462 w 4120749"/>
              <a:gd name="connsiteY123" fmla="*/ 24893 h 1267906"/>
              <a:gd name="connsiteX124" fmla="*/ 2914650 w 4120749"/>
              <a:gd name="connsiteY124" fmla="*/ 29656 h 1267906"/>
              <a:gd name="connsiteX125" fmla="*/ 2719387 w 4120749"/>
              <a:gd name="connsiteY125" fmla="*/ 34418 h 1267906"/>
              <a:gd name="connsiteX126" fmla="*/ 2605087 w 4120749"/>
              <a:gd name="connsiteY126" fmla="*/ 29656 h 1267906"/>
              <a:gd name="connsiteX127" fmla="*/ 2590800 w 4120749"/>
              <a:gd name="connsiteY127" fmla="*/ 24893 h 1267906"/>
              <a:gd name="connsiteX128" fmla="*/ 2462212 w 4120749"/>
              <a:gd name="connsiteY128" fmla="*/ 34418 h 1267906"/>
              <a:gd name="connsiteX129" fmla="*/ 2371725 w 4120749"/>
              <a:gd name="connsiteY129" fmla="*/ 39181 h 1267906"/>
              <a:gd name="connsiteX130" fmla="*/ 2247900 w 4120749"/>
              <a:gd name="connsiteY130" fmla="*/ 48706 h 1267906"/>
              <a:gd name="connsiteX131" fmla="*/ 2133600 w 4120749"/>
              <a:gd name="connsiteY131" fmla="*/ 43943 h 1267906"/>
              <a:gd name="connsiteX132" fmla="*/ 1924050 w 4120749"/>
              <a:gd name="connsiteY132" fmla="*/ 39181 h 1267906"/>
              <a:gd name="connsiteX133" fmla="*/ 1862137 w 4120749"/>
              <a:gd name="connsiteY133" fmla="*/ 34418 h 1267906"/>
              <a:gd name="connsiteX134" fmla="*/ 1833562 w 4120749"/>
              <a:gd name="connsiteY134" fmla="*/ 24893 h 1267906"/>
              <a:gd name="connsiteX135" fmla="*/ 1819275 w 4120749"/>
              <a:gd name="connsiteY135" fmla="*/ 20131 h 1267906"/>
              <a:gd name="connsiteX136" fmla="*/ 1738312 w 4120749"/>
              <a:gd name="connsiteY136" fmla="*/ 15368 h 1267906"/>
              <a:gd name="connsiteX137" fmla="*/ 1685925 w 4120749"/>
              <a:gd name="connsiteY137" fmla="*/ 10606 h 1267906"/>
              <a:gd name="connsiteX138" fmla="*/ 1624012 w 4120749"/>
              <a:gd name="connsiteY138" fmla="*/ 15368 h 1267906"/>
              <a:gd name="connsiteX139" fmla="*/ 1600200 w 4120749"/>
              <a:gd name="connsiteY139" fmla="*/ 20131 h 1267906"/>
              <a:gd name="connsiteX140" fmla="*/ 1552575 w 4120749"/>
              <a:gd name="connsiteY140" fmla="*/ 24893 h 1267906"/>
              <a:gd name="connsiteX141" fmla="*/ 1524000 w 4120749"/>
              <a:gd name="connsiteY141" fmla="*/ 29656 h 1267906"/>
              <a:gd name="connsiteX142" fmla="*/ 1495425 w 4120749"/>
              <a:gd name="connsiteY142" fmla="*/ 39181 h 1267906"/>
              <a:gd name="connsiteX143" fmla="*/ 1300162 w 4120749"/>
              <a:gd name="connsiteY143" fmla="*/ 34418 h 1267906"/>
              <a:gd name="connsiteX144" fmla="*/ 1271587 w 4120749"/>
              <a:gd name="connsiteY144" fmla="*/ 29656 h 1267906"/>
              <a:gd name="connsiteX145" fmla="*/ 1076325 w 4120749"/>
              <a:gd name="connsiteY145" fmla="*/ 34418 h 1267906"/>
              <a:gd name="connsiteX146" fmla="*/ 1052512 w 4120749"/>
              <a:gd name="connsiteY146" fmla="*/ 39181 h 1267906"/>
              <a:gd name="connsiteX147" fmla="*/ 1038225 w 4120749"/>
              <a:gd name="connsiteY147" fmla="*/ 43943 h 1267906"/>
              <a:gd name="connsiteX148" fmla="*/ 819150 w 4120749"/>
              <a:gd name="connsiteY148" fmla="*/ 39181 h 1267906"/>
              <a:gd name="connsiteX149" fmla="*/ 762000 w 4120749"/>
              <a:gd name="connsiteY149" fmla="*/ 34418 h 1267906"/>
              <a:gd name="connsiteX150" fmla="*/ 738187 w 4120749"/>
              <a:gd name="connsiteY150" fmla="*/ 29656 h 1267906"/>
              <a:gd name="connsiteX151" fmla="*/ 681037 w 4120749"/>
              <a:gd name="connsiteY151" fmla="*/ 24893 h 1267906"/>
              <a:gd name="connsiteX152" fmla="*/ 633412 w 4120749"/>
              <a:gd name="connsiteY152" fmla="*/ 15368 h 1267906"/>
              <a:gd name="connsiteX153" fmla="*/ 547687 w 4120749"/>
              <a:gd name="connsiteY153" fmla="*/ 20131 h 1267906"/>
              <a:gd name="connsiteX154" fmla="*/ 476250 w 4120749"/>
              <a:gd name="connsiteY154" fmla="*/ 29656 h 1267906"/>
              <a:gd name="connsiteX155" fmla="*/ 461962 w 4120749"/>
              <a:gd name="connsiteY155" fmla="*/ 34418 h 1267906"/>
              <a:gd name="connsiteX156" fmla="*/ 328612 w 4120749"/>
              <a:gd name="connsiteY156" fmla="*/ 29656 h 1267906"/>
              <a:gd name="connsiteX157" fmla="*/ 280987 w 4120749"/>
              <a:gd name="connsiteY157" fmla="*/ 24893 h 1267906"/>
              <a:gd name="connsiteX158" fmla="*/ 233362 w 4120749"/>
              <a:gd name="connsiteY158" fmla="*/ 15368 h 1267906"/>
              <a:gd name="connsiteX159" fmla="*/ 133350 w 4120749"/>
              <a:gd name="connsiteY159" fmla="*/ 10606 h 1267906"/>
              <a:gd name="connsiteX160" fmla="*/ 95250 w 4120749"/>
              <a:gd name="connsiteY160" fmla="*/ 15368 h 1267906"/>
              <a:gd name="connsiteX161" fmla="*/ 80962 w 4120749"/>
              <a:gd name="connsiteY161" fmla="*/ 24893 h 1267906"/>
              <a:gd name="connsiteX162" fmla="*/ 52387 w 4120749"/>
              <a:gd name="connsiteY162" fmla="*/ 34418 h 1267906"/>
              <a:gd name="connsiteX163" fmla="*/ 38100 w 4120749"/>
              <a:gd name="connsiteY163" fmla="*/ 39181 h 1267906"/>
              <a:gd name="connsiteX164" fmla="*/ 23812 w 4120749"/>
              <a:gd name="connsiteY164" fmla="*/ 43943 h 1267906"/>
              <a:gd name="connsiteX165" fmla="*/ 9525 w 4120749"/>
              <a:gd name="connsiteY165" fmla="*/ 53468 h 1267906"/>
              <a:gd name="connsiteX166" fmla="*/ 3810 w 4120749"/>
              <a:gd name="connsiteY166" fmla="*/ 342076 h 1267906"/>
              <a:gd name="connsiteX167" fmla="*/ 14287 w 4120749"/>
              <a:gd name="connsiteY167" fmla="*/ 377318 h 1267906"/>
              <a:gd name="connsiteX168" fmla="*/ 4762 w 4120749"/>
              <a:gd name="connsiteY168" fmla="*/ 424943 h 1267906"/>
              <a:gd name="connsiteX169" fmla="*/ 0 w 4120749"/>
              <a:gd name="connsiteY169" fmla="*/ 482093 h 1267906"/>
              <a:gd name="connsiteX170" fmla="*/ 9525 w 4120749"/>
              <a:gd name="connsiteY170" fmla="*/ 624968 h 1267906"/>
              <a:gd name="connsiteX171" fmla="*/ 14287 w 4120749"/>
              <a:gd name="connsiteY171" fmla="*/ 763081 h 1267906"/>
              <a:gd name="connsiteX172" fmla="*/ 19050 w 4120749"/>
              <a:gd name="connsiteY172" fmla="*/ 805943 h 1267906"/>
              <a:gd name="connsiteX173" fmla="*/ 23812 w 4120749"/>
              <a:gd name="connsiteY173" fmla="*/ 1139318 h 1267906"/>
              <a:gd name="connsiteX174" fmla="*/ 33337 w 4120749"/>
              <a:gd name="connsiteY174" fmla="*/ 1172656 h 1267906"/>
              <a:gd name="connsiteX175" fmla="*/ 28575 w 4120749"/>
              <a:gd name="connsiteY175" fmla="*/ 1205993 h 1267906"/>
              <a:gd name="connsiteX0" fmla="*/ 28575 w 4120749"/>
              <a:gd name="connsiteY0" fmla="*/ 1205993 h 1267906"/>
              <a:gd name="connsiteX1" fmla="*/ 71437 w 4120749"/>
              <a:gd name="connsiteY1" fmla="*/ 1215518 h 1267906"/>
              <a:gd name="connsiteX2" fmla="*/ 85725 w 4120749"/>
              <a:gd name="connsiteY2" fmla="*/ 1225043 h 1267906"/>
              <a:gd name="connsiteX3" fmla="*/ 100012 w 4120749"/>
              <a:gd name="connsiteY3" fmla="*/ 1229806 h 1267906"/>
              <a:gd name="connsiteX4" fmla="*/ 214312 w 4120749"/>
              <a:gd name="connsiteY4" fmla="*/ 1225043 h 1267906"/>
              <a:gd name="connsiteX5" fmla="*/ 242887 w 4120749"/>
              <a:gd name="connsiteY5" fmla="*/ 1215518 h 1267906"/>
              <a:gd name="connsiteX6" fmla="*/ 257175 w 4120749"/>
              <a:gd name="connsiteY6" fmla="*/ 1210756 h 1267906"/>
              <a:gd name="connsiteX7" fmla="*/ 271462 w 4120749"/>
              <a:gd name="connsiteY7" fmla="*/ 1205993 h 1267906"/>
              <a:gd name="connsiteX8" fmla="*/ 304800 w 4120749"/>
              <a:gd name="connsiteY8" fmla="*/ 1215518 h 1267906"/>
              <a:gd name="connsiteX9" fmla="*/ 319087 w 4120749"/>
              <a:gd name="connsiteY9" fmla="*/ 1225043 h 1267906"/>
              <a:gd name="connsiteX10" fmla="*/ 528637 w 4120749"/>
              <a:gd name="connsiteY10" fmla="*/ 1225043 h 1267906"/>
              <a:gd name="connsiteX11" fmla="*/ 561975 w 4120749"/>
              <a:gd name="connsiteY11" fmla="*/ 1239331 h 1267906"/>
              <a:gd name="connsiteX12" fmla="*/ 576262 w 4120749"/>
              <a:gd name="connsiteY12" fmla="*/ 1244093 h 1267906"/>
              <a:gd name="connsiteX13" fmla="*/ 585787 w 4120749"/>
              <a:gd name="connsiteY13" fmla="*/ 1229806 h 1267906"/>
              <a:gd name="connsiteX14" fmla="*/ 623887 w 4120749"/>
              <a:gd name="connsiteY14" fmla="*/ 1239331 h 1267906"/>
              <a:gd name="connsiteX15" fmla="*/ 638175 w 4120749"/>
              <a:gd name="connsiteY15" fmla="*/ 1253618 h 1267906"/>
              <a:gd name="connsiteX16" fmla="*/ 652462 w 4120749"/>
              <a:gd name="connsiteY16" fmla="*/ 1258381 h 1267906"/>
              <a:gd name="connsiteX17" fmla="*/ 666750 w 4120749"/>
              <a:gd name="connsiteY17" fmla="*/ 1267906 h 1267906"/>
              <a:gd name="connsiteX18" fmla="*/ 728662 w 4120749"/>
              <a:gd name="connsiteY18" fmla="*/ 1263143 h 1267906"/>
              <a:gd name="connsiteX19" fmla="*/ 742950 w 4120749"/>
              <a:gd name="connsiteY19" fmla="*/ 1258381 h 1267906"/>
              <a:gd name="connsiteX20" fmla="*/ 762000 w 4120749"/>
              <a:gd name="connsiteY20" fmla="*/ 1253618 h 1267906"/>
              <a:gd name="connsiteX21" fmla="*/ 776287 w 4120749"/>
              <a:gd name="connsiteY21" fmla="*/ 1248856 h 1267906"/>
              <a:gd name="connsiteX22" fmla="*/ 847725 w 4120749"/>
              <a:gd name="connsiteY22" fmla="*/ 1244093 h 1267906"/>
              <a:gd name="connsiteX23" fmla="*/ 885825 w 4120749"/>
              <a:gd name="connsiteY23" fmla="*/ 1239331 h 1267906"/>
              <a:gd name="connsiteX24" fmla="*/ 914400 w 4120749"/>
              <a:gd name="connsiteY24" fmla="*/ 1229806 h 1267906"/>
              <a:gd name="connsiteX25" fmla="*/ 928687 w 4120749"/>
              <a:gd name="connsiteY25" fmla="*/ 1225043 h 1267906"/>
              <a:gd name="connsiteX26" fmla="*/ 1090612 w 4120749"/>
              <a:gd name="connsiteY26" fmla="*/ 1234568 h 1267906"/>
              <a:gd name="connsiteX27" fmla="*/ 1104900 w 4120749"/>
              <a:gd name="connsiteY27" fmla="*/ 1239331 h 1267906"/>
              <a:gd name="connsiteX28" fmla="*/ 1119187 w 4120749"/>
              <a:gd name="connsiteY28" fmla="*/ 1248856 h 1267906"/>
              <a:gd name="connsiteX29" fmla="*/ 1223962 w 4120749"/>
              <a:gd name="connsiteY29" fmla="*/ 1244093 h 1267906"/>
              <a:gd name="connsiteX30" fmla="*/ 1266825 w 4120749"/>
              <a:gd name="connsiteY30" fmla="*/ 1225043 h 1267906"/>
              <a:gd name="connsiteX31" fmla="*/ 1295400 w 4120749"/>
              <a:gd name="connsiteY31" fmla="*/ 1220281 h 1267906"/>
              <a:gd name="connsiteX32" fmla="*/ 1509712 w 4120749"/>
              <a:gd name="connsiteY32" fmla="*/ 1225043 h 1267906"/>
              <a:gd name="connsiteX33" fmla="*/ 1552575 w 4120749"/>
              <a:gd name="connsiteY33" fmla="*/ 1239331 h 1267906"/>
              <a:gd name="connsiteX34" fmla="*/ 1566862 w 4120749"/>
              <a:gd name="connsiteY34" fmla="*/ 1244093 h 1267906"/>
              <a:gd name="connsiteX35" fmla="*/ 1600200 w 4120749"/>
              <a:gd name="connsiteY35" fmla="*/ 1239331 h 1267906"/>
              <a:gd name="connsiteX36" fmla="*/ 1614487 w 4120749"/>
              <a:gd name="connsiteY36" fmla="*/ 1234568 h 1267906"/>
              <a:gd name="connsiteX37" fmla="*/ 1638300 w 4120749"/>
              <a:gd name="connsiteY37" fmla="*/ 1229806 h 1267906"/>
              <a:gd name="connsiteX38" fmla="*/ 1809750 w 4120749"/>
              <a:gd name="connsiteY38" fmla="*/ 1234568 h 1267906"/>
              <a:gd name="connsiteX39" fmla="*/ 1866900 w 4120749"/>
              <a:gd name="connsiteY39" fmla="*/ 1239331 h 1267906"/>
              <a:gd name="connsiteX40" fmla="*/ 1914525 w 4120749"/>
              <a:gd name="connsiteY40" fmla="*/ 1253618 h 1267906"/>
              <a:gd name="connsiteX41" fmla="*/ 1928812 w 4120749"/>
              <a:gd name="connsiteY41" fmla="*/ 1258381 h 1267906"/>
              <a:gd name="connsiteX42" fmla="*/ 1943100 w 4120749"/>
              <a:gd name="connsiteY42" fmla="*/ 1267906 h 1267906"/>
              <a:gd name="connsiteX43" fmla="*/ 1995487 w 4120749"/>
              <a:gd name="connsiteY43" fmla="*/ 1258381 h 1267906"/>
              <a:gd name="connsiteX44" fmla="*/ 2009775 w 4120749"/>
              <a:gd name="connsiteY44" fmla="*/ 1248856 h 1267906"/>
              <a:gd name="connsiteX45" fmla="*/ 2024062 w 4120749"/>
              <a:gd name="connsiteY45" fmla="*/ 1244093 h 1267906"/>
              <a:gd name="connsiteX46" fmla="*/ 2052637 w 4120749"/>
              <a:gd name="connsiteY46" fmla="*/ 1225043 h 1267906"/>
              <a:gd name="connsiteX47" fmla="*/ 2100262 w 4120749"/>
              <a:gd name="connsiteY47" fmla="*/ 1215518 h 1267906"/>
              <a:gd name="connsiteX48" fmla="*/ 2157412 w 4120749"/>
              <a:gd name="connsiteY48" fmla="*/ 1220281 h 1267906"/>
              <a:gd name="connsiteX49" fmla="*/ 2243137 w 4120749"/>
              <a:gd name="connsiteY49" fmla="*/ 1225043 h 1267906"/>
              <a:gd name="connsiteX50" fmla="*/ 2266950 w 4120749"/>
              <a:gd name="connsiteY50" fmla="*/ 1229806 h 1267906"/>
              <a:gd name="connsiteX51" fmla="*/ 2300287 w 4120749"/>
              <a:gd name="connsiteY51" fmla="*/ 1234568 h 1267906"/>
              <a:gd name="connsiteX52" fmla="*/ 2381250 w 4120749"/>
              <a:gd name="connsiteY52" fmla="*/ 1234568 h 1267906"/>
              <a:gd name="connsiteX53" fmla="*/ 2443162 w 4120749"/>
              <a:gd name="connsiteY53" fmla="*/ 1239331 h 1267906"/>
              <a:gd name="connsiteX54" fmla="*/ 2581275 w 4120749"/>
              <a:gd name="connsiteY54" fmla="*/ 1239331 h 1267906"/>
              <a:gd name="connsiteX55" fmla="*/ 2624137 w 4120749"/>
              <a:gd name="connsiteY55" fmla="*/ 1225043 h 1267906"/>
              <a:gd name="connsiteX56" fmla="*/ 2638425 w 4120749"/>
              <a:gd name="connsiteY56" fmla="*/ 1220281 h 1267906"/>
              <a:gd name="connsiteX57" fmla="*/ 2652712 w 4120749"/>
              <a:gd name="connsiteY57" fmla="*/ 1215518 h 1267906"/>
              <a:gd name="connsiteX58" fmla="*/ 2995612 w 4120749"/>
              <a:gd name="connsiteY58" fmla="*/ 1225043 h 1267906"/>
              <a:gd name="connsiteX59" fmla="*/ 3090862 w 4120749"/>
              <a:gd name="connsiteY59" fmla="*/ 1220281 h 1267906"/>
              <a:gd name="connsiteX60" fmla="*/ 3248025 w 4120749"/>
              <a:gd name="connsiteY60" fmla="*/ 1225043 h 1267906"/>
              <a:gd name="connsiteX61" fmla="*/ 3262312 w 4120749"/>
              <a:gd name="connsiteY61" fmla="*/ 1229806 h 1267906"/>
              <a:gd name="connsiteX62" fmla="*/ 3305175 w 4120749"/>
              <a:gd name="connsiteY62" fmla="*/ 1239331 h 1267906"/>
              <a:gd name="connsiteX63" fmla="*/ 3319462 w 4120749"/>
              <a:gd name="connsiteY63" fmla="*/ 1244093 h 1267906"/>
              <a:gd name="connsiteX64" fmla="*/ 3409950 w 4120749"/>
              <a:gd name="connsiteY64" fmla="*/ 1248856 h 1267906"/>
              <a:gd name="connsiteX65" fmla="*/ 3443287 w 4120749"/>
              <a:gd name="connsiteY65" fmla="*/ 1244093 h 1267906"/>
              <a:gd name="connsiteX66" fmla="*/ 3471862 w 4120749"/>
              <a:gd name="connsiteY66" fmla="*/ 1234568 h 1267906"/>
              <a:gd name="connsiteX67" fmla="*/ 3514725 w 4120749"/>
              <a:gd name="connsiteY67" fmla="*/ 1220281 h 1267906"/>
              <a:gd name="connsiteX68" fmla="*/ 3552825 w 4120749"/>
              <a:gd name="connsiteY68" fmla="*/ 1215518 h 1267906"/>
              <a:gd name="connsiteX69" fmla="*/ 3709987 w 4120749"/>
              <a:gd name="connsiteY69" fmla="*/ 1220281 h 1267906"/>
              <a:gd name="connsiteX70" fmla="*/ 3738562 w 4120749"/>
              <a:gd name="connsiteY70" fmla="*/ 1229806 h 1267906"/>
              <a:gd name="connsiteX71" fmla="*/ 3762375 w 4120749"/>
              <a:gd name="connsiteY71" fmla="*/ 1234568 h 1267906"/>
              <a:gd name="connsiteX72" fmla="*/ 3829050 w 4120749"/>
              <a:gd name="connsiteY72" fmla="*/ 1220281 h 1267906"/>
              <a:gd name="connsiteX73" fmla="*/ 3948112 w 4120749"/>
              <a:gd name="connsiteY73" fmla="*/ 1215518 h 1267906"/>
              <a:gd name="connsiteX74" fmla="*/ 3976687 w 4120749"/>
              <a:gd name="connsiteY74" fmla="*/ 1201231 h 1267906"/>
              <a:gd name="connsiteX75" fmla="*/ 4000500 w 4120749"/>
              <a:gd name="connsiteY75" fmla="*/ 1182181 h 1267906"/>
              <a:gd name="connsiteX76" fmla="*/ 4014787 w 4120749"/>
              <a:gd name="connsiteY76" fmla="*/ 1172656 h 1267906"/>
              <a:gd name="connsiteX77" fmla="*/ 4029075 w 4120749"/>
              <a:gd name="connsiteY77" fmla="*/ 1167893 h 1267906"/>
              <a:gd name="connsiteX78" fmla="*/ 4033837 w 4120749"/>
              <a:gd name="connsiteY78" fmla="*/ 1115506 h 1267906"/>
              <a:gd name="connsiteX79" fmla="*/ 4038600 w 4120749"/>
              <a:gd name="connsiteY79" fmla="*/ 1101218 h 1267906"/>
              <a:gd name="connsiteX80" fmla="*/ 4052887 w 4120749"/>
              <a:gd name="connsiteY80" fmla="*/ 1091693 h 1267906"/>
              <a:gd name="connsiteX81" fmla="*/ 4067175 w 4120749"/>
              <a:gd name="connsiteY81" fmla="*/ 1086931 h 1267906"/>
              <a:gd name="connsiteX82" fmla="*/ 4100512 w 4120749"/>
              <a:gd name="connsiteY82" fmla="*/ 1039306 h 1267906"/>
              <a:gd name="connsiteX83" fmla="*/ 4095750 w 4120749"/>
              <a:gd name="connsiteY83" fmla="*/ 996443 h 1267906"/>
              <a:gd name="connsiteX84" fmla="*/ 4090987 w 4120749"/>
              <a:gd name="connsiteY84" fmla="*/ 982156 h 1267906"/>
              <a:gd name="connsiteX85" fmla="*/ 4086225 w 4120749"/>
              <a:gd name="connsiteY85" fmla="*/ 963106 h 1267906"/>
              <a:gd name="connsiteX86" fmla="*/ 4081462 w 4120749"/>
              <a:gd name="connsiteY86" fmla="*/ 925006 h 1267906"/>
              <a:gd name="connsiteX87" fmla="*/ 4095750 w 4120749"/>
              <a:gd name="connsiteY87" fmla="*/ 863093 h 1267906"/>
              <a:gd name="connsiteX88" fmla="*/ 4100512 w 4120749"/>
              <a:gd name="connsiteY88" fmla="*/ 848806 h 1267906"/>
              <a:gd name="connsiteX89" fmla="*/ 4086225 w 4120749"/>
              <a:gd name="connsiteY89" fmla="*/ 815468 h 1267906"/>
              <a:gd name="connsiteX90" fmla="*/ 4071937 w 4120749"/>
              <a:gd name="connsiteY90" fmla="*/ 786893 h 1267906"/>
              <a:gd name="connsiteX91" fmla="*/ 4081462 w 4120749"/>
              <a:gd name="connsiteY91" fmla="*/ 639256 h 1267906"/>
              <a:gd name="connsiteX92" fmla="*/ 4090987 w 4120749"/>
              <a:gd name="connsiteY92" fmla="*/ 544006 h 1267906"/>
              <a:gd name="connsiteX93" fmla="*/ 4086225 w 4120749"/>
              <a:gd name="connsiteY93" fmla="*/ 486856 h 1267906"/>
              <a:gd name="connsiteX94" fmla="*/ 4086225 w 4120749"/>
              <a:gd name="connsiteY94" fmla="*/ 410656 h 1267906"/>
              <a:gd name="connsiteX95" fmla="*/ 4095750 w 4120749"/>
              <a:gd name="connsiteY95" fmla="*/ 396368 h 1267906"/>
              <a:gd name="connsiteX96" fmla="*/ 4100512 w 4120749"/>
              <a:gd name="connsiteY96" fmla="*/ 382081 h 1267906"/>
              <a:gd name="connsiteX97" fmla="*/ 4090987 w 4120749"/>
              <a:gd name="connsiteY97" fmla="*/ 329693 h 1267906"/>
              <a:gd name="connsiteX98" fmla="*/ 4071937 w 4120749"/>
              <a:gd name="connsiteY98" fmla="*/ 301118 h 1267906"/>
              <a:gd name="connsiteX99" fmla="*/ 4081462 w 4120749"/>
              <a:gd name="connsiteY99" fmla="*/ 258256 h 1267906"/>
              <a:gd name="connsiteX100" fmla="*/ 4100512 w 4120749"/>
              <a:gd name="connsiteY100" fmla="*/ 229681 h 1267906"/>
              <a:gd name="connsiteX101" fmla="*/ 4105275 w 4120749"/>
              <a:gd name="connsiteY101" fmla="*/ 215393 h 1267906"/>
              <a:gd name="connsiteX102" fmla="*/ 4114800 w 4120749"/>
              <a:gd name="connsiteY102" fmla="*/ 201106 h 1267906"/>
              <a:gd name="connsiteX103" fmla="*/ 4114800 w 4120749"/>
              <a:gd name="connsiteY103" fmla="*/ 110618 h 1267906"/>
              <a:gd name="connsiteX104" fmla="*/ 4100512 w 4120749"/>
              <a:gd name="connsiteY104" fmla="*/ 82043 h 1267906"/>
              <a:gd name="connsiteX105" fmla="*/ 4081462 w 4120749"/>
              <a:gd name="connsiteY105" fmla="*/ 67756 h 1267906"/>
              <a:gd name="connsiteX106" fmla="*/ 4052887 w 4120749"/>
              <a:gd name="connsiteY106" fmla="*/ 48706 h 1267906"/>
              <a:gd name="connsiteX107" fmla="*/ 4038600 w 4120749"/>
              <a:gd name="connsiteY107" fmla="*/ 39181 h 1267906"/>
              <a:gd name="connsiteX108" fmla="*/ 3971925 w 4120749"/>
              <a:gd name="connsiteY108" fmla="*/ 24893 h 1267906"/>
              <a:gd name="connsiteX109" fmla="*/ 3795712 w 4120749"/>
              <a:gd name="connsiteY109" fmla="*/ 29656 h 1267906"/>
              <a:gd name="connsiteX110" fmla="*/ 3781425 w 4120749"/>
              <a:gd name="connsiteY110" fmla="*/ 34418 h 1267906"/>
              <a:gd name="connsiteX111" fmla="*/ 3743325 w 4120749"/>
              <a:gd name="connsiteY111" fmla="*/ 43943 h 1267906"/>
              <a:gd name="connsiteX112" fmla="*/ 3667125 w 4120749"/>
              <a:gd name="connsiteY112" fmla="*/ 39181 h 1267906"/>
              <a:gd name="connsiteX113" fmla="*/ 3624262 w 4120749"/>
              <a:gd name="connsiteY113" fmla="*/ 24893 h 1267906"/>
              <a:gd name="connsiteX114" fmla="*/ 3581400 w 4120749"/>
              <a:gd name="connsiteY114" fmla="*/ 10606 h 1267906"/>
              <a:gd name="connsiteX115" fmla="*/ 3548062 w 4120749"/>
              <a:gd name="connsiteY115" fmla="*/ 5843 h 1267906"/>
              <a:gd name="connsiteX116" fmla="*/ 3500437 w 4120749"/>
              <a:gd name="connsiteY116" fmla="*/ 5843 h 1267906"/>
              <a:gd name="connsiteX117" fmla="*/ 3486150 w 4120749"/>
              <a:gd name="connsiteY117" fmla="*/ 15368 h 1267906"/>
              <a:gd name="connsiteX118" fmla="*/ 3409950 w 4120749"/>
              <a:gd name="connsiteY118" fmla="*/ 34418 h 1267906"/>
              <a:gd name="connsiteX119" fmla="*/ 3152775 w 4120749"/>
              <a:gd name="connsiteY119" fmla="*/ 39181 h 1267906"/>
              <a:gd name="connsiteX120" fmla="*/ 3028950 w 4120749"/>
              <a:gd name="connsiteY120" fmla="*/ 29656 h 1267906"/>
              <a:gd name="connsiteX121" fmla="*/ 3000375 w 4120749"/>
              <a:gd name="connsiteY121" fmla="*/ 20131 h 1267906"/>
              <a:gd name="connsiteX122" fmla="*/ 2986087 w 4120749"/>
              <a:gd name="connsiteY122" fmla="*/ 15368 h 1267906"/>
              <a:gd name="connsiteX123" fmla="*/ 2938462 w 4120749"/>
              <a:gd name="connsiteY123" fmla="*/ 24893 h 1267906"/>
              <a:gd name="connsiteX124" fmla="*/ 2914650 w 4120749"/>
              <a:gd name="connsiteY124" fmla="*/ 29656 h 1267906"/>
              <a:gd name="connsiteX125" fmla="*/ 2719387 w 4120749"/>
              <a:gd name="connsiteY125" fmla="*/ 34418 h 1267906"/>
              <a:gd name="connsiteX126" fmla="*/ 2605087 w 4120749"/>
              <a:gd name="connsiteY126" fmla="*/ 29656 h 1267906"/>
              <a:gd name="connsiteX127" fmla="*/ 2590800 w 4120749"/>
              <a:gd name="connsiteY127" fmla="*/ 24893 h 1267906"/>
              <a:gd name="connsiteX128" fmla="*/ 2462212 w 4120749"/>
              <a:gd name="connsiteY128" fmla="*/ 34418 h 1267906"/>
              <a:gd name="connsiteX129" fmla="*/ 2371725 w 4120749"/>
              <a:gd name="connsiteY129" fmla="*/ 39181 h 1267906"/>
              <a:gd name="connsiteX130" fmla="*/ 2247900 w 4120749"/>
              <a:gd name="connsiteY130" fmla="*/ 48706 h 1267906"/>
              <a:gd name="connsiteX131" fmla="*/ 2133600 w 4120749"/>
              <a:gd name="connsiteY131" fmla="*/ 43943 h 1267906"/>
              <a:gd name="connsiteX132" fmla="*/ 1924050 w 4120749"/>
              <a:gd name="connsiteY132" fmla="*/ 39181 h 1267906"/>
              <a:gd name="connsiteX133" fmla="*/ 1862137 w 4120749"/>
              <a:gd name="connsiteY133" fmla="*/ 34418 h 1267906"/>
              <a:gd name="connsiteX134" fmla="*/ 1833562 w 4120749"/>
              <a:gd name="connsiteY134" fmla="*/ 24893 h 1267906"/>
              <a:gd name="connsiteX135" fmla="*/ 1819275 w 4120749"/>
              <a:gd name="connsiteY135" fmla="*/ 20131 h 1267906"/>
              <a:gd name="connsiteX136" fmla="*/ 1738312 w 4120749"/>
              <a:gd name="connsiteY136" fmla="*/ 15368 h 1267906"/>
              <a:gd name="connsiteX137" fmla="*/ 1685925 w 4120749"/>
              <a:gd name="connsiteY137" fmla="*/ 10606 h 1267906"/>
              <a:gd name="connsiteX138" fmla="*/ 1624012 w 4120749"/>
              <a:gd name="connsiteY138" fmla="*/ 15368 h 1267906"/>
              <a:gd name="connsiteX139" fmla="*/ 1600200 w 4120749"/>
              <a:gd name="connsiteY139" fmla="*/ 20131 h 1267906"/>
              <a:gd name="connsiteX140" fmla="*/ 1552575 w 4120749"/>
              <a:gd name="connsiteY140" fmla="*/ 24893 h 1267906"/>
              <a:gd name="connsiteX141" fmla="*/ 1524000 w 4120749"/>
              <a:gd name="connsiteY141" fmla="*/ 29656 h 1267906"/>
              <a:gd name="connsiteX142" fmla="*/ 1495425 w 4120749"/>
              <a:gd name="connsiteY142" fmla="*/ 39181 h 1267906"/>
              <a:gd name="connsiteX143" fmla="*/ 1300162 w 4120749"/>
              <a:gd name="connsiteY143" fmla="*/ 34418 h 1267906"/>
              <a:gd name="connsiteX144" fmla="*/ 1271587 w 4120749"/>
              <a:gd name="connsiteY144" fmla="*/ 29656 h 1267906"/>
              <a:gd name="connsiteX145" fmla="*/ 1076325 w 4120749"/>
              <a:gd name="connsiteY145" fmla="*/ 34418 h 1267906"/>
              <a:gd name="connsiteX146" fmla="*/ 1052512 w 4120749"/>
              <a:gd name="connsiteY146" fmla="*/ 39181 h 1267906"/>
              <a:gd name="connsiteX147" fmla="*/ 1038225 w 4120749"/>
              <a:gd name="connsiteY147" fmla="*/ 43943 h 1267906"/>
              <a:gd name="connsiteX148" fmla="*/ 819150 w 4120749"/>
              <a:gd name="connsiteY148" fmla="*/ 39181 h 1267906"/>
              <a:gd name="connsiteX149" fmla="*/ 762000 w 4120749"/>
              <a:gd name="connsiteY149" fmla="*/ 34418 h 1267906"/>
              <a:gd name="connsiteX150" fmla="*/ 738187 w 4120749"/>
              <a:gd name="connsiteY150" fmla="*/ 29656 h 1267906"/>
              <a:gd name="connsiteX151" fmla="*/ 681037 w 4120749"/>
              <a:gd name="connsiteY151" fmla="*/ 24893 h 1267906"/>
              <a:gd name="connsiteX152" fmla="*/ 633412 w 4120749"/>
              <a:gd name="connsiteY152" fmla="*/ 15368 h 1267906"/>
              <a:gd name="connsiteX153" fmla="*/ 547687 w 4120749"/>
              <a:gd name="connsiteY153" fmla="*/ 20131 h 1267906"/>
              <a:gd name="connsiteX154" fmla="*/ 476250 w 4120749"/>
              <a:gd name="connsiteY154" fmla="*/ 29656 h 1267906"/>
              <a:gd name="connsiteX155" fmla="*/ 461962 w 4120749"/>
              <a:gd name="connsiteY155" fmla="*/ 34418 h 1267906"/>
              <a:gd name="connsiteX156" fmla="*/ 328612 w 4120749"/>
              <a:gd name="connsiteY156" fmla="*/ 29656 h 1267906"/>
              <a:gd name="connsiteX157" fmla="*/ 280987 w 4120749"/>
              <a:gd name="connsiteY157" fmla="*/ 24893 h 1267906"/>
              <a:gd name="connsiteX158" fmla="*/ 233362 w 4120749"/>
              <a:gd name="connsiteY158" fmla="*/ 15368 h 1267906"/>
              <a:gd name="connsiteX159" fmla="*/ 133350 w 4120749"/>
              <a:gd name="connsiteY159" fmla="*/ 10606 h 1267906"/>
              <a:gd name="connsiteX160" fmla="*/ 95250 w 4120749"/>
              <a:gd name="connsiteY160" fmla="*/ 15368 h 1267906"/>
              <a:gd name="connsiteX161" fmla="*/ 80962 w 4120749"/>
              <a:gd name="connsiteY161" fmla="*/ 24893 h 1267906"/>
              <a:gd name="connsiteX162" fmla="*/ 52387 w 4120749"/>
              <a:gd name="connsiteY162" fmla="*/ 34418 h 1267906"/>
              <a:gd name="connsiteX163" fmla="*/ 38100 w 4120749"/>
              <a:gd name="connsiteY163" fmla="*/ 39181 h 1267906"/>
              <a:gd name="connsiteX164" fmla="*/ 23812 w 4120749"/>
              <a:gd name="connsiteY164" fmla="*/ 43943 h 1267906"/>
              <a:gd name="connsiteX165" fmla="*/ 9525 w 4120749"/>
              <a:gd name="connsiteY165" fmla="*/ 53468 h 1267906"/>
              <a:gd name="connsiteX166" fmla="*/ 14287 w 4120749"/>
              <a:gd name="connsiteY166" fmla="*/ 377318 h 1267906"/>
              <a:gd name="connsiteX167" fmla="*/ 4762 w 4120749"/>
              <a:gd name="connsiteY167" fmla="*/ 424943 h 1267906"/>
              <a:gd name="connsiteX168" fmla="*/ 0 w 4120749"/>
              <a:gd name="connsiteY168" fmla="*/ 482093 h 1267906"/>
              <a:gd name="connsiteX169" fmla="*/ 9525 w 4120749"/>
              <a:gd name="connsiteY169" fmla="*/ 624968 h 1267906"/>
              <a:gd name="connsiteX170" fmla="*/ 14287 w 4120749"/>
              <a:gd name="connsiteY170" fmla="*/ 763081 h 1267906"/>
              <a:gd name="connsiteX171" fmla="*/ 19050 w 4120749"/>
              <a:gd name="connsiteY171" fmla="*/ 805943 h 1267906"/>
              <a:gd name="connsiteX172" fmla="*/ 23812 w 4120749"/>
              <a:gd name="connsiteY172" fmla="*/ 1139318 h 1267906"/>
              <a:gd name="connsiteX173" fmla="*/ 33337 w 4120749"/>
              <a:gd name="connsiteY173" fmla="*/ 1172656 h 1267906"/>
              <a:gd name="connsiteX174" fmla="*/ 28575 w 4120749"/>
              <a:gd name="connsiteY174" fmla="*/ 1205993 h 1267906"/>
              <a:gd name="connsiteX0" fmla="*/ 28575 w 4120749"/>
              <a:gd name="connsiteY0" fmla="*/ 1205993 h 1267906"/>
              <a:gd name="connsiteX1" fmla="*/ 71437 w 4120749"/>
              <a:gd name="connsiteY1" fmla="*/ 1215518 h 1267906"/>
              <a:gd name="connsiteX2" fmla="*/ 85725 w 4120749"/>
              <a:gd name="connsiteY2" fmla="*/ 1225043 h 1267906"/>
              <a:gd name="connsiteX3" fmla="*/ 100012 w 4120749"/>
              <a:gd name="connsiteY3" fmla="*/ 1229806 h 1267906"/>
              <a:gd name="connsiteX4" fmla="*/ 214312 w 4120749"/>
              <a:gd name="connsiteY4" fmla="*/ 1225043 h 1267906"/>
              <a:gd name="connsiteX5" fmla="*/ 242887 w 4120749"/>
              <a:gd name="connsiteY5" fmla="*/ 1215518 h 1267906"/>
              <a:gd name="connsiteX6" fmla="*/ 257175 w 4120749"/>
              <a:gd name="connsiteY6" fmla="*/ 1210756 h 1267906"/>
              <a:gd name="connsiteX7" fmla="*/ 271462 w 4120749"/>
              <a:gd name="connsiteY7" fmla="*/ 1205993 h 1267906"/>
              <a:gd name="connsiteX8" fmla="*/ 304800 w 4120749"/>
              <a:gd name="connsiteY8" fmla="*/ 1215518 h 1267906"/>
              <a:gd name="connsiteX9" fmla="*/ 319087 w 4120749"/>
              <a:gd name="connsiteY9" fmla="*/ 1225043 h 1267906"/>
              <a:gd name="connsiteX10" fmla="*/ 528637 w 4120749"/>
              <a:gd name="connsiteY10" fmla="*/ 1225043 h 1267906"/>
              <a:gd name="connsiteX11" fmla="*/ 561975 w 4120749"/>
              <a:gd name="connsiteY11" fmla="*/ 1239331 h 1267906"/>
              <a:gd name="connsiteX12" fmla="*/ 576262 w 4120749"/>
              <a:gd name="connsiteY12" fmla="*/ 1244093 h 1267906"/>
              <a:gd name="connsiteX13" fmla="*/ 585787 w 4120749"/>
              <a:gd name="connsiteY13" fmla="*/ 1229806 h 1267906"/>
              <a:gd name="connsiteX14" fmla="*/ 623887 w 4120749"/>
              <a:gd name="connsiteY14" fmla="*/ 1239331 h 1267906"/>
              <a:gd name="connsiteX15" fmla="*/ 638175 w 4120749"/>
              <a:gd name="connsiteY15" fmla="*/ 1253618 h 1267906"/>
              <a:gd name="connsiteX16" fmla="*/ 652462 w 4120749"/>
              <a:gd name="connsiteY16" fmla="*/ 1258381 h 1267906"/>
              <a:gd name="connsiteX17" fmla="*/ 666750 w 4120749"/>
              <a:gd name="connsiteY17" fmla="*/ 1267906 h 1267906"/>
              <a:gd name="connsiteX18" fmla="*/ 728662 w 4120749"/>
              <a:gd name="connsiteY18" fmla="*/ 1263143 h 1267906"/>
              <a:gd name="connsiteX19" fmla="*/ 742950 w 4120749"/>
              <a:gd name="connsiteY19" fmla="*/ 1258381 h 1267906"/>
              <a:gd name="connsiteX20" fmla="*/ 762000 w 4120749"/>
              <a:gd name="connsiteY20" fmla="*/ 1253618 h 1267906"/>
              <a:gd name="connsiteX21" fmla="*/ 776287 w 4120749"/>
              <a:gd name="connsiteY21" fmla="*/ 1248856 h 1267906"/>
              <a:gd name="connsiteX22" fmla="*/ 847725 w 4120749"/>
              <a:gd name="connsiteY22" fmla="*/ 1244093 h 1267906"/>
              <a:gd name="connsiteX23" fmla="*/ 885825 w 4120749"/>
              <a:gd name="connsiteY23" fmla="*/ 1239331 h 1267906"/>
              <a:gd name="connsiteX24" fmla="*/ 914400 w 4120749"/>
              <a:gd name="connsiteY24" fmla="*/ 1229806 h 1267906"/>
              <a:gd name="connsiteX25" fmla="*/ 928687 w 4120749"/>
              <a:gd name="connsiteY25" fmla="*/ 1225043 h 1267906"/>
              <a:gd name="connsiteX26" fmla="*/ 1090612 w 4120749"/>
              <a:gd name="connsiteY26" fmla="*/ 1234568 h 1267906"/>
              <a:gd name="connsiteX27" fmla="*/ 1104900 w 4120749"/>
              <a:gd name="connsiteY27" fmla="*/ 1239331 h 1267906"/>
              <a:gd name="connsiteX28" fmla="*/ 1119187 w 4120749"/>
              <a:gd name="connsiteY28" fmla="*/ 1248856 h 1267906"/>
              <a:gd name="connsiteX29" fmla="*/ 1223962 w 4120749"/>
              <a:gd name="connsiteY29" fmla="*/ 1244093 h 1267906"/>
              <a:gd name="connsiteX30" fmla="*/ 1266825 w 4120749"/>
              <a:gd name="connsiteY30" fmla="*/ 1225043 h 1267906"/>
              <a:gd name="connsiteX31" fmla="*/ 1295400 w 4120749"/>
              <a:gd name="connsiteY31" fmla="*/ 1220281 h 1267906"/>
              <a:gd name="connsiteX32" fmla="*/ 1509712 w 4120749"/>
              <a:gd name="connsiteY32" fmla="*/ 1225043 h 1267906"/>
              <a:gd name="connsiteX33" fmla="*/ 1552575 w 4120749"/>
              <a:gd name="connsiteY33" fmla="*/ 1239331 h 1267906"/>
              <a:gd name="connsiteX34" fmla="*/ 1566862 w 4120749"/>
              <a:gd name="connsiteY34" fmla="*/ 1244093 h 1267906"/>
              <a:gd name="connsiteX35" fmla="*/ 1600200 w 4120749"/>
              <a:gd name="connsiteY35" fmla="*/ 1239331 h 1267906"/>
              <a:gd name="connsiteX36" fmla="*/ 1614487 w 4120749"/>
              <a:gd name="connsiteY36" fmla="*/ 1234568 h 1267906"/>
              <a:gd name="connsiteX37" fmla="*/ 1638300 w 4120749"/>
              <a:gd name="connsiteY37" fmla="*/ 1229806 h 1267906"/>
              <a:gd name="connsiteX38" fmla="*/ 1809750 w 4120749"/>
              <a:gd name="connsiteY38" fmla="*/ 1234568 h 1267906"/>
              <a:gd name="connsiteX39" fmla="*/ 1866900 w 4120749"/>
              <a:gd name="connsiteY39" fmla="*/ 1239331 h 1267906"/>
              <a:gd name="connsiteX40" fmla="*/ 1914525 w 4120749"/>
              <a:gd name="connsiteY40" fmla="*/ 1253618 h 1267906"/>
              <a:gd name="connsiteX41" fmla="*/ 1928812 w 4120749"/>
              <a:gd name="connsiteY41" fmla="*/ 1258381 h 1267906"/>
              <a:gd name="connsiteX42" fmla="*/ 1943100 w 4120749"/>
              <a:gd name="connsiteY42" fmla="*/ 1267906 h 1267906"/>
              <a:gd name="connsiteX43" fmla="*/ 1995487 w 4120749"/>
              <a:gd name="connsiteY43" fmla="*/ 1258381 h 1267906"/>
              <a:gd name="connsiteX44" fmla="*/ 2009775 w 4120749"/>
              <a:gd name="connsiteY44" fmla="*/ 1248856 h 1267906"/>
              <a:gd name="connsiteX45" fmla="*/ 2024062 w 4120749"/>
              <a:gd name="connsiteY45" fmla="*/ 1244093 h 1267906"/>
              <a:gd name="connsiteX46" fmla="*/ 2052637 w 4120749"/>
              <a:gd name="connsiteY46" fmla="*/ 1225043 h 1267906"/>
              <a:gd name="connsiteX47" fmla="*/ 2100262 w 4120749"/>
              <a:gd name="connsiteY47" fmla="*/ 1215518 h 1267906"/>
              <a:gd name="connsiteX48" fmla="*/ 2157412 w 4120749"/>
              <a:gd name="connsiteY48" fmla="*/ 1220281 h 1267906"/>
              <a:gd name="connsiteX49" fmla="*/ 2243137 w 4120749"/>
              <a:gd name="connsiteY49" fmla="*/ 1225043 h 1267906"/>
              <a:gd name="connsiteX50" fmla="*/ 2266950 w 4120749"/>
              <a:gd name="connsiteY50" fmla="*/ 1229806 h 1267906"/>
              <a:gd name="connsiteX51" fmla="*/ 2300287 w 4120749"/>
              <a:gd name="connsiteY51" fmla="*/ 1234568 h 1267906"/>
              <a:gd name="connsiteX52" fmla="*/ 2381250 w 4120749"/>
              <a:gd name="connsiteY52" fmla="*/ 1234568 h 1267906"/>
              <a:gd name="connsiteX53" fmla="*/ 2443162 w 4120749"/>
              <a:gd name="connsiteY53" fmla="*/ 1239331 h 1267906"/>
              <a:gd name="connsiteX54" fmla="*/ 2581275 w 4120749"/>
              <a:gd name="connsiteY54" fmla="*/ 1239331 h 1267906"/>
              <a:gd name="connsiteX55" fmla="*/ 2624137 w 4120749"/>
              <a:gd name="connsiteY55" fmla="*/ 1225043 h 1267906"/>
              <a:gd name="connsiteX56" fmla="*/ 2638425 w 4120749"/>
              <a:gd name="connsiteY56" fmla="*/ 1220281 h 1267906"/>
              <a:gd name="connsiteX57" fmla="*/ 2652712 w 4120749"/>
              <a:gd name="connsiteY57" fmla="*/ 1215518 h 1267906"/>
              <a:gd name="connsiteX58" fmla="*/ 2995612 w 4120749"/>
              <a:gd name="connsiteY58" fmla="*/ 1225043 h 1267906"/>
              <a:gd name="connsiteX59" fmla="*/ 3090862 w 4120749"/>
              <a:gd name="connsiteY59" fmla="*/ 1220281 h 1267906"/>
              <a:gd name="connsiteX60" fmla="*/ 3248025 w 4120749"/>
              <a:gd name="connsiteY60" fmla="*/ 1225043 h 1267906"/>
              <a:gd name="connsiteX61" fmla="*/ 3262312 w 4120749"/>
              <a:gd name="connsiteY61" fmla="*/ 1229806 h 1267906"/>
              <a:gd name="connsiteX62" fmla="*/ 3305175 w 4120749"/>
              <a:gd name="connsiteY62" fmla="*/ 1239331 h 1267906"/>
              <a:gd name="connsiteX63" fmla="*/ 3319462 w 4120749"/>
              <a:gd name="connsiteY63" fmla="*/ 1244093 h 1267906"/>
              <a:gd name="connsiteX64" fmla="*/ 3409950 w 4120749"/>
              <a:gd name="connsiteY64" fmla="*/ 1248856 h 1267906"/>
              <a:gd name="connsiteX65" fmla="*/ 3443287 w 4120749"/>
              <a:gd name="connsiteY65" fmla="*/ 1244093 h 1267906"/>
              <a:gd name="connsiteX66" fmla="*/ 3471862 w 4120749"/>
              <a:gd name="connsiteY66" fmla="*/ 1234568 h 1267906"/>
              <a:gd name="connsiteX67" fmla="*/ 3514725 w 4120749"/>
              <a:gd name="connsiteY67" fmla="*/ 1220281 h 1267906"/>
              <a:gd name="connsiteX68" fmla="*/ 3552825 w 4120749"/>
              <a:gd name="connsiteY68" fmla="*/ 1215518 h 1267906"/>
              <a:gd name="connsiteX69" fmla="*/ 3709987 w 4120749"/>
              <a:gd name="connsiteY69" fmla="*/ 1220281 h 1267906"/>
              <a:gd name="connsiteX70" fmla="*/ 3738562 w 4120749"/>
              <a:gd name="connsiteY70" fmla="*/ 1229806 h 1267906"/>
              <a:gd name="connsiteX71" fmla="*/ 3762375 w 4120749"/>
              <a:gd name="connsiteY71" fmla="*/ 1234568 h 1267906"/>
              <a:gd name="connsiteX72" fmla="*/ 3829050 w 4120749"/>
              <a:gd name="connsiteY72" fmla="*/ 1220281 h 1267906"/>
              <a:gd name="connsiteX73" fmla="*/ 3948112 w 4120749"/>
              <a:gd name="connsiteY73" fmla="*/ 1215518 h 1267906"/>
              <a:gd name="connsiteX74" fmla="*/ 3976687 w 4120749"/>
              <a:gd name="connsiteY74" fmla="*/ 1201231 h 1267906"/>
              <a:gd name="connsiteX75" fmla="*/ 4000500 w 4120749"/>
              <a:gd name="connsiteY75" fmla="*/ 1182181 h 1267906"/>
              <a:gd name="connsiteX76" fmla="*/ 4014787 w 4120749"/>
              <a:gd name="connsiteY76" fmla="*/ 1172656 h 1267906"/>
              <a:gd name="connsiteX77" fmla="*/ 4029075 w 4120749"/>
              <a:gd name="connsiteY77" fmla="*/ 1167893 h 1267906"/>
              <a:gd name="connsiteX78" fmla="*/ 4033837 w 4120749"/>
              <a:gd name="connsiteY78" fmla="*/ 1115506 h 1267906"/>
              <a:gd name="connsiteX79" fmla="*/ 4038600 w 4120749"/>
              <a:gd name="connsiteY79" fmla="*/ 1101218 h 1267906"/>
              <a:gd name="connsiteX80" fmla="*/ 4052887 w 4120749"/>
              <a:gd name="connsiteY80" fmla="*/ 1091693 h 1267906"/>
              <a:gd name="connsiteX81" fmla="*/ 4067175 w 4120749"/>
              <a:gd name="connsiteY81" fmla="*/ 1086931 h 1267906"/>
              <a:gd name="connsiteX82" fmla="*/ 4100512 w 4120749"/>
              <a:gd name="connsiteY82" fmla="*/ 1039306 h 1267906"/>
              <a:gd name="connsiteX83" fmla="*/ 4095750 w 4120749"/>
              <a:gd name="connsiteY83" fmla="*/ 996443 h 1267906"/>
              <a:gd name="connsiteX84" fmla="*/ 4090987 w 4120749"/>
              <a:gd name="connsiteY84" fmla="*/ 982156 h 1267906"/>
              <a:gd name="connsiteX85" fmla="*/ 4086225 w 4120749"/>
              <a:gd name="connsiteY85" fmla="*/ 963106 h 1267906"/>
              <a:gd name="connsiteX86" fmla="*/ 4081462 w 4120749"/>
              <a:gd name="connsiteY86" fmla="*/ 925006 h 1267906"/>
              <a:gd name="connsiteX87" fmla="*/ 4095750 w 4120749"/>
              <a:gd name="connsiteY87" fmla="*/ 863093 h 1267906"/>
              <a:gd name="connsiteX88" fmla="*/ 4100512 w 4120749"/>
              <a:gd name="connsiteY88" fmla="*/ 848806 h 1267906"/>
              <a:gd name="connsiteX89" fmla="*/ 4086225 w 4120749"/>
              <a:gd name="connsiteY89" fmla="*/ 815468 h 1267906"/>
              <a:gd name="connsiteX90" fmla="*/ 4071937 w 4120749"/>
              <a:gd name="connsiteY90" fmla="*/ 786893 h 1267906"/>
              <a:gd name="connsiteX91" fmla="*/ 4081462 w 4120749"/>
              <a:gd name="connsiteY91" fmla="*/ 639256 h 1267906"/>
              <a:gd name="connsiteX92" fmla="*/ 4090987 w 4120749"/>
              <a:gd name="connsiteY92" fmla="*/ 544006 h 1267906"/>
              <a:gd name="connsiteX93" fmla="*/ 4086225 w 4120749"/>
              <a:gd name="connsiteY93" fmla="*/ 486856 h 1267906"/>
              <a:gd name="connsiteX94" fmla="*/ 4086225 w 4120749"/>
              <a:gd name="connsiteY94" fmla="*/ 410656 h 1267906"/>
              <a:gd name="connsiteX95" fmla="*/ 4095750 w 4120749"/>
              <a:gd name="connsiteY95" fmla="*/ 396368 h 1267906"/>
              <a:gd name="connsiteX96" fmla="*/ 4100512 w 4120749"/>
              <a:gd name="connsiteY96" fmla="*/ 382081 h 1267906"/>
              <a:gd name="connsiteX97" fmla="*/ 4090987 w 4120749"/>
              <a:gd name="connsiteY97" fmla="*/ 329693 h 1267906"/>
              <a:gd name="connsiteX98" fmla="*/ 4071937 w 4120749"/>
              <a:gd name="connsiteY98" fmla="*/ 301118 h 1267906"/>
              <a:gd name="connsiteX99" fmla="*/ 4081462 w 4120749"/>
              <a:gd name="connsiteY99" fmla="*/ 258256 h 1267906"/>
              <a:gd name="connsiteX100" fmla="*/ 4100512 w 4120749"/>
              <a:gd name="connsiteY100" fmla="*/ 229681 h 1267906"/>
              <a:gd name="connsiteX101" fmla="*/ 4105275 w 4120749"/>
              <a:gd name="connsiteY101" fmla="*/ 215393 h 1267906"/>
              <a:gd name="connsiteX102" fmla="*/ 4114800 w 4120749"/>
              <a:gd name="connsiteY102" fmla="*/ 201106 h 1267906"/>
              <a:gd name="connsiteX103" fmla="*/ 4114800 w 4120749"/>
              <a:gd name="connsiteY103" fmla="*/ 110618 h 1267906"/>
              <a:gd name="connsiteX104" fmla="*/ 4100512 w 4120749"/>
              <a:gd name="connsiteY104" fmla="*/ 82043 h 1267906"/>
              <a:gd name="connsiteX105" fmla="*/ 4081462 w 4120749"/>
              <a:gd name="connsiteY105" fmla="*/ 67756 h 1267906"/>
              <a:gd name="connsiteX106" fmla="*/ 4052887 w 4120749"/>
              <a:gd name="connsiteY106" fmla="*/ 48706 h 1267906"/>
              <a:gd name="connsiteX107" fmla="*/ 4038600 w 4120749"/>
              <a:gd name="connsiteY107" fmla="*/ 39181 h 1267906"/>
              <a:gd name="connsiteX108" fmla="*/ 3971925 w 4120749"/>
              <a:gd name="connsiteY108" fmla="*/ 24893 h 1267906"/>
              <a:gd name="connsiteX109" fmla="*/ 3795712 w 4120749"/>
              <a:gd name="connsiteY109" fmla="*/ 29656 h 1267906"/>
              <a:gd name="connsiteX110" fmla="*/ 3781425 w 4120749"/>
              <a:gd name="connsiteY110" fmla="*/ 34418 h 1267906"/>
              <a:gd name="connsiteX111" fmla="*/ 3743325 w 4120749"/>
              <a:gd name="connsiteY111" fmla="*/ 43943 h 1267906"/>
              <a:gd name="connsiteX112" fmla="*/ 3667125 w 4120749"/>
              <a:gd name="connsiteY112" fmla="*/ 39181 h 1267906"/>
              <a:gd name="connsiteX113" fmla="*/ 3624262 w 4120749"/>
              <a:gd name="connsiteY113" fmla="*/ 24893 h 1267906"/>
              <a:gd name="connsiteX114" fmla="*/ 3581400 w 4120749"/>
              <a:gd name="connsiteY114" fmla="*/ 10606 h 1267906"/>
              <a:gd name="connsiteX115" fmla="*/ 3548062 w 4120749"/>
              <a:gd name="connsiteY115" fmla="*/ 5843 h 1267906"/>
              <a:gd name="connsiteX116" fmla="*/ 3500437 w 4120749"/>
              <a:gd name="connsiteY116" fmla="*/ 5843 h 1267906"/>
              <a:gd name="connsiteX117" fmla="*/ 3486150 w 4120749"/>
              <a:gd name="connsiteY117" fmla="*/ 15368 h 1267906"/>
              <a:gd name="connsiteX118" fmla="*/ 3409950 w 4120749"/>
              <a:gd name="connsiteY118" fmla="*/ 34418 h 1267906"/>
              <a:gd name="connsiteX119" fmla="*/ 3152775 w 4120749"/>
              <a:gd name="connsiteY119" fmla="*/ 39181 h 1267906"/>
              <a:gd name="connsiteX120" fmla="*/ 3028950 w 4120749"/>
              <a:gd name="connsiteY120" fmla="*/ 29656 h 1267906"/>
              <a:gd name="connsiteX121" fmla="*/ 3000375 w 4120749"/>
              <a:gd name="connsiteY121" fmla="*/ 20131 h 1267906"/>
              <a:gd name="connsiteX122" fmla="*/ 2986087 w 4120749"/>
              <a:gd name="connsiteY122" fmla="*/ 15368 h 1267906"/>
              <a:gd name="connsiteX123" fmla="*/ 2938462 w 4120749"/>
              <a:gd name="connsiteY123" fmla="*/ 24893 h 1267906"/>
              <a:gd name="connsiteX124" fmla="*/ 2914650 w 4120749"/>
              <a:gd name="connsiteY124" fmla="*/ 29656 h 1267906"/>
              <a:gd name="connsiteX125" fmla="*/ 2719387 w 4120749"/>
              <a:gd name="connsiteY125" fmla="*/ 34418 h 1267906"/>
              <a:gd name="connsiteX126" fmla="*/ 2605087 w 4120749"/>
              <a:gd name="connsiteY126" fmla="*/ 29656 h 1267906"/>
              <a:gd name="connsiteX127" fmla="*/ 2590800 w 4120749"/>
              <a:gd name="connsiteY127" fmla="*/ 24893 h 1267906"/>
              <a:gd name="connsiteX128" fmla="*/ 2462212 w 4120749"/>
              <a:gd name="connsiteY128" fmla="*/ 34418 h 1267906"/>
              <a:gd name="connsiteX129" fmla="*/ 2371725 w 4120749"/>
              <a:gd name="connsiteY129" fmla="*/ 39181 h 1267906"/>
              <a:gd name="connsiteX130" fmla="*/ 2247900 w 4120749"/>
              <a:gd name="connsiteY130" fmla="*/ 48706 h 1267906"/>
              <a:gd name="connsiteX131" fmla="*/ 2133600 w 4120749"/>
              <a:gd name="connsiteY131" fmla="*/ 43943 h 1267906"/>
              <a:gd name="connsiteX132" fmla="*/ 1924050 w 4120749"/>
              <a:gd name="connsiteY132" fmla="*/ 39181 h 1267906"/>
              <a:gd name="connsiteX133" fmla="*/ 1862137 w 4120749"/>
              <a:gd name="connsiteY133" fmla="*/ 34418 h 1267906"/>
              <a:gd name="connsiteX134" fmla="*/ 1833562 w 4120749"/>
              <a:gd name="connsiteY134" fmla="*/ 24893 h 1267906"/>
              <a:gd name="connsiteX135" fmla="*/ 1819275 w 4120749"/>
              <a:gd name="connsiteY135" fmla="*/ 20131 h 1267906"/>
              <a:gd name="connsiteX136" fmla="*/ 1738312 w 4120749"/>
              <a:gd name="connsiteY136" fmla="*/ 15368 h 1267906"/>
              <a:gd name="connsiteX137" fmla="*/ 1685925 w 4120749"/>
              <a:gd name="connsiteY137" fmla="*/ 10606 h 1267906"/>
              <a:gd name="connsiteX138" fmla="*/ 1624012 w 4120749"/>
              <a:gd name="connsiteY138" fmla="*/ 15368 h 1267906"/>
              <a:gd name="connsiteX139" fmla="*/ 1600200 w 4120749"/>
              <a:gd name="connsiteY139" fmla="*/ 20131 h 1267906"/>
              <a:gd name="connsiteX140" fmla="*/ 1552575 w 4120749"/>
              <a:gd name="connsiteY140" fmla="*/ 24893 h 1267906"/>
              <a:gd name="connsiteX141" fmla="*/ 1524000 w 4120749"/>
              <a:gd name="connsiteY141" fmla="*/ 29656 h 1267906"/>
              <a:gd name="connsiteX142" fmla="*/ 1495425 w 4120749"/>
              <a:gd name="connsiteY142" fmla="*/ 39181 h 1267906"/>
              <a:gd name="connsiteX143" fmla="*/ 1300162 w 4120749"/>
              <a:gd name="connsiteY143" fmla="*/ 34418 h 1267906"/>
              <a:gd name="connsiteX144" fmla="*/ 1271587 w 4120749"/>
              <a:gd name="connsiteY144" fmla="*/ 29656 h 1267906"/>
              <a:gd name="connsiteX145" fmla="*/ 1076325 w 4120749"/>
              <a:gd name="connsiteY145" fmla="*/ 34418 h 1267906"/>
              <a:gd name="connsiteX146" fmla="*/ 1052512 w 4120749"/>
              <a:gd name="connsiteY146" fmla="*/ 39181 h 1267906"/>
              <a:gd name="connsiteX147" fmla="*/ 1038225 w 4120749"/>
              <a:gd name="connsiteY147" fmla="*/ 43943 h 1267906"/>
              <a:gd name="connsiteX148" fmla="*/ 819150 w 4120749"/>
              <a:gd name="connsiteY148" fmla="*/ 39181 h 1267906"/>
              <a:gd name="connsiteX149" fmla="*/ 762000 w 4120749"/>
              <a:gd name="connsiteY149" fmla="*/ 34418 h 1267906"/>
              <a:gd name="connsiteX150" fmla="*/ 738187 w 4120749"/>
              <a:gd name="connsiteY150" fmla="*/ 29656 h 1267906"/>
              <a:gd name="connsiteX151" fmla="*/ 681037 w 4120749"/>
              <a:gd name="connsiteY151" fmla="*/ 24893 h 1267906"/>
              <a:gd name="connsiteX152" fmla="*/ 633412 w 4120749"/>
              <a:gd name="connsiteY152" fmla="*/ 15368 h 1267906"/>
              <a:gd name="connsiteX153" fmla="*/ 547687 w 4120749"/>
              <a:gd name="connsiteY153" fmla="*/ 20131 h 1267906"/>
              <a:gd name="connsiteX154" fmla="*/ 476250 w 4120749"/>
              <a:gd name="connsiteY154" fmla="*/ 29656 h 1267906"/>
              <a:gd name="connsiteX155" fmla="*/ 461962 w 4120749"/>
              <a:gd name="connsiteY155" fmla="*/ 34418 h 1267906"/>
              <a:gd name="connsiteX156" fmla="*/ 328612 w 4120749"/>
              <a:gd name="connsiteY156" fmla="*/ 29656 h 1267906"/>
              <a:gd name="connsiteX157" fmla="*/ 280987 w 4120749"/>
              <a:gd name="connsiteY157" fmla="*/ 24893 h 1267906"/>
              <a:gd name="connsiteX158" fmla="*/ 233362 w 4120749"/>
              <a:gd name="connsiteY158" fmla="*/ 15368 h 1267906"/>
              <a:gd name="connsiteX159" fmla="*/ 133350 w 4120749"/>
              <a:gd name="connsiteY159" fmla="*/ 10606 h 1267906"/>
              <a:gd name="connsiteX160" fmla="*/ 95250 w 4120749"/>
              <a:gd name="connsiteY160" fmla="*/ 15368 h 1267906"/>
              <a:gd name="connsiteX161" fmla="*/ 80962 w 4120749"/>
              <a:gd name="connsiteY161" fmla="*/ 24893 h 1267906"/>
              <a:gd name="connsiteX162" fmla="*/ 52387 w 4120749"/>
              <a:gd name="connsiteY162" fmla="*/ 34418 h 1267906"/>
              <a:gd name="connsiteX163" fmla="*/ 38100 w 4120749"/>
              <a:gd name="connsiteY163" fmla="*/ 39181 h 1267906"/>
              <a:gd name="connsiteX164" fmla="*/ 23812 w 4120749"/>
              <a:gd name="connsiteY164" fmla="*/ 43943 h 1267906"/>
              <a:gd name="connsiteX165" fmla="*/ 9525 w 4120749"/>
              <a:gd name="connsiteY165" fmla="*/ 53468 h 1267906"/>
              <a:gd name="connsiteX166" fmla="*/ 4762 w 4120749"/>
              <a:gd name="connsiteY166" fmla="*/ 424943 h 1267906"/>
              <a:gd name="connsiteX167" fmla="*/ 0 w 4120749"/>
              <a:gd name="connsiteY167" fmla="*/ 482093 h 1267906"/>
              <a:gd name="connsiteX168" fmla="*/ 9525 w 4120749"/>
              <a:gd name="connsiteY168" fmla="*/ 624968 h 1267906"/>
              <a:gd name="connsiteX169" fmla="*/ 14287 w 4120749"/>
              <a:gd name="connsiteY169" fmla="*/ 763081 h 1267906"/>
              <a:gd name="connsiteX170" fmla="*/ 19050 w 4120749"/>
              <a:gd name="connsiteY170" fmla="*/ 805943 h 1267906"/>
              <a:gd name="connsiteX171" fmla="*/ 23812 w 4120749"/>
              <a:gd name="connsiteY171" fmla="*/ 1139318 h 1267906"/>
              <a:gd name="connsiteX172" fmla="*/ 33337 w 4120749"/>
              <a:gd name="connsiteY172" fmla="*/ 1172656 h 1267906"/>
              <a:gd name="connsiteX173" fmla="*/ 28575 w 4120749"/>
              <a:gd name="connsiteY173" fmla="*/ 1205993 h 1267906"/>
              <a:gd name="connsiteX0" fmla="*/ 28575 w 4120749"/>
              <a:gd name="connsiteY0" fmla="*/ 1205993 h 1267906"/>
              <a:gd name="connsiteX1" fmla="*/ 71437 w 4120749"/>
              <a:gd name="connsiteY1" fmla="*/ 1215518 h 1267906"/>
              <a:gd name="connsiteX2" fmla="*/ 85725 w 4120749"/>
              <a:gd name="connsiteY2" fmla="*/ 1225043 h 1267906"/>
              <a:gd name="connsiteX3" fmla="*/ 100012 w 4120749"/>
              <a:gd name="connsiteY3" fmla="*/ 1229806 h 1267906"/>
              <a:gd name="connsiteX4" fmla="*/ 214312 w 4120749"/>
              <a:gd name="connsiteY4" fmla="*/ 1225043 h 1267906"/>
              <a:gd name="connsiteX5" fmla="*/ 242887 w 4120749"/>
              <a:gd name="connsiteY5" fmla="*/ 1215518 h 1267906"/>
              <a:gd name="connsiteX6" fmla="*/ 257175 w 4120749"/>
              <a:gd name="connsiteY6" fmla="*/ 1210756 h 1267906"/>
              <a:gd name="connsiteX7" fmla="*/ 271462 w 4120749"/>
              <a:gd name="connsiteY7" fmla="*/ 1205993 h 1267906"/>
              <a:gd name="connsiteX8" fmla="*/ 304800 w 4120749"/>
              <a:gd name="connsiteY8" fmla="*/ 1215518 h 1267906"/>
              <a:gd name="connsiteX9" fmla="*/ 319087 w 4120749"/>
              <a:gd name="connsiteY9" fmla="*/ 1225043 h 1267906"/>
              <a:gd name="connsiteX10" fmla="*/ 528637 w 4120749"/>
              <a:gd name="connsiteY10" fmla="*/ 1225043 h 1267906"/>
              <a:gd name="connsiteX11" fmla="*/ 561975 w 4120749"/>
              <a:gd name="connsiteY11" fmla="*/ 1239331 h 1267906"/>
              <a:gd name="connsiteX12" fmla="*/ 576262 w 4120749"/>
              <a:gd name="connsiteY12" fmla="*/ 1244093 h 1267906"/>
              <a:gd name="connsiteX13" fmla="*/ 585787 w 4120749"/>
              <a:gd name="connsiteY13" fmla="*/ 1229806 h 1267906"/>
              <a:gd name="connsiteX14" fmla="*/ 623887 w 4120749"/>
              <a:gd name="connsiteY14" fmla="*/ 1239331 h 1267906"/>
              <a:gd name="connsiteX15" fmla="*/ 638175 w 4120749"/>
              <a:gd name="connsiteY15" fmla="*/ 1253618 h 1267906"/>
              <a:gd name="connsiteX16" fmla="*/ 652462 w 4120749"/>
              <a:gd name="connsiteY16" fmla="*/ 1258381 h 1267906"/>
              <a:gd name="connsiteX17" fmla="*/ 666750 w 4120749"/>
              <a:gd name="connsiteY17" fmla="*/ 1267906 h 1267906"/>
              <a:gd name="connsiteX18" fmla="*/ 728662 w 4120749"/>
              <a:gd name="connsiteY18" fmla="*/ 1263143 h 1267906"/>
              <a:gd name="connsiteX19" fmla="*/ 742950 w 4120749"/>
              <a:gd name="connsiteY19" fmla="*/ 1258381 h 1267906"/>
              <a:gd name="connsiteX20" fmla="*/ 762000 w 4120749"/>
              <a:gd name="connsiteY20" fmla="*/ 1253618 h 1267906"/>
              <a:gd name="connsiteX21" fmla="*/ 776287 w 4120749"/>
              <a:gd name="connsiteY21" fmla="*/ 1248856 h 1267906"/>
              <a:gd name="connsiteX22" fmla="*/ 847725 w 4120749"/>
              <a:gd name="connsiteY22" fmla="*/ 1244093 h 1267906"/>
              <a:gd name="connsiteX23" fmla="*/ 885825 w 4120749"/>
              <a:gd name="connsiteY23" fmla="*/ 1239331 h 1267906"/>
              <a:gd name="connsiteX24" fmla="*/ 914400 w 4120749"/>
              <a:gd name="connsiteY24" fmla="*/ 1229806 h 1267906"/>
              <a:gd name="connsiteX25" fmla="*/ 928687 w 4120749"/>
              <a:gd name="connsiteY25" fmla="*/ 1225043 h 1267906"/>
              <a:gd name="connsiteX26" fmla="*/ 1090612 w 4120749"/>
              <a:gd name="connsiteY26" fmla="*/ 1234568 h 1267906"/>
              <a:gd name="connsiteX27" fmla="*/ 1104900 w 4120749"/>
              <a:gd name="connsiteY27" fmla="*/ 1239331 h 1267906"/>
              <a:gd name="connsiteX28" fmla="*/ 1119187 w 4120749"/>
              <a:gd name="connsiteY28" fmla="*/ 1248856 h 1267906"/>
              <a:gd name="connsiteX29" fmla="*/ 1223962 w 4120749"/>
              <a:gd name="connsiteY29" fmla="*/ 1244093 h 1267906"/>
              <a:gd name="connsiteX30" fmla="*/ 1266825 w 4120749"/>
              <a:gd name="connsiteY30" fmla="*/ 1225043 h 1267906"/>
              <a:gd name="connsiteX31" fmla="*/ 1295400 w 4120749"/>
              <a:gd name="connsiteY31" fmla="*/ 1220281 h 1267906"/>
              <a:gd name="connsiteX32" fmla="*/ 1509712 w 4120749"/>
              <a:gd name="connsiteY32" fmla="*/ 1225043 h 1267906"/>
              <a:gd name="connsiteX33" fmla="*/ 1552575 w 4120749"/>
              <a:gd name="connsiteY33" fmla="*/ 1239331 h 1267906"/>
              <a:gd name="connsiteX34" fmla="*/ 1566862 w 4120749"/>
              <a:gd name="connsiteY34" fmla="*/ 1244093 h 1267906"/>
              <a:gd name="connsiteX35" fmla="*/ 1600200 w 4120749"/>
              <a:gd name="connsiteY35" fmla="*/ 1239331 h 1267906"/>
              <a:gd name="connsiteX36" fmla="*/ 1614487 w 4120749"/>
              <a:gd name="connsiteY36" fmla="*/ 1234568 h 1267906"/>
              <a:gd name="connsiteX37" fmla="*/ 1638300 w 4120749"/>
              <a:gd name="connsiteY37" fmla="*/ 1229806 h 1267906"/>
              <a:gd name="connsiteX38" fmla="*/ 1809750 w 4120749"/>
              <a:gd name="connsiteY38" fmla="*/ 1234568 h 1267906"/>
              <a:gd name="connsiteX39" fmla="*/ 1866900 w 4120749"/>
              <a:gd name="connsiteY39" fmla="*/ 1239331 h 1267906"/>
              <a:gd name="connsiteX40" fmla="*/ 1914525 w 4120749"/>
              <a:gd name="connsiteY40" fmla="*/ 1253618 h 1267906"/>
              <a:gd name="connsiteX41" fmla="*/ 1928812 w 4120749"/>
              <a:gd name="connsiteY41" fmla="*/ 1258381 h 1267906"/>
              <a:gd name="connsiteX42" fmla="*/ 1943100 w 4120749"/>
              <a:gd name="connsiteY42" fmla="*/ 1267906 h 1267906"/>
              <a:gd name="connsiteX43" fmla="*/ 1995487 w 4120749"/>
              <a:gd name="connsiteY43" fmla="*/ 1258381 h 1267906"/>
              <a:gd name="connsiteX44" fmla="*/ 2009775 w 4120749"/>
              <a:gd name="connsiteY44" fmla="*/ 1248856 h 1267906"/>
              <a:gd name="connsiteX45" fmla="*/ 2024062 w 4120749"/>
              <a:gd name="connsiteY45" fmla="*/ 1244093 h 1267906"/>
              <a:gd name="connsiteX46" fmla="*/ 2052637 w 4120749"/>
              <a:gd name="connsiteY46" fmla="*/ 1225043 h 1267906"/>
              <a:gd name="connsiteX47" fmla="*/ 2100262 w 4120749"/>
              <a:gd name="connsiteY47" fmla="*/ 1215518 h 1267906"/>
              <a:gd name="connsiteX48" fmla="*/ 2157412 w 4120749"/>
              <a:gd name="connsiteY48" fmla="*/ 1220281 h 1267906"/>
              <a:gd name="connsiteX49" fmla="*/ 2243137 w 4120749"/>
              <a:gd name="connsiteY49" fmla="*/ 1225043 h 1267906"/>
              <a:gd name="connsiteX50" fmla="*/ 2266950 w 4120749"/>
              <a:gd name="connsiteY50" fmla="*/ 1229806 h 1267906"/>
              <a:gd name="connsiteX51" fmla="*/ 2300287 w 4120749"/>
              <a:gd name="connsiteY51" fmla="*/ 1234568 h 1267906"/>
              <a:gd name="connsiteX52" fmla="*/ 2381250 w 4120749"/>
              <a:gd name="connsiteY52" fmla="*/ 1234568 h 1267906"/>
              <a:gd name="connsiteX53" fmla="*/ 2443162 w 4120749"/>
              <a:gd name="connsiteY53" fmla="*/ 1239331 h 1267906"/>
              <a:gd name="connsiteX54" fmla="*/ 2581275 w 4120749"/>
              <a:gd name="connsiteY54" fmla="*/ 1239331 h 1267906"/>
              <a:gd name="connsiteX55" fmla="*/ 2624137 w 4120749"/>
              <a:gd name="connsiteY55" fmla="*/ 1225043 h 1267906"/>
              <a:gd name="connsiteX56" fmla="*/ 2638425 w 4120749"/>
              <a:gd name="connsiteY56" fmla="*/ 1220281 h 1267906"/>
              <a:gd name="connsiteX57" fmla="*/ 2652712 w 4120749"/>
              <a:gd name="connsiteY57" fmla="*/ 1215518 h 1267906"/>
              <a:gd name="connsiteX58" fmla="*/ 2995612 w 4120749"/>
              <a:gd name="connsiteY58" fmla="*/ 1225043 h 1267906"/>
              <a:gd name="connsiteX59" fmla="*/ 3090862 w 4120749"/>
              <a:gd name="connsiteY59" fmla="*/ 1220281 h 1267906"/>
              <a:gd name="connsiteX60" fmla="*/ 3248025 w 4120749"/>
              <a:gd name="connsiteY60" fmla="*/ 1225043 h 1267906"/>
              <a:gd name="connsiteX61" fmla="*/ 3262312 w 4120749"/>
              <a:gd name="connsiteY61" fmla="*/ 1229806 h 1267906"/>
              <a:gd name="connsiteX62" fmla="*/ 3305175 w 4120749"/>
              <a:gd name="connsiteY62" fmla="*/ 1239331 h 1267906"/>
              <a:gd name="connsiteX63" fmla="*/ 3319462 w 4120749"/>
              <a:gd name="connsiteY63" fmla="*/ 1244093 h 1267906"/>
              <a:gd name="connsiteX64" fmla="*/ 3409950 w 4120749"/>
              <a:gd name="connsiteY64" fmla="*/ 1248856 h 1267906"/>
              <a:gd name="connsiteX65" fmla="*/ 3443287 w 4120749"/>
              <a:gd name="connsiteY65" fmla="*/ 1244093 h 1267906"/>
              <a:gd name="connsiteX66" fmla="*/ 3471862 w 4120749"/>
              <a:gd name="connsiteY66" fmla="*/ 1234568 h 1267906"/>
              <a:gd name="connsiteX67" fmla="*/ 3514725 w 4120749"/>
              <a:gd name="connsiteY67" fmla="*/ 1220281 h 1267906"/>
              <a:gd name="connsiteX68" fmla="*/ 3552825 w 4120749"/>
              <a:gd name="connsiteY68" fmla="*/ 1215518 h 1267906"/>
              <a:gd name="connsiteX69" fmla="*/ 3709987 w 4120749"/>
              <a:gd name="connsiteY69" fmla="*/ 1220281 h 1267906"/>
              <a:gd name="connsiteX70" fmla="*/ 3738562 w 4120749"/>
              <a:gd name="connsiteY70" fmla="*/ 1229806 h 1267906"/>
              <a:gd name="connsiteX71" fmla="*/ 3762375 w 4120749"/>
              <a:gd name="connsiteY71" fmla="*/ 1234568 h 1267906"/>
              <a:gd name="connsiteX72" fmla="*/ 3829050 w 4120749"/>
              <a:gd name="connsiteY72" fmla="*/ 1220281 h 1267906"/>
              <a:gd name="connsiteX73" fmla="*/ 3948112 w 4120749"/>
              <a:gd name="connsiteY73" fmla="*/ 1215518 h 1267906"/>
              <a:gd name="connsiteX74" fmla="*/ 3976687 w 4120749"/>
              <a:gd name="connsiteY74" fmla="*/ 1201231 h 1267906"/>
              <a:gd name="connsiteX75" fmla="*/ 4000500 w 4120749"/>
              <a:gd name="connsiteY75" fmla="*/ 1182181 h 1267906"/>
              <a:gd name="connsiteX76" fmla="*/ 4014787 w 4120749"/>
              <a:gd name="connsiteY76" fmla="*/ 1172656 h 1267906"/>
              <a:gd name="connsiteX77" fmla="*/ 4029075 w 4120749"/>
              <a:gd name="connsiteY77" fmla="*/ 1167893 h 1267906"/>
              <a:gd name="connsiteX78" fmla="*/ 4033837 w 4120749"/>
              <a:gd name="connsiteY78" fmla="*/ 1115506 h 1267906"/>
              <a:gd name="connsiteX79" fmla="*/ 4038600 w 4120749"/>
              <a:gd name="connsiteY79" fmla="*/ 1101218 h 1267906"/>
              <a:gd name="connsiteX80" fmla="*/ 4052887 w 4120749"/>
              <a:gd name="connsiteY80" fmla="*/ 1091693 h 1267906"/>
              <a:gd name="connsiteX81" fmla="*/ 4067175 w 4120749"/>
              <a:gd name="connsiteY81" fmla="*/ 1086931 h 1267906"/>
              <a:gd name="connsiteX82" fmla="*/ 4100512 w 4120749"/>
              <a:gd name="connsiteY82" fmla="*/ 1039306 h 1267906"/>
              <a:gd name="connsiteX83" fmla="*/ 4095750 w 4120749"/>
              <a:gd name="connsiteY83" fmla="*/ 996443 h 1267906"/>
              <a:gd name="connsiteX84" fmla="*/ 4090987 w 4120749"/>
              <a:gd name="connsiteY84" fmla="*/ 982156 h 1267906"/>
              <a:gd name="connsiteX85" fmla="*/ 4086225 w 4120749"/>
              <a:gd name="connsiteY85" fmla="*/ 963106 h 1267906"/>
              <a:gd name="connsiteX86" fmla="*/ 4081462 w 4120749"/>
              <a:gd name="connsiteY86" fmla="*/ 925006 h 1267906"/>
              <a:gd name="connsiteX87" fmla="*/ 4095750 w 4120749"/>
              <a:gd name="connsiteY87" fmla="*/ 863093 h 1267906"/>
              <a:gd name="connsiteX88" fmla="*/ 4100512 w 4120749"/>
              <a:gd name="connsiteY88" fmla="*/ 848806 h 1267906"/>
              <a:gd name="connsiteX89" fmla="*/ 4086225 w 4120749"/>
              <a:gd name="connsiteY89" fmla="*/ 815468 h 1267906"/>
              <a:gd name="connsiteX90" fmla="*/ 4071937 w 4120749"/>
              <a:gd name="connsiteY90" fmla="*/ 786893 h 1267906"/>
              <a:gd name="connsiteX91" fmla="*/ 4081462 w 4120749"/>
              <a:gd name="connsiteY91" fmla="*/ 639256 h 1267906"/>
              <a:gd name="connsiteX92" fmla="*/ 4090987 w 4120749"/>
              <a:gd name="connsiteY92" fmla="*/ 544006 h 1267906"/>
              <a:gd name="connsiteX93" fmla="*/ 4086225 w 4120749"/>
              <a:gd name="connsiteY93" fmla="*/ 486856 h 1267906"/>
              <a:gd name="connsiteX94" fmla="*/ 4086225 w 4120749"/>
              <a:gd name="connsiteY94" fmla="*/ 410656 h 1267906"/>
              <a:gd name="connsiteX95" fmla="*/ 4095750 w 4120749"/>
              <a:gd name="connsiteY95" fmla="*/ 396368 h 1267906"/>
              <a:gd name="connsiteX96" fmla="*/ 4100512 w 4120749"/>
              <a:gd name="connsiteY96" fmla="*/ 382081 h 1267906"/>
              <a:gd name="connsiteX97" fmla="*/ 4090987 w 4120749"/>
              <a:gd name="connsiteY97" fmla="*/ 329693 h 1267906"/>
              <a:gd name="connsiteX98" fmla="*/ 4071937 w 4120749"/>
              <a:gd name="connsiteY98" fmla="*/ 301118 h 1267906"/>
              <a:gd name="connsiteX99" fmla="*/ 4081462 w 4120749"/>
              <a:gd name="connsiteY99" fmla="*/ 258256 h 1267906"/>
              <a:gd name="connsiteX100" fmla="*/ 4100512 w 4120749"/>
              <a:gd name="connsiteY100" fmla="*/ 229681 h 1267906"/>
              <a:gd name="connsiteX101" fmla="*/ 4105275 w 4120749"/>
              <a:gd name="connsiteY101" fmla="*/ 215393 h 1267906"/>
              <a:gd name="connsiteX102" fmla="*/ 4114800 w 4120749"/>
              <a:gd name="connsiteY102" fmla="*/ 201106 h 1267906"/>
              <a:gd name="connsiteX103" fmla="*/ 4114800 w 4120749"/>
              <a:gd name="connsiteY103" fmla="*/ 110618 h 1267906"/>
              <a:gd name="connsiteX104" fmla="*/ 4100512 w 4120749"/>
              <a:gd name="connsiteY104" fmla="*/ 82043 h 1267906"/>
              <a:gd name="connsiteX105" fmla="*/ 4081462 w 4120749"/>
              <a:gd name="connsiteY105" fmla="*/ 67756 h 1267906"/>
              <a:gd name="connsiteX106" fmla="*/ 4052887 w 4120749"/>
              <a:gd name="connsiteY106" fmla="*/ 48706 h 1267906"/>
              <a:gd name="connsiteX107" fmla="*/ 4038600 w 4120749"/>
              <a:gd name="connsiteY107" fmla="*/ 39181 h 1267906"/>
              <a:gd name="connsiteX108" fmla="*/ 3971925 w 4120749"/>
              <a:gd name="connsiteY108" fmla="*/ 24893 h 1267906"/>
              <a:gd name="connsiteX109" fmla="*/ 3795712 w 4120749"/>
              <a:gd name="connsiteY109" fmla="*/ 29656 h 1267906"/>
              <a:gd name="connsiteX110" fmla="*/ 3781425 w 4120749"/>
              <a:gd name="connsiteY110" fmla="*/ 34418 h 1267906"/>
              <a:gd name="connsiteX111" fmla="*/ 3743325 w 4120749"/>
              <a:gd name="connsiteY111" fmla="*/ 43943 h 1267906"/>
              <a:gd name="connsiteX112" fmla="*/ 3667125 w 4120749"/>
              <a:gd name="connsiteY112" fmla="*/ 39181 h 1267906"/>
              <a:gd name="connsiteX113" fmla="*/ 3624262 w 4120749"/>
              <a:gd name="connsiteY113" fmla="*/ 24893 h 1267906"/>
              <a:gd name="connsiteX114" fmla="*/ 3581400 w 4120749"/>
              <a:gd name="connsiteY114" fmla="*/ 10606 h 1267906"/>
              <a:gd name="connsiteX115" fmla="*/ 3548062 w 4120749"/>
              <a:gd name="connsiteY115" fmla="*/ 5843 h 1267906"/>
              <a:gd name="connsiteX116" fmla="*/ 3500437 w 4120749"/>
              <a:gd name="connsiteY116" fmla="*/ 5843 h 1267906"/>
              <a:gd name="connsiteX117" fmla="*/ 3486150 w 4120749"/>
              <a:gd name="connsiteY117" fmla="*/ 15368 h 1267906"/>
              <a:gd name="connsiteX118" fmla="*/ 3409950 w 4120749"/>
              <a:gd name="connsiteY118" fmla="*/ 34418 h 1267906"/>
              <a:gd name="connsiteX119" fmla="*/ 3152775 w 4120749"/>
              <a:gd name="connsiteY119" fmla="*/ 39181 h 1267906"/>
              <a:gd name="connsiteX120" fmla="*/ 3028950 w 4120749"/>
              <a:gd name="connsiteY120" fmla="*/ 29656 h 1267906"/>
              <a:gd name="connsiteX121" fmla="*/ 3000375 w 4120749"/>
              <a:gd name="connsiteY121" fmla="*/ 20131 h 1267906"/>
              <a:gd name="connsiteX122" fmla="*/ 2986087 w 4120749"/>
              <a:gd name="connsiteY122" fmla="*/ 15368 h 1267906"/>
              <a:gd name="connsiteX123" fmla="*/ 2938462 w 4120749"/>
              <a:gd name="connsiteY123" fmla="*/ 24893 h 1267906"/>
              <a:gd name="connsiteX124" fmla="*/ 2914650 w 4120749"/>
              <a:gd name="connsiteY124" fmla="*/ 29656 h 1267906"/>
              <a:gd name="connsiteX125" fmla="*/ 2719387 w 4120749"/>
              <a:gd name="connsiteY125" fmla="*/ 34418 h 1267906"/>
              <a:gd name="connsiteX126" fmla="*/ 2605087 w 4120749"/>
              <a:gd name="connsiteY126" fmla="*/ 29656 h 1267906"/>
              <a:gd name="connsiteX127" fmla="*/ 2590800 w 4120749"/>
              <a:gd name="connsiteY127" fmla="*/ 24893 h 1267906"/>
              <a:gd name="connsiteX128" fmla="*/ 2462212 w 4120749"/>
              <a:gd name="connsiteY128" fmla="*/ 34418 h 1267906"/>
              <a:gd name="connsiteX129" fmla="*/ 2371725 w 4120749"/>
              <a:gd name="connsiteY129" fmla="*/ 39181 h 1267906"/>
              <a:gd name="connsiteX130" fmla="*/ 2247900 w 4120749"/>
              <a:gd name="connsiteY130" fmla="*/ 48706 h 1267906"/>
              <a:gd name="connsiteX131" fmla="*/ 2133600 w 4120749"/>
              <a:gd name="connsiteY131" fmla="*/ 43943 h 1267906"/>
              <a:gd name="connsiteX132" fmla="*/ 1924050 w 4120749"/>
              <a:gd name="connsiteY132" fmla="*/ 39181 h 1267906"/>
              <a:gd name="connsiteX133" fmla="*/ 1862137 w 4120749"/>
              <a:gd name="connsiteY133" fmla="*/ 34418 h 1267906"/>
              <a:gd name="connsiteX134" fmla="*/ 1833562 w 4120749"/>
              <a:gd name="connsiteY134" fmla="*/ 24893 h 1267906"/>
              <a:gd name="connsiteX135" fmla="*/ 1819275 w 4120749"/>
              <a:gd name="connsiteY135" fmla="*/ 20131 h 1267906"/>
              <a:gd name="connsiteX136" fmla="*/ 1738312 w 4120749"/>
              <a:gd name="connsiteY136" fmla="*/ 15368 h 1267906"/>
              <a:gd name="connsiteX137" fmla="*/ 1685925 w 4120749"/>
              <a:gd name="connsiteY137" fmla="*/ 10606 h 1267906"/>
              <a:gd name="connsiteX138" fmla="*/ 1624012 w 4120749"/>
              <a:gd name="connsiteY138" fmla="*/ 15368 h 1267906"/>
              <a:gd name="connsiteX139" fmla="*/ 1600200 w 4120749"/>
              <a:gd name="connsiteY139" fmla="*/ 20131 h 1267906"/>
              <a:gd name="connsiteX140" fmla="*/ 1552575 w 4120749"/>
              <a:gd name="connsiteY140" fmla="*/ 24893 h 1267906"/>
              <a:gd name="connsiteX141" fmla="*/ 1524000 w 4120749"/>
              <a:gd name="connsiteY141" fmla="*/ 29656 h 1267906"/>
              <a:gd name="connsiteX142" fmla="*/ 1495425 w 4120749"/>
              <a:gd name="connsiteY142" fmla="*/ 39181 h 1267906"/>
              <a:gd name="connsiteX143" fmla="*/ 1300162 w 4120749"/>
              <a:gd name="connsiteY143" fmla="*/ 34418 h 1267906"/>
              <a:gd name="connsiteX144" fmla="*/ 1271587 w 4120749"/>
              <a:gd name="connsiteY144" fmla="*/ 29656 h 1267906"/>
              <a:gd name="connsiteX145" fmla="*/ 1076325 w 4120749"/>
              <a:gd name="connsiteY145" fmla="*/ 34418 h 1267906"/>
              <a:gd name="connsiteX146" fmla="*/ 1052512 w 4120749"/>
              <a:gd name="connsiteY146" fmla="*/ 39181 h 1267906"/>
              <a:gd name="connsiteX147" fmla="*/ 1038225 w 4120749"/>
              <a:gd name="connsiteY147" fmla="*/ 43943 h 1267906"/>
              <a:gd name="connsiteX148" fmla="*/ 819150 w 4120749"/>
              <a:gd name="connsiteY148" fmla="*/ 39181 h 1267906"/>
              <a:gd name="connsiteX149" fmla="*/ 762000 w 4120749"/>
              <a:gd name="connsiteY149" fmla="*/ 34418 h 1267906"/>
              <a:gd name="connsiteX150" fmla="*/ 738187 w 4120749"/>
              <a:gd name="connsiteY150" fmla="*/ 29656 h 1267906"/>
              <a:gd name="connsiteX151" fmla="*/ 681037 w 4120749"/>
              <a:gd name="connsiteY151" fmla="*/ 24893 h 1267906"/>
              <a:gd name="connsiteX152" fmla="*/ 633412 w 4120749"/>
              <a:gd name="connsiteY152" fmla="*/ 15368 h 1267906"/>
              <a:gd name="connsiteX153" fmla="*/ 547687 w 4120749"/>
              <a:gd name="connsiteY153" fmla="*/ 20131 h 1267906"/>
              <a:gd name="connsiteX154" fmla="*/ 476250 w 4120749"/>
              <a:gd name="connsiteY154" fmla="*/ 29656 h 1267906"/>
              <a:gd name="connsiteX155" fmla="*/ 461962 w 4120749"/>
              <a:gd name="connsiteY155" fmla="*/ 34418 h 1267906"/>
              <a:gd name="connsiteX156" fmla="*/ 328612 w 4120749"/>
              <a:gd name="connsiteY156" fmla="*/ 29656 h 1267906"/>
              <a:gd name="connsiteX157" fmla="*/ 280987 w 4120749"/>
              <a:gd name="connsiteY157" fmla="*/ 24893 h 1267906"/>
              <a:gd name="connsiteX158" fmla="*/ 233362 w 4120749"/>
              <a:gd name="connsiteY158" fmla="*/ 15368 h 1267906"/>
              <a:gd name="connsiteX159" fmla="*/ 133350 w 4120749"/>
              <a:gd name="connsiteY159" fmla="*/ 10606 h 1267906"/>
              <a:gd name="connsiteX160" fmla="*/ 95250 w 4120749"/>
              <a:gd name="connsiteY160" fmla="*/ 15368 h 1267906"/>
              <a:gd name="connsiteX161" fmla="*/ 80962 w 4120749"/>
              <a:gd name="connsiteY161" fmla="*/ 24893 h 1267906"/>
              <a:gd name="connsiteX162" fmla="*/ 52387 w 4120749"/>
              <a:gd name="connsiteY162" fmla="*/ 34418 h 1267906"/>
              <a:gd name="connsiteX163" fmla="*/ 38100 w 4120749"/>
              <a:gd name="connsiteY163" fmla="*/ 39181 h 1267906"/>
              <a:gd name="connsiteX164" fmla="*/ 23812 w 4120749"/>
              <a:gd name="connsiteY164" fmla="*/ 43943 h 1267906"/>
              <a:gd name="connsiteX165" fmla="*/ 9525 w 4120749"/>
              <a:gd name="connsiteY165" fmla="*/ 53468 h 1267906"/>
              <a:gd name="connsiteX166" fmla="*/ 0 w 4120749"/>
              <a:gd name="connsiteY166" fmla="*/ 482093 h 1267906"/>
              <a:gd name="connsiteX167" fmla="*/ 9525 w 4120749"/>
              <a:gd name="connsiteY167" fmla="*/ 624968 h 1267906"/>
              <a:gd name="connsiteX168" fmla="*/ 14287 w 4120749"/>
              <a:gd name="connsiteY168" fmla="*/ 763081 h 1267906"/>
              <a:gd name="connsiteX169" fmla="*/ 19050 w 4120749"/>
              <a:gd name="connsiteY169" fmla="*/ 805943 h 1267906"/>
              <a:gd name="connsiteX170" fmla="*/ 23812 w 4120749"/>
              <a:gd name="connsiteY170" fmla="*/ 1139318 h 1267906"/>
              <a:gd name="connsiteX171" fmla="*/ 33337 w 4120749"/>
              <a:gd name="connsiteY171" fmla="*/ 1172656 h 1267906"/>
              <a:gd name="connsiteX172" fmla="*/ 28575 w 4120749"/>
              <a:gd name="connsiteY172" fmla="*/ 1205993 h 1267906"/>
              <a:gd name="connsiteX0" fmla="*/ 20308 w 4112482"/>
              <a:gd name="connsiteY0" fmla="*/ 1205993 h 1267906"/>
              <a:gd name="connsiteX1" fmla="*/ 63170 w 4112482"/>
              <a:gd name="connsiteY1" fmla="*/ 1215518 h 1267906"/>
              <a:gd name="connsiteX2" fmla="*/ 77458 w 4112482"/>
              <a:gd name="connsiteY2" fmla="*/ 1225043 h 1267906"/>
              <a:gd name="connsiteX3" fmla="*/ 91745 w 4112482"/>
              <a:gd name="connsiteY3" fmla="*/ 1229806 h 1267906"/>
              <a:gd name="connsiteX4" fmla="*/ 206045 w 4112482"/>
              <a:gd name="connsiteY4" fmla="*/ 1225043 h 1267906"/>
              <a:gd name="connsiteX5" fmla="*/ 234620 w 4112482"/>
              <a:gd name="connsiteY5" fmla="*/ 1215518 h 1267906"/>
              <a:gd name="connsiteX6" fmla="*/ 248908 w 4112482"/>
              <a:gd name="connsiteY6" fmla="*/ 1210756 h 1267906"/>
              <a:gd name="connsiteX7" fmla="*/ 263195 w 4112482"/>
              <a:gd name="connsiteY7" fmla="*/ 1205993 h 1267906"/>
              <a:gd name="connsiteX8" fmla="*/ 296533 w 4112482"/>
              <a:gd name="connsiteY8" fmla="*/ 1215518 h 1267906"/>
              <a:gd name="connsiteX9" fmla="*/ 310820 w 4112482"/>
              <a:gd name="connsiteY9" fmla="*/ 1225043 h 1267906"/>
              <a:gd name="connsiteX10" fmla="*/ 520370 w 4112482"/>
              <a:gd name="connsiteY10" fmla="*/ 1225043 h 1267906"/>
              <a:gd name="connsiteX11" fmla="*/ 553708 w 4112482"/>
              <a:gd name="connsiteY11" fmla="*/ 1239331 h 1267906"/>
              <a:gd name="connsiteX12" fmla="*/ 567995 w 4112482"/>
              <a:gd name="connsiteY12" fmla="*/ 1244093 h 1267906"/>
              <a:gd name="connsiteX13" fmla="*/ 577520 w 4112482"/>
              <a:gd name="connsiteY13" fmla="*/ 1229806 h 1267906"/>
              <a:gd name="connsiteX14" fmla="*/ 615620 w 4112482"/>
              <a:gd name="connsiteY14" fmla="*/ 1239331 h 1267906"/>
              <a:gd name="connsiteX15" fmla="*/ 629908 w 4112482"/>
              <a:gd name="connsiteY15" fmla="*/ 1253618 h 1267906"/>
              <a:gd name="connsiteX16" fmla="*/ 644195 w 4112482"/>
              <a:gd name="connsiteY16" fmla="*/ 1258381 h 1267906"/>
              <a:gd name="connsiteX17" fmla="*/ 658483 w 4112482"/>
              <a:gd name="connsiteY17" fmla="*/ 1267906 h 1267906"/>
              <a:gd name="connsiteX18" fmla="*/ 720395 w 4112482"/>
              <a:gd name="connsiteY18" fmla="*/ 1263143 h 1267906"/>
              <a:gd name="connsiteX19" fmla="*/ 734683 w 4112482"/>
              <a:gd name="connsiteY19" fmla="*/ 1258381 h 1267906"/>
              <a:gd name="connsiteX20" fmla="*/ 753733 w 4112482"/>
              <a:gd name="connsiteY20" fmla="*/ 1253618 h 1267906"/>
              <a:gd name="connsiteX21" fmla="*/ 768020 w 4112482"/>
              <a:gd name="connsiteY21" fmla="*/ 1248856 h 1267906"/>
              <a:gd name="connsiteX22" fmla="*/ 839458 w 4112482"/>
              <a:gd name="connsiteY22" fmla="*/ 1244093 h 1267906"/>
              <a:gd name="connsiteX23" fmla="*/ 877558 w 4112482"/>
              <a:gd name="connsiteY23" fmla="*/ 1239331 h 1267906"/>
              <a:gd name="connsiteX24" fmla="*/ 906133 w 4112482"/>
              <a:gd name="connsiteY24" fmla="*/ 1229806 h 1267906"/>
              <a:gd name="connsiteX25" fmla="*/ 920420 w 4112482"/>
              <a:gd name="connsiteY25" fmla="*/ 1225043 h 1267906"/>
              <a:gd name="connsiteX26" fmla="*/ 1082345 w 4112482"/>
              <a:gd name="connsiteY26" fmla="*/ 1234568 h 1267906"/>
              <a:gd name="connsiteX27" fmla="*/ 1096633 w 4112482"/>
              <a:gd name="connsiteY27" fmla="*/ 1239331 h 1267906"/>
              <a:gd name="connsiteX28" fmla="*/ 1110920 w 4112482"/>
              <a:gd name="connsiteY28" fmla="*/ 1248856 h 1267906"/>
              <a:gd name="connsiteX29" fmla="*/ 1215695 w 4112482"/>
              <a:gd name="connsiteY29" fmla="*/ 1244093 h 1267906"/>
              <a:gd name="connsiteX30" fmla="*/ 1258558 w 4112482"/>
              <a:gd name="connsiteY30" fmla="*/ 1225043 h 1267906"/>
              <a:gd name="connsiteX31" fmla="*/ 1287133 w 4112482"/>
              <a:gd name="connsiteY31" fmla="*/ 1220281 h 1267906"/>
              <a:gd name="connsiteX32" fmla="*/ 1501445 w 4112482"/>
              <a:gd name="connsiteY32" fmla="*/ 1225043 h 1267906"/>
              <a:gd name="connsiteX33" fmla="*/ 1544308 w 4112482"/>
              <a:gd name="connsiteY33" fmla="*/ 1239331 h 1267906"/>
              <a:gd name="connsiteX34" fmla="*/ 1558595 w 4112482"/>
              <a:gd name="connsiteY34" fmla="*/ 1244093 h 1267906"/>
              <a:gd name="connsiteX35" fmla="*/ 1591933 w 4112482"/>
              <a:gd name="connsiteY35" fmla="*/ 1239331 h 1267906"/>
              <a:gd name="connsiteX36" fmla="*/ 1606220 w 4112482"/>
              <a:gd name="connsiteY36" fmla="*/ 1234568 h 1267906"/>
              <a:gd name="connsiteX37" fmla="*/ 1630033 w 4112482"/>
              <a:gd name="connsiteY37" fmla="*/ 1229806 h 1267906"/>
              <a:gd name="connsiteX38" fmla="*/ 1801483 w 4112482"/>
              <a:gd name="connsiteY38" fmla="*/ 1234568 h 1267906"/>
              <a:gd name="connsiteX39" fmla="*/ 1858633 w 4112482"/>
              <a:gd name="connsiteY39" fmla="*/ 1239331 h 1267906"/>
              <a:gd name="connsiteX40" fmla="*/ 1906258 w 4112482"/>
              <a:gd name="connsiteY40" fmla="*/ 1253618 h 1267906"/>
              <a:gd name="connsiteX41" fmla="*/ 1920545 w 4112482"/>
              <a:gd name="connsiteY41" fmla="*/ 1258381 h 1267906"/>
              <a:gd name="connsiteX42" fmla="*/ 1934833 w 4112482"/>
              <a:gd name="connsiteY42" fmla="*/ 1267906 h 1267906"/>
              <a:gd name="connsiteX43" fmla="*/ 1987220 w 4112482"/>
              <a:gd name="connsiteY43" fmla="*/ 1258381 h 1267906"/>
              <a:gd name="connsiteX44" fmla="*/ 2001508 w 4112482"/>
              <a:gd name="connsiteY44" fmla="*/ 1248856 h 1267906"/>
              <a:gd name="connsiteX45" fmla="*/ 2015795 w 4112482"/>
              <a:gd name="connsiteY45" fmla="*/ 1244093 h 1267906"/>
              <a:gd name="connsiteX46" fmla="*/ 2044370 w 4112482"/>
              <a:gd name="connsiteY46" fmla="*/ 1225043 h 1267906"/>
              <a:gd name="connsiteX47" fmla="*/ 2091995 w 4112482"/>
              <a:gd name="connsiteY47" fmla="*/ 1215518 h 1267906"/>
              <a:gd name="connsiteX48" fmla="*/ 2149145 w 4112482"/>
              <a:gd name="connsiteY48" fmla="*/ 1220281 h 1267906"/>
              <a:gd name="connsiteX49" fmla="*/ 2234870 w 4112482"/>
              <a:gd name="connsiteY49" fmla="*/ 1225043 h 1267906"/>
              <a:gd name="connsiteX50" fmla="*/ 2258683 w 4112482"/>
              <a:gd name="connsiteY50" fmla="*/ 1229806 h 1267906"/>
              <a:gd name="connsiteX51" fmla="*/ 2292020 w 4112482"/>
              <a:gd name="connsiteY51" fmla="*/ 1234568 h 1267906"/>
              <a:gd name="connsiteX52" fmla="*/ 2372983 w 4112482"/>
              <a:gd name="connsiteY52" fmla="*/ 1234568 h 1267906"/>
              <a:gd name="connsiteX53" fmla="*/ 2434895 w 4112482"/>
              <a:gd name="connsiteY53" fmla="*/ 1239331 h 1267906"/>
              <a:gd name="connsiteX54" fmla="*/ 2573008 w 4112482"/>
              <a:gd name="connsiteY54" fmla="*/ 1239331 h 1267906"/>
              <a:gd name="connsiteX55" fmla="*/ 2615870 w 4112482"/>
              <a:gd name="connsiteY55" fmla="*/ 1225043 h 1267906"/>
              <a:gd name="connsiteX56" fmla="*/ 2630158 w 4112482"/>
              <a:gd name="connsiteY56" fmla="*/ 1220281 h 1267906"/>
              <a:gd name="connsiteX57" fmla="*/ 2644445 w 4112482"/>
              <a:gd name="connsiteY57" fmla="*/ 1215518 h 1267906"/>
              <a:gd name="connsiteX58" fmla="*/ 2987345 w 4112482"/>
              <a:gd name="connsiteY58" fmla="*/ 1225043 h 1267906"/>
              <a:gd name="connsiteX59" fmla="*/ 3082595 w 4112482"/>
              <a:gd name="connsiteY59" fmla="*/ 1220281 h 1267906"/>
              <a:gd name="connsiteX60" fmla="*/ 3239758 w 4112482"/>
              <a:gd name="connsiteY60" fmla="*/ 1225043 h 1267906"/>
              <a:gd name="connsiteX61" fmla="*/ 3254045 w 4112482"/>
              <a:gd name="connsiteY61" fmla="*/ 1229806 h 1267906"/>
              <a:gd name="connsiteX62" fmla="*/ 3296908 w 4112482"/>
              <a:gd name="connsiteY62" fmla="*/ 1239331 h 1267906"/>
              <a:gd name="connsiteX63" fmla="*/ 3311195 w 4112482"/>
              <a:gd name="connsiteY63" fmla="*/ 1244093 h 1267906"/>
              <a:gd name="connsiteX64" fmla="*/ 3401683 w 4112482"/>
              <a:gd name="connsiteY64" fmla="*/ 1248856 h 1267906"/>
              <a:gd name="connsiteX65" fmla="*/ 3435020 w 4112482"/>
              <a:gd name="connsiteY65" fmla="*/ 1244093 h 1267906"/>
              <a:gd name="connsiteX66" fmla="*/ 3463595 w 4112482"/>
              <a:gd name="connsiteY66" fmla="*/ 1234568 h 1267906"/>
              <a:gd name="connsiteX67" fmla="*/ 3506458 w 4112482"/>
              <a:gd name="connsiteY67" fmla="*/ 1220281 h 1267906"/>
              <a:gd name="connsiteX68" fmla="*/ 3544558 w 4112482"/>
              <a:gd name="connsiteY68" fmla="*/ 1215518 h 1267906"/>
              <a:gd name="connsiteX69" fmla="*/ 3701720 w 4112482"/>
              <a:gd name="connsiteY69" fmla="*/ 1220281 h 1267906"/>
              <a:gd name="connsiteX70" fmla="*/ 3730295 w 4112482"/>
              <a:gd name="connsiteY70" fmla="*/ 1229806 h 1267906"/>
              <a:gd name="connsiteX71" fmla="*/ 3754108 w 4112482"/>
              <a:gd name="connsiteY71" fmla="*/ 1234568 h 1267906"/>
              <a:gd name="connsiteX72" fmla="*/ 3820783 w 4112482"/>
              <a:gd name="connsiteY72" fmla="*/ 1220281 h 1267906"/>
              <a:gd name="connsiteX73" fmla="*/ 3939845 w 4112482"/>
              <a:gd name="connsiteY73" fmla="*/ 1215518 h 1267906"/>
              <a:gd name="connsiteX74" fmla="*/ 3968420 w 4112482"/>
              <a:gd name="connsiteY74" fmla="*/ 1201231 h 1267906"/>
              <a:gd name="connsiteX75" fmla="*/ 3992233 w 4112482"/>
              <a:gd name="connsiteY75" fmla="*/ 1182181 h 1267906"/>
              <a:gd name="connsiteX76" fmla="*/ 4006520 w 4112482"/>
              <a:gd name="connsiteY76" fmla="*/ 1172656 h 1267906"/>
              <a:gd name="connsiteX77" fmla="*/ 4020808 w 4112482"/>
              <a:gd name="connsiteY77" fmla="*/ 1167893 h 1267906"/>
              <a:gd name="connsiteX78" fmla="*/ 4025570 w 4112482"/>
              <a:gd name="connsiteY78" fmla="*/ 1115506 h 1267906"/>
              <a:gd name="connsiteX79" fmla="*/ 4030333 w 4112482"/>
              <a:gd name="connsiteY79" fmla="*/ 1101218 h 1267906"/>
              <a:gd name="connsiteX80" fmla="*/ 4044620 w 4112482"/>
              <a:gd name="connsiteY80" fmla="*/ 1091693 h 1267906"/>
              <a:gd name="connsiteX81" fmla="*/ 4058908 w 4112482"/>
              <a:gd name="connsiteY81" fmla="*/ 1086931 h 1267906"/>
              <a:gd name="connsiteX82" fmla="*/ 4092245 w 4112482"/>
              <a:gd name="connsiteY82" fmla="*/ 1039306 h 1267906"/>
              <a:gd name="connsiteX83" fmla="*/ 4087483 w 4112482"/>
              <a:gd name="connsiteY83" fmla="*/ 996443 h 1267906"/>
              <a:gd name="connsiteX84" fmla="*/ 4082720 w 4112482"/>
              <a:gd name="connsiteY84" fmla="*/ 982156 h 1267906"/>
              <a:gd name="connsiteX85" fmla="*/ 4077958 w 4112482"/>
              <a:gd name="connsiteY85" fmla="*/ 963106 h 1267906"/>
              <a:gd name="connsiteX86" fmla="*/ 4073195 w 4112482"/>
              <a:gd name="connsiteY86" fmla="*/ 925006 h 1267906"/>
              <a:gd name="connsiteX87" fmla="*/ 4087483 w 4112482"/>
              <a:gd name="connsiteY87" fmla="*/ 863093 h 1267906"/>
              <a:gd name="connsiteX88" fmla="*/ 4092245 w 4112482"/>
              <a:gd name="connsiteY88" fmla="*/ 848806 h 1267906"/>
              <a:gd name="connsiteX89" fmla="*/ 4077958 w 4112482"/>
              <a:gd name="connsiteY89" fmla="*/ 815468 h 1267906"/>
              <a:gd name="connsiteX90" fmla="*/ 4063670 w 4112482"/>
              <a:gd name="connsiteY90" fmla="*/ 786893 h 1267906"/>
              <a:gd name="connsiteX91" fmla="*/ 4073195 w 4112482"/>
              <a:gd name="connsiteY91" fmla="*/ 639256 h 1267906"/>
              <a:gd name="connsiteX92" fmla="*/ 4082720 w 4112482"/>
              <a:gd name="connsiteY92" fmla="*/ 544006 h 1267906"/>
              <a:gd name="connsiteX93" fmla="*/ 4077958 w 4112482"/>
              <a:gd name="connsiteY93" fmla="*/ 486856 h 1267906"/>
              <a:gd name="connsiteX94" fmla="*/ 4077958 w 4112482"/>
              <a:gd name="connsiteY94" fmla="*/ 410656 h 1267906"/>
              <a:gd name="connsiteX95" fmla="*/ 4087483 w 4112482"/>
              <a:gd name="connsiteY95" fmla="*/ 396368 h 1267906"/>
              <a:gd name="connsiteX96" fmla="*/ 4092245 w 4112482"/>
              <a:gd name="connsiteY96" fmla="*/ 382081 h 1267906"/>
              <a:gd name="connsiteX97" fmla="*/ 4082720 w 4112482"/>
              <a:gd name="connsiteY97" fmla="*/ 329693 h 1267906"/>
              <a:gd name="connsiteX98" fmla="*/ 4063670 w 4112482"/>
              <a:gd name="connsiteY98" fmla="*/ 301118 h 1267906"/>
              <a:gd name="connsiteX99" fmla="*/ 4073195 w 4112482"/>
              <a:gd name="connsiteY99" fmla="*/ 258256 h 1267906"/>
              <a:gd name="connsiteX100" fmla="*/ 4092245 w 4112482"/>
              <a:gd name="connsiteY100" fmla="*/ 229681 h 1267906"/>
              <a:gd name="connsiteX101" fmla="*/ 4097008 w 4112482"/>
              <a:gd name="connsiteY101" fmla="*/ 215393 h 1267906"/>
              <a:gd name="connsiteX102" fmla="*/ 4106533 w 4112482"/>
              <a:gd name="connsiteY102" fmla="*/ 201106 h 1267906"/>
              <a:gd name="connsiteX103" fmla="*/ 4106533 w 4112482"/>
              <a:gd name="connsiteY103" fmla="*/ 110618 h 1267906"/>
              <a:gd name="connsiteX104" fmla="*/ 4092245 w 4112482"/>
              <a:gd name="connsiteY104" fmla="*/ 82043 h 1267906"/>
              <a:gd name="connsiteX105" fmla="*/ 4073195 w 4112482"/>
              <a:gd name="connsiteY105" fmla="*/ 67756 h 1267906"/>
              <a:gd name="connsiteX106" fmla="*/ 4044620 w 4112482"/>
              <a:gd name="connsiteY106" fmla="*/ 48706 h 1267906"/>
              <a:gd name="connsiteX107" fmla="*/ 4030333 w 4112482"/>
              <a:gd name="connsiteY107" fmla="*/ 39181 h 1267906"/>
              <a:gd name="connsiteX108" fmla="*/ 3963658 w 4112482"/>
              <a:gd name="connsiteY108" fmla="*/ 24893 h 1267906"/>
              <a:gd name="connsiteX109" fmla="*/ 3787445 w 4112482"/>
              <a:gd name="connsiteY109" fmla="*/ 29656 h 1267906"/>
              <a:gd name="connsiteX110" fmla="*/ 3773158 w 4112482"/>
              <a:gd name="connsiteY110" fmla="*/ 34418 h 1267906"/>
              <a:gd name="connsiteX111" fmla="*/ 3735058 w 4112482"/>
              <a:gd name="connsiteY111" fmla="*/ 43943 h 1267906"/>
              <a:gd name="connsiteX112" fmla="*/ 3658858 w 4112482"/>
              <a:gd name="connsiteY112" fmla="*/ 39181 h 1267906"/>
              <a:gd name="connsiteX113" fmla="*/ 3615995 w 4112482"/>
              <a:gd name="connsiteY113" fmla="*/ 24893 h 1267906"/>
              <a:gd name="connsiteX114" fmla="*/ 3573133 w 4112482"/>
              <a:gd name="connsiteY114" fmla="*/ 10606 h 1267906"/>
              <a:gd name="connsiteX115" fmla="*/ 3539795 w 4112482"/>
              <a:gd name="connsiteY115" fmla="*/ 5843 h 1267906"/>
              <a:gd name="connsiteX116" fmla="*/ 3492170 w 4112482"/>
              <a:gd name="connsiteY116" fmla="*/ 5843 h 1267906"/>
              <a:gd name="connsiteX117" fmla="*/ 3477883 w 4112482"/>
              <a:gd name="connsiteY117" fmla="*/ 15368 h 1267906"/>
              <a:gd name="connsiteX118" fmla="*/ 3401683 w 4112482"/>
              <a:gd name="connsiteY118" fmla="*/ 34418 h 1267906"/>
              <a:gd name="connsiteX119" fmla="*/ 3144508 w 4112482"/>
              <a:gd name="connsiteY119" fmla="*/ 39181 h 1267906"/>
              <a:gd name="connsiteX120" fmla="*/ 3020683 w 4112482"/>
              <a:gd name="connsiteY120" fmla="*/ 29656 h 1267906"/>
              <a:gd name="connsiteX121" fmla="*/ 2992108 w 4112482"/>
              <a:gd name="connsiteY121" fmla="*/ 20131 h 1267906"/>
              <a:gd name="connsiteX122" fmla="*/ 2977820 w 4112482"/>
              <a:gd name="connsiteY122" fmla="*/ 15368 h 1267906"/>
              <a:gd name="connsiteX123" fmla="*/ 2930195 w 4112482"/>
              <a:gd name="connsiteY123" fmla="*/ 24893 h 1267906"/>
              <a:gd name="connsiteX124" fmla="*/ 2906383 w 4112482"/>
              <a:gd name="connsiteY124" fmla="*/ 29656 h 1267906"/>
              <a:gd name="connsiteX125" fmla="*/ 2711120 w 4112482"/>
              <a:gd name="connsiteY125" fmla="*/ 34418 h 1267906"/>
              <a:gd name="connsiteX126" fmla="*/ 2596820 w 4112482"/>
              <a:gd name="connsiteY126" fmla="*/ 29656 h 1267906"/>
              <a:gd name="connsiteX127" fmla="*/ 2582533 w 4112482"/>
              <a:gd name="connsiteY127" fmla="*/ 24893 h 1267906"/>
              <a:gd name="connsiteX128" fmla="*/ 2453945 w 4112482"/>
              <a:gd name="connsiteY128" fmla="*/ 34418 h 1267906"/>
              <a:gd name="connsiteX129" fmla="*/ 2363458 w 4112482"/>
              <a:gd name="connsiteY129" fmla="*/ 39181 h 1267906"/>
              <a:gd name="connsiteX130" fmla="*/ 2239633 w 4112482"/>
              <a:gd name="connsiteY130" fmla="*/ 48706 h 1267906"/>
              <a:gd name="connsiteX131" fmla="*/ 2125333 w 4112482"/>
              <a:gd name="connsiteY131" fmla="*/ 43943 h 1267906"/>
              <a:gd name="connsiteX132" fmla="*/ 1915783 w 4112482"/>
              <a:gd name="connsiteY132" fmla="*/ 39181 h 1267906"/>
              <a:gd name="connsiteX133" fmla="*/ 1853870 w 4112482"/>
              <a:gd name="connsiteY133" fmla="*/ 34418 h 1267906"/>
              <a:gd name="connsiteX134" fmla="*/ 1825295 w 4112482"/>
              <a:gd name="connsiteY134" fmla="*/ 24893 h 1267906"/>
              <a:gd name="connsiteX135" fmla="*/ 1811008 w 4112482"/>
              <a:gd name="connsiteY135" fmla="*/ 20131 h 1267906"/>
              <a:gd name="connsiteX136" fmla="*/ 1730045 w 4112482"/>
              <a:gd name="connsiteY136" fmla="*/ 15368 h 1267906"/>
              <a:gd name="connsiteX137" fmla="*/ 1677658 w 4112482"/>
              <a:gd name="connsiteY137" fmla="*/ 10606 h 1267906"/>
              <a:gd name="connsiteX138" fmla="*/ 1615745 w 4112482"/>
              <a:gd name="connsiteY138" fmla="*/ 15368 h 1267906"/>
              <a:gd name="connsiteX139" fmla="*/ 1591933 w 4112482"/>
              <a:gd name="connsiteY139" fmla="*/ 20131 h 1267906"/>
              <a:gd name="connsiteX140" fmla="*/ 1544308 w 4112482"/>
              <a:gd name="connsiteY140" fmla="*/ 24893 h 1267906"/>
              <a:gd name="connsiteX141" fmla="*/ 1515733 w 4112482"/>
              <a:gd name="connsiteY141" fmla="*/ 29656 h 1267906"/>
              <a:gd name="connsiteX142" fmla="*/ 1487158 w 4112482"/>
              <a:gd name="connsiteY142" fmla="*/ 39181 h 1267906"/>
              <a:gd name="connsiteX143" fmla="*/ 1291895 w 4112482"/>
              <a:gd name="connsiteY143" fmla="*/ 34418 h 1267906"/>
              <a:gd name="connsiteX144" fmla="*/ 1263320 w 4112482"/>
              <a:gd name="connsiteY144" fmla="*/ 29656 h 1267906"/>
              <a:gd name="connsiteX145" fmla="*/ 1068058 w 4112482"/>
              <a:gd name="connsiteY145" fmla="*/ 34418 h 1267906"/>
              <a:gd name="connsiteX146" fmla="*/ 1044245 w 4112482"/>
              <a:gd name="connsiteY146" fmla="*/ 39181 h 1267906"/>
              <a:gd name="connsiteX147" fmla="*/ 1029958 w 4112482"/>
              <a:gd name="connsiteY147" fmla="*/ 43943 h 1267906"/>
              <a:gd name="connsiteX148" fmla="*/ 810883 w 4112482"/>
              <a:gd name="connsiteY148" fmla="*/ 39181 h 1267906"/>
              <a:gd name="connsiteX149" fmla="*/ 753733 w 4112482"/>
              <a:gd name="connsiteY149" fmla="*/ 34418 h 1267906"/>
              <a:gd name="connsiteX150" fmla="*/ 729920 w 4112482"/>
              <a:gd name="connsiteY150" fmla="*/ 29656 h 1267906"/>
              <a:gd name="connsiteX151" fmla="*/ 672770 w 4112482"/>
              <a:gd name="connsiteY151" fmla="*/ 24893 h 1267906"/>
              <a:gd name="connsiteX152" fmla="*/ 625145 w 4112482"/>
              <a:gd name="connsiteY152" fmla="*/ 15368 h 1267906"/>
              <a:gd name="connsiteX153" fmla="*/ 539420 w 4112482"/>
              <a:gd name="connsiteY153" fmla="*/ 20131 h 1267906"/>
              <a:gd name="connsiteX154" fmla="*/ 467983 w 4112482"/>
              <a:gd name="connsiteY154" fmla="*/ 29656 h 1267906"/>
              <a:gd name="connsiteX155" fmla="*/ 453695 w 4112482"/>
              <a:gd name="connsiteY155" fmla="*/ 34418 h 1267906"/>
              <a:gd name="connsiteX156" fmla="*/ 320345 w 4112482"/>
              <a:gd name="connsiteY156" fmla="*/ 29656 h 1267906"/>
              <a:gd name="connsiteX157" fmla="*/ 272720 w 4112482"/>
              <a:gd name="connsiteY157" fmla="*/ 24893 h 1267906"/>
              <a:gd name="connsiteX158" fmla="*/ 225095 w 4112482"/>
              <a:gd name="connsiteY158" fmla="*/ 15368 h 1267906"/>
              <a:gd name="connsiteX159" fmla="*/ 125083 w 4112482"/>
              <a:gd name="connsiteY159" fmla="*/ 10606 h 1267906"/>
              <a:gd name="connsiteX160" fmla="*/ 86983 w 4112482"/>
              <a:gd name="connsiteY160" fmla="*/ 15368 h 1267906"/>
              <a:gd name="connsiteX161" fmla="*/ 72695 w 4112482"/>
              <a:gd name="connsiteY161" fmla="*/ 24893 h 1267906"/>
              <a:gd name="connsiteX162" fmla="*/ 44120 w 4112482"/>
              <a:gd name="connsiteY162" fmla="*/ 34418 h 1267906"/>
              <a:gd name="connsiteX163" fmla="*/ 29833 w 4112482"/>
              <a:gd name="connsiteY163" fmla="*/ 39181 h 1267906"/>
              <a:gd name="connsiteX164" fmla="*/ 15545 w 4112482"/>
              <a:gd name="connsiteY164" fmla="*/ 43943 h 1267906"/>
              <a:gd name="connsiteX165" fmla="*/ 1258 w 4112482"/>
              <a:gd name="connsiteY165" fmla="*/ 53468 h 1267906"/>
              <a:gd name="connsiteX166" fmla="*/ 1258 w 4112482"/>
              <a:gd name="connsiteY166" fmla="*/ 624968 h 1267906"/>
              <a:gd name="connsiteX167" fmla="*/ 6020 w 4112482"/>
              <a:gd name="connsiteY167" fmla="*/ 763081 h 1267906"/>
              <a:gd name="connsiteX168" fmla="*/ 10783 w 4112482"/>
              <a:gd name="connsiteY168" fmla="*/ 805943 h 1267906"/>
              <a:gd name="connsiteX169" fmla="*/ 15545 w 4112482"/>
              <a:gd name="connsiteY169" fmla="*/ 1139318 h 1267906"/>
              <a:gd name="connsiteX170" fmla="*/ 25070 w 4112482"/>
              <a:gd name="connsiteY170" fmla="*/ 1172656 h 1267906"/>
              <a:gd name="connsiteX171" fmla="*/ 20308 w 4112482"/>
              <a:gd name="connsiteY171" fmla="*/ 1205993 h 1267906"/>
              <a:gd name="connsiteX0" fmla="*/ 19370 w 4111544"/>
              <a:gd name="connsiteY0" fmla="*/ 1207623 h 1269536"/>
              <a:gd name="connsiteX1" fmla="*/ 62232 w 4111544"/>
              <a:gd name="connsiteY1" fmla="*/ 1217148 h 1269536"/>
              <a:gd name="connsiteX2" fmla="*/ 76520 w 4111544"/>
              <a:gd name="connsiteY2" fmla="*/ 1226673 h 1269536"/>
              <a:gd name="connsiteX3" fmla="*/ 90807 w 4111544"/>
              <a:gd name="connsiteY3" fmla="*/ 1231436 h 1269536"/>
              <a:gd name="connsiteX4" fmla="*/ 205107 w 4111544"/>
              <a:gd name="connsiteY4" fmla="*/ 1226673 h 1269536"/>
              <a:gd name="connsiteX5" fmla="*/ 233682 w 4111544"/>
              <a:gd name="connsiteY5" fmla="*/ 1217148 h 1269536"/>
              <a:gd name="connsiteX6" fmla="*/ 247970 w 4111544"/>
              <a:gd name="connsiteY6" fmla="*/ 1212386 h 1269536"/>
              <a:gd name="connsiteX7" fmla="*/ 262257 w 4111544"/>
              <a:gd name="connsiteY7" fmla="*/ 1207623 h 1269536"/>
              <a:gd name="connsiteX8" fmla="*/ 295595 w 4111544"/>
              <a:gd name="connsiteY8" fmla="*/ 1217148 h 1269536"/>
              <a:gd name="connsiteX9" fmla="*/ 309882 w 4111544"/>
              <a:gd name="connsiteY9" fmla="*/ 1226673 h 1269536"/>
              <a:gd name="connsiteX10" fmla="*/ 519432 w 4111544"/>
              <a:gd name="connsiteY10" fmla="*/ 1226673 h 1269536"/>
              <a:gd name="connsiteX11" fmla="*/ 552770 w 4111544"/>
              <a:gd name="connsiteY11" fmla="*/ 1240961 h 1269536"/>
              <a:gd name="connsiteX12" fmla="*/ 567057 w 4111544"/>
              <a:gd name="connsiteY12" fmla="*/ 1245723 h 1269536"/>
              <a:gd name="connsiteX13" fmla="*/ 576582 w 4111544"/>
              <a:gd name="connsiteY13" fmla="*/ 1231436 h 1269536"/>
              <a:gd name="connsiteX14" fmla="*/ 614682 w 4111544"/>
              <a:gd name="connsiteY14" fmla="*/ 1240961 h 1269536"/>
              <a:gd name="connsiteX15" fmla="*/ 628970 w 4111544"/>
              <a:gd name="connsiteY15" fmla="*/ 1255248 h 1269536"/>
              <a:gd name="connsiteX16" fmla="*/ 643257 w 4111544"/>
              <a:gd name="connsiteY16" fmla="*/ 1260011 h 1269536"/>
              <a:gd name="connsiteX17" fmla="*/ 657545 w 4111544"/>
              <a:gd name="connsiteY17" fmla="*/ 1269536 h 1269536"/>
              <a:gd name="connsiteX18" fmla="*/ 719457 w 4111544"/>
              <a:gd name="connsiteY18" fmla="*/ 1264773 h 1269536"/>
              <a:gd name="connsiteX19" fmla="*/ 733745 w 4111544"/>
              <a:gd name="connsiteY19" fmla="*/ 1260011 h 1269536"/>
              <a:gd name="connsiteX20" fmla="*/ 752795 w 4111544"/>
              <a:gd name="connsiteY20" fmla="*/ 1255248 h 1269536"/>
              <a:gd name="connsiteX21" fmla="*/ 767082 w 4111544"/>
              <a:gd name="connsiteY21" fmla="*/ 1250486 h 1269536"/>
              <a:gd name="connsiteX22" fmla="*/ 838520 w 4111544"/>
              <a:gd name="connsiteY22" fmla="*/ 1245723 h 1269536"/>
              <a:gd name="connsiteX23" fmla="*/ 876620 w 4111544"/>
              <a:gd name="connsiteY23" fmla="*/ 1240961 h 1269536"/>
              <a:gd name="connsiteX24" fmla="*/ 905195 w 4111544"/>
              <a:gd name="connsiteY24" fmla="*/ 1231436 h 1269536"/>
              <a:gd name="connsiteX25" fmla="*/ 919482 w 4111544"/>
              <a:gd name="connsiteY25" fmla="*/ 1226673 h 1269536"/>
              <a:gd name="connsiteX26" fmla="*/ 1081407 w 4111544"/>
              <a:gd name="connsiteY26" fmla="*/ 1236198 h 1269536"/>
              <a:gd name="connsiteX27" fmla="*/ 1095695 w 4111544"/>
              <a:gd name="connsiteY27" fmla="*/ 1240961 h 1269536"/>
              <a:gd name="connsiteX28" fmla="*/ 1109982 w 4111544"/>
              <a:gd name="connsiteY28" fmla="*/ 1250486 h 1269536"/>
              <a:gd name="connsiteX29" fmla="*/ 1214757 w 4111544"/>
              <a:gd name="connsiteY29" fmla="*/ 1245723 h 1269536"/>
              <a:gd name="connsiteX30" fmla="*/ 1257620 w 4111544"/>
              <a:gd name="connsiteY30" fmla="*/ 1226673 h 1269536"/>
              <a:gd name="connsiteX31" fmla="*/ 1286195 w 4111544"/>
              <a:gd name="connsiteY31" fmla="*/ 1221911 h 1269536"/>
              <a:gd name="connsiteX32" fmla="*/ 1500507 w 4111544"/>
              <a:gd name="connsiteY32" fmla="*/ 1226673 h 1269536"/>
              <a:gd name="connsiteX33" fmla="*/ 1543370 w 4111544"/>
              <a:gd name="connsiteY33" fmla="*/ 1240961 h 1269536"/>
              <a:gd name="connsiteX34" fmla="*/ 1557657 w 4111544"/>
              <a:gd name="connsiteY34" fmla="*/ 1245723 h 1269536"/>
              <a:gd name="connsiteX35" fmla="*/ 1590995 w 4111544"/>
              <a:gd name="connsiteY35" fmla="*/ 1240961 h 1269536"/>
              <a:gd name="connsiteX36" fmla="*/ 1605282 w 4111544"/>
              <a:gd name="connsiteY36" fmla="*/ 1236198 h 1269536"/>
              <a:gd name="connsiteX37" fmla="*/ 1629095 w 4111544"/>
              <a:gd name="connsiteY37" fmla="*/ 1231436 h 1269536"/>
              <a:gd name="connsiteX38" fmla="*/ 1800545 w 4111544"/>
              <a:gd name="connsiteY38" fmla="*/ 1236198 h 1269536"/>
              <a:gd name="connsiteX39" fmla="*/ 1857695 w 4111544"/>
              <a:gd name="connsiteY39" fmla="*/ 1240961 h 1269536"/>
              <a:gd name="connsiteX40" fmla="*/ 1905320 w 4111544"/>
              <a:gd name="connsiteY40" fmla="*/ 1255248 h 1269536"/>
              <a:gd name="connsiteX41" fmla="*/ 1919607 w 4111544"/>
              <a:gd name="connsiteY41" fmla="*/ 1260011 h 1269536"/>
              <a:gd name="connsiteX42" fmla="*/ 1933895 w 4111544"/>
              <a:gd name="connsiteY42" fmla="*/ 1269536 h 1269536"/>
              <a:gd name="connsiteX43" fmla="*/ 1986282 w 4111544"/>
              <a:gd name="connsiteY43" fmla="*/ 1260011 h 1269536"/>
              <a:gd name="connsiteX44" fmla="*/ 2000570 w 4111544"/>
              <a:gd name="connsiteY44" fmla="*/ 1250486 h 1269536"/>
              <a:gd name="connsiteX45" fmla="*/ 2014857 w 4111544"/>
              <a:gd name="connsiteY45" fmla="*/ 1245723 h 1269536"/>
              <a:gd name="connsiteX46" fmla="*/ 2043432 w 4111544"/>
              <a:gd name="connsiteY46" fmla="*/ 1226673 h 1269536"/>
              <a:gd name="connsiteX47" fmla="*/ 2091057 w 4111544"/>
              <a:gd name="connsiteY47" fmla="*/ 1217148 h 1269536"/>
              <a:gd name="connsiteX48" fmla="*/ 2148207 w 4111544"/>
              <a:gd name="connsiteY48" fmla="*/ 1221911 h 1269536"/>
              <a:gd name="connsiteX49" fmla="*/ 2233932 w 4111544"/>
              <a:gd name="connsiteY49" fmla="*/ 1226673 h 1269536"/>
              <a:gd name="connsiteX50" fmla="*/ 2257745 w 4111544"/>
              <a:gd name="connsiteY50" fmla="*/ 1231436 h 1269536"/>
              <a:gd name="connsiteX51" fmla="*/ 2291082 w 4111544"/>
              <a:gd name="connsiteY51" fmla="*/ 1236198 h 1269536"/>
              <a:gd name="connsiteX52" fmla="*/ 2372045 w 4111544"/>
              <a:gd name="connsiteY52" fmla="*/ 1236198 h 1269536"/>
              <a:gd name="connsiteX53" fmla="*/ 2433957 w 4111544"/>
              <a:gd name="connsiteY53" fmla="*/ 1240961 h 1269536"/>
              <a:gd name="connsiteX54" fmla="*/ 2572070 w 4111544"/>
              <a:gd name="connsiteY54" fmla="*/ 1240961 h 1269536"/>
              <a:gd name="connsiteX55" fmla="*/ 2614932 w 4111544"/>
              <a:gd name="connsiteY55" fmla="*/ 1226673 h 1269536"/>
              <a:gd name="connsiteX56" fmla="*/ 2629220 w 4111544"/>
              <a:gd name="connsiteY56" fmla="*/ 1221911 h 1269536"/>
              <a:gd name="connsiteX57" fmla="*/ 2643507 w 4111544"/>
              <a:gd name="connsiteY57" fmla="*/ 1217148 h 1269536"/>
              <a:gd name="connsiteX58" fmla="*/ 2986407 w 4111544"/>
              <a:gd name="connsiteY58" fmla="*/ 1226673 h 1269536"/>
              <a:gd name="connsiteX59" fmla="*/ 3081657 w 4111544"/>
              <a:gd name="connsiteY59" fmla="*/ 1221911 h 1269536"/>
              <a:gd name="connsiteX60" fmla="*/ 3238820 w 4111544"/>
              <a:gd name="connsiteY60" fmla="*/ 1226673 h 1269536"/>
              <a:gd name="connsiteX61" fmla="*/ 3253107 w 4111544"/>
              <a:gd name="connsiteY61" fmla="*/ 1231436 h 1269536"/>
              <a:gd name="connsiteX62" fmla="*/ 3295970 w 4111544"/>
              <a:gd name="connsiteY62" fmla="*/ 1240961 h 1269536"/>
              <a:gd name="connsiteX63" fmla="*/ 3310257 w 4111544"/>
              <a:gd name="connsiteY63" fmla="*/ 1245723 h 1269536"/>
              <a:gd name="connsiteX64" fmla="*/ 3400745 w 4111544"/>
              <a:gd name="connsiteY64" fmla="*/ 1250486 h 1269536"/>
              <a:gd name="connsiteX65" fmla="*/ 3434082 w 4111544"/>
              <a:gd name="connsiteY65" fmla="*/ 1245723 h 1269536"/>
              <a:gd name="connsiteX66" fmla="*/ 3462657 w 4111544"/>
              <a:gd name="connsiteY66" fmla="*/ 1236198 h 1269536"/>
              <a:gd name="connsiteX67" fmla="*/ 3505520 w 4111544"/>
              <a:gd name="connsiteY67" fmla="*/ 1221911 h 1269536"/>
              <a:gd name="connsiteX68" fmla="*/ 3543620 w 4111544"/>
              <a:gd name="connsiteY68" fmla="*/ 1217148 h 1269536"/>
              <a:gd name="connsiteX69" fmla="*/ 3700782 w 4111544"/>
              <a:gd name="connsiteY69" fmla="*/ 1221911 h 1269536"/>
              <a:gd name="connsiteX70" fmla="*/ 3729357 w 4111544"/>
              <a:gd name="connsiteY70" fmla="*/ 1231436 h 1269536"/>
              <a:gd name="connsiteX71" fmla="*/ 3753170 w 4111544"/>
              <a:gd name="connsiteY71" fmla="*/ 1236198 h 1269536"/>
              <a:gd name="connsiteX72" fmla="*/ 3819845 w 4111544"/>
              <a:gd name="connsiteY72" fmla="*/ 1221911 h 1269536"/>
              <a:gd name="connsiteX73" fmla="*/ 3938907 w 4111544"/>
              <a:gd name="connsiteY73" fmla="*/ 1217148 h 1269536"/>
              <a:gd name="connsiteX74" fmla="*/ 3967482 w 4111544"/>
              <a:gd name="connsiteY74" fmla="*/ 1202861 h 1269536"/>
              <a:gd name="connsiteX75" fmla="*/ 3991295 w 4111544"/>
              <a:gd name="connsiteY75" fmla="*/ 1183811 h 1269536"/>
              <a:gd name="connsiteX76" fmla="*/ 4005582 w 4111544"/>
              <a:gd name="connsiteY76" fmla="*/ 1174286 h 1269536"/>
              <a:gd name="connsiteX77" fmla="*/ 4019870 w 4111544"/>
              <a:gd name="connsiteY77" fmla="*/ 1169523 h 1269536"/>
              <a:gd name="connsiteX78" fmla="*/ 4024632 w 4111544"/>
              <a:gd name="connsiteY78" fmla="*/ 1117136 h 1269536"/>
              <a:gd name="connsiteX79" fmla="*/ 4029395 w 4111544"/>
              <a:gd name="connsiteY79" fmla="*/ 1102848 h 1269536"/>
              <a:gd name="connsiteX80" fmla="*/ 4043682 w 4111544"/>
              <a:gd name="connsiteY80" fmla="*/ 1093323 h 1269536"/>
              <a:gd name="connsiteX81" fmla="*/ 4057970 w 4111544"/>
              <a:gd name="connsiteY81" fmla="*/ 1088561 h 1269536"/>
              <a:gd name="connsiteX82" fmla="*/ 4091307 w 4111544"/>
              <a:gd name="connsiteY82" fmla="*/ 1040936 h 1269536"/>
              <a:gd name="connsiteX83" fmla="*/ 4086545 w 4111544"/>
              <a:gd name="connsiteY83" fmla="*/ 998073 h 1269536"/>
              <a:gd name="connsiteX84" fmla="*/ 4081782 w 4111544"/>
              <a:gd name="connsiteY84" fmla="*/ 983786 h 1269536"/>
              <a:gd name="connsiteX85" fmla="*/ 4077020 w 4111544"/>
              <a:gd name="connsiteY85" fmla="*/ 964736 h 1269536"/>
              <a:gd name="connsiteX86" fmla="*/ 4072257 w 4111544"/>
              <a:gd name="connsiteY86" fmla="*/ 926636 h 1269536"/>
              <a:gd name="connsiteX87" fmla="*/ 4086545 w 4111544"/>
              <a:gd name="connsiteY87" fmla="*/ 864723 h 1269536"/>
              <a:gd name="connsiteX88" fmla="*/ 4091307 w 4111544"/>
              <a:gd name="connsiteY88" fmla="*/ 850436 h 1269536"/>
              <a:gd name="connsiteX89" fmla="*/ 4077020 w 4111544"/>
              <a:gd name="connsiteY89" fmla="*/ 817098 h 1269536"/>
              <a:gd name="connsiteX90" fmla="*/ 4062732 w 4111544"/>
              <a:gd name="connsiteY90" fmla="*/ 788523 h 1269536"/>
              <a:gd name="connsiteX91" fmla="*/ 4072257 w 4111544"/>
              <a:gd name="connsiteY91" fmla="*/ 640886 h 1269536"/>
              <a:gd name="connsiteX92" fmla="*/ 4081782 w 4111544"/>
              <a:gd name="connsiteY92" fmla="*/ 545636 h 1269536"/>
              <a:gd name="connsiteX93" fmla="*/ 4077020 w 4111544"/>
              <a:gd name="connsiteY93" fmla="*/ 488486 h 1269536"/>
              <a:gd name="connsiteX94" fmla="*/ 4077020 w 4111544"/>
              <a:gd name="connsiteY94" fmla="*/ 412286 h 1269536"/>
              <a:gd name="connsiteX95" fmla="*/ 4086545 w 4111544"/>
              <a:gd name="connsiteY95" fmla="*/ 397998 h 1269536"/>
              <a:gd name="connsiteX96" fmla="*/ 4091307 w 4111544"/>
              <a:gd name="connsiteY96" fmla="*/ 383711 h 1269536"/>
              <a:gd name="connsiteX97" fmla="*/ 4081782 w 4111544"/>
              <a:gd name="connsiteY97" fmla="*/ 331323 h 1269536"/>
              <a:gd name="connsiteX98" fmla="*/ 4062732 w 4111544"/>
              <a:gd name="connsiteY98" fmla="*/ 302748 h 1269536"/>
              <a:gd name="connsiteX99" fmla="*/ 4072257 w 4111544"/>
              <a:gd name="connsiteY99" fmla="*/ 259886 h 1269536"/>
              <a:gd name="connsiteX100" fmla="*/ 4091307 w 4111544"/>
              <a:gd name="connsiteY100" fmla="*/ 231311 h 1269536"/>
              <a:gd name="connsiteX101" fmla="*/ 4096070 w 4111544"/>
              <a:gd name="connsiteY101" fmla="*/ 217023 h 1269536"/>
              <a:gd name="connsiteX102" fmla="*/ 4105595 w 4111544"/>
              <a:gd name="connsiteY102" fmla="*/ 202736 h 1269536"/>
              <a:gd name="connsiteX103" fmla="*/ 4105595 w 4111544"/>
              <a:gd name="connsiteY103" fmla="*/ 112248 h 1269536"/>
              <a:gd name="connsiteX104" fmla="*/ 4091307 w 4111544"/>
              <a:gd name="connsiteY104" fmla="*/ 83673 h 1269536"/>
              <a:gd name="connsiteX105" fmla="*/ 4072257 w 4111544"/>
              <a:gd name="connsiteY105" fmla="*/ 69386 h 1269536"/>
              <a:gd name="connsiteX106" fmla="*/ 4043682 w 4111544"/>
              <a:gd name="connsiteY106" fmla="*/ 50336 h 1269536"/>
              <a:gd name="connsiteX107" fmla="*/ 4029395 w 4111544"/>
              <a:gd name="connsiteY107" fmla="*/ 40811 h 1269536"/>
              <a:gd name="connsiteX108" fmla="*/ 3962720 w 4111544"/>
              <a:gd name="connsiteY108" fmla="*/ 26523 h 1269536"/>
              <a:gd name="connsiteX109" fmla="*/ 3786507 w 4111544"/>
              <a:gd name="connsiteY109" fmla="*/ 31286 h 1269536"/>
              <a:gd name="connsiteX110" fmla="*/ 3772220 w 4111544"/>
              <a:gd name="connsiteY110" fmla="*/ 36048 h 1269536"/>
              <a:gd name="connsiteX111" fmla="*/ 3734120 w 4111544"/>
              <a:gd name="connsiteY111" fmla="*/ 45573 h 1269536"/>
              <a:gd name="connsiteX112" fmla="*/ 3657920 w 4111544"/>
              <a:gd name="connsiteY112" fmla="*/ 40811 h 1269536"/>
              <a:gd name="connsiteX113" fmla="*/ 3615057 w 4111544"/>
              <a:gd name="connsiteY113" fmla="*/ 26523 h 1269536"/>
              <a:gd name="connsiteX114" fmla="*/ 3572195 w 4111544"/>
              <a:gd name="connsiteY114" fmla="*/ 12236 h 1269536"/>
              <a:gd name="connsiteX115" fmla="*/ 3538857 w 4111544"/>
              <a:gd name="connsiteY115" fmla="*/ 7473 h 1269536"/>
              <a:gd name="connsiteX116" fmla="*/ 3491232 w 4111544"/>
              <a:gd name="connsiteY116" fmla="*/ 7473 h 1269536"/>
              <a:gd name="connsiteX117" fmla="*/ 3476945 w 4111544"/>
              <a:gd name="connsiteY117" fmla="*/ 16998 h 1269536"/>
              <a:gd name="connsiteX118" fmla="*/ 3400745 w 4111544"/>
              <a:gd name="connsiteY118" fmla="*/ 36048 h 1269536"/>
              <a:gd name="connsiteX119" fmla="*/ 3143570 w 4111544"/>
              <a:gd name="connsiteY119" fmla="*/ 40811 h 1269536"/>
              <a:gd name="connsiteX120" fmla="*/ 3019745 w 4111544"/>
              <a:gd name="connsiteY120" fmla="*/ 31286 h 1269536"/>
              <a:gd name="connsiteX121" fmla="*/ 2991170 w 4111544"/>
              <a:gd name="connsiteY121" fmla="*/ 21761 h 1269536"/>
              <a:gd name="connsiteX122" fmla="*/ 2976882 w 4111544"/>
              <a:gd name="connsiteY122" fmla="*/ 16998 h 1269536"/>
              <a:gd name="connsiteX123" fmla="*/ 2929257 w 4111544"/>
              <a:gd name="connsiteY123" fmla="*/ 26523 h 1269536"/>
              <a:gd name="connsiteX124" fmla="*/ 2905445 w 4111544"/>
              <a:gd name="connsiteY124" fmla="*/ 31286 h 1269536"/>
              <a:gd name="connsiteX125" fmla="*/ 2710182 w 4111544"/>
              <a:gd name="connsiteY125" fmla="*/ 36048 h 1269536"/>
              <a:gd name="connsiteX126" fmla="*/ 2595882 w 4111544"/>
              <a:gd name="connsiteY126" fmla="*/ 31286 h 1269536"/>
              <a:gd name="connsiteX127" fmla="*/ 2581595 w 4111544"/>
              <a:gd name="connsiteY127" fmla="*/ 26523 h 1269536"/>
              <a:gd name="connsiteX128" fmla="*/ 2453007 w 4111544"/>
              <a:gd name="connsiteY128" fmla="*/ 36048 h 1269536"/>
              <a:gd name="connsiteX129" fmla="*/ 2362520 w 4111544"/>
              <a:gd name="connsiteY129" fmla="*/ 40811 h 1269536"/>
              <a:gd name="connsiteX130" fmla="*/ 2238695 w 4111544"/>
              <a:gd name="connsiteY130" fmla="*/ 50336 h 1269536"/>
              <a:gd name="connsiteX131" fmla="*/ 2124395 w 4111544"/>
              <a:gd name="connsiteY131" fmla="*/ 45573 h 1269536"/>
              <a:gd name="connsiteX132" fmla="*/ 1914845 w 4111544"/>
              <a:gd name="connsiteY132" fmla="*/ 40811 h 1269536"/>
              <a:gd name="connsiteX133" fmla="*/ 1852932 w 4111544"/>
              <a:gd name="connsiteY133" fmla="*/ 36048 h 1269536"/>
              <a:gd name="connsiteX134" fmla="*/ 1824357 w 4111544"/>
              <a:gd name="connsiteY134" fmla="*/ 26523 h 1269536"/>
              <a:gd name="connsiteX135" fmla="*/ 1810070 w 4111544"/>
              <a:gd name="connsiteY135" fmla="*/ 21761 h 1269536"/>
              <a:gd name="connsiteX136" fmla="*/ 1729107 w 4111544"/>
              <a:gd name="connsiteY136" fmla="*/ 16998 h 1269536"/>
              <a:gd name="connsiteX137" fmla="*/ 1676720 w 4111544"/>
              <a:gd name="connsiteY137" fmla="*/ 12236 h 1269536"/>
              <a:gd name="connsiteX138" fmla="*/ 1614807 w 4111544"/>
              <a:gd name="connsiteY138" fmla="*/ 16998 h 1269536"/>
              <a:gd name="connsiteX139" fmla="*/ 1590995 w 4111544"/>
              <a:gd name="connsiteY139" fmla="*/ 21761 h 1269536"/>
              <a:gd name="connsiteX140" fmla="*/ 1543370 w 4111544"/>
              <a:gd name="connsiteY140" fmla="*/ 26523 h 1269536"/>
              <a:gd name="connsiteX141" fmla="*/ 1514795 w 4111544"/>
              <a:gd name="connsiteY141" fmla="*/ 31286 h 1269536"/>
              <a:gd name="connsiteX142" fmla="*/ 1486220 w 4111544"/>
              <a:gd name="connsiteY142" fmla="*/ 40811 h 1269536"/>
              <a:gd name="connsiteX143" fmla="*/ 1290957 w 4111544"/>
              <a:gd name="connsiteY143" fmla="*/ 36048 h 1269536"/>
              <a:gd name="connsiteX144" fmla="*/ 1262382 w 4111544"/>
              <a:gd name="connsiteY144" fmla="*/ 31286 h 1269536"/>
              <a:gd name="connsiteX145" fmla="*/ 1067120 w 4111544"/>
              <a:gd name="connsiteY145" fmla="*/ 36048 h 1269536"/>
              <a:gd name="connsiteX146" fmla="*/ 1043307 w 4111544"/>
              <a:gd name="connsiteY146" fmla="*/ 40811 h 1269536"/>
              <a:gd name="connsiteX147" fmla="*/ 1029020 w 4111544"/>
              <a:gd name="connsiteY147" fmla="*/ 45573 h 1269536"/>
              <a:gd name="connsiteX148" fmla="*/ 809945 w 4111544"/>
              <a:gd name="connsiteY148" fmla="*/ 40811 h 1269536"/>
              <a:gd name="connsiteX149" fmla="*/ 752795 w 4111544"/>
              <a:gd name="connsiteY149" fmla="*/ 36048 h 1269536"/>
              <a:gd name="connsiteX150" fmla="*/ 728982 w 4111544"/>
              <a:gd name="connsiteY150" fmla="*/ 31286 h 1269536"/>
              <a:gd name="connsiteX151" fmla="*/ 671832 w 4111544"/>
              <a:gd name="connsiteY151" fmla="*/ 26523 h 1269536"/>
              <a:gd name="connsiteX152" fmla="*/ 624207 w 4111544"/>
              <a:gd name="connsiteY152" fmla="*/ 16998 h 1269536"/>
              <a:gd name="connsiteX153" fmla="*/ 538482 w 4111544"/>
              <a:gd name="connsiteY153" fmla="*/ 21761 h 1269536"/>
              <a:gd name="connsiteX154" fmla="*/ 467045 w 4111544"/>
              <a:gd name="connsiteY154" fmla="*/ 31286 h 1269536"/>
              <a:gd name="connsiteX155" fmla="*/ 452757 w 4111544"/>
              <a:gd name="connsiteY155" fmla="*/ 36048 h 1269536"/>
              <a:gd name="connsiteX156" fmla="*/ 319407 w 4111544"/>
              <a:gd name="connsiteY156" fmla="*/ 31286 h 1269536"/>
              <a:gd name="connsiteX157" fmla="*/ 271782 w 4111544"/>
              <a:gd name="connsiteY157" fmla="*/ 26523 h 1269536"/>
              <a:gd name="connsiteX158" fmla="*/ 224157 w 4111544"/>
              <a:gd name="connsiteY158" fmla="*/ 16998 h 1269536"/>
              <a:gd name="connsiteX159" fmla="*/ 124145 w 4111544"/>
              <a:gd name="connsiteY159" fmla="*/ 12236 h 1269536"/>
              <a:gd name="connsiteX160" fmla="*/ 86045 w 4111544"/>
              <a:gd name="connsiteY160" fmla="*/ 16998 h 1269536"/>
              <a:gd name="connsiteX161" fmla="*/ 71757 w 4111544"/>
              <a:gd name="connsiteY161" fmla="*/ 26523 h 1269536"/>
              <a:gd name="connsiteX162" fmla="*/ 43182 w 4111544"/>
              <a:gd name="connsiteY162" fmla="*/ 36048 h 1269536"/>
              <a:gd name="connsiteX163" fmla="*/ 28895 w 4111544"/>
              <a:gd name="connsiteY163" fmla="*/ 40811 h 1269536"/>
              <a:gd name="connsiteX164" fmla="*/ 14607 w 4111544"/>
              <a:gd name="connsiteY164" fmla="*/ 45573 h 1269536"/>
              <a:gd name="connsiteX165" fmla="*/ 320 w 4111544"/>
              <a:gd name="connsiteY165" fmla="*/ 55098 h 1269536"/>
              <a:gd name="connsiteX166" fmla="*/ 5082 w 4111544"/>
              <a:gd name="connsiteY166" fmla="*/ 764711 h 1269536"/>
              <a:gd name="connsiteX167" fmla="*/ 9845 w 4111544"/>
              <a:gd name="connsiteY167" fmla="*/ 807573 h 1269536"/>
              <a:gd name="connsiteX168" fmla="*/ 14607 w 4111544"/>
              <a:gd name="connsiteY168" fmla="*/ 1140948 h 1269536"/>
              <a:gd name="connsiteX169" fmla="*/ 24132 w 4111544"/>
              <a:gd name="connsiteY169" fmla="*/ 1174286 h 1269536"/>
              <a:gd name="connsiteX170" fmla="*/ 19370 w 4111544"/>
              <a:gd name="connsiteY170" fmla="*/ 1207623 h 1269536"/>
              <a:gd name="connsiteX0" fmla="*/ 19106 w 4111280"/>
              <a:gd name="connsiteY0" fmla="*/ 1210795 h 1272708"/>
              <a:gd name="connsiteX1" fmla="*/ 61968 w 4111280"/>
              <a:gd name="connsiteY1" fmla="*/ 1220320 h 1272708"/>
              <a:gd name="connsiteX2" fmla="*/ 76256 w 4111280"/>
              <a:gd name="connsiteY2" fmla="*/ 1229845 h 1272708"/>
              <a:gd name="connsiteX3" fmla="*/ 90543 w 4111280"/>
              <a:gd name="connsiteY3" fmla="*/ 1234608 h 1272708"/>
              <a:gd name="connsiteX4" fmla="*/ 204843 w 4111280"/>
              <a:gd name="connsiteY4" fmla="*/ 1229845 h 1272708"/>
              <a:gd name="connsiteX5" fmla="*/ 233418 w 4111280"/>
              <a:gd name="connsiteY5" fmla="*/ 1220320 h 1272708"/>
              <a:gd name="connsiteX6" fmla="*/ 247706 w 4111280"/>
              <a:gd name="connsiteY6" fmla="*/ 1215558 h 1272708"/>
              <a:gd name="connsiteX7" fmla="*/ 261993 w 4111280"/>
              <a:gd name="connsiteY7" fmla="*/ 1210795 h 1272708"/>
              <a:gd name="connsiteX8" fmla="*/ 295331 w 4111280"/>
              <a:gd name="connsiteY8" fmla="*/ 1220320 h 1272708"/>
              <a:gd name="connsiteX9" fmla="*/ 309618 w 4111280"/>
              <a:gd name="connsiteY9" fmla="*/ 1229845 h 1272708"/>
              <a:gd name="connsiteX10" fmla="*/ 519168 w 4111280"/>
              <a:gd name="connsiteY10" fmla="*/ 1229845 h 1272708"/>
              <a:gd name="connsiteX11" fmla="*/ 552506 w 4111280"/>
              <a:gd name="connsiteY11" fmla="*/ 1244133 h 1272708"/>
              <a:gd name="connsiteX12" fmla="*/ 566793 w 4111280"/>
              <a:gd name="connsiteY12" fmla="*/ 1248895 h 1272708"/>
              <a:gd name="connsiteX13" fmla="*/ 576318 w 4111280"/>
              <a:gd name="connsiteY13" fmla="*/ 1234608 h 1272708"/>
              <a:gd name="connsiteX14" fmla="*/ 614418 w 4111280"/>
              <a:gd name="connsiteY14" fmla="*/ 1244133 h 1272708"/>
              <a:gd name="connsiteX15" fmla="*/ 628706 w 4111280"/>
              <a:gd name="connsiteY15" fmla="*/ 1258420 h 1272708"/>
              <a:gd name="connsiteX16" fmla="*/ 642993 w 4111280"/>
              <a:gd name="connsiteY16" fmla="*/ 1263183 h 1272708"/>
              <a:gd name="connsiteX17" fmla="*/ 657281 w 4111280"/>
              <a:gd name="connsiteY17" fmla="*/ 1272708 h 1272708"/>
              <a:gd name="connsiteX18" fmla="*/ 719193 w 4111280"/>
              <a:gd name="connsiteY18" fmla="*/ 1267945 h 1272708"/>
              <a:gd name="connsiteX19" fmla="*/ 733481 w 4111280"/>
              <a:gd name="connsiteY19" fmla="*/ 1263183 h 1272708"/>
              <a:gd name="connsiteX20" fmla="*/ 752531 w 4111280"/>
              <a:gd name="connsiteY20" fmla="*/ 1258420 h 1272708"/>
              <a:gd name="connsiteX21" fmla="*/ 766818 w 4111280"/>
              <a:gd name="connsiteY21" fmla="*/ 1253658 h 1272708"/>
              <a:gd name="connsiteX22" fmla="*/ 838256 w 4111280"/>
              <a:gd name="connsiteY22" fmla="*/ 1248895 h 1272708"/>
              <a:gd name="connsiteX23" fmla="*/ 876356 w 4111280"/>
              <a:gd name="connsiteY23" fmla="*/ 1244133 h 1272708"/>
              <a:gd name="connsiteX24" fmla="*/ 904931 w 4111280"/>
              <a:gd name="connsiteY24" fmla="*/ 1234608 h 1272708"/>
              <a:gd name="connsiteX25" fmla="*/ 919218 w 4111280"/>
              <a:gd name="connsiteY25" fmla="*/ 1229845 h 1272708"/>
              <a:gd name="connsiteX26" fmla="*/ 1081143 w 4111280"/>
              <a:gd name="connsiteY26" fmla="*/ 1239370 h 1272708"/>
              <a:gd name="connsiteX27" fmla="*/ 1095431 w 4111280"/>
              <a:gd name="connsiteY27" fmla="*/ 1244133 h 1272708"/>
              <a:gd name="connsiteX28" fmla="*/ 1109718 w 4111280"/>
              <a:gd name="connsiteY28" fmla="*/ 1253658 h 1272708"/>
              <a:gd name="connsiteX29" fmla="*/ 1214493 w 4111280"/>
              <a:gd name="connsiteY29" fmla="*/ 1248895 h 1272708"/>
              <a:gd name="connsiteX30" fmla="*/ 1257356 w 4111280"/>
              <a:gd name="connsiteY30" fmla="*/ 1229845 h 1272708"/>
              <a:gd name="connsiteX31" fmla="*/ 1285931 w 4111280"/>
              <a:gd name="connsiteY31" fmla="*/ 1225083 h 1272708"/>
              <a:gd name="connsiteX32" fmla="*/ 1500243 w 4111280"/>
              <a:gd name="connsiteY32" fmla="*/ 1229845 h 1272708"/>
              <a:gd name="connsiteX33" fmla="*/ 1543106 w 4111280"/>
              <a:gd name="connsiteY33" fmla="*/ 1244133 h 1272708"/>
              <a:gd name="connsiteX34" fmla="*/ 1557393 w 4111280"/>
              <a:gd name="connsiteY34" fmla="*/ 1248895 h 1272708"/>
              <a:gd name="connsiteX35" fmla="*/ 1590731 w 4111280"/>
              <a:gd name="connsiteY35" fmla="*/ 1244133 h 1272708"/>
              <a:gd name="connsiteX36" fmla="*/ 1605018 w 4111280"/>
              <a:gd name="connsiteY36" fmla="*/ 1239370 h 1272708"/>
              <a:gd name="connsiteX37" fmla="*/ 1628831 w 4111280"/>
              <a:gd name="connsiteY37" fmla="*/ 1234608 h 1272708"/>
              <a:gd name="connsiteX38" fmla="*/ 1800281 w 4111280"/>
              <a:gd name="connsiteY38" fmla="*/ 1239370 h 1272708"/>
              <a:gd name="connsiteX39" fmla="*/ 1857431 w 4111280"/>
              <a:gd name="connsiteY39" fmla="*/ 1244133 h 1272708"/>
              <a:gd name="connsiteX40" fmla="*/ 1905056 w 4111280"/>
              <a:gd name="connsiteY40" fmla="*/ 1258420 h 1272708"/>
              <a:gd name="connsiteX41" fmla="*/ 1919343 w 4111280"/>
              <a:gd name="connsiteY41" fmla="*/ 1263183 h 1272708"/>
              <a:gd name="connsiteX42" fmla="*/ 1933631 w 4111280"/>
              <a:gd name="connsiteY42" fmla="*/ 1272708 h 1272708"/>
              <a:gd name="connsiteX43" fmla="*/ 1986018 w 4111280"/>
              <a:gd name="connsiteY43" fmla="*/ 1263183 h 1272708"/>
              <a:gd name="connsiteX44" fmla="*/ 2000306 w 4111280"/>
              <a:gd name="connsiteY44" fmla="*/ 1253658 h 1272708"/>
              <a:gd name="connsiteX45" fmla="*/ 2014593 w 4111280"/>
              <a:gd name="connsiteY45" fmla="*/ 1248895 h 1272708"/>
              <a:gd name="connsiteX46" fmla="*/ 2043168 w 4111280"/>
              <a:gd name="connsiteY46" fmla="*/ 1229845 h 1272708"/>
              <a:gd name="connsiteX47" fmla="*/ 2090793 w 4111280"/>
              <a:gd name="connsiteY47" fmla="*/ 1220320 h 1272708"/>
              <a:gd name="connsiteX48" fmla="*/ 2147943 w 4111280"/>
              <a:gd name="connsiteY48" fmla="*/ 1225083 h 1272708"/>
              <a:gd name="connsiteX49" fmla="*/ 2233668 w 4111280"/>
              <a:gd name="connsiteY49" fmla="*/ 1229845 h 1272708"/>
              <a:gd name="connsiteX50" fmla="*/ 2257481 w 4111280"/>
              <a:gd name="connsiteY50" fmla="*/ 1234608 h 1272708"/>
              <a:gd name="connsiteX51" fmla="*/ 2290818 w 4111280"/>
              <a:gd name="connsiteY51" fmla="*/ 1239370 h 1272708"/>
              <a:gd name="connsiteX52" fmla="*/ 2371781 w 4111280"/>
              <a:gd name="connsiteY52" fmla="*/ 1239370 h 1272708"/>
              <a:gd name="connsiteX53" fmla="*/ 2433693 w 4111280"/>
              <a:gd name="connsiteY53" fmla="*/ 1244133 h 1272708"/>
              <a:gd name="connsiteX54" fmla="*/ 2571806 w 4111280"/>
              <a:gd name="connsiteY54" fmla="*/ 1244133 h 1272708"/>
              <a:gd name="connsiteX55" fmla="*/ 2614668 w 4111280"/>
              <a:gd name="connsiteY55" fmla="*/ 1229845 h 1272708"/>
              <a:gd name="connsiteX56" fmla="*/ 2628956 w 4111280"/>
              <a:gd name="connsiteY56" fmla="*/ 1225083 h 1272708"/>
              <a:gd name="connsiteX57" fmla="*/ 2643243 w 4111280"/>
              <a:gd name="connsiteY57" fmla="*/ 1220320 h 1272708"/>
              <a:gd name="connsiteX58" fmla="*/ 2986143 w 4111280"/>
              <a:gd name="connsiteY58" fmla="*/ 1229845 h 1272708"/>
              <a:gd name="connsiteX59" fmla="*/ 3081393 w 4111280"/>
              <a:gd name="connsiteY59" fmla="*/ 1225083 h 1272708"/>
              <a:gd name="connsiteX60" fmla="*/ 3238556 w 4111280"/>
              <a:gd name="connsiteY60" fmla="*/ 1229845 h 1272708"/>
              <a:gd name="connsiteX61" fmla="*/ 3252843 w 4111280"/>
              <a:gd name="connsiteY61" fmla="*/ 1234608 h 1272708"/>
              <a:gd name="connsiteX62" fmla="*/ 3295706 w 4111280"/>
              <a:gd name="connsiteY62" fmla="*/ 1244133 h 1272708"/>
              <a:gd name="connsiteX63" fmla="*/ 3309993 w 4111280"/>
              <a:gd name="connsiteY63" fmla="*/ 1248895 h 1272708"/>
              <a:gd name="connsiteX64" fmla="*/ 3400481 w 4111280"/>
              <a:gd name="connsiteY64" fmla="*/ 1253658 h 1272708"/>
              <a:gd name="connsiteX65" fmla="*/ 3433818 w 4111280"/>
              <a:gd name="connsiteY65" fmla="*/ 1248895 h 1272708"/>
              <a:gd name="connsiteX66" fmla="*/ 3462393 w 4111280"/>
              <a:gd name="connsiteY66" fmla="*/ 1239370 h 1272708"/>
              <a:gd name="connsiteX67" fmla="*/ 3505256 w 4111280"/>
              <a:gd name="connsiteY67" fmla="*/ 1225083 h 1272708"/>
              <a:gd name="connsiteX68" fmla="*/ 3543356 w 4111280"/>
              <a:gd name="connsiteY68" fmla="*/ 1220320 h 1272708"/>
              <a:gd name="connsiteX69" fmla="*/ 3700518 w 4111280"/>
              <a:gd name="connsiteY69" fmla="*/ 1225083 h 1272708"/>
              <a:gd name="connsiteX70" fmla="*/ 3729093 w 4111280"/>
              <a:gd name="connsiteY70" fmla="*/ 1234608 h 1272708"/>
              <a:gd name="connsiteX71" fmla="*/ 3752906 w 4111280"/>
              <a:gd name="connsiteY71" fmla="*/ 1239370 h 1272708"/>
              <a:gd name="connsiteX72" fmla="*/ 3819581 w 4111280"/>
              <a:gd name="connsiteY72" fmla="*/ 1225083 h 1272708"/>
              <a:gd name="connsiteX73" fmla="*/ 3938643 w 4111280"/>
              <a:gd name="connsiteY73" fmla="*/ 1220320 h 1272708"/>
              <a:gd name="connsiteX74" fmla="*/ 3967218 w 4111280"/>
              <a:gd name="connsiteY74" fmla="*/ 1206033 h 1272708"/>
              <a:gd name="connsiteX75" fmla="*/ 3991031 w 4111280"/>
              <a:gd name="connsiteY75" fmla="*/ 1186983 h 1272708"/>
              <a:gd name="connsiteX76" fmla="*/ 4005318 w 4111280"/>
              <a:gd name="connsiteY76" fmla="*/ 1177458 h 1272708"/>
              <a:gd name="connsiteX77" fmla="*/ 4019606 w 4111280"/>
              <a:gd name="connsiteY77" fmla="*/ 1172695 h 1272708"/>
              <a:gd name="connsiteX78" fmla="*/ 4024368 w 4111280"/>
              <a:gd name="connsiteY78" fmla="*/ 1120308 h 1272708"/>
              <a:gd name="connsiteX79" fmla="*/ 4029131 w 4111280"/>
              <a:gd name="connsiteY79" fmla="*/ 1106020 h 1272708"/>
              <a:gd name="connsiteX80" fmla="*/ 4043418 w 4111280"/>
              <a:gd name="connsiteY80" fmla="*/ 1096495 h 1272708"/>
              <a:gd name="connsiteX81" fmla="*/ 4057706 w 4111280"/>
              <a:gd name="connsiteY81" fmla="*/ 1091733 h 1272708"/>
              <a:gd name="connsiteX82" fmla="*/ 4091043 w 4111280"/>
              <a:gd name="connsiteY82" fmla="*/ 1044108 h 1272708"/>
              <a:gd name="connsiteX83" fmla="*/ 4086281 w 4111280"/>
              <a:gd name="connsiteY83" fmla="*/ 1001245 h 1272708"/>
              <a:gd name="connsiteX84" fmla="*/ 4081518 w 4111280"/>
              <a:gd name="connsiteY84" fmla="*/ 986958 h 1272708"/>
              <a:gd name="connsiteX85" fmla="*/ 4076756 w 4111280"/>
              <a:gd name="connsiteY85" fmla="*/ 967908 h 1272708"/>
              <a:gd name="connsiteX86" fmla="*/ 4071993 w 4111280"/>
              <a:gd name="connsiteY86" fmla="*/ 929808 h 1272708"/>
              <a:gd name="connsiteX87" fmla="*/ 4086281 w 4111280"/>
              <a:gd name="connsiteY87" fmla="*/ 867895 h 1272708"/>
              <a:gd name="connsiteX88" fmla="*/ 4091043 w 4111280"/>
              <a:gd name="connsiteY88" fmla="*/ 853608 h 1272708"/>
              <a:gd name="connsiteX89" fmla="*/ 4076756 w 4111280"/>
              <a:gd name="connsiteY89" fmla="*/ 820270 h 1272708"/>
              <a:gd name="connsiteX90" fmla="*/ 4062468 w 4111280"/>
              <a:gd name="connsiteY90" fmla="*/ 791695 h 1272708"/>
              <a:gd name="connsiteX91" fmla="*/ 4071993 w 4111280"/>
              <a:gd name="connsiteY91" fmla="*/ 644058 h 1272708"/>
              <a:gd name="connsiteX92" fmla="*/ 4081518 w 4111280"/>
              <a:gd name="connsiteY92" fmla="*/ 548808 h 1272708"/>
              <a:gd name="connsiteX93" fmla="*/ 4076756 w 4111280"/>
              <a:gd name="connsiteY93" fmla="*/ 491658 h 1272708"/>
              <a:gd name="connsiteX94" fmla="*/ 4076756 w 4111280"/>
              <a:gd name="connsiteY94" fmla="*/ 415458 h 1272708"/>
              <a:gd name="connsiteX95" fmla="*/ 4086281 w 4111280"/>
              <a:gd name="connsiteY95" fmla="*/ 401170 h 1272708"/>
              <a:gd name="connsiteX96" fmla="*/ 4091043 w 4111280"/>
              <a:gd name="connsiteY96" fmla="*/ 386883 h 1272708"/>
              <a:gd name="connsiteX97" fmla="*/ 4081518 w 4111280"/>
              <a:gd name="connsiteY97" fmla="*/ 334495 h 1272708"/>
              <a:gd name="connsiteX98" fmla="*/ 4062468 w 4111280"/>
              <a:gd name="connsiteY98" fmla="*/ 305920 h 1272708"/>
              <a:gd name="connsiteX99" fmla="*/ 4071993 w 4111280"/>
              <a:gd name="connsiteY99" fmla="*/ 263058 h 1272708"/>
              <a:gd name="connsiteX100" fmla="*/ 4091043 w 4111280"/>
              <a:gd name="connsiteY100" fmla="*/ 234483 h 1272708"/>
              <a:gd name="connsiteX101" fmla="*/ 4095806 w 4111280"/>
              <a:gd name="connsiteY101" fmla="*/ 220195 h 1272708"/>
              <a:gd name="connsiteX102" fmla="*/ 4105331 w 4111280"/>
              <a:gd name="connsiteY102" fmla="*/ 205908 h 1272708"/>
              <a:gd name="connsiteX103" fmla="*/ 4105331 w 4111280"/>
              <a:gd name="connsiteY103" fmla="*/ 115420 h 1272708"/>
              <a:gd name="connsiteX104" fmla="*/ 4091043 w 4111280"/>
              <a:gd name="connsiteY104" fmla="*/ 86845 h 1272708"/>
              <a:gd name="connsiteX105" fmla="*/ 4071993 w 4111280"/>
              <a:gd name="connsiteY105" fmla="*/ 72558 h 1272708"/>
              <a:gd name="connsiteX106" fmla="*/ 4043418 w 4111280"/>
              <a:gd name="connsiteY106" fmla="*/ 53508 h 1272708"/>
              <a:gd name="connsiteX107" fmla="*/ 4029131 w 4111280"/>
              <a:gd name="connsiteY107" fmla="*/ 43983 h 1272708"/>
              <a:gd name="connsiteX108" fmla="*/ 3962456 w 4111280"/>
              <a:gd name="connsiteY108" fmla="*/ 29695 h 1272708"/>
              <a:gd name="connsiteX109" fmla="*/ 3786243 w 4111280"/>
              <a:gd name="connsiteY109" fmla="*/ 34458 h 1272708"/>
              <a:gd name="connsiteX110" fmla="*/ 3771956 w 4111280"/>
              <a:gd name="connsiteY110" fmla="*/ 39220 h 1272708"/>
              <a:gd name="connsiteX111" fmla="*/ 3733856 w 4111280"/>
              <a:gd name="connsiteY111" fmla="*/ 48745 h 1272708"/>
              <a:gd name="connsiteX112" fmla="*/ 3657656 w 4111280"/>
              <a:gd name="connsiteY112" fmla="*/ 43983 h 1272708"/>
              <a:gd name="connsiteX113" fmla="*/ 3614793 w 4111280"/>
              <a:gd name="connsiteY113" fmla="*/ 29695 h 1272708"/>
              <a:gd name="connsiteX114" fmla="*/ 3571931 w 4111280"/>
              <a:gd name="connsiteY114" fmla="*/ 15408 h 1272708"/>
              <a:gd name="connsiteX115" fmla="*/ 3538593 w 4111280"/>
              <a:gd name="connsiteY115" fmla="*/ 10645 h 1272708"/>
              <a:gd name="connsiteX116" fmla="*/ 3490968 w 4111280"/>
              <a:gd name="connsiteY116" fmla="*/ 10645 h 1272708"/>
              <a:gd name="connsiteX117" fmla="*/ 3476681 w 4111280"/>
              <a:gd name="connsiteY117" fmla="*/ 20170 h 1272708"/>
              <a:gd name="connsiteX118" fmla="*/ 3400481 w 4111280"/>
              <a:gd name="connsiteY118" fmla="*/ 39220 h 1272708"/>
              <a:gd name="connsiteX119" fmla="*/ 3143306 w 4111280"/>
              <a:gd name="connsiteY119" fmla="*/ 43983 h 1272708"/>
              <a:gd name="connsiteX120" fmla="*/ 3019481 w 4111280"/>
              <a:gd name="connsiteY120" fmla="*/ 34458 h 1272708"/>
              <a:gd name="connsiteX121" fmla="*/ 2990906 w 4111280"/>
              <a:gd name="connsiteY121" fmla="*/ 24933 h 1272708"/>
              <a:gd name="connsiteX122" fmla="*/ 2976618 w 4111280"/>
              <a:gd name="connsiteY122" fmla="*/ 20170 h 1272708"/>
              <a:gd name="connsiteX123" fmla="*/ 2928993 w 4111280"/>
              <a:gd name="connsiteY123" fmla="*/ 29695 h 1272708"/>
              <a:gd name="connsiteX124" fmla="*/ 2905181 w 4111280"/>
              <a:gd name="connsiteY124" fmla="*/ 34458 h 1272708"/>
              <a:gd name="connsiteX125" fmla="*/ 2709918 w 4111280"/>
              <a:gd name="connsiteY125" fmla="*/ 39220 h 1272708"/>
              <a:gd name="connsiteX126" fmla="*/ 2595618 w 4111280"/>
              <a:gd name="connsiteY126" fmla="*/ 34458 h 1272708"/>
              <a:gd name="connsiteX127" fmla="*/ 2581331 w 4111280"/>
              <a:gd name="connsiteY127" fmla="*/ 29695 h 1272708"/>
              <a:gd name="connsiteX128" fmla="*/ 2452743 w 4111280"/>
              <a:gd name="connsiteY128" fmla="*/ 39220 h 1272708"/>
              <a:gd name="connsiteX129" fmla="*/ 2362256 w 4111280"/>
              <a:gd name="connsiteY129" fmla="*/ 43983 h 1272708"/>
              <a:gd name="connsiteX130" fmla="*/ 2238431 w 4111280"/>
              <a:gd name="connsiteY130" fmla="*/ 53508 h 1272708"/>
              <a:gd name="connsiteX131" fmla="*/ 2124131 w 4111280"/>
              <a:gd name="connsiteY131" fmla="*/ 48745 h 1272708"/>
              <a:gd name="connsiteX132" fmla="*/ 1914581 w 4111280"/>
              <a:gd name="connsiteY132" fmla="*/ 43983 h 1272708"/>
              <a:gd name="connsiteX133" fmla="*/ 1852668 w 4111280"/>
              <a:gd name="connsiteY133" fmla="*/ 39220 h 1272708"/>
              <a:gd name="connsiteX134" fmla="*/ 1824093 w 4111280"/>
              <a:gd name="connsiteY134" fmla="*/ 29695 h 1272708"/>
              <a:gd name="connsiteX135" fmla="*/ 1809806 w 4111280"/>
              <a:gd name="connsiteY135" fmla="*/ 24933 h 1272708"/>
              <a:gd name="connsiteX136" fmla="*/ 1728843 w 4111280"/>
              <a:gd name="connsiteY136" fmla="*/ 20170 h 1272708"/>
              <a:gd name="connsiteX137" fmla="*/ 1676456 w 4111280"/>
              <a:gd name="connsiteY137" fmla="*/ 15408 h 1272708"/>
              <a:gd name="connsiteX138" fmla="*/ 1614543 w 4111280"/>
              <a:gd name="connsiteY138" fmla="*/ 20170 h 1272708"/>
              <a:gd name="connsiteX139" fmla="*/ 1590731 w 4111280"/>
              <a:gd name="connsiteY139" fmla="*/ 24933 h 1272708"/>
              <a:gd name="connsiteX140" fmla="*/ 1543106 w 4111280"/>
              <a:gd name="connsiteY140" fmla="*/ 29695 h 1272708"/>
              <a:gd name="connsiteX141" fmla="*/ 1514531 w 4111280"/>
              <a:gd name="connsiteY141" fmla="*/ 34458 h 1272708"/>
              <a:gd name="connsiteX142" fmla="*/ 1485956 w 4111280"/>
              <a:gd name="connsiteY142" fmla="*/ 43983 h 1272708"/>
              <a:gd name="connsiteX143" fmla="*/ 1290693 w 4111280"/>
              <a:gd name="connsiteY143" fmla="*/ 39220 h 1272708"/>
              <a:gd name="connsiteX144" fmla="*/ 1262118 w 4111280"/>
              <a:gd name="connsiteY144" fmla="*/ 34458 h 1272708"/>
              <a:gd name="connsiteX145" fmla="*/ 1066856 w 4111280"/>
              <a:gd name="connsiteY145" fmla="*/ 39220 h 1272708"/>
              <a:gd name="connsiteX146" fmla="*/ 1043043 w 4111280"/>
              <a:gd name="connsiteY146" fmla="*/ 43983 h 1272708"/>
              <a:gd name="connsiteX147" fmla="*/ 1028756 w 4111280"/>
              <a:gd name="connsiteY147" fmla="*/ 48745 h 1272708"/>
              <a:gd name="connsiteX148" fmla="*/ 809681 w 4111280"/>
              <a:gd name="connsiteY148" fmla="*/ 43983 h 1272708"/>
              <a:gd name="connsiteX149" fmla="*/ 752531 w 4111280"/>
              <a:gd name="connsiteY149" fmla="*/ 39220 h 1272708"/>
              <a:gd name="connsiteX150" fmla="*/ 728718 w 4111280"/>
              <a:gd name="connsiteY150" fmla="*/ 34458 h 1272708"/>
              <a:gd name="connsiteX151" fmla="*/ 671568 w 4111280"/>
              <a:gd name="connsiteY151" fmla="*/ 29695 h 1272708"/>
              <a:gd name="connsiteX152" fmla="*/ 623943 w 4111280"/>
              <a:gd name="connsiteY152" fmla="*/ 20170 h 1272708"/>
              <a:gd name="connsiteX153" fmla="*/ 538218 w 4111280"/>
              <a:gd name="connsiteY153" fmla="*/ 24933 h 1272708"/>
              <a:gd name="connsiteX154" fmla="*/ 466781 w 4111280"/>
              <a:gd name="connsiteY154" fmla="*/ 34458 h 1272708"/>
              <a:gd name="connsiteX155" fmla="*/ 452493 w 4111280"/>
              <a:gd name="connsiteY155" fmla="*/ 39220 h 1272708"/>
              <a:gd name="connsiteX156" fmla="*/ 319143 w 4111280"/>
              <a:gd name="connsiteY156" fmla="*/ 34458 h 1272708"/>
              <a:gd name="connsiteX157" fmla="*/ 271518 w 4111280"/>
              <a:gd name="connsiteY157" fmla="*/ 29695 h 1272708"/>
              <a:gd name="connsiteX158" fmla="*/ 223893 w 4111280"/>
              <a:gd name="connsiteY158" fmla="*/ 20170 h 1272708"/>
              <a:gd name="connsiteX159" fmla="*/ 123881 w 4111280"/>
              <a:gd name="connsiteY159" fmla="*/ 15408 h 1272708"/>
              <a:gd name="connsiteX160" fmla="*/ 85781 w 4111280"/>
              <a:gd name="connsiteY160" fmla="*/ 20170 h 1272708"/>
              <a:gd name="connsiteX161" fmla="*/ 71493 w 4111280"/>
              <a:gd name="connsiteY161" fmla="*/ 29695 h 1272708"/>
              <a:gd name="connsiteX162" fmla="*/ 42918 w 4111280"/>
              <a:gd name="connsiteY162" fmla="*/ 39220 h 1272708"/>
              <a:gd name="connsiteX163" fmla="*/ 28631 w 4111280"/>
              <a:gd name="connsiteY163" fmla="*/ 43983 h 1272708"/>
              <a:gd name="connsiteX164" fmla="*/ 14343 w 4111280"/>
              <a:gd name="connsiteY164" fmla="*/ 48745 h 1272708"/>
              <a:gd name="connsiteX165" fmla="*/ 56 w 4111280"/>
              <a:gd name="connsiteY165" fmla="*/ 58270 h 1272708"/>
              <a:gd name="connsiteX166" fmla="*/ 9581 w 4111280"/>
              <a:gd name="connsiteY166" fmla="*/ 810745 h 1272708"/>
              <a:gd name="connsiteX167" fmla="*/ 14343 w 4111280"/>
              <a:gd name="connsiteY167" fmla="*/ 1144120 h 1272708"/>
              <a:gd name="connsiteX168" fmla="*/ 23868 w 4111280"/>
              <a:gd name="connsiteY168" fmla="*/ 1177458 h 1272708"/>
              <a:gd name="connsiteX169" fmla="*/ 19106 w 4111280"/>
              <a:gd name="connsiteY169" fmla="*/ 1210795 h 1272708"/>
              <a:gd name="connsiteX0" fmla="*/ 19050 w 4111224"/>
              <a:gd name="connsiteY0" fmla="*/ 1235470 h 1297383"/>
              <a:gd name="connsiteX1" fmla="*/ 61912 w 4111224"/>
              <a:gd name="connsiteY1" fmla="*/ 1244995 h 1297383"/>
              <a:gd name="connsiteX2" fmla="*/ 76200 w 4111224"/>
              <a:gd name="connsiteY2" fmla="*/ 1254520 h 1297383"/>
              <a:gd name="connsiteX3" fmla="*/ 90487 w 4111224"/>
              <a:gd name="connsiteY3" fmla="*/ 1259283 h 1297383"/>
              <a:gd name="connsiteX4" fmla="*/ 204787 w 4111224"/>
              <a:gd name="connsiteY4" fmla="*/ 1254520 h 1297383"/>
              <a:gd name="connsiteX5" fmla="*/ 233362 w 4111224"/>
              <a:gd name="connsiteY5" fmla="*/ 1244995 h 1297383"/>
              <a:gd name="connsiteX6" fmla="*/ 247650 w 4111224"/>
              <a:gd name="connsiteY6" fmla="*/ 1240233 h 1297383"/>
              <a:gd name="connsiteX7" fmla="*/ 261937 w 4111224"/>
              <a:gd name="connsiteY7" fmla="*/ 1235470 h 1297383"/>
              <a:gd name="connsiteX8" fmla="*/ 295275 w 4111224"/>
              <a:gd name="connsiteY8" fmla="*/ 1244995 h 1297383"/>
              <a:gd name="connsiteX9" fmla="*/ 309562 w 4111224"/>
              <a:gd name="connsiteY9" fmla="*/ 1254520 h 1297383"/>
              <a:gd name="connsiteX10" fmla="*/ 519112 w 4111224"/>
              <a:gd name="connsiteY10" fmla="*/ 1254520 h 1297383"/>
              <a:gd name="connsiteX11" fmla="*/ 552450 w 4111224"/>
              <a:gd name="connsiteY11" fmla="*/ 1268808 h 1297383"/>
              <a:gd name="connsiteX12" fmla="*/ 566737 w 4111224"/>
              <a:gd name="connsiteY12" fmla="*/ 1273570 h 1297383"/>
              <a:gd name="connsiteX13" fmla="*/ 576262 w 4111224"/>
              <a:gd name="connsiteY13" fmla="*/ 1259283 h 1297383"/>
              <a:gd name="connsiteX14" fmla="*/ 614362 w 4111224"/>
              <a:gd name="connsiteY14" fmla="*/ 1268808 h 1297383"/>
              <a:gd name="connsiteX15" fmla="*/ 628650 w 4111224"/>
              <a:gd name="connsiteY15" fmla="*/ 1283095 h 1297383"/>
              <a:gd name="connsiteX16" fmla="*/ 642937 w 4111224"/>
              <a:gd name="connsiteY16" fmla="*/ 1287858 h 1297383"/>
              <a:gd name="connsiteX17" fmla="*/ 657225 w 4111224"/>
              <a:gd name="connsiteY17" fmla="*/ 1297383 h 1297383"/>
              <a:gd name="connsiteX18" fmla="*/ 719137 w 4111224"/>
              <a:gd name="connsiteY18" fmla="*/ 1292620 h 1297383"/>
              <a:gd name="connsiteX19" fmla="*/ 733425 w 4111224"/>
              <a:gd name="connsiteY19" fmla="*/ 1287858 h 1297383"/>
              <a:gd name="connsiteX20" fmla="*/ 752475 w 4111224"/>
              <a:gd name="connsiteY20" fmla="*/ 1283095 h 1297383"/>
              <a:gd name="connsiteX21" fmla="*/ 766762 w 4111224"/>
              <a:gd name="connsiteY21" fmla="*/ 1278333 h 1297383"/>
              <a:gd name="connsiteX22" fmla="*/ 838200 w 4111224"/>
              <a:gd name="connsiteY22" fmla="*/ 1273570 h 1297383"/>
              <a:gd name="connsiteX23" fmla="*/ 876300 w 4111224"/>
              <a:gd name="connsiteY23" fmla="*/ 1268808 h 1297383"/>
              <a:gd name="connsiteX24" fmla="*/ 904875 w 4111224"/>
              <a:gd name="connsiteY24" fmla="*/ 1259283 h 1297383"/>
              <a:gd name="connsiteX25" fmla="*/ 919162 w 4111224"/>
              <a:gd name="connsiteY25" fmla="*/ 1254520 h 1297383"/>
              <a:gd name="connsiteX26" fmla="*/ 1081087 w 4111224"/>
              <a:gd name="connsiteY26" fmla="*/ 1264045 h 1297383"/>
              <a:gd name="connsiteX27" fmla="*/ 1095375 w 4111224"/>
              <a:gd name="connsiteY27" fmla="*/ 1268808 h 1297383"/>
              <a:gd name="connsiteX28" fmla="*/ 1109662 w 4111224"/>
              <a:gd name="connsiteY28" fmla="*/ 1278333 h 1297383"/>
              <a:gd name="connsiteX29" fmla="*/ 1214437 w 4111224"/>
              <a:gd name="connsiteY29" fmla="*/ 1273570 h 1297383"/>
              <a:gd name="connsiteX30" fmla="*/ 1257300 w 4111224"/>
              <a:gd name="connsiteY30" fmla="*/ 1254520 h 1297383"/>
              <a:gd name="connsiteX31" fmla="*/ 1285875 w 4111224"/>
              <a:gd name="connsiteY31" fmla="*/ 1249758 h 1297383"/>
              <a:gd name="connsiteX32" fmla="*/ 1500187 w 4111224"/>
              <a:gd name="connsiteY32" fmla="*/ 1254520 h 1297383"/>
              <a:gd name="connsiteX33" fmla="*/ 1543050 w 4111224"/>
              <a:gd name="connsiteY33" fmla="*/ 1268808 h 1297383"/>
              <a:gd name="connsiteX34" fmla="*/ 1557337 w 4111224"/>
              <a:gd name="connsiteY34" fmla="*/ 1273570 h 1297383"/>
              <a:gd name="connsiteX35" fmla="*/ 1590675 w 4111224"/>
              <a:gd name="connsiteY35" fmla="*/ 1268808 h 1297383"/>
              <a:gd name="connsiteX36" fmla="*/ 1604962 w 4111224"/>
              <a:gd name="connsiteY36" fmla="*/ 1264045 h 1297383"/>
              <a:gd name="connsiteX37" fmla="*/ 1628775 w 4111224"/>
              <a:gd name="connsiteY37" fmla="*/ 1259283 h 1297383"/>
              <a:gd name="connsiteX38" fmla="*/ 1800225 w 4111224"/>
              <a:gd name="connsiteY38" fmla="*/ 1264045 h 1297383"/>
              <a:gd name="connsiteX39" fmla="*/ 1857375 w 4111224"/>
              <a:gd name="connsiteY39" fmla="*/ 1268808 h 1297383"/>
              <a:gd name="connsiteX40" fmla="*/ 1905000 w 4111224"/>
              <a:gd name="connsiteY40" fmla="*/ 1283095 h 1297383"/>
              <a:gd name="connsiteX41" fmla="*/ 1919287 w 4111224"/>
              <a:gd name="connsiteY41" fmla="*/ 1287858 h 1297383"/>
              <a:gd name="connsiteX42" fmla="*/ 1933575 w 4111224"/>
              <a:gd name="connsiteY42" fmla="*/ 1297383 h 1297383"/>
              <a:gd name="connsiteX43" fmla="*/ 1985962 w 4111224"/>
              <a:gd name="connsiteY43" fmla="*/ 1287858 h 1297383"/>
              <a:gd name="connsiteX44" fmla="*/ 2000250 w 4111224"/>
              <a:gd name="connsiteY44" fmla="*/ 1278333 h 1297383"/>
              <a:gd name="connsiteX45" fmla="*/ 2014537 w 4111224"/>
              <a:gd name="connsiteY45" fmla="*/ 1273570 h 1297383"/>
              <a:gd name="connsiteX46" fmla="*/ 2043112 w 4111224"/>
              <a:gd name="connsiteY46" fmla="*/ 1254520 h 1297383"/>
              <a:gd name="connsiteX47" fmla="*/ 2090737 w 4111224"/>
              <a:gd name="connsiteY47" fmla="*/ 1244995 h 1297383"/>
              <a:gd name="connsiteX48" fmla="*/ 2147887 w 4111224"/>
              <a:gd name="connsiteY48" fmla="*/ 1249758 h 1297383"/>
              <a:gd name="connsiteX49" fmla="*/ 2233612 w 4111224"/>
              <a:gd name="connsiteY49" fmla="*/ 1254520 h 1297383"/>
              <a:gd name="connsiteX50" fmla="*/ 2257425 w 4111224"/>
              <a:gd name="connsiteY50" fmla="*/ 1259283 h 1297383"/>
              <a:gd name="connsiteX51" fmla="*/ 2290762 w 4111224"/>
              <a:gd name="connsiteY51" fmla="*/ 1264045 h 1297383"/>
              <a:gd name="connsiteX52" fmla="*/ 2371725 w 4111224"/>
              <a:gd name="connsiteY52" fmla="*/ 1264045 h 1297383"/>
              <a:gd name="connsiteX53" fmla="*/ 2433637 w 4111224"/>
              <a:gd name="connsiteY53" fmla="*/ 1268808 h 1297383"/>
              <a:gd name="connsiteX54" fmla="*/ 2571750 w 4111224"/>
              <a:gd name="connsiteY54" fmla="*/ 1268808 h 1297383"/>
              <a:gd name="connsiteX55" fmla="*/ 2614612 w 4111224"/>
              <a:gd name="connsiteY55" fmla="*/ 1254520 h 1297383"/>
              <a:gd name="connsiteX56" fmla="*/ 2628900 w 4111224"/>
              <a:gd name="connsiteY56" fmla="*/ 1249758 h 1297383"/>
              <a:gd name="connsiteX57" fmla="*/ 2643187 w 4111224"/>
              <a:gd name="connsiteY57" fmla="*/ 1244995 h 1297383"/>
              <a:gd name="connsiteX58" fmla="*/ 2986087 w 4111224"/>
              <a:gd name="connsiteY58" fmla="*/ 1254520 h 1297383"/>
              <a:gd name="connsiteX59" fmla="*/ 3081337 w 4111224"/>
              <a:gd name="connsiteY59" fmla="*/ 1249758 h 1297383"/>
              <a:gd name="connsiteX60" fmla="*/ 3238500 w 4111224"/>
              <a:gd name="connsiteY60" fmla="*/ 1254520 h 1297383"/>
              <a:gd name="connsiteX61" fmla="*/ 3252787 w 4111224"/>
              <a:gd name="connsiteY61" fmla="*/ 1259283 h 1297383"/>
              <a:gd name="connsiteX62" fmla="*/ 3295650 w 4111224"/>
              <a:gd name="connsiteY62" fmla="*/ 1268808 h 1297383"/>
              <a:gd name="connsiteX63" fmla="*/ 3309937 w 4111224"/>
              <a:gd name="connsiteY63" fmla="*/ 1273570 h 1297383"/>
              <a:gd name="connsiteX64" fmla="*/ 3400425 w 4111224"/>
              <a:gd name="connsiteY64" fmla="*/ 1278333 h 1297383"/>
              <a:gd name="connsiteX65" fmla="*/ 3433762 w 4111224"/>
              <a:gd name="connsiteY65" fmla="*/ 1273570 h 1297383"/>
              <a:gd name="connsiteX66" fmla="*/ 3462337 w 4111224"/>
              <a:gd name="connsiteY66" fmla="*/ 1264045 h 1297383"/>
              <a:gd name="connsiteX67" fmla="*/ 3505200 w 4111224"/>
              <a:gd name="connsiteY67" fmla="*/ 1249758 h 1297383"/>
              <a:gd name="connsiteX68" fmla="*/ 3543300 w 4111224"/>
              <a:gd name="connsiteY68" fmla="*/ 1244995 h 1297383"/>
              <a:gd name="connsiteX69" fmla="*/ 3700462 w 4111224"/>
              <a:gd name="connsiteY69" fmla="*/ 1249758 h 1297383"/>
              <a:gd name="connsiteX70" fmla="*/ 3729037 w 4111224"/>
              <a:gd name="connsiteY70" fmla="*/ 1259283 h 1297383"/>
              <a:gd name="connsiteX71" fmla="*/ 3752850 w 4111224"/>
              <a:gd name="connsiteY71" fmla="*/ 1264045 h 1297383"/>
              <a:gd name="connsiteX72" fmla="*/ 3819525 w 4111224"/>
              <a:gd name="connsiteY72" fmla="*/ 1249758 h 1297383"/>
              <a:gd name="connsiteX73" fmla="*/ 3938587 w 4111224"/>
              <a:gd name="connsiteY73" fmla="*/ 1244995 h 1297383"/>
              <a:gd name="connsiteX74" fmla="*/ 3967162 w 4111224"/>
              <a:gd name="connsiteY74" fmla="*/ 1230708 h 1297383"/>
              <a:gd name="connsiteX75" fmla="*/ 3990975 w 4111224"/>
              <a:gd name="connsiteY75" fmla="*/ 1211658 h 1297383"/>
              <a:gd name="connsiteX76" fmla="*/ 4005262 w 4111224"/>
              <a:gd name="connsiteY76" fmla="*/ 1202133 h 1297383"/>
              <a:gd name="connsiteX77" fmla="*/ 4019550 w 4111224"/>
              <a:gd name="connsiteY77" fmla="*/ 1197370 h 1297383"/>
              <a:gd name="connsiteX78" fmla="*/ 4024312 w 4111224"/>
              <a:gd name="connsiteY78" fmla="*/ 1144983 h 1297383"/>
              <a:gd name="connsiteX79" fmla="*/ 4029075 w 4111224"/>
              <a:gd name="connsiteY79" fmla="*/ 1130695 h 1297383"/>
              <a:gd name="connsiteX80" fmla="*/ 4043362 w 4111224"/>
              <a:gd name="connsiteY80" fmla="*/ 1121170 h 1297383"/>
              <a:gd name="connsiteX81" fmla="*/ 4057650 w 4111224"/>
              <a:gd name="connsiteY81" fmla="*/ 1116408 h 1297383"/>
              <a:gd name="connsiteX82" fmla="*/ 4090987 w 4111224"/>
              <a:gd name="connsiteY82" fmla="*/ 1068783 h 1297383"/>
              <a:gd name="connsiteX83" fmla="*/ 4086225 w 4111224"/>
              <a:gd name="connsiteY83" fmla="*/ 1025920 h 1297383"/>
              <a:gd name="connsiteX84" fmla="*/ 4081462 w 4111224"/>
              <a:gd name="connsiteY84" fmla="*/ 1011633 h 1297383"/>
              <a:gd name="connsiteX85" fmla="*/ 4076700 w 4111224"/>
              <a:gd name="connsiteY85" fmla="*/ 992583 h 1297383"/>
              <a:gd name="connsiteX86" fmla="*/ 4071937 w 4111224"/>
              <a:gd name="connsiteY86" fmla="*/ 954483 h 1297383"/>
              <a:gd name="connsiteX87" fmla="*/ 4086225 w 4111224"/>
              <a:gd name="connsiteY87" fmla="*/ 892570 h 1297383"/>
              <a:gd name="connsiteX88" fmla="*/ 4090987 w 4111224"/>
              <a:gd name="connsiteY88" fmla="*/ 878283 h 1297383"/>
              <a:gd name="connsiteX89" fmla="*/ 4076700 w 4111224"/>
              <a:gd name="connsiteY89" fmla="*/ 844945 h 1297383"/>
              <a:gd name="connsiteX90" fmla="*/ 4062412 w 4111224"/>
              <a:gd name="connsiteY90" fmla="*/ 816370 h 1297383"/>
              <a:gd name="connsiteX91" fmla="*/ 4071937 w 4111224"/>
              <a:gd name="connsiteY91" fmla="*/ 668733 h 1297383"/>
              <a:gd name="connsiteX92" fmla="*/ 4081462 w 4111224"/>
              <a:gd name="connsiteY92" fmla="*/ 573483 h 1297383"/>
              <a:gd name="connsiteX93" fmla="*/ 4076700 w 4111224"/>
              <a:gd name="connsiteY93" fmla="*/ 516333 h 1297383"/>
              <a:gd name="connsiteX94" fmla="*/ 4076700 w 4111224"/>
              <a:gd name="connsiteY94" fmla="*/ 440133 h 1297383"/>
              <a:gd name="connsiteX95" fmla="*/ 4086225 w 4111224"/>
              <a:gd name="connsiteY95" fmla="*/ 425845 h 1297383"/>
              <a:gd name="connsiteX96" fmla="*/ 4090987 w 4111224"/>
              <a:gd name="connsiteY96" fmla="*/ 411558 h 1297383"/>
              <a:gd name="connsiteX97" fmla="*/ 4081462 w 4111224"/>
              <a:gd name="connsiteY97" fmla="*/ 359170 h 1297383"/>
              <a:gd name="connsiteX98" fmla="*/ 4062412 w 4111224"/>
              <a:gd name="connsiteY98" fmla="*/ 330595 h 1297383"/>
              <a:gd name="connsiteX99" fmla="*/ 4071937 w 4111224"/>
              <a:gd name="connsiteY99" fmla="*/ 287733 h 1297383"/>
              <a:gd name="connsiteX100" fmla="*/ 4090987 w 4111224"/>
              <a:gd name="connsiteY100" fmla="*/ 259158 h 1297383"/>
              <a:gd name="connsiteX101" fmla="*/ 4095750 w 4111224"/>
              <a:gd name="connsiteY101" fmla="*/ 244870 h 1297383"/>
              <a:gd name="connsiteX102" fmla="*/ 4105275 w 4111224"/>
              <a:gd name="connsiteY102" fmla="*/ 230583 h 1297383"/>
              <a:gd name="connsiteX103" fmla="*/ 4105275 w 4111224"/>
              <a:gd name="connsiteY103" fmla="*/ 140095 h 1297383"/>
              <a:gd name="connsiteX104" fmla="*/ 4090987 w 4111224"/>
              <a:gd name="connsiteY104" fmla="*/ 111520 h 1297383"/>
              <a:gd name="connsiteX105" fmla="*/ 4071937 w 4111224"/>
              <a:gd name="connsiteY105" fmla="*/ 97233 h 1297383"/>
              <a:gd name="connsiteX106" fmla="*/ 4043362 w 4111224"/>
              <a:gd name="connsiteY106" fmla="*/ 78183 h 1297383"/>
              <a:gd name="connsiteX107" fmla="*/ 4029075 w 4111224"/>
              <a:gd name="connsiteY107" fmla="*/ 68658 h 1297383"/>
              <a:gd name="connsiteX108" fmla="*/ 3962400 w 4111224"/>
              <a:gd name="connsiteY108" fmla="*/ 54370 h 1297383"/>
              <a:gd name="connsiteX109" fmla="*/ 3786187 w 4111224"/>
              <a:gd name="connsiteY109" fmla="*/ 59133 h 1297383"/>
              <a:gd name="connsiteX110" fmla="*/ 3771900 w 4111224"/>
              <a:gd name="connsiteY110" fmla="*/ 63895 h 1297383"/>
              <a:gd name="connsiteX111" fmla="*/ 3733800 w 4111224"/>
              <a:gd name="connsiteY111" fmla="*/ 73420 h 1297383"/>
              <a:gd name="connsiteX112" fmla="*/ 3657600 w 4111224"/>
              <a:gd name="connsiteY112" fmla="*/ 68658 h 1297383"/>
              <a:gd name="connsiteX113" fmla="*/ 3614737 w 4111224"/>
              <a:gd name="connsiteY113" fmla="*/ 54370 h 1297383"/>
              <a:gd name="connsiteX114" fmla="*/ 3571875 w 4111224"/>
              <a:gd name="connsiteY114" fmla="*/ 40083 h 1297383"/>
              <a:gd name="connsiteX115" fmla="*/ 3538537 w 4111224"/>
              <a:gd name="connsiteY115" fmla="*/ 35320 h 1297383"/>
              <a:gd name="connsiteX116" fmla="*/ 3490912 w 4111224"/>
              <a:gd name="connsiteY116" fmla="*/ 35320 h 1297383"/>
              <a:gd name="connsiteX117" fmla="*/ 3476625 w 4111224"/>
              <a:gd name="connsiteY117" fmla="*/ 44845 h 1297383"/>
              <a:gd name="connsiteX118" fmla="*/ 3400425 w 4111224"/>
              <a:gd name="connsiteY118" fmla="*/ 63895 h 1297383"/>
              <a:gd name="connsiteX119" fmla="*/ 3143250 w 4111224"/>
              <a:gd name="connsiteY119" fmla="*/ 68658 h 1297383"/>
              <a:gd name="connsiteX120" fmla="*/ 3019425 w 4111224"/>
              <a:gd name="connsiteY120" fmla="*/ 59133 h 1297383"/>
              <a:gd name="connsiteX121" fmla="*/ 2990850 w 4111224"/>
              <a:gd name="connsiteY121" fmla="*/ 49608 h 1297383"/>
              <a:gd name="connsiteX122" fmla="*/ 2976562 w 4111224"/>
              <a:gd name="connsiteY122" fmla="*/ 44845 h 1297383"/>
              <a:gd name="connsiteX123" fmla="*/ 2928937 w 4111224"/>
              <a:gd name="connsiteY123" fmla="*/ 54370 h 1297383"/>
              <a:gd name="connsiteX124" fmla="*/ 2905125 w 4111224"/>
              <a:gd name="connsiteY124" fmla="*/ 59133 h 1297383"/>
              <a:gd name="connsiteX125" fmla="*/ 2709862 w 4111224"/>
              <a:gd name="connsiteY125" fmla="*/ 63895 h 1297383"/>
              <a:gd name="connsiteX126" fmla="*/ 2595562 w 4111224"/>
              <a:gd name="connsiteY126" fmla="*/ 59133 h 1297383"/>
              <a:gd name="connsiteX127" fmla="*/ 2581275 w 4111224"/>
              <a:gd name="connsiteY127" fmla="*/ 54370 h 1297383"/>
              <a:gd name="connsiteX128" fmla="*/ 2452687 w 4111224"/>
              <a:gd name="connsiteY128" fmla="*/ 63895 h 1297383"/>
              <a:gd name="connsiteX129" fmla="*/ 2362200 w 4111224"/>
              <a:gd name="connsiteY129" fmla="*/ 68658 h 1297383"/>
              <a:gd name="connsiteX130" fmla="*/ 2238375 w 4111224"/>
              <a:gd name="connsiteY130" fmla="*/ 78183 h 1297383"/>
              <a:gd name="connsiteX131" fmla="*/ 2124075 w 4111224"/>
              <a:gd name="connsiteY131" fmla="*/ 73420 h 1297383"/>
              <a:gd name="connsiteX132" fmla="*/ 1914525 w 4111224"/>
              <a:gd name="connsiteY132" fmla="*/ 68658 h 1297383"/>
              <a:gd name="connsiteX133" fmla="*/ 1852612 w 4111224"/>
              <a:gd name="connsiteY133" fmla="*/ 63895 h 1297383"/>
              <a:gd name="connsiteX134" fmla="*/ 1824037 w 4111224"/>
              <a:gd name="connsiteY134" fmla="*/ 54370 h 1297383"/>
              <a:gd name="connsiteX135" fmla="*/ 1809750 w 4111224"/>
              <a:gd name="connsiteY135" fmla="*/ 49608 h 1297383"/>
              <a:gd name="connsiteX136" fmla="*/ 1728787 w 4111224"/>
              <a:gd name="connsiteY136" fmla="*/ 44845 h 1297383"/>
              <a:gd name="connsiteX137" fmla="*/ 1676400 w 4111224"/>
              <a:gd name="connsiteY137" fmla="*/ 40083 h 1297383"/>
              <a:gd name="connsiteX138" fmla="*/ 1614487 w 4111224"/>
              <a:gd name="connsiteY138" fmla="*/ 44845 h 1297383"/>
              <a:gd name="connsiteX139" fmla="*/ 1590675 w 4111224"/>
              <a:gd name="connsiteY139" fmla="*/ 49608 h 1297383"/>
              <a:gd name="connsiteX140" fmla="*/ 1543050 w 4111224"/>
              <a:gd name="connsiteY140" fmla="*/ 54370 h 1297383"/>
              <a:gd name="connsiteX141" fmla="*/ 1514475 w 4111224"/>
              <a:gd name="connsiteY141" fmla="*/ 59133 h 1297383"/>
              <a:gd name="connsiteX142" fmla="*/ 1485900 w 4111224"/>
              <a:gd name="connsiteY142" fmla="*/ 68658 h 1297383"/>
              <a:gd name="connsiteX143" fmla="*/ 1290637 w 4111224"/>
              <a:gd name="connsiteY143" fmla="*/ 63895 h 1297383"/>
              <a:gd name="connsiteX144" fmla="*/ 1262062 w 4111224"/>
              <a:gd name="connsiteY144" fmla="*/ 59133 h 1297383"/>
              <a:gd name="connsiteX145" fmla="*/ 1066800 w 4111224"/>
              <a:gd name="connsiteY145" fmla="*/ 63895 h 1297383"/>
              <a:gd name="connsiteX146" fmla="*/ 1042987 w 4111224"/>
              <a:gd name="connsiteY146" fmla="*/ 68658 h 1297383"/>
              <a:gd name="connsiteX147" fmla="*/ 1028700 w 4111224"/>
              <a:gd name="connsiteY147" fmla="*/ 73420 h 1297383"/>
              <a:gd name="connsiteX148" fmla="*/ 809625 w 4111224"/>
              <a:gd name="connsiteY148" fmla="*/ 68658 h 1297383"/>
              <a:gd name="connsiteX149" fmla="*/ 752475 w 4111224"/>
              <a:gd name="connsiteY149" fmla="*/ 63895 h 1297383"/>
              <a:gd name="connsiteX150" fmla="*/ 728662 w 4111224"/>
              <a:gd name="connsiteY150" fmla="*/ 59133 h 1297383"/>
              <a:gd name="connsiteX151" fmla="*/ 671512 w 4111224"/>
              <a:gd name="connsiteY151" fmla="*/ 54370 h 1297383"/>
              <a:gd name="connsiteX152" fmla="*/ 623887 w 4111224"/>
              <a:gd name="connsiteY152" fmla="*/ 44845 h 1297383"/>
              <a:gd name="connsiteX153" fmla="*/ 538162 w 4111224"/>
              <a:gd name="connsiteY153" fmla="*/ 49608 h 1297383"/>
              <a:gd name="connsiteX154" fmla="*/ 466725 w 4111224"/>
              <a:gd name="connsiteY154" fmla="*/ 59133 h 1297383"/>
              <a:gd name="connsiteX155" fmla="*/ 452437 w 4111224"/>
              <a:gd name="connsiteY155" fmla="*/ 63895 h 1297383"/>
              <a:gd name="connsiteX156" fmla="*/ 319087 w 4111224"/>
              <a:gd name="connsiteY156" fmla="*/ 59133 h 1297383"/>
              <a:gd name="connsiteX157" fmla="*/ 271462 w 4111224"/>
              <a:gd name="connsiteY157" fmla="*/ 54370 h 1297383"/>
              <a:gd name="connsiteX158" fmla="*/ 223837 w 4111224"/>
              <a:gd name="connsiteY158" fmla="*/ 44845 h 1297383"/>
              <a:gd name="connsiteX159" fmla="*/ 123825 w 4111224"/>
              <a:gd name="connsiteY159" fmla="*/ 40083 h 1297383"/>
              <a:gd name="connsiteX160" fmla="*/ 85725 w 4111224"/>
              <a:gd name="connsiteY160" fmla="*/ 44845 h 1297383"/>
              <a:gd name="connsiteX161" fmla="*/ 71437 w 4111224"/>
              <a:gd name="connsiteY161" fmla="*/ 54370 h 1297383"/>
              <a:gd name="connsiteX162" fmla="*/ 42862 w 4111224"/>
              <a:gd name="connsiteY162" fmla="*/ 63895 h 1297383"/>
              <a:gd name="connsiteX163" fmla="*/ 28575 w 4111224"/>
              <a:gd name="connsiteY163" fmla="*/ 68658 h 1297383"/>
              <a:gd name="connsiteX164" fmla="*/ 14287 w 4111224"/>
              <a:gd name="connsiteY164" fmla="*/ 73420 h 1297383"/>
              <a:gd name="connsiteX165" fmla="*/ 0 w 4111224"/>
              <a:gd name="connsiteY165" fmla="*/ 82945 h 1297383"/>
              <a:gd name="connsiteX166" fmla="*/ 14287 w 4111224"/>
              <a:gd name="connsiteY166" fmla="*/ 1168795 h 1297383"/>
              <a:gd name="connsiteX167" fmla="*/ 23812 w 4111224"/>
              <a:gd name="connsiteY167" fmla="*/ 1202133 h 1297383"/>
              <a:gd name="connsiteX168" fmla="*/ 19050 w 4111224"/>
              <a:gd name="connsiteY168" fmla="*/ 1235470 h 1297383"/>
              <a:gd name="connsiteX0" fmla="*/ 19203 w 4111377"/>
              <a:gd name="connsiteY0" fmla="*/ 1237938 h 1299851"/>
              <a:gd name="connsiteX1" fmla="*/ 62065 w 4111377"/>
              <a:gd name="connsiteY1" fmla="*/ 1247463 h 1299851"/>
              <a:gd name="connsiteX2" fmla="*/ 76353 w 4111377"/>
              <a:gd name="connsiteY2" fmla="*/ 1256988 h 1299851"/>
              <a:gd name="connsiteX3" fmla="*/ 90640 w 4111377"/>
              <a:gd name="connsiteY3" fmla="*/ 1261751 h 1299851"/>
              <a:gd name="connsiteX4" fmla="*/ 204940 w 4111377"/>
              <a:gd name="connsiteY4" fmla="*/ 1256988 h 1299851"/>
              <a:gd name="connsiteX5" fmla="*/ 233515 w 4111377"/>
              <a:gd name="connsiteY5" fmla="*/ 1247463 h 1299851"/>
              <a:gd name="connsiteX6" fmla="*/ 247803 w 4111377"/>
              <a:gd name="connsiteY6" fmla="*/ 1242701 h 1299851"/>
              <a:gd name="connsiteX7" fmla="*/ 262090 w 4111377"/>
              <a:gd name="connsiteY7" fmla="*/ 1237938 h 1299851"/>
              <a:gd name="connsiteX8" fmla="*/ 295428 w 4111377"/>
              <a:gd name="connsiteY8" fmla="*/ 1247463 h 1299851"/>
              <a:gd name="connsiteX9" fmla="*/ 309715 w 4111377"/>
              <a:gd name="connsiteY9" fmla="*/ 1256988 h 1299851"/>
              <a:gd name="connsiteX10" fmla="*/ 519265 w 4111377"/>
              <a:gd name="connsiteY10" fmla="*/ 1256988 h 1299851"/>
              <a:gd name="connsiteX11" fmla="*/ 552603 w 4111377"/>
              <a:gd name="connsiteY11" fmla="*/ 1271276 h 1299851"/>
              <a:gd name="connsiteX12" fmla="*/ 566890 w 4111377"/>
              <a:gd name="connsiteY12" fmla="*/ 1276038 h 1299851"/>
              <a:gd name="connsiteX13" fmla="*/ 576415 w 4111377"/>
              <a:gd name="connsiteY13" fmla="*/ 1261751 h 1299851"/>
              <a:gd name="connsiteX14" fmla="*/ 614515 w 4111377"/>
              <a:gd name="connsiteY14" fmla="*/ 1271276 h 1299851"/>
              <a:gd name="connsiteX15" fmla="*/ 628803 w 4111377"/>
              <a:gd name="connsiteY15" fmla="*/ 1285563 h 1299851"/>
              <a:gd name="connsiteX16" fmla="*/ 643090 w 4111377"/>
              <a:gd name="connsiteY16" fmla="*/ 1290326 h 1299851"/>
              <a:gd name="connsiteX17" fmla="*/ 657378 w 4111377"/>
              <a:gd name="connsiteY17" fmla="*/ 1299851 h 1299851"/>
              <a:gd name="connsiteX18" fmla="*/ 719290 w 4111377"/>
              <a:gd name="connsiteY18" fmla="*/ 1295088 h 1299851"/>
              <a:gd name="connsiteX19" fmla="*/ 733578 w 4111377"/>
              <a:gd name="connsiteY19" fmla="*/ 1290326 h 1299851"/>
              <a:gd name="connsiteX20" fmla="*/ 752628 w 4111377"/>
              <a:gd name="connsiteY20" fmla="*/ 1285563 h 1299851"/>
              <a:gd name="connsiteX21" fmla="*/ 766915 w 4111377"/>
              <a:gd name="connsiteY21" fmla="*/ 1280801 h 1299851"/>
              <a:gd name="connsiteX22" fmla="*/ 838353 w 4111377"/>
              <a:gd name="connsiteY22" fmla="*/ 1276038 h 1299851"/>
              <a:gd name="connsiteX23" fmla="*/ 876453 w 4111377"/>
              <a:gd name="connsiteY23" fmla="*/ 1271276 h 1299851"/>
              <a:gd name="connsiteX24" fmla="*/ 905028 w 4111377"/>
              <a:gd name="connsiteY24" fmla="*/ 1261751 h 1299851"/>
              <a:gd name="connsiteX25" fmla="*/ 919315 w 4111377"/>
              <a:gd name="connsiteY25" fmla="*/ 1256988 h 1299851"/>
              <a:gd name="connsiteX26" fmla="*/ 1081240 w 4111377"/>
              <a:gd name="connsiteY26" fmla="*/ 1266513 h 1299851"/>
              <a:gd name="connsiteX27" fmla="*/ 1095528 w 4111377"/>
              <a:gd name="connsiteY27" fmla="*/ 1271276 h 1299851"/>
              <a:gd name="connsiteX28" fmla="*/ 1109815 w 4111377"/>
              <a:gd name="connsiteY28" fmla="*/ 1280801 h 1299851"/>
              <a:gd name="connsiteX29" fmla="*/ 1214590 w 4111377"/>
              <a:gd name="connsiteY29" fmla="*/ 1276038 h 1299851"/>
              <a:gd name="connsiteX30" fmla="*/ 1257453 w 4111377"/>
              <a:gd name="connsiteY30" fmla="*/ 1256988 h 1299851"/>
              <a:gd name="connsiteX31" fmla="*/ 1286028 w 4111377"/>
              <a:gd name="connsiteY31" fmla="*/ 1252226 h 1299851"/>
              <a:gd name="connsiteX32" fmla="*/ 1500340 w 4111377"/>
              <a:gd name="connsiteY32" fmla="*/ 1256988 h 1299851"/>
              <a:gd name="connsiteX33" fmla="*/ 1543203 w 4111377"/>
              <a:gd name="connsiteY33" fmla="*/ 1271276 h 1299851"/>
              <a:gd name="connsiteX34" fmla="*/ 1557490 w 4111377"/>
              <a:gd name="connsiteY34" fmla="*/ 1276038 h 1299851"/>
              <a:gd name="connsiteX35" fmla="*/ 1590828 w 4111377"/>
              <a:gd name="connsiteY35" fmla="*/ 1271276 h 1299851"/>
              <a:gd name="connsiteX36" fmla="*/ 1605115 w 4111377"/>
              <a:gd name="connsiteY36" fmla="*/ 1266513 h 1299851"/>
              <a:gd name="connsiteX37" fmla="*/ 1628928 w 4111377"/>
              <a:gd name="connsiteY37" fmla="*/ 1261751 h 1299851"/>
              <a:gd name="connsiteX38" fmla="*/ 1800378 w 4111377"/>
              <a:gd name="connsiteY38" fmla="*/ 1266513 h 1299851"/>
              <a:gd name="connsiteX39" fmla="*/ 1857528 w 4111377"/>
              <a:gd name="connsiteY39" fmla="*/ 1271276 h 1299851"/>
              <a:gd name="connsiteX40" fmla="*/ 1905153 w 4111377"/>
              <a:gd name="connsiteY40" fmla="*/ 1285563 h 1299851"/>
              <a:gd name="connsiteX41" fmla="*/ 1919440 w 4111377"/>
              <a:gd name="connsiteY41" fmla="*/ 1290326 h 1299851"/>
              <a:gd name="connsiteX42" fmla="*/ 1933728 w 4111377"/>
              <a:gd name="connsiteY42" fmla="*/ 1299851 h 1299851"/>
              <a:gd name="connsiteX43" fmla="*/ 1986115 w 4111377"/>
              <a:gd name="connsiteY43" fmla="*/ 1290326 h 1299851"/>
              <a:gd name="connsiteX44" fmla="*/ 2000403 w 4111377"/>
              <a:gd name="connsiteY44" fmla="*/ 1280801 h 1299851"/>
              <a:gd name="connsiteX45" fmla="*/ 2014690 w 4111377"/>
              <a:gd name="connsiteY45" fmla="*/ 1276038 h 1299851"/>
              <a:gd name="connsiteX46" fmla="*/ 2043265 w 4111377"/>
              <a:gd name="connsiteY46" fmla="*/ 1256988 h 1299851"/>
              <a:gd name="connsiteX47" fmla="*/ 2090890 w 4111377"/>
              <a:gd name="connsiteY47" fmla="*/ 1247463 h 1299851"/>
              <a:gd name="connsiteX48" fmla="*/ 2148040 w 4111377"/>
              <a:gd name="connsiteY48" fmla="*/ 1252226 h 1299851"/>
              <a:gd name="connsiteX49" fmla="*/ 2233765 w 4111377"/>
              <a:gd name="connsiteY49" fmla="*/ 1256988 h 1299851"/>
              <a:gd name="connsiteX50" fmla="*/ 2257578 w 4111377"/>
              <a:gd name="connsiteY50" fmla="*/ 1261751 h 1299851"/>
              <a:gd name="connsiteX51" fmla="*/ 2290915 w 4111377"/>
              <a:gd name="connsiteY51" fmla="*/ 1266513 h 1299851"/>
              <a:gd name="connsiteX52" fmla="*/ 2371878 w 4111377"/>
              <a:gd name="connsiteY52" fmla="*/ 1266513 h 1299851"/>
              <a:gd name="connsiteX53" fmla="*/ 2433790 w 4111377"/>
              <a:gd name="connsiteY53" fmla="*/ 1271276 h 1299851"/>
              <a:gd name="connsiteX54" fmla="*/ 2571903 w 4111377"/>
              <a:gd name="connsiteY54" fmla="*/ 1271276 h 1299851"/>
              <a:gd name="connsiteX55" fmla="*/ 2614765 w 4111377"/>
              <a:gd name="connsiteY55" fmla="*/ 1256988 h 1299851"/>
              <a:gd name="connsiteX56" fmla="*/ 2629053 w 4111377"/>
              <a:gd name="connsiteY56" fmla="*/ 1252226 h 1299851"/>
              <a:gd name="connsiteX57" fmla="*/ 2643340 w 4111377"/>
              <a:gd name="connsiteY57" fmla="*/ 1247463 h 1299851"/>
              <a:gd name="connsiteX58" fmla="*/ 2986240 w 4111377"/>
              <a:gd name="connsiteY58" fmla="*/ 1256988 h 1299851"/>
              <a:gd name="connsiteX59" fmla="*/ 3081490 w 4111377"/>
              <a:gd name="connsiteY59" fmla="*/ 1252226 h 1299851"/>
              <a:gd name="connsiteX60" fmla="*/ 3238653 w 4111377"/>
              <a:gd name="connsiteY60" fmla="*/ 1256988 h 1299851"/>
              <a:gd name="connsiteX61" fmla="*/ 3252940 w 4111377"/>
              <a:gd name="connsiteY61" fmla="*/ 1261751 h 1299851"/>
              <a:gd name="connsiteX62" fmla="*/ 3295803 w 4111377"/>
              <a:gd name="connsiteY62" fmla="*/ 1271276 h 1299851"/>
              <a:gd name="connsiteX63" fmla="*/ 3310090 w 4111377"/>
              <a:gd name="connsiteY63" fmla="*/ 1276038 h 1299851"/>
              <a:gd name="connsiteX64" fmla="*/ 3400578 w 4111377"/>
              <a:gd name="connsiteY64" fmla="*/ 1280801 h 1299851"/>
              <a:gd name="connsiteX65" fmla="*/ 3433915 w 4111377"/>
              <a:gd name="connsiteY65" fmla="*/ 1276038 h 1299851"/>
              <a:gd name="connsiteX66" fmla="*/ 3462490 w 4111377"/>
              <a:gd name="connsiteY66" fmla="*/ 1266513 h 1299851"/>
              <a:gd name="connsiteX67" fmla="*/ 3505353 w 4111377"/>
              <a:gd name="connsiteY67" fmla="*/ 1252226 h 1299851"/>
              <a:gd name="connsiteX68" fmla="*/ 3543453 w 4111377"/>
              <a:gd name="connsiteY68" fmla="*/ 1247463 h 1299851"/>
              <a:gd name="connsiteX69" fmla="*/ 3700615 w 4111377"/>
              <a:gd name="connsiteY69" fmla="*/ 1252226 h 1299851"/>
              <a:gd name="connsiteX70" fmla="*/ 3729190 w 4111377"/>
              <a:gd name="connsiteY70" fmla="*/ 1261751 h 1299851"/>
              <a:gd name="connsiteX71" fmla="*/ 3753003 w 4111377"/>
              <a:gd name="connsiteY71" fmla="*/ 1266513 h 1299851"/>
              <a:gd name="connsiteX72" fmla="*/ 3819678 w 4111377"/>
              <a:gd name="connsiteY72" fmla="*/ 1252226 h 1299851"/>
              <a:gd name="connsiteX73" fmla="*/ 3938740 w 4111377"/>
              <a:gd name="connsiteY73" fmla="*/ 1247463 h 1299851"/>
              <a:gd name="connsiteX74" fmla="*/ 3967315 w 4111377"/>
              <a:gd name="connsiteY74" fmla="*/ 1233176 h 1299851"/>
              <a:gd name="connsiteX75" fmla="*/ 3991128 w 4111377"/>
              <a:gd name="connsiteY75" fmla="*/ 1214126 h 1299851"/>
              <a:gd name="connsiteX76" fmla="*/ 4005415 w 4111377"/>
              <a:gd name="connsiteY76" fmla="*/ 1204601 h 1299851"/>
              <a:gd name="connsiteX77" fmla="*/ 4019703 w 4111377"/>
              <a:gd name="connsiteY77" fmla="*/ 1199838 h 1299851"/>
              <a:gd name="connsiteX78" fmla="*/ 4024465 w 4111377"/>
              <a:gd name="connsiteY78" fmla="*/ 1147451 h 1299851"/>
              <a:gd name="connsiteX79" fmla="*/ 4029228 w 4111377"/>
              <a:gd name="connsiteY79" fmla="*/ 1133163 h 1299851"/>
              <a:gd name="connsiteX80" fmla="*/ 4043515 w 4111377"/>
              <a:gd name="connsiteY80" fmla="*/ 1123638 h 1299851"/>
              <a:gd name="connsiteX81" fmla="*/ 4057803 w 4111377"/>
              <a:gd name="connsiteY81" fmla="*/ 1118876 h 1299851"/>
              <a:gd name="connsiteX82" fmla="*/ 4091140 w 4111377"/>
              <a:gd name="connsiteY82" fmla="*/ 1071251 h 1299851"/>
              <a:gd name="connsiteX83" fmla="*/ 4086378 w 4111377"/>
              <a:gd name="connsiteY83" fmla="*/ 1028388 h 1299851"/>
              <a:gd name="connsiteX84" fmla="*/ 4081615 w 4111377"/>
              <a:gd name="connsiteY84" fmla="*/ 1014101 h 1299851"/>
              <a:gd name="connsiteX85" fmla="*/ 4076853 w 4111377"/>
              <a:gd name="connsiteY85" fmla="*/ 995051 h 1299851"/>
              <a:gd name="connsiteX86" fmla="*/ 4072090 w 4111377"/>
              <a:gd name="connsiteY86" fmla="*/ 956951 h 1299851"/>
              <a:gd name="connsiteX87" fmla="*/ 4086378 w 4111377"/>
              <a:gd name="connsiteY87" fmla="*/ 895038 h 1299851"/>
              <a:gd name="connsiteX88" fmla="*/ 4091140 w 4111377"/>
              <a:gd name="connsiteY88" fmla="*/ 880751 h 1299851"/>
              <a:gd name="connsiteX89" fmla="*/ 4076853 w 4111377"/>
              <a:gd name="connsiteY89" fmla="*/ 847413 h 1299851"/>
              <a:gd name="connsiteX90" fmla="*/ 4062565 w 4111377"/>
              <a:gd name="connsiteY90" fmla="*/ 818838 h 1299851"/>
              <a:gd name="connsiteX91" fmla="*/ 4072090 w 4111377"/>
              <a:gd name="connsiteY91" fmla="*/ 671201 h 1299851"/>
              <a:gd name="connsiteX92" fmla="*/ 4081615 w 4111377"/>
              <a:gd name="connsiteY92" fmla="*/ 575951 h 1299851"/>
              <a:gd name="connsiteX93" fmla="*/ 4076853 w 4111377"/>
              <a:gd name="connsiteY93" fmla="*/ 518801 h 1299851"/>
              <a:gd name="connsiteX94" fmla="*/ 4076853 w 4111377"/>
              <a:gd name="connsiteY94" fmla="*/ 442601 h 1299851"/>
              <a:gd name="connsiteX95" fmla="*/ 4086378 w 4111377"/>
              <a:gd name="connsiteY95" fmla="*/ 428313 h 1299851"/>
              <a:gd name="connsiteX96" fmla="*/ 4091140 w 4111377"/>
              <a:gd name="connsiteY96" fmla="*/ 414026 h 1299851"/>
              <a:gd name="connsiteX97" fmla="*/ 4081615 w 4111377"/>
              <a:gd name="connsiteY97" fmla="*/ 361638 h 1299851"/>
              <a:gd name="connsiteX98" fmla="*/ 4062565 w 4111377"/>
              <a:gd name="connsiteY98" fmla="*/ 333063 h 1299851"/>
              <a:gd name="connsiteX99" fmla="*/ 4072090 w 4111377"/>
              <a:gd name="connsiteY99" fmla="*/ 290201 h 1299851"/>
              <a:gd name="connsiteX100" fmla="*/ 4091140 w 4111377"/>
              <a:gd name="connsiteY100" fmla="*/ 261626 h 1299851"/>
              <a:gd name="connsiteX101" fmla="*/ 4095903 w 4111377"/>
              <a:gd name="connsiteY101" fmla="*/ 247338 h 1299851"/>
              <a:gd name="connsiteX102" fmla="*/ 4105428 w 4111377"/>
              <a:gd name="connsiteY102" fmla="*/ 233051 h 1299851"/>
              <a:gd name="connsiteX103" fmla="*/ 4105428 w 4111377"/>
              <a:gd name="connsiteY103" fmla="*/ 142563 h 1299851"/>
              <a:gd name="connsiteX104" fmla="*/ 4091140 w 4111377"/>
              <a:gd name="connsiteY104" fmla="*/ 113988 h 1299851"/>
              <a:gd name="connsiteX105" fmla="*/ 4072090 w 4111377"/>
              <a:gd name="connsiteY105" fmla="*/ 99701 h 1299851"/>
              <a:gd name="connsiteX106" fmla="*/ 4043515 w 4111377"/>
              <a:gd name="connsiteY106" fmla="*/ 80651 h 1299851"/>
              <a:gd name="connsiteX107" fmla="*/ 4029228 w 4111377"/>
              <a:gd name="connsiteY107" fmla="*/ 71126 h 1299851"/>
              <a:gd name="connsiteX108" fmla="*/ 3962553 w 4111377"/>
              <a:gd name="connsiteY108" fmla="*/ 56838 h 1299851"/>
              <a:gd name="connsiteX109" fmla="*/ 3786340 w 4111377"/>
              <a:gd name="connsiteY109" fmla="*/ 61601 h 1299851"/>
              <a:gd name="connsiteX110" fmla="*/ 3772053 w 4111377"/>
              <a:gd name="connsiteY110" fmla="*/ 66363 h 1299851"/>
              <a:gd name="connsiteX111" fmla="*/ 3733953 w 4111377"/>
              <a:gd name="connsiteY111" fmla="*/ 75888 h 1299851"/>
              <a:gd name="connsiteX112" fmla="*/ 3657753 w 4111377"/>
              <a:gd name="connsiteY112" fmla="*/ 71126 h 1299851"/>
              <a:gd name="connsiteX113" fmla="*/ 3614890 w 4111377"/>
              <a:gd name="connsiteY113" fmla="*/ 56838 h 1299851"/>
              <a:gd name="connsiteX114" fmla="*/ 3572028 w 4111377"/>
              <a:gd name="connsiteY114" fmla="*/ 42551 h 1299851"/>
              <a:gd name="connsiteX115" fmla="*/ 3538690 w 4111377"/>
              <a:gd name="connsiteY115" fmla="*/ 37788 h 1299851"/>
              <a:gd name="connsiteX116" fmla="*/ 3491065 w 4111377"/>
              <a:gd name="connsiteY116" fmla="*/ 37788 h 1299851"/>
              <a:gd name="connsiteX117" fmla="*/ 3476778 w 4111377"/>
              <a:gd name="connsiteY117" fmla="*/ 47313 h 1299851"/>
              <a:gd name="connsiteX118" fmla="*/ 3400578 w 4111377"/>
              <a:gd name="connsiteY118" fmla="*/ 66363 h 1299851"/>
              <a:gd name="connsiteX119" fmla="*/ 3143403 w 4111377"/>
              <a:gd name="connsiteY119" fmla="*/ 71126 h 1299851"/>
              <a:gd name="connsiteX120" fmla="*/ 3019578 w 4111377"/>
              <a:gd name="connsiteY120" fmla="*/ 61601 h 1299851"/>
              <a:gd name="connsiteX121" fmla="*/ 2991003 w 4111377"/>
              <a:gd name="connsiteY121" fmla="*/ 52076 h 1299851"/>
              <a:gd name="connsiteX122" fmla="*/ 2976715 w 4111377"/>
              <a:gd name="connsiteY122" fmla="*/ 47313 h 1299851"/>
              <a:gd name="connsiteX123" fmla="*/ 2929090 w 4111377"/>
              <a:gd name="connsiteY123" fmla="*/ 56838 h 1299851"/>
              <a:gd name="connsiteX124" fmla="*/ 2905278 w 4111377"/>
              <a:gd name="connsiteY124" fmla="*/ 61601 h 1299851"/>
              <a:gd name="connsiteX125" fmla="*/ 2710015 w 4111377"/>
              <a:gd name="connsiteY125" fmla="*/ 66363 h 1299851"/>
              <a:gd name="connsiteX126" fmla="*/ 2595715 w 4111377"/>
              <a:gd name="connsiteY126" fmla="*/ 61601 h 1299851"/>
              <a:gd name="connsiteX127" fmla="*/ 2581428 w 4111377"/>
              <a:gd name="connsiteY127" fmla="*/ 56838 h 1299851"/>
              <a:gd name="connsiteX128" fmla="*/ 2452840 w 4111377"/>
              <a:gd name="connsiteY128" fmla="*/ 66363 h 1299851"/>
              <a:gd name="connsiteX129" fmla="*/ 2362353 w 4111377"/>
              <a:gd name="connsiteY129" fmla="*/ 71126 h 1299851"/>
              <a:gd name="connsiteX130" fmla="*/ 2238528 w 4111377"/>
              <a:gd name="connsiteY130" fmla="*/ 80651 h 1299851"/>
              <a:gd name="connsiteX131" fmla="*/ 2124228 w 4111377"/>
              <a:gd name="connsiteY131" fmla="*/ 75888 h 1299851"/>
              <a:gd name="connsiteX132" fmla="*/ 1914678 w 4111377"/>
              <a:gd name="connsiteY132" fmla="*/ 71126 h 1299851"/>
              <a:gd name="connsiteX133" fmla="*/ 1852765 w 4111377"/>
              <a:gd name="connsiteY133" fmla="*/ 66363 h 1299851"/>
              <a:gd name="connsiteX134" fmla="*/ 1824190 w 4111377"/>
              <a:gd name="connsiteY134" fmla="*/ 56838 h 1299851"/>
              <a:gd name="connsiteX135" fmla="*/ 1809903 w 4111377"/>
              <a:gd name="connsiteY135" fmla="*/ 52076 h 1299851"/>
              <a:gd name="connsiteX136" fmla="*/ 1728940 w 4111377"/>
              <a:gd name="connsiteY136" fmla="*/ 47313 h 1299851"/>
              <a:gd name="connsiteX137" fmla="*/ 1676553 w 4111377"/>
              <a:gd name="connsiteY137" fmla="*/ 42551 h 1299851"/>
              <a:gd name="connsiteX138" fmla="*/ 1614640 w 4111377"/>
              <a:gd name="connsiteY138" fmla="*/ 47313 h 1299851"/>
              <a:gd name="connsiteX139" fmla="*/ 1590828 w 4111377"/>
              <a:gd name="connsiteY139" fmla="*/ 52076 h 1299851"/>
              <a:gd name="connsiteX140" fmla="*/ 1543203 w 4111377"/>
              <a:gd name="connsiteY140" fmla="*/ 56838 h 1299851"/>
              <a:gd name="connsiteX141" fmla="*/ 1514628 w 4111377"/>
              <a:gd name="connsiteY141" fmla="*/ 61601 h 1299851"/>
              <a:gd name="connsiteX142" fmla="*/ 1486053 w 4111377"/>
              <a:gd name="connsiteY142" fmla="*/ 71126 h 1299851"/>
              <a:gd name="connsiteX143" fmla="*/ 1290790 w 4111377"/>
              <a:gd name="connsiteY143" fmla="*/ 66363 h 1299851"/>
              <a:gd name="connsiteX144" fmla="*/ 1262215 w 4111377"/>
              <a:gd name="connsiteY144" fmla="*/ 61601 h 1299851"/>
              <a:gd name="connsiteX145" fmla="*/ 1066953 w 4111377"/>
              <a:gd name="connsiteY145" fmla="*/ 66363 h 1299851"/>
              <a:gd name="connsiteX146" fmla="*/ 1043140 w 4111377"/>
              <a:gd name="connsiteY146" fmla="*/ 71126 h 1299851"/>
              <a:gd name="connsiteX147" fmla="*/ 1028853 w 4111377"/>
              <a:gd name="connsiteY147" fmla="*/ 75888 h 1299851"/>
              <a:gd name="connsiteX148" fmla="*/ 809778 w 4111377"/>
              <a:gd name="connsiteY148" fmla="*/ 71126 h 1299851"/>
              <a:gd name="connsiteX149" fmla="*/ 752628 w 4111377"/>
              <a:gd name="connsiteY149" fmla="*/ 66363 h 1299851"/>
              <a:gd name="connsiteX150" fmla="*/ 728815 w 4111377"/>
              <a:gd name="connsiteY150" fmla="*/ 61601 h 1299851"/>
              <a:gd name="connsiteX151" fmla="*/ 671665 w 4111377"/>
              <a:gd name="connsiteY151" fmla="*/ 56838 h 1299851"/>
              <a:gd name="connsiteX152" fmla="*/ 624040 w 4111377"/>
              <a:gd name="connsiteY152" fmla="*/ 47313 h 1299851"/>
              <a:gd name="connsiteX153" fmla="*/ 538315 w 4111377"/>
              <a:gd name="connsiteY153" fmla="*/ 52076 h 1299851"/>
              <a:gd name="connsiteX154" fmla="*/ 466878 w 4111377"/>
              <a:gd name="connsiteY154" fmla="*/ 61601 h 1299851"/>
              <a:gd name="connsiteX155" fmla="*/ 452590 w 4111377"/>
              <a:gd name="connsiteY155" fmla="*/ 66363 h 1299851"/>
              <a:gd name="connsiteX156" fmla="*/ 319240 w 4111377"/>
              <a:gd name="connsiteY156" fmla="*/ 61601 h 1299851"/>
              <a:gd name="connsiteX157" fmla="*/ 271615 w 4111377"/>
              <a:gd name="connsiteY157" fmla="*/ 56838 h 1299851"/>
              <a:gd name="connsiteX158" fmla="*/ 223990 w 4111377"/>
              <a:gd name="connsiteY158" fmla="*/ 47313 h 1299851"/>
              <a:gd name="connsiteX159" fmla="*/ 123978 w 4111377"/>
              <a:gd name="connsiteY159" fmla="*/ 42551 h 1299851"/>
              <a:gd name="connsiteX160" fmla="*/ 85878 w 4111377"/>
              <a:gd name="connsiteY160" fmla="*/ 47313 h 1299851"/>
              <a:gd name="connsiteX161" fmla="*/ 71590 w 4111377"/>
              <a:gd name="connsiteY161" fmla="*/ 56838 h 1299851"/>
              <a:gd name="connsiteX162" fmla="*/ 43015 w 4111377"/>
              <a:gd name="connsiteY162" fmla="*/ 66363 h 1299851"/>
              <a:gd name="connsiteX163" fmla="*/ 28728 w 4111377"/>
              <a:gd name="connsiteY163" fmla="*/ 71126 h 1299851"/>
              <a:gd name="connsiteX164" fmla="*/ 14440 w 4111377"/>
              <a:gd name="connsiteY164" fmla="*/ 75888 h 1299851"/>
              <a:gd name="connsiteX165" fmla="*/ 153 w 4111377"/>
              <a:gd name="connsiteY165" fmla="*/ 85413 h 1299851"/>
              <a:gd name="connsiteX166" fmla="*/ 23965 w 4111377"/>
              <a:gd name="connsiteY166" fmla="*/ 1204601 h 1299851"/>
              <a:gd name="connsiteX167" fmla="*/ 19203 w 4111377"/>
              <a:gd name="connsiteY167" fmla="*/ 1237938 h 1299851"/>
              <a:gd name="connsiteX0" fmla="*/ 19094 w 4111268"/>
              <a:gd name="connsiteY0" fmla="*/ 1240406 h 1302319"/>
              <a:gd name="connsiteX1" fmla="*/ 61956 w 4111268"/>
              <a:gd name="connsiteY1" fmla="*/ 1249931 h 1302319"/>
              <a:gd name="connsiteX2" fmla="*/ 76244 w 4111268"/>
              <a:gd name="connsiteY2" fmla="*/ 1259456 h 1302319"/>
              <a:gd name="connsiteX3" fmla="*/ 90531 w 4111268"/>
              <a:gd name="connsiteY3" fmla="*/ 1264219 h 1302319"/>
              <a:gd name="connsiteX4" fmla="*/ 204831 w 4111268"/>
              <a:gd name="connsiteY4" fmla="*/ 1259456 h 1302319"/>
              <a:gd name="connsiteX5" fmla="*/ 233406 w 4111268"/>
              <a:gd name="connsiteY5" fmla="*/ 1249931 h 1302319"/>
              <a:gd name="connsiteX6" fmla="*/ 247694 w 4111268"/>
              <a:gd name="connsiteY6" fmla="*/ 1245169 h 1302319"/>
              <a:gd name="connsiteX7" fmla="*/ 261981 w 4111268"/>
              <a:gd name="connsiteY7" fmla="*/ 1240406 h 1302319"/>
              <a:gd name="connsiteX8" fmla="*/ 295319 w 4111268"/>
              <a:gd name="connsiteY8" fmla="*/ 1249931 h 1302319"/>
              <a:gd name="connsiteX9" fmla="*/ 309606 w 4111268"/>
              <a:gd name="connsiteY9" fmla="*/ 1259456 h 1302319"/>
              <a:gd name="connsiteX10" fmla="*/ 519156 w 4111268"/>
              <a:gd name="connsiteY10" fmla="*/ 1259456 h 1302319"/>
              <a:gd name="connsiteX11" fmla="*/ 552494 w 4111268"/>
              <a:gd name="connsiteY11" fmla="*/ 1273744 h 1302319"/>
              <a:gd name="connsiteX12" fmla="*/ 566781 w 4111268"/>
              <a:gd name="connsiteY12" fmla="*/ 1278506 h 1302319"/>
              <a:gd name="connsiteX13" fmla="*/ 576306 w 4111268"/>
              <a:gd name="connsiteY13" fmla="*/ 1264219 h 1302319"/>
              <a:gd name="connsiteX14" fmla="*/ 614406 w 4111268"/>
              <a:gd name="connsiteY14" fmla="*/ 1273744 h 1302319"/>
              <a:gd name="connsiteX15" fmla="*/ 628694 w 4111268"/>
              <a:gd name="connsiteY15" fmla="*/ 1288031 h 1302319"/>
              <a:gd name="connsiteX16" fmla="*/ 642981 w 4111268"/>
              <a:gd name="connsiteY16" fmla="*/ 1292794 h 1302319"/>
              <a:gd name="connsiteX17" fmla="*/ 657269 w 4111268"/>
              <a:gd name="connsiteY17" fmla="*/ 1302319 h 1302319"/>
              <a:gd name="connsiteX18" fmla="*/ 719181 w 4111268"/>
              <a:gd name="connsiteY18" fmla="*/ 1297556 h 1302319"/>
              <a:gd name="connsiteX19" fmla="*/ 733469 w 4111268"/>
              <a:gd name="connsiteY19" fmla="*/ 1292794 h 1302319"/>
              <a:gd name="connsiteX20" fmla="*/ 752519 w 4111268"/>
              <a:gd name="connsiteY20" fmla="*/ 1288031 h 1302319"/>
              <a:gd name="connsiteX21" fmla="*/ 766806 w 4111268"/>
              <a:gd name="connsiteY21" fmla="*/ 1283269 h 1302319"/>
              <a:gd name="connsiteX22" fmla="*/ 838244 w 4111268"/>
              <a:gd name="connsiteY22" fmla="*/ 1278506 h 1302319"/>
              <a:gd name="connsiteX23" fmla="*/ 876344 w 4111268"/>
              <a:gd name="connsiteY23" fmla="*/ 1273744 h 1302319"/>
              <a:gd name="connsiteX24" fmla="*/ 904919 w 4111268"/>
              <a:gd name="connsiteY24" fmla="*/ 1264219 h 1302319"/>
              <a:gd name="connsiteX25" fmla="*/ 919206 w 4111268"/>
              <a:gd name="connsiteY25" fmla="*/ 1259456 h 1302319"/>
              <a:gd name="connsiteX26" fmla="*/ 1081131 w 4111268"/>
              <a:gd name="connsiteY26" fmla="*/ 1268981 h 1302319"/>
              <a:gd name="connsiteX27" fmla="*/ 1095419 w 4111268"/>
              <a:gd name="connsiteY27" fmla="*/ 1273744 h 1302319"/>
              <a:gd name="connsiteX28" fmla="*/ 1109706 w 4111268"/>
              <a:gd name="connsiteY28" fmla="*/ 1283269 h 1302319"/>
              <a:gd name="connsiteX29" fmla="*/ 1214481 w 4111268"/>
              <a:gd name="connsiteY29" fmla="*/ 1278506 h 1302319"/>
              <a:gd name="connsiteX30" fmla="*/ 1257344 w 4111268"/>
              <a:gd name="connsiteY30" fmla="*/ 1259456 h 1302319"/>
              <a:gd name="connsiteX31" fmla="*/ 1285919 w 4111268"/>
              <a:gd name="connsiteY31" fmla="*/ 1254694 h 1302319"/>
              <a:gd name="connsiteX32" fmla="*/ 1500231 w 4111268"/>
              <a:gd name="connsiteY32" fmla="*/ 1259456 h 1302319"/>
              <a:gd name="connsiteX33" fmla="*/ 1543094 w 4111268"/>
              <a:gd name="connsiteY33" fmla="*/ 1273744 h 1302319"/>
              <a:gd name="connsiteX34" fmla="*/ 1557381 w 4111268"/>
              <a:gd name="connsiteY34" fmla="*/ 1278506 h 1302319"/>
              <a:gd name="connsiteX35" fmla="*/ 1590719 w 4111268"/>
              <a:gd name="connsiteY35" fmla="*/ 1273744 h 1302319"/>
              <a:gd name="connsiteX36" fmla="*/ 1605006 w 4111268"/>
              <a:gd name="connsiteY36" fmla="*/ 1268981 h 1302319"/>
              <a:gd name="connsiteX37" fmla="*/ 1628819 w 4111268"/>
              <a:gd name="connsiteY37" fmla="*/ 1264219 h 1302319"/>
              <a:gd name="connsiteX38" fmla="*/ 1800269 w 4111268"/>
              <a:gd name="connsiteY38" fmla="*/ 1268981 h 1302319"/>
              <a:gd name="connsiteX39" fmla="*/ 1857419 w 4111268"/>
              <a:gd name="connsiteY39" fmla="*/ 1273744 h 1302319"/>
              <a:gd name="connsiteX40" fmla="*/ 1905044 w 4111268"/>
              <a:gd name="connsiteY40" fmla="*/ 1288031 h 1302319"/>
              <a:gd name="connsiteX41" fmla="*/ 1919331 w 4111268"/>
              <a:gd name="connsiteY41" fmla="*/ 1292794 h 1302319"/>
              <a:gd name="connsiteX42" fmla="*/ 1933619 w 4111268"/>
              <a:gd name="connsiteY42" fmla="*/ 1302319 h 1302319"/>
              <a:gd name="connsiteX43" fmla="*/ 1986006 w 4111268"/>
              <a:gd name="connsiteY43" fmla="*/ 1292794 h 1302319"/>
              <a:gd name="connsiteX44" fmla="*/ 2000294 w 4111268"/>
              <a:gd name="connsiteY44" fmla="*/ 1283269 h 1302319"/>
              <a:gd name="connsiteX45" fmla="*/ 2014581 w 4111268"/>
              <a:gd name="connsiteY45" fmla="*/ 1278506 h 1302319"/>
              <a:gd name="connsiteX46" fmla="*/ 2043156 w 4111268"/>
              <a:gd name="connsiteY46" fmla="*/ 1259456 h 1302319"/>
              <a:gd name="connsiteX47" fmla="*/ 2090781 w 4111268"/>
              <a:gd name="connsiteY47" fmla="*/ 1249931 h 1302319"/>
              <a:gd name="connsiteX48" fmla="*/ 2147931 w 4111268"/>
              <a:gd name="connsiteY48" fmla="*/ 1254694 h 1302319"/>
              <a:gd name="connsiteX49" fmla="*/ 2233656 w 4111268"/>
              <a:gd name="connsiteY49" fmla="*/ 1259456 h 1302319"/>
              <a:gd name="connsiteX50" fmla="*/ 2257469 w 4111268"/>
              <a:gd name="connsiteY50" fmla="*/ 1264219 h 1302319"/>
              <a:gd name="connsiteX51" fmla="*/ 2290806 w 4111268"/>
              <a:gd name="connsiteY51" fmla="*/ 1268981 h 1302319"/>
              <a:gd name="connsiteX52" fmla="*/ 2371769 w 4111268"/>
              <a:gd name="connsiteY52" fmla="*/ 1268981 h 1302319"/>
              <a:gd name="connsiteX53" fmla="*/ 2433681 w 4111268"/>
              <a:gd name="connsiteY53" fmla="*/ 1273744 h 1302319"/>
              <a:gd name="connsiteX54" fmla="*/ 2571794 w 4111268"/>
              <a:gd name="connsiteY54" fmla="*/ 1273744 h 1302319"/>
              <a:gd name="connsiteX55" fmla="*/ 2614656 w 4111268"/>
              <a:gd name="connsiteY55" fmla="*/ 1259456 h 1302319"/>
              <a:gd name="connsiteX56" fmla="*/ 2628944 w 4111268"/>
              <a:gd name="connsiteY56" fmla="*/ 1254694 h 1302319"/>
              <a:gd name="connsiteX57" fmla="*/ 2643231 w 4111268"/>
              <a:gd name="connsiteY57" fmla="*/ 1249931 h 1302319"/>
              <a:gd name="connsiteX58" fmla="*/ 2986131 w 4111268"/>
              <a:gd name="connsiteY58" fmla="*/ 1259456 h 1302319"/>
              <a:gd name="connsiteX59" fmla="*/ 3081381 w 4111268"/>
              <a:gd name="connsiteY59" fmla="*/ 1254694 h 1302319"/>
              <a:gd name="connsiteX60" fmla="*/ 3238544 w 4111268"/>
              <a:gd name="connsiteY60" fmla="*/ 1259456 h 1302319"/>
              <a:gd name="connsiteX61" fmla="*/ 3252831 w 4111268"/>
              <a:gd name="connsiteY61" fmla="*/ 1264219 h 1302319"/>
              <a:gd name="connsiteX62" fmla="*/ 3295694 w 4111268"/>
              <a:gd name="connsiteY62" fmla="*/ 1273744 h 1302319"/>
              <a:gd name="connsiteX63" fmla="*/ 3309981 w 4111268"/>
              <a:gd name="connsiteY63" fmla="*/ 1278506 h 1302319"/>
              <a:gd name="connsiteX64" fmla="*/ 3400469 w 4111268"/>
              <a:gd name="connsiteY64" fmla="*/ 1283269 h 1302319"/>
              <a:gd name="connsiteX65" fmla="*/ 3433806 w 4111268"/>
              <a:gd name="connsiteY65" fmla="*/ 1278506 h 1302319"/>
              <a:gd name="connsiteX66" fmla="*/ 3462381 w 4111268"/>
              <a:gd name="connsiteY66" fmla="*/ 1268981 h 1302319"/>
              <a:gd name="connsiteX67" fmla="*/ 3505244 w 4111268"/>
              <a:gd name="connsiteY67" fmla="*/ 1254694 h 1302319"/>
              <a:gd name="connsiteX68" fmla="*/ 3543344 w 4111268"/>
              <a:gd name="connsiteY68" fmla="*/ 1249931 h 1302319"/>
              <a:gd name="connsiteX69" fmla="*/ 3700506 w 4111268"/>
              <a:gd name="connsiteY69" fmla="*/ 1254694 h 1302319"/>
              <a:gd name="connsiteX70" fmla="*/ 3729081 w 4111268"/>
              <a:gd name="connsiteY70" fmla="*/ 1264219 h 1302319"/>
              <a:gd name="connsiteX71" fmla="*/ 3752894 w 4111268"/>
              <a:gd name="connsiteY71" fmla="*/ 1268981 h 1302319"/>
              <a:gd name="connsiteX72" fmla="*/ 3819569 w 4111268"/>
              <a:gd name="connsiteY72" fmla="*/ 1254694 h 1302319"/>
              <a:gd name="connsiteX73" fmla="*/ 3938631 w 4111268"/>
              <a:gd name="connsiteY73" fmla="*/ 1249931 h 1302319"/>
              <a:gd name="connsiteX74" fmla="*/ 3967206 w 4111268"/>
              <a:gd name="connsiteY74" fmla="*/ 1235644 h 1302319"/>
              <a:gd name="connsiteX75" fmla="*/ 3991019 w 4111268"/>
              <a:gd name="connsiteY75" fmla="*/ 1216594 h 1302319"/>
              <a:gd name="connsiteX76" fmla="*/ 4005306 w 4111268"/>
              <a:gd name="connsiteY76" fmla="*/ 1207069 h 1302319"/>
              <a:gd name="connsiteX77" fmla="*/ 4019594 w 4111268"/>
              <a:gd name="connsiteY77" fmla="*/ 1202306 h 1302319"/>
              <a:gd name="connsiteX78" fmla="*/ 4024356 w 4111268"/>
              <a:gd name="connsiteY78" fmla="*/ 1149919 h 1302319"/>
              <a:gd name="connsiteX79" fmla="*/ 4029119 w 4111268"/>
              <a:gd name="connsiteY79" fmla="*/ 1135631 h 1302319"/>
              <a:gd name="connsiteX80" fmla="*/ 4043406 w 4111268"/>
              <a:gd name="connsiteY80" fmla="*/ 1126106 h 1302319"/>
              <a:gd name="connsiteX81" fmla="*/ 4057694 w 4111268"/>
              <a:gd name="connsiteY81" fmla="*/ 1121344 h 1302319"/>
              <a:gd name="connsiteX82" fmla="*/ 4091031 w 4111268"/>
              <a:gd name="connsiteY82" fmla="*/ 1073719 h 1302319"/>
              <a:gd name="connsiteX83" fmla="*/ 4086269 w 4111268"/>
              <a:gd name="connsiteY83" fmla="*/ 1030856 h 1302319"/>
              <a:gd name="connsiteX84" fmla="*/ 4081506 w 4111268"/>
              <a:gd name="connsiteY84" fmla="*/ 1016569 h 1302319"/>
              <a:gd name="connsiteX85" fmla="*/ 4076744 w 4111268"/>
              <a:gd name="connsiteY85" fmla="*/ 997519 h 1302319"/>
              <a:gd name="connsiteX86" fmla="*/ 4071981 w 4111268"/>
              <a:gd name="connsiteY86" fmla="*/ 959419 h 1302319"/>
              <a:gd name="connsiteX87" fmla="*/ 4086269 w 4111268"/>
              <a:gd name="connsiteY87" fmla="*/ 897506 h 1302319"/>
              <a:gd name="connsiteX88" fmla="*/ 4091031 w 4111268"/>
              <a:gd name="connsiteY88" fmla="*/ 883219 h 1302319"/>
              <a:gd name="connsiteX89" fmla="*/ 4076744 w 4111268"/>
              <a:gd name="connsiteY89" fmla="*/ 849881 h 1302319"/>
              <a:gd name="connsiteX90" fmla="*/ 4062456 w 4111268"/>
              <a:gd name="connsiteY90" fmla="*/ 821306 h 1302319"/>
              <a:gd name="connsiteX91" fmla="*/ 4071981 w 4111268"/>
              <a:gd name="connsiteY91" fmla="*/ 673669 h 1302319"/>
              <a:gd name="connsiteX92" fmla="*/ 4081506 w 4111268"/>
              <a:gd name="connsiteY92" fmla="*/ 578419 h 1302319"/>
              <a:gd name="connsiteX93" fmla="*/ 4076744 w 4111268"/>
              <a:gd name="connsiteY93" fmla="*/ 521269 h 1302319"/>
              <a:gd name="connsiteX94" fmla="*/ 4076744 w 4111268"/>
              <a:gd name="connsiteY94" fmla="*/ 445069 h 1302319"/>
              <a:gd name="connsiteX95" fmla="*/ 4086269 w 4111268"/>
              <a:gd name="connsiteY95" fmla="*/ 430781 h 1302319"/>
              <a:gd name="connsiteX96" fmla="*/ 4091031 w 4111268"/>
              <a:gd name="connsiteY96" fmla="*/ 416494 h 1302319"/>
              <a:gd name="connsiteX97" fmla="*/ 4081506 w 4111268"/>
              <a:gd name="connsiteY97" fmla="*/ 364106 h 1302319"/>
              <a:gd name="connsiteX98" fmla="*/ 4062456 w 4111268"/>
              <a:gd name="connsiteY98" fmla="*/ 335531 h 1302319"/>
              <a:gd name="connsiteX99" fmla="*/ 4071981 w 4111268"/>
              <a:gd name="connsiteY99" fmla="*/ 292669 h 1302319"/>
              <a:gd name="connsiteX100" fmla="*/ 4091031 w 4111268"/>
              <a:gd name="connsiteY100" fmla="*/ 264094 h 1302319"/>
              <a:gd name="connsiteX101" fmla="*/ 4095794 w 4111268"/>
              <a:gd name="connsiteY101" fmla="*/ 249806 h 1302319"/>
              <a:gd name="connsiteX102" fmla="*/ 4105319 w 4111268"/>
              <a:gd name="connsiteY102" fmla="*/ 235519 h 1302319"/>
              <a:gd name="connsiteX103" fmla="*/ 4105319 w 4111268"/>
              <a:gd name="connsiteY103" fmla="*/ 145031 h 1302319"/>
              <a:gd name="connsiteX104" fmla="*/ 4091031 w 4111268"/>
              <a:gd name="connsiteY104" fmla="*/ 116456 h 1302319"/>
              <a:gd name="connsiteX105" fmla="*/ 4071981 w 4111268"/>
              <a:gd name="connsiteY105" fmla="*/ 102169 h 1302319"/>
              <a:gd name="connsiteX106" fmla="*/ 4043406 w 4111268"/>
              <a:gd name="connsiteY106" fmla="*/ 83119 h 1302319"/>
              <a:gd name="connsiteX107" fmla="*/ 4029119 w 4111268"/>
              <a:gd name="connsiteY107" fmla="*/ 73594 h 1302319"/>
              <a:gd name="connsiteX108" fmla="*/ 3962444 w 4111268"/>
              <a:gd name="connsiteY108" fmla="*/ 59306 h 1302319"/>
              <a:gd name="connsiteX109" fmla="*/ 3786231 w 4111268"/>
              <a:gd name="connsiteY109" fmla="*/ 64069 h 1302319"/>
              <a:gd name="connsiteX110" fmla="*/ 3771944 w 4111268"/>
              <a:gd name="connsiteY110" fmla="*/ 68831 h 1302319"/>
              <a:gd name="connsiteX111" fmla="*/ 3733844 w 4111268"/>
              <a:gd name="connsiteY111" fmla="*/ 78356 h 1302319"/>
              <a:gd name="connsiteX112" fmla="*/ 3657644 w 4111268"/>
              <a:gd name="connsiteY112" fmla="*/ 73594 h 1302319"/>
              <a:gd name="connsiteX113" fmla="*/ 3614781 w 4111268"/>
              <a:gd name="connsiteY113" fmla="*/ 59306 h 1302319"/>
              <a:gd name="connsiteX114" fmla="*/ 3571919 w 4111268"/>
              <a:gd name="connsiteY114" fmla="*/ 45019 h 1302319"/>
              <a:gd name="connsiteX115" fmla="*/ 3538581 w 4111268"/>
              <a:gd name="connsiteY115" fmla="*/ 40256 h 1302319"/>
              <a:gd name="connsiteX116" fmla="*/ 3490956 w 4111268"/>
              <a:gd name="connsiteY116" fmla="*/ 40256 h 1302319"/>
              <a:gd name="connsiteX117" fmla="*/ 3476669 w 4111268"/>
              <a:gd name="connsiteY117" fmla="*/ 49781 h 1302319"/>
              <a:gd name="connsiteX118" fmla="*/ 3400469 w 4111268"/>
              <a:gd name="connsiteY118" fmla="*/ 68831 h 1302319"/>
              <a:gd name="connsiteX119" fmla="*/ 3143294 w 4111268"/>
              <a:gd name="connsiteY119" fmla="*/ 73594 h 1302319"/>
              <a:gd name="connsiteX120" fmla="*/ 3019469 w 4111268"/>
              <a:gd name="connsiteY120" fmla="*/ 64069 h 1302319"/>
              <a:gd name="connsiteX121" fmla="*/ 2990894 w 4111268"/>
              <a:gd name="connsiteY121" fmla="*/ 54544 h 1302319"/>
              <a:gd name="connsiteX122" fmla="*/ 2976606 w 4111268"/>
              <a:gd name="connsiteY122" fmla="*/ 49781 h 1302319"/>
              <a:gd name="connsiteX123" fmla="*/ 2928981 w 4111268"/>
              <a:gd name="connsiteY123" fmla="*/ 59306 h 1302319"/>
              <a:gd name="connsiteX124" fmla="*/ 2905169 w 4111268"/>
              <a:gd name="connsiteY124" fmla="*/ 64069 h 1302319"/>
              <a:gd name="connsiteX125" fmla="*/ 2709906 w 4111268"/>
              <a:gd name="connsiteY125" fmla="*/ 68831 h 1302319"/>
              <a:gd name="connsiteX126" fmla="*/ 2595606 w 4111268"/>
              <a:gd name="connsiteY126" fmla="*/ 64069 h 1302319"/>
              <a:gd name="connsiteX127" fmla="*/ 2581319 w 4111268"/>
              <a:gd name="connsiteY127" fmla="*/ 59306 h 1302319"/>
              <a:gd name="connsiteX128" fmla="*/ 2452731 w 4111268"/>
              <a:gd name="connsiteY128" fmla="*/ 68831 h 1302319"/>
              <a:gd name="connsiteX129" fmla="*/ 2362244 w 4111268"/>
              <a:gd name="connsiteY129" fmla="*/ 73594 h 1302319"/>
              <a:gd name="connsiteX130" fmla="*/ 2238419 w 4111268"/>
              <a:gd name="connsiteY130" fmla="*/ 83119 h 1302319"/>
              <a:gd name="connsiteX131" fmla="*/ 2124119 w 4111268"/>
              <a:gd name="connsiteY131" fmla="*/ 78356 h 1302319"/>
              <a:gd name="connsiteX132" fmla="*/ 1914569 w 4111268"/>
              <a:gd name="connsiteY132" fmla="*/ 73594 h 1302319"/>
              <a:gd name="connsiteX133" fmla="*/ 1852656 w 4111268"/>
              <a:gd name="connsiteY133" fmla="*/ 68831 h 1302319"/>
              <a:gd name="connsiteX134" fmla="*/ 1824081 w 4111268"/>
              <a:gd name="connsiteY134" fmla="*/ 59306 h 1302319"/>
              <a:gd name="connsiteX135" fmla="*/ 1809794 w 4111268"/>
              <a:gd name="connsiteY135" fmla="*/ 54544 h 1302319"/>
              <a:gd name="connsiteX136" fmla="*/ 1728831 w 4111268"/>
              <a:gd name="connsiteY136" fmla="*/ 49781 h 1302319"/>
              <a:gd name="connsiteX137" fmla="*/ 1676444 w 4111268"/>
              <a:gd name="connsiteY137" fmla="*/ 45019 h 1302319"/>
              <a:gd name="connsiteX138" fmla="*/ 1614531 w 4111268"/>
              <a:gd name="connsiteY138" fmla="*/ 49781 h 1302319"/>
              <a:gd name="connsiteX139" fmla="*/ 1590719 w 4111268"/>
              <a:gd name="connsiteY139" fmla="*/ 54544 h 1302319"/>
              <a:gd name="connsiteX140" fmla="*/ 1543094 w 4111268"/>
              <a:gd name="connsiteY140" fmla="*/ 59306 h 1302319"/>
              <a:gd name="connsiteX141" fmla="*/ 1514519 w 4111268"/>
              <a:gd name="connsiteY141" fmla="*/ 64069 h 1302319"/>
              <a:gd name="connsiteX142" fmla="*/ 1485944 w 4111268"/>
              <a:gd name="connsiteY142" fmla="*/ 73594 h 1302319"/>
              <a:gd name="connsiteX143" fmla="*/ 1290681 w 4111268"/>
              <a:gd name="connsiteY143" fmla="*/ 68831 h 1302319"/>
              <a:gd name="connsiteX144" fmla="*/ 1262106 w 4111268"/>
              <a:gd name="connsiteY144" fmla="*/ 64069 h 1302319"/>
              <a:gd name="connsiteX145" fmla="*/ 1066844 w 4111268"/>
              <a:gd name="connsiteY145" fmla="*/ 68831 h 1302319"/>
              <a:gd name="connsiteX146" fmla="*/ 1043031 w 4111268"/>
              <a:gd name="connsiteY146" fmla="*/ 73594 h 1302319"/>
              <a:gd name="connsiteX147" fmla="*/ 1028744 w 4111268"/>
              <a:gd name="connsiteY147" fmla="*/ 78356 h 1302319"/>
              <a:gd name="connsiteX148" fmla="*/ 809669 w 4111268"/>
              <a:gd name="connsiteY148" fmla="*/ 73594 h 1302319"/>
              <a:gd name="connsiteX149" fmla="*/ 752519 w 4111268"/>
              <a:gd name="connsiteY149" fmla="*/ 68831 h 1302319"/>
              <a:gd name="connsiteX150" fmla="*/ 728706 w 4111268"/>
              <a:gd name="connsiteY150" fmla="*/ 64069 h 1302319"/>
              <a:gd name="connsiteX151" fmla="*/ 671556 w 4111268"/>
              <a:gd name="connsiteY151" fmla="*/ 59306 h 1302319"/>
              <a:gd name="connsiteX152" fmla="*/ 623931 w 4111268"/>
              <a:gd name="connsiteY152" fmla="*/ 49781 h 1302319"/>
              <a:gd name="connsiteX153" fmla="*/ 538206 w 4111268"/>
              <a:gd name="connsiteY153" fmla="*/ 54544 h 1302319"/>
              <a:gd name="connsiteX154" fmla="*/ 466769 w 4111268"/>
              <a:gd name="connsiteY154" fmla="*/ 64069 h 1302319"/>
              <a:gd name="connsiteX155" fmla="*/ 452481 w 4111268"/>
              <a:gd name="connsiteY155" fmla="*/ 68831 h 1302319"/>
              <a:gd name="connsiteX156" fmla="*/ 319131 w 4111268"/>
              <a:gd name="connsiteY156" fmla="*/ 64069 h 1302319"/>
              <a:gd name="connsiteX157" fmla="*/ 271506 w 4111268"/>
              <a:gd name="connsiteY157" fmla="*/ 59306 h 1302319"/>
              <a:gd name="connsiteX158" fmla="*/ 223881 w 4111268"/>
              <a:gd name="connsiteY158" fmla="*/ 49781 h 1302319"/>
              <a:gd name="connsiteX159" fmla="*/ 123869 w 4111268"/>
              <a:gd name="connsiteY159" fmla="*/ 45019 h 1302319"/>
              <a:gd name="connsiteX160" fmla="*/ 85769 w 4111268"/>
              <a:gd name="connsiteY160" fmla="*/ 49781 h 1302319"/>
              <a:gd name="connsiteX161" fmla="*/ 71481 w 4111268"/>
              <a:gd name="connsiteY161" fmla="*/ 59306 h 1302319"/>
              <a:gd name="connsiteX162" fmla="*/ 42906 w 4111268"/>
              <a:gd name="connsiteY162" fmla="*/ 68831 h 1302319"/>
              <a:gd name="connsiteX163" fmla="*/ 28619 w 4111268"/>
              <a:gd name="connsiteY163" fmla="*/ 73594 h 1302319"/>
              <a:gd name="connsiteX164" fmla="*/ 14331 w 4111268"/>
              <a:gd name="connsiteY164" fmla="*/ 78356 h 1302319"/>
              <a:gd name="connsiteX165" fmla="*/ 44 w 4111268"/>
              <a:gd name="connsiteY165" fmla="*/ 87881 h 1302319"/>
              <a:gd name="connsiteX166" fmla="*/ 19094 w 4111268"/>
              <a:gd name="connsiteY166" fmla="*/ 1240406 h 1302319"/>
              <a:gd name="connsiteX0" fmla="*/ 6059 w 4098233"/>
              <a:gd name="connsiteY0" fmla="*/ 1249372 h 1311285"/>
              <a:gd name="connsiteX1" fmla="*/ 48921 w 4098233"/>
              <a:gd name="connsiteY1" fmla="*/ 1258897 h 1311285"/>
              <a:gd name="connsiteX2" fmla="*/ 63209 w 4098233"/>
              <a:gd name="connsiteY2" fmla="*/ 1268422 h 1311285"/>
              <a:gd name="connsiteX3" fmla="*/ 77496 w 4098233"/>
              <a:gd name="connsiteY3" fmla="*/ 1273185 h 1311285"/>
              <a:gd name="connsiteX4" fmla="*/ 191796 w 4098233"/>
              <a:gd name="connsiteY4" fmla="*/ 1268422 h 1311285"/>
              <a:gd name="connsiteX5" fmla="*/ 220371 w 4098233"/>
              <a:gd name="connsiteY5" fmla="*/ 1258897 h 1311285"/>
              <a:gd name="connsiteX6" fmla="*/ 234659 w 4098233"/>
              <a:gd name="connsiteY6" fmla="*/ 1254135 h 1311285"/>
              <a:gd name="connsiteX7" fmla="*/ 248946 w 4098233"/>
              <a:gd name="connsiteY7" fmla="*/ 1249372 h 1311285"/>
              <a:gd name="connsiteX8" fmla="*/ 282284 w 4098233"/>
              <a:gd name="connsiteY8" fmla="*/ 1258897 h 1311285"/>
              <a:gd name="connsiteX9" fmla="*/ 296571 w 4098233"/>
              <a:gd name="connsiteY9" fmla="*/ 1268422 h 1311285"/>
              <a:gd name="connsiteX10" fmla="*/ 506121 w 4098233"/>
              <a:gd name="connsiteY10" fmla="*/ 1268422 h 1311285"/>
              <a:gd name="connsiteX11" fmla="*/ 539459 w 4098233"/>
              <a:gd name="connsiteY11" fmla="*/ 1282710 h 1311285"/>
              <a:gd name="connsiteX12" fmla="*/ 553746 w 4098233"/>
              <a:gd name="connsiteY12" fmla="*/ 1287472 h 1311285"/>
              <a:gd name="connsiteX13" fmla="*/ 563271 w 4098233"/>
              <a:gd name="connsiteY13" fmla="*/ 1273185 h 1311285"/>
              <a:gd name="connsiteX14" fmla="*/ 601371 w 4098233"/>
              <a:gd name="connsiteY14" fmla="*/ 1282710 h 1311285"/>
              <a:gd name="connsiteX15" fmla="*/ 615659 w 4098233"/>
              <a:gd name="connsiteY15" fmla="*/ 1296997 h 1311285"/>
              <a:gd name="connsiteX16" fmla="*/ 629946 w 4098233"/>
              <a:gd name="connsiteY16" fmla="*/ 1301760 h 1311285"/>
              <a:gd name="connsiteX17" fmla="*/ 644234 w 4098233"/>
              <a:gd name="connsiteY17" fmla="*/ 1311285 h 1311285"/>
              <a:gd name="connsiteX18" fmla="*/ 706146 w 4098233"/>
              <a:gd name="connsiteY18" fmla="*/ 1306522 h 1311285"/>
              <a:gd name="connsiteX19" fmla="*/ 720434 w 4098233"/>
              <a:gd name="connsiteY19" fmla="*/ 1301760 h 1311285"/>
              <a:gd name="connsiteX20" fmla="*/ 739484 w 4098233"/>
              <a:gd name="connsiteY20" fmla="*/ 1296997 h 1311285"/>
              <a:gd name="connsiteX21" fmla="*/ 753771 w 4098233"/>
              <a:gd name="connsiteY21" fmla="*/ 1292235 h 1311285"/>
              <a:gd name="connsiteX22" fmla="*/ 825209 w 4098233"/>
              <a:gd name="connsiteY22" fmla="*/ 1287472 h 1311285"/>
              <a:gd name="connsiteX23" fmla="*/ 863309 w 4098233"/>
              <a:gd name="connsiteY23" fmla="*/ 1282710 h 1311285"/>
              <a:gd name="connsiteX24" fmla="*/ 891884 w 4098233"/>
              <a:gd name="connsiteY24" fmla="*/ 1273185 h 1311285"/>
              <a:gd name="connsiteX25" fmla="*/ 906171 w 4098233"/>
              <a:gd name="connsiteY25" fmla="*/ 1268422 h 1311285"/>
              <a:gd name="connsiteX26" fmla="*/ 1068096 w 4098233"/>
              <a:gd name="connsiteY26" fmla="*/ 1277947 h 1311285"/>
              <a:gd name="connsiteX27" fmla="*/ 1082384 w 4098233"/>
              <a:gd name="connsiteY27" fmla="*/ 1282710 h 1311285"/>
              <a:gd name="connsiteX28" fmla="*/ 1096671 w 4098233"/>
              <a:gd name="connsiteY28" fmla="*/ 1292235 h 1311285"/>
              <a:gd name="connsiteX29" fmla="*/ 1201446 w 4098233"/>
              <a:gd name="connsiteY29" fmla="*/ 1287472 h 1311285"/>
              <a:gd name="connsiteX30" fmla="*/ 1244309 w 4098233"/>
              <a:gd name="connsiteY30" fmla="*/ 1268422 h 1311285"/>
              <a:gd name="connsiteX31" fmla="*/ 1272884 w 4098233"/>
              <a:gd name="connsiteY31" fmla="*/ 1263660 h 1311285"/>
              <a:gd name="connsiteX32" fmla="*/ 1487196 w 4098233"/>
              <a:gd name="connsiteY32" fmla="*/ 1268422 h 1311285"/>
              <a:gd name="connsiteX33" fmla="*/ 1530059 w 4098233"/>
              <a:gd name="connsiteY33" fmla="*/ 1282710 h 1311285"/>
              <a:gd name="connsiteX34" fmla="*/ 1544346 w 4098233"/>
              <a:gd name="connsiteY34" fmla="*/ 1287472 h 1311285"/>
              <a:gd name="connsiteX35" fmla="*/ 1577684 w 4098233"/>
              <a:gd name="connsiteY35" fmla="*/ 1282710 h 1311285"/>
              <a:gd name="connsiteX36" fmla="*/ 1591971 w 4098233"/>
              <a:gd name="connsiteY36" fmla="*/ 1277947 h 1311285"/>
              <a:gd name="connsiteX37" fmla="*/ 1615784 w 4098233"/>
              <a:gd name="connsiteY37" fmla="*/ 1273185 h 1311285"/>
              <a:gd name="connsiteX38" fmla="*/ 1787234 w 4098233"/>
              <a:gd name="connsiteY38" fmla="*/ 1277947 h 1311285"/>
              <a:gd name="connsiteX39" fmla="*/ 1844384 w 4098233"/>
              <a:gd name="connsiteY39" fmla="*/ 1282710 h 1311285"/>
              <a:gd name="connsiteX40" fmla="*/ 1892009 w 4098233"/>
              <a:gd name="connsiteY40" fmla="*/ 1296997 h 1311285"/>
              <a:gd name="connsiteX41" fmla="*/ 1906296 w 4098233"/>
              <a:gd name="connsiteY41" fmla="*/ 1301760 h 1311285"/>
              <a:gd name="connsiteX42" fmla="*/ 1920584 w 4098233"/>
              <a:gd name="connsiteY42" fmla="*/ 1311285 h 1311285"/>
              <a:gd name="connsiteX43" fmla="*/ 1972971 w 4098233"/>
              <a:gd name="connsiteY43" fmla="*/ 1301760 h 1311285"/>
              <a:gd name="connsiteX44" fmla="*/ 1987259 w 4098233"/>
              <a:gd name="connsiteY44" fmla="*/ 1292235 h 1311285"/>
              <a:gd name="connsiteX45" fmla="*/ 2001546 w 4098233"/>
              <a:gd name="connsiteY45" fmla="*/ 1287472 h 1311285"/>
              <a:gd name="connsiteX46" fmla="*/ 2030121 w 4098233"/>
              <a:gd name="connsiteY46" fmla="*/ 1268422 h 1311285"/>
              <a:gd name="connsiteX47" fmla="*/ 2077746 w 4098233"/>
              <a:gd name="connsiteY47" fmla="*/ 1258897 h 1311285"/>
              <a:gd name="connsiteX48" fmla="*/ 2134896 w 4098233"/>
              <a:gd name="connsiteY48" fmla="*/ 1263660 h 1311285"/>
              <a:gd name="connsiteX49" fmla="*/ 2220621 w 4098233"/>
              <a:gd name="connsiteY49" fmla="*/ 1268422 h 1311285"/>
              <a:gd name="connsiteX50" fmla="*/ 2244434 w 4098233"/>
              <a:gd name="connsiteY50" fmla="*/ 1273185 h 1311285"/>
              <a:gd name="connsiteX51" fmla="*/ 2277771 w 4098233"/>
              <a:gd name="connsiteY51" fmla="*/ 1277947 h 1311285"/>
              <a:gd name="connsiteX52" fmla="*/ 2358734 w 4098233"/>
              <a:gd name="connsiteY52" fmla="*/ 1277947 h 1311285"/>
              <a:gd name="connsiteX53" fmla="*/ 2420646 w 4098233"/>
              <a:gd name="connsiteY53" fmla="*/ 1282710 h 1311285"/>
              <a:gd name="connsiteX54" fmla="*/ 2558759 w 4098233"/>
              <a:gd name="connsiteY54" fmla="*/ 1282710 h 1311285"/>
              <a:gd name="connsiteX55" fmla="*/ 2601621 w 4098233"/>
              <a:gd name="connsiteY55" fmla="*/ 1268422 h 1311285"/>
              <a:gd name="connsiteX56" fmla="*/ 2615909 w 4098233"/>
              <a:gd name="connsiteY56" fmla="*/ 1263660 h 1311285"/>
              <a:gd name="connsiteX57" fmla="*/ 2630196 w 4098233"/>
              <a:gd name="connsiteY57" fmla="*/ 1258897 h 1311285"/>
              <a:gd name="connsiteX58" fmla="*/ 2973096 w 4098233"/>
              <a:gd name="connsiteY58" fmla="*/ 1268422 h 1311285"/>
              <a:gd name="connsiteX59" fmla="*/ 3068346 w 4098233"/>
              <a:gd name="connsiteY59" fmla="*/ 1263660 h 1311285"/>
              <a:gd name="connsiteX60" fmla="*/ 3225509 w 4098233"/>
              <a:gd name="connsiteY60" fmla="*/ 1268422 h 1311285"/>
              <a:gd name="connsiteX61" fmla="*/ 3239796 w 4098233"/>
              <a:gd name="connsiteY61" fmla="*/ 1273185 h 1311285"/>
              <a:gd name="connsiteX62" fmla="*/ 3282659 w 4098233"/>
              <a:gd name="connsiteY62" fmla="*/ 1282710 h 1311285"/>
              <a:gd name="connsiteX63" fmla="*/ 3296946 w 4098233"/>
              <a:gd name="connsiteY63" fmla="*/ 1287472 h 1311285"/>
              <a:gd name="connsiteX64" fmla="*/ 3387434 w 4098233"/>
              <a:gd name="connsiteY64" fmla="*/ 1292235 h 1311285"/>
              <a:gd name="connsiteX65" fmla="*/ 3420771 w 4098233"/>
              <a:gd name="connsiteY65" fmla="*/ 1287472 h 1311285"/>
              <a:gd name="connsiteX66" fmla="*/ 3449346 w 4098233"/>
              <a:gd name="connsiteY66" fmla="*/ 1277947 h 1311285"/>
              <a:gd name="connsiteX67" fmla="*/ 3492209 w 4098233"/>
              <a:gd name="connsiteY67" fmla="*/ 1263660 h 1311285"/>
              <a:gd name="connsiteX68" fmla="*/ 3530309 w 4098233"/>
              <a:gd name="connsiteY68" fmla="*/ 1258897 h 1311285"/>
              <a:gd name="connsiteX69" fmla="*/ 3687471 w 4098233"/>
              <a:gd name="connsiteY69" fmla="*/ 1263660 h 1311285"/>
              <a:gd name="connsiteX70" fmla="*/ 3716046 w 4098233"/>
              <a:gd name="connsiteY70" fmla="*/ 1273185 h 1311285"/>
              <a:gd name="connsiteX71" fmla="*/ 3739859 w 4098233"/>
              <a:gd name="connsiteY71" fmla="*/ 1277947 h 1311285"/>
              <a:gd name="connsiteX72" fmla="*/ 3806534 w 4098233"/>
              <a:gd name="connsiteY72" fmla="*/ 1263660 h 1311285"/>
              <a:gd name="connsiteX73" fmla="*/ 3925596 w 4098233"/>
              <a:gd name="connsiteY73" fmla="*/ 1258897 h 1311285"/>
              <a:gd name="connsiteX74" fmla="*/ 3954171 w 4098233"/>
              <a:gd name="connsiteY74" fmla="*/ 1244610 h 1311285"/>
              <a:gd name="connsiteX75" fmla="*/ 3977984 w 4098233"/>
              <a:gd name="connsiteY75" fmla="*/ 1225560 h 1311285"/>
              <a:gd name="connsiteX76" fmla="*/ 3992271 w 4098233"/>
              <a:gd name="connsiteY76" fmla="*/ 1216035 h 1311285"/>
              <a:gd name="connsiteX77" fmla="*/ 4006559 w 4098233"/>
              <a:gd name="connsiteY77" fmla="*/ 1211272 h 1311285"/>
              <a:gd name="connsiteX78" fmla="*/ 4011321 w 4098233"/>
              <a:gd name="connsiteY78" fmla="*/ 1158885 h 1311285"/>
              <a:gd name="connsiteX79" fmla="*/ 4016084 w 4098233"/>
              <a:gd name="connsiteY79" fmla="*/ 1144597 h 1311285"/>
              <a:gd name="connsiteX80" fmla="*/ 4030371 w 4098233"/>
              <a:gd name="connsiteY80" fmla="*/ 1135072 h 1311285"/>
              <a:gd name="connsiteX81" fmla="*/ 4044659 w 4098233"/>
              <a:gd name="connsiteY81" fmla="*/ 1130310 h 1311285"/>
              <a:gd name="connsiteX82" fmla="*/ 4077996 w 4098233"/>
              <a:gd name="connsiteY82" fmla="*/ 1082685 h 1311285"/>
              <a:gd name="connsiteX83" fmla="*/ 4073234 w 4098233"/>
              <a:gd name="connsiteY83" fmla="*/ 1039822 h 1311285"/>
              <a:gd name="connsiteX84" fmla="*/ 4068471 w 4098233"/>
              <a:gd name="connsiteY84" fmla="*/ 1025535 h 1311285"/>
              <a:gd name="connsiteX85" fmla="*/ 4063709 w 4098233"/>
              <a:gd name="connsiteY85" fmla="*/ 1006485 h 1311285"/>
              <a:gd name="connsiteX86" fmla="*/ 4058946 w 4098233"/>
              <a:gd name="connsiteY86" fmla="*/ 968385 h 1311285"/>
              <a:gd name="connsiteX87" fmla="*/ 4073234 w 4098233"/>
              <a:gd name="connsiteY87" fmla="*/ 906472 h 1311285"/>
              <a:gd name="connsiteX88" fmla="*/ 4077996 w 4098233"/>
              <a:gd name="connsiteY88" fmla="*/ 892185 h 1311285"/>
              <a:gd name="connsiteX89" fmla="*/ 4063709 w 4098233"/>
              <a:gd name="connsiteY89" fmla="*/ 858847 h 1311285"/>
              <a:gd name="connsiteX90" fmla="*/ 4049421 w 4098233"/>
              <a:gd name="connsiteY90" fmla="*/ 830272 h 1311285"/>
              <a:gd name="connsiteX91" fmla="*/ 4058946 w 4098233"/>
              <a:gd name="connsiteY91" fmla="*/ 682635 h 1311285"/>
              <a:gd name="connsiteX92" fmla="*/ 4068471 w 4098233"/>
              <a:gd name="connsiteY92" fmla="*/ 587385 h 1311285"/>
              <a:gd name="connsiteX93" fmla="*/ 4063709 w 4098233"/>
              <a:gd name="connsiteY93" fmla="*/ 530235 h 1311285"/>
              <a:gd name="connsiteX94" fmla="*/ 4063709 w 4098233"/>
              <a:gd name="connsiteY94" fmla="*/ 454035 h 1311285"/>
              <a:gd name="connsiteX95" fmla="*/ 4073234 w 4098233"/>
              <a:gd name="connsiteY95" fmla="*/ 439747 h 1311285"/>
              <a:gd name="connsiteX96" fmla="*/ 4077996 w 4098233"/>
              <a:gd name="connsiteY96" fmla="*/ 425460 h 1311285"/>
              <a:gd name="connsiteX97" fmla="*/ 4068471 w 4098233"/>
              <a:gd name="connsiteY97" fmla="*/ 373072 h 1311285"/>
              <a:gd name="connsiteX98" fmla="*/ 4049421 w 4098233"/>
              <a:gd name="connsiteY98" fmla="*/ 344497 h 1311285"/>
              <a:gd name="connsiteX99" fmla="*/ 4058946 w 4098233"/>
              <a:gd name="connsiteY99" fmla="*/ 301635 h 1311285"/>
              <a:gd name="connsiteX100" fmla="*/ 4077996 w 4098233"/>
              <a:gd name="connsiteY100" fmla="*/ 273060 h 1311285"/>
              <a:gd name="connsiteX101" fmla="*/ 4082759 w 4098233"/>
              <a:gd name="connsiteY101" fmla="*/ 258772 h 1311285"/>
              <a:gd name="connsiteX102" fmla="*/ 4092284 w 4098233"/>
              <a:gd name="connsiteY102" fmla="*/ 244485 h 1311285"/>
              <a:gd name="connsiteX103" fmla="*/ 4092284 w 4098233"/>
              <a:gd name="connsiteY103" fmla="*/ 153997 h 1311285"/>
              <a:gd name="connsiteX104" fmla="*/ 4077996 w 4098233"/>
              <a:gd name="connsiteY104" fmla="*/ 125422 h 1311285"/>
              <a:gd name="connsiteX105" fmla="*/ 4058946 w 4098233"/>
              <a:gd name="connsiteY105" fmla="*/ 111135 h 1311285"/>
              <a:gd name="connsiteX106" fmla="*/ 4030371 w 4098233"/>
              <a:gd name="connsiteY106" fmla="*/ 92085 h 1311285"/>
              <a:gd name="connsiteX107" fmla="*/ 4016084 w 4098233"/>
              <a:gd name="connsiteY107" fmla="*/ 82560 h 1311285"/>
              <a:gd name="connsiteX108" fmla="*/ 3949409 w 4098233"/>
              <a:gd name="connsiteY108" fmla="*/ 68272 h 1311285"/>
              <a:gd name="connsiteX109" fmla="*/ 3773196 w 4098233"/>
              <a:gd name="connsiteY109" fmla="*/ 73035 h 1311285"/>
              <a:gd name="connsiteX110" fmla="*/ 3758909 w 4098233"/>
              <a:gd name="connsiteY110" fmla="*/ 77797 h 1311285"/>
              <a:gd name="connsiteX111" fmla="*/ 3720809 w 4098233"/>
              <a:gd name="connsiteY111" fmla="*/ 87322 h 1311285"/>
              <a:gd name="connsiteX112" fmla="*/ 3644609 w 4098233"/>
              <a:gd name="connsiteY112" fmla="*/ 82560 h 1311285"/>
              <a:gd name="connsiteX113" fmla="*/ 3601746 w 4098233"/>
              <a:gd name="connsiteY113" fmla="*/ 68272 h 1311285"/>
              <a:gd name="connsiteX114" fmla="*/ 3558884 w 4098233"/>
              <a:gd name="connsiteY114" fmla="*/ 53985 h 1311285"/>
              <a:gd name="connsiteX115" fmla="*/ 3525546 w 4098233"/>
              <a:gd name="connsiteY115" fmla="*/ 49222 h 1311285"/>
              <a:gd name="connsiteX116" fmla="*/ 3477921 w 4098233"/>
              <a:gd name="connsiteY116" fmla="*/ 49222 h 1311285"/>
              <a:gd name="connsiteX117" fmla="*/ 3463634 w 4098233"/>
              <a:gd name="connsiteY117" fmla="*/ 58747 h 1311285"/>
              <a:gd name="connsiteX118" fmla="*/ 3387434 w 4098233"/>
              <a:gd name="connsiteY118" fmla="*/ 77797 h 1311285"/>
              <a:gd name="connsiteX119" fmla="*/ 3130259 w 4098233"/>
              <a:gd name="connsiteY119" fmla="*/ 82560 h 1311285"/>
              <a:gd name="connsiteX120" fmla="*/ 3006434 w 4098233"/>
              <a:gd name="connsiteY120" fmla="*/ 73035 h 1311285"/>
              <a:gd name="connsiteX121" fmla="*/ 2977859 w 4098233"/>
              <a:gd name="connsiteY121" fmla="*/ 63510 h 1311285"/>
              <a:gd name="connsiteX122" fmla="*/ 2963571 w 4098233"/>
              <a:gd name="connsiteY122" fmla="*/ 58747 h 1311285"/>
              <a:gd name="connsiteX123" fmla="*/ 2915946 w 4098233"/>
              <a:gd name="connsiteY123" fmla="*/ 68272 h 1311285"/>
              <a:gd name="connsiteX124" fmla="*/ 2892134 w 4098233"/>
              <a:gd name="connsiteY124" fmla="*/ 73035 h 1311285"/>
              <a:gd name="connsiteX125" fmla="*/ 2696871 w 4098233"/>
              <a:gd name="connsiteY125" fmla="*/ 77797 h 1311285"/>
              <a:gd name="connsiteX126" fmla="*/ 2582571 w 4098233"/>
              <a:gd name="connsiteY126" fmla="*/ 73035 h 1311285"/>
              <a:gd name="connsiteX127" fmla="*/ 2568284 w 4098233"/>
              <a:gd name="connsiteY127" fmla="*/ 68272 h 1311285"/>
              <a:gd name="connsiteX128" fmla="*/ 2439696 w 4098233"/>
              <a:gd name="connsiteY128" fmla="*/ 77797 h 1311285"/>
              <a:gd name="connsiteX129" fmla="*/ 2349209 w 4098233"/>
              <a:gd name="connsiteY129" fmla="*/ 82560 h 1311285"/>
              <a:gd name="connsiteX130" fmla="*/ 2225384 w 4098233"/>
              <a:gd name="connsiteY130" fmla="*/ 92085 h 1311285"/>
              <a:gd name="connsiteX131" fmla="*/ 2111084 w 4098233"/>
              <a:gd name="connsiteY131" fmla="*/ 87322 h 1311285"/>
              <a:gd name="connsiteX132" fmla="*/ 1901534 w 4098233"/>
              <a:gd name="connsiteY132" fmla="*/ 82560 h 1311285"/>
              <a:gd name="connsiteX133" fmla="*/ 1839621 w 4098233"/>
              <a:gd name="connsiteY133" fmla="*/ 77797 h 1311285"/>
              <a:gd name="connsiteX134" fmla="*/ 1811046 w 4098233"/>
              <a:gd name="connsiteY134" fmla="*/ 68272 h 1311285"/>
              <a:gd name="connsiteX135" fmla="*/ 1796759 w 4098233"/>
              <a:gd name="connsiteY135" fmla="*/ 63510 h 1311285"/>
              <a:gd name="connsiteX136" fmla="*/ 1715796 w 4098233"/>
              <a:gd name="connsiteY136" fmla="*/ 58747 h 1311285"/>
              <a:gd name="connsiteX137" fmla="*/ 1663409 w 4098233"/>
              <a:gd name="connsiteY137" fmla="*/ 53985 h 1311285"/>
              <a:gd name="connsiteX138" fmla="*/ 1601496 w 4098233"/>
              <a:gd name="connsiteY138" fmla="*/ 58747 h 1311285"/>
              <a:gd name="connsiteX139" fmla="*/ 1577684 w 4098233"/>
              <a:gd name="connsiteY139" fmla="*/ 63510 h 1311285"/>
              <a:gd name="connsiteX140" fmla="*/ 1530059 w 4098233"/>
              <a:gd name="connsiteY140" fmla="*/ 68272 h 1311285"/>
              <a:gd name="connsiteX141" fmla="*/ 1501484 w 4098233"/>
              <a:gd name="connsiteY141" fmla="*/ 73035 h 1311285"/>
              <a:gd name="connsiteX142" fmla="*/ 1472909 w 4098233"/>
              <a:gd name="connsiteY142" fmla="*/ 82560 h 1311285"/>
              <a:gd name="connsiteX143" fmla="*/ 1277646 w 4098233"/>
              <a:gd name="connsiteY143" fmla="*/ 77797 h 1311285"/>
              <a:gd name="connsiteX144" fmla="*/ 1249071 w 4098233"/>
              <a:gd name="connsiteY144" fmla="*/ 73035 h 1311285"/>
              <a:gd name="connsiteX145" fmla="*/ 1053809 w 4098233"/>
              <a:gd name="connsiteY145" fmla="*/ 77797 h 1311285"/>
              <a:gd name="connsiteX146" fmla="*/ 1029996 w 4098233"/>
              <a:gd name="connsiteY146" fmla="*/ 82560 h 1311285"/>
              <a:gd name="connsiteX147" fmla="*/ 1015709 w 4098233"/>
              <a:gd name="connsiteY147" fmla="*/ 87322 h 1311285"/>
              <a:gd name="connsiteX148" fmla="*/ 796634 w 4098233"/>
              <a:gd name="connsiteY148" fmla="*/ 82560 h 1311285"/>
              <a:gd name="connsiteX149" fmla="*/ 739484 w 4098233"/>
              <a:gd name="connsiteY149" fmla="*/ 77797 h 1311285"/>
              <a:gd name="connsiteX150" fmla="*/ 715671 w 4098233"/>
              <a:gd name="connsiteY150" fmla="*/ 73035 h 1311285"/>
              <a:gd name="connsiteX151" fmla="*/ 658521 w 4098233"/>
              <a:gd name="connsiteY151" fmla="*/ 68272 h 1311285"/>
              <a:gd name="connsiteX152" fmla="*/ 610896 w 4098233"/>
              <a:gd name="connsiteY152" fmla="*/ 58747 h 1311285"/>
              <a:gd name="connsiteX153" fmla="*/ 525171 w 4098233"/>
              <a:gd name="connsiteY153" fmla="*/ 63510 h 1311285"/>
              <a:gd name="connsiteX154" fmla="*/ 453734 w 4098233"/>
              <a:gd name="connsiteY154" fmla="*/ 73035 h 1311285"/>
              <a:gd name="connsiteX155" fmla="*/ 439446 w 4098233"/>
              <a:gd name="connsiteY155" fmla="*/ 77797 h 1311285"/>
              <a:gd name="connsiteX156" fmla="*/ 306096 w 4098233"/>
              <a:gd name="connsiteY156" fmla="*/ 73035 h 1311285"/>
              <a:gd name="connsiteX157" fmla="*/ 258471 w 4098233"/>
              <a:gd name="connsiteY157" fmla="*/ 68272 h 1311285"/>
              <a:gd name="connsiteX158" fmla="*/ 210846 w 4098233"/>
              <a:gd name="connsiteY158" fmla="*/ 58747 h 1311285"/>
              <a:gd name="connsiteX159" fmla="*/ 110834 w 4098233"/>
              <a:gd name="connsiteY159" fmla="*/ 53985 h 1311285"/>
              <a:gd name="connsiteX160" fmla="*/ 72734 w 4098233"/>
              <a:gd name="connsiteY160" fmla="*/ 58747 h 1311285"/>
              <a:gd name="connsiteX161" fmla="*/ 58446 w 4098233"/>
              <a:gd name="connsiteY161" fmla="*/ 68272 h 1311285"/>
              <a:gd name="connsiteX162" fmla="*/ 29871 w 4098233"/>
              <a:gd name="connsiteY162" fmla="*/ 77797 h 1311285"/>
              <a:gd name="connsiteX163" fmla="*/ 15584 w 4098233"/>
              <a:gd name="connsiteY163" fmla="*/ 82560 h 1311285"/>
              <a:gd name="connsiteX164" fmla="*/ 1296 w 4098233"/>
              <a:gd name="connsiteY164" fmla="*/ 87322 h 1311285"/>
              <a:gd name="connsiteX165" fmla="*/ 6059 w 4098233"/>
              <a:gd name="connsiteY165" fmla="*/ 1249372 h 1311285"/>
              <a:gd name="connsiteX0" fmla="*/ 1526 w 4093700"/>
              <a:gd name="connsiteY0" fmla="*/ 1205994 h 1267907"/>
              <a:gd name="connsiteX1" fmla="*/ 44388 w 4093700"/>
              <a:gd name="connsiteY1" fmla="*/ 1215519 h 1267907"/>
              <a:gd name="connsiteX2" fmla="*/ 58676 w 4093700"/>
              <a:gd name="connsiteY2" fmla="*/ 1225044 h 1267907"/>
              <a:gd name="connsiteX3" fmla="*/ 72963 w 4093700"/>
              <a:gd name="connsiteY3" fmla="*/ 1229807 h 1267907"/>
              <a:gd name="connsiteX4" fmla="*/ 187263 w 4093700"/>
              <a:gd name="connsiteY4" fmla="*/ 1225044 h 1267907"/>
              <a:gd name="connsiteX5" fmla="*/ 215838 w 4093700"/>
              <a:gd name="connsiteY5" fmla="*/ 1215519 h 1267907"/>
              <a:gd name="connsiteX6" fmla="*/ 230126 w 4093700"/>
              <a:gd name="connsiteY6" fmla="*/ 1210757 h 1267907"/>
              <a:gd name="connsiteX7" fmla="*/ 244413 w 4093700"/>
              <a:gd name="connsiteY7" fmla="*/ 1205994 h 1267907"/>
              <a:gd name="connsiteX8" fmla="*/ 277751 w 4093700"/>
              <a:gd name="connsiteY8" fmla="*/ 1215519 h 1267907"/>
              <a:gd name="connsiteX9" fmla="*/ 292038 w 4093700"/>
              <a:gd name="connsiteY9" fmla="*/ 1225044 h 1267907"/>
              <a:gd name="connsiteX10" fmla="*/ 501588 w 4093700"/>
              <a:gd name="connsiteY10" fmla="*/ 1225044 h 1267907"/>
              <a:gd name="connsiteX11" fmla="*/ 534926 w 4093700"/>
              <a:gd name="connsiteY11" fmla="*/ 1239332 h 1267907"/>
              <a:gd name="connsiteX12" fmla="*/ 549213 w 4093700"/>
              <a:gd name="connsiteY12" fmla="*/ 1244094 h 1267907"/>
              <a:gd name="connsiteX13" fmla="*/ 558738 w 4093700"/>
              <a:gd name="connsiteY13" fmla="*/ 1229807 h 1267907"/>
              <a:gd name="connsiteX14" fmla="*/ 596838 w 4093700"/>
              <a:gd name="connsiteY14" fmla="*/ 1239332 h 1267907"/>
              <a:gd name="connsiteX15" fmla="*/ 611126 w 4093700"/>
              <a:gd name="connsiteY15" fmla="*/ 1253619 h 1267907"/>
              <a:gd name="connsiteX16" fmla="*/ 625413 w 4093700"/>
              <a:gd name="connsiteY16" fmla="*/ 1258382 h 1267907"/>
              <a:gd name="connsiteX17" fmla="*/ 639701 w 4093700"/>
              <a:gd name="connsiteY17" fmla="*/ 1267907 h 1267907"/>
              <a:gd name="connsiteX18" fmla="*/ 701613 w 4093700"/>
              <a:gd name="connsiteY18" fmla="*/ 1263144 h 1267907"/>
              <a:gd name="connsiteX19" fmla="*/ 715901 w 4093700"/>
              <a:gd name="connsiteY19" fmla="*/ 1258382 h 1267907"/>
              <a:gd name="connsiteX20" fmla="*/ 734951 w 4093700"/>
              <a:gd name="connsiteY20" fmla="*/ 1253619 h 1267907"/>
              <a:gd name="connsiteX21" fmla="*/ 749238 w 4093700"/>
              <a:gd name="connsiteY21" fmla="*/ 1248857 h 1267907"/>
              <a:gd name="connsiteX22" fmla="*/ 820676 w 4093700"/>
              <a:gd name="connsiteY22" fmla="*/ 1244094 h 1267907"/>
              <a:gd name="connsiteX23" fmla="*/ 858776 w 4093700"/>
              <a:gd name="connsiteY23" fmla="*/ 1239332 h 1267907"/>
              <a:gd name="connsiteX24" fmla="*/ 887351 w 4093700"/>
              <a:gd name="connsiteY24" fmla="*/ 1229807 h 1267907"/>
              <a:gd name="connsiteX25" fmla="*/ 901638 w 4093700"/>
              <a:gd name="connsiteY25" fmla="*/ 1225044 h 1267907"/>
              <a:gd name="connsiteX26" fmla="*/ 1063563 w 4093700"/>
              <a:gd name="connsiteY26" fmla="*/ 1234569 h 1267907"/>
              <a:gd name="connsiteX27" fmla="*/ 1077851 w 4093700"/>
              <a:gd name="connsiteY27" fmla="*/ 1239332 h 1267907"/>
              <a:gd name="connsiteX28" fmla="*/ 1092138 w 4093700"/>
              <a:gd name="connsiteY28" fmla="*/ 1248857 h 1267907"/>
              <a:gd name="connsiteX29" fmla="*/ 1196913 w 4093700"/>
              <a:gd name="connsiteY29" fmla="*/ 1244094 h 1267907"/>
              <a:gd name="connsiteX30" fmla="*/ 1239776 w 4093700"/>
              <a:gd name="connsiteY30" fmla="*/ 1225044 h 1267907"/>
              <a:gd name="connsiteX31" fmla="*/ 1268351 w 4093700"/>
              <a:gd name="connsiteY31" fmla="*/ 1220282 h 1267907"/>
              <a:gd name="connsiteX32" fmla="*/ 1482663 w 4093700"/>
              <a:gd name="connsiteY32" fmla="*/ 1225044 h 1267907"/>
              <a:gd name="connsiteX33" fmla="*/ 1525526 w 4093700"/>
              <a:gd name="connsiteY33" fmla="*/ 1239332 h 1267907"/>
              <a:gd name="connsiteX34" fmla="*/ 1539813 w 4093700"/>
              <a:gd name="connsiteY34" fmla="*/ 1244094 h 1267907"/>
              <a:gd name="connsiteX35" fmla="*/ 1573151 w 4093700"/>
              <a:gd name="connsiteY35" fmla="*/ 1239332 h 1267907"/>
              <a:gd name="connsiteX36" fmla="*/ 1587438 w 4093700"/>
              <a:gd name="connsiteY36" fmla="*/ 1234569 h 1267907"/>
              <a:gd name="connsiteX37" fmla="*/ 1611251 w 4093700"/>
              <a:gd name="connsiteY37" fmla="*/ 1229807 h 1267907"/>
              <a:gd name="connsiteX38" fmla="*/ 1782701 w 4093700"/>
              <a:gd name="connsiteY38" fmla="*/ 1234569 h 1267907"/>
              <a:gd name="connsiteX39" fmla="*/ 1839851 w 4093700"/>
              <a:gd name="connsiteY39" fmla="*/ 1239332 h 1267907"/>
              <a:gd name="connsiteX40" fmla="*/ 1887476 w 4093700"/>
              <a:gd name="connsiteY40" fmla="*/ 1253619 h 1267907"/>
              <a:gd name="connsiteX41" fmla="*/ 1901763 w 4093700"/>
              <a:gd name="connsiteY41" fmla="*/ 1258382 h 1267907"/>
              <a:gd name="connsiteX42" fmla="*/ 1916051 w 4093700"/>
              <a:gd name="connsiteY42" fmla="*/ 1267907 h 1267907"/>
              <a:gd name="connsiteX43" fmla="*/ 1968438 w 4093700"/>
              <a:gd name="connsiteY43" fmla="*/ 1258382 h 1267907"/>
              <a:gd name="connsiteX44" fmla="*/ 1982726 w 4093700"/>
              <a:gd name="connsiteY44" fmla="*/ 1248857 h 1267907"/>
              <a:gd name="connsiteX45" fmla="*/ 1997013 w 4093700"/>
              <a:gd name="connsiteY45" fmla="*/ 1244094 h 1267907"/>
              <a:gd name="connsiteX46" fmla="*/ 2025588 w 4093700"/>
              <a:gd name="connsiteY46" fmla="*/ 1225044 h 1267907"/>
              <a:gd name="connsiteX47" fmla="*/ 2073213 w 4093700"/>
              <a:gd name="connsiteY47" fmla="*/ 1215519 h 1267907"/>
              <a:gd name="connsiteX48" fmla="*/ 2130363 w 4093700"/>
              <a:gd name="connsiteY48" fmla="*/ 1220282 h 1267907"/>
              <a:gd name="connsiteX49" fmla="*/ 2216088 w 4093700"/>
              <a:gd name="connsiteY49" fmla="*/ 1225044 h 1267907"/>
              <a:gd name="connsiteX50" fmla="*/ 2239901 w 4093700"/>
              <a:gd name="connsiteY50" fmla="*/ 1229807 h 1267907"/>
              <a:gd name="connsiteX51" fmla="*/ 2273238 w 4093700"/>
              <a:gd name="connsiteY51" fmla="*/ 1234569 h 1267907"/>
              <a:gd name="connsiteX52" fmla="*/ 2354201 w 4093700"/>
              <a:gd name="connsiteY52" fmla="*/ 1234569 h 1267907"/>
              <a:gd name="connsiteX53" fmla="*/ 2416113 w 4093700"/>
              <a:gd name="connsiteY53" fmla="*/ 1239332 h 1267907"/>
              <a:gd name="connsiteX54" fmla="*/ 2554226 w 4093700"/>
              <a:gd name="connsiteY54" fmla="*/ 1239332 h 1267907"/>
              <a:gd name="connsiteX55" fmla="*/ 2597088 w 4093700"/>
              <a:gd name="connsiteY55" fmla="*/ 1225044 h 1267907"/>
              <a:gd name="connsiteX56" fmla="*/ 2611376 w 4093700"/>
              <a:gd name="connsiteY56" fmla="*/ 1220282 h 1267907"/>
              <a:gd name="connsiteX57" fmla="*/ 2625663 w 4093700"/>
              <a:gd name="connsiteY57" fmla="*/ 1215519 h 1267907"/>
              <a:gd name="connsiteX58" fmla="*/ 2968563 w 4093700"/>
              <a:gd name="connsiteY58" fmla="*/ 1225044 h 1267907"/>
              <a:gd name="connsiteX59" fmla="*/ 3063813 w 4093700"/>
              <a:gd name="connsiteY59" fmla="*/ 1220282 h 1267907"/>
              <a:gd name="connsiteX60" fmla="*/ 3220976 w 4093700"/>
              <a:gd name="connsiteY60" fmla="*/ 1225044 h 1267907"/>
              <a:gd name="connsiteX61" fmla="*/ 3235263 w 4093700"/>
              <a:gd name="connsiteY61" fmla="*/ 1229807 h 1267907"/>
              <a:gd name="connsiteX62" fmla="*/ 3278126 w 4093700"/>
              <a:gd name="connsiteY62" fmla="*/ 1239332 h 1267907"/>
              <a:gd name="connsiteX63" fmla="*/ 3292413 w 4093700"/>
              <a:gd name="connsiteY63" fmla="*/ 1244094 h 1267907"/>
              <a:gd name="connsiteX64" fmla="*/ 3382901 w 4093700"/>
              <a:gd name="connsiteY64" fmla="*/ 1248857 h 1267907"/>
              <a:gd name="connsiteX65" fmla="*/ 3416238 w 4093700"/>
              <a:gd name="connsiteY65" fmla="*/ 1244094 h 1267907"/>
              <a:gd name="connsiteX66" fmla="*/ 3444813 w 4093700"/>
              <a:gd name="connsiteY66" fmla="*/ 1234569 h 1267907"/>
              <a:gd name="connsiteX67" fmla="*/ 3487676 w 4093700"/>
              <a:gd name="connsiteY67" fmla="*/ 1220282 h 1267907"/>
              <a:gd name="connsiteX68" fmla="*/ 3525776 w 4093700"/>
              <a:gd name="connsiteY68" fmla="*/ 1215519 h 1267907"/>
              <a:gd name="connsiteX69" fmla="*/ 3682938 w 4093700"/>
              <a:gd name="connsiteY69" fmla="*/ 1220282 h 1267907"/>
              <a:gd name="connsiteX70" fmla="*/ 3711513 w 4093700"/>
              <a:gd name="connsiteY70" fmla="*/ 1229807 h 1267907"/>
              <a:gd name="connsiteX71" fmla="*/ 3735326 w 4093700"/>
              <a:gd name="connsiteY71" fmla="*/ 1234569 h 1267907"/>
              <a:gd name="connsiteX72" fmla="*/ 3802001 w 4093700"/>
              <a:gd name="connsiteY72" fmla="*/ 1220282 h 1267907"/>
              <a:gd name="connsiteX73" fmla="*/ 3921063 w 4093700"/>
              <a:gd name="connsiteY73" fmla="*/ 1215519 h 1267907"/>
              <a:gd name="connsiteX74" fmla="*/ 3949638 w 4093700"/>
              <a:gd name="connsiteY74" fmla="*/ 1201232 h 1267907"/>
              <a:gd name="connsiteX75" fmla="*/ 3973451 w 4093700"/>
              <a:gd name="connsiteY75" fmla="*/ 1182182 h 1267907"/>
              <a:gd name="connsiteX76" fmla="*/ 3987738 w 4093700"/>
              <a:gd name="connsiteY76" fmla="*/ 1172657 h 1267907"/>
              <a:gd name="connsiteX77" fmla="*/ 4002026 w 4093700"/>
              <a:gd name="connsiteY77" fmla="*/ 1167894 h 1267907"/>
              <a:gd name="connsiteX78" fmla="*/ 4006788 w 4093700"/>
              <a:gd name="connsiteY78" fmla="*/ 1115507 h 1267907"/>
              <a:gd name="connsiteX79" fmla="*/ 4011551 w 4093700"/>
              <a:gd name="connsiteY79" fmla="*/ 1101219 h 1267907"/>
              <a:gd name="connsiteX80" fmla="*/ 4025838 w 4093700"/>
              <a:gd name="connsiteY80" fmla="*/ 1091694 h 1267907"/>
              <a:gd name="connsiteX81" fmla="*/ 4040126 w 4093700"/>
              <a:gd name="connsiteY81" fmla="*/ 1086932 h 1267907"/>
              <a:gd name="connsiteX82" fmla="*/ 4073463 w 4093700"/>
              <a:gd name="connsiteY82" fmla="*/ 1039307 h 1267907"/>
              <a:gd name="connsiteX83" fmla="*/ 4068701 w 4093700"/>
              <a:gd name="connsiteY83" fmla="*/ 996444 h 1267907"/>
              <a:gd name="connsiteX84" fmla="*/ 4063938 w 4093700"/>
              <a:gd name="connsiteY84" fmla="*/ 982157 h 1267907"/>
              <a:gd name="connsiteX85" fmla="*/ 4059176 w 4093700"/>
              <a:gd name="connsiteY85" fmla="*/ 963107 h 1267907"/>
              <a:gd name="connsiteX86" fmla="*/ 4054413 w 4093700"/>
              <a:gd name="connsiteY86" fmla="*/ 925007 h 1267907"/>
              <a:gd name="connsiteX87" fmla="*/ 4068701 w 4093700"/>
              <a:gd name="connsiteY87" fmla="*/ 863094 h 1267907"/>
              <a:gd name="connsiteX88" fmla="*/ 4073463 w 4093700"/>
              <a:gd name="connsiteY88" fmla="*/ 848807 h 1267907"/>
              <a:gd name="connsiteX89" fmla="*/ 4059176 w 4093700"/>
              <a:gd name="connsiteY89" fmla="*/ 815469 h 1267907"/>
              <a:gd name="connsiteX90" fmla="*/ 4044888 w 4093700"/>
              <a:gd name="connsiteY90" fmla="*/ 786894 h 1267907"/>
              <a:gd name="connsiteX91" fmla="*/ 4054413 w 4093700"/>
              <a:gd name="connsiteY91" fmla="*/ 639257 h 1267907"/>
              <a:gd name="connsiteX92" fmla="*/ 4063938 w 4093700"/>
              <a:gd name="connsiteY92" fmla="*/ 544007 h 1267907"/>
              <a:gd name="connsiteX93" fmla="*/ 4059176 w 4093700"/>
              <a:gd name="connsiteY93" fmla="*/ 486857 h 1267907"/>
              <a:gd name="connsiteX94" fmla="*/ 4059176 w 4093700"/>
              <a:gd name="connsiteY94" fmla="*/ 410657 h 1267907"/>
              <a:gd name="connsiteX95" fmla="*/ 4068701 w 4093700"/>
              <a:gd name="connsiteY95" fmla="*/ 396369 h 1267907"/>
              <a:gd name="connsiteX96" fmla="*/ 4073463 w 4093700"/>
              <a:gd name="connsiteY96" fmla="*/ 382082 h 1267907"/>
              <a:gd name="connsiteX97" fmla="*/ 4063938 w 4093700"/>
              <a:gd name="connsiteY97" fmla="*/ 329694 h 1267907"/>
              <a:gd name="connsiteX98" fmla="*/ 4044888 w 4093700"/>
              <a:gd name="connsiteY98" fmla="*/ 301119 h 1267907"/>
              <a:gd name="connsiteX99" fmla="*/ 4054413 w 4093700"/>
              <a:gd name="connsiteY99" fmla="*/ 258257 h 1267907"/>
              <a:gd name="connsiteX100" fmla="*/ 4073463 w 4093700"/>
              <a:gd name="connsiteY100" fmla="*/ 229682 h 1267907"/>
              <a:gd name="connsiteX101" fmla="*/ 4078226 w 4093700"/>
              <a:gd name="connsiteY101" fmla="*/ 215394 h 1267907"/>
              <a:gd name="connsiteX102" fmla="*/ 4087751 w 4093700"/>
              <a:gd name="connsiteY102" fmla="*/ 201107 h 1267907"/>
              <a:gd name="connsiteX103" fmla="*/ 4087751 w 4093700"/>
              <a:gd name="connsiteY103" fmla="*/ 110619 h 1267907"/>
              <a:gd name="connsiteX104" fmla="*/ 4073463 w 4093700"/>
              <a:gd name="connsiteY104" fmla="*/ 82044 h 1267907"/>
              <a:gd name="connsiteX105" fmla="*/ 4054413 w 4093700"/>
              <a:gd name="connsiteY105" fmla="*/ 67757 h 1267907"/>
              <a:gd name="connsiteX106" fmla="*/ 4025838 w 4093700"/>
              <a:gd name="connsiteY106" fmla="*/ 48707 h 1267907"/>
              <a:gd name="connsiteX107" fmla="*/ 4011551 w 4093700"/>
              <a:gd name="connsiteY107" fmla="*/ 39182 h 1267907"/>
              <a:gd name="connsiteX108" fmla="*/ 3944876 w 4093700"/>
              <a:gd name="connsiteY108" fmla="*/ 24894 h 1267907"/>
              <a:gd name="connsiteX109" fmla="*/ 3768663 w 4093700"/>
              <a:gd name="connsiteY109" fmla="*/ 29657 h 1267907"/>
              <a:gd name="connsiteX110" fmla="*/ 3754376 w 4093700"/>
              <a:gd name="connsiteY110" fmla="*/ 34419 h 1267907"/>
              <a:gd name="connsiteX111" fmla="*/ 3716276 w 4093700"/>
              <a:gd name="connsiteY111" fmla="*/ 43944 h 1267907"/>
              <a:gd name="connsiteX112" fmla="*/ 3640076 w 4093700"/>
              <a:gd name="connsiteY112" fmla="*/ 39182 h 1267907"/>
              <a:gd name="connsiteX113" fmla="*/ 3597213 w 4093700"/>
              <a:gd name="connsiteY113" fmla="*/ 24894 h 1267907"/>
              <a:gd name="connsiteX114" fmla="*/ 3554351 w 4093700"/>
              <a:gd name="connsiteY114" fmla="*/ 10607 h 1267907"/>
              <a:gd name="connsiteX115" fmla="*/ 3521013 w 4093700"/>
              <a:gd name="connsiteY115" fmla="*/ 5844 h 1267907"/>
              <a:gd name="connsiteX116" fmla="*/ 3473388 w 4093700"/>
              <a:gd name="connsiteY116" fmla="*/ 5844 h 1267907"/>
              <a:gd name="connsiteX117" fmla="*/ 3459101 w 4093700"/>
              <a:gd name="connsiteY117" fmla="*/ 15369 h 1267907"/>
              <a:gd name="connsiteX118" fmla="*/ 3382901 w 4093700"/>
              <a:gd name="connsiteY118" fmla="*/ 34419 h 1267907"/>
              <a:gd name="connsiteX119" fmla="*/ 3125726 w 4093700"/>
              <a:gd name="connsiteY119" fmla="*/ 39182 h 1267907"/>
              <a:gd name="connsiteX120" fmla="*/ 3001901 w 4093700"/>
              <a:gd name="connsiteY120" fmla="*/ 29657 h 1267907"/>
              <a:gd name="connsiteX121" fmla="*/ 2973326 w 4093700"/>
              <a:gd name="connsiteY121" fmla="*/ 20132 h 1267907"/>
              <a:gd name="connsiteX122" fmla="*/ 2959038 w 4093700"/>
              <a:gd name="connsiteY122" fmla="*/ 15369 h 1267907"/>
              <a:gd name="connsiteX123" fmla="*/ 2911413 w 4093700"/>
              <a:gd name="connsiteY123" fmla="*/ 24894 h 1267907"/>
              <a:gd name="connsiteX124" fmla="*/ 2887601 w 4093700"/>
              <a:gd name="connsiteY124" fmla="*/ 29657 h 1267907"/>
              <a:gd name="connsiteX125" fmla="*/ 2692338 w 4093700"/>
              <a:gd name="connsiteY125" fmla="*/ 34419 h 1267907"/>
              <a:gd name="connsiteX126" fmla="*/ 2578038 w 4093700"/>
              <a:gd name="connsiteY126" fmla="*/ 29657 h 1267907"/>
              <a:gd name="connsiteX127" fmla="*/ 2563751 w 4093700"/>
              <a:gd name="connsiteY127" fmla="*/ 24894 h 1267907"/>
              <a:gd name="connsiteX128" fmla="*/ 2435163 w 4093700"/>
              <a:gd name="connsiteY128" fmla="*/ 34419 h 1267907"/>
              <a:gd name="connsiteX129" fmla="*/ 2344676 w 4093700"/>
              <a:gd name="connsiteY129" fmla="*/ 39182 h 1267907"/>
              <a:gd name="connsiteX130" fmla="*/ 2220851 w 4093700"/>
              <a:gd name="connsiteY130" fmla="*/ 48707 h 1267907"/>
              <a:gd name="connsiteX131" fmla="*/ 2106551 w 4093700"/>
              <a:gd name="connsiteY131" fmla="*/ 43944 h 1267907"/>
              <a:gd name="connsiteX132" fmla="*/ 1897001 w 4093700"/>
              <a:gd name="connsiteY132" fmla="*/ 39182 h 1267907"/>
              <a:gd name="connsiteX133" fmla="*/ 1835088 w 4093700"/>
              <a:gd name="connsiteY133" fmla="*/ 34419 h 1267907"/>
              <a:gd name="connsiteX134" fmla="*/ 1806513 w 4093700"/>
              <a:gd name="connsiteY134" fmla="*/ 24894 h 1267907"/>
              <a:gd name="connsiteX135" fmla="*/ 1792226 w 4093700"/>
              <a:gd name="connsiteY135" fmla="*/ 20132 h 1267907"/>
              <a:gd name="connsiteX136" fmla="*/ 1711263 w 4093700"/>
              <a:gd name="connsiteY136" fmla="*/ 15369 h 1267907"/>
              <a:gd name="connsiteX137" fmla="*/ 1658876 w 4093700"/>
              <a:gd name="connsiteY137" fmla="*/ 10607 h 1267907"/>
              <a:gd name="connsiteX138" fmla="*/ 1596963 w 4093700"/>
              <a:gd name="connsiteY138" fmla="*/ 15369 h 1267907"/>
              <a:gd name="connsiteX139" fmla="*/ 1573151 w 4093700"/>
              <a:gd name="connsiteY139" fmla="*/ 20132 h 1267907"/>
              <a:gd name="connsiteX140" fmla="*/ 1525526 w 4093700"/>
              <a:gd name="connsiteY140" fmla="*/ 24894 h 1267907"/>
              <a:gd name="connsiteX141" fmla="*/ 1496951 w 4093700"/>
              <a:gd name="connsiteY141" fmla="*/ 29657 h 1267907"/>
              <a:gd name="connsiteX142" fmla="*/ 1468376 w 4093700"/>
              <a:gd name="connsiteY142" fmla="*/ 39182 h 1267907"/>
              <a:gd name="connsiteX143" fmla="*/ 1273113 w 4093700"/>
              <a:gd name="connsiteY143" fmla="*/ 34419 h 1267907"/>
              <a:gd name="connsiteX144" fmla="*/ 1244538 w 4093700"/>
              <a:gd name="connsiteY144" fmla="*/ 29657 h 1267907"/>
              <a:gd name="connsiteX145" fmla="*/ 1049276 w 4093700"/>
              <a:gd name="connsiteY145" fmla="*/ 34419 h 1267907"/>
              <a:gd name="connsiteX146" fmla="*/ 1025463 w 4093700"/>
              <a:gd name="connsiteY146" fmla="*/ 39182 h 1267907"/>
              <a:gd name="connsiteX147" fmla="*/ 1011176 w 4093700"/>
              <a:gd name="connsiteY147" fmla="*/ 43944 h 1267907"/>
              <a:gd name="connsiteX148" fmla="*/ 792101 w 4093700"/>
              <a:gd name="connsiteY148" fmla="*/ 39182 h 1267907"/>
              <a:gd name="connsiteX149" fmla="*/ 734951 w 4093700"/>
              <a:gd name="connsiteY149" fmla="*/ 34419 h 1267907"/>
              <a:gd name="connsiteX150" fmla="*/ 711138 w 4093700"/>
              <a:gd name="connsiteY150" fmla="*/ 29657 h 1267907"/>
              <a:gd name="connsiteX151" fmla="*/ 653988 w 4093700"/>
              <a:gd name="connsiteY151" fmla="*/ 24894 h 1267907"/>
              <a:gd name="connsiteX152" fmla="*/ 606363 w 4093700"/>
              <a:gd name="connsiteY152" fmla="*/ 15369 h 1267907"/>
              <a:gd name="connsiteX153" fmla="*/ 520638 w 4093700"/>
              <a:gd name="connsiteY153" fmla="*/ 20132 h 1267907"/>
              <a:gd name="connsiteX154" fmla="*/ 449201 w 4093700"/>
              <a:gd name="connsiteY154" fmla="*/ 29657 h 1267907"/>
              <a:gd name="connsiteX155" fmla="*/ 434913 w 4093700"/>
              <a:gd name="connsiteY155" fmla="*/ 34419 h 1267907"/>
              <a:gd name="connsiteX156" fmla="*/ 301563 w 4093700"/>
              <a:gd name="connsiteY156" fmla="*/ 29657 h 1267907"/>
              <a:gd name="connsiteX157" fmla="*/ 253938 w 4093700"/>
              <a:gd name="connsiteY157" fmla="*/ 24894 h 1267907"/>
              <a:gd name="connsiteX158" fmla="*/ 206313 w 4093700"/>
              <a:gd name="connsiteY158" fmla="*/ 15369 h 1267907"/>
              <a:gd name="connsiteX159" fmla="*/ 106301 w 4093700"/>
              <a:gd name="connsiteY159" fmla="*/ 10607 h 1267907"/>
              <a:gd name="connsiteX160" fmla="*/ 68201 w 4093700"/>
              <a:gd name="connsiteY160" fmla="*/ 15369 h 1267907"/>
              <a:gd name="connsiteX161" fmla="*/ 53913 w 4093700"/>
              <a:gd name="connsiteY161" fmla="*/ 24894 h 1267907"/>
              <a:gd name="connsiteX162" fmla="*/ 25338 w 4093700"/>
              <a:gd name="connsiteY162" fmla="*/ 34419 h 1267907"/>
              <a:gd name="connsiteX163" fmla="*/ 11051 w 4093700"/>
              <a:gd name="connsiteY163" fmla="*/ 39182 h 1267907"/>
              <a:gd name="connsiteX164" fmla="*/ 1526 w 4093700"/>
              <a:gd name="connsiteY164" fmla="*/ 1205994 h 1267907"/>
              <a:gd name="connsiteX0" fmla="*/ 7093 w 4099267"/>
              <a:gd name="connsiteY0" fmla="*/ 1205994 h 1295790"/>
              <a:gd name="connsiteX1" fmla="*/ 49955 w 4099267"/>
              <a:gd name="connsiteY1" fmla="*/ 1215519 h 1295790"/>
              <a:gd name="connsiteX2" fmla="*/ 64243 w 4099267"/>
              <a:gd name="connsiteY2" fmla="*/ 1225044 h 1295790"/>
              <a:gd name="connsiteX3" fmla="*/ 78530 w 4099267"/>
              <a:gd name="connsiteY3" fmla="*/ 1229807 h 1295790"/>
              <a:gd name="connsiteX4" fmla="*/ 192830 w 4099267"/>
              <a:gd name="connsiteY4" fmla="*/ 1225044 h 1295790"/>
              <a:gd name="connsiteX5" fmla="*/ 221405 w 4099267"/>
              <a:gd name="connsiteY5" fmla="*/ 1215519 h 1295790"/>
              <a:gd name="connsiteX6" fmla="*/ 235693 w 4099267"/>
              <a:gd name="connsiteY6" fmla="*/ 1210757 h 1295790"/>
              <a:gd name="connsiteX7" fmla="*/ 249980 w 4099267"/>
              <a:gd name="connsiteY7" fmla="*/ 1205994 h 1295790"/>
              <a:gd name="connsiteX8" fmla="*/ 283318 w 4099267"/>
              <a:gd name="connsiteY8" fmla="*/ 1215519 h 1295790"/>
              <a:gd name="connsiteX9" fmla="*/ 297605 w 4099267"/>
              <a:gd name="connsiteY9" fmla="*/ 1225044 h 1295790"/>
              <a:gd name="connsiteX10" fmla="*/ 507155 w 4099267"/>
              <a:gd name="connsiteY10" fmla="*/ 1225044 h 1295790"/>
              <a:gd name="connsiteX11" fmla="*/ 540493 w 4099267"/>
              <a:gd name="connsiteY11" fmla="*/ 1239332 h 1295790"/>
              <a:gd name="connsiteX12" fmla="*/ 554780 w 4099267"/>
              <a:gd name="connsiteY12" fmla="*/ 1244094 h 1295790"/>
              <a:gd name="connsiteX13" fmla="*/ 564305 w 4099267"/>
              <a:gd name="connsiteY13" fmla="*/ 1229807 h 1295790"/>
              <a:gd name="connsiteX14" fmla="*/ 602405 w 4099267"/>
              <a:gd name="connsiteY14" fmla="*/ 1239332 h 1295790"/>
              <a:gd name="connsiteX15" fmla="*/ 616693 w 4099267"/>
              <a:gd name="connsiteY15" fmla="*/ 1253619 h 1295790"/>
              <a:gd name="connsiteX16" fmla="*/ 630980 w 4099267"/>
              <a:gd name="connsiteY16" fmla="*/ 1258382 h 1295790"/>
              <a:gd name="connsiteX17" fmla="*/ 645268 w 4099267"/>
              <a:gd name="connsiteY17" fmla="*/ 1267907 h 1295790"/>
              <a:gd name="connsiteX18" fmla="*/ 707180 w 4099267"/>
              <a:gd name="connsiteY18" fmla="*/ 1263144 h 1295790"/>
              <a:gd name="connsiteX19" fmla="*/ 721468 w 4099267"/>
              <a:gd name="connsiteY19" fmla="*/ 1258382 h 1295790"/>
              <a:gd name="connsiteX20" fmla="*/ 740518 w 4099267"/>
              <a:gd name="connsiteY20" fmla="*/ 1253619 h 1295790"/>
              <a:gd name="connsiteX21" fmla="*/ 754805 w 4099267"/>
              <a:gd name="connsiteY21" fmla="*/ 1248857 h 1295790"/>
              <a:gd name="connsiteX22" fmla="*/ 826243 w 4099267"/>
              <a:gd name="connsiteY22" fmla="*/ 1244094 h 1295790"/>
              <a:gd name="connsiteX23" fmla="*/ 864343 w 4099267"/>
              <a:gd name="connsiteY23" fmla="*/ 1239332 h 1295790"/>
              <a:gd name="connsiteX24" fmla="*/ 892918 w 4099267"/>
              <a:gd name="connsiteY24" fmla="*/ 1229807 h 1295790"/>
              <a:gd name="connsiteX25" fmla="*/ 907205 w 4099267"/>
              <a:gd name="connsiteY25" fmla="*/ 1225044 h 1295790"/>
              <a:gd name="connsiteX26" fmla="*/ 1069130 w 4099267"/>
              <a:gd name="connsiteY26" fmla="*/ 1234569 h 1295790"/>
              <a:gd name="connsiteX27" fmla="*/ 1083418 w 4099267"/>
              <a:gd name="connsiteY27" fmla="*/ 1239332 h 1295790"/>
              <a:gd name="connsiteX28" fmla="*/ 1097705 w 4099267"/>
              <a:gd name="connsiteY28" fmla="*/ 1248857 h 1295790"/>
              <a:gd name="connsiteX29" fmla="*/ 1202480 w 4099267"/>
              <a:gd name="connsiteY29" fmla="*/ 1244094 h 1295790"/>
              <a:gd name="connsiteX30" fmla="*/ 1245343 w 4099267"/>
              <a:gd name="connsiteY30" fmla="*/ 1225044 h 1295790"/>
              <a:gd name="connsiteX31" fmla="*/ 1273918 w 4099267"/>
              <a:gd name="connsiteY31" fmla="*/ 1220282 h 1295790"/>
              <a:gd name="connsiteX32" fmla="*/ 1488230 w 4099267"/>
              <a:gd name="connsiteY32" fmla="*/ 1225044 h 1295790"/>
              <a:gd name="connsiteX33" fmla="*/ 1531093 w 4099267"/>
              <a:gd name="connsiteY33" fmla="*/ 1239332 h 1295790"/>
              <a:gd name="connsiteX34" fmla="*/ 1545380 w 4099267"/>
              <a:gd name="connsiteY34" fmla="*/ 1244094 h 1295790"/>
              <a:gd name="connsiteX35" fmla="*/ 1578718 w 4099267"/>
              <a:gd name="connsiteY35" fmla="*/ 1239332 h 1295790"/>
              <a:gd name="connsiteX36" fmla="*/ 1593005 w 4099267"/>
              <a:gd name="connsiteY36" fmla="*/ 1234569 h 1295790"/>
              <a:gd name="connsiteX37" fmla="*/ 1616818 w 4099267"/>
              <a:gd name="connsiteY37" fmla="*/ 1229807 h 1295790"/>
              <a:gd name="connsiteX38" fmla="*/ 1788268 w 4099267"/>
              <a:gd name="connsiteY38" fmla="*/ 1234569 h 1295790"/>
              <a:gd name="connsiteX39" fmla="*/ 1845418 w 4099267"/>
              <a:gd name="connsiteY39" fmla="*/ 1239332 h 1295790"/>
              <a:gd name="connsiteX40" fmla="*/ 1893043 w 4099267"/>
              <a:gd name="connsiteY40" fmla="*/ 1253619 h 1295790"/>
              <a:gd name="connsiteX41" fmla="*/ 1907330 w 4099267"/>
              <a:gd name="connsiteY41" fmla="*/ 1258382 h 1295790"/>
              <a:gd name="connsiteX42" fmla="*/ 1921618 w 4099267"/>
              <a:gd name="connsiteY42" fmla="*/ 1267907 h 1295790"/>
              <a:gd name="connsiteX43" fmla="*/ 1974005 w 4099267"/>
              <a:gd name="connsiteY43" fmla="*/ 1258382 h 1295790"/>
              <a:gd name="connsiteX44" fmla="*/ 1988293 w 4099267"/>
              <a:gd name="connsiteY44" fmla="*/ 1248857 h 1295790"/>
              <a:gd name="connsiteX45" fmla="*/ 2002580 w 4099267"/>
              <a:gd name="connsiteY45" fmla="*/ 1244094 h 1295790"/>
              <a:gd name="connsiteX46" fmla="*/ 2031155 w 4099267"/>
              <a:gd name="connsiteY46" fmla="*/ 1225044 h 1295790"/>
              <a:gd name="connsiteX47" fmla="*/ 2078780 w 4099267"/>
              <a:gd name="connsiteY47" fmla="*/ 1215519 h 1295790"/>
              <a:gd name="connsiteX48" fmla="*/ 2135930 w 4099267"/>
              <a:gd name="connsiteY48" fmla="*/ 1220282 h 1295790"/>
              <a:gd name="connsiteX49" fmla="*/ 2221655 w 4099267"/>
              <a:gd name="connsiteY49" fmla="*/ 1225044 h 1295790"/>
              <a:gd name="connsiteX50" fmla="*/ 2245468 w 4099267"/>
              <a:gd name="connsiteY50" fmla="*/ 1229807 h 1295790"/>
              <a:gd name="connsiteX51" fmla="*/ 2278805 w 4099267"/>
              <a:gd name="connsiteY51" fmla="*/ 1234569 h 1295790"/>
              <a:gd name="connsiteX52" fmla="*/ 2359768 w 4099267"/>
              <a:gd name="connsiteY52" fmla="*/ 1234569 h 1295790"/>
              <a:gd name="connsiteX53" fmla="*/ 2421680 w 4099267"/>
              <a:gd name="connsiteY53" fmla="*/ 1239332 h 1295790"/>
              <a:gd name="connsiteX54" fmla="*/ 2559793 w 4099267"/>
              <a:gd name="connsiteY54" fmla="*/ 1239332 h 1295790"/>
              <a:gd name="connsiteX55" fmla="*/ 2602655 w 4099267"/>
              <a:gd name="connsiteY55" fmla="*/ 1225044 h 1295790"/>
              <a:gd name="connsiteX56" fmla="*/ 2616943 w 4099267"/>
              <a:gd name="connsiteY56" fmla="*/ 1220282 h 1295790"/>
              <a:gd name="connsiteX57" fmla="*/ 2631230 w 4099267"/>
              <a:gd name="connsiteY57" fmla="*/ 1215519 h 1295790"/>
              <a:gd name="connsiteX58" fmla="*/ 2974130 w 4099267"/>
              <a:gd name="connsiteY58" fmla="*/ 1225044 h 1295790"/>
              <a:gd name="connsiteX59" fmla="*/ 3069380 w 4099267"/>
              <a:gd name="connsiteY59" fmla="*/ 1220282 h 1295790"/>
              <a:gd name="connsiteX60" fmla="*/ 3226543 w 4099267"/>
              <a:gd name="connsiteY60" fmla="*/ 1225044 h 1295790"/>
              <a:gd name="connsiteX61" fmla="*/ 3240830 w 4099267"/>
              <a:gd name="connsiteY61" fmla="*/ 1229807 h 1295790"/>
              <a:gd name="connsiteX62" fmla="*/ 3283693 w 4099267"/>
              <a:gd name="connsiteY62" fmla="*/ 1239332 h 1295790"/>
              <a:gd name="connsiteX63" fmla="*/ 3297980 w 4099267"/>
              <a:gd name="connsiteY63" fmla="*/ 1244094 h 1295790"/>
              <a:gd name="connsiteX64" fmla="*/ 3388468 w 4099267"/>
              <a:gd name="connsiteY64" fmla="*/ 1248857 h 1295790"/>
              <a:gd name="connsiteX65" fmla="*/ 3421805 w 4099267"/>
              <a:gd name="connsiteY65" fmla="*/ 1244094 h 1295790"/>
              <a:gd name="connsiteX66" fmla="*/ 3450380 w 4099267"/>
              <a:gd name="connsiteY66" fmla="*/ 1234569 h 1295790"/>
              <a:gd name="connsiteX67" fmla="*/ 3493243 w 4099267"/>
              <a:gd name="connsiteY67" fmla="*/ 1220282 h 1295790"/>
              <a:gd name="connsiteX68" fmla="*/ 3531343 w 4099267"/>
              <a:gd name="connsiteY68" fmla="*/ 1215519 h 1295790"/>
              <a:gd name="connsiteX69" fmla="*/ 3688505 w 4099267"/>
              <a:gd name="connsiteY69" fmla="*/ 1220282 h 1295790"/>
              <a:gd name="connsiteX70" fmla="*/ 3717080 w 4099267"/>
              <a:gd name="connsiteY70" fmla="*/ 1229807 h 1295790"/>
              <a:gd name="connsiteX71" fmla="*/ 3740893 w 4099267"/>
              <a:gd name="connsiteY71" fmla="*/ 1234569 h 1295790"/>
              <a:gd name="connsiteX72" fmla="*/ 3807568 w 4099267"/>
              <a:gd name="connsiteY72" fmla="*/ 1220282 h 1295790"/>
              <a:gd name="connsiteX73" fmla="*/ 3926630 w 4099267"/>
              <a:gd name="connsiteY73" fmla="*/ 1215519 h 1295790"/>
              <a:gd name="connsiteX74" fmla="*/ 3955205 w 4099267"/>
              <a:gd name="connsiteY74" fmla="*/ 1201232 h 1295790"/>
              <a:gd name="connsiteX75" fmla="*/ 3979018 w 4099267"/>
              <a:gd name="connsiteY75" fmla="*/ 1182182 h 1295790"/>
              <a:gd name="connsiteX76" fmla="*/ 3993305 w 4099267"/>
              <a:gd name="connsiteY76" fmla="*/ 1172657 h 1295790"/>
              <a:gd name="connsiteX77" fmla="*/ 4007593 w 4099267"/>
              <a:gd name="connsiteY77" fmla="*/ 1167894 h 1295790"/>
              <a:gd name="connsiteX78" fmla="*/ 4012355 w 4099267"/>
              <a:gd name="connsiteY78" fmla="*/ 1115507 h 1295790"/>
              <a:gd name="connsiteX79" fmla="*/ 4017118 w 4099267"/>
              <a:gd name="connsiteY79" fmla="*/ 1101219 h 1295790"/>
              <a:gd name="connsiteX80" fmla="*/ 4031405 w 4099267"/>
              <a:gd name="connsiteY80" fmla="*/ 1091694 h 1295790"/>
              <a:gd name="connsiteX81" fmla="*/ 4045693 w 4099267"/>
              <a:gd name="connsiteY81" fmla="*/ 1086932 h 1295790"/>
              <a:gd name="connsiteX82" fmla="*/ 4079030 w 4099267"/>
              <a:gd name="connsiteY82" fmla="*/ 1039307 h 1295790"/>
              <a:gd name="connsiteX83" fmla="*/ 4074268 w 4099267"/>
              <a:gd name="connsiteY83" fmla="*/ 996444 h 1295790"/>
              <a:gd name="connsiteX84" fmla="*/ 4069505 w 4099267"/>
              <a:gd name="connsiteY84" fmla="*/ 982157 h 1295790"/>
              <a:gd name="connsiteX85" fmla="*/ 4064743 w 4099267"/>
              <a:gd name="connsiteY85" fmla="*/ 963107 h 1295790"/>
              <a:gd name="connsiteX86" fmla="*/ 4059980 w 4099267"/>
              <a:gd name="connsiteY86" fmla="*/ 925007 h 1295790"/>
              <a:gd name="connsiteX87" fmla="*/ 4074268 w 4099267"/>
              <a:gd name="connsiteY87" fmla="*/ 863094 h 1295790"/>
              <a:gd name="connsiteX88" fmla="*/ 4079030 w 4099267"/>
              <a:gd name="connsiteY88" fmla="*/ 848807 h 1295790"/>
              <a:gd name="connsiteX89" fmla="*/ 4064743 w 4099267"/>
              <a:gd name="connsiteY89" fmla="*/ 815469 h 1295790"/>
              <a:gd name="connsiteX90" fmla="*/ 4050455 w 4099267"/>
              <a:gd name="connsiteY90" fmla="*/ 786894 h 1295790"/>
              <a:gd name="connsiteX91" fmla="*/ 4059980 w 4099267"/>
              <a:gd name="connsiteY91" fmla="*/ 639257 h 1295790"/>
              <a:gd name="connsiteX92" fmla="*/ 4069505 w 4099267"/>
              <a:gd name="connsiteY92" fmla="*/ 544007 h 1295790"/>
              <a:gd name="connsiteX93" fmla="*/ 4064743 w 4099267"/>
              <a:gd name="connsiteY93" fmla="*/ 486857 h 1295790"/>
              <a:gd name="connsiteX94" fmla="*/ 4064743 w 4099267"/>
              <a:gd name="connsiteY94" fmla="*/ 410657 h 1295790"/>
              <a:gd name="connsiteX95" fmla="*/ 4074268 w 4099267"/>
              <a:gd name="connsiteY95" fmla="*/ 396369 h 1295790"/>
              <a:gd name="connsiteX96" fmla="*/ 4079030 w 4099267"/>
              <a:gd name="connsiteY96" fmla="*/ 382082 h 1295790"/>
              <a:gd name="connsiteX97" fmla="*/ 4069505 w 4099267"/>
              <a:gd name="connsiteY97" fmla="*/ 329694 h 1295790"/>
              <a:gd name="connsiteX98" fmla="*/ 4050455 w 4099267"/>
              <a:gd name="connsiteY98" fmla="*/ 301119 h 1295790"/>
              <a:gd name="connsiteX99" fmla="*/ 4059980 w 4099267"/>
              <a:gd name="connsiteY99" fmla="*/ 258257 h 1295790"/>
              <a:gd name="connsiteX100" fmla="*/ 4079030 w 4099267"/>
              <a:gd name="connsiteY100" fmla="*/ 229682 h 1295790"/>
              <a:gd name="connsiteX101" fmla="*/ 4083793 w 4099267"/>
              <a:gd name="connsiteY101" fmla="*/ 215394 h 1295790"/>
              <a:gd name="connsiteX102" fmla="*/ 4093318 w 4099267"/>
              <a:gd name="connsiteY102" fmla="*/ 201107 h 1295790"/>
              <a:gd name="connsiteX103" fmla="*/ 4093318 w 4099267"/>
              <a:gd name="connsiteY103" fmla="*/ 110619 h 1295790"/>
              <a:gd name="connsiteX104" fmla="*/ 4079030 w 4099267"/>
              <a:gd name="connsiteY104" fmla="*/ 82044 h 1295790"/>
              <a:gd name="connsiteX105" fmla="*/ 4059980 w 4099267"/>
              <a:gd name="connsiteY105" fmla="*/ 67757 h 1295790"/>
              <a:gd name="connsiteX106" fmla="*/ 4031405 w 4099267"/>
              <a:gd name="connsiteY106" fmla="*/ 48707 h 1295790"/>
              <a:gd name="connsiteX107" fmla="*/ 4017118 w 4099267"/>
              <a:gd name="connsiteY107" fmla="*/ 39182 h 1295790"/>
              <a:gd name="connsiteX108" fmla="*/ 3950443 w 4099267"/>
              <a:gd name="connsiteY108" fmla="*/ 24894 h 1295790"/>
              <a:gd name="connsiteX109" fmla="*/ 3774230 w 4099267"/>
              <a:gd name="connsiteY109" fmla="*/ 29657 h 1295790"/>
              <a:gd name="connsiteX110" fmla="*/ 3759943 w 4099267"/>
              <a:gd name="connsiteY110" fmla="*/ 34419 h 1295790"/>
              <a:gd name="connsiteX111" fmla="*/ 3721843 w 4099267"/>
              <a:gd name="connsiteY111" fmla="*/ 43944 h 1295790"/>
              <a:gd name="connsiteX112" fmla="*/ 3645643 w 4099267"/>
              <a:gd name="connsiteY112" fmla="*/ 39182 h 1295790"/>
              <a:gd name="connsiteX113" fmla="*/ 3602780 w 4099267"/>
              <a:gd name="connsiteY113" fmla="*/ 24894 h 1295790"/>
              <a:gd name="connsiteX114" fmla="*/ 3559918 w 4099267"/>
              <a:gd name="connsiteY114" fmla="*/ 10607 h 1295790"/>
              <a:gd name="connsiteX115" fmla="*/ 3526580 w 4099267"/>
              <a:gd name="connsiteY115" fmla="*/ 5844 h 1295790"/>
              <a:gd name="connsiteX116" fmla="*/ 3478955 w 4099267"/>
              <a:gd name="connsiteY116" fmla="*/ 5844 h 1295790"/>
              <a:gd name="connsiteX117" fmla="*/ 3464668 w 4099267"/>
              <a:gd name="connsiteY117" fmla="*/ 15369 h 1295790"/>
              <a:gd name="connsiteX118" fmla="*/ 3388468 w 4099267"/>
              <a:gd name="connsiteY118" fmla="*/ 34419 h 1295790"/>
              <a:gd name="connsiteX119" fmla="*/ 3131293 w 4099267"/>
              <a:gd name="connsiteY119" fmla="*/ 39182 h 1295790"/>
              <a:gd name="connsiteX120" fmla="*/ 3007468 w 4099267"/>
              <a:gd name="connsiteY120" fmla="*/ 29657 h 1295790"/>
              <a:gd name="connsiteX121" fmla="*/ 2978893 w 4099267"/>
              <a:gd name="connsiteY121" fmla="*/ 20132 h 1295790"/>
              <a:gd name="connsiteX122" fmla="*/ 2964605 w 4099267"/>
              <a:gd name="connsiteY122" fmla="*/ 15369 h 1295790"/>
              <a:gd name="connsiteX123" fmla="*/ 2916980 w 4099267"/>
              <a:gd name="connsiteY123" fmla="*/ 24894 h 1295790"/>
              <a:gd name="connsiteX124" fmla="*/ 2893168 w 4099267"/>
              <a:gd name="connsiteY124" fmla="*/ 29657 h 1295790"/>
              <a:gd name="connsiteX125" fmla="*/ 2697905 w 4099267"/>
              <a:gd name="connsiteY125" fmla="*/ 34419 h 1295790"/>
              <a:gd name="connsiteX126" fmla="*/ 2583605 w 4099267"/>
              <a:gd name="connsiteY126" fmla="*/ 29657 h 1295790"/>
              <a:gd name="connsiteX127" fmla="*/ 2569318 w 4099267"/>
              <a:gd name="connsiteY127" fmla="*/ 24894 h 1295790"/>
              <a:gd name="connsiteX128" fmla="*/ 2440730 w 4099267"/>
              <a:gd name="connsiteY128" fmla="*/ 34419 h 1295790"/>
              <a:gd name="connsiteX129" fmla="*/ 2350243 w 4099267"/>
              <a:gd name="connsiteY129" fmla="*/ 39182 h 1295790"/>
              <a:gd name="connsiteX130" fmla="*/ 2226418 w 4099267"/>
              <a:gd name="connsiteY130" fmla="*/ 48707 h 1295790"/>
              <a:gd name="connsiteX131" fmla="*/ 2112118 w 4099267"/>
              <a:gd name="connsiteY131" fmla="*/ 43944 h 1295790"/>
              <a:gd name="connsiteX132" fmla="*/ 1902568 w 4099267"/>
              <a:gd name="connsiteY132" fmla="*/ 39182 h 1295790"/>
              <a:gd name="connsiteX133" fmla="*/ 1840655 w 4099267"/>
              <a:gd name="connsiteY133" fmla="*/ 34419 h 1295790"/>
              <a:gd name="connsiteX134" fmla="*/ 1812080 w 4099267"/>
              <a:gd name="connsiteY134" fmla="*/ 24894 h 1295790"/>
              <a:gd name="connsiteX135" fmla="*/ 1797793 w 4099267"/>
              <a:gd name="connsiteY135" fmla="*/ 20132 h 1295790"/>
              <a:gd name="connsiteX136" fmla="*/ 1716830 w 4099267"/>
              <a:gd name="connsiteY136" fmla="*/ 15369 h 1295790"/>
              <a:gd name="connsiteX137" fmla="*/ 1664443 w 4099267"/>
              <a:gd name="connsiteY137" fmla="*/ 10607 h 1295790"/>
              <a:gd name="connsiteX138" fmla="*/ 1602530 w 4099267"/>
              <a:gd name="connsiteY138" fmla="*/ 15369 h 1295790"/>
              <a:gd name="connsiteX139" fmla="*/ 1578718 w 4099267"/>
              <a:gd name="connsiteY139" fmla="*/ 20132 h 1295790"/>
              <a:gd name="connsiteX140" fmla="*/ 1531093 w 4099267"/>
              <a:gd name="connsiteY140" fmla="*/ 24894 h 1295790"/>
              <a:gd name="connsiteX141" fmla="*/ 1502518 w 4099267"/>
              <a:gd name="connsiteY141" fmla="*/ 29657 h 1295790"/>
              <a:gd name="connsiteX142" fmla="*/ 1473943 w 4099267"/>
              <a:gd name="connsiteY142" fmla="*/ 39182 h 1295790"/>
              <a:gd name="connsiteX143" fmla="*/ 1278680 w 4099267"/>
              <a:gd name="connsiteY143" fmla="*/ 34419 h 1295790"/>
              <a:gd name="connsiteX144" fmla="*/ 1250105 w 4099267"/>
              <a:gd name="connsiteY144" fmla="*/ 29657 h 1295790"/>
              <a:gd name="connsiteX145" fmla="*/ 1054843 w 4099267"/>
              <a:gd name="connsiteY145" fmla="*/ 34419 h 1295790"/>
              <a:gd name="connsiteX146" fmla="*/ 1031030 w 4099267"/>
              <a:gd name="connsiteY146" fmla="*/ 39182 h 1295790"/>
              <a:gd name="connsiteX147" fmla="*/ 1016743 w 4099267"/>
              <a:gd name="connsiteY147" fmla="*/ 43944 h 1295790"/>
              <a:gd name="connsiteX148" fmla="*/ 797668 w 4099267"/>
              <a:gd name="connsiteY148" fmla="*/ 39182 h 1295790"/>
              <a:gd name="connsiteX149" fmla="*/ 740518 w 4099267"/>
              <a:gd name="connsiteY149" fmla="*/ 34419 h 1295790"/>
              <a:gd name="connsiteX150" fmla="*/ 716705 w 4099267"/>
              <a:gd name="connsiteY150" fmla="*/ 29657 h 1295790"/>
              <a:gd name="connsiteX151" fmla="*/ 659555 w 4099267"/>
              <a:gd name="connsiteY151" fmla="*/ 24894 h 1295790"/>
              <a:gd name="connsiteX152" fmla="*/ 611930 w 4099267"/>
              <a:gd name="connsiteY152" fmla="*/ 15369 h 1295790"/>
              <a:gd name="connsiteX153" fmla="*/ 526205 w 4099267"/>
              <a:gd name="connsiteY153" fmla="*/ 20132 h 1295790"/>
              <a:gd name="connsiteX154" fmla="*/ 454768 w 4099267"/>
              <a:gd name="connsiteY154" fmla="*/ 29657 h 1295790"/>
              <a:gd name="connsiteX155" fmla="*/ 440480 w 4099267"/>
              <a:gd name="connsiteY155" fmla="*/ 34419 h 1295790"/>
              <a:gd name="connsiteX156" fmla="*/ 307130 w 4099267"/>
              <a:gd name="connsiteY156" fmla="*/ 29657 h 1295790"/>
              <a:gd name="connsiteX157" fmla="*/ 259505 w 4099267"/>
              <a:gd name="connsiteY157" fmla="*/ 24894 h 1295790"/>
              <a:gd name="connsiteX158" fmla="*/ 211880 w 4099267"/>
              <a:gd name="connsiteY158" fmla="*/ 15369 h 1295790"/>
              <a:gd name="connsiteX159" fmla="*/ 111868 w 4099267"/>
              <a:gd name="connsiteY159" fmla="*/ 10607 h 1295790"/>
              <a:gd name="connsiteX160" fmla="*/ 73768 w 4099267"/>
              <a:gd name="connsiteY160" fmla="*/ 15369 h 1295790"/>
              <a:gd name="connsiteX161" fmla="*/ 59480 w 4099267"/>
              <a:gd name="connsiteY161" fmla="*/ 24894 h 1295790"/>
              <a:gd name="connsiteX162" fmla="*/ 30905 w 4099267"/>
              <a:gd name="connsiteY162" fmla="*/ 34419 h 1295790"/>
              <a:gd name="connsiteX163" fmla="*/ 2330 w 4099267"/>
              <a:gd name="connsiteY163" fmla="*/ 29657 h 1295790"/>
              <a:gd name="connsiteX164" fmla="*/ 7093 w 4099267"/>
              <a:gd name="connsiteY164" fmla="*/ 1205994 h 1295790"/>
              <a:gd name="connsiteX0" fmla="*/ 7093 w 4099267"/>
              <a:gd name="connsiteY0" fmla="*/ 1205994 h 1267907"/>
              <a:gd name="connsiteX1" fmla="*/ 49955 w 4099267"/>
              <a:gd name="connsiteY1" fmla="*/ 1215519 h 1267907"/>
              <a:gd name="connsiteX2" fmla="*/ 64243 w 4099267"/>
              <a:gd name="connsiteY2" fmla="*/ 1225044 h 1267907"/>
              <a:gd name="connsiteX3" fmla="*/ 78530 w 4099267"/>
              <a:gd name="connsiteY3" fmla="*/ 1229807 h 1267907"/>
              <a:gd name="connsiteX4" fmla="*/ 192830 w 4099267"/>
              <a:gd name="connsiteY4" fmla="*/ 1225044 h 1267907"/>
              <a:gd name="connsiteX5" fmla="*/ 221405 w 4099267"/>
              <a:gd name="connsiteY5" fmla="*/ 1215519 h 1267907"/>
              <a:gd name="connsiteX6" fmla="*/ 235693 w 4099267"/>
              <a:gd name="connsiteY6" fmla="*/ 1210757 h 1267907"/>
              <a:gd name="connsiteX7" fmla="*/ 249980 w 4099267"/>
              <a:gd name="connsiteY7" fmla="*/ 1205994 h 1267907"/>
              <a:gd name="connsiteX8" fmla="*/ 283318 w 4099267"/>
              <a:gd name="connsiteY8" fmla="*/ 1215519 h 1267907"/>
              <a:gd name="connsiteX9" fmla="*/ 297605 w 4099267"/>
              <a:gd name="connsiteY9" fmla="*/ 1225044 h 1267907"/>
              <a:gd name="connsiteX10" fmla="*/ 507155 w 4099267"/>
              <a:gd name="connsiteY10" fmla="*/ 1225044 h 1267907"/>
              <a:gd name="connsiteX11" fmla="*/ 540493 w 4099267"/>
              <a:gd name="connsiteY11" fmla="*/ 1239332 h 1267907"/>
              <a:gd name="connsiteX12" fmla="*/ 554780 w 4099267"/>
              <a:gd name="connsiteY12" fmla="*/ 1244094 h 1267907"/>
              <a:gd name="connsiteX13" fmla="*/ 564305 w 4099267"/>
              <a:gd name="connsiteY13" fmla="*/ 1229807 h 1267907"/>
              <a:gd name="connsiteX14" fmla="*/ 602405 w 4099267"/>
              <a:gd name="connsiteY14" fmla="*/ 1239332 h 1267907"/>
              <a:gd name="connsiteX15" fmla="*/ 616693 w 4099267"/>
              <a:gd name="connsiteY15" fmla="*/ 1253619 h 1267907"/>
              <a:gd name="connsiteX16" fmla="*/ 630980 w 4099267"/>
              <a:gd name="connsiteY16" fmla="*/ 1258382 h 1267907"/>
              <a:gd name="connsiteX17" fmla="*/ 645268 w 4099267"/>
              <a:gd name="connsiteY17" fmla="*/ 1267907 h 1267907"/>
              <a:gd name="connsiteX18" fmla="*/ 707180 w 4099267"/>
              <a:gd name="connsiteY18" fmla="*/ 1263144 h 1267907"/>
              <a:gd name="connsiteX19" fmla="*/ 721468 w 4099267"/>
              <a:gd name="connsiteY19" fmla="*/ 1258382 h 1267907"/>
              <a:gd name="connsiteX20" fmla="*/ 740518 w 4099267"/>
              <a:gd name="connsiteY20" fmla="*/ 1253619 h 1267907"/>
              <a:gd name="connsiteX21" fmla="*/ 754805 w 4099267"/>
              <a:gd name="connsiteY21" fmla="*/ 1248857 h 1267907"/>
              <a:gd name="connsiteX22" fmla="*/ 826243 w 4099267"/>
              <a:gd name="connsiteY22" fmla="*/ 1244094 h 1267907"/>
              <a:gd name="connsiteX23" fmla="*/ 864343 w 4099267"/>
              <a:gd name="connsiteY23" fmla="*/ 1239332 h 1267907"/>
              <a:gd name="connsiteX24" fmla="*/ 892918 w 4099267"/>
              <a:gd name="connsiteY24" fmla="*/ 1229807 h 1267907"/>
              <a:gd name="connsiteX25" fmla="*/ 907205 w 4099267"/>
              <a:gd name="connsiteY25" fmla="*/ 1225044 h 1267907"/>
              <a:gd name="connsiteX26" fmla="*/ 1069130 w 4099267"/>
              <a:gd name="connsiteY26" fmla="*/ 1234569 h 1267907"/>
              <a:gd name="connsiteX27" fmla="*/ 1083418 w 4099267"/>
              <a:gd name="connsiteY27" fmla="*/ 1239332 h 1267907"/>
              <a:gd name="connsiteX28" fmla="*/ 1097705 w 4099267"/>
              <a:gd name="connsiteY28" fmla="*/ 1248857 h 1267907"/>
              <a:gd name="connsiteX29" fmla="*/ 1202480 w 4099267"/>
              <a:gd name="connsiteY29" fmla="*/ 1244094 h 1267907"/>
              <a:gd name="connsiteX30" fmla="*/ 1245343 w 4099267"/>
              <a:gd name="connsiteY30" fmla="*/ 1225044 h 1267907"/>
              <a:gd name="connsiteX31" fmla="*/ 1273918 w 4099267"/>
              <a:gd name="connsiteY31" fmla="*/ 1220282 h 1267907"/>
              <a:gd name="connsiteX32" fmla="*/ 1488230 w 4099267"/>
              <a:gd name="connsiteY32" fmla="*/ 1225044 h 1267907"/>
              <a:gd name="connsiteX33" fmla="*/ 1531093 w 4099267"/>
              <a:gd name="connsiteY33" fmla="*/ 1239332 h 1267907"/>
              <a:gd name="connsiteX34" fmla="*/ 1545380 w 4099267"/>
              <a:gd name="connsiteY34" fmla="*/ 1244094 h 1267907"/>
              <a:gd name="connsiteX35" fmla="*/ 1578718 w 4099267"/>
              <a:gd name="connsiteY35" fmla="*/ 1239332 h 1267907"/>
              <a:gd name="connsiteX36" fmla="*/ 1593005 w 4099267"/>
              <a:gd name="connsiteY36" fmla="*/ 1234569 h 1267907"/>
              <a:gd name="connsiteX37" fmla="*/ 1616818 w 4099267"/>
              <a:gd name="connsiteY37" fmla="*/ 1229807 h 1267907"/>
              <a:gd name="connsiteX38" fmla="*/ 1788268 w 4099267"/>
              <a:gd name="connsiteY38" fmla="*/ 1234569 h 1267907"/>
              <a:gd name="connsiteX39" fmla="*/ 1845418 w 4099267"/>
              <a:gd name="connsiteY39" fmla="*/ 1239332 h 1267907"/>
              <a:gd name="connsiteX40" fmla="*/ 1893043 w 4099267"/>
              <a:gd name="connsiteY40" fmla="*/ 1253619 h 1267907"/>
              <a:gd name="connsiteX41" fmla="*/ 1907330 w 4099267"/>
              <a:gd name="connsiteY41" fmla="*/ 1258382 h 1267907"/>
              <a:gd name="connsiteX42" fmla="*/ 1921618 w 4099267"/>
              <a:gd name="connsiteY42" fmla="*/ 1267907 h 1267907"/>
              <a:gd name="connsiteX43" fmla="*/ 1974005 w 4099267"/>
              <a:gd name="connsiteY43" fmla="*/ 1258382 h 1267907"/>
              <a:gd name="connsiteX44" fmla="*/ 1988293 w 4099267"/>
              <a:gd name="connsiteY44" fmla="*/ 1248857 h 1267907"/>
              <a:gd name="connsiteX45" fmla="*/ 2002580 w 4099267"/>
              <a:gd name="connsiteY45" fmla="*/ 1244094 h 1267907"/>
              <a:gd name="connsiteX46" fmla="*/ 2031155 w 4099267"/>
              <a:gd name="connsiteY46" fmla="*/ 1225044 h 1267907"/>
              <a:gd name="connsiteX47" fmla="*/ 2078780 w 4099267"/>
              <a:gd name="connsiteY47" fmla="*/ 1215519 h 1267907"/>
              <a:gd name="connsiteX48" fmla="*/ 2135930 w 4099267"/>
              <a:gd name="connsiteY48" fmla="*/ 1220282 h 1267907"/>
              <a:gd name="connsiteX49" fmla="*/ 2221655 w 4099267"/>
              <a:gd name="connsiteY49" fmla="*/ 1225044 h 1267907"/>
              <a:gd name="connsiteX50" fmla="*/ 2245468 w 4099267"/>
              <a:gd name="connsiteY50" fmla="*/ 1229807 h 1267907"/>
              <a:gd name="connsiteX51" fmla="*/ 2278805 w 4099267"/>
              <a:gd name="connsiteY51" fmla="*/ 1234569 h 1267907"/>
              <a:gd name="connsiteX52" fmla="*/ 2359768 w 4099267"/>
              <a:gd name="connsiteY52" fmla="*/ 1234569 h 1267907"/>
              <a:gd name="connsiteX53" fmla="*/ 2421680 w 4099267"/>
              <a:gd name="connsiteY53" fmla="*/ 1239332 h 1267907"/>
              <a:gd name="connsiteX54" fmla="*/ 2559793 w 4099267"/>
              <a:gd name="connsiteY54" fmla="*/ 1239332 h 1267907"/>
              <a:gd name="connsiteX55" fmla="*/ 2602655 w 4099267"/>
              <a:gd name="connsiteY55" fmla="*/ 1225044 h 1267907"/>
              <a:gd name="connsiteX56" fmla="*/ 2616943 w 4099267"/>
              <a:gd name="connsiteY56" fmla="*/ 1220282 h 1267907"/>
              <a:gd name="connsiteX57" fmla="*/ 2631230 w 4099267"/>
              <a:gd name="connsiteY57" fmla="*/ 1215519 h 1267907"/>
              <a:gd name="connsiteX58" fmla="*/ 2974130 w 4099267"/>
              <a:gd name="connsiteY58" fmla="*/ 1225044 h 1267907"/>
              <a:gd name="connsiteX59" fmla="*/ 3069380 w 4099267"/>
              <a:gd name="connsiteY59" fmla="*/ 1220282 h 1267907"/>
              <a:gd name="connsiteX60" fmla="*/ 3226543 w 4099267"/>
              <a:gd name="connsiteY60" fmla="*/ 1225044 h 1267907"/>
              <a:gd name="connsiteX61" fmla="*/ 3240830 w 4099267"/>
              <a:gd name="connsiteY61" fmla="*/ 1229807 h 1267907"/>
              <a:gd name="connsiteX62" fmla="*/ 3283693 w 4099267"/>
              <a:gd name="connsiteY62" fmla="*/ 1239332 h 1267907"/>
              <a:gd name="connsiteX63" fmla="*/ 3297980 w 4099267"/>
              <a:gd name="connsiteY63" fmla="*/ 1244094 h 1267907"/>
              <a:gd name="connsiteX64" fmla="*/ 3388468 w 4099267"/>
              <a:gd name="connsiteY64" fmla="*/ 1248857 h 1267907"/>
              <a:gd name="connsiteX65" fmla="*/ 3421805 w 4099267"/>
              <a:gd name="connsiteY65" fmla="*/ 1244094 h 1267907"/>
              <a:gd name="connsiteX66" fmla="*/ 3450380 w 4099267"/>
              <a:gd name="connsiteY66" fmla="*/ 1234569 h 1267907"/>
              <a:gd name="connsiteX67" fmla="*/ 3493243 w 4099267"/>
              <a:gd name="connsiteY67" fmla="*/ 1220282 h 1267907"/>
              <a:gd name="connsiteX68" fmla="*/ 3531343 w 4099267"/>
              <a:gd name="connsiteY68" fmla="*/ 1215519 h 1267907"/>
              <a:gd name="connsiteX69" fmla="*/ 3688505 w 4099267"/>
              <a:gd name="connsiteY69" fmla="*/ 1220282 h 1267907"/>
              <a:gd name="connsiteX70" fmla="*/ 3717080 w 4099267"/>
              <a:gd name="connsiteY70" fmla="*/ 1229807 h 1267907"/>
              <a:gd name="connsiteX71" fmla="*/ 3740893 w 4099267"/>
              <a:gd name="connsiteY71" fmla="*/ 1234569 h 1267907"/>
              <a:gd name="connsiteX72" fmla="*/ 3807568 w 4099267"/>
              <a:gd name="connsiteY72" fmla="*/ 1220282 h 1267907"/>
              <a:gd name="connsiteX73" fmla="*/ 3926630 w 4099267"/>
              <a:gd name="connsiteY73" fmla="*/ 1215519 h 1267907"/>
              <a:gd name="connsiteX74" fmla="*/ 3955205 w 4099267"/>
              <a:gd name="connsiteY74" fmla="*/ 1201232 h 1267907"/>
              <a:gd name="connsiteX75" fmla="*/ 3979018 w 4099267"/>
              <a:gd name="connsiteY75" fmla="*/ 1182182 h 1267907"/>
              <a:gd name="connsiteX76" fmla="*/ 3993305 w 4099267"/>
              <a:gd name="connsiteY76" fmla="*/ 1172657 h 1267907"/>
              <a:gd name="connsiteX77" fmla="*/ 4007593 w 4099267"/>
              <a:gd name="connsiteY77" fmla="*/ 1167894 h 1267907"/>
              <a:gd name="connsiteX78" fmla="*/ 4012355 w 4099267"/>
              <a:gd name="connsiteY78" fmla="*/ 1115507 h 1267907"/>
              <a:gd name="connsiteX79" fmla="*/ 4017118 w 4099267"/>
              <a:gd name="connsiteY79" fmla="*/ 1101219 h 1267907"/>
              <a:gd name="connsiteX80" fmla="*/ 4031405 w 4099267"/>
              <a:gd name="connsiteY80" fmla="*/ 1091694 h 1267907"/>
              <a:gd name="connsiteX81" fmla="*/ 4045693 w 4099267"/>
              <a:gd name="connsiteY81" fmla="*/ 1086932 h 1267907"/>
              <a:gd name="connsiteX82" fmla="*/ 4079030 w 4099267"/>
              <a:gd name="connsiteY82" fmla="*/ 1039307 h 1267907"/>
              <a:gd name="connsiteX83" fmla="*/ 4074268 w 4099267"/>
              <a:gd name="connsiteY83" fmla="*/ 996444 h 1267907"/>
              <a:gd name="connsiteX84" fmla="*/ 4069505 w 4099267"/>
              <a:gd name="connsiteY84" fmla="*/ 982157 h 1267907"/>
              <a:gd name="connsiteX85" fmla="*/ 4064743 w 4099267"/>
              <a:gd name="connsiteY85" fmla="*/ 963107 h 1267907"/>
              <a:gd name="connsiteX86" fmla="*/ 4059980 w 4099267"/>
              <a:gd name="connsiteY86" fmla="*/ 925007 h 1267907"/>
              <a:gd name="connsiteX87" fmla="*/ 4074268 w 4099267"/>
              <a:gd name="connsiteY87" fmla="*/ 863094 h 1267907"/>
              <a:gd name="connsiteX88" fmla="*/ 4079030 w 4099267"/>
              <a:gd name="connsiteY88" fmla="*/ 848807 h 1267907"/>
              <a:gd name="connsiteX89" fmla="*/ 4064743 w 4099267"/>
              <a:gd name="connsiteY89" fmla="*/ 815469 h 1267907"/>
              <a:gd name="connsiteX90" fmla="*/ 4050455 w 4099267"/>
              <a:gd name="connsiteY90" fmla="*/ 786894 h 1267907"/>
              <a:gd name="connsiteX91" fmla="*/ 4059980 w 4099267"/>
              <a:gd name="connsiteY91" fmla="*/ 639257 h 1267907"/>
              <a:gd name="connsiteX92" fmla="*/ 4069505 w 4099267"/>
              <a:gd name="connsiteY92" fmla="*/ 544007 h 1267907"/>
              <a:gd name="connsiteX93" fmla="*/ 4064743 w 4099267"/>
              <a:gd name="connsiteY93" fmla="*/ 486857 h 1267907"/>
              <a:gd name="connsiteX94" fmla="*/ 4064743 w 4099267"/>
              <a:gd name="connsiteY94" fmla="*/ 410657 h 1267907"/>
              <a:gd name="connsiteX95" fmla="*/ 4074268 w 4099267"/>
              <a:gd name="connsiteY95" fmla="*/ 396369 h 1267907"/>
              <a:gd name="connsiteX96" fmla="*/ 4079030 w 4099267"/>
              <a:gd name="connsiteY96" fmla="*/ 382082 h 1267907"/>
              <a:gd name="connsiteX97" fmla="*/ 4069505 w 4099267"/>
              <a:gd name="connsiteY97" fmla="*/ 329694 h 1267907"/>
              <a:gd name="connsiteX98" fmla="*/ 4050455 w 4099267"/>
              <a:gd name="connsiteY98" fmla="*/ 301119 h 1267907"/>
              <a:gd name="connsiteX99" fmla="*/ 4059980 w 4099267"/>
              <a:gd name="connsiteY99" fmla="*/ 258257 h 1267907"/>
              <a:gd name="connsiteX100" fmla="*/ 4079030 w 4099267"/>
              <a:gd name="connsiteY100" fmla="*/ 229682 h 1267907"/>
              <a:gd name="connsiteX101" fmla="*/ 4083793 w 4099267"/>
              <a:gd name="connsiteY101" fmla="*/ 215394 h 1267907"/>
              <a:gd name="connsiteX102" fmla="*/ 4093318 w 4099267"/>
              <a:gd name="connsiteY102" fmla="*/ 201107 h 1267907"/>
              <a:gd name="connsiteX103" fmla="*/ 4093318 w 4099267"/>
              <a:gd name="connsiteY103" fmla="*/ 110619 h 1267907"/>
              <a:gd name="connsiteX104" fmla="*/ 4079030 w 4099267"/>
              <a:gd name="connsiteY104" fmla="*/ 82044 h 1267907"/>
              <a:gd name="connsiteX105" fmla="*/ 4059980 w 4099267"/>
              <a:gd name="connsiteY105" fmla="*/ 67757 h 1267907"/>
              <a:gd name="connsiteX106" fmla="*/ 4031405 w 4099267"/>
              <a:gd name="connsiteY106" fmla="*/ 48707 h 1267907"/>
              <a:gd name="connsiteX107" fmla="*/ 4017118 w 4099267"/>
              <a:gd name="connsiteY107" fmla="*/ 39182 h 1267907"/>
              <a:gd name="connsiteX108" fmla="*/ 3950443 w 4099267"/>
              <a:gd name="connsiteY108" fmla="*/ 24894 h 1267907"/>
              <a:gd name="connsiteX109" fmla="*/ 3774230 w 4099267"/>
              <a:gd name="connsiteY109" fmla="*/ 29657 h 1267907"/>
              <a:gd name="connsiteX110" fmla="*/ 3759943 w 4099267"/>
              <a:gd name="connsiteY110" fmla="*/ 34419 h 1267907"/>
              <a:gd name="connsiteX111" fmla="*/ 3721843 w 4099267"/>
              <a:gd name="connsiteY111" fmla="*/ 43944 h 1267907"/>
              <a:gd name="connsiteX112" fmla="*/ 3645643 w 4099267"/>
              <a:gd name="connsiteY112" fmla="*/ 39182 h 1267907"/>
              <a:gd name="connsiteX113" fmla="*/ 3602780 w 4099267"/>
              <a:gd name="connsiteY113" fmla="*/ 24894 h 1267907"/>
              <a:gd name="connsiteX114" fmla="*/ 3559918 w 4099267"/>
              <a:gd name="connsiteY114" fmla="*/ 10607 h 1267907"/>
              <a:gd name="connsiteX115" fmla="*/ 3526580 w 4099267"/>
              <a:gd name="connsiteY115" fmla="*/ 5844 h 1267907"/>
              <a:gd name="connsiteX116" fmla="*/ 3478955 w 4099267"/>
              <a:gd name="connsiteY116" fmla="*/ 5844 h 1267907"/>
              <a:gd name="connsiteX117" fmla="*/ 3464668 w 4099267"/>
              <a:gd name="connsiteY117" fmla="*/ 15369 h 1267907"/>
              <a:gd name="connsiteX118" fmla="*/ 3388468 w 4099267"/>
              <a:gd name="connsiteY118" fmla="*/ 34419 h 1267907"/>
              <a:gd name="connsiteX119" fmla="*/ 3131293 w 4099267"/>
              <a:gd name="connsiteY119" fmla="*/ 39182 h 1267907"/>
              <a:gd name="connsiteX120" fmla="*/ 3007468 w 4099267"/>
              <a:gd name="connsiteY120" fmla="*/ 29657 h 1267907"/>
              <a:gd name="connsiteX121" fmla="*/ 2978893 w 4099267"/>
              <a:gd name="connsiteY121" fmla="*/ 20132 h 1267907"/>
              <a:gd name="connsiteX122" fmla="*/ 2964605 w 4099267"/>
              <a:gd name="connsiteY122" fmla="*/ 15369 h 1267907"/>
              <a:gd name="connsiteX123" fmla="*/ 2916980 w 4099267"/>
              <a:gd name="connsiteY123" fmla="*/ 24894 h 1267907"/>
              <a:gd name="connsiteX124" fmla="*/ 2893168 w 4099267"/>
              <a:gd name="connsiteY124" fmla="*/ 29657 h 1267907"/>
              <a:gd name="connsiteX125" fmla="*/ 2697905 w 4099267"/>
              <a:gd name="connsiteY125" fmla="*/ 34419 h 1267907"/>
              <a:gd name="connsiteX126" fmla="*/ 2583605 w 4099267"/>
              <a:gd name="connsiteY126" fmla="*/ 29657 h 1267907"/>
              <a:gd name="connsiteX127" fmla="*/ 2569318 w 4099267"/>
              <a:gd name="connsiteY127" fmla="*/ 24894 h 1267907"/>
              <a:gd name="connsiteX128" fmla="*/ 2440730 w 4099267"/>
              <a:gd name="connsiteY128" fmla="*/ 34419 h 1267907"/>
              <a:gd name="connsiteX129" fmla="*/ 2350243 w 4099267"/>
              <a:gd name="connsiteY129" fmla="*/ 39182 h 1267907"/>
              <a:gd name="connsiteX130" fmla="*/ 2226418 w 4099267"/>
              <a:gd name="connsiteY130" fmla="*/ 48707 h 1267907"/>
              <a:gd name="connsiteX131" fmla="*/ 2112118 w 4099267"/>
              <a:gd name="connsiteY131" fmla="*/ 43944 h 1267907"/>
              <a:gd name="connsiteX132" fmla="*/ 1902568 w 4099267"/>
              <a:gd name="connsiteY132" fmla="*/ 39182 h 1267907"/>
              <a:gd name="connsiteX133" fmla="*/ 1840655 w 4099267"/>
              <a:gd name="connsiteY133" fmla="*/ 34419 h 1267907"/>
              <a:gd name="connsiteX134" fmla="*/ 1812080 w 4099267"/>
              <a:gd name="connsiteY134" fmla="*/ 24894 h 1267907"/>
              <a:gd name="connsiteX135" fmla="*/ 1797793 w 4099267"/>
              <a:gd name="connsiteY135" fmla="*/ 20132 h 1267907"/>
              <a:gd name="connsiteX136" fmla="*/ 1716830 w 4099267"/>
              <a:gd name="connsiteY136" fmla="*/ 15369 h 1267907"/>
              <a:gd name="connsiteX137" fmla="*/ 1664443 w 4099267"/>
              <a:gd name="connsiteY137" fmla="*/ 10607 h 1267907"/>
              <a:gd name="connsiteX138" fmla="*/ 1602530 w 4099267"/>
              <a:gd name="connsiteY138" fmla="*/ 15369 h 1267907"/>
              <a:gd name="connsiteX139" fmla="*/ 1578718 w 4099267"/>
              <a:gd name="connsiteY139" fmla="*/ 20132 h 1267907"/>
              <a:gd name="connsiteX140" fmla="*/ 1531093 w 4099267"/>
              <a:gd name="connsiteY140" fmla="*/ 24894 h 1267907"/>
              <a:gd name="connsiteX141" fmla="*/ 1502518 w 4099267"/>
              <a:gd name="connsiteY141" fmla="*/ 29657 h 1267907"/>
              <a:gd name="connsiteX142" fmla="*/ 1473943 w 4099267"/>
              <a:gd name="connsiteY142" fmla="*/ 39182 h 1267907"/>
              <a:gd name="connsiteX143" fmla="*/ 1278680 w 4099267"/>
              <a:gd name="connsiteY143" fmla="*/ 34419 h 1267907"/>
              <a:gd name="connsiteX144" fmla="*/ 1250105 w 4099267"/>
              <a:gd name="connsiteY144" fmla="*/ 29657 h 1267907"/>
              <a:gd name="connsiteX145" fmla="*/ 1054843 w 4099267"/>
              <a:gd name="connsiteY145" fmla="*/ 34419 h 1267907"/>
              <a:gd name="connsiteX146" fmla="*/ 1031030 w 4099267"/>
              <a:gd name="connsiteY146" fmla="*/ 39182 h 1267907"/>
              <a:gd name="connsiteX147" fmla="*/ 1016743 w 4099267"/>
              <a:gd name="connsiteY147" fmla="*/ 43944 h 1267907"/>
              <a:gd name="connsiteX148" fmla="*/ 797668 w 4099267"/>
              <a:gd name="connsiteY148" fmla="*/ 39182 h 1267907"/>
              <a:gd name="connsiteX149" fmla="*/ 740518 w 4099267"/>
              <a:gd name="connsiteY149" fmla="*/ 34419 h 1267907"/>
              <a:gd name="connsiteX150" fmla="*/ 716705 w 4099267"/>
              <a:gd name="connsiteY150" fmla="*/ 29657 h 1267907"/>
              <a:gd name="connsiteX151" fmla="*/ 659555 w 4099267"/>
              <a:gd name="connsiteY151" fmla="*/ 24894 h 1267907"/>
              <a:gd name="connsiteX152" fmla="*/ 611930 w 4099267"/>
              <a:gd name="connsiteY152" fmla="*/ 15369 h 1267907"/>
              <a:gd name="connsiteX153" fmla="*/ 526205 w 4099267"/>
              <a:gd name="connsiteY153" fmla="*/ 20132 h 1267907"/>
              <a:gd name="connsiteX154" fmla="*/ 454768 w 4099267"/>
              <a:gd name="connsiteY154" fmla="*/ 29657 h 1267907"/>
              <a:gd name="connsiteX155" fmla="*/ 440480 w 4099267"/>
              <a:gd name="connsiteY155" fmla="*/ 34419 h 1267907"/>
              <a:gd name="connsiteX156" fmla="*/ 307130 w 4099267"/>
              <a:gd name="connsiteY156" fmla="*/ 29657 h 1267907"/>
              <a:gd name="connsiteX157" fmla="*/ 259505 w 4099267"/>
              <a:gd name="connsiteY157" fmla="*/ 24894 h 1267907"/>
              <a:gd name="connsiteX158" fmla="*/ 211880 w 4099267"/>
              <a:gd name="connsiteY158" fmla="*/ 15369 h 1267907"/>
              <a:gd name="connsiteX159" fmla="*/ 111868 w 4099267"/>
              <a:gd name="connsiteY159" fmla="*/ 10607 h 1267907"/>
              <a:gd name="connsiteX160" fmla="*/ 73768 w 4099267"/>
              <a:gd name="connsiteY160" fmla="*/ 15369 h 1267907"/>
              <a:gd name="connsiteX161" fmla="*/ 59480 w 4099267"/>
              <a:gd name="connsiteY161" fmla="*/ 24894 h 1267907"/>
              <a:gd name="connsiteX162" fmla="*/ 30905 w 4099267"/>
              <a:gd name="connsiteY162" fmla="*/ 34419 h 1267907"/>
              <a:gd name="connsiteX163" fmla="*/ 2330 w 4099267"/>
              <a:gd name="connsiteY163" fmla="*/ 29657 h 1267907"/>
              <a:gd name="connsiteX164" fmla="*/ 7093 w 4099267"/>
              <a:gd name="connsiteY164" fmla="*/ 1205994 h 1267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Lst>
            <a:rect l="l" t="t" r="r" b="b"/>
            <a:pathLst>
              <a:path w="4099267" h="1267907">
                <a:moveTo>
                  <a:pt x="7093" y="1205994"/>
                </a:moveTo>
                <a:lnTo>
                  <a:pt x="49955" y="1215519"/>
                </a:lnTo>
                <a:cubicBezTo>
                  <a:pt x="55216" y="1217774"/>
                  <a:pt x="59123" y="1222484"/>
                  <a:pt x="64243" y="1225044"/>
                </a:cubicBezTo>
                <a:cubicBezTo>
                  <a:pt x="68733" y="1227289"/>
                  <a:pt x="73768" y="1228219"/>
                  <a:pt x="78530" y="1229807"/>
                </a:cubicBezTo>
                <a:cubicBezTo>
                  <a:pt x="116630" y="1228219"/>
                  <a:pt x="154886" y="1228839"/>
                  <a:pt x="192830" y="1225044"/>
                </a:cubicBezTo>
                <a:cubicBezTo>
                  <a:pt x="202820" y="1224045"/>
                  <a:pt x="211880" y="1218694"/>
                  <a:pt x="221405" y="1215519"/>
                </a:cubicBezTo>
                <a:lnTo>
                  <a:pt x="235693" y="1210757"/>
                </a:lnTo>
                <a:lnTo>
                  <a:pt x="249980" y="1205994"/>
                </a:lnTo>
                <a:cubicBezTo>
                  <a:pt x="256077" y="1207518"/>
                  <a:pt x="276490" y="1212105"/>
                  <a:pt x="283318" y="1215519"/>
                </a:cubicBezTo>
                <a:cubicBezTo>
                  <a:pt x="288437" y="1218079"/>
                  <a:pt x="292843" y="1221869"/>
                  <a:pt x="297605" y="1225044"/>
                </a:cubicBezTo>
                <a:cubicBezTo>
                  <a:pt x="392447" y="1221657"/>
                  <a:pt x="423149" y="1216201"/>
                  <a:pt x="507155" y="1225044"/>
                </a:cubicBezTo>
                <a:cubicBezTo>
                  <a:pt x="517024" y="1226083"/>
                  <a:pt x="532726" y="1236003"/>
                  <a:pt x="540493" y="1239332"/>
                </a:cubicBezTo>
                <a:cubicBezTo>
                  <a:pt x="545107" y="1241309"/>
                  <a:pt x="550018" y="1242507"/>
                  <a:pt x="554780" y="1244094"/>
                </a:cubicBezTo>
                <a:cubicBezTo>
                  <a:pt x="557955" y="1239332"/>
                  <a:pt x="558802" y="1231379"/>
                  <a:pt x="564305" y="1229807"/>
                </a:cubicBezTo>
                <a:cubicBezTo>
                  <a:pt x="570497" y="1228038"/>
                  <a:pt x="594419" y="1236670"/>
                  <a:pt x="602405" y="1239332"/>
                </a:cubicBezTo>
                <a:cubicBezTo>
                  <a:pt x="607168" y="1244094"/>
                  <a:pt x="611089" y="1249883"/>
                  <a:pt x="616693" y="1253619"/>
                </a:cubicBezTo>
                <a:cubicBezTo>
                  <a:pt x="620870" y="1256404"/>
                  <a:pt x="626490" y="1256137"/>
                  <a:pt x="630980" y="1258382"/>
                </a:cubicBezTo>
                <a:cubicBezTo>
                  <a:pt x="636100" y="1260942"/>
                  <a:pt x="640505" y="1264732"/>
                  <a:pt x="645268" y="1267907"/>
                </a:cubicBezTo>
                <a:cubicBezTo>
                  <a:pt x="665905" y="1266319"/>
                  <a:pt x="686642" y="1265711"/>
                  <a:pt x="707180" y="1263144"/>
                </a:cubicBezTo>
                <a:cubicBezTo>
                  <a:pt x="712161" y="1262521"/>
                  <a:pt x="716641" y="1259761"/>
                  <a:pt x="721468" y="1258382"/>
                </a:cubicBezTo>
                <a:cubicBezTo>
                  <a:pt x="727762" y="1256584"/>
                  <a:pt x="734224" y="1255417"/>
                  <a:pt x="740518" y="1253619"/>
                </a:cubicBezTo>
                <a:cubicBezTo>
                  <a:pt x="745345" y="1252240"/>
                  <a:pt x="749816" y="1249411"/>
                  <a:pt x="754805" y="1248857"/>
                </a:cubicBezTo>
                <a:cubicBezTo>
                  <a:pt x="778525" y="1246221"/>
                  <a:pt x="802467" y="1246161"/>
                  <a:pt x="826243" y="1244094"/>
                </a:cubicBezTo>
                <a:cubicBezTo>
                  <a:pt x="838994" y="1242985"/>
                  <a:pt x="851643" y="1240919"/>
                  <a:pt x="864343" y="1239332"/>
                </a:cubicBezTo>
                <a:lnTo>
                  <a:pt x="892918" y="1229807"/>
                </a:lnTo>
                <a:lnTo>
                  <a:pt x="907205" y="1225044"/>
                </a:lnTo>
                <a:cubicBezTo>
                  <a:pt x="962299" y="1226944"/>
                  <a:pt x="1016157" y="1221326"/>
                  <a:pt x="1069130" y="1234569"/>
                </a:cubicBezTo>
                <a:cubicBezTo>
                  <a:pt x="1074000" y="1235787"/>
                  <a:pt x="1078928" y="1237087"/>
                  <a:pt x="1083418" y="1239332"/>
                </a:cubicBezTo>
                <a:cubicBezTo>
                  <a:pt x="1088537" y="1241892"/>
                  <a:pt x="1092943" y="1245682"/>
                  <a:pt x="1097705" y="1248857"/>
                </a:cubicBezTo>
                <a:cubicBezTo>
                  <a:pt x="1132630" y="1247269"/>
                  <a:pt x="1167718" y="1247819"/>
                  <a:pt x="1202480" y="1244094"/>
                </a:cubicBezTo>
                <a:cubicBezTo>
                  <a:pt x="1261010" y="1237823"/>
                  <a:pt x="1208719" y="1237251"/>
                  <a:pt x="1245343" y="1225044"/>
                </a:cubicBezTo>
                <a:cubicBezTo>
                  <a:pt x="1254504" y="1221991"/>
                  <a:pt x="1264393" y="1221869"/>
                  <a:pt x="1273918" y="1220282"/>
                </a:cubicBezTo>
                <a:cubicBezTo>
                  <a:pt x="1345355" y="1221869"/>
                  <a:pt x="1416898" y="1220848"/>
                  <a:pt x="1488230" y="1225044"/>
                </a:cubicBezTo>
                <a:cubicBezTo>
                  <a:pt x="1488234" y="1225044"/>
                  <a:pt x="1523948" y="1236950"/>
                  <a:pt x="1531093" y="1239332"/>
                </a:cubicBezTo>
                <a:lnTo>
                  <a:pt x="1545380" y="1244094"/>
                </a:lnTo>
                <a:cubicBezTo>
                  <a:pt x="1556493" y="1242507"/>
                  <a:pt x="1567711" y="1241533"/>
                  <a:pt x="1578718" y="1239332"/>
                </a:cubicBezTo>
                <a:cubicBezTo>
                  <a:pt x="1583641" y="1238347"/>
                  <a:pt x="1588135" y="1235787"/>
                  <a:pt x="1593005" y="1234569"/>
                </a:cubicBezTo>
                <a:cubicBezTo>
                  <a:pt x="1600858" y="1232606"/>
                  <a:pt x="1608880" y="1231394"/>
                  <a:pt x="1616818" y="1229807"/>
                </a:cubicBezTo>
                <a:lnTo>
                  <a:pt x="1788268" y="1234569"/>
                </a:lnTo>
                <a:cubicBezTo>
                  <a:pt x="1807367" y="1235365"/>
                  <a:pt x="1826450" y="1236961"/>
                  <a:pt x="1845418" y="1239332"/>
                </a:cubicBezTo>
                <a:cubicBezTo>
                  <a:pt x="1856937" y="1240772"/>
                  <a:pt x="1884751" y="1250855"/>
                  <a:pt x="1893043" y="1253619"/>
                </a:cubicBezTo>
                <a:cubicBezTo>
                  <a:pt x="1897805" y="1255207"/>
                  <a:pt x="1903153" y="1255597"/>
                  <a:pt x="1907330" y="1258382"/>
                </a:cubicBezTo>
                <a:lnTo>
                  <a:pt x="1921618" y="1267907"/>
                </a:lnTo>
                <a:cubicBezTo>
                  <a:pt x="1924821" y="1267373"/>
                  <a:pt x="1968685" y="1260377"/>
                  <a:pt x="1974005" y="1258382"/>
                </a:cubicBezTo>
                <a:cubicBezTo>
                  <a:pt x="1979365" y="1256372"/>
                  <a:pt x="1983173" y="1251417"/>
                  <a:pt x="1988293" y="1248857"/>
                </a:cubicBezTo>
                <a:cubicBezTo>
                  <a:pt x="1992783" y="1246612"/>
                  <a:pt x="1998192" y="1246532"/>
                  <a:pt x="2002580" y="1244094"/>
                </a:cubicBezTo>
                <a:cubicBezTo>
                  <a:pt x="2012587" y="1238534"/>
                  <a:pt x="2020295" y="1228664"/>
                  <a:pt x="2031155" y="1225044"/>
                </a:cubicBezTo>
                <a:cubicBezTo>
                  <a:pt x="2056092" y="1216733"/>
                  <a:pt x="2040473" y="1220992"/>
                  <a:pt x="2078780" y="1215519"/>
                </a:cubicBezTo>
                <a:lnTo>
                  <a:pt x="2135930" y="1220282"/>
                </a:lnTo>
                <a:cubicBezTo>
                  <a:pt x="2164486" y="1222186"/>
                  <a:pt x="2193144" y="1222565"/>
                  <a:pt x="2221655" y="1225044"/>
                </a:cubicBezTo>
                <a:cubicBezTo>
                  <a:pt x="2229719" y="1225745"/>
                  <a:pt x="2237483" y="1228476"/>
                  <a:pt x="2245468" y="1229807"/>
                </a:cubicBezTo>
                <a:cubicBezTo>
                  <a:pt x="2256540" y="1231652"/>
                  <a:pt x="2267693" y="1232982"/>
                  <a:pt x="2278805" y="1234569"/>
                </a:cubicBezTo>
                <a:cubicBezTo>
                  <a:pt x="2317692" y="1247532"/>
                  <a:pt x="2272724" y="1234569"/>
                  <a:pt x="2359768" y="1234569"/>
                </a:cubicBezTo>
                <a:cubicBezTo>
                  <a:pt x="2380466" y="1234569"/>
                  <a:pt x="2401043" y="1237744"/>
                  <a:pt x="2421680" y="1239332"/>
                </a:cubicBezTo>
                <a:cubicBezTo>
                  <a:pt x="2475875" y="1252879"/>
                  <a:pt x="2454756" y="1249497"/>
                  <a:pt x="2559793" y="1239332"/>
                </a:cubicBezTo>
                <a:cubicBezTo>
                  <a:pt x="2559802" y="1239331"/>
                  <a:pt x="2595507" y="1227427"/>
                  <a:pt x="2602655" y="1225044"/>
                </a:cubicBezTo>
                <a:lnTo>
                  <a:pt x="2616943" y="1220282"/>
                </a:lnTo>
                <a:lnTo>
                  <a:pt x="2631230" y="1215519"/>
                </a:lnTo>
                <a:lnTo>
                  <a:pt x="2974130" y="1225044"/>
                </a:lnTo>
                <a:cubicBezTo>
                  <a:pt x="3005920" y="1225044"/>
                  <a:pt x="3037630" y="1221869"/>
                  <a:pt x="3069380" y="1220282"/>
                </a:cubicBezTo>
                <a:cubicBezTo>
                  <a:pt x="3121768" y="1221869"/>
                  <a:pt x="3174212" y="1222137"/>
                  <a:pt x="3226543" y="1225044"/>
                </a:cubicBezTo>
                <a:cubicBezTo>
                  <a:pt x="3231555" y="1225322"/>
                  <a:pt x="3236003" y="1228428"/>
                  <a:pt x="3240830" y="1229807"/>
                </a:cubicBezTo>
                <a:cubicBezTo>
                  <a:pt x="3275017" y="1239575"/>
                  <a:pt x="3244454" y="1229522"/>
                  <a:pt x="3283693" y="1239332"/>
                </a:cubicBezTo>
                <a:cubicBezTo>
                  <a:pt x="3288563" y="1240550"/>
                  <a:pt x="3292981" y="1243640"/>
                  <a:pt x="3297980" y="1244094"/>
                </a:cubicBezTo>
                <a:cubicBezTo>
                  <a:pt x="3328060" y="1246829"/>
                  <a:pt x="3358305" y="1247269"/>
                  <a:pt x="3388468" y="1248857"/>
                </a:cubicBezTo>
                <a:cubicBezTo>
                  <a:pt x="3399580" y="1247269"/>
                  <a:pt x="3410867" y="1246618"/>
                  <a:pt x="3421805" y="1244094"/>
                </a:cubicBezTo>
                <a:cubicBezTo>
                  <a:pt x="3431588" y="1241836"/>
                  <a:pt x="3440855" y="1237744"/>
                  <a:pt x="3450380" y="1234569"/>
                </a:cubicBezTo>
                <a:lnTo>
                  <a:pt x="3493243" y="1220282"/>
                </a:lnTo>
                <a:cubicBezTo>
                  <a:pt x="3505385" y="1216235"/>
                  <a:pt x="3518643" y="1217107"/>
                  <a:pt x="3531343" y="1215519"/>
                </a:cubicBezTo>
                <a:cubicBezTo>
                  <a:pt x="3583730" y="1217107"/>
                  <a:pt x="3636248" y="1216262"/>
                  <a:pt x="3688505" y="1220282"/>
                </a:cubicBezTo>
                <a:cubicBezTo>
                  <a:pt x="3698516" y="1221052"/>
                  <a:pt x="3707555" y="1226632"/>
                  <a:pt x="3717080" y="1229807"/>
                </a:cubicBezTo>
                <a:cubicBezTo>
                  <a:pt x="3724759" y="1232367"/>
                  <a:pt x="3732955" y="1232982"/>
                  <a:pt x="3740893" y="1234569"/>
                </a:cubicBezTo>
                <a:cubicBezTo>
                  <a:pt x="3788956" y="1228562"/>
                  <a:pt x="3766851" y="1233854"/>
                  <a:pt x="3807568" y="1220282"/>
                </a:cubicBezTo>
                <a:cubicBezTo>
                  <a:pt x="3845249" y="1207722"/>
                  <a:pt x="3886943" y="1217107"/>
                  <a:pt x="3926630" y="1215519"/>
                </a:cubicBezTo>
                <a:cubicBezTo>
                  <a:pt x="3938251" y="1211646"/>
                  <a:pt x="3945972" y="1210465"/>
                  <a:pt x="3955205" y="1201232"/>
                </a:cubicBezTo>
                <a:cubicBezTo>
                  <a:pt x="3976746" y="1179690"/>
                  <a:pt x="3951203" y="1191452"/>
                  <a:pt x="3979018" y="1182182"/>
                </a:cubicBezTo>
                <a:cubicBezTo>
                  <a:pt x="3983780" y="1179007"/>
                  <a:pt x="3988186" y="1175217"/>
                  <a:pt x="3993305" y="1172657"/>
                </a:cubicBezTo>
                <a:cubicBezTo>
                  <a:pt x="3997795" y="1170412"/>
                  <a:pt x="4006005" y="1172657"/>
                  <a:pt x="4007593" y="1167894"/>
                </a:cubicBezTo>
                <a:cubicBezTo>
                  <a:pt x="4013138" y="1151259"/>
                  <a:pt x="4009875" y="1132865"/>
                  <a:pt x="4012355" y="1115507"/>
                </a:cubicBezTo>
                <a:cubicBezTo>
                  <a:pt x="4013065" y="1110537"/>
                  <a:pt x="4013982" y="1105139"/>
                  <a:pt x="4017118" y="1101219"/>
                </a:cubicBezTo>
                <a:cubicBezTo>
                  <a:pt x="4020694" y="1096750"/>
                  <a:pt x="4026286" y="1094254"/>
                  <a:pt x="4031405" y="1091694"/>
                </a:cubicBezTo>
                <a:cubicBezTo>
                  <a:pt x="4035895" y="1089449"/>
                  <a:pt x="4040930" y="1088519"/>
                  <a:pt x="4045693" y="1086932"/>
                </a:cubicBezTo>
                <a:cubicBezTo>
                  <a:pt x="4082303" y="1062526"/>
                  <a:pt x="4072386" y="1079174"/>
                  <a:pt x="4079030" y="1039307"/>
                </a:cubicBezTo>
                <a:cubicBezTo>
                  <a:pt x="4077443" y="1025019"/>
                  <a:pt x="4076631" y="1010624"/>
                  <a:pt x="4074268" y="996444"/>
                </a:cubicBezTo>
                <a:cubicBezTo>
                  <a:pt x="4073443" y="991492"/>
                  <a:pt x="4070884" y="986984"/>
                  <a:pt x="4069505" y="982157"/>
                </a:cubicBezTo>
                <a:cubicBezTo>
                  <a:pt x="4067707" y="975863"/>
                  <a:pt x="4065819" y="969563"/>
                  <a:pt x="4064743" y="963107"/>
                </a:cubicBezTo>
                <a:cubicBezTo>
                  <a:pt x="4062639" y="950482"/>
                  <a:pt x="4061568" y="937707"/>
                  <a:pt x="4059980" y="925007"/>
                </a:cubicBezTo>
                <a:cubicBezTo>
                  <a:pt x="4066163" y="881728"/>
                  <a:pt x="4061193" y="902320"/>
                  <a:pt x="4074268" y="863094"/>
                </a:cubicBezTo>
                <a:lnTo>
                  <a:pt x="4079030" y="848807"/>
                </a:lnTo>
                <a:cubicBezTo>
                  <a:pt x="4069121" y="809166"/>
                  <a:pt x="4081186" y="848354"/>
                  <a:pt x="4064743" y="815469"/>
                </a:cubicBezTo>
                <a:cubicBezTo>
                  <a:pt x="4045024" y="776033"/>
                  <a:pt x="4077753" y="827843"/>
                  <a:pt x="4050455" y="786894"/>
                </a:cubicBezTo>
                <a:cubicBezTo>
                  <a:pt x="4053630" y="737682"/>
                  <a:pt x="4053005" y="688076"/>
                  <a:pt x="4059980" y="639257"/>
                </a:cubicBezTo>
                <a:cubicBezTo>
                  <a:pt x="4067670" y="585429"/>
                  <a:pt x="4063882" y="617111"/>
                  <a:pt x="4069505" y="544007"/>
                </a:cubicBezTo>
                <a:cubicBezTo>
                  <a:pt x="4067918" y="524957"/>
                  <a:pt x="4066977" y="505842"/>
                  <a:pt x="4064743" y="486857"/>
                </a:cubicBezTo>
                <a:cubicBezTo>
                  <a:pt x="4059942" y="446047"/>
                  <a:pt x="4051880" y="470680"/>
                  <a:pt x="4064743" y="410657"/>
                </a:cubicBezTo>
                <a:cubicBezTo>
                  <a:pt x="4065942" y="405060"/>
                  <a:pt x="4071093" y="401132"/>
                  <a:pt x="4074268" y="396369"/>
                </a:cubicBezTo>
                <a:cubicBezTo>
                  <a:pt x="4075855" y="391607"/>
                  <a:pt x="4079030" y="387102"/>
                  <a:pt x="4079030" y="382082"/>
                </a:cubicBezTo>
                <a:cubicBezTo>
                  <a:pt x="4079030" y="375642"/>
                  <a:pt x="4076203" y="341751"/>
                  <a:pt x="4069505" y="329694"/>
                </a:cubicBezTo>
                <a:cubicBezTo>
                  <a:pt x="4063946" y="319687"/>
                  <a:pt x="4050455" y="301119"/>
                  <a:pt x="4050455" y="301119"/>
                </a:cubicBezTo>
                <a:cubicBezTo>
                  <a:pt x="4051747" y="293370"/>
                  <a:pt x="4054398" y="268304"/>
                  <a:pt x="4059980" y="258257"/>
                </a:cubicBezTo>
                <a:cubicBezTo>
                  <a:pt x="4065539" y="248250"/>
                  <a:pt x="4072680" y="239207"/>
                  <a:pt x="4079030" y="229682"/>
                </a:cubicBezTo>
                <a:cubicBezTo>
                  <a:pt x="4081815" y="225505"/>
                  <a:pt x="4081548" y="219884"/>
                  <a:pt x="4083793" y="215394"/>
                </a:cubicBezTo>
                <a:cubicBezTo>
                  <a:pt x="4086353" y="210275"/>
                  <a:pt x="4090143" y="205869"/>
                  <a:pt x="4093318" y="201107"/>
                </a:cubicBezTo>
                <a:cubicBezTo>
                  <a:pt x="4101659" y="159397"/>
                  <a:pt x="4100832" y="174489"/>
                  <a:pt x="4093318" y="110619"/>
                </a:cubicBezTo>
                <a:cubicBezTo>
                  <a:pt x="4092285" y="101841"/>
                  <a:pt x="4085022" y="88036"/>
                  <a:pt x="4079030" y="82044"/>
                </a:cubicBezTo>
                <a:cubicBezTo>
                  <a:pt x="4073417" y="76431"/>
                  <a:pt x="4066330" y="72519"/>
                  <a:pt x="4059980" y="67757"/>
                </a:cubicBezTo>
                <a:cubicBezTo>
                  <a:pt x="4043238" y="42644"/>
                  <a:pt x="4060109" y="61008"/>
                  <a:pt x="4031405" y="48707"/>
                </a:cubicBezTo>
                <a:cubicBezTo>
                  <a:pt x="4026144" y="46452"/>
                  <a:pt x="4022348" y="41507"/>
                  <a:pt x="4017118" y="39182"/>
                </a:cubicBezTo>
                <a:cubicBezTo>
                  <a:pt x="3990564" y="27380"/>
                  <a:pt x="3980451" y="28645"/>
                  <a:pt x="3950443" y="24894"/>
                </a:cubicBezTo>
                <a:cubicBezTo>
                  <a:pt x="3891705" y="26482"/>
                  <a:pt x="3832916" y="26723"/>
                  <a:pt x="3774230" y="29657"/>
                </a:cubicBezTo>
                <a:cubicBezTo>
                  <a:pt x="3769216" y="29908"/>
                  <a:pt x="3764813" y="33201"/>
                  <a:pt x="3759943" y="34419"/>
                </a:cubicBezTo>
                <a:lnTo>
                  <a:pt x="3721843" y="43944"/>
                </a:lnTo>
                <a:cubicBezTo>
                  <a:pt x="3696443" y="42357"/>
                  <a:pt x="3670859" y="42620"/>
                  <a:pt x="3645643" y="39182"/>
                </a:cubicBezTo>
                <a:cubicBezTo>
                  <a:pt x="3645637" y="39181"/>
                  <a:pt x="3609926" y="27276"/>
                  <a:pt x="3602780" y="24894"/>
                </a:cubicBezTo>
                <a:lnTo>
                  <a:pt x="3559918" y="10607"/>
                </a:lnTo>
                <a:cubicBezTo>
                  <a:pt x="3549268" y="7057"/>
                  <a:pt x="3537693" y="7432"/>
                  <a:pt x="3526580" y="5844"/>
                </a:cubicBezTo>
                <a:cubicBezTo>
                  <a:pt x="3505894" y="-1051"/>
                  <a:pt x="3507757" y="-2796"/>
                  <a:pt x="3478955" y="5844"/>
                </a:cubicBezTo>
                <a:cubicBezTo>
                  <a:pt x="3473473" y="7489"/>
                  <a:pt x="3469898" y="13044"/>
                  <a:pt x="3464668" y="15369"/>
                </a:cubicBezTo>
                <a:cubicBezTo>
                  <a:pt x="3447382" y="23052"/>
                  <a:pt x="3402970" y="34150"/>
                  <a:pt x="3388468" y="34419"/>
                </a:cubicBezTo>
                <a:lnTo>
                  <a:pt x="3131293" y="39182"/>
                </a:lnTo>
                <a:cubicBezTo>
                  <a:pt x="3090018" y="36007"/>
                  <a:pt x="3048545" y="34792"/>
                  <a:pt x="3007468" y="29657"/>
                </a:cubicBezTo>
                <a:cubicBezTo>
                  <a:pt x="2997505" y="28412"/>
                  <a:pt x="2988418" y="23307"/>
                  <a:pt x="2978893" y="20132"/>
                </a:cubicBezTo>
                <a:lnTo>
                  <a:pt x="2964605" y="15369"/>
                </a:lnTo>
                <a:cubicBezTo>
                  <a:pt x="2930905" y="23795"/>
                  <a:pt x="2959803" y="17108"/>
                  <a:pt x="2916980" y="24894"/>
                </a:cubicBezTo>
                <a:cubicBezTo>
                  <a:pt x="2909016" y="26342"/>
                  <a:pt x="2901255" y="29305"/>
                  <a:pt x="2893168" y="29657"/>
                </a:cubicBezTo>
                <a:cubicBezTo>
                  <a:pt x="2828122" y="32485"/>
                  <a:pt x="2762993" y="32832"/>
                  <a:pt x="2697905" y="34419"/>
                </a:cubicBezTo>
                <a:cubicBezTo>
                  <a:pt x="2659805" y="32832"/>
                  <a:pt x="2621634" y="32474"/>
                  <a:pt x="2583605" y="29657"/>
                </a:cubicBezTo>
                <a:cubicBezTo>
                  <a:pt x="2578599" y="29286"/>
                  <a:pt x="2574338" y="24894"/>
                  <a:pt x="2569318" y="24894"/>
                </a:cubicBezTo>
                <a:cubicBezTo>
                  <a:pt x="2498270" y="24894"/>
                  <a:pt x="2500005" y="30331"/>
                  <a:pt x="2440730" y="34419"/>
                </a:cubicBezTo>
                <a:cubicBezTo>
                  <a:pt x="2410597" y="36497"/>
                  <a:pt x="2380405" y="37594"/>
                  <a:pt x="2350243" y="39182"/>
                </a:cubicBezTo>
                <a:cubicBezTo>
                  <a:pt x="2303328" y="45046"/>
                  <a:pt x="2281133" y="48707"/>
                  <a:pt x="2226418" y="48707"/>
                </a:cubicBezTo>
                <a:cubicBezTo>
                  <a:pt x="2188285" y="48707"/>
                  <a:pt x="2150218" y="45532"/>
                  <a:pt x="2112118" y="43944"/>
                </a:cubicBezTo>
                <a:cubicBezTo>
                  <a:pt x="2026294" y="15336"/>
                  <a:pt x="2093580" y="34155"/>
                  <a:pt x="1902568" y="39182"/>
                </a:cubicBezTo>
                <a:cubicBezTo>
                  <a:pt x="1881930" y="37594"/>
                  <a:pt x="1861100" y="37647"/>
                  <a:pt x="1840655" y="34419"/>
                </a:cubicBezTo>
                <a:cubicBezTo>
                  <a:pt x="1830738" y="32853"/>
                  <a:pt x="1821605" y="28069"/>
                  <a:pt x="1812080" y="24894"/>
                </a:cubicBezTo>
                <a:lnTo>
                  <a:pt x="1797793" y="20132"/>
                </a:lnTo>
                <a:cubicBezTo>
                  <a:pt x="1772146" y="11584"/>
                  <a:pt x="1743796" y="17295"/>
                  <a:pt x="1716830" y="15369"/>
                </a:cubicBezTo>
                <a:cubicBezTo>
                  <a:pt x="1699340" y="14120"/>
                  <a:pt x="1681905" y="12194"/>
                  <a:pt x="1664443" y="10607"/>
                </a:cubicBezTo>
                <a:cubicBezTo>
                  <a:pt x="1643805" y="12194"/>
                  <a:pt x="1623102" y="13083"/>
                  <a:pt x="1602530" y="15369"/>
                </a:cubicBezTo>
                <a:cubicBezTo>
                  <a:pt x="1594485" y="16263"/>
                  <a:pt x="1586742" y="19062"/>
                  <a:pt x="1578718" y="20132"/>
                </a:cubicBezTo>
                <a:cubicBezTo>
                  <a:pt x="1562904" y="22241"/>
                  <a:pt x="1546924" y="22915"/>
                  <a:pt x="1531093" y="24894"/>
                </a:cubicBezTo>
                <a:cubicBezTo>
                  <a:pt x="1521511" y="26092"/>
                  <a:pt x="1511886" y="27315"/>
                  <a:pt x="1502518" y="29657"/>
                </a:cubicBezTo>
                <a:cubicBezTo>
                  <a:pt x="1492778" y="32092"/>
                  <a:pt x="1473943" y="39182"/>
                  <a:pt x="1473943" y="39182"/>
                </a:cubicBezTo>
                <a:lnTo>
                  <a:pt x="1278680" y="34419"/>
                </a:lnTo>
                <a:cubicBezTo>
                  <a:pt x="1269032" y="34008"/>
                  <a:pt x="1259761" y="29657"/>
                  <a:pt x="1250105" y="29657"/>
                </a:cubicBezTo>
                <a:cubicBezTo>
                  <a:pt x="1184998" y="29657"/>
                  <a:pt x="1119930" y="32832"/>
                  <a:pt x="1054843" y="34419"/>
                </a:cubicBezTo>
                <a:cubicBezTo>
                  <a:pt x="1046905" y="36007"/>
                  <a:pt x="1038883" y="37219"/>
                  <a:pt x="1031030" y="39182"/>
                </a:cubicBezTo>
                <a:cubicBezTo>
                  <a:pt x="1026160" y="40400"/>
                  <a:pt x="1021763" y="43944"/>
                  <a:pt x="1016743" y="43944"/>
                </a:cubicBezTo>
                <a:cubicBezTo>
                  <a:pt x="943701" y="43944"/>
                  <a:pt x="870693" y="40769"/>
                  <a:pt x="797668" y="39182"/>
                </a:cubicBezTo>
                <a:cubicBezTo>
                  <a:pt x="778618" y="37594"/>
                  <a:pt x="759503" y="36653"/>
                  <a:pt x="740518" y="34419"/>
                </a:cubicBezTo>
                <a:cubicBezTo>
                  <a:pt x="732479" y="33473"/>
                  <a:pt x="724744" y="30603"/>
                  <a:pt x="716705" y="29657"/>
                </a:cubicBezTo>
                <a:cubicBezTo>
                  <a:pt x="697720" y="27423"/>
                  <a:pt x="678554" y="27005"/>
                  <a:pt x="659555" y="24894"/>
                </a:cubicBezTo>
                <a:cubicBezTo>
                  <a:pt x="638529" y="22558"/>
                  <a:pt x="630854" y="20101"/>
                  <a:pt x="611930" y="15369"/>
                </a:cubicBezTo>
                <a:lnTo>
                  <a:pt x="526205" y="20132"/>
                </a:lnTo>
                <a:cubicBezTo>
                  <a:pt x="501195" y="21918"/>
                  <a:pt x="478664" y="23683"/>
                  <a:pt x="454768" y="29657"/>
                </a:cubicBezTo>
                <a:cubicBezTo>
                  <a:pt x="449898" y="30875"/>
                  <a:pt x="445243" y="32832"/>
                  <a:pt x="440480" y="34419"/>
                </a:cubicBezTo>
                <a:lnTo>
                  <a:pt x="307130" y="29657"/>
                </a:lnTo>
                <a:cubicBezTo>
                  <a:pt x="291198" y="28818"/>
                  <a:pt x="275283" y="27261"/>
                  <a:pt x="259505" y="24894"/>
                </a:cubicBezTo>
                <a:cubicBezTo>
                  <a:pt x="243495" y="22492"/>
                  <a:pt x="228051" y="16139"/>
                  <a:pt x="211880" y="15369"/>
                </a:cubicBezTo>
                <a:lnTo>
                  <a:pt x="111868" y="10607"/>
                </a:lnTo>
                <a:cubicBezTo>
                  <a:pt x="99168" y="12194"/>
                  <a:pt x="86116" y="12002"/>
                  <a:pt x="73768" y="15369"/>
                </a:cubicBezTo>
                <a:cubicBezTo>
                  <a:pt x="68246" y="16875"/>
                  <a:pt x="64711" y="22569"/>
                  <a:pt x="59480" y="24894"/>
                </a:cubicBezTo>
                <a:cubicBezTo>
                  <a:pt x="50305" y="28972"/>
                  <a:pt x="40430" y="33625"/>
                  <a:pt x="30905" y="34419"/>
                </a:cubicBezTo>
                <a:cubicBezTo>
                  <a:pt x="21380" y="35213"/>
                  <a:pt x="11855" y="31244"/>
                  <a:pt x="2330" y="29657"/>
                </a:cubicBezTo>
                <a:cubicBezTo>
                  <a:pt x="-1639" y="224919"/>
                  <a:pt x="-844" y="1008350"/>
                  <a:pt x="7093" y="1205994"/>
                </a:cubicBezTo>
                <a:close/>
              </a:path>
            </a:pathLst>
          </a:cu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IN" sz="3200" b="1" i="0" dirty="0">
                <a:solidFill>
                  <a:srgbClr val="202124"/>
                </a:solidFill>
                <a:effectLst/>
                <a:latin typeface="arial" panose="020B0604020202020204" pitchFamily="34" charset="0"/>
              </a:rPr>
              <a:t>“Functional requirements are aimed to communicate what is expected from the system from an end user's perspective, whereas system requirements are aimed at clarifying to developers how the system will be implemented in order to deliver the functional requirements”</a:t>
            </a:r>
            <a:endParaRPr lang="en-IN" sz="3200" b="1" dirty="0">
              <a:solidFill>
                <a:srgbClr val="000000"/>
              </a:solidFill>
              <a:latin typeface="EYInterstate Light" panose="02000506000000020004" pitchFamily="2" charset="0"/>
            </a:endParaRPr>
          </a:p>
        </p:txBody>
      </p:sp>
      <p:sp>
        <p:nvSpPr>
          <p:cNvPr id="33" name="Text Box 42">
            <a:extLst>
              <a:ext uri="{FF2B5EF4-FFF2-40B4-BE49-F238E27FC236}">
                <a16:creationId xmlns:a16="http://schemas.microsoft.com/office/drawing/2014/main" id="{8DAA6412-B105-4DEB-9197-C283AD4FC869}"/>
              </a:ext>
            </a:extLst>
          </p:cNvPr>
          <p:cNvSpPr txBox="1">
            <a:spLocks noChangeArrowheads="1"/>
          </p:cNvSpPr>
          <p:nvPr/>
        </p:nvSpPr>
        <p:spPr bwMode="auto">
          <a:xfrm>
            <a:off x="477109" y="20848187"/>
            <a:ext cx="9663794" cy="1403350"/>
          </a:xfrm>
          <a:prstGeom prst="rect">
            <a:avLst/>
          </a:prstGeom>
          <a:solidFill>
            <a:srgbClr val="FFE600"/>
          </a:solidFill>
          <a:ln>
            <a:headEnd/>
            <a:tailEnd/>
          </a:ln>
        </p:spPr>
        <p:style>
          <a:lnRef idx="2">
            <a:schemeClr val="dk1"/>
          </a:lnRef>
          <a:fillRef idx="1">
            <a:schemeClr val="lt1"/>
          </a:fillRef>
          <a:effectRef idx="0">
            <a:schemeClr val="dk1"/>
          </a:effectRef>
          <a:fontRef idx="minor">
            <a:schemeClr val="dk1"/>
          </a:fontRef>
        </p:style>
        <p:txBody>
          <a:bodyPr wrap="square">
            <a:spAutoFit/>
          </a:bodyPr>
          <a:lstStyle/>
          <a:p>
            <a:pPr defTabSz="4389438">
              <a:spcBef>
                <a:spcPct val="50000"/>
              </a:spcBef>
            </a:pPr>
            <a:r>
              <a:rPr lang="en-US" i="1"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Rationale </a:t>
            </a:r>
          </a:p>
        </p:txBody>
      </p:sp>
    </p:spTree>
    <p:extLst>
      <p:ext uri="{BB962C8B-B14F-4D97-AF65-F5344CB8AC3E}">
        <p14:creationId xmlns:p14="http://schemas.microsoft.com/office/powerpoint/2010/main" val="2978265521"/>
      </p:ext>
    </p:extLst>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2565</TotalTime>
  <Words>1060</Words>
  <Application>Microsoft Office PowerPoint</Application>
  <PresentationFormat>Custom</PresentationFormat>
  <Paragraphs>91</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vt:lpstr>
      <vt:lpstr>Calibri</vt:lpstr>
      <vt:lpstr>Courier New</vt:lpstr>
      <vt:lpstr>EYInterstate Light</vt:lpstr>
      <vt:lpstr>Times New Roman</vt:lpstr>
      <vt:lpstr>Wingdings</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Sonal Saxena</cp:lastModifiedBy>
  <cp:revision>148</cp:revision>
  <cp:lastPrinted>2011-03-08T18:07:35Z</cp:lastPrinted>
  <dcterms:created xsi:type="dcterms:W3CDTF">2008-12-04T00:20:37Z</dcterms:created>
  <dcterms:modified xsi:type="dcterms:W3CDTF">2022-07-26T12:56:22Z</dcterms:modified>
  <cp:category>Research Poster</cp:category>
</cp:coreProperties>
</file>