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60" r:id="rId4"/>
    <p:sldId id="277" r:id="rId5"/>
    <p:sldId id="278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73" r:id="rId14"/>
    <p:sldId id="272" r:id="rId15"/>
    <p:sldId id="27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>
      <p:cViewPr varScale="1">
        <p:scale>
          <a:sx n="82" d="100"/>
          <a:sy n="82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nakshi Sharma" userId="d7662562-788c-4d68-9a0b-0ce5e2a0744e" providerId="ADAL" clId="{5409CFA8-6841-4E39-87B0-FF47795FE43D}"/>
    <pc:docChg chg="custSel modSld">
      <pc:chgData name="Meenakshi Sharma" userId="d7662562-788c-4d68-9a0b-0ce5e2a0744e" providerId="ADAL" clId="{5409CFA8-6841-4E39-87B0-FF47795FE43D}" dt="2022-12-15T06:04:55.125" v="0" actId="313"/>
      <pc:docMkLst>
        <pc:docMk/>
      </pc:docMkLst>
      <pc:sldChg chg="modSp mod">
        <pc:chgData name="Meenakshi Sharma" userId="d7662562-788c-4d68-9a0b-0ce5e2a0744e" providerId="ADAL" clId="{5409CFA8-6841-4E39-87B0-FF47795FE43D}" dt="2022-12-15T06:04:55.125" v="0" actId="313"/>
        <pc:sldMkLst>
          <pc:docMk/>
          <pc:sldMk cId="3199225478" sldId="256"/>
        </pc:sldMkLst>
        <pc:spChg chg="mod">
          <ac:chgData name="Meenakshi Sharma" userId="d7662562-788c-4d68-9a0b-0ce5e2a0744e" providerId="ADAL" clId="{5409CFA8-6841-4E39-87B0-FF47795FE43D}" dt="2022-12-15T06:04:55.125" v="0" actId="313"/>
          <ac:spMkLst>
            <pc:docMk/>
            <pc:sldMk cId="3199225478" sldId="256"/>
            <ac:spMk id="3" creationId="{7673AE62-677A-E7A9-D759-F10B648DEED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4E378-D889-D146-9B20-F99F20C77F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535AD7-A733-AC47-B646-2FD21FF97D90}">
      <dgm:prSet custT="1"/>
      <dgm:spPr/>
      <dgm:t>
        <a:bodyPr/>
        <a:lstStyle/>
        <a:p>
          <a:pPr algn="ctr"/>
          <a:r>
            <a:rPr lang="en-IN" sz="4000" b="1" dirty="0"/>
            <a:t>SPECIALITY</a:t>
          </a:r>
          <a:endParaRPr lang="en-IN" sz="4000" dirty="0"/>
        </a:p>
      </dgm:t>
    </dgm:pt>
    <dgm:pt modelId="{8B6CC512-D74D-A24A-BEFF-F49BBA8A6A6A}" type="parTrans" cxnId="{8E71FBDB-9623-B746-9D71-D01B752C025A}">
      <dgm:prSet/>
      <dgm:spPr/>
      <dgm:t>
        <a:bodyPr/>
        <a:lstStyle/>
        <a:p>
          <a:endParaRPr lang="en-GB"/>
        </a:p>
      </dgm:t>
    </dgm:pt>
    <dgm:pt modelId="{F98D5016-135E-3944-B810-B7FC1BB86180}" type="sibTrans" cxnId="{8E71FBDB-9623-B746-9D71-D01B752C025A}">
      <dgm:prSet/>
      <dgm:spPr/>
      <dgm:t>
        <a:bodyPr/>
        <a:lstStyle/>
        <a:p>
          <a:endParaRPr lang="en-GB"/>
        </a:p>
      </dgm:t>
    </dgm:pt>
    <dgm:pt modelId="{0FCB5445-C56D-DD46-9628-521719B1918B}">
      <dgm:prSet custT="1"/>
      <dgm:spPr/>
      <dgm:t>
        <a:bodyPr/>
        <a:lstStyle/>
        <a:p>
          <a:r>
            <a:rPr lang="en-US" sz="2000" dirty="0"/>
            <a:t>ENT (</a:t>
          </a:r>
          <a:r>
            <a:rPr lang="en-US" sz="2000" dirty="0" err="1"/>
            <a:t>Ear,Nose,Throat</a:t>
          </a:r>
          <a:r>
            <a:rPr lang="en-US" sz="2000" dirty="0"/>
            <a:t>)</a:t>
          </a:r>
          <a:endParaRPr lang="en-IN" sz="2000" dirty="0"/>
        </a:p>
      </dgm:t>
    </dgm:pt>
    <dgm:pt modelId="{18C0C39C-0E01-F24E-922C-7969EC1D958F}" type="parTrans" cxnId="{81722084-E394-1443-86DC-CD362FFDF5F8}">
      <dgm:prSet/>
      <dgm:spPr/>
      <dgm:t>
        <a:bodyPr/>
        <a:lstStyle/>
        <a:p>
          <a:endParaRPr lang="en-GB"/>
        </a:p>
      </dgm:t>
    </dgm:pt>
    <dgm:pt modelId="{B17202A7-023D-4C4E-9048-CDD251584A03}" type="sibTrans" cxnId="{81722084-E394-1443-86DC-CD362FFDF5F8}">
      <dgm:prSet/>
      <dgm:spPr/>
      <dgm:t>
        <a:bodyPr/>
        <a:lstStyle/>
        <a:p>
          <a:endParaRPr lang="en-GB"/>
        </a:p>
      </dgm:t>
    </dgm:pt>
    <dgm:pt modelId="{37989465-A457-3743-A5D2-4732C192E411}">
      <dgm:prSet custT="1"/>
      <dgm:spPr/>
      <dgm:t>
        <a:bodyPr/>
        <a:lstStyle/>
        <a:p>
          <a:r>
            <a:rPr lang="en-US" sz="2000" dirty="0"/>
            <a:t>Neurology</a:t>
          </a:r>
          <a:endParaRPr lang="en-IN" sz="2000" dirty="0"/>
        </a:p>
      </dgm:t>
    </dgm:pt>
    <dgm:pt modelId="{BF183A7E-3E35-3548-B72C-DBC60F37018D}" type="parTrans" cxnId="{9D54333B-14EF-C241-96F7-3813F88A69C2}">
      <dgm:prSet/>
      <dgm:spPr/>
      <dgm:t>
        <a:bodyPr/>
        <a:lstStyle/>
        <a:p>
          <a:endParaRPr lang="en-GB"/>
        </a:p>
      </dgm:t>
    </dgm:pt>
    <dgm:pt modelId="{4B364DA2-725A-2A42-A953-18E6DD87D7CD}" type="sibTrans" cxnId="{9D54333B-14EF-C241-96F7-3813F88A69C2}">
      <dgm:prSet/>
      <dgm:spPr/>
      <dgm:t>
        <a:bodyPr/>
        <a:lstStyle/>
        <a:p>
          <a:endParaRPr lang="en-GB"/>
        </a:p>
      </dgm:t>
    </dgm:pt>
    <dgm:pt modelId="{E34BCB97-FC8F-7541-8A62-E981273C6B6F}">
      <dgm:prSet custT="1"/>
      <dgm:spPr/>
      <dgm:t>
        <a:bodyPr/>
        <a:lstStyle/>
        <a:p>
          <a:r>
            <a:rPr lang="en-US" sz="2000" dirty="0"/>
            <a:t>General Surgery </a:t>
          </a:r>
          <a:endParaRPr lang="en-IN" sz="2000" dirty="0"/>
        </a:p>
      </dgm:t>
    </dgm:pt>
    <dgm:pt modelId="{D616F047-A1C9-634A-99B2-291A75155A4B}" type="parTrans" cxnId="{46E7143D-3C2C-F946-A197-BCFE9E20DD24}">
      <dgm:prSet/>
      <dgm:spPr/>
      <dgm:t>
        <a:bodyPr/>
        <a:lstStyle/>
        <a:p>
          <a:endParaRPr lang="en-GB"/>
        </a:p>
      </dgm:t>
    </dgm:pt>
    <dgm:pt modelId="{A36D7081-8E9B-6448-8D02-7E262859981C}" type="sibTrans" cxnId="{46E7143D-3C2C-F946-A197-BCFE9E20DD24}">
      <dgm:prSet/>
      <dgm:spPr/>
      <dgm:t>
        <a:bodyPr/>
        <a:lstStyle/>
        <a:p>
          <a:endParaRPr lang="en-GB"/>
        </a:p>
      </dgm:t>
    </dgm:pt>
    <dgm:pt modelId="{FD6F7E39-DCC8-E24D-B4CC-DD3D523BCA91}">
      <dgm:prSet custT="1"/>
      <dgm:spPr/>
      <dgm:t>
        <a:bodyPr/>
        <a:lstStyle/>
        <a:p>
          <a:r>
            <a:rPr lang="en-US" sz="2000" dirty="0"/>
            <a:t>Neurosurgery</a:t>
          </a:r>
          <a:endParaRPr lang="en-IN" sz="2000" dirty="0"/>
        </a:p>
      </dgm:t>
    </dgm:pt>
    <dgm:pt modelId="{BDFBE8F3-2944-F54B-804B-1A84C0C436C2}" type="parTrans" cxnId="{0BDCE753-E9AD-2944-BE0E-2E0E6A25509F}">
      <dgm:prSet/>
      <dgm:spPr/>
      <dgm:t>
        <a:bodyPr/>
        <a:lstStyle/>
        <a:p>
          <a:endParaRPr lang="en-GB"/>
        </a:p>
      </dgm:t>
    </dgm:pt>
    <dgm:pt modelId="{0479E61B-9343-244F-B5A1-42696EC02C06}" type="sibTrans" cxnId="{0BDCE753-E9AD-2944-BE0E-2E0E6A25509F}">
      <dgm:prSet/>
      <dgm:spPr/>
      <dgm:t>
        <a:bodyPr/>
        <a:lstStyle/>
        <a:p>
          <a:endParaRPr lang="en-GB"/>
        </a:p>
      </dgm:t>
    </dgm:pt>
    <dgm:pt modelId="{F0FB2665-3FE8-6847-B97F-54B3FFB9D46C}">
      <dgm:prSet custT="1"/>
      <dgm:spPr/>
      <dgm:t>
        <a:bodyPr/>
        <a:lstStyle/>
        <a:p>
          <a:r>
            <a:rPr lang="en-US" sz="2000"/>
            <a:t>Orthopaedics</a:t>
          </a:r>
          <a:endParaRPr lang="en-IN" sz="2000"/>
        </a:p>
      </dgm:t>
    </dgm:pt>
    <dgm:pt modelId="{7C766404-F0EA-C544-8812-9374003D7F08}" type="parTrans" cxnId="{613E7765-E850-9648-9E78-CC2A717048A5}">
      <dgm:prSet/>
      <dgm:spPr/>
      <dgm:t>
        <a:bodyPr/>
        <a:lstStyle/>
        <a:p>
          <a:endParaRPr lang="en-GB"/>
        </a:p>
      </dgm:t>
    </dgm:pt>
    <dgm:pt modelId="{5F6AC447-0BAF-8544-9F5F-B478E8A04D28}" type="sibTrans" cxnId="{613E7765-E850-9648-9E78-CC2A717048A5}">
      <dgm:prSet/>
      <dgm:spPr/>
      <dgm:t>
        <a:bodyPr/>
        <a:lstStyle/>
        <a:p>
          <a:endParaRPr lang="en-GB"/>
        </a:p>
      </dgm:t>
    </dgm:pt>
    <dgm:pt modelId="{116AF63C-721C-0448-A1FA-48CA5F7CE3C8}">
      <dgm:prSet custT="1"/>
      <dgm:spPr/>
      <dgm:t>
        <a:bodyPr/>
        <a:lstStyle/>
        <a:p>
          <a:r>
            <a:rPr lang="en-US" sz="2000" dirty="0"/>
            <a:t>Cardiology</a:t>
          </a:r>
          <a:endParaRPr lang="en-IN" sz="2000" dirty="0"/>
        </a:p>
      </dgm:t>
    </dgm:pt>
    <dgm:pt modelId="{0C347B29-ED2F-A046-B1BA-F5806D72E50F}" type="parTrans" cxnId="{D3DAEA73-8582-3847-94A1-CA0554BFD1A5}">
      <dgm:prSet/>
      <dgm:spPr/>
      <dgm:t>
        <a:bodyPr/>
        <a:lstStyle/>
        <a:p>
          <a:endParaRPr lang="en-GB"/>
        </a:p>
      </dgm:t>
    </dgm:pt>
    <dgm:pt modelId="{2D0BE441-E809-6B4D-BA3D-67D28FCEB3D9}" type="sibTrans" cxnId="{D3DAEA73-8582-3847-94A1-CA0554BFD1A5}">
      <dgm:prSet/>
      <dgm:spPr/>
      <dgm:t>
        <a:bodyPr/>
        <a:lstStyle/>
        <a:p>
          <a:endParaRPr lang="en-GB"/>
        </a:p>
      </dgm:t>
    </dgm:pt>
    <dgm:pt modelId="{AC32898B-AF88-F44F-9611-1B17E84930B3}">
      <dgm:prSet custT="1"/>
      <dgm:spPr/>
      <dgm:t>
        <a:bodyPr/>
        <a:lstStyle/>
        <a:p>
          <a:r>
            <a:rPr lang="en-US" sz="2000" dirty="0"/>
            <a:t>Urology</a:t>
          </a:r>
          <a:endParaRPr lang="en-IN" sz="2000" dirty="0"/>
        </a:p>
      </dgm:t>
    </dgm:pt>
    <dgm:pt modelId="{9865FBB8-03A5-BA46-8DF2-09C8B4067C78}" type="parTrans" cxnId="{08916433-5EB1-4E43-87E7-DA4F3A0D040C}">
      <dgm:prSet/>
      <dgm:spPr/>
      <dgm:t>
        <a:bodyPr/>
        <a:lstStyle/>
        <a:p>
          <a:endParaRPr lang="en-GB"/>
        </a:p>
      </dgm:t>
    </dgm:pt>
    <dgm:pt modelId="{CC0BAB91-BA9C-3847-89D2-D8FD9F35DC8E}" type="sibTrans" cxnId="{08916433-5EB1-4E43-87E7-DA4F3A0D040C}">
      <dgm:prSet/>
      <dgm:spPr/>
      <dgm:t>
        <a:bodyPr/>
        <a:lstStyle/>
        <a:p>
          <a:endParaRPr lang="en-GB"/>
        </a:p>
      </dgm:t>
    </dgm:pt>
    <dgm:pt modelId="{FEA7D843-B438-9E4B-987E-7BB86D48399B}" type="pres">
      <dgm:prSet presAssocID="{4114E378-D889-D146-9B20-F99F20C77F63}" presName="linear" presStyleCnt="0">
        <dgm:presLayoutVars>
          <dgm:animLvl val="lvl"/>
          <dgm:resizeHandles val="exact"/>
        </dgm:presLayoutVars>
      </dgm:prSet>
      <dgm:spPr/>
    </dgm:pt>
    <dgm:pt modelId="{BD1262AF-8073-5947-BDD9-3EB0FF3D2D80}" type="pres">
      <dgm:prSet presAssocID="{AE535AD7-A733-AC47-B646-2FD21FF97D90}" presName="parentText" presStyleLbl="node1" presStyleIdx="0" presStyleCnt="1" custScaleY="57712" custLinFactNeighborX="-82735" custLinFactNeighborY="981">
        <dgm:presLayoutVars>
          <dgm:chMax val="0"/>
          <dgm:bulletEnabled val="1"/>
        </dgm:presLayoutVars>
      </dgm:prSet>
      <dgm:spPr/>
    </dgm:pt>
    <dgm:pt modelId="{5A7145A7-42ED-D141-BE4F-0E7E64F7F30E}" type="pres">
      <dgm:prSet presAssocID="{AE535AD7-A733-AC47-B646-2FD21FF97D9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C4C90E-D822-DF49-8443-20DC3CEBDA0D}" type="presOf" srcId="{F0FB2665-3FE8-6847-B97F-54B3FFB9D46C}" destId="{5A7145A7-42ED-D141-BE4F-0E7E64F7F30E}" srcOrd="0" destOrd="4" presId="urn:microsoft.com/office/officeart/2005/8/layout/vList2"/>
    <dgm:cxn modelId="{08916433-5EB1-4E43-87E7-DA4F3A0D040C}" srcId="{AE535AD7-A733-AC47-B646-2FD21FF97D90}" destId="{AC32898B-AF88-F44F-9611-1B17E84930B3}" srcOrd="6" destOrd="0" parTransId="{9865FBB8-03A5-BA46-8DF2-09C8B4067C78}" sibTransId="{CC0BAB91-BA9C-3847-89D2-D8FD9F35DC8E}"/>
    <dgm:cxn modelId="{9D54333B-14EF-C241-96F7-3813F88A69C2}" srcId="{AE535AD7-A733-AC47-B646-2FD21FF97D90}" destId="{37989465-A457-3743-A5D2-4732C192E411}" srcOrd="1" destOrd="0" parTransId="{BF183A7E-3E35-3548-B72C-DBC60F37018D}" sibTransId="{4B364DA2-725A-2A42-A953-18E6DD87D7CD}"/>
    <dgm:cxn modelId="{46E7143D-3C2C-F946-A197-BCFE9E20DD24}" srcId="{AE535AD7-A733-AC47-B646-2FD21FF97D90}" destId="{E34BCB97-FC8F-7541-8A62-E981273C6B6F}" srcOrd="2" destOrd="0" parTransId="{D616F047-A1C9-634A-99B2-291A75155A4B}" sibTransId="{A36D7081-8E9B-6448-8D02-7E262859981C}"/>
    <dgm:cxn modelId="{2E779243-6A5F-6B4E-807A-26E79104DE23}" type="presOf" srcId="{116AF63C-721C-0448-A1FA-48CA5F7CE3C8}" destId="{5A7145A7-42ED-D141-BE4F-0E7E64F7F30E}" srcOrd="0" destOrd="5" presId="urn:microsoft.com/office/officeart/2005/8/layout/vList2"/>
    <dgm:cxn modelId="{613E7765-E850-9648-9E78-CC2A717048A5}" srcId="{AE535AD7-A733-AC47-B646-2FD21FF97D90}" destId="{F0FB2665-3FE8-6847-B97F-54B3FFB9D46C}" srcOrd="4" destOrd="0" parTransId="{7C766404-F0EA-C544-8812-9374003D7F08}" sibTransId="{5F6AC447-0BAF-8544-9F5F-B478E8A04D28}"/>
    <dgm:cxn modelId="{A6A53947-156D-0E42-ABAC-66DB91F35A89}" type="presOf" srcId="{37989465-A457-3743-A5D2-4732C192E411}" destId="{5A7145A7-42ED-D141-BE4F-0E7E64F7F30E}" srcOrd="0" destOrd="1" presId="urn:microsoft.com/office/officeart/2005/8/layout/vList2"/>
    <dgm:cxn modelId="{0975E567-E220-D549-8245-392E38F517BB}" type="presOf" srcId="{AC32898B-AF88-F44F-9611-1B17E84930B3}" destId="{5A7145A7-42ED-D141-BE4F-0E7E64F7F30E}" srcOrd="0" destOrd="6" presId="urn:microsoft.com/office/officeart/2005/8/layout/vList2"/>
    <dgm:cxn modelId="{0BDCE753-E9AD-2944-BE0E-2E0E6A25509F}" srcId="{AE535AD7-A733-AC47-B646-2FD21FF97D90}" destId="{FD6F7E39-DCC8-E24D-B4CC-DD3D523BCA91}" srcOrd="3" destOrd="0" parTransId="{BDFBE8F3-2944-F54B-804B-1A84C0C436C2}" sibTransId="{0479E61B-9343-244F-B5A1-42696EC02C06}"/>
    <dgm:cxn modelId="{D3DAEA73-8582-3847-94A1-CA0554BFD1A5}" srcId="{AE535AD7-A733-AC47-B646-2FD21FF97D90}" destId="{116AF63C-721C-0448-A1FA-48CA5F7CE3C8}" srcOrd="5" destOrd="0" parTransId="{0C347B29-ED2F-A046-B1BA-F5806D72E50F}" sibTransId="{2D0BE441-E809-6B4D-BA3D-67D28FCEB3D9}"/>
    <dgm:cxn modelId="{81722084-E394-1443-86DC-CD362FFDF5F8}" srcId="{AE535AD7-A733-AC47-B646-2FD21FF97D90}" destId="{0FCB5445-C56D-DD46-9628-521719B1918B}" srcOrd="0" destOrd="0" parTransId="{18C0C39C-0E01-F24E-922C-7969EC1D958F}" sibTransId="{B17202A7-023D-4C4E-9048-CDD251584A03}"/>
    <dgm:cxn modelId="{88417CA5-8E01-C649-A0CC-1CCDD980FEF7}" type="presOf" srcId="{E34BCB97-FC8F-7541-8A62-E981273C6B6F}" destId="{5A7145A7-42ED-D141-BE4F-0E7E64F7F30E}" srcOrd="0" destOrd="2" presId="urn:microsoft.com/office/officeart/2005/8/layout/vList2"/>
    <dgm:cxn modelId="{FE94ACBB-FE68-1E40-9A76-8AD0B37A3406}" type="presOf" srcId="{FD6F7E39-DCC8-E24D-B4CC-DD3D523BCA91}" destId="{5A7145A7-42ED-D141-BE4F-0E7E64F7F30E}" srcOrd="0" destOrd="3" presId="urn:microsoft.com/office/officeart/2005/8/layout/vList2"/>
    <dgm:cxn modelId="{95749AD7-23EE-EB43-9D05-347C03B6868C}" type="presOf" srcId="{0FCB5445-C56D-DD46-9628-521719B1918B}" destId="{5A7145A7-42ED-D141-BE4F-0E7E64F7F30E}" srcOrd="0" destOrd="0" presId="urn:microsoft.com/office/officeart/2005/8/layout/vList2"/>
    <dgm:cxn modelId="{2E58F7DB-D9E3-CD46-ADE3-A4ABA2215E23}" type="presOf" srcId="{AE535AD7-A733-AC47-B646-2FD21FF97D90}" destId="{BD1262AF-8073-5947-BDD9-3EB0FF3D2D80}" srcOrd="0" destOrd="0" presId="urn:microsoft.com/office/officeart/2005/8/layout/vList2"/>
    <dgm:cxn modelId="{8E71FBDB-9623-B746-9D71-D01B752C025A}" srcId="{4114E378-D889-D146-9B20-F99F20C77F63}" destId="{AE535AD7-A733-AC47-B646-2FD21FF97D90}" srcOrd="0" destOrd="0" parTransId="{8B6CC512-D74D-A24A-BEFF-F49BBA8A6A6A}" sibTransId="{F98D5016-135E-3944-B810-B7FC1BB86180}"/>
    <dgm:cxn modelId="{61F76BEF-A685-DC45-9848-984626891B93}" type="presOf" srcId="{4114E378-D889-D146-9B20-F99F20C77F63}" destId="{FEA7D843-B438-9E4B-987E-7BB86D48399B}" srcOrd="0" destOrd="0" presId="urn:microsoft.com/office/officeart/2005/8/layout/vList2"/>
    <dgm:cxn modelId="{CCDD0C45-BC3F-1241-A386-07F65921D9BA}" type="presParOf" srcId="{FEA7D843-B438-9E4B-987E-7BB86D48399B}" destId="{BD1262AF-8073-5947-BDD9-3EB0FF3D2D80}" srcOrd="0" destOrd="0" presId="urn:microsoft.com/office/officeart/2005/8/layout/vList2"/>
    <dgm:cxn modelId="{FE2EEA6E-1A5B-2843-929B-76028F7C659F}" type="presParOf" srcId="{FEA7D843-B438-9E4B-987E-7BB86D48399B}" destId="{5A7145A7-42ED-D141-BE4F-0E7E64F7F3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695EF-B6A2-774C-BD06-F66DB88AB4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D7620C3-1D65-B14C-A57B-B8BAF6013BFE}">
      <dgm:prSet/>
      <dgm:spPr/>
      <dgm:t>
        <a:bodyPr/>
        <a:lstStyle/>
        <a:p>
          <a:r>
            <a:rPr lang="en-IN" b="1" dirty="0"/>
            <a:t>PARAMETERS OBSERVED</a:t>
          </a:r>
          <a:endParaRPr lang="en-IN" dirty="0"/>
        </a:p>
      </dgm:t>
    </dgm:pt>
    <dgm:pt modelId="{4022A1BD-A0BB-454C-9EFD-B4D561955E59}" type="parTrans" cxnId="{0605F542-3D2D-6C4D-AA1E-17072AF655AE}">
      <dgm:prSet/>
      <dgm:spPr/>
      <dgm:t>
        <a:bodyPr/>
        <a:lstStyle/>
        <a:p>
          <a:endParaRPr lang="en-GB"/>
        </a:p>
      </dgm:t>
    </dgm:pt>
    <dgm:pt modelId="{D7EF72DF-F2D9-204A-A14D-F2538D9CDABF}" type="sibTrans" cxnId="{0605F542-3D2D-6C4D-AA1E-17072AF655AE}">
      <dgm:prSet/>
      <dgm:spPr/>
      <dgm:t>
        <a:bodyPr/>
        <a:lstStyle/>
        <a:p>
          <a:endParaRPr lang="en-GB"/>
        </a:p>
      </dgm:t>
    </dgm:pt>
    <dgm:pt modelId="{8ACB0C1B-6F16-604F-8FAD-58170B745547}">
      <dgm:prSet/>
      <dgm:spPr/>
      <dgm:t>
        <a:bodyPr/>
        <a:lstStyle/>
        <a:p>
          <a:r>
            <a:rPr lang="en-IN"/>
            <a:t>Declaration </a:t>
          </a:r>
        </a:p>
      </dgm:t>
    </dgm:pt>
    <dgm:pt modelId="{036D45F0-0262-A049-B300-6A91B6A34B58}" type="parTrans" cxnId="{4A69634F-6402-0A43-932E-D1EB1C833B17}">
      <dgm:prSet/>
      <dgm:spPr/>
      <dgm:t>
        <a:bodyPr/>
        <a:lstStyle/>
        <a:p>
          <a:endParaRPr lang="en-GB"/>
        </a:p>
      </dgm:t>
    </dgm:pt>
    <dgm:pt modelId="{2B438EC4-1A9E-D646-A5D2-6192B7E8F392}" type="sibTrans" cxnId="{4A69634F-6402-0A43-932E-D1EB1C833B17}">
      <dgm:prSet/>
      <dgm:spPr/>
      <dgm:t>
        <a:bodyPr/>
        <a:lstStyle/>
        <a:p>
          <a:endParaRPr lang="en-GB"/>
        </a:p>
      </dgm:t>
    </dgm:pt>
    <dgm:pt modelId="{0AB1266F-9D08-5D4E-B93D-32AE9C051F4A}">
      <dgm:prSet/>
      <dgm:spPr/>
      <dgm:t>
        <a:bodyPr/>
        <a:lstStyle/>
        <a:p>
          <a:r>
            <a:rPr lang="en-IN"/>
            <a:t>Name of Procedure</a:t>
          </a:r>
        </a:p>
      </dgm:t>
    </dgm:pt>
    <dgm:pt modelId="{6D425D07-FAE1-C946-A48D-8C3363A1D904}" type="parTrans" cxnId="{5D0B4D57-0F9C-AB41-A5CF-35E8616D0970}">
      <dgm:prSet/>
      <dgm:spPr/>
      <dgm:t>
        <a:bodyPr/>
        <a:lstStyle/>
        <a:p>
          <a:endParaRPr lang="en-GB"/>
        </a:p>
      </dgm:t>
    </dgm:pt>
    <dgm:pt modelId="{5B65ED48-035E-E141-A130-45C8F64F79F7}" type="sibTrans" cxnId="{5D0B4D57-0F9C-AB41-A5CF-35E8616D0970}">
      <dgm:prSet/>
      <dgm:spPr/>
      <dgm:t>
        <a:bodyPr/>
        <a:lstStyle/>
        <a:p>
          <a:endParaRPr lang="en-GB"/>
        </a:p>
      </dgm:t>
    </dgm:pt>
    <dgm:pt modelId="{420AEF87-89EA-5346-B3F7-1D6FDABDE644}">
      <dgm:prSet/>
      <dgm:spPr/>
      <dgm:t>
        <a:bodyPr/>
        <a:lstStyle/>
        <a:p>
          <a:r>
            <a:rPr lang="en-IN"/>
            <a:t>Benefits</a:t>
          </a:r>
        </a:p>
      </dgm:t>
    </dgm:pt>
    <dgm:pt modelId="{78977358-0236-4048-9F3F-0BFCEDBA4DFD}" type="parTrans" cxnId="{ED4A25F7-C4E8-7A46-8879-6774D6DA8FB0}">
      <dgm:prSet/>
      <dgm:spPr/>
      <dgm:t>
        <a:bodyPr/>
        <a:lstStyle/>
        <a:p>
          <a:endParaRPr lang="en-GB"/>
        </a:p>
      </dgm:t>
    </dgm:pt>
    <dgm:pt modelId="{12160E6A-4BEB-4C41-AA1E-0601FF389454}" type="sibTrans" cxnId="{ED4A25F7-C4E8-7A46-8879-6774D6DA8FB0}">
      <dgm:prSet/>
      <dgm:spPr/>
      <dgm:t>
        <a:bodyPr/>
        <a:lstStyle/>
        <a:p>
          <a:endParaRPr lang="en-GB"/>
        </a:p>
      </dgm:t>
    </dgm:pt>
    <dgm:pt modelId="{BCB7F8D1-DDC9-814D-B291-841E9126ABC4}">
      <dgm:prSet/>
      <dgm:spPr/>
      <dgm:t>
        <a:bodyPr/>
        <a:lstStyle/>
        <a:p>
          <a:r>
            <a:rPr lang="en-IN" dirty="0"/>
            <a:t>Risks and Complication</a:t>
          </a:r>
        </a:p>
      </dgm:t>
    </dgm:pt>
    <dgm:pt modelId="{5BA9707C-CCD1-B64E-A0FB-6B59ED59D17E}" type="parTrans" cxnId="{6CA377B4-E6C9-7845-81B6-B119A92872AD}">
      <dgm:prSet/>
      <dgm:spPr/>
      <dgm:t>
        <a:bodyPr/>
        <a:lstStyle/>
        <a:p>
          <a:endParaRPr lang="en-GB"/>
        </a:p>
      </dgm:t>
    </dgm:pt>
    <dgm:pt modelId="{1BE6042A-B1A8-8248-A142-F8DA86914125}" type="sibTrans" cxnId="{6CA377B4-E6C9-7845-81B6-B119A92872AD}">
      <dgm:prSet/>
      <dgm:spPr/>
      <dgm:t>
        <a:bodyPr/>
        <a:lstStyle/>
        <a:p>
          <a:endParaRPr lang="en-GB"/>
        </a:p>
      </dgm:t>
    </dgm:pt>
    <dgm:pt modelId="{DCDC1B40-3E6E-E946-AFD2-1ED5601B0CE6}">
      <dgm:prSet/>
      <dgm:spPr/>
      <dgm:t>
        <a:bodyPr/>
        <a:lstStyle/>
        <a:p>
          <a:r>
            <a:rPr lang="en-IN"/>
            <a:t>Alternative Methods</a:t>
          </a:r>
        </a:p>
      </dgm:t>
    </dgm:pt>
    <dgm:pt modelId="{E67EF3B3-1CFB-1845-8366-F5F9565E1C6A}" type="parTrans" cxnId="{6694CCDF-C6EC-2441-AF29-E946BD593589}">
      <dgm:prSet/>
      <dgm:spPr/>
      <dgm:t>
        <a:bodyPr/>
        <a:lstStyle/>
        <a:p>
          <a:endParaRPr lang="en-GB"/>
        </a:p>
      </dgm:t>
    </dgm:pt>
    <dgm:pt modelId="{26F2C944-33A7-5740-A703-CD84615A7621}" type="sibTrans" cxnId="{6694CCDF-C6EC-2441-AF29-E946BD593589}">
      <dgm:prSet/>
      <dgm:spPr/>
      <dgm:t>
        <a:bodyPr/>
        <a:lstStyle/>
        <a:p>
          <a:endParaRPr lang="en-GB"/>
        </a:p>
      </dgm:t>
    </dgm:pt>
    <dgm:pt modelId="{4DE4BBE0-AB6B-7743-A196-F32DF64021D8}">
      <dgm:prSet/>
      <dgm:spPr/>
      <dgm:t>
        <a:bodyPr/>
        <a:lstStyle/>
        <a:p>
          <a:r>
            <a:rPr lang="en-IN"/>
            <a:t>Patient Signature</a:t>
          </a:r>
        </a:p>
      </dgm:t>
    </dgm:pt>
    <dgm:pt modelId="{E2FAF745-31DB-FF4C-AEF7-B0FA0EFDCB38}" type="parTrans" cxnId="{FBB49E70-B28C-9940-A535-F371B8332C4B}">
      <dgm:prSet/>
      <dgm:spPr/>
      <dgm:t>
        <a:bodyPr/>
        <a:lstStyle/>
        <a:p>
          <a:endParaRPr lang="en-GB"/>
        </a:p>
      </dgm:t>
    </dgm:pt>
    <dgm:pt modelId="{B907CEC6-7ED7-1A43-A13B-7F5908D4C383}" type="sibTrans" cxnId="{FBB49E70-B28C-9940-A535-F371B8332C4B}">
      <dgm:prSet/>
      <dgm:spPr/>
      <dgm:t>
        <a:bodyPr/>
        <a:lstStyle/>
        <a:p>
          <a:endParaRPr lang="en-GB"/>
        </a:p>
      </dgm:t>
    </dgm:pt>
    <dgm:pt modelId="{AE1CC7CB-8235-704B-BFFA-5361C5B2DC74}">
      <dgm:prSet/>
      <dgm:spPr/>
      <dgm:t>
        <a:bodyPr/>
        <a:lstStyle/>
        <a:p>
          <a:r>
            <a:rPr lang="en-IN"/>
            <a:t>Witness name</a:t>
          </a:r>
        </a:p>
      </dgm:t>
    </dgm:pt>
    <dgm:pt modelId="{2F4DA4C4-903D-1847-B1F4-2FB93D97DFAC}" type="parTrans" cxnId="{BD4F5609-B443-0C47-BE09-AC9269D70965}">
      <dgm:prSet/>
      <dgm:spPr/>
      <dgm:t>
        <a:bodyPr/>
        <a:lstStyle/>
        <a:p>
          <a:endParaRPr lang="en-GB"/>
        </a:p>
      </dgm:t>
    </dgm:pt>
    <dgm:pt modelId="{1946BCCE-18E9-434E-B506-618F793164DB}" type="sibTrans" cxnId="{BD4F5609-B443-0C47-BE09-AC9269D70965}">
      <dgm:prSet/>
      <dgm:spPr/>
      <dgm:t>
        <a:bodyPr/>
        <a:lstStyle/>
        <a:p>
          <a:endParaRPr lang="en-GB"/>
        </a:p>
      </dgm:t>
    </dgm:pt>
    <dgm:pt modelId="{EEEEFDA3-B781-BD45-BC9D-F586BA85BABB}">
      <dgm:prSet/>
      <dgm:spPr/>
      <dgm:t>
        <a:bodyPr/>
        <a:lstStyle/>
        <a:p>
          <a:r>
            <a:rPr lang="en-IN"/>
            <a:t>Witness signature </a:t>
          </a:r>
        </a:p>
      </dgm:t>
    </dgm:pt>
    <dgm:pt modelId="{E4427D0F-7C34-3244-9BA7-604D39D63475}" type="parTrans" cxnId="{4A0CCA97-1754-5F4F-BC42-513DBAAF0594}">
      <dgm:prSet/>
      <dgm:spPr/>
      <dgm:t>
        <a:bodyPr/>
        <a:lstStyle/>
        <a:p>
          <a:endParaRPr lang="en-GB"/>
        </a:p>
      </dgm:t>
    </dgm:pt>
    <dgm:pt modelId="{711630A8-C137-C142-BE74-405C7B27CA0B}" type="sibTrans" cxnId="{4A0CCA97-1754-5F4F-BC42-513DBAAF0594}">
      <dgm:prSet/>
      <dgm:spPr/>
      <dgm:t>
        <a:bodyPr/>
        <a:lstStyle/>
        <a:p>
          <a:endParaRPr lang="en-GB"/>
        </a:p>
      </dgm:t>
    </dgm:pt>
    <dgm:pt modelId="{94D328DF-972E-B440-BB95-2C577379F0E0}">
      <dgm:prSet/>
      <dgm:spPr/>
      <dgm:t>
        <a:bodyPr/>
        <a:lstStyle/>
        <a:p>
          <a:r>
            <a:rPr lang="en-IN"/>
            <a:t>Doctor’s Signature</a:t>
          </a:r>
        </a:p>
      </dgm:t>
    </dgm:pt>
    <dgm:pt modelId="{52D7E35D-7781-B141-B944-3C9FC87EDBA4}" type="parTrans" cxnId="{1048295A-626A-AE43-8AAF-C0BF602F762F}">
      <dgm:prSet/>
      <dgm:spPr/>
      <dgm:t>
        <a:bodyPr/>
        <a:lstStyle/>
        <a:p>
          <a:endParaRPr lang="en-GB"/>
        </a:p>
      </dgm:t>
    </dgm:pt>
    <dgm:pt modelId="{4505EA0A-0710-BD41-A83B-B3FED9EA8C16}" type="sibTrans" cxnId="{1048295A-626A-AE43-8AAF-C0BF602F762F}">
      <dgm:prSet/>
      <dgm:spPr/>
      <dgm:t>
        <a:bodyPr/>
        <a:lstStyle/>
        <a:p>
          <a:endParaRPr lang="en-GB"/>
        </a:p>
      </dgm:t>
    </dgm:pt>
    <dgm:pt modelId="{716BCE84-2E38-C441-96A7-0D482A111419}">
      <dgm:prSet/>
      <dgm:spPr/>
      <dgm:t>
        <a:bodyPr/>
        <a:lstStyle/>
        <a:p>
          <a:r>
            <a:rPr lang="en-IN"/>
            <a:t>Date and Time </a:t>
          </a:r>
        </a:p>
      </dgm:t>
    </dgm:pt>
    <dgm:pt modelId="{3F3F29F4-1A8D-4D4B-9B95-F5B50824F787}" type="parTrans" cxnId="{21F50D41-0A81-C648-A822-14FEEA04A015}">
      <dgm:prSet/>
      <dgm:spPr/>
      <dgm:t>
        <a:bodyPr/>
        <a:lstStyle/>
        <a:p>
          <a:endParaRPr lang="en-GB"/>
        </a:p>
      </dgm:t>
    </dgm:pt>
    <dgm:pt modelId="{AC2AB73A-EE94-6345-8BC3-08DCC3397BFE}" type="sibTrans" cxnId="{21F50D41-0A81-C648-A822-14FEEA04A015}">
      <dgm:prSet/>
      <dgm:spPr/>
      <dgm:t>
        <a:bodyPr/>
        <a:lstStyle/>
        <a:p>
          <a:endParaRPr lang="en-GB"/>
        </a:p>
      </dgm:t>
    </dgm:pt>
    <dgm:pt modelId="{309F7B6D-AF63-EA4C-A8D8-C661615D46F3}">
      <dgm:prSet/>
      <dgm:spPr/>
      <dgm:t>
        <a:bodyPr/>
        <a:lstStyle/>
        <a:p>
          <a:r>
            <a:rPr lang="en-IN"/>
            <a:t>Doctor’s Designation </a:t>
          </a:r>
        </a:p>
      </dgm:t>
    </dgm:pt>
    <dgm:pt modelId="{84700691-26D4-CE40-BEB1-D245B989C4D6}" type="parTrans" cxnId="{490F5A87-4DEE-6D4B-A539-0656BE62757F}">
      <dgm:prSet/>
      <dgm:spPr/>
      <dgm:t>
        <a:bodyPr/>
        <a:lstStyle/>
        <a:p>
          <a:endParaRPr lang="en-GB"/>
        </a:p>
      </dgm:t>
    </dgm:pt>
    <dgm:pt modelId="{0D16C2B7-73A3-DF40-91FC-F536C679CD3C}" type="sibTrans" cxnId="{490F5A87-4DEE-6D4B-A539-0656BE62757F}">
      <dgm:prSet/>
      <dgm:spPr/>
      <dgm:t>
        <a:bodyPr/>
        <a:lstStyle/>
        <a:p>
          <a:endParaRPr lang="en-GB"/>
        </a:p>
      </dgm:t>
    </dgm:pt>
    <dgm:pt modelId="{204B3B2B-3B66-CC49-BD1E-7FEC1ED9D3C3}">
      <dgm:prSet/>
      <dgm:spPr/>
      <dgm:t>
        <a:bodyPr/>
        <a:lstStyle/>
        <a:p>
          <a:r>
            <a:rPr lang="en-IN"/>
            <a:t>Doctor’s Name </a:t>
          </a:r>
        </a:p>
      </dgm:t>
    </dgm:pt>
    <dgm:pt modelId="{8114184E-DFB2-ED4F-97D5-B0737F6D6804}" type="parTrans" cxnId="{A1085DEA-8392-E444-BC28-580AF65886E5}">
      <dgm:prSet/>
      <dgm:spPr/>
      <dgm:t>
        <a:bodyPr/>
        <a:lstStyle/>
        <a:p>
          <a:endParaRPr lang="en-GB"/>
        </a:p>
      </dgm:t>
    </dgm:pt>
    <dgm:pt modelId="{6D747750-2857-614A-B6C1-A83016784CEC}" type="sibTrans" cxnId="{A1085DEA-8392-E444-BC28-580AF65886E5}">
      <dgm:prSet/>
      <dgm:spPr/>
      <dgm:t>
        <a:bodyPr/>
        <a:lstStyle/>
        <a:p>
          <a:endParaRPr lang="en-GB"/>
        </a:p>
      </dgm:t>
    </dgm:pt>
    <dgm:pt modelId="{9D270D36-F5E6-1743-95D4-B2C746A52E41}">
      <dgm:prSet/>
      <dgm:spPr/>
      <dgm:t>
        <a:bodyPr/>
        <a:lstStyle/>
        <a:p>
          <a:r>
            <a:rPr lang="en-IN"/>
            <a:t>Surrogate Guardian Name and Relationship</a:t>
          </a:r>
        </a:p>
      </dgm:t>
    </dgm:pt>
    <dgm:pt modelId="{111D8FC9-B8E3-0543-9717-2882D7B4AD09}" type="parTrans" cxnId="{DA43503B-3EE6-EA4E-844F-0A93D29A5AEB}">
      <dgm:prSet/>
      <dgm:spPr/>
      <dgm:t>
        <a:bodyPr/>
        <a:lstStyle/>
        <a:p>
          <a:endParaRPr lang="en-GB"/>
        </a:p>
      </dgm:t>
    </dgm:pt>
    <dgm:pt modelId="{38931319-7821-5441-AA6E-E679683986B4}" type="sibTrans" cxnId="{DA43503B-3EE6-EA4E-844F-0A93D29A5AEB}">
      <dgm:prSet/>
      <dgm:spPr/>
      <dgm:t>
        <a:bodyPr/>
        <a:lstStyle/>
        <a:p>
          <a:endParaRPr lang="en-GB"/>
        </a:p>
      </dgm:t>
    </dgm:pt>
    <dgm:pt modelId="{1948F950-806D-AD48-B88E-011ECFCCCD65}">
      <dgm:prSet/>
      <dgm:spPr/>
      <dgm:t>
        <a:bodyPr/>
        <a:lstStyle/>
        <a:p>
          <a:r>
            <a:rPr lang="en-IN"/>
            <a:t>Surrogate Guardian Signature</a:t>
          </a:r>
        </a:p>
      </dgm:t>
    </dgm:pt>
    <dgm:pt modelId="{BCC8736D-EEC0-9148-A06A-D5C6401E2A10}" type="parTrans" cxnId="{3D252F89-1FBA-9143-BD00-202C431D694C}">
      <dgm:prSet/>
      <dgm:spPr/>
      <dgm:t>
        <a:bodyPr/>
        <a:lstStyle/>
        <a:p>
          <a:endParaRPr lang="en-GB"/>
        </a:p>
      </dgm:t>
    </dgm:pt>
    <dgm:pt modelId="{548FEC6F-34CD-E546-A9AB-1253A0A0CBB5}" type="sibTrans" cxnId="{3D252F89-1FBA-9143-BD00-202C431D694C}">
      <dgm:prSet/>
      <dgm:spPr/>
      <dgm:t>
        <a:bodyPr/>
        <a:lstStyle/>
        <a:p>
          <a:endParaRPr lang="en-GB"/>
        </a:p>
      </dgm:t>
    </dgm:pt>
    <dgm:pt modelId="{070EAC13-CAE4-AB4A-9039-F61626416C8C}" type="pres">
      <dgm:prSet presAssocID="{C22695EF-B6A2-774C-BD06-F66DB88AB434}" presName="linear" presStyleCnt="0">
        <dgm:presLayoutVars>
          <dgm:animLvl val="lvl"/>
          <dgm:resizeHandles val="exact"/>
        </dgm:presLayoutVars>
      </dgm:prSet>
      <dgm:spPr/>
    </dgm:pt>
    <dgm:pt modelId="{51CF64AE-6882-F94A-9F30-91FA053C350F}" type="pres">
      <dgm:prSet presAssocID="{CD7620C3-1D65-B14C-A57B-B8BAF6013BF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AD7F0D0-D2E3-A544-8047-6DC53872102F}" type="pres">
      <dgm:prSet presAssocID="{CD7620C3-1D65-B14C-A57B-B8BAF6013B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D4F5609-B443-0C47-BE09-AC9269D70965}" srcId="{CD7620C3-1D65-B14C-A57B-B8BAF6013BFE}" destId="{AE1CC7CB-8235-704B-BFFA-5361C5B2DC74}" srcOrd="6" destOrd="0" parTransId="{2F4DA4C4-903D-1847-B1F4-2FB93D97DFAC}" sibTransId="{1946BCCE-18E9-434E-B506-618F793164DB}"/>
    <dgm:cxn modelId="{00AE0E0F-A191-244D-9A29-A85610343562}" type="presOf" srcId="{AE1CC7CB-8235-704B-BFFA-5361C5B2DC74}" destId="{8AD7F0D0-D2E3-A544-8047-6DC53872102F}" srcOrd="0" destOrd="6" presId="urn:microsoft.com/office/officeart/2005/8/layout/vList2"/>
    <dgm:cxn modelId="{40F06921-8C19-AC48-9F17-8973621ABC7B}" type="presOf" srcId="{EEEEFDA3-B781-BD45-BC9D-F586BA85BABB}" destId="{8AD7F0D0-D2E3-A544-8047-6DC53872102F}" srcOrd="0" destOrd="7" presId="urn:microsoft.com/office/officeart/2005/8/layout/vList2"/>
    <dgm:cxn modelId="{DA43503B-3EE6-EA4E-844F-0A93D29A5AEB}" srcId="{CD7620C3-1D65-B14C-A57B-B8BAF6013BFE}" destId="{9D270D36-F5E6-1743-95D4-B2C746A52E41}" srcOrd="12" destOrd="0" parTransId="{111D8FC9-B8E3-0543-9717-2882D7B4AD09}" sibTransId="{38931319-7821-5441-AA6E-E679683986B4}"/>
    <dgm:cxn modelId="{6E50DB3E-ADD2-AC41-8088-D9246C029767}" type="presOf" srcId="{204B3B2B-3B66-CC49-BD1E-7FEC1ED9D3C3}" destId="{8AD7F0D0-D2E3-A544-8047-6DC53872102F}" srcOrd="0" destOrd="11" presId="urn:microsoft.com/office/officeart/2005/8/layout/vList2"/>
    <dgm:cxn modelId="{43A9F25F-AF61-E24A-929D-C0821DFA3E8F}" type="presOf" srcId="{309F7B6D-AF63-EA4C-A8D8-C661615D46F3}" destId="{8AD7F0D0-D2E3-A544-8047-6DC53872102F}" srcOrd="0" destOrd="10" presId="urn:microsoft.com/office/officeart/2005/8/layout/vList2"/>
    <dgm:cxn modelId="{21F50D41-0A81-C648-A822-14FEEA04A015}" srcId="{CD7620C3-1D65-B14C-A57B-B8BAF6013BFE}" destId="{716BCE84-2E38-C441-96A7-0D482A111419}" srcOrd="9" destOrd="0" parTransId="{3F3F29F4-1A8D-4D4B-9B95-F5B50824F787}" sibTransId="{AC2AB73A-EE94-6345-8BC3-08DCC3397BFE}"/>
    <dgm:cxn modelId="{0605F542-3D2D-6C4D-AA1E-17072AF655AE}" srcId="{C22695EF-B6A2-774C-BD06-F66DB88AB434}" destId="{CD7620C3-1D65-B14C-A57B-B8BAF6013BFE}" srcOrd="0" destOrd="0" parTransId="{4022A1BD-A0BB-454C-9EFD-B4D561955E59}" sibTransId="{D7EF72DF-F2D9-204A-A14D-F2538D9CDABF}"/>
    <dgm:cxn modelId="{4A69634F-6402-0A43-932E-D1EB1C833B17}" srcId="{CD7620C3-1D65-B14C-A57B-B8BAF6013BFE}" destId="{8ACB0C1B-6F16-604F-8FAD-58170B745547}" srcOrd="0" destOrd="0" parTransId="{036D45F0-0262-A049-B300-6A91B6A34B58}" sibTransId="{2B438EC4-1A9E-D646-A5D2-6192B7E8F392}"/>
    <dgm:cxn modelId="{FBB49E70-B28C-9940-A535-F371B8332C4B}" srcId="{CD7620C3-1D65-B14C-A57B-B8BAF6013BFE}" destId="{4DE4BBE0-AB6B-7743-A196-F32DF64021D8}" srcOrd="5" destOrd="0" parTransId="{E2FAF745-31DB-FF4C-AEF7-B0FA0EFDCB38}" sibTransId="{B907CEC6-7ED7-1A43-A13B-7F5908D4C383}"/>
    <dgm:cxn modelId="{5D0B4D57-0F9C-AB41-A5CF-35E8616D0970}" srcId="{CD7620C3-1D65-B14C-A57B-B8BAF6013BFE}" destId="{0AB1266F-9D08-5D4E-B93D-32AE9C051F4A}" srcOrd="1" destOrd="0" parTransId="{6D425D07-FAE1-C946-A48D-8C3363A1D904}" sibTransId="{5B65ED48-035E-E141-A130-45C8F64F79F7}"/>
    <dgm:cxn modelId="{E0717058-9956-3F45-A32C-4FC8C4DD2640}" type="presOf" srcId="{4DE4BBE0-AB6B-7743-A196-F32DF64021D8}" destId="{8AD7F0D0-D2E3-A544-8047-6DC53872102F}" srcOrd="0" destOrd="5" presId="urn:microsoft.com/office/officeart/2005/8/layout/vList2"/>
    <dgm:cxn modelId="{1048295A-626A-AE43-8AAF-C0BF602F762F}" srcId="{CD7620C3-1D65-B14C-A57B-B8BAF6013BFE}" destId="{94D328DF-972E-B440-BB95-2C577379F0E0}" srcOrd="8" destOrd="0" parTransId="{52D7E35D-7781-B141-B944-3C9FC87EDBA4}" sibTransId="{4505EA0A-0710-BD41-A83B-B3FED9EA8C16}"/>
    <dgm:cxn modelId="{142A547A-B672-F34C-B9A9-1D5BED6BBB21}" type="presOf" srcId="{420AEF87-89EA-5346-B3F7-1D6FDABDE644}" destId="{8AD7F0D0-D2E3-A544-8047-6DC53872102F}" srcOrd="0" destOrd="2" presId="urn:microsoft.com/office/officeart/2005/8/layout/vList2"/>
    <dgm:cxn modelId="{E8C4B77D-8B6F-3140-BC53-6C171FFC6645}" type="presOf" srcId="{C22695EF-B6A2-774C-BD06-F66DB88AB434}" destId="{070EAC13-CAE4-AB4A-9039-F61626416C8C}" srcOrd="0" destOrd="0" presId="urn:microsoft.com/office/officeart/2005/8/layout/vList2"/>
    <dgm:cxn modelId="{490F5A87-4DEE-6D4B-A539-0656BE62757F}" srcId="{CD7620C3-1D65-B14C-A57B-B8BAF6013BFE}" destId="{309F7B6D-AF63-EA4C-A8D8-C661615D46F3}" srcOrd="10" destOrd="0" parTransId="{84700691-26D4-CE40-BEB1-D245B989C4D6}" sibTransId="{0D16C2B7-73A3-DF40-91FC-F536C679CD3C}"/>
    <dgm:cxn modelId="{3D252F89-1FBA-9143-BD00-202C431D694C}" srcId="{CD7620C3-1D65-B14C-A57B-B8BAF6013BFE}" destId="{1948F950-806D-AD48-B88E-011ECFCCCD65}" srcOrd="13" destOrd="0" parTransId="{BCC8736D-EEC0-9148-A06A-D5C6401E2A10}" sibTransId="{548FEC6F-34CD-E546-A9AB-1253A0A0CBB5}"/>
    <dgm:cxn modelId="{215F7C8B-16BF-154F-BA79-8E8C7CA8A3C0}" type="presOf" srcId="{BCB7F8D1-DDC9-814D-B291-841E9126ABC4}" destId="{8AD7F0D0-D2E3-A544-8047-6DC53872102F}" srcOrd="0" destOrd="3" presId="urn:microsoft.com/office/officeart/2005/8/layout/vList2"/>
    <dgm:cxn modelId="{0E8BA18C-A88A-FF4F-A16B-A7BF18537852}" type="presOf" srcId="{9D270D36-F5E6-1743-95D4-B2C746A52E41}" destId="{8AD7F0D0-D2E3-A544-8047-6DC53872102F}" srcOrd="0" destOrd="12" presId="urn:microsoft.com/office/officeart/2005/8/layout/vList2"/>
    <dgm:cxn modelId="{4A0CCA97-1754-5F4F-BC42-513DBAAF0594}" srcId="{CD7620C3-1D65-B14C-A57B-B8BAF6013BFE}" destId="{EEEEFDA3-B781-BD45-BC9D-F586BA85BABB}" srcOrd="7" destOrd="0" parTransId="{E4427D0F-7C34-3244-9BA7-604D39D63475}" sibTransId="{711630A8-C137-C142-BE74-405C7B27CA0B}"/>
    <dgm:cxn modelId="{8F9C06AA-D398-E640-BADB-0C2D129CF463}" type="presOf" srcId="{CD7620C3-1D65-B14C-A57B-B8BAF6013BFE}" destId="{51CF64AE-6882-F94A-9F30-91FA053C350F}" srcOrd="0" destOrd="0" presId="urn:microsoft.com/office/officeart/2005/8/layout/vList2"/>
    <dgm:cxn modelId="{6CA377B4-E6C9-7845-81B6-B119A92872AD}" srcId="{CD7620C3-1D65-B14C-A57B-B8BAF6013BFE}" destId="{BCB7F8D1-DDC9-814D-B291-841E9126ABC4}" srcOrd="3" destOrd="0" parTransId="{5BA9707C-CCD1-B64E-A0FB-6B59ED59D17E}" sibTransId="{1BE6042A-B1A8-8248-A142-F8DA86914125}"/>
    <dgm:cxn modelId="{9CDB69B9-389A-0D4D-A3F8-7DF429238F04}" type="presOf" srcId="{DCDC1B40-3E6E-E946-AFD2-1ED5601B0CE6}" destId="{8AD7F0D0-D2E3-A544-8047-6DC53872102F}" srcOrd="0" destOrd="4" presId="urn:microsoft.com/office/officeart/2005/8/layout/vList2"/>
    <dgm:cxn modelId="{DE7221DB-6006-624F-B97B-269BAAD0F48B}" type="presOf" srcId="{94D328DF-972E-B440-BB95-2C577379F0E0}" destId="{8AD7F0D0-D2E3-A544-8047-6DC53872102F}" srcOrd="0" destOrd="8" presId="urn:microsoft.com/office/officeart/2005/8/layout/vList2"/>
    <dgm:cxn modelId="{6694CCDF-C6EC-2441-AF29-E946BD593589}" srcId="{CD7620C3-1D65-B14C-A57B-B8BAF6013BFE}" destId="{DCDC1B40-3E6E-E946-AFD2-1ED5601B0CE6}" srcOrd="4" destOrd="0" parTransId="{E67EF3B3-1CFB-1845-8366-F5F9565E1C6A}" sibTransId="{26F2C944-33A7-5740-A703-CD84615A7621}"/>
    <dgm:cxn modelId="{A1085DEA-8392-E444-BC28-580AF65886E5}" srcId="{CD7620C3-1D65-B14C-A57B-B8BAF6013BFE}" destId="{204B3B2B-3B66-CC49-BD1E-7FEC1ED9D3C3}" srcOrd="11" destOrd="0" parTransId="{8114184E-DFB2-ED4F-97D5-B0737F6D6804}" sibTransId="{6D747750-2857-614A-B6C1-A83016784CEC}"/>
    <dgm:cxn modelId="{FCBC5FF0-E1B6-4849-8B7E-5CB93B655D75}" type="presOf" srcId="{1948F950-806D-AD48-B88E-011ECFCCCD65}" destId="{8AD7F0D0-D2E3-A544-8047-6DC53872102F}" srcOrd="0" destOrd="13" presId="urn:microsoft.com/office/officeart/2005/8/layout/vList2"/>
    <dgm:cxn modelId="{E593D2F4-7F59-C04C-99C3-1EF28DC4DDD1}" type="presOf" srcId="{716BCE84-2E38-C441-96A7-0D482A111419}" destId="{8AD7F0D0-D2E3-A544-8047-6DC53872102F}" srcOrd="0" destOrd="9" presId="urn:microsoft.com/office/officeart/2005/8/layout/vList2"/>
    <dgm:cxn modelId="{ED4A25F7-C4E8-7A46-8879-6774D6DA8FB0}" srcId="{CD7620C3-1D65-B14C-A57B-B8BAF6013BFE}" destId="{420AEF87-89EA-5346-B3F7-1D6FDABDE644}" srcOrd="2" destOrd="0" parTransId="{78977358-0236-4048-9F3F-0BFCEDBA4DFD}" sibTransId="{12160E6A-4BEB-4C41-AA1E-0601FF389454}"/>
    <dgm:cxn modelId="{51F0E1FC-56BD-5742-89CA-7B59BD90A006}" type="presOf" srcId="{8ACB0C1B-6F16-604F-8FAD-58170B745547}" destId="{8AD7F0D0-D2E3-A544-8047-6DC53872102F}" srcOrd="0" destOrd="0" presId="urn:microsoft.com/office/officeart/2005/8/layout/vList2"/>
    <dgm:cxn modelId="{C6BB08FD-7386-BF44-8EDF-C557C5E11E54}" type="presOf" srcId="{0AB1266F-9D08-5D4E-B93D-32AE9C051F4A}" destId="{8AD7F0D0-D2E3-A544-8047-6DC53872102F}" srcOrd="0" destOrd="1" presId="urn:microsoft.com/office/officeart/2005/8/layout/vList2"/>
    <dgm:cxn modelId="{F32A0A69-F9C4-1D4C-8069-8FBF1682C3CB}" type="presParOf" srcId="{070EAC13-CAE4-AB4A-9039-F61626416C8C}" destId="{51CF64AE-6882-F94A-9F30-91FA053C350F}" srcOrd="0" destOrd="0" presId="urn:microsoft.com/office/officeart/2005/8/layout/vList2"/>
    <dgm:cxn modelId="{4356E5EB-34A1-D245-BB24-88D6BB69668D}" type="presParOf" srcId="{070EAC13-CAE4-AB4A-9039-F61626416C8C}" destId="{8AD7F0D0-D2E3-A544-8047-6DC53872102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C42B8-E18B-4F47-AABD-088F148999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060932-F3C4-4F4C-A012-A317C1158003}">
      <dgm:prSet custT="1"/>
      <dgm:spPr/>
      <dgm:t>
        <a:bodyPr/>
        <a:lstStyle/>
        <a:p>
          <a:pPr algn="ctr"/>
          <a:r>
            <a:rPr lang="en-IN" sz="4000" b="1" dirty="0"/>
            <a:t>CONCLUSION</a:t>
          </a:r>
          <a:endParaRPr lang="en-IN" sz="4000" dirty="0"/>
        </a:p>
      </dgm:t>
    </dgm:pt>
    <dgm:pt modelId="{8F454478-235F-6E40-9AC1-8703657F5BF2}" type="parTrans" cxnId="{F11CD039-35E3-EC4A-A97D-C4FB6D4B3D63}">
      <dgm:prSet/>
      <dgm:spPr/>
      <dgm:t>
        <a:bodyPr/>
        <a:lstStyle/>
        <a:p>
          <a:endParaRPr lang="en-GB"/>
        </a:p>
      </dgm:t>
    </dgm:pt>
    <dgm:pt modelId="{027ABC4A-353A-3C49-B2AD-08F581E5043C}" type="sibTrans" cxnId="{F11CD039-35E3-EC4A-A97D-C4FB6D4B3D63}">
      <dgm:prSet/>
      <dgm:spPr/>
      <dgm:t>
        <a:bodyPr/>
        <a:lstStyle/>
        <a:p>
          <a:endParaRPr lang="en-GB"/>
        </a:p>
      </dgm:t>
    </dgm:pt>
    <dgm:pt modelId="{8684C852-25A6-2E43-AB39-0BE142843A51}">
      <dgm:prSet custT="1"/>
      <dgm:spPr/>
      <dgm:t>
        <a:bodyPr/>
        <a:lstStyle/>
        <a:p>
          <a:r>
            <a:rPr lang="en-IN" sz="2000" dirty="0"/>
            <a:t>Maximum compliance (“1”) is in the Neurosurgery Department.</a:t>
          </a:r>
        </a:p>
      </dgm:t>
    </dgm:pt>
    <dgm:pt modelId="{449D2CA9-0757-9D4B-B947-62BB3B6450DF}" type="parTrans" cxnId="{576C9998-B344-EF4F-8415-165A962F58A8}">
      <dgm:prSet/>
      <dgm:spPr/>
      <dgm:t>
        <a:bodyPr/>
        <a:lstStyle/>
        <a:p>
          <a:endParaRPr lang="en-GB"/>
        </a:p>
      </dgm:t>
    </dgm:pt>
    <dgm:pt modelId="{7DECBC4D-8FDE-F442-A602-8999CDD8DFD0}" type="sibTrans" cxnId="{576C9998-B344-EF4F-8415-165A962F58A8}">
      <dgm:prSet/>
      <dgm:spPr/>
      <dgm:t>
        <a:bodyPr/>
        <a:lstStyle/>
        <a:p>
          <a:endParaRPr lang="en-GB"/>
        </a:p>
      </dgm:t>
    </dgm:pt>
    <dgm:pt modelId="{DB0C4B0B-1AC9-EA40-9813-E26644C4C36F}">
      <dgm:prSet custT="1"/>
      <dgm:spPr/>
      <dgm:t>
        <a:bodyPr/>
        <a:lstStyle/>
        <a:p>
          <a:r>
            <a:rPr lang="en-IN" sz="2000" dirty="0"/>
            <a:t>Maximum number of non compliance (“0”) Cardiology.</a:t>
          </a:r>
        </a:p>
      </dgm:t>
    </dgm:pt>
    <dgm:pt modelId="{37B5E73A-27F4-3642-8FF7-FC93FED948BE}" type="parTrans" cxnId="{F63E384E-FFEE-8C42-9E65-CEDE27C7DD91}">
      <dgm:prSet/>
      <dgm:spPr/>
      <dgm:t>
        <a:bodyPr/>
        <a:lstStyle/>
        <a:p>
          <a:endParaRPr lang="en-GB"/>
        </a:p>
      </dgm:t>
    </dgm:pt>
    <dgm:pt modelId="{E560FFAA-C2EF-E64B-9CBB-5464CAAFF29A}" type="sibTrans" cxnId="{F63E384E-FFEE-8C42-9E65-CEDE27C7DD91}">
      <dgm:prSet/>
      <dgm:spPr/>
      <dgm:t>
        <a:bodyPr/>
        <a:lstStyle/>
        <a:p>
          <a:endParaRPr lang="en-GB"/>
        </a:p>
      </dgm:t>
    </dgm:pt>
    <dgm:pt modelId="{5AB1E0B0-8D54-BF43-A4C9-649E96E29E65}" type="pres">
      <dgm:prSet presAssocID="{FD0C42B8-E18B-4F47-AABD-088F1489999A}" presName="linear" presStyleCnt="0">
        <dgm:presLayoutVars>
          <dgm:animLvl val="lvl"/>
          <dgm:resizeHandles val="exact"/>
        </dgm:presLayoutVars>
      </dgm:prSet>
      <dgm:spPr/>
    </dgm:pt>
    <dgm:pt modelId="{2D3B29A2-1A6E-544A-82E3-1382AD30854E}" type="pres">
      <dgm:prSet presAssocID="{B5060932-F3C4-4F4C-A012-A317C1158003}" presName="parentText" presStyleLbl="node1" presStyleIdx="0" presStyleCnt="1" custScaleY="74025" custLinFactNeighborX="197" custLinFactNeighborY="-15846">
        <dgm:presLayoutVars>
          <dgm:chMax val="0"/>
          <dgm:bulletEnabled val="1"/>
        </dgm:presLayoutVars>
      </dgm:prSet>
      <dgm:spPr/>
    </dgm:pt>
    <dgm:pt modelId="{01409E7C-9EAE-AF4F-B43E-D5E8E86895B5}" type="pres">
      <dgm:prSet presAssocID="{B5060932-F3C4-4F4C-A012-A317C115800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11CD039-35E3-EC4A-A97D-C4FB6D4B3D63}" srcId="{FD0C42B8-E18B-4F47-AABD-088F1489999A}" destId="{B5060932-F3C4-4F4C-A012-A317C1158003}" srcOrd="0" destOrd="0" parTransId="{8F454478-235F-6E40-9AC1-8703657F5BF2}" sibTransId="{027ABC4A-353A-3C49-B2AD-08F581E5043C}"/>
    <dgm:cxn modelId="{AE0E8541-3413-6246-9546-760792838EF2}" type="presOf" srcId="{FD0C42B8-E18B-4F47-AABD-088F1489999A}" destId="{5AB1E0B0-8D54-BF43-A4C9-649E96E29E65}" srcOrd="0" destOrd="0" presId="urn:microsoft.com/office/officeart/2005/8/layout/vList2"/>
    <dgm:cxn modelId="{E862EF68-17A4-3849-9A16-2063CADF0DF5}" type="presOf" srcId="{8684C852-25A6-2E43-AB39-0BE142843A51}" destId="{01409E7C-9EAE-AF4F-B43E-D5E8E86895B5}" srcOrd="0" destOrd="0" presId="urn:microsoft.com/office/officeart/2005/8/layout/vList2"/>
    <dgm:cxn modelId="{F63E384E-FFEE-8C42-9E65-CEDE27C7DD91}" srcId="{B5060932-F3C4-4F4C-A012-A317C1158003}" destId="{DB0C4B0B-1AC9-EA40-9813-E26644C4C36F}" srcOrd="1" destOrd="0" parTransId="{37B5E73A-27F4-3642-8FF7-FC93FED948BE}" sibTransId="{E560FFAA-C2EF-E64B-9CBB-5464CAAFF29A}"/>
    <dgm:cxn modelId="{5ED59B85-0F80-4F43-AF6D-76416C049541}" type="presOf" srcId="{B5060932-F3C4-4F4C-A012-A317C1158003}" destId="{2D3B29A2-1A6E-544A-82E3-1382AD30854E}" srcOrd="0" destOrd="0" presId="urn:microsoft.com/office/officeart/2005/8/layout/vList2"/>
    <dgm:cxn modelId="{576C9998-B344-EF4F-8415-165A962F58A8}" srcId="{B5060932-F3C4-4F4C-A012-A317C1158003}" destId="{8684C852-25A6-2E43-AB39-0BE142843A51}" srcOrd="0" destOrd="0" parTransId="{449D2CA9-0757-9D4B-B947-62BB3B6450DF}" sibTransId="{7DECBC4D-8FDE-F442-A602-8999CDD8DFD0}"/>
    <dgm:cxn modelId="{6A0B33AF-C41D-8547-8C82-77242C47C25C}" type="presOf" srcId="{DB0C4B0B-1AC9-EA40-9813-E26644C4C36F}" destId="{01409E7C-9EAE-AF4F-B43E-D5E8E86895B5}" srcOrd="0" destOrd="1" presId="urn:microsoft.com/office/officeart/2005/8/layout/vList2"/>
    <dgm:cxn modelId="{62C36627-B717-604F-9896-17C2ADB6A0DF}" type="presParOf" srcId="{5AB1E0B0-8D54-BF43-A4C9-649E96E29E65}" destId="{2D3B29A2-1A6E-544A-82E3-1382AD30854E}" srcOrd="0" destOrd="0" presId="urn:microsoft.com/office/officeart/2005/8/layout/vList2"/>
    <dgm:cxn modelId="{0FE27738-729B-014F-A617-768B7A5183D6}" type="presParOf" srcId="{5AB1E0B0-8D54-BF43-A4C9-649E96E29E65}" destId="{01409E7C-9EAE-AF4F-B43E-D5E8E86895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CC4E03-92E8-1E44-AB0F-25DD00DF1E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F3F8CE2-48D5-C54B-9859-D1AE6F49BD88}">
      <dgm:prSet custT="1"/>
      <dgm:spPr/>
      <dgm:t>
        <a:bodyPr/>
        <a:lstStyle/>
        <a:p>
          <a:r>
            <a:rPr lang="en-IN" sz="4000" b="1" dirty="0"/>
            <a:t>LIMITATIONS</a:t>
          </a:r>
          <a:endParaRPr lang="en-IN" sz="4000" dirty="0"/>
        </a:p>
      </dgm:t>
    </dgm:pt>
    <dgm:pt modelId="{C8D28683-1578-774F-B720-770F683A81D1}" type="parTrans" cxnId="{C7CC988F-0B57-0E47-9044-74C6A7BD4547}">
      <dgm:prSet/>
      <dgm:spPr/>
      <dgm:t>
        <a:bodyPr/>
        <a:lstStyle/>
        <a:p>
          <a:endParaRPr lang="en-GB"/>
        </a:p>
      </dgm:t>
    </dgm:pt>
    <dgm:pt modelId="{6F2221D6-8778-A944-A404-9319648B67F6}" type="sibTrans" cxnId="{C7CC988F-0B57-0E47-9044-74C6A7BD4547}">
      <dgm:prSet/>
      <dgm:spPr/>
      <dgm:t>
        <a:bodyPr/>
        <a:lstStyle/>
        <a:p>
          <a:endParaRPr lang="en-GB"/>
        </a:p>
      </dgm:t>
    </dgm:pt>
    <dgm:pt modelId="{594DD078-47C7-A542-840A-33B4C84798EA}">
      <dgm:prSet custT="1"/>
      <dgm:spPr/>
      <dgm:t>
        <a:bodyPr/>
        <a:lstStyle/>
        <a:p>
          <a:r>
            <a:rPr lang="en-IN" sz="2000" dirty="0"/>
            <a:t>Limited Size Of Sample</a:t>
          </a:r>
        </a:p>
      </dgm:t>
    </dgm:pt>
    <dgm:pt modelId="{D5334488-E0BF-6E41-A9F4-52050035F16C}" type="parTrans" cxnId="{17F81812-05DE-CF47-B87D-55188C0C54E8}">
      <dgm:prSet/>
      <dgm:spPr/>
      <dgm:t>
        <a:bodyPr/>
        <a:lstStyle/>
        <a:p>
          <a:endParaRPr lang="en-GB"/>
        </a:p>
      </dgm:t>
    </dgm:pt>
    <dgm:pt modelId="{F55CD8E7-FB70-B048-B3C3-6F6D04E9766F}" type="sibTrans" cxnId="{17F81812-05DE-CF47-B87D-55188C0C54E8}">
      <dgm:prSet/>
      <dgm:spPr/>
      <dgm:t>
        <a:bodyPr/>
        <a:lstStyle/>
        <a:p>
          <a:endParaRPr lang="en-GB"/>
        </a:p>
      </dgm:t>
    </dgm:pt>
    <dgm:pt modelId="{FE3CD474-4B61-2C4A-B206-C0A105E30524}">
      <dgm:prSet custT="1"/>
      <dgm:spPr/>
      <dgm:t>
        <a:bodyPr/>
        <a:lstStyle/>
        <a:p>
          <a:r>
            <a:rPr lang="en-IN" sz="2000" dirty="0"/>
            <a:t>Short Time Frame</a:t>
          </a:r>
        </a:p>
      </dgm:t>
    </dgm:pt>
    <dgm:pt modelId="{753E1ACF-87C7-4641-93D1-D4D630011344}" type="parTrans" cxnId="{96994D27-D7A6-C742-879D-98D852698911}">
      <dgm:prSet/>
      <dgm:spPr/>
      <dgm:t>
        <a:bodyPr/>
        <a:lstStyle/>
        <a:p>
          <a:endParaRPr lang="en-GB"/>
        </a:p>
      </dgm:t>
    </dgm:pt>
    <dgm:pt modelId="{A441ABF9-AFBA-414D-8CE7-889BBF481083}" type="sibTrans" cxnId="{96994D27-D7A6-C742-879D-98D852698911}">
      <dgm:prSet/>
      <dgm:spPr/>
      <dgm:t>
        <a:bodyPr/>
        <a:lstStyle/>
        <a:p>
          <a:endParaRPr lang="en-GB"/>
        </a:p>
      </dgm:t>
    </dgm:pt>
    <dgm:pt modelId="{25411677-927E-CD46-9811-534D01BC4DCE}">
      <dgm:prSet custT="1"/>
      <dgm:spPr/>
      <dgm:t>
        <a:bodyPr/>
        <a:lstStyle/>
        <a:p>
          <a:r>
            <a:rPr lang="en-IN" sz="2000" dirty="0"/>
            <a:t>Documentation Done Manually </a:t>
          </a:r>
        </a:p>
      </dgm:t>
    </dgm:pt>
    <dgm:pt modelId="{92E4C83E-9172-0746-B090-663D73F88D3D}" type="parTrans" cxnId="{8DE1B845-1D39-0A4B-855E-F0CDD3810EBA}">
      <dgm:prSet/>
      <dgm:spPr/>
      <dgm:t>
        <a:bodyPr/>
        <a:lstStyle/>
        <a:p>
          <a:endParaRPr lang="en-GB"/>
        </a:p>
      </dgm:t>
    </dgm:pt>
    <dgm:pt modelId="{89A077C1-007A-8F45-9117-62D94E27B04C}" type="sibTrans" cxnId="{8DE1B845-1D39-0A4B-855E-F0CDD3810EBA}">
      <dgm:prSet/>
      <dgm:spPr/>
      <dgm:t>
        <a:bodyPr/>
        <a:lstStyle/>
        <a:p>
          <a:endParaRPr lang="en-GB"/>
        </a:p>
      </dgm:t>
    </dgm:pt>
    <dgm:pt modelId="{84AFE02E-CF03-C540-8F79-3B13255D1997}" type="pres">
      <dgm:prSet presAssocID="{78CC4E03-92E8-1E44-AB0F-25DD00DF1E9A}" presName="linear" presStyleCnt="0">
        <dgm:presLayoutVars>
          <dgm:animLvl val="lvl"/>
          <dgm:resizeHandles val="exact"/>
        </dgm:presLayoutVars>
      </dgm:prSet>
      <dgm:spPr/>
    </dgm:pt>
    <dgm:pt modelId="{10BCB0E4-2068-094D-A56B-700FE4A5D3B7}" type="pres">
      <dgm:prSet presAssocID="{1F3F8CE2-48D5-C54B-9859-D1AE6F49BD88}" presName="parentText" presStyleLbl="node1" presStyleIdx="0" presStyleCnt="1" custLinFactNeighborX="-1491" custLinFactNeighborY="-14329">
        <dgm:presLayoutVars>
          <dgm:chMax val="0"/>
          <dgm:bulletEnabled val="1"/>
        </dgm:presLayoutVars>
      </dgm:prSet>
      <dgm:spPr/>
    </dgm:pt>
    <dgm:pt modelId="{0DCD9AB0-C45D-4049-BC7C-3F915FE03E95}" type="pres">
      <dgm:prSet presAssocID="{1F3F8CE2-48D5-C54B-9859-D1AE6F49BD8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F3990D-895B-0E46-8980-AEFCE2D82D2F}" type="presOf" srcId="{25411677-927E-CD46-9811-534D01BC4DCE}" destId="{0DCD9AB0-C45D-4049-BC7C-3F915FE03E95}" srcOrd="0" destOrd="2" presId="urn:microsoft.com/office/officeart/2005/8/layout/vList2"/>
    <dgm:cxn modelId="{17F81812-05DE-CF47-B87D-55188C0C54E8}" srcId="{1F3F8CE2-48D5-C54B-9859-D1AE6F49BD88}" destId="{594DD078-47C7-A542-840A-33B4C84798EA}" srcOrd="0" destOrd="0" parTransId="{D5334488-E0BF-6E41-A9F4-52050035F16C}" sibTransId="{F55CD8E7-FB70-B048-B3C3-6F6D04E9766F}"/>
    <dgm:cxn modelId="{96994D27-D7A6-C742-879D-98D852698911}" srcId="{1F3F8CE2-48D5-C54B-9859-D1AE6F49BD88}" destId="{FE3CD474-4B61-2C4A-B206-C0A105E30524}" srcOrd="1" destOrd="0" parTransId="{753E1ACF-87C7-4641-93D1-D4D630011344}" sibTransId="{A441ABF9-AFBA-414D-8CE7-889BBF481083}"/>
    <dgm:cxn modelId="{3C47592A-8BC0-5546-8BF1-BADE5C5E0D55}" type="presOf" srcId="{FE3CD474-4B61-2C4A-B206-C0A105E30524}" destId="{0DCD9AB0-C45D-4049-BC7C-3F915FE03E95}" srcOrd="0" destOrd="1" presId="urn:microsoft.com/office/officeart/2005/8/layout/vList2"/>
    <dgm:cxn modelId="{8DE1B845-1D39-0A4B-855E-F0CDD3810EBA}" srcId="{1F3F8CE2-48D5-C54B-9859-D1AE6F49BD88}" destId="{25411677-927E-CD46-9811-534D01BC4DCE}" srcOrd="2" destOrd="0" parTransId="{92E4C83E-9172-0746-B090-663D73F88D3D}" sibTransId="{89A077C1-007A-8F45-9117-62D94E27B04C}"/>
    <dgm:cxn modelId="{C7CC988F-0B57-0E47-9044-74C6A7BD4547}" srcId="{78CC4E03-92E8-1E44-AB0F-25DD00DF1E9A}" destId="{1F3F8CE2-48D5-C54B-9859-D1AE6F49BD88}" srcOrd="0" destOrd="0" parTransId="{C8D28683-1578-774F-B720-770F683A81D1}" sibTransId="{6F2221D6-8778-A944-A404-9319648B67F6}"/>
    <dgm:cxn modelId="{FFF675A6-B54A-A34F-A615-4D7DE72B0C5C}" type="presOf" srcId="{78CC4E03-92E8-1E44-AB0F-25DD00DF1E9A}" destId="{84AFE02E-CF03-C540-8F79-3B13255D1997}" srcOrd="0" destOrd="0" presId="urn:microsoft.com/office/officeart/2005/8/layout/vList2"/>
    <dgm:cxn modelId="{60FA34B7-9642-764F-8E34-4AF3BCC1FEB4}" type="presOf" srcId="{1F3F8CE2-48D5-C54B-9859-D1AE6F49BD88}" destId="{10BCB0E4-2068-094D-A56B-700FE4A5D3B7}" srcOrd="0" destOrd="0" presId="urn:microsoft.com/office/officeart/2005/8/layout/vList2"/>
    <dgm:cxn modelId="{4AFEBFBE-75CE-0B49-9A33-AB66523000FF}" type="presOf" srcId="{594DD078-47C7-A542-840A-33B4C84798EA}" destId="{0DCD9AB0-C45D-4049-BC7C-3F915FE03E95}" srcOrd="0" destOrd="0" presId="urn:microsoft.com/office/officeart/2005/8/layout/vList2"/>
    <dgm:cxn modelId="{4FF1E7AC-6578-0D4D-87FB-DB63DDCC59B5}" type="presParOf" srcId="{84AFE02E-CF03-C540-8F79-3B13255D1997}" destId="{10BCB0E4-2068-094D-A56B-700FE4A5D3B7}" srcOrd="0" destOrd="0" presId="urn:microsoft.com/office/officeart/2005/8/layout/vList2"/>
    <dgm:cxn modelId="{9B359BA5-D9A2-3142-B624-5F9364FAC317}" type="presParOf" srcId="{84AFE02E-CF03-C540-8F79-3B13255D1997}" destId="{0DCD9AB0-C45D-4049-BC7C-3F915FE03E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262AF-8073-5947-BDD9-3EB0FF3D2D80}">
      <dsp:nvSpPr>
        <dsp:cNvPr id="0" name=""/>
        <dsp:cNvSpPr/>
      </dsp:nvSpPr>
      <dsp:spPr>
        <a:xfrm>
          <a:off x="0" y="818150"/>
          <a:ext cx="4868885" cy="691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/>
            <a:t>SPECIALITY</a:t>
          </a:r>
          <a:endParaRPr lang="en-IN" sz="4000" kern="1200" dirty="0"/>
        </a:p>
      </dsp:txBody>
      <dsp:txXfrm>
        <a:off x="33753" y="851903"/>
        <a:ext cx="4801379" cy="623929"/>
      </dsp:txXfrm>
    </dsp:sp>
    <dsp:sp modelId="{5A7145A7-42ED-D141-BE4F-0E7E64F7F30E}">
      <dsp:nvSpPr>
        <dsp:cNvPr id="0" name=""/>
        <dsp:cNvSpPr/>
      </dsp:nvSpPr>
      <dsp:spPr>
        <a:xfrm>
          <a:off x="0" y="1486193"/>
          <a:ext cx="4868885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5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ENT (</a:t>
          </a:r>
          <a:r>
            <a:rPr lang="en-US" sz="2000" kern="1200" dirty="0" err="1"/>
            <a:t>Ear,Nose,Throat</a:t>
          </a:r>
          <a:r>
            <a:rPr lang="en-US" sz="2000" kern="1200" dirty="0"/>
            <a:t>)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Neurology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General Surgery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Neurosurgery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Orthopaedics</a:t>
          </a:r>
          <a:endParaRPr lang="en-IN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Cardiology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Urology</a:t>
          </a:r>
          <a:endParaRPr lang="en-IN" sz="2000" kern="1200" dirty="0"/>
        </a:p>
      </dsp:txBody>
      <dsp:txXfrm>
        <a:off x="0" y="1486193"/>
        <a:ext cx="4868885" cy="2384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F64AE-6882-F94A-9F30-91FA053C350F}">
      <dsp:nvSpPr>
        <dsp:cNvPr id="0" name=""/>
        <dsp:cNvSpPr/>
      </dsp:nvSpPr>
      <dsp:spPr>
        <a:xfrm>
          <a:off x="0" y="35461"/>
          <a:ext cx="5181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PARAMETERS OBSERVED</a:t>
          </a:r>
          <a:endParaRPr lang="en-IN" sz="2600" kern="1200" dirty="0"/>
        </a:p>
      </dsp:txBody>
      <dsp:txXfrm>
        <a:off x="30442" y="65903"/>
        <a:ext cx="5120716" cy="562726"/>
      </dsp:txXfrm>
    </dsp:sp>
    <dsp:sp modelId="{8AD7F0D0-D2E3-A544-8047-6DC53872102F}">
      <dsp:nvSpPr>
        <dsp:cNvPr id="0" name=""/>
        <dsp:cNvSpPr/>
      </dsp:nvSpPr>
      <dsp:spPr>
        <a:xfrm>
          <a:off x="0" y="659071"/>
          <a:ext cx="5181600" cy="484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Declaration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Name of Procedure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Benefits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Risks and Complication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Alternative Methods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Patient Signature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Witness name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Witness signature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Doctor’s Signature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Date and Time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Doctor’s Designation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Doctor’s Name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Surrogate Guardian Name and Relationship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/>
            <a:t>Surrogate Guardian Signature</a:t>
          </a:r>
        </a:p>
      </dsp:txBody>
      <dsp:txXfrm>
        <a:off x="0" y="659071"/>
        <a:ext cx="5181600" cy="484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29A2-1A6E-544A-82E3-1382AD30854E}">
      <dsp:nvSpPr>
        <dsp:cNvPr id="0" name=""/>
        <dsp:cNvSpPr/>
      </dsp:nvSpPr>
      <dsp:spPr>
        <a:xfrm>
          <a:off x="0" y="903518"/>
          <a:ext cx="6033655" cy="886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/>
            <a:t>CONCLUSION</a:t>
          </a:r>
          <a:endParaRPr lang="en-IN" sz="4000" kern="1200" dirty="0"/>
        </a:p>
      </dsp:txBody>
      <dsp:txXfrm>
        <a:off x="43294" y="946812"/>
        <a:ext cx="5947067" cy="800290"/>
      </dsp:txXfrm>
    </dsp:sp>
    <dsp:sp modelId="{01409E7C-9EAE-AF4F-B43E-D5E8E86895B5}">
      <dsp:nvSpPr>
        <dsp:cNvPr id="0" name=""/>
        <dsp:cNvSpPr/>
      </dsp:nvSpPr>
      <dsp:spPr>
        <a:xfrm>
          <a:off x="0" y="1989828"/>
          <a:ext cx="6033655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6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Maximum compliance (“1”) is in the Neurosurgery Department.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Maximum number of non compliance (“0”) Cardiology.</a:t>
          </a:r>
        </a:p>
      </dsp:txBody>
      <dsp:txXfrm>
        <a:off x="0" y="1989828"/>
        <a:ext cx="6033655" cy="1258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CB0E4-2068-094D-A56B-700FE4A5D3B7}">
      <dsp:nvSpPr>
        <dsp:cNvPr id="0" name=""/>
        <dsp:cNvSpPr/>
      </dsp:nvSpPr>
      <dsp:spPr>
        <a:xfrm>
          <a:off x="0" y="0"/>
          <a:ext cx="4114800" cy="940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/>
            <a:t>LIMITATIONS</a:t>
          </a:r>
          <a:endParaRPr lang="en-IN" sz="4000" kern="1200" dirty="0"/>
        </a:p>
      </dsp:txBody>
      <dsp:txXfrm>
        <a:off x="45920" y="45920"/>
        <a:ext cx="4022960" cy="848839"/>
      </dsp:txXfrm>
    </dsp:sp>
    <dsp:sp modelId="{0DCD9AB0-C45D-4049-BC7C-3F915FE03E95}">
      <dsp:nvSpPr>
        <dsp:cNvPr id="0" name=""/>
        <dsp:cNvSpPr/>
      </dsp:nvSpPr>
      <dsp:spPr>
        <a:xfrm>
          <a:off x="0" y="942581"/>
          <a:ext cx="4114800" cy="99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4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Limited Size Of Sample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Short Time Frame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Documentation Done Manually </a:t>
          </a:r>
        </a:p>
      </dsp:txBody>
      <dsp:txXfrm>
        <a:off x="0" y="942581"/>
        <a:ext cx="4114800" cy="994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0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D512-855C-4B52-C18F-61E284F80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12193-17C9-0AAD-6ECD-2E9088048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9F5BE-5D07-4C3D-DD25-AB3DE2E8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74C15-5779-91AE-AFEC-3BCBA820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A7E75-DB6B-69BB-07F2-B563670A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93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1005-D430-DB50-2C12-1A508922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1F1B1-259F-A5E4-BFDE-1DB014C7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A9FFD-F7AF-8088-D237-E60E5486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DDA4-5861-B738-EAF5-05EAEB50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0294A-DA2A-81BF-DA9C-554564CD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37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38687-BE9B-EF56-4CE3-32A082DA8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D41DC-C726-D053-614A-EDA2D32DC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26D3-E7CE-DEC5-8DF3-302EA8BF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EC50-9D3C-2433-C18A-A87D3AF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11903-BF8A-3C0B-DC6E-E2B41330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57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45B4-DA04-B078-662F-BD70593F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BA6A-9F34-59E7-23C0-139E6F93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0964D-BC6E-A0DB-C22E-DCEE8BAB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71673-C9BB-098E-C8D4-B6BE2EAB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DE734-EEBB-067B-D5C8-9F54EC99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7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0E00-B240-BFDA-E72E-F9AAB2B8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CA3AA-1838-7114-6821-377EAD39F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C3867-D8D0-C02B-3B04-EDDB381E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CB681-EC58-21EB-16CF-ED3830C2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36668-DC3F-75A9-10C8-CFF0240C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83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CAA6-642A-5F3D-02D4-FFEEC55B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4B40-7851-F2CE-C075-83C0F56FD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731AA-F17A-CA8E-CFA8-B0CFB174C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26B69-CB9D-F3C3-A153-FBCBEA57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7BD3F-7546-9E1A-053A-EC3434D5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4D861-1169-573F-7F18-FB9214AD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49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749F-B556-FCEC-0EF8-9E114ACA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B1A5D-CFAC-00C0-08B6-9983F33F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5F3CF-6F82-270A-4ADB-F86AF6609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B4630-A5F4-49A6-A2D2-E53F7D6AD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EFCB0-D29B-5307-CE1F-01DF6D6F9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F8506-305E-01CB-4599-EB5CC46D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769F-3E27-4D36-A194-1A84EAEDBFA1}" type="datetime1">
              <a:rPr lang="en-IN" smtClean="0"/>
              <a:t>15-12-2022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7B572-99F5-46F6-D185-3B5EA128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1510C-F0D5-B289-32A0-78EFB5EB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026166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6EBC-60DA-D9A4-0B52-7632F847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ECC7A-42EC-891A-45D1-3B3DD831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15-12-2022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D4014-6898-9AC3-C4D9-ADFBA1AF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388A8-430C-C61D-4F82-2B72ACD9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69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E5F15-5526-30DF-D94C-5438EF23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15-12-2022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BC2D2-014C-89EA-4426-11D33FA3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272BB-B9FF-5766-BCF6-EFFCA4E2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102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A1F8-3512-57E0-9767-BDA688CE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8C855-9E98-25D4-3600-1E95B77D3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61BDF-BA28-A708-0B5B-746C038E3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E7731-B7E0-68EA-AA82-A562C821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D5B78-BFB3-B387-0378-938F86C1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AF13A-AF72-955C-865F-767C29B4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83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B679-608C-AC5D-883E-605251B4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ABDBC-D43E-1486-785F-F5AA9FF10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C0C72-8CA1-7251-72F1-58EE96892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21638-0B5C-B231-BFDC-A39A6616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15-12-2022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271C6-4FE0-1FA7-0188-BCA19BA9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10260-1E50-7CD2-5C94-FD46C787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54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EB4EA-49FD-1F78-0E2F-FB2E0F21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F19A2-6D3C-55EB-6A03-5206BD7D8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86A6C-1291-35DE-1616-8CD348C84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E928-9BEE-A068-CC59-5CCFEA323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035E1-0F5A-E12C-CA32-CB90C6C43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328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2012.igem.org/Team:Lyon-INSA/StateAr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theconversation.com/if-we-dont-own-our-genes-what-protects-study-subjects-in-genetic-research-56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peoplematters.in/article/recruitment/an-objective-approach-to-talent-assessment-169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95" y="1122363"/>
            <a:ext cx="10629405" cy="2387600"/>
          </a:xfrm>
        </p:spPr>
        <p:txBody>
          <a:bodyPr>
            <a:normAutofit/>
          </a:bodyPr>
          <a:lstStyle/>
          <a:p>
            <a:r>
              <a:rPr lang="en-IN" sz="4400" b="1" dirty="0"/>
              <a:t>Consent Form Audit</a:t>
            </a:r>
            <a:br>
              <a:rPr lang="en-IN" sz="4400" dirty="0"/>
            </a:br>
            <a:r>
              <a:rPr lang="en-IN" sz="4400" dirty="0"/>
              <a:t>Fortis Memorial Research Institute, Gurugram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5208"/>
            <a:ext cx="9144000" cy="1655762"/>
          </a:xfrm>
        </p:spPr>
        <p:txBody>
          <a:bodyPr>
            <a:normAutofit/>
          </a:bodyPr>
          <a:lstStyle/>
          <a:p>
            <a:r>
              <a:rPr lang="en-IN" dirty="0"/>
              <a:t>Presented by-</a:t>
            </a:r>
          </a:p>
          <a:p>
            <a:r>
              <a:rPr lang="en-IN" dirty="0"/>
              <a:t>Dr Shruti Tyagi (PT)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A4A6-17A9-4392-BB4C-06FEF16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40674" cy="866404"/>
          </a:xfrm>
          <a:prstGeom prst="rect">
            <a:avLst/>
          </a:prstGeom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EEDCC4E-597E-EA59-9FBD-E3A6B4620939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27178" y="28137"/>
            <a:ext cx="1064821" cy="86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F18CC43A-F011-6D3D-CB19-0D40EFCD08AD}"/>
              </a:ext>
            </a:extLst>
          </p:cNvPr>
          <p:cNvSpPr/>
          <p:nvPr/>
        </p:nvSpPr>
        <p:spPr>
          <a:xfrm>
            <a:off x="332508" y="1745673"/>
            <a:ext cx="11649491" cy="2101491"/>
          </a:xfrm>
          <a:prstGeom prst="frame">
            <a:avLst/>
          </a:prstGeom>
          <a:solidFill>
            <a:srgbClr val="7186A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GENERAL SURGERY</a:t>
            </a:r>
          </a:p>
        </p:txBody>
      </p:sp>
      <p:pic>
        <p:nvPicPr>
          <p:cNvPr id="7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0C2B6FE-65CB-4BFD-F88F-4E11842A2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37842"/>
            <a:ext cx="4584589" cy="274953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10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768710" cy="832530"/>
          </a:xfrm>
          <a:prstGeom prst="rect">
            <a:avLst/>
          </a:prstGeom>
        </p:spPr>
      </p:pic>
      <p:pic>
        <p:nvPicPr>
          <p:cNvPr id="8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6850579A-B8F3-5C63-2EF0-B5F00E0A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428" y="2437843"/>
            <a:ext cx="3648972" cy="2749534"/>
          </a:xfrm>
          <a:prstGeom prst="rect">
            <a:avLst/>
          </a:prstGeom>
        </p:spPr>
      </p:pic>
      <p:pic>
        <p:nvPicPr>
          <p:cNvPr id="9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3A90767F-0620-703B-162A-6315BE484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777" y="2428506"/>
            <a:ext cx="3505198" cy="2749534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B6D86E0-9176-370B-2047-E146EFBE69D3}"/>
              </a:ext>
            </a:extLst>
          </p:cNvPr>
          <p:cNvPicPr/>
          <p:nvPr/>
        </p:nvPicPr>
        <p:blipFill>
          <a:blip r:embed="rId6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ORTHOPAEDICS </a:t>
            </a:r>
          </a:p>
        </p:txBody>
      </p:sp>
      <p:pic>
        <p:nvPicPr>
          <p:cNvPr id="7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08DAC14-1CD5-957C-2CA8-8C008C0D6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76735"/>
            <a:ext cx="4584589" cy="275563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059F-1630-E3D0-AD4C-1A8C473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E2F2A-8773-8566-BA13-BCC1F29E4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953724" cy="919616"/>
          </a:xfrm>
          <a:prstGeom prst="rect">
            <a:avLst/>
          </a:prstGeom>
        </p:spPr>
      </p:pic>
      <p:pic>
        <p:nvPicPr>
          <p:cNvPr id="8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905A02B2-BF3A-5894-382E-B4CFC2B4A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589" y="2376735"/>
            <a:ext cx="3505198" cy="27556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90F2422-29A9-4D66-5507-0E82C1446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2376735"/>
            <a:ext cx="3692105" cy="2755631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445BA54-77F0-C0BF-C517-5AE9B8FAAF51}"/>
              </a:ext>
            </a:extLst>
          </p:cNvPr>
          <p:cNvPicPr/>
          <p:nvPr/>
        </p:nvPicPr>
        <p:blipFill>
          <a:blip r:embed="rId6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5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CARDIOLOGY</a:t>
            </a:r>
          </a:p>
        </p:txBody>
      </p:sp>
      <p:pic>
        <p:nvPicPr>
          <p:cNvPr id="10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6CA9779F-138C-19F9-A129-B4688818F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48122"/>
            <a:ext cx="4584589" cy="31580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611086" cy="758337"/>
          </a:xfrm>
          <a:prstGeom prst="rect">
            <a:avLst/>
          </a:prstGeom>
        </p:spPr>
      </p:pic>
      <p:pic>
        <p:nvPicPr>
          <p:cNvPr id="11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D7EC3E7-D0F6-71C4-CAD0-B063F9435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589" y="2248122"/>
            <a:ext cx="3833697" cy="3158001"/>
          </a:xfrm>
          <a:prstGeom prst="rect">
            <a:avLst/>
          </a:prstGeom>
        </p:spPr>
      </p:pic>
      <p:pic>
        <p:nvPicPr>
          <p:cNvPr id="12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6B0795B8-769D-446D-7F2F-30AE157D7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023" y="2248121"/>
            <a:ext cx="3505199" cy="3158001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7A2589AB-5795-41A9-C959-8E45A5823F1A}"/>
              </a:ext>
            </a:extLst>
          </p:cNvPr>
          <p:cNvPicPr/>
          <p:nvPr/>
        </p:nvPicPr>
        <p:blipFill>
          <a:blip r:embed="rId6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UROLOGY</a:t>
            </a:r>
          </a:p>
        </p:txBody>
      </p:sp>
      <p:pic>
        <p:nvPicPr>
          <p:cNvPr id="6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0E61BFF-2330-A592-0D75-B30D6385B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57" y="2202564"/>
            <a:ext cx="4590686" cy="275563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pic>
        <p:nvPicPr>
          <p:cNvPr id="7" name="Picture 5" descr="Chart&#10;&#10;Description automatically generated">
            <a:extLst>
              <a:ext uri="{FF2B5EF4-FFF2-40B4-BE49-F238E27FC236}">
                <a16:creationId xmlns:a16="http://schemas.microsoft.com/office/drawing/2014/main" id="{11BAE839-E8DD-18BC-7CF7-FA290F03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743" y="2058658"/>
            <a:ext cx="3260784" cy="3043441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416C0F7-5B3E-585C-BFDA-A19862CD0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694" y="2058658"/>
            <a:ext cx="3879011" cy="304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7A2256-D056-1B08-DA2C-CE4B6704E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398681" cy="658358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5D7B9621-3559-C53C-8B30-144A06BED7EF}"/>
              </a:ext>
            </a:extLst>
          </p:cNvPr>
          <p:cNvPicPr/>
          <p:nvPr/>
        </p:nvPicPr>
        <p:blipFill>
          <a:blip r:embed="rId6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A5BC-F7D2-BBD0-C00A-C6FD9D7B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NEUROSURGERY </a:t>
            </a:r>
          </a:p>
        </p:txBody>
      </p:sp>
      <p:pic>
        <p:nvPicPr>
          <p:cNvPr id="7" name="Picture 4" descr="Graphical user interface, chart, bar chart&#10;&#10;Description automatically generated">
            <a:extLst>
              <a:ext uri="{FF2B5EF4-FFF2-40B4-BE49-F238E27FC236}">
                <a16:creationId xmlns:a16="http://schemas.microsoft.com/office/drawing/2014/main" id="{D4D6FD0A-5316-E827-7FEE-64D4D16DB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47787"/>
            <a:ext cx="4584589" cy="275563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199A-A9B8-236E-ACEC-E9DF83F3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8BC78-C32C-0418-AFFE-4F5A9860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46672-23F2-54AB-6EA2-E29CE477B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451429" cy="91988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D0EA2B4-7C76-B49A-FDD5-168649F05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589" y="2247787"/>
            <a:ext cx="3347049" cy="2755631"/>
          </a:xfrm>
          <a:prstGeom prst="rect">
            <a:avLst/>
          </a:prstGeom>
        </p:spPr>
      </p:pic>
      <p:pic>
        <p:nvPicPr>
          <p:cNvPr id="9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C869519B-FF7F-B14A-04EA-2CFBDA8DF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638" y="2247788"/>
            <a:ext cx="3953233" cy="289027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FC6E79E-C834-0F2F-94C3-426E5235F5D7}"/>
              </a:ext>
            </a:extLst>
          </p:cNvPr>
          <p:cNvPicPr/>
          <p:nvPr/>
        </p:nvPicPr>
        <p:blipFill>
          <a:blip r:embed="rId6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93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6312-92E2-791E-9141-E646D9A8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45" y="909500"/>
            <a:ext cx="5657603" cy="1154917"/>
          </a:xfrm>
        </p:spPr>
        <p:txBody>
          <a:bodyPr>
            <a:normAutofit/>
          </a:bodyPr>
          <a:lstStyle/>
          <a:p>
            <a:r>
              <a:rPr lang="en-IN" dirty="0"/>
              <a:t>                             </a:t>
            </a:r>
            <a:endParaRPr lang="en-IN" sz="4000" b="1" dirty="0">
              <a:latin typeface="+mn-lt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67C9ABA-0EF1-2886-DB8F-EF6FD26C6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811380"/>
              </p:ext>
            </p:extLst>
          </p:nvPr>
        </p:nvGraphicFramePr>
        <p:xfrm>
          <a:off x="163283" y="442246"/>
          <a:ext cx="603365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37D37-6A94-73D3-22E8-060FDA1A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76C62-5832-D13F-53F3-2C293436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/>
          </a:p>
        </p:txBody>
      </p:sp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493E664C-02B1-CCEC-EB05-108592259461}"/>
              </a:ext>
            </a:extLst>
          </p:cNvPr>
          <p:cNvPicPr/>
          <p:nvPr/>
        </p:nvPicPr>
        <p:blipFill>
          <a:blip r:embed="rId7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CCC4B-7286-2CBC-C34E-6489A04B37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455640" cy="922549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EF39A9-62B9-0733-3DF2-84619EA1A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331056"/>
              </p:ext>
            </p:extLst>
          </p:nvPr>
        </p:nvGraphicFramePr>
        <p:xfrm>
          <a:off x="6766955" y="1333913"/>
          <a:ext cx="4114800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3D1C4F9-12DF-8008-5FBF-408E0FFD34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9633" y="3585096"/>
            <a:ext cx="2422567" cy="26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BAA-5CE9-0835-4986-DC655D5C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2" y="701383"/>
            <a:ext cx="6125203" cy="1325563"/>
          </a:xfrm>
        </p:spPr>
        <p:txBody>
          <a:bodyPr>
            <a:normAutofit/>
          </a:bodyPr>
          <a:lstStyle/>
          <a:p>
            <a:r>
              <a:rPr lang="en-US" sz="4400" dirty="0"/>
              <a:t>                     </a:t>
            </a:r>
            <a:r>
              <a:rPr lang="en-US" b="1" dirty="0"/>
              <a:t>RECOMMENDATIONS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A6F19-4715-0337-5584-1DEE774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2" y="2042946"/>
            <a:ext cx="5951031" cy="3616590"/>
          </a:xfrm>
        </p:spPr>
        <p:txBody>
          <a:bodyPr/>
          <a:lstStyle/>
          <a:p>
            <a:r>
              <a:rPr lang="en-US" sz="1800" dirty="0"/>
              <a:t>Procedure Specific Stickers</a:t>
            </a:r>
          </a:p>
          <a:p>
            <a:r>
              <a:rPr lang="en-US" sz="1800" dirty="0"/>
              <a:t>Printed Brochures And Information Sheets</a:t>
            </a:r>
          </a:p>
          <a:p>
            <a:r>
              <a:rPr lang="en-US" sz="1800" dirty="0"/>
              <a:t>Audio Visual Presentations</a:t>
            </a:r>
          </a:p>
          <a:p>
            <a:r>
              <a:rPr lang="en-US" sz="1800" dirty="0"/>
              <a:t>Extended Informed Consent Discussion</a:t>
            </a:r>
          </a:p>
          <a:p>
            <a:r>
              <a:rPr lang="en-US" sz="1800" dirty="0"/>
              <a:t>Audit Cycle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5E697-14A8-56AA-CB81-DBB8B386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3980F-BD78-8C44-A1B5-3A86E54A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16</a:t>
            </a:fld>
            <a:endParaRPr lang="en-IN"/>
          </a:p>
        </p:txBody>
      </p:sp>
      <p:pic>
        <p:nvPicPr>
          <p:cNvPr id="6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9B4B3D0-EFB1-4390-CC49-C2023E23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8"/>
          <a:stretch/>
        </p:blipFill>
        <p:spPr>
          <a:xfrm>
            <a:off x="6553374" y="1305824"/>
            <a:ext cx="4564569" cy="3525231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49ED38-F3E7-599D-AFEA-A8C0B0B84FB9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149701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A48D1-D966-7ED1-1847-38262E6D0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12372" cy="6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90" y="1585686"/>
            <a:ext cx="4476420" cy="1320511"/>
          </a:xfrm>
        </p:spPr>
        <p:txBody>
          <a:bodyPr/>
          <a:lstStyle/>
          <a:p>
            <a:pPr algn="ctr"/>
            <a:r>
              <a:rPr lang="en-IN" b="1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90" y="2997261"/>
            <a:ext cx="5545199" cy="1500187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cs typeface="AkayaKanadaka" panose="02010502080401010103" pitchFamily="2" charset="77"/>
              </a:rPr>
              <a:t>Consent has become the primary paradigm for protecting the legal rights of patients and guiding the ethical practice of medicine.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cs typeface="AkayaKanadaka" panose="02010502080401010103" pitchFamily="2" charset="77"/>
              </a:rPr>
              <a:t>It may be used for different purposes in different contexts: legal, ethical or administrative.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cs typeface="AkayaKanadaka" panose="02010502080401010103" pitchFamily="2" charset="77"/>
              </a:rPr>
              <a:t>Although these purposes overlap, they are not identical, thus leading to different standards and criteria for what constitutes “adequate” informed consent.</a:t>
            </a:r>
            <a:endParaRPr lang="en-IN" sz="1900" dirty="0">
              <a:solidFill>
                <a:schemeClr val="accent1">
                  <a:lumMod val="75000"/>
                </a:schemeClr>
              </a:solidFill>
              <a:cs typeface="AkayaKanadaka" panose="02010502080401010103" pitchFamily="2" charset="77"/>
            </a:endParaRPr>
          </a:p>
          <a:p>
            <a:endParaRPr lang="en-IN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633788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7"/>
            <a:ext cx="1305626" cy="614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BE0FC-28C9-6579-8E03-51C27136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54969" y="814708"/>
            <a:ext cx="4665332" cy="5312959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970B862-B3FC-99F5-E9B7-E52E9979889C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353800" y="28137"/>
            <a:ext cx="838200" cy="71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92314" y="1270559"/>
            <a:ext cx="5157788" cy="368458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Primary Objective: Audit of the quality of consent forms completion and improvement of practice. </a:t>
            </a:r>
            <a:endParaRPr lang="en-IN" sz="16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en-IN" sz="1600" dirty="0">
                <a:solidFill>
                  <a:schemeClr val="accent1">
                    <a:lumMod val="75000"/>
                  </a:schemeClr>
                </a:solidFill>
              </a:rPr>
              <a:t>Secondary Objective: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To achieve excellence in clinical practice and high level of health care provision, consent process need to be clear and precise.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5E261-923F-CB4C-B895-82B832F802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2314" y="766388"/>
            <a:ext cx="5157788" cy="82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dirty="0"/>
              <a:t>Objectives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E4498-D5CC-2D65-0AD5-AB7D2C801A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36958" y="1276528"/>
            <a:ext cx="6841898" cy="4493924"/>
          </a:xfrm>
        </p:spPr>
        <p:txBody>
          <a:bodyPr>
            <a:normAutofit/>
          </a:bodyPr>
          <a:lstStyle/>
          <a:p>
            <a:endParaRPr lang="en-IN" sz="1600" dirty="0"/>
          </a:p>
          <a:p>
            <a:endParaRPr lang="en-IN" sz="1600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50"/>
            <a:ext cx="1273383" cy="599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12AE0-8B0A-E71D-0C2D-3EDEF129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3993" y="3054233"/>
            <a:ext cx="4114886" cy="2736000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02DA26F-D373-A20E-E713-31C98B9E682E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353800" y="28137"/>
            <a:ext cx="838200" cy="66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E09D49E-67E3-E51A-F095-969A91275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50388"/>
              </p:ext>
            </p:extLst>
          </p:nvPr>
        </p:nvGraphicFramePr>
        <p:xfrm>
          <a:off x="5566138" y="577408"/>
          <a:ext cx="5341019" cy="570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1019">
                  <a:extLst>
                    <a:ext uri="{9D8B030D-6E8A-4147-A177-3AD203B41FA5}">
                      <a16:colId xmlns:a16="http://schemas.microsoft.com/office/drawing/2014/main" val="2059418459"/>
                    </a:ext>
                  </a:extLst>
                </a:gridCol>
              </a:tblGrid>
              <a:tr h="41951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IN" sz="1100" b="1" dirty="0"/>
                        <a:t>Methodology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59130"/>
                  </a:ext>
                </a:extLst>
              </a:tr>
              <a:tr h="523655">
                <a:tc>
                  <a:txBody>
                    <a:bodyPr/>
                    <a:lstStyle/>
                    <a:p>
                      <a:pPr lvl="0"/>
                      <a:r>
                        <a:rPr lang="en-US" sz="1100" b="1" dirty="0"/>
                        <a:t>Type of Study:</a:t>
                      </a:r>
                      <a:r>
                        <a:rPr lang="en-US" sz="1100" dirty="0"/>
                        <a:t> Qualitative Study.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65542"/>
                  </a:ext>
                </a:extLst>
              </a:tr>
              <a:tr h="419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Study Area:</a:t>
                      </a:r>
                      <a:r>
                        <a:rPr lang="en-US" sz="1100" b="1" u="sng" dirty="0"/>
                        <a:t> </a:t>
                      </a:r>
                      <a:r>
                        <a:rPr lang="en-US" sz="1100" dirty="0"/>
                        <a:t>Main OPD Area</a:t>
                      </a:r>
                      <a:endParaRPr lang="en-IN" sz="1100" dirty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48841"/>
                  </a:ext>
                </a:extLst>
              </a:tr>
              <a:tr h="375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Duration of Study: 6 weeks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569890"/>
                  </a:ext>
                </a:extLst>
              </a:tr>
              <a:tr h="375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Type of Data</a:t>
                      </a:r>
                      <a:r>
                        <a:rPr lang="en-US" sz="1100" dirty="0"/>
                        <a:t>: Qualitative Data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657936"/>
                  </a:ext>
                </a:extLst>
              </a:tr>
              <a:tr h="375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Technique</a:t>
                      </a:r>
                      <a:r>
                        <a:rPr lang="en-US" sz="1100" dirty="0"/>
                        <a:t>: Direct observation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947837"/>
                  </a:ext>
                </a:extLst>
              </a:tr>
              <a:tr h="419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Sample size</a:t>
                      </a:r>
                      <a:r>
                        <a:rPr lang="en-US" sz="1100" dirty="0"/>
                        <a:t>:  200(N=200)</a:t>
                      </a:r>
                      <a:endParaRPr lang="en-IN" sz="1100" dirty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445147"/>
                  </a:ext>
                </a:extLst>
              </a:tr>
              <a:tr h="317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Sampling Technique</a:t>
                      </a:r>
                      <a:r>
                        <a:rPr lang="en-US" sz="1100" dirty="0"/>
                        <a:t>: Stratified Randomized selection was done.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91765"/>
                  </a:ext>
                </a:extLst>
              </a:tr>
              <a:tr h="1078753">
                <a:tc>
                  <a:txBody>
                    <a:bodyPr/>
                    <a:lstStyle/>
                    <a:p>
                      <a:pPr lvl="0"/>
                      <a:r>
                        <a:rPr lang="en-US" sz="1100" b="1" dirty="0"/>
                        <a:t>Data Collection: </a:t>
                      </a:r>
                      <a:r>
                        <a:rPr lang="en-US" sz="1100" dirty="0"/>
                        <a:t>Primary and secondary.</a:t>
                      </a:r>
                      <a:endParaRPr lang="en-IN" sz="1100" dirty="0"/>
                    </a:p>
                    <a:p>
                      <a:r>
                        <a:rPr lang="en-US" sz="1100" dirty="0"/>
                        <a:t>Primary data collection was done by auditing the patients’ files in various IPDs to look for the completion of different types of consent forms.</a:t>
                      </a:r>
                      <a:endParaRPr lang="en-IN" sz="1100" dirty="0"/>
                    </a:p>
                    <a:p>
                      <a:r>
                        <a:rPr lang="en-US" sz="1100" dirty="0"/>
                        <a:t>Secondary data was collected through internet by various data sources like PubMed, google scholar for review of literature.</a:t>
                      </a:r>
                      <a:endParaRPr lang="en-IN" sz="1100" dirty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834717"/>
                  </a:ext>
                </a:extLst>
              </a:tr>
              <a:tr h="913944">
                <a:tc>
                  <a:txBody>
                    <a:bodyPr/>
                    <a:lstStyle/>
                    <a:p>
                      <a:pPr lvl="0"/>
                      <a:r>
                        <a:rPr lang="en-US" sz="1100" b="1" dirty="0"/>
                        <a:t>The Methods of Ratings</a:t>
                      </a:r>
                      <a:r>
                        <a:rPr lang="en-US" sz="1100" dirty="0"/>
                        <a:t>: Here we give ratings to the findings,</a:t>
                      </a:r>
                      <a:endParaRPr lang="en-IN" sz="1100" dirty="0"/>
                    </a:p>
                    <a:p>
                      <a:r>
                        <a:rPr lang="en-US" sz="1100" dirty="0"/>
                        <a:t>‘0’ Means the listed parameter is not documented in the form.</a:t>
                      </a:r>
                      <a:endParaRPr lang="en-IN" sz="1100" dirty="0"/>
                    </a:p>
                    <a:p>
                      <a:r>
                        <a:rPr lang="en-US" sz="1100" dirty="0"/>
                        <a:t>‘1’ Means the listed parameter is documented in the form.</a:t>
                      </a:r>
                      <a:endParaRPr lang="en-IN" sz="1100" dirty="0"/>
                    </a:p>
                    <a:p>
                      <a:r>
                        <a:rPr lang="en-US" sz="1100" dirty="0"/>
                        <a:t>‘3’ Means not applicable.</a:t>
                      </a:r>
                      <a:endParaRPr lang="en-IN" sz="1100" dirty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6213"/>
                  </a:ext>
                </a:extLst>
              </a:tr>
              <a:tr h="419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Data Analysis</a:t>
                      </a:r>
                      <a:r>
                        <a:rPr lang="en-US" sz="1100" dirty="0"/>
                        <a:t>: Using bar charts in Microsoft Excel </a:t>
                      </a:r>
                      <a:endParaRPr lang="en-IN" sz="1100" dirty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560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8AE-6CFE-445A-2B38-474CDAE2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br>
              <a:rPr lang="en-IN" dirty="0"/>
            </a:br>
            <a:r>
              <a:rPr lang="en-IN" dirty="0"/>
              <a:t>                     </a:t>
            </a:r>
            <a:r>
              <a:rPr lang="en-IN" b="1" dirty="0"/>
              <a:t>RATING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B0D9-BF01-56B2-D075-A5216043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‘0’ Means the listed parameter is not documented in form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‘1’ Means the listed parameter is documented clearly in form </a:t>
            </a:r>
          </a:p>
          <a:p>
            <a:r>
              <a:rPr lang="en-US" dirty="0">
                <a:ea typeface="+mn-lt"/>
                <a:cs typeface="+mn-lt"/>
              </a:rPr>
              <a:t>‘3’ Means  Not Applicable .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5A87-A8B3-5784-F3E6-5ECFF95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15BA-E9C2-B53D-DBDE-641B8387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35F29-00CB-21F4-89A1-510E9909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96271" cy="657223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1A28FAF-1041-6DF7-5D76-6341342D0D6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35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0FB3EF-046A-0AFD-ADD0-A1CED72710E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2631130"/>
              </p:ext>
            </p:extLst>
          </p:nvPr>
        </p:nvGraphicFramePr>
        <p:xfrm>
          <a:off x="510636" y="-93838"/>
          <a:ext cx="4868885" cy="466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B2F7C67-DF26-42C2-F66C-6FACDDD78A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1979201"/>
              </p:ext>
            </p:extLst>
          </p:nvPr>
        </p:nvGraphicFramePr>
        <p:xfrm>
          <a:off x="5802415" y="659833"/>
          <a:ext cx="5181600" cy="55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0948-E480-7A97-C30F-DA56F428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5B083-60EA-0252-F4F0-3D5D8FA3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33C08D-DBC4-69A1-9B33-5F73D7E622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06175" cy="614815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1B16864-4DE8-63E7-F595-A5D3F154EC7E}"/>
              </a:ext>
            </a:extLst>
          </p:cNvPr>
          <p:cNvPicPr/>
          <p:nvPr/>
        </p:nvPicPr>
        <p:blipFill>
          <a:blip r:embed="rId14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6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</a:t>
            </a:r>
          </a:p>
        </p:txBody>
      </p:sp>
      <p:pic>
        <p:nvPicPr>
          <p:cNvPr id="7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2C0C583-0156-C3AE-0772-546E024B0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116" y="2247787"/>
            <a:ext cx="4572396" cy="275563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567543" cy="737841"/>
          </a:xfrm>
          <a:prstGeom prst="rect">
            <a:avLst/>
          </a:prstGeom>
        </p:spPr>
      </p:pic>
      <p:pic>
        <p:nvPicPr>
          <p:cNvPr id="8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C6AD7880-FCBF-C04E-05CB-B7A2B6A43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516" y="2247787"/>
            <a:ext cx="3386084" cy="2755631"/>
          </a:xfrm>
          <a:prstGeom prst="rect">
            <a:avLst/>
          </a:prstGeom>
        </p:spPr>
      </p:pic>
      <p:pic>
        <p:nvPicPr>
          <p:cNvPr id="9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027E1CBA-1496-DC2B-7CCA-D56FAD389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555" y="2247787"/>
            <a:ext cx="3476445" cy="2755631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42A4F3-E220-8035-7A08-6B52D5477743}"/>
              </a:ext>
            </a:extLst>
          </p:cNvPr>
          <p:cNvPicPr/>
          <p:nvPr/>
        </p:nvPicPr>
        <p:blipFill>
          <a:blip r:embed="rId6"/>
          <a:srcRect r="72842"/>
          <a:stretch>
            <a:fillRect/>
          </a:stretch>
        </p:blipFill>
        <p:spPr bwMode="auto">
          <a:xfrm>
            <a:off x="11074401" y="28137"/>
            <a:ext cx="1117600" cy="8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ENT </a:t>
            </a:r>
          </a:p>
        </p:txBody>
      </p:sp>
      <p:pic>
        <p:nvPicPr>
          <p:cNvPr id="7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1815736-675D-7D70-2065-487B0C12D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75380"/>
            <a:ext cx="4401981" cy="25295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452A5-4A37-38F4-E86E-331DB99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814286" cy="853983"/>
          </a:xfrm>
          <a:prstGeom prst="rect">
            <a:avLst/>
          </a:prstGeom>
        </p:spPr>
      </p:pic>
      <p:pic>
        <p:nvPicPr>
          <p:cNvPr id="8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C4925CD-7BA1-388B-07F4-375C0D85E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103" y="1975379"/>
            <a:ext cx="3814374" cy="2513314"/>
          </a:xfrm>
          <a:prstGeom prst="rect">
            <a:avLst/>
          </a:prstGeom>
        </p:spPr>
      </p:pic>
      <p:pic>
        <p:nvPicPr>
          <p:cNvPr id="9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FD980920-A6F2-91E4-9367-38E33D93A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086" y="2032000"/>
            <a:ext cx="3323770" cy="2478195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A7AE571-0A3D-0CB6-42D0-3507616274FE}"/>
              </a:ext>
            </a:extLst>
          </p:cNvPr>
          <p:cNvPicPr/>
          <p:nvPr/>
        </p:nvPicPr>
        <p:blipFill>
          <a:blip r:embed="rId6"/>
          <a:srcRect r="72842"/>
          <a:stretch>
            <a:fillRect/>
          </a:stretch>
        </p:blipFill>
        <p:spPr bwMode="auto">
          <a:xfrm>
            <a:off x="11088915" y="28136"/>
            <a:ext cx="1103086" cy="10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GASTROENTEROLOGY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DE0FA2E-0BD2-9C7B-7023-008836C59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133600"/>
            <a:ext cx="4383314" cy="339988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537E-F258-FF89-BDC8-88EC70E7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736679" cy="817453"/>
          </a:xfrm>
          <a:prstGeom prst="rect">
            <a:avLst/>
          </a:prstGeom>
        </p:spPr>
      </p:pic>
      <p:pic>
        <p:nvPicPr>
          <p:cNvPr id="8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250C8B0-D6FF-0CC4-72F2-21BAFFE41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315" y="2133600"/>
            <a:ext cx="3792746" cy="3399882"/>
          </a:xfrm>
          <a:prstGeom prst="rect">
            <a:avLst/>
          </a:prstGeom>
        </p:spPr>
      </p:pic>
      <p:pic>
        <p:nvPicPr>
          <p:cNvPr id="9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2D58FA3-341D-41CE-1C74-8D4F677BB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061" y="2133599"/>
            <a:ext cx="3792746" cy="339988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36B5A54-8B02-8FAE-990C-AF6363E04905}"/>
              </a:ext>
            </a:extLst>
          </p:cNvPr>
          <p:cNvPicPr/>
          <p:nvPr/>
        </p:nvPicPr>
        <p:blipFill>
          <a:blip r:embed="rId6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NEUROLOGY</a:t>
            </a:r>
          </a:p>
        </p:txBody>
      </p:sp>
      <p:pic>
        <p:nvPicPr>
          <p:cNvPr id="7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26C5B94-E77E-2400-5B90-DABAC3165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45703"/>
            <a:ext cx="4501132" cy="275563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015394" cy="948644"/>
          </a:xfrm>
          <a:prstGeom prst="rect">
            <a:avLst/>
          </a:prstGeom>
        </p:spPr>
      </p:pic>
      <p:pic>
        <p:nvPicPr>
          <p:cNvPr id="8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E689FFFF-8E88-BBD5-B0DD-A7715834A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560" y="2645703"/>
            <a:ext cx="3605840" cy="2831263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00EE4DF-087F-352B-CFCB-FB7559539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110" y="2539613"/>
            <a:ext cx="3390180" cy="3043441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F393F5-738C-E2DD-293C-8EA3D42EE05B}"/>
              </a:ext>
            </a:extLst>
          </p:cNvPr>
          <p:cNvPicPr/>
          <p:nvPr/>
        </p:nvPicPr>
        <p:blipFill>
          <a:blip r:embed="rId6"/>
          <a:srcRect r="72842"/>
          <a:stretch>
            <a:fillRect/>
          </a:stretch>
        </p:blipFill>
        <p:spPr bwMode="auto">
          <a:xfrm>
            <a:off x="11140261" y="49908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520</Words>
  <Application>Microsoft Office PowerPoint</Application>
  <PresentationFormat>Widescreen</PresentationFormat>
  <Paragraphs>101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Consent Form Audit Fortis Memorial Research Institute, Gurugram</vt:lpstr>
      <vt:lpstr>Introduction </vt:lpstr>
      <vt:lpstr>PowerPoint Presentation</vt:lpstr>
      <vt:lpstr>                       RATING METHOD</vt:lpstr>
      <vt:lpstr>PowerPoint Presentation</vt:lpstr>
      <vt:lpstr>RESULTS</vt:lpstr>
      <vt:lpstr>ENT </vt:lpstr>
      <vt:lpstr>GASTROENTEROLOGY</vt:lpstr>
      <vt:lpstr>NEUROLOGY</vt:lpstr>
      <vt:lpstr>GENERAL SURGERY</vt:lpstr>
      <vt:lpstr>ORTHOPAEDICS </vt:lpstr>
      <vt:lpstr>CARDIOLOGY</vt:lpstr>
      <vt:lpstr>UROLOGY</vt:lpstr>
      <vt:lpstr>NEUROSURGERY </vt:lpstr>
      <vt:lpstr>                             </vt:lpstr>
      <vt:lpstr>                    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Meenakshi Sharma</cp:lastModifiedBy>
  <cp:revision>12</cp:revision>
  <dcterms:created xsi:type="dcterms:W3CDTF">2022-05-20T15:11:38Z</dcterms:created>
  <dcterms:modified xsi:type="dcterms:W3CDTF">2022-12-15T06:05:05Z</dcterms:modified>
</cp:coreProperties>
</file>