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77" r:id="rId12"/>
    <p:sldId id="267" r:id="rId13"/>
    <p:sldId id="268" r:id="rId14"/>
    <p:sldId id="269" r:id="rId15"/>
    <p:sldId id="270" r:id="rId16"/>
    <p:sldId id="276" r:id="rId17"/>
    <p:sldId id="271"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40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yati Bansal" userId="9949d8d605367bb4" providerId="LiveId" clId="{837BD8A3-F784-4DE7-8808-2455640590D5}"/>
    <pc:docChg chg="undo custSel addSld delSld modSld sldOrd">
      <pc:chgData name="Jayati Bansal" userId="9949d8d605367bb4" providerId="LiveId" clId="{837BD8A3-F784-4DE7-8808-2455640590D5}" dt="2022-06-27T19:00:33.460" v="1521" actId="1076"/>
      <pc:docMkLst>
        <pc:docMk/>
      </pc:docMkLst>
      <pc:sldChg chg="addSp modSp">
        <pc:chgData name="Jayati Bansal" userId="9949d8d605367bb4" providerId="LiveId" clId="{837BD8A3-F784-4DE7-8808-2455640590D5}" dt="2022-06-27T18:40:55.353" v="1229" actId="1076"/>
        <pc:sldMkLst>
          <pc:docMk/>
          <pc:sldMk cId="1002327971" sldId="256"/>
        </pc:sldMkLst>
        <pc:picChg chg="add mod">
          <ac:chgData name="Jayati Bansal" userId="9949d8d605367bb4" providerId="LiveId" clId="{837BD8A3-F784-4DE7-8808-2455640590D5}" dt="2022-06-27T18:40:55.353" v="1229" actId="1076"/>
          <ac:picMkLst>
            <pc:docMk/>
            <pc:sldMk cId="1002327971" sldId="256"/>
            <ac:picMk id="1026" creationId="{3EB927C5-3355-7AB1-B4B4-9CE3A73E1F0F}"/>
          </ac:picMkLst>
        </pc:picChg>
      </pc:sldChg>
      <pc:sldChg chg="addSp modSp">
        <pc:chgData name="Jayati Bansal" userId="9949d8d605367bb4" providerId="LiveId" clId="{837BD8A3-F784-4DE7-8808-2455640590D5}" dt="2022-06-27T18:41:04.371" v="1231" actId="1076"/>
        <pc:sldMkLst>
          <pc:docMk/>
          <pc:sldMk cId="2689009412" sldId="258"/>
        </pc:sldMkLst>
        <pc:picChg chg="add mod">
          <ac:chgData name="Jayati Bansal" userId="9949d8d605367bb4" providerId="LiveId" clId="{837BD8A3-F784-4DE7-8808-2455640590D5}" dt="2022-06-27T18:41:04.371" v="1231" actId="1076"/>
          <ac:picMkLst>
            <pc:docMk/>
            <pc:sldMk cId="2689009412" sldId="258"/>
            <ac:picMk id="4" creationId="{4E81A5F1-3A90-B45B-E117-98F7236FB5D1}"/>
          </ac:picMkLst>
        </pc:picChg>
      </pc:sldChg>
      <pc:sldChg chg="addSp delSp modSp mod">
        <pc:chgData name="Jayati Bansal" userId="9949d8d605367bb4" providerId="LiveId" clId="{837BD8A3-F784-4DE7-8808-2455640590D5}" dt="2022-06-27T18:41:06.731" v="1232"/>
        <pc:sldMkLst>
          <pc:docMk/>
          <pc:sldMk cId="2657319646" sldId="259"/>
        </pc:sldMkLst>
        <pc:spChg chg="add del mod">
          <ac:chgData name="Jayati Bansal" userId="9949d8d605367bb4" providerId="LiveId" clId="{837BD8A3-F784-4DE7-8808-2455640590D5}" dt="2022-06-27T12:33:21.368" v="2" actId="478"/>
          <ac:spMkLst>
            <pc:docMk/>
            <pc:sldMk cId="2657319646" sldId="259"/>
            <ac:spMk id="2" creationId="{FB689081-EDD4-5F11-14AA-C37A20603736}"/>
          </ac:spMkLst>
        </pc:spChg>
        <pc:spChg chg="add mod">
          <ac:chgData name="Jayati Bansal" userId="9949d8d605367bb4" providerId="LiveId" clId="{837BD8A3-F784-4DE7-8808-2455640590D5}" dt="2022-06-27T18:31:10.214" v="1218" actId="1076"/>
          <ac:spMkLst>
            <pc:docMk/>
            <pc:sldMk cId="2657319646" sldId="259"/>
            <ac:spMk id="5" creationId="{495ED66D-83F8-082A-5E9D-7D1CD5CE18AD}"/>
          </ac:spMkLst>
        </pc:spChg>
        <pc:spChg chg="add mod">
          <ac:chgData name="Jayati Bansal" userId="9949d8d605367bb4" providerId="LiveId" clId="{837BD8A3-F784-4DE7-8808-2455640590D5}" dt="2022-06-27T12:38:53.042" v="79" actId="1076"/>
          <ac:spMkLst>
            <pc:docMk/>
            <pc:sldMk cId="2657319646" sldId="259"/>
            <ac:spMk id="6" creationId="{FA977209-4A47-1C6A-E6E6-6BB23D8054D0}"/>
          </ac:spMkLst>
        </pc:spChg>
        <pc:picChg chg="add mod modCrop">
          <ac:chgData name="Jayati Bansal" userId="9949d8d605367bb4" providerId="LiveId" clId="{837BD8A3-F784-4DE7-8808-2455640590D5}" dt="2022-06-27T18:31:05.054" v="1217" actId="688"/>
          <ac:picMkLst>
            <pc:docMk/>
            <pc:sldMk cId="2657319646" sldId="259"/>
            <ac:picMk id="4" creationId="{E1A5ED57-0970-E73B-8F7E-2D38F63144E3}"/>
          </ac:picMkLst>
        </pc:picChg>
        <pc:picChg chg="add mod">
          <ac:chgData name="Jayati Bansal" userId="9949d8d605367bb4" providerId="LiveId" clId="{837BD8A3-F784-4DE7-8808-2455640590D5}" dt="2022-06-27T18:41:06.731" v="1232"/>
          <ac:picMkLst>
            <pc:docMk/>
            <pc:sldMk cId="2657319646" sldId="259"/>
            <ac:picMk id="7" creationId="{55EEBC49-B474-086D-3434-BEA301811664}"/>
          </ac:picMkLst>
        </pc:picChg>
      </pc:sldChg>
      <pc:sldChg chg="addSp delSp modSp new mod">
        <pc:chgData name="Jayati Bansal" userId="9949d8d605367bb4" providerId="LiveId" clId="{837BD8A3-F784-4DE7-8808-2455640590D5}" dt="2022-06-27T18:41:12.290" v="1233"/>
        <pc:sldMkLst>
          <pc:docMk/>
          <pc:sldMk cId="2087098822" sldId="260"/>
        </pc:sldMkLst>
        <pc:picChg chg="add del mod">
          <ac:chgData name="Jayati Bansal" userId="9949d8d605367bb4" providerId="LiveId" clId="{837BD8A3-F784-4DE7-8808-2455640590D5}" dt="2022-06-27T12:58:10.602" v="110" actId="478"/>
          <ac:picMkLst>
            <pc:docMk/>
            <pc:sldMk cId="2087098822" sldId="260"/>
            <ac:picMk id="2" creationId="{23F131EE-BF0E-9CFB-ACB7-A1038BA433A9}"/>
          </ac:picMkLst>
        </pc:picChg>
        <pc:picChg chg="add mod">
          <ac:chgData name="Jayati Bansal" userId="9949d8d605367bb4" providerId="LiveId" clId="{837BD8A3-F784-4DE7-8808-2455640590D5}" dt="2022-06-27T12:59:23.725" v="128" actId="14100"/>
          <ac:picMkLst>
            <pc:docMk/>
            <pc:sldMk cId="2087098822" sldId="260"/>
            <ac:picMk id="3" creationId="{3108B3CB-8AA0-F0D5-DED8-11645B5C1A8B}"/>
          </ac:picMkLst>
        </pc:picChg>
        <pc:picChg chg="add mod">
          <ac:chgData name="Jayati Bansal" userId="9949d8d605367bb4" providerId="LiveId" clId="{837BD8A3-F784-4DE7-8808-2455640590D5}" dt="2022-06-27T18:41:12.290" v="1233"/>
          <ac:picMkLst>
            <pc:docMk/>
            <pc:sldMk cId="2087098822" sldId="260"/>
            <ac:picMk id="4" creationId="{1F076052-9F9B-EE7D-30A0-86E0FBC30143}"/>
          </ac:picMkLst>
        </pc:picChg>
        <pc:picChg chg="add mod ord">
          <ac:chgData name="Jayati Bansal" userId="9949d8d605367bb4" providerId="LiveId" clId="{837BD8A3-F784-4DE7-8808-2455640590D5}" dt="2022-06-27T13:01:13.797" v="131" actId="167"/>
          <ac:picMkLst>
            <pc:docMk/>
            <pc:sldMk cId="2087098822" sldId="260"/>
            <ac:picMk id="5" creationId="{CCF05328-6E6E-5765-FEEE-E0F5F0A72622}"/>
          </ac:picMkLst>
        </pc:picChg>
      </pc:sldChg>
      <pc:sldChg chg="addSp modSp new mod">
        <pc:chgData name="Jayati Bansal" userId="9949d8d605367bb4" providerId="LiveId" clId="{837BD8A3-F784-4DE7-8808-2455640590D5}" dt="2022-06-27T18:41:15.170" v="1234"/>
        <pc:sldMkLst>
          <pc:docMk/>
          <pc:sldMk cId="2929770257" sldId="261"/>
        </pc:sldMkLst>
        <pc:picChg chg="add mod">
          <ac:chgData name="Jayati Bansal" userId="9949d8d605367bb4" providerId="LiveId" clId="{837BD8A3-F784-4DE7-8808-2455640590D5}" dt="2022-06-27T13:01:28.569" v="134" actId="1076"/>
          <ac:picMkLst>
            <pc:docMk/>
            <pc:sldMk cId="2929770257" sldId="261"/>
            <ac:picMk id="2" creationId="{8E03D6FE-44ED-DE44-0983-F9FFF9F7DFC3}"/>
          </ac:picMkLst>
        </pc:picChg>
        <pc:picChg chg="add mod ord">
          <ac:chgData name="Jayati Bansal" userId="9949d8d605367bb4" providerId="LiveId" clId="{837BD8A3-F784-4DE7-8808-2455640590D5}" dt="2022-06-27T13:01:22.552" v="133" actId="167"/>
          <ac:picMkLst>
            <pc:docMk/>
            <pc:sldMk cId="2929770257" sldId="261"/>
            <ac:picMk id="4" creationId="{7E0AD72F-22C7-4657-FA3C-1D79ABD1A736}"/>
          </ac:picMkLst>
        </pc:picChg>
        <pc:picChg chg="add mod">
          <ac:chgData name="Jayati Bansal" userId="9949d8d605367bb4" providerId="LiveId" clId="{837BD8A3-F784-4DE7-8808-2455640590D5}" dt="2022-06-27T18:41:15.170" v="1234"/>
          <ac:picMkLst>
            <pc:docMk/>
            <pc:sldMk cId="2929770257" sldId="261"/>
            <ac:picMk id="5" creationId="{4E13E512-4098-33C7-AAC5-02EDA7C9C76B}"/>
          </ac:picMkLst>
        </pc:picChg>
      </pc:sldChg>
      <pc:sldChg chg="addSp modSp new">
        <pc:chgData name="Jayati Bansal" userId="9949d8d605367bb4" providerId="LiveId" clId="{837BD8A3-F784-4DE7-8808-2455640590D5}" dt="2022-06-27T18:41:23.486" v="1236" actId="1076"/>
        <pc:sldMkLst>
          <pc:docMk/>
          <pc:sldMk cId="2905821483" sldId="262"/>
        </pc:sldMkLst>
        <pc:picChg chg="add mod">
          <ac:chgData name="Jayati Bansal" userId="9949d8d605367bb4" providerId="LiveId" clId="{837BD8A3-F784-4DE7-8808-2455640590D5}" dt="2022-06-27T13:11:54.002" v="136"/>
          <ac:picMkLst>
            <pc:docMk/>
            <pc:sldMk cId="2905821483" sldId="262"/>
            <ac:picMk id="3" creationId="{BBD83B60-61BC-AA72-D9C6-F27C16C28E25}"/>
          </ac:picMkLst>
        </pc:picChg>
        <pc:picChg chg="add mod">
          <ac:chgData name="Jayati Bansal" userId="9949d8d605367bb4" providerId="LiveId" clId="{837BD8A3-F784-4DE7-8808-2455640590D5}" dt="2022-06-27T18:41:23.486" v="1236" actId="1076"/>
          <ac:picMkLst>
            <pc:docMk/>
            <pc:sldMk cId="2905821483" sldId="262"/>
            <ac:picMk id="4" creationId="{D733E900-569D-1BC6-6E56-5BEAE1E83882}"/>
          </ac:picMkLst>
        </pc:picChg>
      </pc:sldChg>
      <pc:sldChg chg="addSp modSp new mod">
        <pc:chgData name="Jayati Bansal" userId="9949d8d605367bb4" providerId="LiveId" clId="{837BD8A3-F784-4DE7-8808-2455640590D5}" dt="2022-06-27T18:41:32.031" v="1239" actId="1076"/>
        <pc:sldMkLst>
          <pc:docMk/>
          <pc:sldMk cId="1252895625" sldId="263"/>
        </pc:sldMkLst>
        <pc:spChg chg="add mod">
          <ac:chgData name="Jayati Bansal" userId="9949d8d605367bb4" providerId="LiveId" clId="{837BD8A3-F784-4DE7-8808-2455640590D5}" dt="2022-06-27T15:36:33.738" v="182" actId="208"/>
          <ac:spMkLst>
            <pc:docMk/>
            <pc:sldMk cId="1252895625" sldId="263"/>
            <ac:spMk id="4" creationId="{21BEBD74-0D62-9856-7EF8-EF4BD9D4CBE0}"/>
          </ac:spMkLst>
        </pc:spChg>
        <pc:spChg chg="add mod">
          <ac:chgData name="Jayati Bansal" userId="9949d8d605367bb4" providerId="LiveId" clId="{837BD8A3-F784-4DE7-8808-2455640590D5}" dt="2022-06-27T15:37:52.867" v="208" actId="1037"/>
          <ac:spMkLst>
            <pc:docMk/>
            <pc:sldMk cId="1252895625" sldId="263"/>
            <ac:spMk id="5" creationId="{18621AB7-BFD2-5ADA-2D06-96DE55C6434D}"/>
          </ac:spMkLst>
        </pc:spChg>
        <pc:picChg chg="add mod">
          <ac:chgData name="Jayati Bansal" userId="9949d8d605367bb4" providerId="LiveId" clId="{837BD8A3-F784-4DE7-8808-2455640590D5}" dt="2022-06-27T13:47:17.191" v="141" actId="14100"/>
          <ac:picMkLst>
            <pc:docMk/>
            <pc:sldMk cId="1252895625" sldId="263"/>
            <ac:picMk id="3" creationId="{0CC1C378-D2CA-8704-9277-C5739BED0965}"/>
          </ac:picMkLst>
        </pc:picChg>
        <pc:picChg chg="add mod">
          <ac:chgData name="Jayati Bansal" userId="9949d8d605367bb4" providerId="LiveId" clId="{837BD8A3-F784-4DE7-8808-2455640590D5}" dt="2022-06-27T18:41:32.031" v="1239" actId="1076"/>
          <ac:picMkLst>
            <pc:docMk/>
            <pc:sldMk cId="1252895625" sldId="263"/>
            <ac:picMk id="6" creationId="{DDB717B3-3A53-24F6-8367-5C9A91073E19}"/>
          </ac:picMkLst>
        </pc:picChg>
      </pc:sldChg>
      <pc:sldChg chg="addSp delSp modSp new mod">
        <pc:chgData name="Jayati Bansal" userId="9949d8d605367bb4" providerId="LiveId" clId="{837BD8A3-F784-4DE7-8808-2455640590D5}" dt="2022-06-27T18:41:38.735" v="1241" actId="1076"/>
        <pc:sldMkLst>
          <pc:docMk/>
          <pc:sldMk cId="821760788" sldId="264"/>
        </pc:sldMkLst>
        <pc:spChg chg="add mod">
          <ac:chgData name="Jayati Bansal" userId="9949d8d605367bb4" providerId="LiveId" clId="{837BD8A3-F784-4DE7-8808-2455640590D5}" dt="2022-06-27T14:06:36.548" v="176" actId="1076"/>
          <ac:spMkLst>
            <pc:docMk/>
            <pc:sldMk cId="821760788" sldId="264"/>
            <ac:spMk id="2" creationId="{CF169A99-F45B-257B-0986-6B076F58572F}"/>
          </ac:spMkLst>
        </pc:spChg>
        <pc:picChg chg="add mod">
          <ac:chgData name="Jayati Bansal" userId="9949d8d605367bb4" providerId="LiveId" clId="{837BD8A3-F784-4DE7-8808-2455640590D5}" dt="2022-06-27T18:19:47.307" v="898" actId="14100"/>
          <ac:picMkLst>
            <pc:docMk/>
            <pc:sldMk cId="821760788" sldId="264"/>
            <ac:picMk id="4" creationId="{178343F1-80B0-390C-C1C4-607537D31023}"/>
          </ac:picMkLst>
        </pc:picChg>
        <pc:picChg chg="add mod">
          <ac:chgData name="Jayati Bansal" userId="9949d8d605367bb4" providerId="LiveId" clId="{837BD8A3-F784-4DE7-8808-2455640590D5}" dt="2022-06-27T18:41:38.735" v="1241" actId="1076"/>
          <ac:picMkLst>
            <pc:docMk/>
            <pc:sldMk cId="821760788" sldId="264"/>
            <ac:picMk id="6" creationId="{967AB8AB-C844-CB00-1BF4-7FA624905851}"/>
          </ac:picMkLst>
        </pc:picChg>
        <pc:picChg chg="add del mod">
          <ac:chgData name="Jayati Bansal" userId="9949d8d605367bb4" providerId="LiveId" clId="{837BD8A3-F784-4DE7-8808-2455640590D5}" dt="2022-06-27T18:14:36.119" v="823"/>
          <ac:picMkLst>
            <pc:docMk/>
            <pc:sldMk cId="821760788" sldId="264"/>
            <ac:picMk id="3074" creationId="{9B33EA4B-0096-568A-1F7C-7AE63E132503}"/>
          </ac:picMkLst>
        </pc:picChg>
        <pc:picChg chg="add mod">
          <ac:chgData name="Jayati Bansal" userId="9949d8d605367bb4" providerId="LiveId" clId="{837BD8A3-F784-4DE7-8808-2455640590D5}" dt="2022-06-27T18:15:16.232" v="832" actId="1076"/>
          <ac:picMkLst>
            <pc:docMk/>
            <pc:sldMk cId="821760788" sldId="264"/>
            <ac:picMk id="3076" creationId="{C34F00F5-A9D6-F73E-ED7A-26E589609291}"/>
          </ac:picMkLst>
        </pc:picChg>
        <pc:picChg chg="add del mod">
          <ac:chgData name="Jayati Bansal" userId="9949d8d605367bb4" providerId="LiveId" clId="{837BD8A3-F784-4DE7-8808-2455640590D5}" dt="2022-06-27T18:16:17.508" v="839" actId="478"/>
          <ac:picMkLst>
            <pc:docMk/>
            <pc:sldMk cId="821760788" sldId="264"/>
            <ac:picMk id="3078" creationId="{7FF3E5B2-7A45-A554-C4D9-90CC5E1D4883}"/>
          </ac:picMkLst>
        </pc:picChg>
        <pc:picChg chg="add mod">
          <ac:chgData name="Jayati Bansal" userId="9949d8d605367bb4" providerId="LiveId" clId="{837BD8A3-F784-4DE7-8808-2455640590D5}" dt="2022-06-27T18:19:30.133" v="896" actId="1076"/>
          <ac:picMkLst>
            <pc:docMk/>
            <pc:sldMk cId="821760788" sldId="264"/>
            <ac:picMk id="3080" creationId="{0FC7E04C-7945-EB21-1ACF-E55A0D8AC688}"/>
          </ac:picMkLst>
        </pc:picChg>
      </pc:sldChg>
      <pc:sldChg chg="addSp modSp add mod">
        <pc:chgData name="Jayati Bansal" userId="9949d8d605367bb4" providerId="LiveId" clId="{837BD8A3-F784-4DE7-8808-2455640590D5}" dt="2022-06-27T18:41:45.840" v="1243" actId="1076"/>
        <pc:sldMkLst>
          <pc:docMk/>
          <pc:sldMk cId="2438787204" sldId="265"/>
        </pc:sldMkLst>
        <pc:spChg chg="mod">
          <ac:chgData name="Jayati Bansal" userId="9949d8d605367bb4" providerId="LiveId" clId="{837BD8A3-F784-4DE7-8808-2455640590D5}" dt="2022-06-27T18:18:40.998" v="889" actId="1076"/>
          <ac:spMkLst>
            <pc:docMk/>
            <pc:sldMk cId="2438787204" sldId="265"/>
            <ac:spMk id="2" creationId="{CF169A99-F45B-257B-0986-6B076F58572F}"/>
          </ac:spMkLst>
        </pc:spChg>
        <pc:picChg chg="add mod">
          <ac:chgData name="Jayati Bansal" userId="9949d8d605367bb4" providerId="LiveId" clId="{837BD8A3-F784-4DE7-8808-2455640590D5}" dt="2022-06-27T18:41:45.840" v="1243" actId="1076"/>
          <ac:picMkLst>
            <pc:docMk/>
            <pc:sldMk cId="2438787204" sldId="265"/>
            <ac:picMk id="5" creationId="{6EF8B654-8E4C-D67A-6444-F0FA4A71079F}"/>
          </ac:picMkLst>
        </pc:picChg>
        <pc:picChg chg="add mod">
          <ac:chgData name="Jayati Bansal" userId="9949d8d605367bb4" providerId="LiveId" clId="{837BD8A3-F784-4DE7-8808-2455640590D5}" dt="2022-06-27T18:18:31.115" v="886" actId="1035"/>
          <ac:picMkLst>
            <pc:docMk/>
            <pc:sldMk cId="2438787204" sldId="265"/>
            <ac:picMk id="4098" creationId="{1A5A59B9-4EE3-76FD-5126-3087AB41DF45}"/>
          </ac:picMkLst>
        </pc:picChg>
        <pc:picChg chg="add mod">
          <ac:chgData name="Jayati Bansal" userId="9949d8d605367bb4" providerId="LiveId" clId="{837BD8A3-F784-4DE7-8808-2455640590D5}" dt="2022-06-27T18:18:24.052" v="864" actId="1076"/>
          <ac:picMkLst>
            <pc:docMk/>
            <pc:sldMk cId="2438787204" sldId="265"/>
            <ac:picMk id="4100" creationId="{5F758C11-C218-6A8F-CB8D-14FDB53A31C0}"/>
          </ac:picMkLst>
        </pc:picChg>
      </pc:sldChg>
      <pc:sldChg chg="addSp delSp modSp add mod">
        <pc:chgData name="Jayati Bansal" userId="9949d8d605367bb4" providerId="LiveId" clId="{837BD8A3-F784-4DE7-8808-2455640590D5}" dt="2022-06-27T18:41:49.443" v="1244"/>
        <pc:sldMkLst>
          <pc:docMk/>
          <pc:sldMk cId="3247221894" sldId="266"/>
        </pc:sldMkLst>
        <pc:spChg chg="mod">
          <ac:chgData name="Jayati Bansal" userId="9949d8d605367bb4" providerId="LiveId" clId="{837BD8A3-F784-4DE7-8808-2455640590D5}" dt="2022-06-27T18:21:15.690" v="915" actId="1076"/>
          <ac:spMkLst>
            <pc:docMk/>
            <pc:sldMk cId="3247221894" sldId="266"/>
            <ac:spMk id="2" creationId="{CF169A99-F45B-257B-0986-6B076F58572F}"/>
          </ac:spMkLst>
        </pc:spChg>
        <pc:graphicFrameChg chg="add del mod">
          <ac:chgData name="Jayati Bansal" userId="9949d8d605367bb4" providerId="LiveId" clId="{837BD8A3-F784-4DE7-8808-2455640590D5}" dt="2022-06-27T18:22:45.225" v="921" actId="478"/>
          <ac:graphicFrameMkLst>
            <pc:docMk/>
            <pc:sldMk cId="3247221894" sldId="266"/>
            <ac:graphicFrameMk id="5" creationId="{A51E8F6E-FFDC-9A40-F804-D7A281E02914}"/>
          </ac:graphicFrameMkLst>
        </pc:graphicFrameChg>
        <pc:graphicFrameChg chg="add mod">
          <ac:chgData name="Jayati Bansal" userId="9949d8d605367bb4" providerId="LiveId" clId="{837BD8A3-F784-4DE7-8808-2455640590D5}" dt="2022-06-27T18:26:06.284" v="1099" actId="1076"/>
          <ac:graphicFrameMkLst>
            <pc:docMk/>
            <pc:sldMk cId="3247221894" sldId="266"/>
            <ac:graphicFrameMk id="6" creationId="{A51E8F6E-FFDC-9A40-F804-D7A281E02914}"/>
          </ac:graphicFrameMkLst>
        </pc:graphicFrameChg>
        <pc:picChg chg="add mod">
          <ac:chgData name="Jayati Bansal" userId="9949d8d605367bb4" providerId="LiveId" clId="{837BD8A3-F784-4DE7-8808-2455640590D5}" dt="2022-06-27T18:41:49.443" v="1244"/>
          <ac:picMkLst>
            <pc:docMk/>
            <pc:sldMk cId="3247221894" sldId="266"/>
            <ac:picMk id="7" creationId="{2FC3C191-5013-82DF-F5F7-0132D2A3AA6E}"/>
          </ac:picMkLst>
        </pc:picChg>
        <pc:picChg chg="add mod">
          <ac:chgData name="Jayati Bansal" userId="9949d8d605367bb4" providerId="LiveId" clId="{837BD8A3-F784-4DE7-8808-2455640590D5}" dt="2022-06-27T18:25:47.061" v="1095" actId="14100"/>
          <ac:picMkLst>
            <pc:docMk/>
            <pc:sldMk cId="3247221894" sldId="266"/>
            <ac:picMk id="5122" creationId="{00FF1212-ADBA-1A52-E63B-1A598CA69894}"/>
          </ac:picMkLst>
        </pc:picChg>
        <pc:picChg chg="add mod">
          <ac:chgData name="Jayati Bansal" userId="9949d8d605367bb4" providerId="LiveId" clId="{837BD8A3-F784-4DE7-8808-2455640590D5}" dt="2022-06-27T18:25:55.792" v="1097" actId="1076"/>
          <ac:picMkLst>
            <pc:docMk/>
            <pc:sldMk cId="3247221894" sldId="266"/>
            <ac:picMk id="5124" creationId="{8A3911A4-946D-20A6-98A8-12B266C28F47}"/>
          </ac:picMkLst>
        </pc:picChg>
      </pc:sldChg>
      <pc:sldChg chg="addSp delSp modSp new mod">
        <pc:chgData name="Jayati Bansal" userId="9949d8d605367bb4" providerId="LiveId" clId="{837BD8A3-F784-4DE7-8808-2455640590D5}" dt="2022-06-27T18:42:05.469" v="1249" actId="1076"/>
        <pc:sldMkLst>
          <pc:docMk/>
          <pc:sldMk cId="3859772593" sldId="267"/>
        </pc:sldMkLst>
        <pc:spChg chg="add del mod">
          <ac:chgData name="Jayati Bansal" userId="9949d8d605367bb4" providerId="LiveId" clId="{837BD8A3-F784-4DE7-8808-2455640590D5}" dt="2022-06-27T15:40:57.533" v="216" actId="478"/>
          <ac:spMkLst>
            <pc:docMk/>
            <pc:sldMk cId="3859772593" sldId="267"/>
            <ac:spMk id="3" creationId="{03BB29C0-9CE3-EDCC-D409-9B79568AC9E1}"/>
          </ac:spMkLst>
        </pc:spChg>
        <pc:picChg chg="add mod">
          <ac:chgData name="Jayati Bansal" userId="9949d8d605367bb4" providerId="LiveId" clId="{837BD8A3-F784-4DE7-8808-2455640590D5}" dt="2022-06-27T18:42:05.469" v="1249" actId="1076"/>
          <ac:picMkLst>
            <pc:docMk/>
            <pc:sldMk cId="3859772593" sldId="267"/>
            <ac:picMk id="3" creationId="{57656221-2CF8-5EEA-CDB8-360B0A67C0DA}"/>
          </ac:picMkLst>
        </pc:picChg>
        <pc:picChg chg="add mod">
          <ac:chgData name="Jayati Bansal" userId="9949d8d605367bb4" providerId="LiveId" clId="{837BD8A3-F784-4DE7-8808-2455640590D5}" dt="2022-06-27T15:52:02.996" v="217"/>
          <ac:picMkLst>
            <pc:docMk/>
            <pc:sldMk cId="3859772593" sldId="267"/>
            <ac:picMk id="5" creationId="{7AFE8E8D-1BC1-6048-ECC8-9F4D6E1FFA4C}"/>
          </ac:picMkLst>
        </pc:picChg>
      </pc:sldChg>
      <pc:sldChg chg="addSp modSp new mod">
        <pc:chgData name="Jayati Bansal" userId="9949d8d605367bb4" providerId="LiveId" clId="{837BD8A3-F784-4DE7-8808-2455640590D5}" dt="2022-06-27T18:42:08.567" v="1250"/>
        <pc:sldMkLst>
          <pc:docMk/>
          <pc:sldMk cId="444721567" sldId="268"/>
        </pc:sldMkLst>
        <pc:spChg chg="add mod">
          <ac:chgData name="Jayati Bansal" userId="9949d8d605367bb4" providerId="LiveId" clId="{837BD8A3-F784-4DE7-8808-2455640590D5}" dt="2022-06-27T18:23:44.768" v="1008" actId="1076"/>
          <ac:spMkLst>
            <pc:docMk/>
            <pc:sldMk cId="444721567" sldId="268"/>
            <ac:spMk id="2" creationId="{D070965D-00AC-A658-53C1-AE6B70EFD56C}"/>
          </ac:spMkLst>
        </pc:spChg>
        <pc:picChg chg="add mod">
          <ac:chgData name="Jayati Bansal" userId="9949d8d605367bb4" providerId="LiveId" clId="{837BD8A3-F784-4DE7-8808-2455640590D5}" dt="2022-06-27T15:54:14.850" v="219"/>
          <ac:picMkLst>
            <pc:docMk/>
            <pc:sldMk cId="444721567" sldId="268"/>
            <ac:picMk id="3" creationId="{1D7CB4D5-5D0D-7563-5CF5-DD33DF695C89}"/>
          </ac:picMkLst>
        </pc:picChg>
        <pc:picChg chg="add mod">
          <ac:chgData name="Jayati Bansal" userId="9949d8d605367bb4" providerId="LiveId" clId="{837BD8A3-F784-4DE7-8808-2455640590D5}" dt="2022-06-27T18:42:08.567" v="1250"/>
          <ac:picMkLst>
            <pc:docMk/>
            <pc:sldMk cId="444721567" sldId="268"/>
            <ac:picMk id="4" creationId="{B670F378-3128-6217-6262-E4DB4C2E0C05}"/>
          </ac:picMkLst>
        </pc:picChg>
      </pc:sldChg>
      <pc:sldChg chg="addSp modSp new mod">
        <pc:chgData name="Jayati Bansal" userId="9949d8d605367bb4" providerId="LiveId" clId="{837BD8A3-F784-4DE7-8808-2455640590D5}" dt="2022-06-27T18:42:10.769" v="1251"/>
        <pc:sldMkLst>
          <pc:docMk/>
          <pc:sldMk cId="2167694873" sldId="269"/>
        </pc:sldMkLst>
        <pc:spChg chg="add mod">
          <ac:chgData name="Jayati Bansal" userId="9949d8d605367bb4" providerId="LiveId" clId="{837BD8A3-F784-4DE7-8808-2455640590D5}" dt="2022-06-27T17:50:28.434" v="399" actId="1076"/>
          <ac:spMkLst>
            <pc:docMk/>
            <pc:sldMk cId="2167694873" sldId="269"/>
            <ac:spMk id="2" creationId="{713ACA8F-55A2-642D-6CB7-F7BEB3D0EB77}"/>
          </ac:spMkLst>
        </pc:spChg>
        <pc:picChg chg="add mod">
          <ac:chgData name="Jayati Bansal" userId="9949d8d605367bb4" providerId="LiveId" clId="{837BD8A3-F784-4DE7-8808-2455640590D5}" dt="2022-06-27T15:55:08.632" v="221"/>
          <ac:picMkLst>
            <pc:docMk/>
            <pc:sldMk cId="2167694873" sldId="269"/>
            <ac:picMk id="3" creationId="{6D9D06EC-6E68-5C44-91CA-9C5731521D59}"/>
          </ac:picMkLst>
        </pc:picChg>
        <pc:picChg chg="add mod">
          <ac:chgData name="Jayati Bansal" userId="9949d8d605367bb4" providerId="LiveId" clId="{837BD8A3-F784-4DE7-8808-2455640590D5}" dt="2022-06-27T18:42:10.769" v="1251"/>
          <ac:picMkLst>
            <pc:docMk/>
            <pc:sldMk cId="2167694873" sldId="269"/>
            <ac:picMk id="5" creationId="{D08934D5-A772-0D19-B3CB-8B6EAB7F1D8A}"/>
          </ac:picMkLst>
        </pc:picChg>
        <pc:picChg chg="add mod">
          <ac:chgData name="Jayati Bansal" userId="9949d8d605367bb4" providerId="LiveId" clId="{837BD8A3-F784-4DE7-8808-2455640590D5}" dt="2022-06-27T17:50:24.471" v="398" actId="1076"/>
          <ac:picMkLst>
            <pc:docMk/>
            <pc:sldMk cId="2167694873" sldId="269"/>
            <ac:picMk id="2050" creationId="{D0D5DD1B-017C-1728-2990-0B320E71D12D}"/>
          </ac:picMkLst>
        </pc:picChg>
      </pc:sldChg>
      <pc:sldChg chg="addSp modSp new mod">
        <pc:chgData name="Jayati Bansal" userId="9949d8d605367bb4" providerId="LiveId" clId="{837BD8A3-F784-4DE7-8808-2455640590D5}" dt="2022-06-27T18:42:17.316" v="1253" actId="1076"/>
        <pc:sldMkLst>
          <pc:docMk/>
          <pc:sldMk cId="3842966961" sldId="270"/>
        </pc:sldMkLst>
        <pc:spChg chg="add">
          <ac:chgData name="Jayati Bansal" userId="9949d8d605367bb4" providerId="LiveId" clId="{837BD8A3-F784-4DE7-8808-2455640590D5}" dt="2022-06-27T15:56:26.881" v="223" actId="22"/>
          <ac:spMkLst>
            <pc:docMk/>
            <pc:sldMk cId="3842966961" sldId="270"/>
            <ac:spMk id="3" creationId="{4C1556EA-D094-F5B4-0EE5-EB914A4A22DF}"/>
          </ac:spMkLst>
        </pc:spChg>
        <pc:spChg chg="add mod">
          <ac:chgData name="Jayati Bansal" userId="9949d8d605367bb4" providerId="LiveId" clId="{837BD8A3-F784-4DE7-8808-2455640590D5}" dt="2022-06-27T17:53:02.378" v="442" actId="12"/>
          <ac:spMkLst>
            <pc:docMk/>
            <pc:sldMk cId="3842966961" sldId="270"/>
            <ac:spMk id="6" creationId="{C09B773E-A1AF-D90D-A6CB-319306B9D342}"/>
          </ac:spMkLst>
        </pc:spChg>
        <pc:picChg chg="add mod">
          <ac:chgData name="Jayati Bansal" userId="9949d8d605367bb4" providerId="LiveId" clId="{837BD8A3-F784-4DE7-8808-2455640590D5}" dt="2022-06-27T16:01:26.392" v="252" actId="1076"/>
          <ac:picMkLst>
            <pc:docMk/>
            <pc:sldMk cId="3842966961" sldId="270"/>
            <ac:picMk id="5" creationId="{4F332787-4C05-7F7C-320B-7F5157EC6654}"/>
          </ac:picMkLst>
        </pc:picChg>
        <pc:picChg chg="add mod">
          <ac:chgData name="Jayati Bansal" userId="9949d8d605367bb4" providerId="LiveId" clId="{837BD8A3-F784-4DE7-8808-2455640590D5}" dt="2022-06-27T18:42:17.316" v="1253" actId="1076"/>
          <ac:picMkLst>
            <pc:docMk/>
            <pc:sldMk cId="3842966961" sldId="270"/>
            <ac:picMk id="7" creationId="{3AF96300-B833-0D75-E671-49A6DF6BDB74}"/>
          </ac:picMkLst>
        </pc:picChg>
      </pc:sldChg>
      <pc:sldChg chg="addSp delSp modSp new mod">
        <pc:chgData name="Jayati Bansal" userId="9949d8d605367bb4" providerId="LiveId" clId="{837BD8A3-F784-4DE7-8808-2455640590D5}" dt="2022-06-27T18:42:26.494" v="1255" actId="1076"/>
        <pc:sldMkLst>
          <pc:docMk/>
          <pc:sldMk cId="3953401404" sldId="271"/>
        </pc:sldMkLst>
        <pc:spChg chg="add mod">
          <ac:chgData name="Jayati Bansal" userId="9949d8d605367bb4" providerId="LiveId" clId="{837BD8A3-F784-4DE7-8808-2455640590D5}" dt="2022-06-27T17:55:14.769" v="462" actId="1036"/>
          <ac:spMkLst>
            <pc:docMk/>
            <pc:sldMk cId="3953401404" sldId="271"/>
            <ac:spMk id="3" creationId="{FAFE0799-6D9B-3219-D908-AF6D0A7A5818}"/>
          </ac:spMkLst>
        </pc:spChg>
        <pc:spChg chg="add del mod">
          <ac:chgData name="Jayati Bansal" userId="9949d8d605367bb4" providerId="LiveId" clId="{837BD8A3-F784-4DE7-8808-2455640590D5}" dt="2022-06-27T16:15:38.706" v="264"/>
          <ac:spMkLst>
            <pc:docMk/>
            <pc:sldMk cId="3953401404" sldId="271"/>
            <ac:spMk id="4" creationId="{6EB634E5-B56A-06E1-0C29-90253CDC6008}"/>
          </ac:spMkLst>
        </pc:spChg>
        <pc:spChg chg="add mod">
          <ac:chgData name="Jayati Bansal" userId="9949d8d605367bb4" providerId="LiveId" clId="{837BD8A3-F784-4DE7-8808-2455640590D5}" dt="2022-06-27T17:55:27.173" v="465" actId="113"/>
          <ac:spMkLst>
            <pc:docMk/>
            <pc:sldMk cId="3953401404" sldId="271"/>
            <ac:spMk id="6" creationId="{4432456C-DADE-75BF-4AAF-333A9D3E6483}"/>
          </ac:spMkLst>
        </pc:spChg>
        <pc:spChg chg="add del mod">
          <ac:chgData name="Jayati Bansal" userId="9949d8d605367bb4" providerId="LiveId" clId="{837BD8A3-F784-4DE7-8808-2455640590D5}" dt="2022-06-27T17:54:27.234" v="447"/>
          <ac:spMkLst>
            <pc:docMk/>
            <pc:sldMk cId="3953401404" sldId="271"/>
            <ac:spMk id="7" creationId="{3BAD7A66-CE92-B445-B4D0-4B81E0E1B3E3}"/>
          </ac:spMkLst>
        </pc:spChg>
        <pc:spChg chg="add mod">
          <ac:chgData name="Jayati Bansal" userId="9949d8d605367bb4" providerId="LiveId" clId="{837BD8A3-F784-4DE7-8808-2455640590D5}" dt="2022-06-27T17:55:23.122" v="463" actId="1076"/>
          <ac:spMkLst>
            <pc:docMk/>
            <pc:sldMk cId="3953401404" sldId="271"/>
            <ac:spMk id="9" creationId="{BF63EB39-241F-2BF4-8BCB-6FCED80681AE}"/>
          </ac:spMkLst>
        </pc:spChg>
        <pc:spChg chg="add mod">
          <ac:chgData name="Jayati Bansal" userId="9949d8d605367bb4" providerId="LiveId" clId="{837BD8A3-F784-4DE7-8808-2455640590D5}" dt="2022-06-27T17:59:53.004" v="608" actId="120"/>
          <ac:spMkLst>
            <pc:docMk/>
            <pc:sldMk cId="3953401404" sldId="271"/>
            <ac:spMk id="10" creationId="{F3747F7E-8189-9341-B5CE-5D9C611C27C8}"/>
          </ac:spMkLst>
        </pc:spChg>
        <pc:spChg chg="add mod">
          <ac:chgData name="Jayati Bansal" userId="9949d8d605367bb4" providerId="LiveId" clId="{837BD8A3-F784-4DE7-8808-2455640590D5}" dt="2022-06-27T18:03:04.153" v="779" actId="1076"/>
          <ac:spMkLst>
            <pc:docMk/>
            <pc:sldMk cId="3953401404" sldId="271"/>
            <ac:spMk id="11" creationId="{C56AFF88-CF6D-C55A-23E2-E9B03981249D}"/>
          </ac:spMkLst>
        </pc:spChg>
        <pc:picChg chg="add mod">
          <ac:chgData name="Jayati Bansal" userId="9949d8d605367bb4" providerId="LiveId" clId="{837BD8A3-F784-4DE7-8808-2455640590D5}" dt="2022-06-27T17:55:11.293" v="461" actId="1076"/>
          <ac:picMkLst>
            <pc:docMk/>
            <pc:sldMk cId="3953401404" sldId="271"/>
            <ac:picMk id="2" creationId="{9CE5ED14-4AAD-DDAB-2D84-5BC621AEC364}"/>
          </ac:picMkLst>
        </pc:picChg>
        <pc:picChg chg="add mod">
          <ac:chgData name="Jayati Bansal" userId="9949d8d605367bb4" providerId="LiveId" clId="{837BD8A3-F784-4DE7-8808-2455640590D5}" dt="2022-06-27T18:42:26.494" v="1255" actId="1076"/>
          <ac:picMkLst>
            <pc:docMk/>
            <pc:sldMk cId="3953401404" sldId="271"/>
            <ac:picMk id="8" creationId="{D1846C26-A406-CA0B-BEED-3A4FB8D3A4FC}"/>
          </ac:picMkLst>
        </pc:picChg>
      </pc:sldChg>
      <pc:sldChg chg="addSp modSp new del mod">
        <pc:chgData name="Jayati Bansal" userId="9949d8d605367bb4" providerId="LiveId" clId="{837BD8A3-F784-4DE7-8808-2455640590D5}" dt="2022-06-27T18:03:07.928" v="780" actId="47"/>
        <pc:sldMkLst>
          <pc:docMk/>
          <pc:sldMk cId="2971917367" sldId="272"/>
        </pc:sldMkLst>
        <pc:spChg chg="add mod">
          <ac:chgData name="Jayati Bansal" userId="9949d8d605367bb4" providerId="LiveId" clId="{837BD8A3-F784-4DE7-8808-2455640590D5}" dt="2022-06-27T16:20:59.721" v="292"/>
          <ac:spMkLst>
            <pc:docMk/>
            <pc:sldMk cId="2971917367" sldId="272"/>
            <ac:spMk id="3" creationId="{BA5B0BCE-6995-D30A-3911-55637B4F77D2}"/>
          </ac:spMkLst>
        </pc:spChg>
        <pc:spChg chg="add mod">
          <ac:chgData name="Jayati Bansal" userId="9949d8d605367bb4" providerId="LiveId" clId="{837BD8A3-F784-4DE7-8808-2455640590D5}" dt="2022-06-27T16:35:10.386" v="357" actId="403"/>
          <ac:spMkLst>
            <pc:docMk/>
            <pc:sldMk cId="2971917367" sldId="272"/>
            <ac:spMk id="5" creationId="{B3431907-78B0-9BCB-9565-E68A304B0EB7}"/>
          </ac:spMkLst>
        </pc:spChg>
        <pc:picChg chg="add mod">
          <ac:chgData name="Jayati Bansal" userId="9949d8d605367bb4" providerId="LiveId" clId="{837BD8A3-F784-4DE7-8808-2455640590D5}" dt="2022-06-27T16:22:11.514" v="301" actId="1076"/>
          <ac:picMkLst>
            <pc:docMk/>
            <pc:sldMk cId="2971917367" sldId="272"/>
            <ac:picMk id="2" creationId="{714209A0-C299-965D-7102-B743FCAD2122}"/>
          </ac:picMkLst>
        </pc:picChg>
      </pc:sldChg>
      <pc:sldChg chg="addSp modSp new mod">
        <pc:chgData name="Jayati Bansal" userId="9949d8d605367bb4" providerId="LiveId" clId="{837BD8A3-F784-4DE7-8808-2455640590D5}" dt="2022-06-27T18:42:28.822" v="1256"/>
        <pc:sldMkLst>
          <pc:docMk/>
          <pc:sldMk cId="1135744860" sldId="273"/>
        </pc:sldMkLst>
        <pc:picChg chg="add mod">
          <ac:chgData name="Jayati Bansal" userId="9949d8d605367bb4" providerId="LiveId" clId="{837BD8A3-F784-4DE7-8808-2455640590D5}" dt="2022-06-27T16:32:12.939" v="354" actId="1076"/>
          <ac:picMkLst>
            <pc:docMk/>
            <pc:sldMk cId="1135744860" sldId="273"/>
            <ac:picMk id="3" creationId="{E69E217B-B091-1DD6-D00F-C2710A777628}"/>
          </ac:picMkLst>
        </pc:picChg>
        <pc:picChg chg="add mod">
          <ac:chgData name="Jayati Bansal" userId="9949d8d605367bb4" providerId="LiveId" clId="{837BD8A3-F784-4DE7-8808-2455640590D5}" dt="2022-06-27T18:42:28.822" v="1256"/>
          <ac:picMkLst>
            <pc:docMk/>
            <pc:sldMk cId="1135744860" sldId="273"/>
            <ac:picMk id="4" creationId="{3B5FD990-D15E-1EA2-CE5A-3D538CBFBD7E}"/>
          </ac:picMkLst>
        </pc:picChg>
        <pc:picChg chg="add mod">
          <ac:chgData name="Jayati Bansal" userId="9949d8d605367bb4" providerId="LiveId" clId="{837BD8A3-F784-4DE7-8808-2455640590D5}" dt="2022-06-27T16:32:18.465" v="355" actId="1076"/>
          <ac:picMkLst>
            <pc:docMk/>
            <pc:sldMk cId="1135744860" sldId="273"/>
            <ac:picMk id="5" creationId="{F0EBDF14-A261-1180-CF9F-C0C7D0D30FA0}"/>
          </ac:picMkLst>
        </pc:picChg>
      </pc:sldChg>
      <pc:sldChg chg="addSp delSp modSp new mod">
        <pc:chgData name="Jayati Bansal" userId="9949d8d605367bb4" providerId="LiveId" clId="{837BD8A3-F784-4DE7-8808-2455640590D5}" dt="2022-06-27T18:42:31.083" v="1257"/>
        <pc:sldMkLst>
          <pc:docMk/>
          <pc:sldMk cId="2505144750" sldId="274"/>
        </pc:sldMkLst>
        <pc:spChg chg="add del">
          <ac:chgData name="Jayati Bansal" userId="9949d8d605367bb4" providerId="LiveId" clId="{837BD8A3-F784-4DE7-8808-2455640590D5}" dt="2022-06-27T16:29:09.363" v="316" actId="478"/>
          <ac:spMkLst>
            <pc:docMk/>
            <pc:sldMk cId="2505144750" sldId="274"/>
            <ac:spMk id="4" creationId="{02D263AC-7B7F-CB2C-35CD-56CF6F1487C2}"/>
          </ac:spMkLst>
        </pc:spChg>
        <pc:picChg chg="add del mod">
          <ac:chgData name="Jayati Bansal" userId="9949d8d605367bb4" providerId="LiveId" clId="{837BD8A3-F784-4DE7-8808-2455640590D5}" dt="2022-06-27T16:32:47.447" v="356" actId="14100"/>
          <ac:picMkLst>
            <pc:docMk/>
            <pc:sldMk cId="2505144750" sldId="274"/>
            <ac:picMk id="3" creationId="{726BCD35-C8FE-FE58-33F7-D5A508089A9B}"/>
          </ac:picMkLst>
        </pc:picChg>
        <pc:picChg chg="add mod">
          <ac:chgData name="Jayati Bansal" userId="9949d8d605367bb4" providerId="LiveId" clId="{837BD8A3-F784-4DE7-8808-2455640590D5}" dt="2022-06-27T18:42:31.083" v="1257"/>
          <ac:picMkLst>
            <pc:docMk/>
            <pc:sldMk cId="2505144750" sldId="274"/>
            <ac:picMk id="5" creationId="{D5EA6CA1-3B5B-1312-7FA1-2289652C7D2D}"/>
          </ac:picMkLst>
        </pc:picChg>
        <pc:picChg chg="add mod">
          <ac:chgData name="Jayati Bansal" userId="9949d8d605367bb4" providerId="LiveId" clId="{837BD8A3-F784-4DE7-8808-2455640590D5}" dt="2022-06-27T16:31:50.507" v="331" actId="1076"/>
          <ac:picMkLst>
            <pc:docMk/>
            <pc:sldMk cId="2505144750" sldId="274"/>
            <ac:picMk id="6" creationId="{D4E0F775-FCFD-F352-9881-1751684B27E9}"/>
          </ac:picMkLst>
        </pc:picChg>
      </pc:sldChg>
      <pc:sldChg chg="addSp delSp modSp new del mod">
        <pc:chgData name="Jayati Bansal" userId="9949d8d605367bb4" providerId="LiveId" clId="{837BD8A3-F784-4DE7-8808-2455640590D5}" dt="2022-06-27T18:36:36.859" v="1224" actId="47"/>
        <pc:sldMkLst>
          <pc:docMk/>
          <pc:sldMk cId="1048131381" sldId="275"/>
        </pc:sldMkLst>
        <pc:spChg chg="add del mod">
          <ac:chgData name="Jayati Bansal" userId="9949d8d605367bb4" providerId="LiveId" clId="{837BD8A3-F784-4DE7-8808-2455640590D5}" dt="2022-06-27T18:36:30.216" v="1221" actId="478"/>
          <ac:spMkLst>
            <pc:docMk/>
            <pc:sldMk cId="1048131381" sldId="275"/>
            <ac:spMk id="2" creationId="{D674A64A-0667-1C25-011E-F8E7E152510F}"/>
          </ac:spMkLst>
        </pc:spChg>
      </pc:sldChg>
      <pc:sldChg chg="addSp modSp new mod ord">
        <pc:chgData name="Jayati Bansal" userId="9949d8d605367bb4" providerId="LiveId" clId="{837BD8A3-F784-4DE7-8808-2455640590D5}" dt="2022-06-27T19:00:33.460" v="1521" actId="1076"/>
        <pc:sldMkLst>
          <pc:docMk/>
          <pc:sldMk cId="2341629295" sldId="276"/>
        </pc:sldMkLst>
        <pc:spChg chg="add mod">
          <ac:chgData name="Jayati Bansal" userId="9949d8d605367bb4" providerId="LiveId" clId="{837BD8A3-F784-4DE7-8808-2455640590D5}" dt="2022-06-27T18:44:41.725" v="1259" actId="1076"/>
          <ac:spMkLst>
            <pc:docMk/>
            <pc:sldMk cId="2341629295" sldId="276"/>
            <ac:spMk id="2" creationId="{51C71A3C-0E4C-A24B-48F2-701D65918305}"/>
          </ac:spMkLst>
        </pc:spChg>
        <pc:spChg chg="add mod">
          <ac:chgData name="Jayati Bansal" userId="9949d8d605367bb4" providerId="LiveId" clId="{837BD8A3-F784-4DE7-8808-2455640590D5}" dt="2022-06-27T18:49:05.476" v="1349" actId="14100"/>
          <ac:spMkLst>
            <pc:docMk/>
            <pc:sldMk cId="2341629295" sldId="276"/>
            <ac:spMk id="8" creationId="{B6F4987C-A6F1-0422-8DEF-975FC98A1640}"/>
          </ac:spMkLst>
        </pc:spChg>
        <pc:spChg chg="add mod">
          <ac:chgData name="Jayati Bansal" userId="9949d8d605367bb4" providerId="LiveId" clId="{837BD8A3-F784-4DE7-8808-2455640590D5}" dt="2022-06-27T18:58:38.824" v="1475" actId="1038"/>
          <ac:spMkLst>
            <pc:docMk/>
            <pc:sldMk cId="2341629295" sldId="276"/>
            <ac:spMk id="13" creationId="{4A0CCE0F-00B4-D9FC-F4E0-B8F5C1F0A941}"/>
          </ac:spMkLst>
        </pc:spChg>
        <pc:picChg chg="add mod modCrop">
          <ac:chgData name="Jayati Bansal" userId="9949d8d605367bb4" providerId="LiveId" clId="{837BD8A3-F784-4DE7-8808-2455640590D5}" dt="2022-06-27T18:56:41.545" v="1422" actId="14100"/>
          <ac:picMkLst>
            <pc:docMk/>
            <pc:sldMk cId="2341629295" sldId="276"/>
            <ac:picMk id="4" creationId="{DF18F23C-7CB8-78CE-82F9-E9B91D440168}"/>
          </ac:picMkLst>
        </pc:picChg>
        <pc:picChg chg="add mod modCrop">
          <ac:chgData name="Jayati Bansal" userId="9949d8d605367bb4" providerId="LiveId" clId="{837BD8A3-F784-4DE7-8808-2455640590D5}" dt="2022-06-27T18:48:57.592" v="1342" actId="1038"/>
          <ac:picMkLst>
            <pc:docMk/>
            <pc:sldMk cId="2341629295" sldId="276"/>
            <ac:picMk id="6" creationId="{F1F9832A-52FA-C222-B764-48884DCDF85C}"/>
          </ac:picMkLst>
        </pc:picChg>
        <pc:picChg chg="add mod">
          <ac:chgData name="Jayati Bansal" userId="9949d8d605367bb4" providerId="LiveId" clId="{837BD8A3-F784-4DE7-8808-2455640590D5}" dt="2022-06-27T18:49:10.475" v="1350" actId="1076"/>
          <ac:picMkLst>
            <pc:docMk/>
            <pc:sldMk cId="2341629295" sldId="276"/>
            <ac:picMk id="7" creationId="{144C726F-1AF0-81D5-8C0E-4F435D62588B}"/>
          </ac:picMkLst>
        </pc:picChg>
        <pc:picChg chg="add mod">
          <ac:chgData name="Jayati Bansal" userId="9949d8d605367bb4" providerId="LiveId" clId="{837BD8A3-F784-4DE7-8808-2455640590D5}" dt="2022-06-27T18:58:44.647" v="1499" actId="1037"/>
          <ac:picMkLst>
            <pc:docMk/>
            <pc:sldMk cId="2341629295" sldId="276"/>
            <ac:picMk id="9" creationId="{C2938A87-60A7-D111-DE4F-C213FEF9729D}"/>
          </ac:picMkLst>
        </pc:picChg>
        <pc:picChg chg="add mod modCrop">
          <ac:chgData name="Jayati Bansal" userId="9949d8d605367bb4" providerId="LiveId" clId="{837BD8A3-F784-4DE7-8808-2455640590D5}" dt="2022-06-27T19:00:27.303" v="1520" actId="1076"/>
          <ac:picMkLst>
            <pc:docMk/>
            <pc:sldMk cId="2341629295" sldId="276"/>
            <ac:picMk id="11" creationId="{C5EEA557-503F-EFA4-F428-6A3FC7462A52}"/>
          </ac:picMkLst>
        </pc:picChg>
        <pc:picChg chg="add mod modCrop">
          <ac:chgData name="Jayati Bansal" userId="9949d8d605367bb4" providerId="LiveId" clId="{837BD8A3-F784-4DE7-8808-2455640590D5}" dt="2022-06-27T19:00:23.104" v="1519" actId="1076"/>
          <ac:picMkLst>
            <pc:docMk/>
            <pc:sldMk cId="2341629295" sldId="276"/>
            <ac:picMk id="15" creationId="{A258B423-7E09-56BA-20E5-C727CB18AFCB}"/>
          </ac:picMkLst>
        </pc:picChg>
        <pc:picChg chg="add mod modCrop">
          <ac:chgData name="Jayati Bansal" userId="9949d8d605367bb4" providerId="LiveId" clId="{837BD8A3-F784-4DE7-8808-2455640590D5}" dt="2022-06-27T19:00:33.460" v="1521" actId="1076"/>
          <ac:picMkLst>
            <pc:docMk/>
            <pc:sldMk cId="2341629295" sldId="276"/>
            <ac:picMk id="17" creationId="{8F88D209-B423-F8C1-DE4E-5E912341F3BA}"/>
          </ac:picMkLst>
        </pc:picChg>
      </pc:sldChg>
      <pc:sldChg chg="addSp modSp new mod">
        <pc:chgData name="Jayati Bansal" userId="9949d8d605367bb4" providerId="LiveId" clId="{837BD8A3-F784-4DE7-8808-2455640590D5}" dt="2022-06-27T18:41:58.396" v="1247" actId="1076"/>
        <pc:sldMkLst>
          <pc:docMk/>
          <pc:sldMk cId="1119897177" sldId="277"/>
        </pc:sldMkLst>
        <pc:spChg chg="add mod">
          <ac:chgData name="Jayati Bansal" userId="9949d8d605367bb4" providerId="LiveId" clId="{837BD8A3-F784-4DE7-8808-2455640590D5}" dt="2022-06-27T18:28:43.793" v="1213" actId="1076"/>
          <ac:spMkLst>
            <pc:docMk/>
            <pc:sldMk cId="1119897177" sldId="277"/>
            <ac:spMk id="5" creationId="{1E4BBEB3-1182-D9EE-CF6D-24BF81CE9B98}"/>
          </ac:spMkLst>
        </pc:spChg>
        <pc:graphicFrameChg chg="add mod">
          <ac:chgData name="Jayati Bansal" userId="9949d8d605367bb4" providerId="LiveId" clId="{837BD8A3-F784-4DE7-8808-2455640590D5}" dt="2022-06-27T18:28:59.655" v="1216" actId="1076"/>
          <ac:graphicFrameMkLst>
            <pc:docMk/>
            <pc:sldMk cId="1119897177" sldId="277"/>
            <ac:graphicFrameMk id="3" creationId="{6F7B72B3-17ED-8FEB-97D1-C6240996FCBA}"/>
          </ac:graphicFrameMkLst>
        </pc:graphicFrameChg>
        <pc:picChg chg="add mod">
          <ac:chgData name="Jayati Bansal" userId="9949d8d605367bb4" providerId="LiveId" clId="{837BD8A3-F784-4DE7-8808-2455640590D5}" dt="2022-06-27T18:41:58.396" v="1247" actId="1076"/>
          <ac:picMkLst>
            <pc:docMk/>
            <pc:sldMk cId="1119897177" sldId="277"/>
            <ac:picMk id="6" creationId="{44F38456-0287-BF37-FE96-3ACE51F891FD}"/>
          </ac:picMkLst>
        </pc:picChg>
        <pc:picChg chg="add mod">
          <ac:chgData name="Jayati Bansal" userId="9949d8d605367bb4" providerId="LiveId" clId="{837BD8A3-F784-4DE7-8808-2455640590D5}" dt="2022-06-27T18:28:53.563" v="1215" actId="1076"/>
          <ac:picMkLst>
            <pc:docMk/>
            <pc:sldMk cId="1119897177" sldId="277"/>
            <ac:picMk id="6146" creationId="{C2F0D2AA-D840-1A91-FFE8-D735FC67F9B4}"/>
          </ac:picMkLst>
        </pc:picChg>
      </pc:sldChg>
    </pc:docChg>
  </pc:docChgLst>
  <pc:docChgLst>
    <pc:chgData name="Meenakshi Sharma" userId="d7662562-788c-4d68-9a0b-0ce5e2a0744e" providerId="ADAL" clId="{210D806B-F35E-4709-AA9D-0DC9397D35C4}"/>
    <pc:docChg chg="modSld">
      <pc:chgData name="Meenakshi Sharma" userId="d7662562-788c-4d68-9a0b-0ce5e2a0744e" providerId="ADAL" clId="{210D806B-F35E-4709-AA9D-0DC9397D35C4}" dt="2022-12-15T05:56:24.395" v="3" actId="1076"/>
      <pc:docMkLst>
        <pc:docMk/>
      </pc:docMkLst>
      <pc:sldChg chg="modSp mod">
        <pc:chgData name="Meenakshi Sharma" userId="d7662562-788c-4d68-9a0b-0ce5e2a0744e" providerId="ADAL" clId="{210D806B-F35E-4709-AA9D-0DC9397D35C4}" dt="2022-12-15T05:56:24.395" v="3" actId="1076"/>
        <pc:sldMkLst>
          <pc:docMk/>
          <pc:sldMk cId="2689009412" sldId="258"/>
        </pc:sldMkLst>
        <pc:picChg chg="mod">
          <ac:chgData name="Meenakshi Sharma" userId="d7662562-788c-4d68-9a0b-0ce5e2a0744e" providerId="ADAL" clId="{210D806B-F35E-4709-AA9D-0DC9397D35C4}" dt="2022-12-15T05:56:24.395" v="3" actId="1076"/>
          <ac:picMkLst>
            <pc:docMk/>
            <pc:sldMk cId="2689009412" sldId="258"/>
            <ac:picMk id="3" creationId="{875B6842-B637-4910-8F0B-E6035AA2276F}"/>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JAYATI\Downloads\recruitment%20data%20analysis%20(2).xlsx22%2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AYATI\Downloads\recruitment%20data%20analysis%20(2).xlsx22%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[recruitment data analysis (2).xlsx22 (1).xlsx]Sheet4!PivotTable19</c:name>
    <c:fmtId val="10"/>
  </c:pivotSource>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n-IN" dirty="0"/>
              <a:t>Number</a:t>
            </a:r>
            <a:r>
              <a:rPr lang="en-IN" baseline="0" dirty="0"/>
              <a:t> of times candidates were called to the institution before hiring</a:t>
            </a:r>
            <a:endParaRPr lang="en-IN" dirty="0"/>
          </a:p>
        </c:rich>
      </c:tx>
      <c:overlay val="0"/>
      <c:spPr>
        <a:noFill/>
        <a:ln>
          <a:noFill/>
        </a:ln>
        <a:effectLst/>
      </c:spPr>
    </c:title>
    <c:autoTitleDeleted val="0"/>
    <c:pivotFmts>
      <c:pivotFmt>
        <c:idx val="0"/>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1"/>
        <c:dLbl>
          <c:idx val="0"/>
          <c:tx>
            <c:rich>
              <a:bodyPr wrap="square" lIns="38100" tIns="19050" rIns="38100" bIns="19050" anchor="ctr">
                <a:spAutoFit/>
              </a:bodyPr>
              <a:lstStyle/>
              <a:p>
                <a:pPr>
                  <a:defRPr/>
                </a:pPr>
                <a:r>
                  <a:rPr lang="en-US"/>
                  <a:t>21.6%</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Lst>
        </c:dLbl>
      </c:pivotFmt>
      <c:pivotFmt>
        <c:idx val="2"/>
        <c:dLbl>
          <c:idx val="0"/>
          <c:tx>
            <c:rich>
              <a:bodyPr wrap="square" lIns="38100" tIns="19050" rIns="38100" bIns="19050" anchor="ctr">
                <a:spAutoFit/>
              </a:bodyPr>
              <a:lstStyle/>
              <a:p>
                <a:pPr>
                  <a:defRPr/>
                </a:pPr>
                <a:r>
                  <a:rPr lang="en-US"/>
                  <a:t>45%</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Lst>
        </c:dLbl>
      </c:pivotFmt>
      <c:pivotFmt>
        <c:idx val="3"/>
        <c:dLbl>
          <c:idx val="0"/>
          <c:tx>
            <c:rich>
              <a:bodyPr wrap="square" lIns="38100" tIns="19050" rIns="38100" bIns="19050" anchor="ctr">
                <a:spAutoFit/>
              </a:bodyPr>
              <a:lstStyle/>
              <a:p>
                <a:pPr>
                  <a:defRPr/>
                </a:pPr>
                <a:r>
                  <a:rPr lang="en-US"/>
                  <a:t>20%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Lst>
        </c:dLbl>
      </c:pivotFmt>
      <c:pivotFmt>
        <c:idx val="4"/>
        <c:dLbl>
          <c:idx val="0"/>
          <c:tx>
            <c:rich>
              <a:bodyPr wrap="square" lIns="38100" tIns="19050" rIns="38100" bIns="19050" anchor="ctr">
                <a:spAutoFit/>
              </a:bodyPr>
              <a:lstStyle/>
              <a:p>
                <a:pPr>
                  <a:defRPr/>
                </a:pPr>
                <a:r>
                  <a:rPr lang="en-US"/>
                  <a:t>8%</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Lst>
        </c:dLbl>
      </c:pivotFmt>
      <c:pivotFmt>
        <c:idx val="5"/>
        <c:dLbl>
          <c:idx val="0"/>
          <c:tx>
            <c:rich>
              <a:bodyPr wrap="square" lIns="38100" tIns="19050" rIns="38100" bIns="19050" anchor="ctr">
                <a:spAutoFit/>
              </a:bodyPr>
              <a:lstStyle/>
              <a:p>
                <a:pPr>
                  <a:defRPr/>
                </a:pPr>
                <a:r>
                  <a:rPr lang="en-US"/>
                  <a:t>3%</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Lst>
        </c:dLbl>
      </c:pivotFmt>
      <c:pivotFmt>
        <c:idx val="6"/>
        <c:dLbl>
          <c:idx val="0"/>
          <c:tx>
            <c:rich>
              <a:bodyPr wrap="square" lIns="38100" tIns="19050" rIns="38100" bIns="19050" anchor="ctr">
                <a:spAutoFit/>
              </a:bodyPr>
              <a:lstStyle/>
              <a:p>
                <a:pPr>
                  <a:defRPr/>
                </a:pPr>
                <a:r>
                  <a:rPr lang="en-US"/>
                  <a:t>1.66%</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Lst>
        </c:dLbl>
      </c:pivotFmt>
      <c:pivotFmt>
        <c:idx val="7"/>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8"/>
        <c:dLbl>
          <c:idx val="0"/>
          <c:tx>
            <c:rich>
              <a:bodyPr wrap="square" lIns="38100" tIns="19050" rIns="38100" bIns="19050" anchor="ctr">
                <a:spAutoFit/>
              </a:bodyPr>
              <a:lstStyle/>
              <a:p>
                <a:pPr>
                  <a:defRPr/>
                </a:pPr>
                <a:r>
                  <a:rPr lang="en-US"/>
                  <a:t>1.66%</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Lst>
        </c:dLbl>
      </c:pivotFmt>
      <c:pivotFmt>
        <c:idx val="9"/>
        <c:dLbl>
          <c:idx val="0"/>
          <c:tx>
            <c:rich>
              <a:bodyPr wrap="square" lIns="38100" tIns="19050" rIns="38100" bIns="19050" anchor="ctr">
                <a:spAutoFit/>
              </a:bodyPr>
              <a:lstStyle/>
              <a:p>
                <a:pPr>
                  <a:defRPr/>
                </a:pPr>
                <a:r>
                  <a:rPr lang="en-US"/>
                  <a:t>21.6%</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Lst>
        </c:dLbl>
      </c:pivotFmt>
      <c:pivotFmt>
        <c:idx val="10"/>
        <c:dLbl>
          <c:idx val="0"/>
          <c:tx>
            <c:rich>
              <a:bodyPr wrap="square" lIns="38100" tIns="19050" rIns="38100" bIns="19050" anchor="ctr">
                <a:spAutoFit/>
              </a:bodyPr>
              <a:lstStyle/>
              <a:p>
                <a:pPr>
                  <a:defRPr/>
                </a:pPr>
                <a:r>
                  <a:rPr lang="en-US"/>
                  <a:t>45%</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Lst>
        </c:dLbl>
      </c:pivotFmt>
      <c:pivotFmt>
        <c:idx val="11"/>
        <c:dLbl>
          <c:idx val="0"/>
          <c:tx>
            <c:rich>
              <a:bodyPr wrap="square" lIns="38100" tIns="19050" rIns="38100" bIns="19050" anchor="ctr">
                <a:spAutoFit/>
              </a:bodyPr>
              <a:lstStyle/>
              <a:p>
                <a:pPr>
                  <a:defRPr/>
                </a:pPr>
                <a:r>
                  <a:rPr lang="en-US"/>
                  <a:t>20%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Lst>
        </c:dLbl>
      </c:pivotFmt>
      <c:pivotFmt>
        <c:idx val="12"/>
        <c:dLbl>
          <c:idx val="0"/>
          <c:tx>
            <c:rich>
              <a:bodyPr wrap="square" lIns="38100" tIns="19050" rIns="38100" bIns="19050" anchor="ctr">
                <a:spAutoFit/>
              </a:bodyPr>
              <a:lstStyle/>
              <a:p>
                <a:pPr>
                  <a:defRPr/>
                </a:pPr>
                <a:r>
                  <a:rPr lang="en-US"/>
                  <a:t>8%</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Lst>
        </c:dLbl>
      </c:pivotFmt>
      <c:pivotFmt>
        <c:idx val="13"/>
        <c:dLbl>
          <c:idx val="0"/>
          <c:tx>
            <c:rich>
              <a:bodyPr wrap="square" lIns="38100" tIns="19050" rIns="38100" bIns="19050" anchor="ctr">
                <a:spAutoFit/>
              </a:bodyPr>
              <a:lstStyle/>
              <a:p>
                <a:pPr>
                  <a:defRPr/>
                </a:pPr>
                <a:r>
                  <a:rPr lang="en-US"/>
                  <a:t>3%</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Lst>
        </c:dLbl>
      </c:pivotFmt>
      <c:pivotFmt>
        <c:idx val="14"/>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15"/>
        <c:dLbl>
          <c:idx val="0"/>
          <c:tx>
            <c:rich>
              <a:bodyPr wrap="square" lIns="38100" tIns="19050" rIns="38100" bIns="19050" anchor="ctr">
                <a:spAutoFit/>
              </a:bodyPr>
              <a:lstStyle/>
              <a:p>
                <a:pPr>
                  <a:defRPr/>
                </a:pPr>
                <a:r>
                  <a:rPr lang="en-US"/>
                  <a:t>1.66%</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Lst>
        </c:dLbl>
      </c:pivotFmt>
      <c:pivotFmt>
        <c:idx val="16"/>
        <c:dLbl>
          <c:idx val="0"/>
          <c:tx>
            <c:rich>
              <a:bodyPr wrap="square" lIns="38100" tIns="19050" rIns="38100" bIns="19050" anchor="ctr">
                <a:spAutoFit/>
              </a:bodyPr>
              <a:lstStyle/>
              <a:p>
                <a:pPr>
                  <a:defRPr/>
                </a:pPr>
                <a:r>
                  <a:rPr lang="en-US"/>
                  <a:t>21.6%</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Lst>
        </c:dLbl>
      </c:pivotFmt>
      <c:pivotFmt>
        <c:idx val="17"/>
        <c:dLbl>
          <c:idx val="0"/>
          <c:tx>
            <c:rich>
              <a:bodyPr wrap="square" lIns="38100" tIns="19050" rIns="38100" bIns="19050" anchor="ctr">
                <a:spAutoFit/>
              </a:bodyPr>
              <a:lstStyle/>
              <a:p>
                <a:pPr>
                  <a:defRPr/>
                </a:pPr>
                <a:r>
                  <a:rPr lang="en-US"/>
                  <a:t>45%</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Lst>
        </c:dLbl>
      </c:pivotFmt>
      <c:pivotFmt>
        <c:idx val="18"/>
        <c:dLbl>
          <c:idx val="0"/>
          <c:tx>
            <c:rich>
              <a:bodyPr wrap="square" lIns="38100" tIns="19050" rIns="38100" bIns="19050" anchor="ctr">
                <a:spAutoFit/>
              </a:bodyPr>
              <a:lstStyle/>
              <a:p>
                <a:pPr>
                  <a:defRPr/>
                </a:pPr>
                <a:r>
                  <a:rPr lang="en-US"/>
                  <a:t>20%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Lst>
        </c:dLbl>
      </c:pivotFmt>
      <c:pivotFmt>
        <c:idx val="19"/>
        <c:dLbl>
          <c:idx val="0"/>
          <c:tx>
            <c:rich>
              <a:bodyPr wrap="square" lIns="38100" tIns="19050" rIns="38100" bIns="19050" anchor="ctr">
                <a:spAutoFit/>
              </a:bodyPr>
              <a:lstStyle/>
              <a:p>
                <a:pPr>
                  <a:defRPr/>
                </a:pPr>
                <a:r>
                  <a:rPr lang="en-US"/>
                  <a:t>8%</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Lst>
        </c:dLbl>
      </c:pivotFmt>
      <c:pivotFmt>
        <c:idx val="20"/>
        <c:dLbl>
          <c:idx val="0"/>
          <c:tx>
            <c:rich>
              <a:bodyPr wrap="square" lIns="38100" tIns="19050" rIns="38100" bIns="19050" anchor="ctr">
                <a:spAutoFit/>
              </a:bodyPr>
              <a:lstStyle/>
              <a:p>
                <a:pPr>
                  <a:defRPr/>
                </a:pPr>
                <a:r>
                  <a:rPr lang="en-US"/>
                  <a:t>3%</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Lst>
        </c:dLbl>
      </c:pivotFmt>
    </c:pivotFmts>
    <c:plotArea>
      <c:layout>
        <c:manualLayout>
          <c:layoutTarget val="inner"/>
          <c:xMode val="edge"/>
          <c:yMode val="edge"/>
          <c:x val="8.049059492563429E-2"/>
          <c:y val="0.17171296296296298"/>
          <c:w val="0.77671347331583551"/>
          <c:h val="0.68550160396617088"/>
        </c:manualLayout>
      </c:layout>
      <c:barChart>
        <c:barDir val="col"/>
        <c:grouping val="clustered"/>
        <c:varyColors val="0"/>
        <c:ser>
          <c:idx val="0"/>
          <c:order val="0"/>
          <c:tx>
            <c:strRef>
              <c:f>Sheet4!$I$4</c:f>
              <c:strCache>
                <c:ptCount val="1"/>
                <c:pt idx="0">
                  <c:v>Total</c:v>
                </c:pt>
              </c:strCache>
            </c:strRef>
          </c:tx>
          <c:spPr>
            <a:solidFill>
              <a:schemeClr val="accent1"/>
            </a:solidFill>
            <a:ln>
              <a:noFill/>
            </a:ln>
            <a:effectLst/>
          </c:spPr>
          <c:invertIfNegative val="0"/>
          <c:dLbls>
            <c:dLbl>
              <c:idx val="0"/>
              <c:tx>
                <c:rich>
                  <a:bodyPr/>
                  <a:lstStyle/>
                  <a:p>
                    <a:r>
                      <a:rPr lang="en-US"/>
                      <a:t>1.66%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1AC-4A3E-80FA-21024E8AEF18}"/>
                </c:ext>
              </c:extLst>
            </c:dLbl>
            <c:dLbl>
              <c:idx val="1"/>
              <c:tx>
                <c:rich>
                  <a:bodyPr/>
                  <a:lstStyle/>
                  <a:p>
                    <a:r>
                      <a:rPr lang="en-US"/>
                      <a:t>21.6%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1AC-4A3E-80FA-21024E8AEF18}"/>
                </c:ext>
              </c:extLst>
            </c:dLbl>
            <c:dLbl>
              <c:idx val="2"/>
              <c:tx>
                <c:rich>
                  <a:bodyPr/>
                  <a:lstStyle/>
                  <a:p>
                    <a:r>
                      <a:rPr lang="en-US"/>
                      <a:t>45%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1AC-4A3E-80FA-21024E8AEF18}"/>
                </c:ext>
              </c:extLst>
            </c:dLbl>
            <c:dLbl>
              <c:idx val="3"/>
              <c:tx>
                <c:rich>
                  <a:bodyPr/>
                  <a:lstStyle/>
                  <a:p>
                    <a:r>
                      <a:rPr lang="en-US"/>
                      <a:t>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1AC-4A3E-80FA-21024E8AEF18}"/>
                </c:ext>
              </c:extLst>
            </c:dLbl>
            <c:dLbl>
              <c:idx val="4"/>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1AC-4A3E-80FA-21024E8AEF18}"/>
                </c:ext>
              </c:extLst>
            </c:dLbl>
            <c:dLbl>
              <c:idx val="5"/>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1AC-4A3E-80FA-21024E8AEF18}"/>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Sheet4!$H$5:$H$11</c:f>
              <c:strCache>
                <c:ptCount val="6"/>
                <c:pt idx="0">
                  <c:v>0</c:v>
                </c:pt>
                <c:pt idx="1">
                  <c:v>1</c:v>
                </c:pt>
                <c:pt idx="2">
                  <c:v>2</c:v>
                </c:pt>
                <c:pt idx="3">
                  <c:v>3</c:v>
                </c:pt>
                <c:pt idx="4">
                  <c:v>4</c:v>
                </c:pt>
                <c:pt idx="5">
                  <c:v>5</c:v>
                </c:pt>
              </c:strCache>
            </c:strRef>
          </c:cat>
          <c:val>
            <c:numRef>
              <c:f>Sheet4!$I$5:$I$11</c:f>
              <c:numCache>
                <c:formatCode>General</c:formatCode>
                <c:ptCount val="6"/>
                <c:pt idx="0">
                  <c:v>1</c:v>
                </c:pt>
                <c:pt idx="1">
                  <c:v>13</c:v>
                </c:pt>
                <c:pt idx="2">
                  <c:v>27</c:v>
                </c:pt>
                <c:pt idx="3">
                  <c:v>12</c:v>
                </c:pt>
                <c:pt idx="4">
                  <c:v>5</c:v>
                </c:pt>
                <c:pt idx="5">
                  <c:v>2</c:v>
                </c:pt>
              </c:numCache>
            </c:numRef>
          </c:val>
          <c:extLst>
            <c:ext xmlns:c16="http://schemas.microsoft.com/office/drawing/2014/chart" uri="{C3380CC4-5D6E-409C-BE32-E72D297353CC}">
              <c16:uniqueId val="{00000006-81AC-4A3E-80FA-21024E8AEF18}"/>
            </c:ext>
          </c:extLst>
        </c:ser>
        <c:dLbls>
          <c:showLegendKey val="0"/>
          <c:showVal val="0"/>
          <c:showCatName val="0"/>
          <c:showSerName val="0"/>
          <c:showPercent val="0"/>
          <c:showBubbleSize val="0"/>
        </c:dLbls>
        <c:gapWidth val="219"/>
        <c:overlap val="-27"/>
        <c:axId val="137207168"/>
        <c:axId val="137241728"/>
      </c:barChart>
      <c:catAx>
        <c:axId val="137207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137241728"/>
        <c:crosses val="autoZero"/>
        <c:auto val="1"/>
        <c:lblAlgn val="ctr"/>
        <c:lblOffset val="100"/>
        <c:noMultiLvlLbl val="0"/>
      </c:catAx>
      <c:valAx>
        <c:axId val="137241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13720716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[recruitment data analysis (2).xlsx22 (1).xlsx]Sheet7!PivotTable23</c:name>
    <c:fmtId val="7"/>
  </c:pivotSource>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n-IN" dirty="0"/>
              <a:t>Percentage</a:t>
            </a:r>
            <a:r>
              <a:rPr lang="en-IN" baseline="0" dirty="0"/>
              <a:t> of candidates satisfied with the process</a:t>
            </a:r>
            <a:endParaRPr lang="en-IN" dirty="0"/>
          </a:p>
        </c:rich>
      </c:tx>
      <c:overlay val="0"/>
      <c:spPr>
        <a:noFill/>
        <a:ln>
          <a:noFill/>
        </a:ln>
        <a:effectLst/>
      </c:spPr>
    </c:title>
    <c:autoTitleDeleted val="0"/>
    <c:pivotFmts>
      <c:pivotFmt>
        <c:idx val="0"/>
        <c:spPr>
          <a:solidFill>
            <a:schemeClr val="accent1"/>
          </a:solidFill>
          <a:ln>
            <a:noFill/>
          </a:ln>
          <a:effectLst/>
        </c:spPr>
        <c:marker>
          <c:symbol val="none"/>
        </c:marker>
        <c:dLbl>
          <c:idx val="0"/>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dLbl>
          <c:idx val="0"/>
          <c:tx>
            <c:rich>
              <a:bodyPr/>
              <a:lstStyle/>
              <a:p>
                <a:pPr>
                  <a:defRPr/>
                </a:pPr>
                <a:r>
                  <a:rPr lang="en-US"/>
                  <a:t>70%</a:t>
                </a:r>
              </a:p>
            </c:rich>
          </c:tx>
          <c:spPr/>
          <c:showLegendKey val="0"/>
          <c:showVal val="1"/>
          <c:showCatName val="0"/>
          <c:showSerName val="0"/>
          <c:showPercent val="0"/>
          <c:showBubbleSize val="0"/>
          <c:extLst>
            <c:ext xmlns:c15="http://schemas.microsoft.com/office/drawing/2012/chart" uri="{CE6537A1-D6FC-4f65-9D91-7224C49458BB}">
              <c15:showDataLabelsRange val="0"/>
            </c:ext>
          </c:extLst>
        </c:dLbl>
      </c:pivotFmt>
      <c:pivotFmt>
        <c:idx val="2"/>
        <c:dLbl>
          <c:idx val="0"/>
          <c:tx>
            <c:rich>
              <a:bodyPr/>
              <a:lstStyle/>
              <a:p>
                <a:pPr>
                  <a:defRPr/>
                </a:pPr>
                <a:r>
                  <a:rPr lang="en-US"/>
                  <a:t>30%</a:t>
                </a:r>
              </a:p>
            </c:rich>
          </c:tx>
          <c:spPr/>
          <c:showLegendKey val="0"/>
          <c:showVal val="1"/>
          <c:showCatName val="0"/>
          <c:showSerName val="0"/>
          <c:showPercent val="0"/>
          <c:showBubbleSize val="0"/>
          <c:extLst>
            <c:ext xmlns:c15="http://schemas.microsoft.com/office/drawing/2012/chart" uri="{CE6537A1-D6FC-4f65-9D91-7224C49458BB}">
              <c15:showDataLabelsRange val="0"/>
            </c:ext>
          </c:extLst>
        </c:dLbl>
      </c:pivotFmt>
      <c:pivotFmt>
        <c:idx val="3"/>
        <c:spPr>
          <a:solidFill>
            <a:schemeClr val="accent1"/>
          </a:solidFill>
          <a:ln>
            <a:noFill/>
          </a:ln>
          <a:effectLst/>
        </c:spPr>
        <c:marker>
          <c:symbol val="none"/>
        </c:marker>
        <c:dLbl>
          <c:idx val="0"/>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
        <c:dLbl>
          <c:idx val="0"/>
          <c:tx>
            <c:rich>
              <a:bodyPr/>
              <a:lstStyle/>
              <a:p>
                <a:pPr>
                  <a:defRPr/>
                </a:pPr>
                <a:r>
                  <a:rPr lang="en-US"/>
                  <a:t>70%</a:t>
                </a:r>
              </a:p>
            </c:rich>
          </c:tx>
          <c:spPr/>
          <c:showLegendKey val="0"/>
          <c:showVal val="1"/>
          <c:showCatName val="0"/>
          <c:showSerName val="0"/>
          <c:showPercent val="0"/>
          <c:showBubbleSize val="0"/>
          <c:extLst>
            <c:ext xmlns:c15="http://schemas.microsoft.com/office/drawing/2012/chart" uri="{CE6537A1-D6FC-4f65-9D91-7224C49458BB}">
              <c15:showDataLabelsRange val="0"/>
            </c:ext>
          </c:extLst>
        </c:dLbl>
      </c:pivotFmt>
      <c:pivotFmt>
        <c:idx val="5"/>
        <c:dLbl>
          <c:idx val="0"/>
          <c:tx>
            <c:rich>
              <a:bodyPr/>
              <a:lstStyle/>
              <a:p>
                <a:pPr>
                  <a:defRPr/>
                </a:pPr>
                <a:r>
                  <a:rPr lang="en-US"/>
                  <a:t>30%</a:t>
                </a:r>
              </a:p>
            </c:rich>
          </c:tx>
          <c:spPr/>
          <c:showLegendKey val="0"/>
          <c:showVal val="1"/>
          <c:showCatName val="0"/>
          <c:showSerName val="0"/>
          <c:showPercent val="0"/>
          <c:showBubbleSize val="0"/>
          <c:extLst>
            <c:ext xmlns:c15="http://schemas.microsoft.com/office/drawing/2012/chart" uri="{CE6537A1-D6FC-4f65-9D91-7224C49458BB}">
              <c15:showDataLabelsRange val="0"/>
            </c:ext>
          </c:extLst>
        </c:dLbl>
      </c:pivotFmt>
      <c:pivotFmt>
        <c:idx val="6"/>
        <c:spPr>
          <a:solidFill>
            <a:schemeClr val="accent1"/>
          </a:solidFill>
          <a:ln>
            <a:noFill/>
          </a:ln>
          <a:effectLst/>
        </c:spPr>
        <c:marker>
          <c:symbol val="none"/>
        </c:marker>
        <c:dLbl>
          <c:idx val="0"/>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
        <c:dLbl>
          <c:idx val="0"/>
          <c:tx>
            <c:rich>
              <a:bodyPr/>
              <a:lstStyle/>
              <a:p>
                <a:pPr>
                  <a:defRPr/>
                </a:pPr>
                <a:r>
                  <a:rPr lang="en-US"/>
                  <a:t>70%</a:t>
                </a:r>
              </a:p>
            </c:rich>
          </c:tx>
          <c:spPr/>
          <c:showLegendKey val="0"/>
          <c:showVal val="1"/>
          <c:showCatName val="0"/>
          <c:showSerName val="0"/>
          <c:showPercent val="0"/>
          <c:showBubbleSize val="0"/>
          <c:extLst>
            <c:ext xmlns:c15="http://schemas.microsoft.com/office/drawing/2012/chart" uri="{CE6537A1-D6FC-4f65-9D91-7224C49458BB}">
              <c15:showDataLabelsRange val="0"/>
            </c:ext>
          </c:extLst>
        </c:dLbl>
      </c:pivotFmt>
      <c:pivotFmt>
        <c:idx val="8"/>
        <c:dLbl>
          <c:idx val="0"/>
          <c:tx>
            <c:rich>
              <a:bodyPr/>
              <a:lstStyle/>
              <a:p>
                <a:pPr>
                  <a:defRPr/>
                </a:pPr>
                <a:r>
                  <a:rPr lang="en-US"/>
                  <a:t>30%</a:t>
                </a:r>
              </a:p>
            </c:rich>
          </c:tx>
          <c:spPr/>
          <c:showLegendKey val="0"/>
          <c:showVal val="1"/>
          <c:showCatName val="0"/>
          <c:showSerName val="0"/>
          <c:showPercent val="0"/>
          <c:showBubbleSize val="0"/>
          <c:extLst>
            <c:ext xmlns:c15="http://schemas.microsoft.com/office/drawing/2012/chart" uri="{CE6537A1-D6FC-4f65-9D91-7224C49458BB}">
              <c15:showDataLabelsRange val="0"/>
            </c:ext>
          </c:extLst>
        </c:dLbl>
      </c:pivotFmt>
    </c:pivotFmts>
    <c:plotArea>
      <c:layout/>
      <c:barChart>
        <c:barDir val="col"/>
        <c:grouping val="clustered"/>
        <c:varyColors val="0"/>
        <c:ser>
          <c:idx val="0"/>
          <c:order val="0"/>
          <c:tx>
            <c:strRef>
              <c:f>Sheet7!$J$4</c:f>
              <c:strCache>
                <c:ptCount val="1"/>
                <c:pt idx="0">
                  <c:v>Total</c:v>
                </c:pt>
              </c:strCache>
            </c:strRef>
          </c:tx>
          <c:spPr>
            <a:solidFill>
              <a:schemeClr val="accent1"/>
            </a:solidFill>
            <a:ln>
              <a:noFill/>
            </a:ln>
            <a:effectLst/>
          </c:spPr>
          <c:invertIfNegative val="0"/>
          <c:dLbls>
            <c:dLbl>
              <c:idx val="0"/>
              <c:tx>
                <c:rich>
                  <a:bodyPr/>
                  <a:lstStyle/>
                  <a:p>
                    <a:r>
                      <a:rPr lang="en-US"/>
                      <a:t>70%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228-4C1E-ADA9-1230D131F4F4}"/>
                </c:ext>
              </c:extLst>
            </c:dLbl>
            <c:dLbl>
              <c:idx val="1"/>
              <c:tx>
                <c:rich>
                  <a:bodyPr/>
                  <a:lstStyle/>
                  <a:p>
                    <a:r>
                      <a:rPr lang="en-US"/>
                      <a:t>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228-4C1E-ADA9-1230D131F4F4}"/>
                </c:ext>
              </c:extLst>
            </c:dLbl>
            <c:spPr>
              <a:noFill/>
              <a:ln>
                <a:noFill/>
              </a:ln>
              <a:effectLst/>
            </c:spPr>
            <c:txPr>
              <a:bodyPr/>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Sheet7!$I$5:$I$7</c:f>
              <c:strCache>
                <c:ptCount val="2"/>
                <c:pt idx="0">
                  <c:v>dissatisfied</c:v>
                </c:pt>
                <c:pt idx="1">
                  <c:v>Satisfied</c:v>
                </c:pt>
              </c:strCache>
            </c:strRef>
          </c:cat>
          <c:val>
            <c:numRef>
              <c:f>Sheet7!$J$5:$J$7</c:f>
              <c:numCache>
                <c:formatCode>General</c:formatCode>
                <c:ptCount val="2"/>
                <c:pt idx="0">
                  <c:v>42</c:v>
                </c:pt>
                <c:pt idx="1">
                  <c:v>18</c:v>
                </c:pt>
              </c:numCache>
            </c:numRef>
          </c:val>
          <c:extLst>
            <c:ext xmlns:c16="http://schemas.microsoft.com/office/drawing/2014/chart" uri="{C3380CC4-5D6E-409C-BE32-E72D297353CC}">
              <c16:uniqueId val="{00000002-4228-4C1E-ADA9-1230D131F4F4}"/>
            </c:ext>
          </c:extLst>
        </c:ser>
        <c:dLbls>
          <c:showLegendKey val="0"/>
          <c:showVal val="0"/>
          <c:showCatName val="0"/>
          <c:showSerName val="0"/>
          <c:showPercent val="0"/>
          <c:showBubbleSize val="0"/>
        </c:dLbls>
        <c:gapWidth val="219"/>
        <c:overlap val="-27"/>
        <c:axId val="139451008"/>
        <c:axId val="139547008"/>
      </c:barChart>
      <c:catAx>
        <c:axId val="139451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139547008"/>
        <c:crosses val="autoZero"/>
        <c:auto val="1"/>
        <c:lblAlgn val="ctr"/>
        <c:lblOffset val="100"/>
        <c:noMultiLvlLbl val="0"/>
      </c:catAx>
      <c:valAx>
        <c:axId val="139547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1394510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D482E-2FA9-B8D9-1904-6179EA8D49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234CDA27-A707-B187-6364-C0DEB45C6A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0F22953-2872-B539-AE1C-4167D402CA7A}"/>
              </a:ext>
            </a:extLst>
          </p:cNvPr>
          <p:cNvSpPr>
            <a:spLocks noGrp="1"/>
          </p:cNvSpPr>
          <p:nvPr>
            <p:ph type="dt" sz="half" idx="10"/>
          </p:nvPr>
        </p:nvSpPr>
        <p:spPr/>
        <p:txBody>
          <a:bodyPr/>
          <a:lstStyle/>
          <a:p>
            <a:fld id="{338B87DE-40B2-4275-8F24-4DEA52070AFE}" type="datetimeFigureOut">
              <a:rPr lang="en-IN" smtClean="0"/>
              <a:t>15-12-2022</a:t>
            </a:fld>
            <a:endParaRPr lang="en-IN"/>
          </a:p>
        </p:txBody>
      </p:sp>
      <p:sp>
        <p:nvSpPr>
          <p:cNvPr id="5" name="Footer Placeholder 4">
            <a:extLst>
              <a:ext uri="{FF2B5EF4-FFF2-40B4-BE49-F238E27FC236}">
                <a16:creationId xmlns:a16="http://schemas.microsoft.com/office/drawing/2014/main" id="{9166249E-64F3-A1A3-519C-0B3BB757756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02FF6E0-864A-E5D8-D43D-FFFC1931F0DD}"/>
              </a:ext>
            </a:extLst>
          </p:cNvPr>
          <p:cNvSpPr>
            <a:spLocks noGrp="1"/>
          </p:cNvSpPr>
          <p:nvPr>
            <p:ph type="sldNum" sz="quarter" idx="12"/>
          </p:nvPr>
        </p:nvSpPr>
        <p:spPr/>
        <p:txBody>
          <a:bodyPr/>
          <a:lstStyle/>
          <a:p>
            <a:fld id="{0EAC4B41-A5AF-4F0D-88B9-84DE9BF023E4}" type="slidenum">
              <a:rPr lang="en-IN" smtClean="0"/>
              <a:t>‹#›</a:t>
            </a:fld>
            <a:endParaRPr lang="en-IN"/>
          </a:p>
        </p:txBody>
      </p:sp>
    </p:spTree>
    <p:extLst>
      <p:ext uri="{BB962C8B-B14F-4D97-AF65-F5344CB8AC3E}">
        <p14:creationId xmlns:p14="http://schemas.microsoft.com/office/powerpoint/2010/main" val="459413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7110-2C78-667D-F01D-B34425C6BA6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BA7870C-0232-3075-5FB8-72ACFC2AD8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5E0438F-FAA8-D3E2-F99B-017C6EC6BB6C}"/>
              </a:ext>
            </a:extLst>
          </p:cNvPr>
          <p:cNvSpPr>
            <a:spLocks noGrp="1"/>
          </p:cNvSpPr>
          <p:nvPr>
            <p:ph type="dt" sz="half" idx="10"/>
          </p:nvPr>
        </p:nvSpPr>
        <p:spPr/>
        <p:txBody>
          <a:bodyPr/>
          <a:lstStyle/>
          <a:p>
            <a:fld id="{338B87DE-40B2-4275-8F24-4DEA52070AFE}" type="datetimeFigureOut">
              <a:rPr lang="en-IN" smtClean="0"/>
              <a:t>15-12-2022</a:t>
            </a:fld>
            <a:endParaRPr lang="en-IN"/>
          </a:p>
        </p:txBody>
      </p:sp>
      <p:sp>
        <p:nvSpPr>
          <p:cNvPr id="5" name="Footer Placeholder 4">
            <a:extLst>
              <a:ext uri="{FF2B5EF4-FFF2-40B4-BE49-F238E27FC236}">
                <a16:creationId xmlns:a16="http://schemas.microsoft.com/office/drawing/2014/main" id="{ECF97513-714D-6EC3-188A-556DABB62CB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F474FF2-EECC-C607-D8D0-E6AAEBD6DBB3}"/>
              </a:ext>
            </a:extLst>
          </p:cNvPr>
          <p:cNvSpPr>
            <a:spLocks noGrp="1"/>
          </p:cNvSpPr>
          <p:nvPr>
            <p:ph type="sldNum" sz="quarter" idx="12"/>
          </p:nvPr>
        </p:nvSpPr>
        <p:spPr/>
        <p:txBody>
          <a:bodyPr/>
          <a:lstStyle/>
          <a:p>
            <a:fld id="{0EAC4B41-A5AF-4F0D-88B9-84DE9BF023E4}" type="slidenum">
              <a:rPr lang="en-IN" smtClean="0"/>
              <a:t>‹#›</a:t>
            </a:fld>
            <a:endParaRPr lang="en-IN"/>
          </a:p>
        </p:txBody>
      </p:sp>
    </p:spTree>
    <p:extLst>
      <p:ext uri="{BB962C8B-B14F-4D97-AF65-F5344CB8AC3E}">
        <p14:creationId xmlns:p14="http://schemas.microsoft.com/office/powerpoint/2010/main" val="3899275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F3053E-B507-9820-C15C-D1C9ABA4968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132AB93-C651-113D-B039-8A9E72D388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107933B-BCA7-73EA-8494-79AF2B6EEA8D}"/>
              </a:ext>
            </a:extLst>
          </p:cNvPr>
          <p:cNvSpPr>
            <a:spLocks noGrp="1"/>
          </p:cNvSpPr>
          <p:nvPr>
            <p:ph type="dt" sz="half" idx="10"/>
          </p:nvPr>
        </p:nvSpPr>
        <p:spPr/>
        <p:txBody>
          <a:bodyPr/>
          <a:lstStyle/>
          <a:p>
            <a:fld id="{338B87DE-40B2-4275-8F24-4DEA52070AFE}" type="datetimeFigureOut">
              <a:rPr lang="en-IN" smtClean="0"/>
              <a:t>15-12-2022</a:t>
            </a:fld>
            <a:endParaRPr lang="en-IN"/>
          </a:p>
        </p:txBody>
      </p:sp>
      <p:sp>
        <p:nvSpPr>
          <p:cNvPr id="5" name="Footer Placeholder 4">
            <a:extLst>
              <a:ext uri="{FF2B5EF4-FFF2-40B4-BE49-F238E27FC236}">
                <a16:creationId xmlns:a16="http://schemas.microsoft.com/office/drawing/2014/main" id="{068398DD-0D1D-1C10-DC4B-BE51F59DCAC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D2AE3E8-ABDA-3AAC-C81E-DBDCB09962D4}"/>
              </a:ext>
            </a:extLst>
          </p:cNvPr>
          <p:cNvSpPr>
            <a:spLocks noGrp="1"/>
          </p:cNvSpPr>
          <p:nvPr>
            <p:ph type="sldNum" sz="quarter" idx="12"/>
          </p:nvPr>
        </p:nvSpPr>
        <p:spPr/>
        <p:txBody>
          <a:bodyPr/>
          <a:lstStyle/>
          <a:p>
            <a:fld id="{0EAC4B41-A5AF-4F0D-88B9-84DE9BF023E4}" type="slidenum">
              <a:rPr lang="en-IN" smtClean="0"/>
              <a:t>‹#›</a:t>
            </a:fld>
            <a:endParaRPr lang="en-IN"/>
          </a:p>
        </p:txBody>
      </p:sp>
    </p:spTree>
    <p:extLst>
      <p:ext uri="{BB962C8B-B14F-4D97-AF65-F5344CB8AC3E}">
        <p14:creationId xmlns:p14="http://schemas.microsoft.com/office/powerpoint/2010/main" val="3823486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E8B66-FE0A-EF54-A397-FD7180C8002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0CCA445-01FD-2674-B1F5-5AE5720921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B954139-FB81-9125-7F5F-B9EE119902A6}"/>
              </a:ext>
            </a:extLst>
          </p:cNvPr>
          <p:cNvSpPr>
            <a:spLocks noGrp="1"/>
          </p:cNvSpPr>
          <p:nvPr>
            <p:ph type="dt" sz="half" idx="10"/>
          </p:nvPr>
        </p:nvSpPr>
        <p:spPr/>
        <p:txBody>
          <a:bodyPr/>
          <a:lstStyle/>
          <a:p>
            <a:fld id="{338B87DE-40B2-4275-8F24-4DEA52070AFE}" type="datetimeFigureOut">
              <a:rPr lang="en-IN" smtClean="0"/>
              <a:t>15-12-2022</a:t>
            </a:fld>
            <a:endParaRPr lang="en-IN"/>
          </a:p>
        </p:txBody>
      </p:sp>
      <p:sp>
        <p:nvSpPr>
          <p:cNvPr id="5" name="Footer Placeholder 4">
            <a:extLst>
              <a:ext uri="{FF2B5EF4-FFF2-40B4-BE49-F238E27FC236}">
                <a16:creationId xmlns:a16="http://schemas.microsoft.com/office/drawing/2014/main" id="{31CDD50F-0957-6934-3891-5C88A1C6E4C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D9F79D7-BEDB-0754-AE01-E9E7C740097B}"/>
              </a:ext>
            </a:extLst>
          </p:cNvPr>
          <p:cNvSpPr>
            <a:spLocks noGrp="1"/>
          </p:cNvSpPr>
          <p:nvPr>
            <p:ph type="sldNum" sz="quarter" idx="12"/>
          </p:nvPr>
        </p:nvSpPr>
        <p:spPr/>
        <p:txBody>
          <a:bodyPr/>
          <a:lstStyle/>
          <a:p>
            <a:fld id="{0EAC4B41-A5AF-4F0D-88B9-84DE9BF023E4}" type="slidenum">
              <a:rPr lang="en-IN" smtClean="0"/>
              <a:t>‹#›</a:t>
            </a:fld>
            <a:endParaRPr lang="en-IN"/>
          </a:p>
        </p:txBody>
      </p:sp>
    </p:spTree>
    <p:extLst>
      <p:ext uri="{BB962C8B-B14F-4D97-AF65-F5344CB8AC3E}">
        <p14:creationId xmlns:p14="http://schemas.microsoft.com/office/powerpoint/2010/main" val="1542494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23473-A7C0-73F4-1FF3-EE646F296B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324AB25-63A7-BEC0-CAB1-4D9E04BF6F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561702-4301-7FCE-6073-73446FDE1904}"/>
              </a:ext>
            </a:extLst>
          </p:cNvPr>
          <p:cNvSpPr>
            <a:spLocks noGrp="1"/>
          </p:cNvSpPr>
          <p:nvPr>
            <p:ph type="dt" sz="half" idx="10"/>
          </p:nvPr>
        </p:nvSpPr>
        <p:spPr/>
        <p:txBody>
          <a:bodyPr/>
          <a:lstStyle/>
          <a:p>
            <a:fld id="{338B87DE-40B2-4275-8F24-4DEA52070AFE}" type="datetimeFigureOut">
              <a:rPr lang="en-IN" smtClean="0"/>
              <a:t>15-12-2022</a:t>
            </a:fld>
            <a:endParaRPr lang="en-IN"/>
          </a:p>
        </p:txBody>
      </p:sp>
      <p:sp>
        <p:nvSpPr>
          <p:cNvPr id="5" name="Footer Placeholder 4">
            <a:extLst>
              <a:ext uri="{FF2B5EF4-FFF2-40B4-BE49-F238E27FC236}">
                <a16:creationId xmlns:a16="http://schemas.microsoft.com/office/drawing/2014/main" id="{0DDB8648-5ECD-37ED-703B-3DD3685706C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763245B-5418-8665-D5E2-EB5D9EC20F18}"/>
              </a:ext>
            </a:extLst>
          </p:cNvPr>
          <p:cNvSpPr>
            <a:spLocks noGrp="1"/>
          </p:cNvSpPr>
          <p:nvPr>
            <p:ph type="sldNum" sz="quarter" idx="12"/>
          </p:nvPr>
        </p:nvSpPr>
        <p:spPr/>
        <p:txBody>
          <a:bodyPr/>
          <a:lstStyle/>
          <a:p>
            <a:fld id="{0EAC4B41-A5AF-4F0D-88B9-84DE9BF023E4}" type="slidenum">
              <a:rPr lang="en-IN" smtClean="0"/>
              <a:t>‹#›</a:t>
            </a:fld>
            <a:endParaRPr lang="en-IN"/>
          </a:p>
        </p:txBody>
      </p:sp>
    </p:spTree>
    <p:extLst>
      <p:ext uri="{BB962C8B-B14F-4D97-AF65-F5344CB8AC3E}">
        <p14:creationId xmlns:p14="http://schemas.microsoft.com/office/powerpoint/2010/main" val="1848363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796E9-1D7E-FE3F-BB37-7F56494392B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3789B42-2281-2149-A13F-9A0B789B4A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233EE3E-B2A2-E9C9-8F1F-3CC1706007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BB621828-0389-FEB5-994B-E5B15B9FAA29}"/>
              </a:ext>
            </a:extLst>
          </p:cNvPr>
          <p:cNvSpPr>
            <a:spLocks noGrp="1"/>
          </p:cNvSpPr>
          <p:nvPr>
            <p:ph type="dt" sz="half" idx="10"/>
          </p:nvPr>
        </p:nvSpPr>
        <p:spPr/>
        <p:txBody>
          <a:bodyPr/>
          <a:lstStyle/>
          <a:p>
            <a:fld id="{338B87DE-40B2-4275-8F24-4DEA52070AFE}" type="datetimeFigureOut">
              <a:rPr lang="en-IN" smtClean="0"/>
              <a:t>15-12-2022</a:t>
            </a:fld>
            <a:endParaRPr lang="en-IN"/>
          </a:p>
        </p:txBody>
      </p:sp>
      <p:sp>
        <p:nvSpPr>
          <p:cNvPr id="6" name="Footer Placeholder 5">
            <a:extLst>
              <a:ext uri="{FF2B5EF4-FFF2-40B4-BE49-F238E27FC236}">
                <a16:creationId xmlns:a16="http://schemas.microsoft.com/office/drawing/2014/main" id="{B1A2DA14-A481-E2E8-05F9-037B4253FF3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8854503-B8E2-2F83-79FE-59B849682488}"/>
              </a:ext>
            </a:extLst>
          </p:cNvPr>
          <p:cNvSpPr>
            <a:spLocks noGrp="1"/>
          </p:cNvSpPr>
          <p:nvPr>
            <p:ph type="sldNum" sz="quarter" idx="12"/>
          </p:nvPr>
        </p:nvSpPr>
        <p:spPr/>
        <p:txBody>
          <a:bodyPr/>
          <a:lstStyle/>
          <a:p>
            <a:fld id="{0EAC4B41-A5AF-4F0D-88B9-84DE9BF023E4}" type="slidenum">
              <a:rPr lang="en-IN" smtClean="0"/>
              <a:t>‹#›</a:t>
            </a:fld>
            <a:endParaRPr lang="en-IN"/>
          </a:p>
        </p:txBody>
      </p:sp>
    </p:spTree>
    <p:extLst>
      <p:ext uri="{BB962C8B-B14F-4D97-AF65-F5344CB8AC3E}">
        <p14:creationId xmlns:p14="http://schemas.microsoft.com/office/powerpoint/2010/main" val="4256151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470A5-F8AF-7816-BA36-777DB9B1A2A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AD6121A-4190-3381-CCEF-B27D946500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A4C713-3BA7-AA07-79D7-B9B9B52C7D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017B5B7-B4AF-B9C4-762B-79739AE081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A52504-8346-5187-907E-3C2F30FEFC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07B81E2-659F-787A-329F-D531CA8F6E04}"/>
              </a:ext>
            </a:extLst>
          </p:cNvPr>
          <p:cNvSpPr>
            <a:spLocks noGrp="1"/>
          </p:cNvSpPr>
          <p:nvPr>
            <p:ph type="dt" sz="half" idx="10"/>
          </p:nvPr>
        </p:nvSpPr>
        <p:spPr/>
        <p:txBody>
          <a:bodyPr/>
          <a:lstStyle/>
          <a:p>
            <a:fld id="{338B87DE-40B2-4275-8F24-4DEA52070AFE}" type="datetimeFigureOut">
              <a:rPr lang="en-IN" smtClean="0"/>
              <a:t>15-12-2022</a:t>
            </a:fld>
            <a:endParaRPr lang="en-IN"/>
          </a:p>
        </p:txBody>
      </p:sp>
      <p:sp>
        <p:nvSpPr>
          <p:cNvPr id="8" name="Footer Placeholder 7">
            <a:extLst>
              <a:ext uri="{FF2B5EF4-FFF2-40B4-BE49-F238E27FC236}">
                <a16:creationId xmlns:a16="http://schemas.microsoft.com/office/drawing/2014/main" id="{A29AB23F-920D-85DE-55F9-3F6D2A967F94}"/>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8DAE472A-A7C6-5727-0CCC-E50FF1358874}"/>
              </a:ext>
            </a:extLst>
          </p:cNvPr>
          <p:cNvSpPr>
            <a:spLocks noGrp="1"/>
          </p:cNvSpPr>
          <p:nvPr>
            <p:ph type="sldNum" sz="quarter" idx="12"/>
          </p:nvPr>
        </p:nvSpPr>
        <p:spPr/>
        <p:txBody>
          <a:bodyPr/>
          <a:lstStyle/>
          <a:p>
            <a:fld id="{0EAC4B41-A5AF-4F0D-88B9-84DE9BF023E4}" type="slidenum">
              <a:rPr lang="en-IN" smtClean="0"/>
              <a:t>‹#›</a:t>
            </a:fld>
            <a:endParaRPr lang="en-IN"/>
          </a:p>
        </p:txBody>
      </p:sp>
    </p:spTree>
    <p:extLst>
      <p:ext uri="{BB962C8B-B14F-4D97-AF65-F5344CB8AC3E}">
        <p14:creationId xmlns:p14="http://schemas.microsoft.com/office/powerpoint/2010/main" val="3186911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5BFDE-79AA-547A-4671-386F7A35205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1111D1C-7F8D-E5A9-F8FB-43E073812374}"/>
              </a:ext>
            </a:extLst>
          </p:cNvPr>
          <p:cNvSpPr>
            <a:spLocks noGrp="1"/>
          </p:cNvSpPr>
          <p:nvPr>
            <p:ph type="dt" sz="half" idx="10"/>
          </p:nvPr>
        </p:nvSpPr>
        <p:spPr/>
        <p:txBody>
          <a:bodyPr/>
          <a:lstStyle/>
          <a:p>
            <a:fld id="{338B87DE-40B2-4275-8F24-4DEA52070AFE}" type="datetimeFigureOut">
              <a:rPr lang="en-IN" smtClean="0"/>
              <a:t>15-12-2022</a:t>
            </a:fld>
            <a:endParaRPr lang="en-IN"/>
          </a:p>
        </p:txBody>
      </p:sp>
      <p:sp>
        <p:nvSpPr>
          <p:cNvPr id="4" name="Footer Placeholder 3">
            <a:extLst>
              <a:ext uri="{FF2B5EF4-FFF2-40B4-BE49-F238E27FC236}">
                <a16:creationId xmlns:a16="http://schemas.microsoft.com/office/drawing/2014/main" id="{E7CA6334-24AA-2924-7221-6B9A5284C7F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35571847-ECE3-EE91-7E8B-B466F9B6F267}"/>
              </a:ext>
            </a:extLst>
          </p:cNvPr>
          <p:cNvSpPr>
            <a:spLocks noGrp="1"/>
          </p:cNvSpPr>
          <p:nvPr>
            <p:ph type="sldNum" sz="quarter" idx="12"/>
          </p:nvPr>
        </p:nvSpPr>
        <p:spPr/>
        <p:txBody>
          <a:bodyPr/>
          <a:lstStyle/>
          <a:p>
            <a:fld id="{0EAC4B41-A5AF-4F0D-88B9-84DE9BF023E4}" type="slidenum">
              <a:rPr lang="en-IN" smtClean="0"/>
              <a:t>‹#›</a:t>
            </a:fld>
            <a:endParaRPr lang="en-IN"/>
          </a:p>
        </p:txBody>
      </p:sp>
    </p:spTree>
    <p:extLst>
      <p:ext uri="{BB962C8B-B14F-4D97-AF65-F5344CB8AC3E}">
        <p14:creationId xmlns:p14="http://schemas.microsoft.com/office/powerpoint/2010/main" val="3067087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B72166-D7A8-7365-E538-D9A5BF2E214E}"/>
              </a:ext>
            </a:extLst>
          </p:cNvPr>
          <p:cNvSpPr>
            <a:spLocks noGrp="1"/>
          </p:cNvSpPr>
          <p:nvPr>
            <p:ph type="dt" sz="half" idx="10"/>
          </p:nvPr>
        </p:nvSpPr>
        <p:spPr/>
        <p:txBody>
          <a:bodyPr/>
          <a:lstStyle/>
          <a:p>
            <a:fld id="{338B87DE-40B2-4275-8F24-4DEA52070AFE}" type="datetimeFigureOut">
              <a:rPr lang="en-IN" smtClean="0"/>
              <a:t>15-12-2022</a:t>
            </a:fld>
            <a:endParaRPr lang="en-IN"/>
          </a:p>
        </p:txBody>
      </p:sp>
      <p:sp>
        <p:nvSpPr>
          <p:cNvPr id="3" name="Footer Placeholder 2">
            <a:extLst>
              <a:ext uri="{FF2B5EF4-FFF2-40B4-BE49-F238E27FC236}">
                <a16:creationId xmlns:a16="http://schemas.microsoft.com/office/drawing/2014/main" id="{C58873B7-3172-B4BD-116E-E3AB75833BAA}"/>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F8F5A69A-6474-5FA5-F1D6-8775CA91C965}"/>
              </a:ext>
            </a:extLst>
          </p:cNvPr>
          <p:cNvSpPr>
            <a:spLocks noGrp="1"/>
          </p:cNvSpPr>
          <p:nvPr>
            <p:ph type="sldNum" sz="quarter" idx="12"/>
          </p:nvPr>
        </p:nvSpPr>
        <p:spPr/>
        <p:txBody>
          <a:bodyPr/>
          <a:lstStyle/>
          <a:p>
            <a:fld id="{0EAC4B41-A5AF-4F0D-88B9-84DE9BF023E4}" type="slidenum">
              <a:rPr lang="en-IN" smtClean="0"/>
              <a:t>‹#›</a:t>
            </a:fld>
            <a:endParaRPr lang="en-IN"/>
          </a:p>
        </p:txBody>
      </p:sp>
    </p:spTree>
    <p:extLst>
      <p:ext uri="{BB962C8B-B14F-4D97-AF65-F5344CB8AC3E}">
        <p14:creationId xmlns:p14="http://schemas.microsoft.com/office/powerpoint/2010/main" val="1838703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08CD0-068A-C4FA-5E13-6FE4DFB6FB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69CB1FF-A136-AFE6-B116-CCDA020224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3933ABE-3D18-9920-0511-ACF9EE8C2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46F505-AB67-CEB6-D1AD-2FEB9DF406E9}"/>
              </a:ext>
            </a:extLst>
          </p:cNvPr>
          <p:cNvSpPr>
            <a:spLocks noGrp="1"/>
          </p:cNvSpPr>
          <p:nvPr>
            <p:ph type="dt" sz="half" idx="10"/>
          </p:nvPr>
        </p:nvSpPr>
        <p:spPr/>
        <p:txBody>
          <a:bodyPr/>
          <a:lstStyle/>
          <a:p>
            <a:fld id="{338B87DE-40B2-4275-8F24-4DEA52070AFE}" type="datetimeFigureOut">
              <a:rPr lang="en-IN" smtClean="0"/>
              <a:t>15-12-2022</a:t>
            </a:fld>
            <a:endParaRPr lang="en-IN"/>
          </a:p>
        </p:txBody>
      </p:sp>
      <p:sp>
        <p:nvSpPr>
          <p:cNvPr id="6" name="Footer Placeholder 5">
            <a:extLst>
              <a:ext uri="{FF2B5EF4-FFF2-40B4-BE49-F238E27FC236}">
                <a16:creationId xmlns:a16="http://schemas.microsoft.com/office/drawing/2014/main" id="{10B96A4A-D9DF-63D8-19FE-626365B4E6A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357B4E9-5951-B9BA-9CCF-3190E5F88EBE}"/>
              </a:ext>
            </a:extLst>
          </p:cNvPr>
          <p:cNvSpPr>
            <a:spLocks noGrp="1"/>
          </p:cNvSpPr>
          <p:nvPr>
            <p:ph type="sldNum" sz="quarter" idx="12"/>
          </p:nvPr>
        </p:nvSpPr>
        <p:spPr/>
        <p:txBody>
          <a:bodyPr/>
          <a:lstStyle/>
          <a:p>
            <a:fld id="{0EAC4B41-A5AF-4F0D-88B9-84DE9BF023E4}" type="slidenum">
              <a:rPr lang="en-IN" smtClean="0"/>
              <a:t>‹#›</a:t>
            </a:fld>
            <a:endParaRPr lang="en-IN"/>
          </a:p>
        </p:txBody>
      </p:sp>
    </p:spTree>
    <p:extLst>
      <p:ext uri="{BB962C8B-B14F-4D97-AF65-F5344CB8AC3E}">
        <p14:creationId xmlns:p14="http://schemas.microsoft.com/office/powerpoint/2010/main" val="1927065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62264-C99C-4CEE-B539-4D67FD7277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504629B-DD13-4E83-0D9E-477AAB18B3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1732F1C8-5B38-3468-AF0B-F48A9331A5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2610FB-CB79-58B9-E142-4A0F3B559C60}"/>
              </a:ext>
            </a:extLst>
          </p:cNvPr>
          <p:cNvSpPr>
            <a:spLocks noGrp="1"/>
          </p:cNvSpPr>
          <p:nvPr>
            <p:ph type="dt" sz="half" idx="10"/>
          </p:nvPr>
        </p:nvSpPr>
        <p:spPr/>
        <p:txBody>
          <a:bodyPr/>
          <a:lstStyle/>
          <a:p>
            <a:fld id="{338B87DE-40B2-4275-8F24-4DEA52070AFE}" type="datetimeFigureOut">
              <a:rPr lang="en-IN" smtClean="0"/>
              <a:t>15-12-2022</a:t>
            </a:fld>
            <a:endParaRPr lang="en-IN"/>
          </a:p>
        </p:txBody>
      </p:sp>
      <p:sp>
        <p:nvSpPr>
          <p:cNvPr id="6" name="Footer Placeholder 5">
            <a:extLst>
              <a:ext uri="{FF2B5EF4-FFF2-40B4-BE49-F238E27FC236}">
                <a16:creationId xmlns:a16="http://schemas.microsoft.com/office/drawing/2014/main" id="{24D10F71-84F4-295D-0A45-B8F81E42ACC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CE29240-B5D0-A508-2980-197BA503501A}"/>
              </a:ext>
            </a:extLst>
          </p:cNvPr>
          <p:cNvSpPr>
            <a:spLocks noGrp="1"/>
          </p:cNvSpPr>
          <p:nvPr>
            <p:ph type="sldNum" sz="quarter" idx="12"/>
          </p:nvPr>
        </p:nvSpPr>
        <p:spPr/>
        <p:txBody>
          <a:bodyPr/>
          <a:lstStyle/>
          <a:p>
            <a:fld id="{0EAC4B41-A5AF-4F0D-88B9-84DE9BF023E4}" type="slidenum">
              <a:rPr lang="en-IN" smtClean="0"/>
              <a:t>‹#›</a:t>
            </a:fld>
            <a:endParaRPr lang="en-IN"/>
          </a:p>
        </p:txBody>
      </p:sp>
    </p:spTree>
    <p:extLst>
      <p:ext uri="{BB962C8B-B14F-4D97-AF65-F5344CB8AC3E}">
        <p14:creationId xmlns:p14="http://schemas.microsoft.com/office/powerpoint/2010/main" val="2515297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72C819-9166-4105-2944-FAF9B03511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DE238F-A094-BDBF-971E-3E9CE9DB95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3699234-6887-B7AF-07A0-B44A5FD7D0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8B87DE-40B2-4275-8F24-4DEA52070AFE}" type="datetimeFigureOut">
              <a:rPr lang="en-IN" smtClean="0"/>
              <a:t>15-12-2022</a:t>
            </a:fld>
            <a:endParaRPr lang="en-IN"/>
          </a:p>
        </p:txBody>
      </p:sp>
      <p:sp>
        <p:nvSpPr>
          <p:cNvPr id="5" name="Footer Placeholder 4">
            <a:extLst>
              <a:ext uri="{FF2B5EF4-FFF2-40B4-BE49-F238E27FC236}">
                <a16:creationId xmlns:a16="http://schemas.microsoft.com/office/drawing/2014/main" id="{01ED74D5-0AC0-0F8B-66DE-978F23C620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0490A99C-F1C7-F511-366A-650A5C141E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AC4B41-A5AF-4F0D-88B9-84DE9BF023E4}" type="slidenum">
              <a:rPr lang="en-IN" smtClean="0"/>
              <a:t>‹#›</a:t>
            </a:fld>
            <a:endParaRPr lang="en-IN"/>
          </a:p>
        </p:txBody>
      </p:sp>
    </p:spTree>
    <p:extLst>
      <p:ext uri="{BB962C8B-B14F-4D97-AF65-F5344CB8AC3E}">
        <p14:creationId xmlns:p14="http://schemas.microsoft.com/office/powerpoint/2010/main" val="1739457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7465F-EEA3-0A84-6ECA-3BAB22360912}"/>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7DE15414-DAA6-FB06-965D-8DFAB8A4D448}"/>
              </a:ext>
            </a:extLst>
          </p:cNvPr>
          <p:cNvSpPr>
            <a:spLocks noGrp="1"/>
          </p:cNvSpPr>
          <p:nvPr>
            <p:ph type="subTitle" idx="1"/>
          </p:nvPr>
        </p:nvSpPr>
        <p:spPr/>
        <p:txBody>
          <a:bodyPr/>
          <a:lstStyle/>
          <a:p>
            <a:endParaRPr lang="en-IN"/>
          </a:p>
        </p:txBody>
      </p:sp>
      <p:pic>
        <p:nvPicPr>
          <p:cNvPr id="5" name="Picture 4">
            <a:extLst>
              <a:ext uri="{FF2B5EF4-FFF2-40B4-BE49-F238E27FC236}">
                <a16:creationId xmlns:a16="http://schemas.microsoft.com/office/drawing/2014/main" id="{1B500C51-D3A6-E541-D59A-CFC98A5A0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6" name="Picture 2" descr="Top | Best Health Care Management Insititute - IIHMR Delhi">
            <a:extLst>
              <a:ext uri="{FF2B5EF4-FFF2-40B4-BE49-F238E27FC236}">
                <a16:creationId xmlns:a16="http://schemas.microsoft.com/office/drawing/2014/main" id="{3EB927C5-3355-7AB1-B4B4-9CE3A73E1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0" y="5937471"/>
            <a:ext cx="1268929" cy="644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327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169A99-F45B-257B-0986-6B076F58572F}"/>
              </a:ext>
            </a:extLst>
          </p:cNvPr>
          <p:cNvSpPr txBox="1"/>
          <p:nvPr/>
        </p:nvSpPr>
        <p:spPr>
          <a:xfrm>
            <a:off x="5030219" y="0"/>
            <a:ext cx="5068957" cy="584775"/>
          </a:xfrm>
          <a:prstGeom prst="rect">
            <a:avLst/>
          </a:prstGeom>
          <a:noFill/>
        </p:spPr>
        <p:txBody>
          <a:bodyPr wrap="square" rtlCol="0">
            <a:spAutoFit/>
          </a:bodyPr>
          <a:lstStyle/>
          <a:p>
            <a:r>
              <a:rPr lang="en-IN" sz="3200" b="1" dirty="0">
                <a:latin typeface="Aharoni" panose="02010803020104030203" pitchFamily="2" charset="-79"/>
                <a:cs typeface="Aharoni" panose="02010803020104030203" pitchFamily="2" charset="-79"/>
              </a:rPr>
              <a:t>DATA ANALYSIS</a:t>
            </a:r>
          </a:p>
        </p:txBody>
      </p:sp>
      <p:pic>
        <p:nvPicPr>
          <p:cNvPr id="5122" name="Picture 2" descr="Forms response chart. Question title: Was the paperwork process followed over here for recruitment tiring according to you?. Number of responses: 60 responses.">
            <a:extLst>
              <a:ext uri="{FF2B5EF4-FFF2-40B4-BE49-F238E27FC236}">
                <a16:creationId xmlns:a16="http://schemas.microsoft.com/office/drawing/2014/main" id="{00FF1212-ADBA-1A52-E63B-1A598CA698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959" b="8857"/>
          <a:stretch/>
        </p:blipFill>
        <p:spPr bwMode="auto">
          <a:xfrm>
            <a:off x="99767" y="666762"/>
            <a:ext cx="6297105" cy="28268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orms response chart. Question title: On a scale of 1-5 ( 1- strongly disagree, 5- strongly agree)Was the recruitment process properly managed?. Number of responses: 60 responses.">
            <a:extLst>
              <a:ext uri="{FF2B5EF4-FFF2-40B4-BE49-F238E27FC236}">
                <a16:creationId xmlns:a16="http://schemas.microsoft.com/office/drawing/2014/main" id="{8A3911A4-946D-20A6-98A8-12B266C28F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6" y="3543462"/>
            <a:ext cx="6522073" cy="33145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hart 5">
            <a:extLst>
              <a:ext uri="{FF2B5EF4-FFF2-40B4-BE49-F238E27FC236}">
                <a16:creationId xmlns:a16="http://schemas.microsoft.com/office/drawing/2014/main" id="{A51E8F6E-FFDC-9A40-F804-D7A281E02914}"/>
              </a:ext>
            </a:extLst>
          </p:cNvPr>
          <p:cNvGraphicFramePr>
            <a:graphicFrameLocks/>
          </p:cNvGraphicFramePr>
          <p:nvPr>
            <p:extLst>
              <p:ext uri="{D42A27DB-BD31-4B8C-83A1-F6EECF244321}">
                <p14:modId xmlns:p14="http://schemas.microsoft.com/office/powerpoint/2010/main" val="3267778581"/>
              </p:ext>
            </p:extLst>
          </p:nvPr>
        </p:nvGraphicFramePr>
        <p:xfrm>
          <a:off x="6643233" y="2036698"/>
          <a:ext cx="5399202" cy="3013527"/>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2" descr="Top | Best Health Care Management Insititute - IIHMR Delhi">
            <a:extLst>
              <a:ext uri="{FF2B5EF4-FFF2-40B4-BE49-F238E27FC236}">
                <a16:creationId xmlns:a16="http://schemas.microsoft.com/office/drawing/2014/main" id="{2FC3C191-5013-82DF-F5F7-0132D2A3AA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0" y="5937471"/>
            <a:ext cx="1268929" cy="644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221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orms response chart. Question title: Were you given any assistance or provided with help through a person throughout the entire process of paperwork?. Number of responses: 60 responses.">
            <a:extLst>
              <a:ext uri="{FF2B5EF4-FFF2-40B4-BE49-F238E27FC236}">
                <a16:creationId xmlns:a16="http://schemas.microsoft.com/office/drawing/2014/main" id="{C2F0D2AA-D840-1A91-FFE8-D735FC67F9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22" y="1113105"/>
            <a:ext cx="6894136" cy="31265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Chart 2">
            <a:extLst>
              <a:ext uri="{FF2B5EF4-FFF2-40B4-BE49-F238E27FC236}">
                <a16:creationId xmlns:a16="http://schemas.microsoft.com/office/drawing/2014/main" id="{6F7B72B3-17ED-8FEB-97D1-C6240996FCBA}"/>
              </a:ext>
            </a:extLst>
          </p:cNvPr>
          <p:cNvGraphicFramePr>
            <a:graphicFrameLocks/>
          </p:cNvGraphicFramePr>
          <p:nvPr>
            <p:extLst>
              <p:ext uri="{D42A27DB-BD31-4B8C-83A1-F6EECF244321}">
                <p14:modId xmlns:p14="http://schemas.microsoft.com/office/powerpoint/2010/main" val="3321741073"/>
              </p:ext>
            </p:extLst>
          </p:nvPr>
        </p:nvGraphicFramePr>
        <p:xfrm>
          <a:off x="5879184" y="2931736"/>
          <a:ext cx="5744065" cy="341647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E4BBEB3-1182-D9EE-CF6D-24BF81CE9B98}"/>
              </a:ext>
            </a:extLst>
          </p:cNvPr>
          <p:cNvSpPr txBox="1"/>
          <p:nvPr/>
        </p:nvSpPr>
        <p:spPr>
          <a:xfrm>
            <a:off x="5187099" y="12527"/>
            <a:ext cx="6094428" cy="461665"/>
          </a:xfrm>
          <a:prstGeom prst="rect">
            <a:avLst/>
          </a:prstGeom>
          <a:noFill/>
        </p:spPr>
        <p:txBody>
          <a:bodyPr wrap="square">
            <a:spAutoFit/>
          </a:bodyPr>
          <a:lstStyle/>
          <a:p>
            <a:r>
              <a:rPr lang="en-IN" sz="2400" b="1" dirty="0">
                <a:latin typeface="Aharoni" panose="02010803020104030203" pitchFamily="2" charset="-79"/>
                <a:cs typeface="Aharoni" panose="02010803020104030203" pitchFamily="2" charset="-79"/>
              </a:rPr>
              <a:t>DATA ANALYSIS</a:t>
            </a:r>
          </a:p>
        </p:txBody>
      </p:sp>
      <p:pic>
        <p:nvPicPr>
          <p:cNvPr id="6" name="Picture 2" descr="Top | Best Health Care Management Insititute - IIHMR Delhi">
            <a:extLst>
              <a:ext uri="{FF2B5EF4-FFF2-40B4-BE49-F238E27FC236}">
                <a16:creationId xmlns:a16="http://schemas.microsoft.com/office/drawing/2014/main" id="{44F38456-0287-BF37-FE96-3ACE51F891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1695" y="152003"/>
            <a:ext cx="1268929" cy="644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897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E8E8D-1BC1-6048-ECC8-9F4D6E1FFA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Top | Best Health Care Management Insititute - IIHMR Delhi">
            <a:extLst>
              <a:ext uri="{FF2B5EF4-FFF2-40B4-BE49-F238E27FC236}">
                <a16:creationId xmlns:a16="http://schemas.microsoft.com/office/drawing/2014/main" id="{57656221-2CF8-5EEA-CDB8-360B0A67C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3071" y="73999"/>
            <a:ext cx="1268929" cy="644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772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7CB4D5-5D0D-7563-5CF5-DD33DF695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070965D-00AC-A658-53C1-AE6B70EFD56C}"/>
              </a:ext>
            </a:extLst>
          </p:cNvPr>
          <p:cNvSpPr txBox="1"/>
          <p:nvPr/>
        </p:nvSpPr>
        <p:spPr>
          <a:xfrm>
            <a:off x="2400693" y="1166842"/>
            <a:ext cx="7390614" cy="4524315"/>
          </a:xfrm>
          <a:prstGeom prst="rect">
            <a:avLst/>
          </a:prstGeom>
          <a:noFill/>
        </p:spPr>
        <p:txBody>
          <a:bodyPr wrap="square" rtlCol="0">
            <a:spAutoFit/>
          </a:bodyPr>
          <a:lstStyle/>
          <a:p>
            <a:pPr marL="285750" indent="-285750" algn="just">
              <a:buFont typeface="Arial" panose="020B0604020202020204" pitchFamily="34" charset="0"/>
              <a:buChar char="•"/>
            </a:pPr>
            <a:r>
              <a:rPr lang="en-US" dirty="0"/>
              <a:t>Recruiters have adopted the means of internet for the recruitment process</a:t>
            </a:r>
          </a:p>
          <a:p>
            <a:pPr algn="just"/>
            <a:endParaRPr lang="en-US" dirty="0"/>
          </a:p>
          <a:p>
            <a:pPr marL="285750" indent="-285750" algn="just">
              <a:buFont typeface="Arial" panose="020B0604020202020204" pitchFamily="34" charset="0"/>
              <a:buChar char="•"/>
            </a:pPr>
            <a:r>
              <a:rPr lang="en-US" dirty="0"/>
              <a:t> Though majority of the candidates found it easy to find their desired positions, there were still candidates who found it difficult</a:t>
            </a:r>
          </a:p>
          <a:p>
            <a:pPr algn="just"/>
            <a:endParaRPr lang="en-US" dirty="0"/>
          </a:p>
          <a:p>
            <a:pPr marL="285750" indent="-285750" algn="just">
              <a:buFont typeface="Arial" panose="020B0604020202020204" pitchFamily="34" charset="0"/>
              <a:buChar char="•"/>
            </a:pPr>
            <a:r>
              <a:rPr lang="en-US" dirty="0"/>
              <a:t> Most of the candidates were not sure if they had chosen the right place </a:t>
            </a:r>
          </a:p>
          <a:p>
            <a:pPr algn="just"/>
            <a:endParaRPr lang="en-US" dirty="0"/>
          </a:p>
          <a:p>
            <a:pPr marL="285750" indent="-285750" algn="just">
              <a:buFont typeface="Arial" panose="020B0604020202020204" pitchFamily="34" charset="0"/>
              <a:buChar char="•"/>
            </a:pPr>
            <a:r>
              <a:rPr lang="en-US" dirty="0"/>
              <a:t> Absence of HRIS and digitization makes the task gruesome</a:t>
            </a:r>
          </a:p>
          <a:p>
            <a:pPr algn="just"/>
            <a:endParaRPr lang="en-US" dirty="0"/>
          </a:p>
          <a:p>
            <a:pPr marL="285750" indent="-285750" algn="just">
              <a:buFont typeface="Arial" panose="020B0604020202020204" pitchFamily="34" charset="0"/>
              <a:buChar char="•"/>
            </a:pPr>
            <a:r>
              <a:rPr lang="en-US" dirty="0"/>
              <a:t> Majority of the candidates were not satisfied with the recruitment process</a:t>
            </a:r>
          </a:p>
          <a:p>
            <a:pPr algn="just"/>
            <a:endParaRPr lang="en-US" dirty="0"/>
          </a:p>
          <a:p>
            <a:pPr marL="285750" indent="-285750" algn="just">
              <a:buFont typeface="Arial" panose="020B0604020202020204" pitchFamily="34" charset="0"/>
              <a:buChar char="•"/>
            </a:pPr>
            <a:r>
              <a:rPr lang="en-US" dirty="0"/>
              <a:t>Certain candidates did not appreciate the paperwork process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Candidates were called to the institution multiple times before hiring</a:t>
            </a:r>
            <a:endParaRPr lang="en-IN" dirty="0"/>
          </a:p>
        </p:txBody>
      </p:sp>
      <p:pic>
        <p:nvPicPr>
          <p:cNvPr id="4" name="Picture 2" descr="Top | Best Health Care Management Insititute - IIHMR Delhi">
            <a:extLst>
              <a:ext uri="{FF2B5EF4-FFF2-40B4-BE49-F238E27FC236}">
                <a16:creationId xmlns:a16="http://schemas.microsoft.com/office/drawing/2014/main" id="{B670F378-3128-6217-6262-E4DB4C2E0C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0" y="5937471"/>
            <a:ext cx="1268929" cy="644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721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9D06EC-6E68-5C44-91CA-9C5731521D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713ACA8F-55A2-642D-6CB7-F7BEB3D0EB77}"/>
              </a:ext>
            </a:extLst>
          </p:cNvPr>
          <p:cNvSpPr txBox="1"/>
          <p:nvPr/>
        </p:nvSpPr>
        <p:spPr>
          <a:xfrm>
            <a:off x="2497171" y="2234056"/>
            <a:ext cx="6532775"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t>Time Constraint</a:t>
            </a:r>
          </a:p>
          <a:p>
            <a:pPr marL="342900" indent="-342900">
              <a:buFont typeface="Arial" panose="020B0604020202020204" pitchFamily="34" charset="0"/>
              <a:buChar char="•"/>
            </a:pPr>
            <a:r>
              <a:rPr lang="en-US" sz="2400" dirty="0"/>
              <a:t> Approval</a:t>
            </a:r>
          </a:p>
          <a:p>
            <a:pPr marL="342900" indent="-342900">
              <a:buFont typeface="Arial" panose="020B0604020202020204" pitchFamily="34" charset="0"/>
              <a:buChar char="•"/>
            </a:pPr>
            <a:r>
              <a:rPr lang="en-US" sz="2400" dirty="0"/>
              <a:t> Sample size </a:t>
            </a:r>
          </a:p>
          <a:p>
            <a:pPr marL="342900" indent="-342900">
              <a:buFont typeface="Arial" panose="020B0604020202020204" pitchFamily="34" charset="0"/>
              <a:buChar char="•"/>
            </a:pPr>
            <a:r>
              <a:rPr lang="en-US" sz="2400" dirty="0"/>
              <a:t> Measure used to collect the data</a:t>
            </a:r>
            <a:endParaRPr lang="en-IN" sz="2400" dirty="0"/>
          </a:p>
        </p:txBody>
      </p:sp>
      <p:pic>
        <p:nvPicPr>
          <p:cNvPr id="2050" name="Picture 2" descr="India center leaves paper-based workflow behind - Elekta | Focus Magazine">
            <a:extLst>
              <a:ext uri="{FF2B5EF4-FFF2-40B4-BE49-F238E27FC236}">
                <a16:creationId xmlns:a16="http://schemas.microsoft.com/office/drawing/2014/main" id="{D0D5DD1B-017C-1728-2990-0B320E71D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0870" y="1638826"/>
            <a:ext cx="4432464" cy="32065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op | Best Health Care Management Insititute - IIHMR Delhi">
            <a:extLst>
              <a:ext uri="{FF2B5EF4-FFF2-40B4-BE49-F238E27FC236}">
                <a16:creationId xmlns:a16="http://schemas.microsoft.com/office/drawing/2014/main" id="{D08934D5-A772-0D19-B3CB-8B6EAB7F1D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0" y="5937471"/>
            <a:ext cx="1268929" cy="644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694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1556EA-D094-F5B4-0EE5-EB914A4A22DF}"/>
              </a:ext>
            </a:extLst>
          </p:cNvPr>
          <p:cNvSpPr txBox="1"/>
          <p:nvPr/>
        </p:nvSpPr>
        <p:spPr>
          <a:xfrm>
            <a:off x="3048828" y="3244334"/>
            <a:ext cx="6097656" cy="369332"/>
          </a:xfrm>
          <a:prstGeom prst="rect">
            <a:avLst/>
          </a:prstGeom>
          <a:noFill/>
        </p:spPr>
        <p:txBody>
          <a:bodyPr wrap="square">
            <a:spAutoFit/>
          </a:bodyPr>
          <a:lstStyle/>
          <a:p>
            <a:endParaRPr lang="en-IN" dirty="0"/>
          </a:p>
        </p:txBody>
      </p:sp>
      <p:pic>
        <p:nvPicPr>
          <p:cNvPr id="5" name="Picture 4">
            <a:extLst>
              <a:ext uri="{FF2B5EF4-FFF2-40B4-BE49-F238E27FC236}">
                <a16:creationId xmlns:a16="http://schemas.microsoft.com/office/drawing/2014/main" id="{4F332787-4C05-7F7C-320B-7F5157EC66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09B773E-A1AF-D90D-A6CB-319306B9D342}"/>
              </a:ext>
            </a:extLst>
          </p:cNvPr>
          <p:cNvSpPr txBox="1"/>
          <p:nvPr/>
        </p:nvSpPr>
        <p:spPr>
          <a:xfrm>
            <a:off x="1796496" y="1520686"/>
            <a:ext cx="8092938" cy="3170099"/>
          </a:xfrm>
          <a:prstGeom prst="rect">
            <a:avLst/>
          </a:prstGeom>
          <a:noFill/>
        </p:spPr>
        <p:txBody>
          <a:bodyPr wrap="square" rtlCol="0">
            <a:spAutoFit/>
          </a:bodyPr>
          <a:lstStyle/>
          <a:p>
            <a:pPr marL="342900" indent="-342900" algn="just">
              <a:buFont typeface="Arial" panose="020B0604020202020204" pitchFamily="34" charset="0"/>
              <a:buChar char="•"/>
            </a:pPr>
            <a:r>
              <a:rPr lang="en-IN" sz="2000" spc="10" dirty="0">
                <a:solidFill>
                  <a:srgbClr val="202124"/>
                </a:solidFill>
                <a:latin typeface="Times New Roman" panose="02020603050405020304" pitchFamily="18" charset="0"/>
                <a:ea typeface="Calibri" panose="020F0502020204030204" pitchFamily="34" charset="0"/>
                <a:cs typeface="Times New Roman" panose="02020603050405020304" pitchFamily="18" charset="0"/>
              </a:rPr>
              <a:t>M</a:t>
            </a:r>
            <a:r>
              <a:rPr lang="en-IN" sz="2000" spc="1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anual means of documentation does disturb the process because of the time taken.</a:t>
            </a:r>
          </a:p>
          <a:p>
            <a:pPr marL="342900" indent="-342900" algn="just">
              <a:buFont typeface="Arial" panose="020B0604020202020204" pitchFamily="34" charset="0"/>
              <a:buChar char="•"/>
            </a:pPr>
            <a:endParaRPr lang="en-IN" sz="2000" spc="10" dirty="0">
              <a:solidFill>
                <a:srgbClr val="202124"/>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IN" sz="2000" spc="10" dirty="0">
                <a:solidFill>
                  <a:srgbClr val="202124"/>
                </a:solidFill>
                <a:latin typeface="Times New Roman" panose="02020603050405020304" pitchFamily="18" charset="0"/>
                <a:ea typeface="Calibri" panose="020F0502020204030204" pitchFamily="34" charset="0"/>
                <a:cs typeface="Times New Roman" panose="02020603050405020304" pitchFamily="18" charset="0"/>
              </a:rPr>
              <a:t>M</a:t>
            </a:r>
            <a:r>
              <a:rPr lang="en-IN" sz="2000" spc="1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ajority of the candidates joined the institute because of the brand value, career growth opportunity and exposure. Hence the recruitment team should understand the depth of how the image of such a renowned institution should resonate with the candidates.</a:t>
            </a:r>
          </a:p>
          <a:p>
            <a:pPr marL="342900" indent="-342900" algn="just">
              <a:buFont typeface="Arial" panose="020B0604020202020204" pitchFamily="34" charset="0"/>
              <a:buChar char="•"/>
            </a:pPr>
            <a:endParaRPr lang="en-IN" sz="2000" spc="10" dirty="0">
              <a:solidFill>
                <a:srgbClr val="202124"/>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IN" sz="2000" spc="1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Digital documentation is a dire need because of the advancements that are happening in the healthcare field</a:t>
            </a:r>
            <a:endParaRPr lang="en-IN" sz="2000" dirty="0">
              <a:latin typeface="Times New Roman" panose="02020603050405020304" pitchFamily="18" charset="0"/>
              <a:cs typeface="Times New Roman" panose="02020603050405020304" pitchFamily="18" charset="0"/>
            </a:endParaRPr>
          </a:p>
        </p:txBody>
      </p:sp>
      <p:pic>
        <p:nvPicPr>
          <p:cNvPr id="7" name="Picture 2" descr="Top | Best Health Care Management Insititute - IIHMR Delhi">
            <a:extLst>
              <a:ext uri="{FF2B5EF4-FFF2-40B4-BE49-F238E27FC236}">
                <a16:creationId xmlns:a16="http://schemas.microsoft.com/office/drawing/2014/main" id="{3AF96300-B833-0D75-E671-49A6DF6BD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9402" y="130560"/>
            <a:ext cx="1268929" cy="644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966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C71A3C-0E4C-A24B-48F2-701D65918305}"/>
              </a:ext>
            </a:extLst>
          </p:cNvPr>
          <p:cNvSpPr txBox="1"/>
          <p:nvPr/>
        </p:nvSpPr>
        <p:spPr>
          <a:xfrm>
            <a:off x="5062193" y="117803"/>
            <a:ext cx="5137608" cy="523220"/>
          </a:xfrm>
          <a:prstGeom prst="rect">
            <a:avLst/>
          </a:prstGeom>
          <a:noFill/>
        </p:spPr>
        <p:txBody>
          <a:bodyPr wrap="square" rtlCol="0">
            <a:spAutoFit/>
          </a:bodyPr>
          <a:lstStyle/>
          <a:p>
            <a:r>
              <a:rPr lang="en-IN" sz="2800" b="1" dirty="0"/>
              <a:t>POSTER</a:t>
            </a:r>
          </a:p>
        </p:txBody>
      </p:sp>
      <p:pic>
        <p:nvPicPr>
          <p:cNvPr id="4" name="Picture 3">
            <a:extLst>
              <a:ext uri="{FF2B5EF4-FFF2-40B4-BE49-F238E27FC236}">
                <a16:creationId xmlns:a16="http://schemas.microsoft.com/office/drawing/2014/main" id="{DF18F23C-7CB8-78CE-82F9-E9B91D440168}"/>
              </a:ext>
            </a:extLst>
          </p:cNvPr>
          <p:cNvPicPr>
            <a:picLocks noChangeAspect="1"/>
          </p:cNvPicPr>
          <p:nvPr/>
        </p:nvPicPr>
        <p:blipFill rotWithShape="1">
          <a:blip r:embed="rId2">
            <a:extLst>
              <a:ext uri="{28A0092B-C50C-407E-A947-70E740481C1C}">
                <a14:useLocalDpi xmlns:a14="http://schemas.microsoft.com/office/drawing/2010/main" val="0"/>
              </a:ext>
            </a:extLst>
          </a:blip>
          <a:srcRect l="-77" t="14948" r="68010" b="37904"/>
          <a:stretch/>
        </p:blipFill>
        <p:spPr>
          <a:xfrm>
            <a:off x="18854" y="1363882"/>
            <a:ext cx="2931736" cy="2755631"/>
          </a:xfrm>
          <a:prstGeom prst="rect">
            <a:avLst/>
          </a:prstGeom>
        </p:spPr>
      </p:pic>
      <p:pic>
        <p:nvPicPr>
          <p:cNvPr id="6" name="Picture 5">
            <a:extLst>
              <a:ext uri="{FF2B5EF4-FFF2-40B4-BE49-F238E27FC236}">
                <a16:creationId xmlns:a16="http://schemas.microsoft.com/office/drawing/2014/main" id="{F1F9832A-52FA-C222-B764-48884DCDF85C}"/>
              </a:ext>
            </a:extLst>
          </p:cNvPr>
          <p:cNvPicPr>
            <a:picLocks noChangeAspect="1"/>
          </p:cNvPicPr>
          <p:nvPr/>
        </p:nvPicPr>
        <p:blipFill rotWithShape="1">
          <a:blip r:embed="rId2">
            <a:extLst>
              <a:ext uri="{28A0092B-C50C-407E-A947-70E740481C1C}">
                <a14:useLocalDpi xmlns:a14="http://schemas.microsoft.com/office/drawing/2010/main" val="0"/>
              </a:ext>
            </a:extLst>
          </a:blip>
          <a:srcRect r="-146" b="85429"/>
          <a:stretch/>
        </p:blipFill>
        <p:spPr>
          <a:xfrm>
            <a:off x="-18854" y="0"/>
            <a:ext cx="12192000" cy="999241"/>
          </a:xfrm>
          <a:prstGeom prst="rect">
            <a:avLst/>
          </a:prstGeom>
        </p:spPr>
      </p:pic>
      <p:sp>
        <p:nvSpPr>
          <p:cNvPr id="8" name="Rectangle 7">
            <a:extLst>
              <a:ext uri="{FF2B5EF4-FFF2-40B4-BE49-F238E27FC236}">
                <a16:creationId xmlns:a16="http://schemas.microsoft.com/office/drawing/2014/main" id="{B6F4987C-A6F1-0422-8DEF-975FC98A1640}"/>
              </a:ext>
            </a:extLst>
          </p:cNvPr>
          <p:cNvSpPr/>
          <p:nvPr/>
        </p:nvSpPr>
        <p:spPr>
          <a:xfrm>
            <a:off x="10105531" y="-8265"/>
            <a:ext cx="2067615" cy="999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Picture 2" descr="Top | Best Health Care Management Insititute - IIHMR Delhi">
            <a:extLst>
              <a:ext uri="{FF2B5EF4-FFF2-40B4-BE49-F238E27FC236}">
                <a16:creationId xmlns:a16="http://schemas.microsoft.com/office/drawing/2014/main" id="{144C726F-1AF0-81D5-8C0E-4F435D625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2009" y="117803"/>
            <a:ext cx="1268929" cy="6443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2938A87-60A7-D111-DE4F-C213FEF9729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8137" y="758826"/>
            <a:ext cx="4944493" cy="4424706"/>
          </a:xfrm>
          <a:prstGeom prst="rect">
            <a:avLst/>
          </a:prstGeom>
          <a:noFill/>
          <a:ln>
            <a:noFill/>
          </a:ln>
        </p:spPr>
      </p:pic>
      <p:pic>
        <p:nvPicPr>
          <p:cNvPr id="11" name="Picture 10">
            <a:extLst>
              <a:ext uri="{FF2B5EF4-FFF2-40B4-BE49-F238E27FC236}">
                <a16:creationId xmlns:a16="http://schemas.microsoft.com/office/drawing/2014/main" id="{C5EEA557-503F-EFA4-F428-6A3FC7462A52}"/>
              </a:ext>
            </a:extLst>
          </p:cNvPr>
          <p:cNvPicPr>
            <a:picLocks noChangeAspect="1"/>
          </p:cNvPicPr>
          <p:nvPr/>
        </p:nvPicPr>
        <p:blipFill rotWithShape="1">
          <a:blip r:embed="rId2">
            <a:extLst>
              <a:ext uri="{28A0092B-C50C-407E-A947-70E740481C1C}">
                <a14:useLocalDpi xmlns:a14="http://schemas.microsoft.com/office/drawing/2010/main" val="0"/>
              </a:ext>
            </a:extLst>
          </a:blip>
          <a:srcRect l="70451" t="14691" b="65741"/>
          <a:stretch/>
        </p:blipFill>
        <p:spPr>
          <a:xfrm>
            <a:off x="257428" y="5011581"/>
            <a:ext cx="3522063" cy="1458749"/>
          </a:xfrm>
          <a:prstGeom prst="rect">
            <a:avLst/>
          </a:prstGeom>
        </p:spPr>
      </p:pic>
      <p:sp>
        <p:nvSpPr>
          <p:cNvPr id="13" name="TextBox 12">
            <a:extLst>
              <a:ext uri="{FF2B5EF4-FFF2-40B4-BE49-F238E27FC236}">
                <a16:creationId xmlns:a16="http://schemas.microsoft.com/office/drawing/2014/main" id="{4A0CCE0F-00B4-D9FC-F4E0-B8F5C1F0A941}"/>
              </a:ext>
            </a:extLst>
          </p:cNvPr>
          <p:cNvSpPr txBox="1"/>
          <p:nvPr/>
        </p:nvSpPr>
        <p:spPr>
          <a:xfrm>
            <a:off x="2763878" y="1117044"/>
            <a:ext cx="3965153" cy="3584058"/>
          </a:xfrm>
          <a:prstGeom prst="rect">
            <a:avLst/>
          </a:prstGeom>
          <a:noFill/>
        </p:spPr>
        <p:txBody>
          <a:bodyPr wrap="square">
            <a:spAutoFit/>
          </a:bodyPr>
          <a:lstStyle/>
          <a:p>
            <a:pPr algn="ctr">
              <a:lnSpc>
                <a:spcPct val="107000"/>
              </a:lnSpc>
              <a:spcAft>
                <a:spcPts val="800"/>
              </a:spcAft>
            </a:pPr>
            <a:r>
              <a:rPr lang="en-IN" sz="1050" b="1" dirty="0">
                <a:latin typeface="Calibri" panose="020F0502020204030204" pitchFamily="34" charset="0"/>
                <a:ea typeface="Calibri" panose="020F0502020204030204" pitchFamily="34" charset="0"/>
                <a:cs typeface="Calibri" panose="020F0502020204030204" pitchFamily="34" charset="0"/>
              </a:rPr>
              <a:t>RECRUITMENT</a:t>
            </a:r>
            <a:r>
              <a:rPr lang="en-IN" sz="105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IN" sz="1050" b="1"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pPr>
            <a:r>
              <a:rPr lang="en-IN" sz="1100" dirty="0">
                <a:effectLst/>
                <a:latin typeface="Times New Roman" panose="02020603050405020304" pitchFamily="18" charset="0"/>
                <a:ea typeface="Calibri" panose="020F0502020204030204" pitchFamily="34" charset="0"/>
              </a:rPr>
              <a:t> Recruitment is an essential process for an organisation and plays a vital role in a healthcare setup. The process of recruitment is never constant because it is a dynamic field which keeps changing because of the various factors which brings in effects</a:t>
            </a:r>
            <a:r>
              <a:rPr lang="en-IN" sz="1100" baseline="30000" dirty="0">
                <a:effectLst/>
                <a:latin typeface="Times New Roman" panose="02020603050405020304" pitchFamily="18" charset="0"/>
                <a:ea typeface="Calibri" panose="020F0502020204030204" pitchFamily="34" charset="0"/>
              </a:rPr>
              <a:t> </a:t>
            </a:r>
            <a:r>
              <a:rPr lang="en-IN" sz="1100" dirty="0">
                <a:effectLst/>
                <a:latin typeface="Times New Roman" panose="02020603050405020304" pitchFamily="18" charset="0"/>
                <a:ea typeface="Calibri" panose="020F0502020204030204" pitchFamily="34" charset="0"/>
              </a:rPr>
              <a:t> </a:t>
            </a:r>
          </a:p>
          <a:p>
            <a:pPr marL="171450" indent="-171450" algn="just">
              <a:buFont typeface="Arial" panose="020B0604020202020204" pitchFamily="34" charset="0"/>
              <a:buChar char="•"/>
            </a:pPr>
            <a:r>
              <a:rPr lang="en-IN" sz="1100" dirty="0">
                <a:effectLst/>
                <a:latin typeface="Times New Roman" panose="02020603050405020304" pitchFamily="18" charset="0"/>
                <a:ea typeface="Calibri" panose="020F0502020204030204" pitchFamily="34" charset="0"/>
              </a:rPr>
              <a:t>The Covid pandemic had disrupted many talent acquisition teams in various organisations leading them to adopt various methods for recruitment</a:t>
            </a:r>
            <a:r>
              <a:rPr lang="en-IN" sz="1100" baseline="30000" dirty="0">
                <a:effectLst/>
                <a:latin typeface="Times New Roman" panose="02020603050405020304" pitchFamily="18" charset="0"/>
                <a:ea typeface="Calibri" panose="020F0502020204030204" pitchFamily="34" charset="0"/>
              </a:rPr>
              <a:t> </a:t>
            </a:r>
            <a:r>
              <a:rPr lang="en-IN" sz="1100" dirty="0">
                <a:effectLst/>
                <a:latin typeface="Times New Roman" panose="02020603050405020304" pitchFamily="18" charset="0"/>
                <a:ea typeface="Calibri" panose="020F0502020204030204" pitchFamily="34" charset="0"/>
              </a:rPr>
              <a:t>. </a:t>
            </a:r>
          </a:p>
          <a:p>
            <a:pPr marL="171450" indent="-171450" algn="just">
              <a:buFont typeface="Arial" panose="020B0604020202020204" pitchFamily="34" charset="0"/>
              <a:buChar char="•"/>
            </a:pPr>
            <a:r>
              <a:rPr lang="en-IN" sz="1100" dirty="0">
                <a:effectLst/>
                <a:latin typeface="Times New Roman" panose="02020603050405020304" pitchFamily="18" charset="0"/>
                <a:ea typeface="Calibri" panose="020F0502020204030204" pitchFamily="34" charset="0"/>
              </a:rPr>
              <a:t>During the first wave of COVID in 2020 organisations tackled recruitment complications by providing a choice of work from home at administration levels, after two years the issues shifted on managing complications relating to employee experience issues hence, this led to the discovery of several different prisms through which the recruitment process can be tackled the major one being ensuring the brand voice resonating with the candidates. </a:t>
            </a:r>
          </a:p>
          <a:p>
            <a:pPr marL="171450" indent="-171450" algn="just">
              <a:buFont typeface="Arial" panose="020B0604020202020204" pitchFamily="34" charset="0"/>
              <a:buChar char="•"/>
            </a:pPr>
            <a:r>
              <a:rPr lang="en-IN" sz="1100" dirty="0">
                <a:effectLst/>
                <a:latin typeface="Times New Roman" panose="02020603050405020304" pitchFamily="18" charset="0"/>
                <a:ea typeface="Calibri" panose="020F0502020204030204" pitchFamily="34" charset="0"/>
              </a:rPr>
              <a:t>Opportunities and openings for jobs has witnessed a steep rise in the recent months and at this uncertain period the most important process is hiring the right workforce</a:t>
            </a:r>
            <a:r>
              <a:rPr lang="en-IN" sz="1100" baseline="30000" dirty="0">
                <a:effectLst/>
                <a:latin typeface="Times New Roman" panose="02020603050405020304" pitchFamily="18" charset="0"/>
                <a:ea typeface="Calibri" panose="020F0502020204030204" pitchFamily="34" charset="0"/>
              </a:rPr>
              <a:t> </a:t>
            </a:r>
            <a:r>
              <a:rPr lang="en-IN" sz="1100" b="1" dirty="0">
                <a:effectLst/>
                <a:latin typeface="Times New Roman" panose="02020603050405020304" pitchFamily="18" charset="0"/>
                <a:ea typeface="Calibri" panose="020F0502020204030204" pitchFamily="34" charset="0"/>
              </a:rPr>
              <a:t>.</a:t>
            </a:r>
            <a:r>
              <a:rPr lang="en-IN" sz="1100" dirty="0">
                <a:effectLst/>
                <a:latin typeface="Times New Roman" panose="02020603050405020304" pitchFamily="18" charset="0"/>
                <a:ea typeface="Calibri" panose="020F0502020204030204" pitchFamily="34" charset="0"/>
              </a:rPr>
              <a:t> </a:t>
            </a:r>
            <a:endParaRPr lang="en-IN" sz="1100" dirty="0"/>
          </a:p>
        </p:txBody>
      </p:sp>
      <p:pic>
        <p:nvPicPr>
          <p:cNvPr id="15" name="Picture 14">
            <a:extLst>
              <a:ext uri="{FF2B5EF4-FFF2-40B4-BE49-F238E27FC236}">
                <a16:creationId xmlns:a16="http://schemas.microsoft.com/office/drawing/2014/main" id="{A258B423-7E09-56BA-20E5-C727CB18AFCB}"/>
              </a:ext>
            </a:extLst>
          </p:cNvPr>
          <p:cNvPicPr>
            <a:picLocks noChangeAspect="1"/>
          </p:cNvPicPr>
          <p:nvPr/>
        </p:nvPicPr>
        <p:blipFill rotWithShape="1">
          <a:blip r:embed="rId2">
            <a:extLst>
              <a:ext uri="{28A0092B-C50C-407E-A947-70E740481C1C}">
                <a14:useLocalDpi xmlns:a14="http://schemas.microsoft.com/office/drawing/2010/main" val="0"/>
              </a:ext>
            </a:extLst>
          </a:blip>
          <a:srcRect l="68101" t="33333" r="-1260" b="51134"/>
          <a:stretch/>
        </p:blipFill>
        <p:spPr>
          <a:xfrm>
            <a:off x="3795425" y="5183532"/>
            <a:ext cx="3031447" cy="1065229"/>
          </a:xfrm>
          <a:prstGeom prst="rect">
            <a:avLst/>
          </a:prstGeom>
        </p:spPr>
      </p:pic>
      <p:pic>
        <p:nvPicPr>
          <p:cNvPr id="17" name="Picture 16">
            <a:extLst>
              <a:ext uri="{FF2B5EF4-FFF2-40B4-BE49-F238E27FC236}">
                <a16:creationId xmlns:a16="http://schemas.microsoft.com/office/drawing/2014/main" id="{8F88D209-B423-F8C1-DE4E-5E912341F3BA}"/>
              </a:ext>
            </a:extLst>
          </p:cNvPr>
          <p:cNvPicPr>
            <a:picLocks noChangeAspect="1"/>
          </p:cNvPicPr>
          <p:nvPr/>
        </p:nvPicPr>
        <p:blipFill rotWithShape="1">
          <a:blip r:embed="rId2">
            <a:extLst>
              <a:ext uri="{28A0092B-C50C-407E-A947-70E740481C1C}">
                <a14:useLocalDpi xmlns:a14="http://schemas.microsoft.com/office/drawing/2010/main" val="0"/>
              </a:ext>
            </a:extLst>
          </a:blip>
          <a:srcRect l="69420" t="48935" r="1606" b="30118"/>
          <a:stretch/>
        </p:blipFill>
        <p:spPr>
          <a:xfrm>
            <a:off x="6731446" y="5033774"/>
            <a:ext cx="2648937" cy="1436556"/>
          </a:xfrm>
          <a:prstGeom prst="rect">
            <a:avLst/>
          </a:prstGeom>
        </p:spPr>
      </p:pic>
    </p:spTree>
    <p:extLst>
      <p:ext uri="{BB962C8B-B14F-4D97-AF65-F5344CB8AC3E}">
        <p14:creationId xmlns:p14="http://schemas.microsoft.com/office/powerpoint/2010/main" val="2341629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E5ED14-4AAD-DDAB-2D84-5BC621AEC3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FAFE0799-6D9B-3219-D908-AF6D0A7A5818}"/>
              </a:ext>
            </a:extLst>
          </p:cNvPr>
          <p:cNvSpPr/>
          <p:nvPr/>
        </p:nvSpPr>
        <p:spPr>
          <a:xfrm>
            <a:off x="537328" y="575336"/>
            <a:ext cx="952108" cy="58634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4432456C-DADE-75BF-4AAF-333A9D3E6483}"/>
              </a:ext>
            </a:extLst>
          </p:cNvPr>
          <p:cNvSpPr txBox="1"/>
          <p:nvPr/>
        </p:nvSpPr>
        <p:spPr>
          <a:xfrm>
            <a:off x="2026764" y="318949"/>
            <a:ext cx="3279147" cy="1200329"/>
          </a:xfrm>
          <a:prstGeom prst="rect">
            <a:avLst/>
          </a:prstGeom>
          <a:noFill/>
        </p:spPr>
        <p:txBody>
          <a:bodyPr wrap="square">
            <a:spAutoFit/>
          </a:bodyPr>
          <a:lstStyle/>
          <a:p>
            <a:r>
              <a:rPr lang="en-IN" sz="3600" b="1" dirty="0">
                <a:latin typeface="Bradley Hand ITC" panose="03070402050302030203" pitchFamily="66" charset="0"/>
              </a:rPr>
              <a:t>INTERNSHIP EXPERIENCES</a:t>
            </a:r>
          </a:p>
        </p:txBody>
      </p:sp>
      <p:sp>
        <p:nvSpPr>
          <p:cNvPr id="9" name="TextBox 8">
            <a:extLst>
              <a:ext uri="{FF2B5EF4-FFF2-40B4-BE49-F238E27FC236}">
                <a16:creationId xmlns:a16="http://schemas.microsoft.com/office/drawing/2014/main" id="{BF63EB39-241F-2BF4-8BCB-6FCED80681AE}"/>
              </a:ext>
            </a:extLst>
          </p:cNvPr>
          <p:cNvSpPr txBox="1"/>
          <p:nvPr/>
        </p:nvSpPr>
        <p:spPr>
          <a:xfrm>
            <a:off x="7678918" y="565170"/>
            <a:ext cx="3975754" cy="707886"/>
          </a:xfrm>
          <a:prstGeom prst="rect">
            <a:avLst/>
          </a:prstGeom>
          <a:noFill/>
        </p:spPr>
        <p:txBody>
          <a:bodyPr wrap="square">
            <a:spAutoFit/>
          </a:bodyPr>
          <a:lstStyle/>
          <a:p>
            <a:r>
              <a:rPr lang="en-IN" sz="4000" b="1" dirty="0">
                <a:latin typeface="Bradley Hand ITC" panose="03070402050302030203" pitchFamily="66" charset="0"/>
              </a:rPr>
              <a:t>SUGGESTIONS</a:t>
            </a:r>
            <a:endParaRPr lang="en-IN" sz="3600" b="1" dirty="0">
              <a:latin typeface="Bradley Hand ITC" panose="03070402050302030203" pitchFamily="66" charset="0"/>
            </a:endParaRPr>
          </a:p>
        </p:txBody>
      </p:sp>
      <p:sp>
        <p:nvSpPr>
          <p:cNvPr id="10" name="TextBox 9">
            <a:extLst>
              <a:ext uri="{FF2B5EF4-FFF2-40B4-BE49-F238E27FC236}">
                <a16:creationId xmlns:a16="http://schemas.microsoft.com/office/drawing/2014/main" id="{F3747F7E-8189-9341-B5CE-5D9C611C27C8}"/>
              </a:ext>
            </a:extLst>
          </p:cNvPr>
          <p:cNvSpPr txBox="1"/>
          <p:nvPr/>
        </p:nvSpPr>
        <p:spPr>
          <a:xfrm>
            <a:off x="2144422" y="2071992"/>
            <a:ext cx="3161489" cy="2308324"/>
          </a:xfrm>
          <a:prstGeom prst="rect">
            <a:avLst/>
          </a:prstGeom>
          <a:noFill/>
        </p:spPr>
        <p:txBody>
          <a:bodyPr wrap="square" rtlCol="0">
            <a:spAutoFit/>
          </a:bodyPr>
          <a:lstStyle/>
          <a:p>
            <a:pPr marL="285750" indent="-285750">
              <a:buFont typeface="Arial" panose="020B0604020202020204" pitchFamily="34" charset="0"/>
              <a:buChar char="•"/>
            </a:pPr>
            <a:r>
              <a:rPr lang="en-IN" dirty="0"/>
              <a:t>COMMUNICATION SKILLS</a:t>
            </a:r>
          </a:p>
          <a:p>
            <a:pPr marL="285750" indent="-285750">
              <a:buFont typeface="Arial" panose="020B0604020202020204" pitchFamily="34" charset="0"/>
              <a:buChar char="•"/>
            </a:pPr>
            <a:r>
              <a:rPr lang="en-IN" dirty="0"/>
              <a:t>TEAM WORK</a:t>
            </a:r>
          </a:p>
          <a:p>
            <a:pPr marL="285750" indent="-285750">
              <a:buFont typeface="Arial" panose="020B0604020202020204" pitchFamily="34" charset="0"/>
              <a:buChar char="•"/>
            </a:pPr>
            <a:r>
              <a:rPr lang="en-IN" dirty="0"/>
              <a:t>MANAGEMENT SKILLS</a:t>
            </a:r>
          </a:p>
          <a:p>
            <a:pPr marL="285750" indent="-285750">
              <a:buFont typeface="Arial" panose="020B0604020202020204" pitchFamily="34" charset="0"/>
              <a:buChar char="•"/>
            </a:pPr>
            <a:r>
              <a:rPr lang="en-IN" dirty="0"/>
              <a:t>PROFESSIONALISM</a:t>
            </a:r>
          </a:p>
          <a:p>
            <a:pPr marL="285750" indent="-285750">
              <a:buFont typeface="Arial" panose="020B0604020202020204" pitchFamily="34" charset="0"/>
              <a:buChar char="•"/>
            </a:pPr>
            <a:r>
              <a:rPr lang="en-IN" dirty="0"/>
              <a:t>ORACLE </a:t>
            </a:r>
          </a:p>
          <a:p>
            <a:pPr marL="285750" indent="-285750">
              <a:buFont typeface="Arial" panose="020B0604020202020204" pitchFamily="34" charset="0"/>
              <a:buChar char="•"/>
            </a:pPr>
            <a:r>
              <a:rPr lang="en-IN" dirty="0"/>
              <a:t>TIME MANAGEMENT</a:t>
            </a:r>
          </a:p>
          <a:p>
            <a:endParaRPr lang="en-IN" dirty="0"/>
          </a:p>
          <a:p>
            <a:endParaRPr lang="en-IN" dirty="0"/>
          </a:p>
        </p:txBody>
      </p:sp>
      <p:sp>
        <p:nvSpPr>
          <p:cNvPr id="11" name="TextBox 10">
            <a:extLst>
              <a:ext uri="{FF2B5EF4-FFF2-40B4-BE49-F238E27FC236}">
                <a16:creationId xmlns:a16="http://schemas.microsoft.com/office/drawing/2014/main" id="{C56AFF88-CF6D-C55A-23E2-E9B03981249D}"/>
              </a:ext>
            </a:extLst>
          </p:cNvPr>
          <p:cNvSpPr txBox="1"/>
          <p:nvPr/>
        </p:nvSpPr>
        <p:spPr>
          <a:xfrm>
            <a:off x="7769132" y="2071992"/>
            <a:ext cx="3795325" cy="2031325"/>
          </a:xfrm>
          <a:prstGeom prst="rect">
            <a:avLst/>
          </a:prstGeom>
          <a:noFill/>
        </p:spPr>
        <p:txBody>
          <a:bodyPr wrap="square" rtlCol="0">
            <a:spAutoFit/>
          </a:bodyPr>
          <a:lstStyle/>
          <a:p>
            <a:pPr marL="285750" indent="-285750">
              <a:buFont typeface="Arial" panose="020B0604020202020204" pitchFamily="34" charset="0"/>
              <a:buChar char="•"/>
            </a:pPr>
            <a:r>
              <a:rPr lang="en-IN" dirty="0"/>
              <a:t>MORE DIGITIZED WORK </a:t>
            </a:r>
          </a:p>
          <a:p>
            <a:pPr marL="285750" indent="-285750">
              <a:buFont typeface="Arial" panose="020B0604020202020204" pitchFamily="34" charset="0"/>
              <a:buChar char="•"/>
            </a:pPr>
            <a:r>
              <a:rPr lang="en-IN" dirty="0"/>
              <a:t>NEED OF MANPOWER </a:t>
            </a:r>
          </a:p>
          <a:p>
            <a:pPr marL="285750" indent="-285750">
              <a:buFont typeface="Arial" panose="020B0604020202020204" pitchFamily="34" charset="0"/>
              <a:buChar char="•"/>
            </a:pPr>
            <a:r>
              <a:rPr lang="en-IN" dirty="0"/>
              <a:t>MORE ADVANCED DESKTOPS AND TECHNOLOGY</a:t>
            </a:r>
          </a:p>
          <a:p>
            <a:pPr marL="285750" indent="-285750">
              <a:buFont typeface="Arial" panose="020B0604020202020204" pitchFamily="34" charset="0"/>
              <a:buChar char="•"/>
            </a:pPr>
            <a:r>
              <a:rPr lang="en-IN" dirty="0"/>
              <a:t>TIME MANAGEMENT</a:t>
            </a:r>
          </a:p>
          <a:p>
            <a:pPr marL="285750" indent="-285750">
              <a:buFont typeface="Arial" panose="020B0604020202020204" pitchFamily="34" charset="0"/>
              <a:buChar char="•"/>
            </a:pPr>
            <a:r>
              <a:rPr lang="en-IN" dirty="0"/>
              <a:t>LESS FILE WORK</a:t>
            </a:r>
          </a:p>
          <a:p>
            <a:r>
              <a:rPr lang="en-IN" dirty="0"/>
              <a:t> </a:t>
            </a:r>
          </a:p>
        </p:txBody>
      </p:sp>
      <p:pic>
        <p:nvPicPr>
          <p:cNvPr id="8" name="Picture 2" descr="Top | Best Health Care Management Insititute - IIHMR Delhi">
            <a:extLst>
              <a:ext uri="{FF2B5EF4-FFF2-40B4-BE49-F238E27FC236}">
                <a16:creationId xmlns:a16="http://schemas.microsoft.com/office/drawing/2014/main" id="{D1846C26-A406-CA0B-BEED-3A4FB8D3A4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07" y="6101029"/>
            <a:ext cx="1268929" cy="644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401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9E217B-B091-1DD6-D00F-C2710A7776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657" y="1196001"/>
            <a:ext cx="5748071" cy="4299826"/>
          </a:xfrm>
          <a:prstGeom prst="rect">
            <a:avLst/>
          </a:prstGeom>
        </p:spPr>
      </p:pic>
      <p:pic>
        <p:nvPicPr>
          <p:cNvPr id="5" name="Picture 4">
            <a:extLst>
              <a:ext uri="{FF2B5EF4-FFF2-40B4-BE49-F238E27FC236}">
                <a16:creationId xmlns:a16="http://schemas.microsoft.com/office/drawing/2014/main" id="{F0EBDF14-A261-1180-CF9F-C0C7D0D30F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163622"/>
            <a:ext cx="5817507" cy="4364584"/>
          </a:xfrm>
          <a:prstGeom prst="rect">
            <a:avLst/>
          </a:prstGeom>
        </p:spPr>
      </p:pic>
      <p:pic>
        <p:nvPicPr>
          <p:cNvPr id="4" name="Picture 2" descr="Top | Best Health Care Management Insititute - IIHMR Delhi">
            <a:extLst>
              <a:ext uri="{FF2B5EF4-FFF2-40B4-BE49-F238E27FC236}">
                <a16:creationId xmlns:a16="http://schemas.microsoft.com/office/drawing/2014/main" id="{3B5FD990-D15E-1EA2-CE5A-3D538CBFBD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0" y="5937471"/>
            <a:ext cx="1268929" cy="644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744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6BCD35-C8FE-FE58-33F7-D5A508089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389" y="1009584"/>
            <a:ext cx="5184743" cy="4706856"/>
          </a:xfrm>
          <a:prstGeom prst="rect">
            <a:avLst/>
          </a:prstGeom>
        </p:spPr>
      </p:pic>
      <p:sp>
        <p:nvSpPr>
          <p:cNvPr id="4" name="AutoShape 2">
            <a:extLst>
              <a:ext uri="{FF2B5EF4-FFF2-40B4-BE49-F238E27FC236}">
                <a16:creationId xmlns:a16="http://schemas.microsoft.com/office/drawing/2014/main" id="{02D263AC-7B7F-CB2C-35CD-56CF6F1487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6" name="Picture 5">
            <a:extLst>
              <a:ext uri="{FF2B5EF4-FFF2-40B4-BE49-F238E27FC236}">
                <a16:creationId xmlns:a16="http://schemas.microsoft.com/office/drawing/2014/main" id="{D4E0F775-FCFD-F352-9881-1751684B27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9695" y="1028764"/>
            <a:ext cx="6275808" cy="4706856"/>
          </a:xfrm>
          <a:prstGeom prst="rect">
            <a:avLst/>
          </a:prstGeom>
        </p:spPr>
      </p:pic>
      <p:pic>
        <p:nvPicPr>
          <p:cNvPr id="5" name="Picture 2" descr="Top | Best Health Care Management Insititute - IIHMR Delhi">
            <a:extLst>
              <a:ext uri="{FF2B5EF4-FFF2-40B4-BE49-F238E27FC236}">
                <a16:creationId xmlns:a16="http://schemas.microsoft.com/office/drawing/2014/main" id="{D5EA6CA1-3B5B-1312-7FA1-2289652C7D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0" y="5937471"/>
            <a:ext cx="1268929" cy="644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144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5B6842-B637-4910-8F0B-E6035AA22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129" y="1074197"/>
            <a:ext cx="11501718" cy="6469716"/>
          </a:xfrm>
          <a:prstGeom prst="rect">
            <a:avLst/>
          </a:prstGeom>
        </p:spPr>
      </p:pic>
      <p:pic>
        <p:nvPicPr>
          <p:cNvPr id="4" name="Picture 2" descr="Top | Best Health Care Management Insititute - IIHMR Delhi">
            <a:extLst>
              <a:ext uri="{FF2B5EF4-FFF2-40B4-BE49-F238E27FC236}">
                <a16:creationId xmlns:a16="http://schemas.microsoft.com/office/drawing/2014/main" id="{4E81A5F1-3A90-B45B-E117-98F7236FB5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1024" y="125507"/>
            <a:ext cx="1268929" cy="644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009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A5ED57-0970-E73B-8F7E-2D38F63144E3}"/>
              </a:ext>
            </a:extLst>
          </p:cNvPr>
          <p:cNvPicPr>
            <a:picLocks noChangeAspect="1"/>
          </p:cNvPicPr>
          <p:nvPr/>
        </p:nvPicPr>
        <p:blipFill rotWithShape="1">
          <a:blip r:embed="rId2">
            <a:extLst>
              <a:ext uri="{28A0092B-C50C-407E-A947-70E740481C1C}">
                <a14:useLocalDpi xmlns:a14="http://schemas.microsoft.com/office/drawing/2010/main" val="0"/>
              </a:ext>
            </a:extLst>
          </a:blip>
          <a:srcRect t="12682" r="3197" b="44575"/>
          <a:stretch/>
        </p:blipFill>
        <p:spPr>
          <a:xfrm>
            <a:off x="1714499" y="2214281"/>
            <a:ext cx="8762999" cy="4371345"/>
          </a:xfrm>
          <a:prstGeom prst="rect">
            <a:avLst/>
          </a:prstGeom>
        </p:spPr>
      </p:pic>
      <p:sp>
        <p:nvSpPr>
          <p:cNvPr id="5" name="TextBox 4">
            <a:extLst>
              <a:ext uri="{FF2B5EF4-FFF2-40B4-BE49-F238E27FC236}">
                <a16:creationId xmlns:a16="http://schemas.microsoft.com/office/drawing/2014/main" id="{495ED66D-83F8-082A-5E9D-7D1CD5CE18AD}"/>
              </a:ext>
            </a:extLst>
          </p:cNvPr>
          <p:cNvSpPr txBox="1"/>
          <p:nvPr/>
        </p:nvSpPr>
        <p:spPr>
          <a:xfrm>
            <a:off x="2456329" y="156467"/>
            <a:ext cx="7664824" cy="707886"/>
          </a:xfrm>
          <a:prstGeom prst="rect">
            <a:avLst/>
          </a:prstGeom>
          <a:noFill/>
        </p:spPr>
        <p:txBody>
          <a:bodyPr wrap="square" rtlCol="0">
            <a:spAutoFit/>
          </a:bodyPr>
          <a:lstStyle/>
          <a:p>
            <a:pPr algn="ctr"/>
            <a:r>
              <a:rPr lang="en-IN" sz="4000" dirty="0">
                <a:latin typeface="Times New Roman" panose="02020603050405020304" pitchFamily="18" charset="0"/>
                <a:cs typeface="Times New Roman" panose="02020603050405020304" pitchFamily="18" charset="0"/>
              </a:rPr>
              <a:t>SCREENSHOT OF APPROVAL</a:t>
            </a:r>
          </a:p>
        </p:txBody>
      </p:sp>
      <p:sp>
        <p:nvSpPr>
          <p:cNvPr id="6" name="TextBox 5">
            <a:extLst>
              <a:ext uri="{FF2B5EF4-FFF2-40B4-BE49-F238E27FC236}">
                <a16:creationId xmlns:a16="http://schemas.microsoft.com/office/drawing/2014/main" id="{FA977209-4A47-1C6A-E6E6-6BB23D8054D0}"/>
              </a:ext>
            </a:extLst>
          </p:cNvPr>
          <p:cNvSpPr txBox="1"/>
          <p:nvPr/>
        </p:nvSpPr>
        <p:spPr>
          <a:xfrm>
            <a:off x="4455459" y="1844949"/>
            <a:ext cx="3666564" cy="369332"/>
          </a:xfrm>
          <a:prstGeom prst="rect">
            <a:avLst/>
          </a:prstGeom>
          <a:noFill/>
        </p:spPr>
        <p:txBody>
          <a:bodyPr wrap="square" rtlCol="0">
            <a:spAutoFit/>
          </a:bodyPr>
          <a:lstStyle/>
          <a:p>
            <a:r>
              <a:rPr lang="en-IN" b="1" u="sng" dirty="0">
                <a:latin typeface="Times New Roman" panose="02020603050405020304" pitchFamily="18" charset="0"/>
                <a:cs typeface="Times New Roman" panose="02020603050405020304" pitchFamily="18" charset="0"/>
              </a:rPr>
              <a:t>CERTIFICATE OF APPROVAL</a:t>
            </a:r>
          </a:p>
        </p:txBody>
      </p:sp>
      <p:pic>
        <p:nvPicPr>
          <p:cNvPr id="7" name="Picture 2" descr="Top | Best Health Care Management Insititute - IIHMR Delhi">
            <a:extLst>
              <a:ext uri="{FF2B5EF4-FFF2-40B4-BE49-F238E27FC236}">
                <a16:creationId xmlns:a16="http://schemas.microsoft.com/office/drawing/2014/main" id="{55EEBC49-B474-086D-3434-BEA3018116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0" y="5937471"/>
            <a:ext cx="1268929" cy="644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319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F05328-6E6E-5765-FEEE-E0F5F0A726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3108B3CB-8AA0-F0D5-DED8-11645B5C1A8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1314" y="74156"/>
            <a:ext cx="6351104" cy="6716012"/>
          </a:xfrm>
          <a:prstGeom prst="rect">
            <a:avLst/>
          </a:prstGeom>
          <a:noFill/>
          <a:ln>
            <a:noFill/>
          </a:ln>
        </p:spPr>
      </p:pic>
      <p:pic>
        <p:nvPicPr>
          <p:cNvPr id="4" name="Picture 2" descr="Top | Best Health Care Management Insititute - IIHMR Delhi">
            <a:extLst>
              <a:ext uri="{FF2B5EF4-FFF2-40B4-BE49-F238E27FC236}">
                <a16:creationId xmlns:a16="http://schemas.microsoft.com/office/drawing/2014/main" id="{1F076052-9F9B-EE7D-30A0-86E0FBC301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0" y="5937471"/>
            <a:ext cx="1268929" cy="644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098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0AD72F-22C7-4657-FA3C-1D79ABD1A7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8E03D6FE-44ED-DE44-0983-F9FFF9F7DFC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2017" y="400035"/>
            <a:ext cx="8287966" cy="6253683"/>
          </a:xfrm>
          <a:prstGeom prst="rect">
            <a:avLst/>
          </a:prstGeom>
          <a:noFill/>
          <a:ln>
            <a:noFill/>
          </a:ln>
        </p:spPr>
      </p:pic>
      <p:pic>
        <p:nvPicPr>
          <p:cNvPr id="5" name="Picture 2" descr="Top | Best Health Care Management Insititute - IIHMR Delhi">
            <a:extLst>
              <a:ext uri="{FF2B5EF4-FFF2-40B4-BE49-F238E27FC236}">
                <a16:creationId xmlns:a16="http://schemas.microsoft.com/office/drawing/2014/main" id="{4E13E512-4098-33C7-AAC5-02EDA7C9C7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0" y="5937471"/>
            <a:ext cx="1268929" cy="644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770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D83B60-61BC-AA72-D9C6-F27C16C28E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2" descr="Top | Best Health Care Management Insititute - IIHMR Delhi">
            <a:extLst>
              <a:ext uri="{FF2B5EF4-FFF2-40B4-BE49-F238E27FC236}">
                <a16:creationId xmlns:a16="http://schemas.microsoft.com/office/drawing/2014/main" id="{D733E900-569D-1BC6-6E56-5BEAE1E838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0548" y="177693"/>
            <a:ext cx="1268929" cy="644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821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C1C378-D2CA-8704-9277-C5739BED0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948" y="0"/>
            <a:ext cx="11367052" cy="6858000"/>
          </a:xfrm>
          <a:prstGeom prst="rect">
            <a:avLst/>
          </a:prstGeom>
        </p:spPr>
      </p:pic>
      <p:sp>
        <p:nvSpPr>
          <p:cNvPr id="4" name="Rectangle 3">
            <a:extLst>
              <a:ext uri="{FF2B5EF4-FFF2-40B4-BE49-F238E27FC236}">
                <a16:creationId xmlns:a16="http://schemas.microsoft.com/office/drawing/2014/main" id="{21BEBD74-0D62-9856-7EF8-EF4BD9D4CBE0}"/>
              </a:ext>
            </a:extLst>
          </p:cNvPr>
          <p:cNvSpPr/>
          <p:nvPr/>
        </p:nvSpPr>
        <p:spPr>
          <a:xfrm>
            <a:off x="5347252" y="1878496"/>
            <a:ext cx="1232452" cy="2484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18621AB7-BFD2-5ADA-2D06-96DE55C6434D}"/>
              </a:ext>
            </a:extLst>
          </p:cNvPr>
          <p:cNvSpPr txBox="1"/>
          <p:nvPr/>
        </p:nvSpPr>
        <p:spPr>
          <a:xfrm>
            <a:off x="5267740" y="1798191"/>
            <a:ext cx="2206487" cy="369332"/>
          </a:xfrm>
          <a:prstGeom prst="rect">
            <a:avLst/>
          </a:prstGeom>
          <a:noFill/>
        </p:spPr>
        <p:txBody>
          <a:bodyPr wrap="square" rtlCol="0">
            <a:spAutoFit/>
          </a:bodyPr>
          <a:lstStyle/>
          <a:p>
            <a:r>
              <a:rPr lang="en-IN" dirty="0"/>
              <a:t>STUDY</a:t>
            </a:r>
          </a:p>
        </p:txBody>
      </p:sp>
      <p:pic>
        <p:nvPicPr>
          <p:cNvPr id="6" name="Picture 2" descr="Top | Best Health Care Management Insititute - IIHMR Delhi">
            <a:extLst>
              <a:ext uri="{FF2B5EF4-FFF2-40B4-BE49-F238E27FC236}">
                <a16:creationId xmlns:a16="http://schemas.microsoft.com/office/drawing/2014/main" id="{DDB717B3-3A53-24F6-8367-5C9A91073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2587" y="177694"/>
            <a:ext cx="1268929" cy="644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895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169A99-F45B-257B-0986-6B076F58572F}"/>
              </a:ext>
            </a:extLst>
          </p:cNvPr>
          <p:cNvSpPr txBox="1"/>
          <p:nvPr/>
        </p:nvSpPr>
        <p:spPr>
          <a:xfrm>
            <a:off x="4134676" y="119269"/>
            <a:ext cx="5068957" cy="707886"/>
          </a:xfrm>
          <a:prstGeom prst="rect">
            <a:avLst/>
          </a:prstGeom>
          <a:noFill/>
        </p:spPr>
        <p:txBody>
          <a:bodyPr wrap="square" rtlCol="0">
            <a:spAutoFit/>
          </a:bodyPr>
          <a:lstStyle/>
          <a:p>
            <a:r>
              <a:rPr lang="en-IN" sz="4000" b="1" dirty="0">
                <a:latin typeface="Aharoni" panose="02010803020104030203" pitchFamily="2" charset="-79"/>
                <a:cs typeface="Aharoni" panose="02010803020104030203" pitchFamily="2" charset="-79"/>
              </a:rPr>
              <a:t>DATA ANALYSIS</a:t>
            </a:r>
          </a:p>
        </p:txBody>
      </p:sp>
      <p:pic>
        <p:nvPicPr>
          <p:cNvPr id="4" name="Graphic 3">
            <a:extLst>
              <a:ext uri="{FF2B5EF4-FFF2-40B4-BE49-F238E27FC236}">
                <a16:creationId xmlns:a16="http://schemas.microsoft.com/office/drawing/2014/main" id="{178343F1-80B0-390C-C1C4-607537D310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6775" y="2121031"/>
            <a:ext cx="5253786" cy="3351685"/>
          </a:xfrm>
          <a:prstGeom prst="rect">
            <a:avLst/>
          </a:prstGeom>
        </p:spPr>
      </p:pic>
      <p:pic>
        <p:nvPicPr>
          <p:cNvPr id="3076" name="Picture 4" descr="Forms response chart. Question title: Was it easy to find out about the position you wanted in this organisation. Number of responses: 60 responses.">
            <a:extLst>
              <a:ext uri="{FF2B5EF4-FFF2-40B4-BE49-F238E27FC236}">
                <a16:creationId xmlns:a16="http://schemas.microsoft.com/office/drawing/2014/main" id="{C34F00F5-A9D6-F73E-ED7A-26E58960929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84" t="2022" r="23732" b="4911"/>
          <a:stretch/>
        </p:blipFill>
        <p:spPr bwMode="auto">
          <a:xfrm>
            <a:off x="6191166" y="970715"/>
            <a:ext cx="5564059" cy="291312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Forms response chart. Question title: Was the recruitment process effective?. Number of responses: 60 responses.">
            <a:extLst>
              <a:ext uri="{FF2B5EF4-FFF2-40B4-BE49-F238E27FC236}">
                <a16:creationId xmlns:a16="http://schemas.microsoft.com/office/drawing/2014/main" id="{0FC7E04C-7945-EB21-1ACF-E55A0D8AC68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961" r="24511" b="5646"/>
          <a:stretch/>
        </p:blipFill>
        <p:spPr bwMode="auto">
          <a:xfrm>
            <a:off x="6191166" y="3786397"/>
            <a:ext cx="5225522" cy="26615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op | Best Health Care Management Insititute - IIHMR Delhi">
            <a:extLst>
              <a:ext uri="{FF2B5EF4-FFF2-40B4-BE49-F238E27FC236}">
                <a16:creationId xmlns:a16="http://schemas.microsoft.com/office/drawing/2014/main" id="{967AB8AB-C844-CB00-1BF4-7FA6249058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23071" y="6055148"/>
            <a:ext cx="1268929" cy="644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760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169A99-F45B-257B-0986-6B076F58572F}"/>
              </a:ext>
            </a:extLst>
          </p:cNvPr>
          <p:cNvSpPr txBox="1"/>
          <p:nvPr/>
        </p:nvSpPr>
        <p:spPr>
          <a:xfrm>
            <a:off x="4728565" y="34986"/>
            <a:ext cx="5068957" cy="584775"/>
          </a:xfrm>
          <a:prstGeom prst="rect">
            <a:avLst/>
          </a:prstGeom>
          <a:noFill/>
        </p:spPr>
        <p:txBody>
          <a:bodyPr wrap="square" rtlCol="0">
            <a:spAutoFit/>
          </a:bodyPr>
          <a:lstStyle/>
          <a:p>
            <a:r>
              <a:rPr lang="en-IN" sz="3200" b="1" dirty="0">
                <a:latin typeface="Aharoni" panose="02010803020104030203" pitchFamily="2" charset="-79"/>
                <a:cs typeface="Aharoni" panose="02010803020104030203" pitchFamily="2" charset="-79"/>
              </a:rPr>
              <a:t>DATA ANALYSIS</a:t>
            </a:r>
          </a:p>
        </p:txBody>
      </p:sp>
      <p:pic>
        <p:nvPicPr>
          <p:cNvPr id="4098" name="Picture 2" descr="Forms response chart. Question title: On a scale of 1-5 (1- strongly disagree, 5- strongly agree) The atmosphere of the workplace gave me a feeling of being welcomed when I came here for the interview. Number of responses: 60 responses.">
            <a:extLst>
              <a:ext uri="{FF2B5EF4-FFF2-40B4-BE49-F238E27FC236}">
                <a16:creationId xmlns:a16="http://schemas.microsoft.com/office/drawing/2014/main" id="{1A5A59B9-4EE3-76FD-5126-3087AB41DF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016"/>
          <a:stretch/>
        </p:blipFill>
        <p:spPr bwMode="auto">
          <a:xfrm>
            <a:off x="94269" y="619761"/>
            <a:ext cx="7840059" cy="309439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orms response chart. Question title: On a scale of 1-5 (1- strongly disagree, 5- strongly agree)were you happy with the time between the interview  and the feedback. Number of responses: 60 responses.">
            <a:extLst>
              <a:ext uri="{FF2B5EF4-FFF2-40B4-BE49-F238E27FC236}">
                <a16:creationId xmlns:a16="http://schemas.microsoft.com/office/drawing/2014/main" id="{5F758C11-C218-6A8F-CB8D-14FDB53A31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204"/>
          <a:stretch/>
        </p:blipFill>
        <p:spPr bwMode="auto">
          <a:xfrm>
            <a:off x="4474078" y="3613650"/>
            <a:ext cx="7623653" cy="32443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op | Best Health Care Management Insititute - IIHMR Delhi">
            <a:extLst>
              <a:ext uri="{FF2B5EF4-FFF2-40B4-BE49-F238E27FC236}">
                <a16:creationId xmlns:a16="http://schemas.microsoft.com/office/drawing/2014/main" id="{6EF8B654-8E4C-D67A-6444-F0FA4A7107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3071" y="102280"/>
            <a:ext cx="1268929" cy="644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787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TotalTime>
  <Words>421</Words>
  <Application>Microsoft Office PowerPoint</Application>
  <PresentationFormat>Widescreen</PresentationFormat>
  <Paragraphs>59</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Aharoni</vt:lpstr>
      <vt:lpstr>Arial</vt:lpstr>
      <vt:lpstr>Bradley Hand ITC</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Jayati Bansal</dc:creator>
  <cp:lastModifiedBy>Meenakshi Sharma</cp:lastModifiedBy>
  <cp:revision>13</cp:revision>
  <dcterms:created xsi:type="dcterms:W3CDTF">2022-06-27T12:27:22Z</dcterms:created>
  <dcterms:modified xsi:type="dcterms:W3CDTF">2022-12-15T05:56:25Z</dcterms:modified>
</cp:coreProperties>
</file>