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18495-6541-4A6F-84CC-EEC5A4929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395018-F8F4-4F00-8C85-FFFAEAF669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4829F-FC9F-4CC2-9C42-240544BD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C8CFB-EDC2-4227-85DD-0127CCE29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1D020-DB9A-456C-816F-2C4F5184A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594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21204-CA37-48D1-96A0-778B58F0B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8FD5F4-D8C7-4537-896E-D52C60641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D30CD-1377-4816-9FD5-A4D6DEAAC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C5C97-C1F1-4D88-A168-1EEA3F78B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E9F8C-F70F-4F52-8416-000DFD352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4641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0ADE55-29E7-4043-89EF-19B0369BC1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45E2C4-1333-4D96-99A6-297D9E879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3C34E-3AF5-4F46-B84C-2E22BF7EE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18BE5-E8DD-49C7-A542-9C96F86CD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4B376E-FEAD-4EAC-99D8-FF4D8B589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793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468B5-9E23-44D8-A2FE-8F02B38F5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C2AE8-B0AB-4511-9F75-D1165AAAC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B85A8-BDC8-4A53-A1C8-F4BA2D831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A28CD-2226-4F99-9292-56C00273C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6E43E-5D7B-4A39-8B77-CF2841453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746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46743-22E0-42A2-B14A-E0273B127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16F63-1CAE-4745-8A5B-72F8AE6F3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27169-09B1-4354-9F51-0DA2732E1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2E2D2-5DA2-493D-9764-6C919CAFE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0A5A6-FC71-43CB-B940-2D962CCF7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297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95129-658B-4216-9993-33D6F7D49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52F020-367C-411F-A5B6-E1E8C07933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9181D-EFE7-4AE7-8CE3-F45889402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A83AA-F848-41D5-9F77-81DED405B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125A9-ABCF-4C2D-9BF8-7C988248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8FBFE-4091-4FD0-AEAF-54C214EA9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6148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BCCAF-EC63-4D13-AEA0-170AF6AFC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90272-903A-4300-B171-191335F50D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B00A6C-B77F-4BBE-8501-656499F3B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4BD498-65A3-4D48-B1CE-F8877DBC3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B2A88B-0E9F-4EA1-B050-236F768FA8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83841B-B3A5-434F-8266-29463499F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EB2770-0531-4255-AEFA-A81A87609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455C6C-21BD-419E-B0F3-974D0C800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103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D3B3E-F5D4-4282-8748-BC18F0D6C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F21019-A574-4D27-9156-5027A150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ADCFB9-6D7D-491F-983C-78DC5DBF3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8ACDC1-E144-4461-AB6E-FABF8DC29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271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43B43A-3A82-474D-8D74-42ED41866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961391-19A7-46FF-BEDB-5B2F2215D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CAC3A-C470-47BB-A616-1FDCEA285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166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70BEA-55E7-4BAF-9F9B-BEF5B513C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F9000-AC35-4A75-A953-B65AC43CC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ED780A-D8DB-4754-898C-1B52625D45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30F97-01BC-4B04-A20D-2AF6BC7B7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3C9BEB-CA1B-465D-BA6E-60EB1EA3F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804326-A926-45D3-AEB1-FC496A9B3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277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2A807-7626-4C8B-B810-0274B4273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C3E73D-5A50-4646-85C6-6DDA43A610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95C40C-CEEE-4BE0-9F00-8DDEA6D25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FE8F09-C8D1-475F-B64B-4B6BDEAAF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D817E-AB37-4C4E-81B2-F99857A17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5FE1A4-4C8F-40C5-A014-9380F02F9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9305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B88B0F-17D3-40D9-B46D-E6FEA9ECF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36685-BE5E-4067-921D-63722E05E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8A85D-7D2E-4317-9D84-24283013D1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832E5-F5E9-473F-9C01-DE25C417D3E0}" type="datetimeFigureOut">
              <a:rPr lang="en-IN" smtClean="0"/>
              <a:t>11-08-2022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8D8D4-7800-4F9C-B32E-333FC8B314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C9030-9307-40DA-8DA9-9A419CFAA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ABC76-5EE5-467A-80B5-237133C7CD8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148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431ABC-F4ED-4F1A-9AD6-3A2D584A86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358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Shivam Kumar Shukla</dc:creator>
  <cp:lastModifiedBy>Shivam Kumar Shukla</cp:lastModifiedBy>
  <cp:revision>1</cp:revision>
  <dcterms:created xsi:type="dcterms:W3CDTF">2022-08-11T09:34:35Z</dcterms:created>
  <dcterms:modified xsi:type="dcterms:W3CDTF">2022-08-11T09:36:54Z</dcterms:modified>
</cp:coreProperties>
</file>