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5" r:id="rId9"/>
    <p:sldId id="263" r:id="rId10"/>
    <p:sldId id="264"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Century Gothic" panose="020B0502020202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Nd4PRLIxQQyf3K28gwAqJvRxeP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D084413-C86A-4289-B7C7-E5C2A9C988AE}">
  <a:tblStyle styleId="{9D084413-C86A-4289-B7C7-E5C2A9C988A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7" d="100"/>
          <a:sy n="77" d="100"/>
        </p:scale>
        <p:origin x="283"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jdeep Dey" userId="591f9841241227df" providerId="LiveId" clId="{079E6DB2-DB21-4D9D-87F4-708AB7AE4E52}"/>
    <pc:docChg chg="undo custSel addSld delSld modSld">
      <pc:chgData name="Rajdeep Dey" userId="591f9841241227df" providerId="LiveId" clId="{079E6DB2-DB21-4D9D-87F4-708AB7AE4E52}" dt="2022-06-26T20:44:21.583" v="228" actId="207"/>
      <pc:docMkLst>
        <pc:docMk/>
      </pc:docMkLst>
      <pc:sldChg chg="addSp delSp modSp mod">
        <pc:chgData name="Rajdeep Dey" userId="591f9841241227df" providerId="LiveId" clId="{079E6DB2-DB21-4D9D-87F4-708AB7AE4E52}" dt="2022-06-26T20:44:21.583" v="228" actId="207"/>
        <pc:sldMkLst>
          <pc:docMk/>
          <pc:sldMk cId="0" sldId="267"/>
        </pc:sldMkLst>
        <pc:spChg chg="add del mod">
          <ac:chgData name="Rajdeep Dey" userId="591f9841241227df" providerId="LiveId" clId="{079E6DB2-DB21-4D9D-87F4-708AB7AE4E52}" dt="2022-06-26T20:42:49.773" v="221" actId="478"/>
          <ac:spMkLst>
            <pc:docMk/>
            <pc:sldMk cId="0" sldId="267"/>
            <ac:spMk id="3" creationId="{EB68A2D3-F1E9-B61B-18F1-5A0F61743944}"/>
          </ac:spMkLst>
        </pc:spChg>
        <pc:spChg chg="add mod">
          <ac:chgData name="Rajdeep Dey" userId="591f9841241227df" providerId="LiveId" clId="{079E6DB2-DB21-4D9D-87F4-708AB7AE4E52}" dt="2022-06-26T20:44:21.583" v="228" actId="207"/>
          <ac:spMkLst>
            <pc:docMk/>
            <pc:sldMk cId="0" sldId="267"/>
            <ac:spMk id="4" creationId="{4C14AAE4-D5C0-5C6B-A952-2314DD6472FD}"/>
          </ac:spMkLst>
        </pc:spChg>
        <pc:picChg chg="add del">
          <ac:chgData name="Rajdeep Dey" userId="591f9841241227df" providerId="LiveId" clId="{079E6DB2-DB21-4D9D-87F4-708AB7AE4E52}" dt="2022-06-26T20:41:51.211" v="214"/>
          <ac:picMkLst>
            <pc:docMk/>
            <pc:sldMk cId="0" sldId="267"/>
            <ac:picMk id="2" creationId="{E0582B3C-9F32-9D7F-E567-988CC9563136}"/>
          </ac:picMkLst>
        </pc:picChg>
        <pc:picChg chg="mod">
          <ac:chgData name="Rajdeep Dey" userId="591f9841241227df" providerId="LiveId" clId="{079E6DB2-DB21-4D9D-87F4-708AB7AE4E52}" dt="2022-06-26T20:43:02.941" v="222" actId="1076"/>
          <ac:picMkLst>
            <pc:docMk/>
            <pc:sldMk cId="0" sldId="267"/>
            <ac:picMk id="194" creationId="{00000000-0000-0000-0000-000000000000}"/>
          </ac:picMkLst>
        </pc:picChg>
      </pc:sldChg>
      <pc:sldChg chg="addSp delSp modSp mod">
        <pc:chgData name="Rajdeep Dey" userId="591f9841241227df" providerId="LiveId" clId="{079E6DB2-DB21-4D9D-87F4-708AB7AE4E52}" dt="2022-06-26T18:17:12.248" v="206" actId="20577"/>
        <pc:sldMkLst>
          <pc:docMk/>
          <pc:sldMk cId="0" sldId="268"/>
        </pc:sldMkLst>
        <pc:spChg chg="add del mod">
          <ac:chgData name="Rajdeep Dey" userId="591f9841241227df" providerId="LiveId" clId="{079E6DB2-DB21-4D9D-87F4-708AB7AE4E52}" dt="2022-06-26T18:17:12.248" v="206" actId="20577"/>
          <ac:spMkLst>
            <pc:docMk/>
            <pc:sldMk cId="0" sldId="268"/>
            <ac:spMk id="201" creationId="{00000000-0000-0000-0000-000000000000}"/>
          </ac:spMkLst>
        </pc:spChg>
      </pc:sldChg>
      <pc:sldChg chg="add del">
        <pc:chgData name="Rajdeep Dey" userId="591f9841241227df" providerId="LiveId" clId="{079E6DB2-DB21-4D9D-87F4-708AB7AE4E52}" dt="2022-06-26T20:41:54.699" v="216"/>
        <pc:sldMkLst>
          <pc:docMk/>
          <pc:sldMk cId="0" sldId="277"/>
        </pc:sldMkLst>
      </pc:sldChg>
      <pc:sldChg chg="addSp delSp add del setBg">
        <pc:chgData name="Rajdeep Dey" userId="591f9841241227df" providerId="LiveId" clId="{079E6DB2-DB21-4D9D-87F4-708AB7AE4E52}" dt="2022-06-26T20:41:51.968" v="215"/>
        <pc:sldMkLst>
          <pc:docMk/>
          <pc:sldMk cId="0" sldId="278"/>
        </pc:sldMkLst>
        <pc:picChg chg="add del">
          <ac:chgData name="Rajdeep Dey" userId="591f9841241227df" providerId="LiveId" clId="{079E6DB2-DB21-4D9D-87F4-708AB7AE4E52}" dt="2022-06-26T20:41:50.062" v="212"/>
          <ac:picMkLst>
            <pc:docMk/>
            <pc:sldMk cId="0" sldId="278"/>
            <ac:picMk id="2" creationId="{7C181F33-8C6F-7D1C-4D8D-EACBB88298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 name="Google Shape;7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7" name="Google Shape;19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661f5b1645a1324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661f5b1645a1324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g661f5b1645a1324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I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 name="Google Shape;8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0" name="Google Shape;9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379f6240b6_8_265"/>
          <p:cNvSpPr txBox="1">
            <a:spLocks noGrp="1"/>
          </p:cNvSpPr>
          <p:nvPr>
            <p:ph type="ctrTitle"/>
          </p:nvPr>
        </p:nvSpPr>
        <p:spPr>
          <a:xfrm>
            <a:off x="415611" y="992767"/>
            <a:ext cx="11360700" cy="27369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6900"/>
              <a:buNone/>
              <a:defRPr sz="6900"/>
            </a:lvl1pPr>
            <a:lvl2pPr lvl="1" algn="ctr">
              <a:spcBef>
                <a:spcPts val="0"/>
              </a:spcBef>
              <a:spcAft>
                <a:spcPts val="0"/>
              </a:spcAft>
              <a:buSzPts val="6900"/>
              <a:buNone/>
              <a:defRPr sz="6900"/>
            </a:lvl2pPr>
            <a:lvl3pPr lvl="2" algn="ctr">
              <a:spcBef>
                <a:spcPts val="0"/>
              </a:spcBef>
              <a:spcAft>
                <a:spcPts val="0"/>
              </a:spcAft>
              <a:buSzPts val="6900"/>
              <a:buNone/>
              <a:defRPr sz="6900"/>
            </a:lvl3pPr>
            <a:lvl4pPr lvl="3" algn="ctr">
              <a:spcBef>
                <a:spcPts val="0"/>
              </a:spcBef>
              <a:spcAft>
                <a:spcPts val="0"/>
              </a:spcAft>
              <a:buSzPts val="6900"/>
              <a:buNone/>
              <a:defRPr sz="6900"/>
            </a:lvl4pPr>
            <a:lvl5pPr lvl="4" algn="ctr">
              <a:spcBef>
                <a:spcPts val="0"/>
              </a:spcBef>
              <a:spcAft>
                <a:spcPts val="0"/>
              </a:spcAft>
              <a:buSzPts val="6900"/>
              <a:buNone/>
              <a:defRPr sz="6900"/>
            </a:lvl5pPr>
            <a:lvl6pPr lvl="5" algn="ctr">
              <a:spcBef>
                <a:spcPts val="0"/>
              </a:spcBef>
              <a:spcAft>
                <a:spcPts val="0"/>
              </a:spcAft>
              <a:buSzPts val="6900"/>
              <a:buNone/>
              <a:defRPr sz="6900"/>
            </a:lvl6pPr>
            <a:lvl7pPr lvl="6" algn="ctr">
              <a:spcBef>
                <a:spcPts val="0"/>
              </a:spcBef>
              <a:spcAft>
                <a:spcPts val="0"/>
              </a:spcAft>
              <a:buSzPts val="6900"/>
              <a:buNone/>
              <a:defRPr sz="6900"/>
            </a:lvl7pPr>
            <a:lvl8pPr lvl="7" algn="ctr">
              <a:spcBef>
                <a:spcPts val="0"/>
              </a:spcBef>
              <a:spcAft>
                <a:spcPts val="0"/>
              </a:spcAft>
              <a:buSzPts val="6900"/>
              <a:buNone/>
              <a:defRPr sz="6900"/>
            </a:lvl8pPr>
            <a:lvl9pPr lvl="8" algn="ctr">
              <a:spcBef>
                <a:spcPts val="0"/>
              </a:spcBef>
              <a:spcAft>
                <a:spcPts val="0"/>
              </a:spcAft>
              <a:buSzPts val="6900"/>
              <a:buNone/>
              <a:defRPr sz="6900"/>
            </a:lvl9pPr>
          </a:lstStyle>
          <a:p>
            <a:endParaRPr/>
          </a:p>
        </p:txBody>
      </p:sp>
      <p:sp>
        <p:nvSpPr>
          <p:cNvPr id="15" name="Google Shape;15;g1379f6240b6_8_265"/>
          <p:cNvSpPr txBox="1">
            <a:spLocks noGrp="1"/>
          </p:cNvSpPr>
          <p:nvPr>
            <p:ph type="subTitle" idx="1"/>
          </p:nvPr>
        </p:nvSpPr>
        <p:spPr>
          <a:xfrm>
            <a:off x="415600" y="3778833"/>
            <a:ext cx="11360700" cy="10569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1379f6240b6_8_265"/>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g1379f6240b6_8_300"/>
          <p:cNvSpPr txBox="1">
            <a:spLocks noGrp="1"/>
          </p:cNvSpPr>
          <p:nvPr>
            <p:ph type="title" hasCustomPrompt="1"/>
          </p:nvPr>
        </p:nvSpPr>
        <p:spPr>
          <a:xfrm>
            <a:off x="415600" y="1474833"/>
            <a:ext cx="11360700" cy="26181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16000"/>
              <a:buNone/>
              <a:defRPr sz="16000"/>
            </a:lvl1pPr>
            <a:lvl2pPr lvl="1" algn="ctr">
              <a:spcBef>
                <a:spcPts val="0"/>
              </a:spcBef>
              <a:spcAft>
                <a:spcPts val="0"/>
              </a:spcAft>
              <a:buSzPts val="16000"/>
              <a:buNone/>
              <a:defRPr sz="16000"/>
            </a:lvl2pPr>
            <a:lvl3pPr lvl="2" algn="ctr">
              <a:spcBef>
                <a:spcPts val="0"/>
              </a:spcBef>
              <a:spcAft>
                <a:spcPts val="0"/>
              </a:spcAft>
              <a:buSzPts val="16000"/>
              <a:buNone/>
              <a:defRPr sz="16000"/>
            </a:lvl3pPr>
            <a:lvl4pPr lvl="3" algn="ctr">
              <a:spcBef>
                <a:spcPts val="0"/>
              </a:spcBef>
              <a:spcAft>
                <a:spcPts val="0"/>
              </a:spcAft>
              <a:buSzPts val="16000"/>
              <a:buNone/>
              <a:defRPr sz="16000"/>
            </a:lvl4pPr>
            <a:lvl5pPr lvl="4" algn="ctr">
              <a:spcBef>
                <a:spcPts val="0"/>
              </a:spcBef>
              <a:spcAft>
                <a:spcPts val="0"/>
              </a:spcAft>
              <a:buSzPts val="16000"/>
              <a:buNone/>
              <a:defRPr sz="16000"/>
            </a:lvl5pPr>
            <a:lvl6pPr lvl="5" algn="ctr">
              <a:spcBef>
                <a:spcPts val="0"/>
              </a:spcBef>
              <a:spcAft>
                <a:spcPts val="0"/>
              </a:spcAft>
              <a:buSzPts val="16000"/>
              <a:buNone/>
              <a:defRPr sz="16000"/>
            </a:lvl6pPr>
            <a:lvl7pPr lvl="6" algn="ctr">
              <a:spcBef>
                <a:spcPts val="0"/>
              </a:spcBef>
              <a:spcAft>
                <a:spcPts val="0"/>
              </a:spcAft>
              <a:buSzPts val="16000"/>
              <a:buNone/>
              <a:defRPr sz="16000"/>
            </a:lvl7pPr>
            <a:lvl8pPr lvl="7" algn="ctr">
              <a:spcBef>
                <a:spcPts val="0"/>
              </a:spcBef>
              <a:spcAft>
                <a:spcPts val="0"/>
              </a:spcAft>
              <a:buSzPts val="16000"/>
              <a:buNone/>
              <a:defRPr sz="16000"/>
            </a:lvl8pPr>
            <a:lvl9pPr lvl="8" algn="ctr">
              <a:spcBef>
                <a:spcPts val="0"/>
              </a:spcBef>
              <a:spcAft>
                <a:spcPts val="0"/>
              </a:spcAft>
              <a:buSzPts val="16000"/>
              <a:buNone/>
              <a:defRPr sz="16000"/>
            </a:lvl9pPr>
          </a:lstStyle>
          <a:p>
            <a:r>
              <a:t>xx%</a:t>
            </a:r>
          </a:p>
        </p:txBody>
      </p:sp>
      <p:sp>
        <p:nvSpPr>
          <p:cNvPr id="50" name="Google Shape;50;g1379f6240b6_8_300"/>
          <p:cNvSpPr txBox="1">
            <a:spLocks noGrp="1"/>
          </p:cNvSpPr>
          <p:nvPr>
            <p:ph type="body" idx="1"/>
          </p:nvPr>
        </p:nvSpPr>
        <p:spPr>
          <a:xfrm>
            <a:off x="415600" y="4202967"/>
            <a:ext cx="11360700" cy="1734300"/>
          </a:xfrm>
          <a:prstGeom prst="rect">
            <a:avLst/>
          </a:prstGeom>
        </p:spPr>
        <p:txBody>
          <a:bodyPr spcFirstLastPara="1" wrap="square" lIns="121900" tIns="121900" rIns="121900" bIns="121900" anchor="t" anchorCtr="0">
            <a:normAutofit/>
          </a:bodyPr>
          <a:lstStyle>
            <a:lvl1pPr marL="457200" lvl="0" indent="-381000" algn="ctr">
              <a:spcBef>
                <a:spcPts val="0"/>
              </a:spcBef>
              <a:spcAft>
                <a:spcPts val="0"/>
              </a:spcAft>
              <a:buSzPts val="2400"/>
              <a:buChar char="●"/>
              <a:defRPr/>
            </a:lvl1pPr>
            <a:lvl2pPr marL="914400" lvl="1" indent="-349250" algn="ctr">
              <a:spcBef>
                <a:spcPts val="0"/>
              </a:spcBef>
              <a:spcAft>
                <a:spcPts val="0"/>
              </a:spcAft>
              <a:buSzPts val="1900"/>
              <a:buChar char="○"/>
              <a:defRPr/>
            </a:lvl2pPr>
            <a:lvl3pPr marL="1371600" lvl="2" indent="-349250" algn="ctr">
              <a:spcBef>
                <a:spcPts val="0"/>
              </a:spcBef>
              <a:spcAft>
                <a:spcPts val="0"/>
              </a:spcAft>
              <a:buSzPts val="1900"/>
              <a:buChar char="■"/>
              <a:defRPr/>
            </a:lvl3pPr>
            <a:lvl4pPr marL="1828800" lvl="3" indent="-349250" algn="ctr">
              <a:spcBef>
                <a:spcPts val="0"/>
              </a:spcBef>
              <a:spcAft>
                <a:spcPts val="0"/>
              </a:spcAft>
              <a:buSzPts val="1900"/>
              <a:buChar char="●"/>
              <a:defRPr/>
            </a:lvl4pPr>
            <a:lvl5pPr marL="2286000" lvl="4" indent="-349250" algn="ctr">
              <a:spcBef>
                <a:spcPts val="0"/>
              </a:spcBef>
              <a:spcAft>
                <a:spcPts val="0"/>
              </a:spcAft>
              <a:buSzPts val="1900"/>
              <a:buChar char="○"/>
              <a:defRPr/>
            </a:lvl5pPr>
            <a:lvl6pPr marL="2743200" lvl="5" indent="-349250" algn="ctr">
              <a:spcBef>
                <a:spcPts val="0"/>
              </a:spcBef>
              <a:spcAft>
                <a:spcPts val="0"/>
              </a:spcAft>
              <a:buSzPts val="1900"/>
              <a:buChar char="■"/>
              <a:defRPr/>
            </a:lvl6pPr>
            <a:lvl7pPr marL="3200400" lvl="6" indent="-349250" algn="ctr">
              <a:spcBef>
                <a:spcPts val="0"/>
              </a:spcBef>
              <a:spcAft>
                <a:spcPts val="0"/>
              </a:spcAft>
              <a:buSzPts val="1900"/>
              <a:buChar char="●"/>
              <a:defRPr/>
            </a:lvl7pPr>
            <a:lvl8pPr marL="3657600" lvl="7" indent="-349250" algn="ctr">
              <a:spcBef>
                <a:spcPts val="0"/>
              </a:spcBef>
              <a:spcAft>
                <a:spcPts val="0"/>
              </a:spcAft>
              <a:buSzPts val="1900"/>
              <a:buChar char="○"/>
              <a:defRPr/>
            </a:lvl8pPr>
            <a:lvl9pPr marL="4114800" lvl="8" indent="-349250" algn="ctr">
              <a:spcBef>
                <a:spcPts val="0"/>
              </a:spcBef>
              <a:spcAft>
                <a:spcPts val="0"/>
              </a:spcAft>
              <a:buSzPts val="1900"/>
              <a:buChar char="■"/>
              <a:defRPr/>
            </a:lvl9pPr>
          </a:lstStyle>
          <a:p>
            <a:endParaRPr/>
          </a:p>
        </p:txBody>
      </p:sp>
      <p:sp>
        <p:nvSpPr>
          <p:cNvPr id="51" name="Google Shape;51;g1379f6240b6_8_300"/>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g1379f6240b6_8_30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4"/>
        <p:cNvGrpSpPr/>
        <p:nvPr/>
      </p:nvGrpSpPr>
      <p:grpSpPr>
        <a:xfrm>
          <a:off x="0" y="0"/>
          <a:ext cx="0" cy="0"/>
          <a:chOff x="0" y="0"/>
          <a:chExt cx="0" cy="0"/>
        </a:xfrm>
      </p:grpSpPr>
      <p:sp>
        <p:nvSpPr>
          <p:cNvPr id="55" name="Google Shape;55;g1379f6240b6_8_306"/>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56" name="Google Shape;56;g1379f6240b6_8_306"/>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57" name="Google Shape;57;g1379f6240b6_8_306"/>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8" name="Google Shape;58;g1379f6240b6_8_306"/>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59" name="Google Shape;59;g1379f6240b6_8_306"/>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g1379f6240b6_8_306"/>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g1379f6240b6_8_313"/>
          <p:cNvSpPr txBox="1">
            <a:spLocks noGrp="1"/>
          </p:cNvSpPr>
          <p:nvPr>
            <p:ph type="title"/>
          </p:nvPr>
        </p:nvSpPr>
        <p:spPr>
          <a:xfrm>
            <a:off x="2592924" y="624110"/>
            <a:ext cx="8911800" cy="1281000"/>
          </a:xfrm>
          <a:prstGeom prst="rect">
            <a:avLst/>
          </a:prstGeom>
          <a:noFill/>
          <a:ln>
            <a:noFill/>
          </a:ln>
        </p:spPr>
        <p:txBody>
          <a:bodyPr spcFirstLastPara="1" wrap="square" lIns="91425" tIns="45700" rIns="91425" bIns="45700" anchor="t" anchorCtr="0">
            <a:normAutofit/>
          </a:bodyPr>
          <a:lstStyle>
            <a:lvl1pPr lvl="0" algn="l" rtl="0">
              <a:spcBef>
                <a:spcPts val="0"/>
              </a:spcBef>
              <a:spcAft>
                <a:spcPts val="0"/>
              </a:spcAft>
              <a:buClr>
                <a:srgbClr val="168DBA"/>
              </a:buClr>
              <a:buSzPts val="1800"/>
              <a:buNone/>
              <a:defRPr/>
            </a:lvl1pPr>
            <a:lvl2pPr lvl="1" algn="l" rtl="0">
              <a:spcBef>
                <a:spcPts val="0"/>
              </a:spcBef>
              <a:spcAft>
                <a:spcPts val="0"/>
              </a:spcAft>
              <a:buSzPts val="3700"/>
              <a:buNone/>
              <a:defRPr/>
            </a:lvl2pPr>
            <a:lvl3pPr lvl="2" algn="l" rtl="0">
              <a:spcBef>
                <a:spcPts val="0"/>
              </a:spcBef>
              <a:spcAft>
                <a:spcPts val="0"/>
              </a:spcAft>
              <a:buSzPts val="3700"/>
              <a:buNone/>
              <a:defRPr/>
            </a:lvl3pPr>
            <a:lvl4pPr lvl="3" algn="l" rtl="0">
              <a:spcBef>
                <a:spcPts val="0"/>
              </a:spcBef>
              <a:spcAft>
                <a:spcPts val="0"/>
              </a:spcAft>
              <a:buSzPts val="3700"/>
              <a:buNone/>
              <a:defRPr/>
            </a:lvl4pPr>
            <a:lvl5pPr lvl="4" algn="l" rtl="0">
              <a:spcBef>
                <a:spcPts val="0"/>
              </a:spcBef>
              <a:spcAft>
                <a:spcPts val="0"/>
              </a:spcAft>
              <a:buSzPts val="3700"/>
              <a:buNone/>
              <a:defRPr/>
            </a:lvl5pPr>
            <a:lvl6pPr lvl="5" algn="l" rtl="0">
              <a:spcBef>
                <a:spcPts val="0"/>
              </a:spcBef>
              <a:spcAft>
                <a:spcPts val="0"/>
              </a:spcAft>
              <a:buSzPts val="3700"/>
              <a:buNone/>
              <a:defRPr/>
            </a:lvl6pPr>
            <a:lvl7pPr lvl="6" algn="l" rtl="0">
              <a:spcBef>
                <a:spcPts val="0"/>
              </a:spcBef>
              <a:spcAft>
                <a:spcPts val="0"/>
              </a:spcAft>
              <a:buSzPts val="3700"/>
              <a:buNone/>
              <a:defRPr/>
            </a:lvl7pPr>
            <a:lvl8pPr lvl="7" algn="l" rtl="0">
              <a:spcBef>
                <a:spcPts val="0"/>
              </a:spcBef>
              <a:spcAft>
                <a:spcPts val="0"/>
              </a:spcAft>
              <a:buSzPts val="3700"/>
              <a:buNone/>
              <a:defRPr/>
            </a:lvl8pPr>
            <a:lvl9pPr lvl="8" algn="l" rtl="0">
              <a:spcBef>
                <a:spcPts val="0"/>
              </a:spcBef>
              <a:spcAft>
                <a:spcPts val="0"/>
              </a:spcAft>
              <a:buSzPts val="3700"/>
              <a:buNone/>
              <a:defRPr/>
            </a:lvl9pPr>
          </a:lstStyle>
          <a:p>
            <a:endParaRPr/>
          </a:p>
        </p:txBody>
      </p:sp>
      <p:sp>
        <p:nvSpPr>
          <p:cNvPr id="63" name="Google Shape;63;g1379f6240b6_8_313"/>
          <p:cNvSpPr txBox="1">
            <a:spLocks noGrp="1"/>
          </p:cNvSpPr>
          <p:nvPr>
            <p:ph type="body" idx="1"/>
          </p:nvPr>
        </p:nvSpPr>
        <p:spPr>
          <a:xfrm>
            <a:off x="2939373" y="1972703"/>
            <a:ext cx="39927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4" name="Google Shape;64;g1379f6240b6_8_313"/>
          <p:cNvSpPr txBox="1">
            <a:spLocks noGrp="1"/>
          </p:cNvSpPr>
          <p:nvPr>
            <p:ph type="body" idx="2"/>
          </p:nvPr>
        </p:nvSpPr>
        <p:spPr>
          <a:xfrm>
            <a:off x="2589212" y="2548966"/>
            <a:ext cx="43428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5" name="Google Shape;65;g1379f6240b6_8_313"/>
          <p:cNvSpPr txBox="1">
            <a:spLocks noGrp="1"/>
          </p:cNvSpPr>
          <p:nvPr>
            <p:ph type="body" idx="3"/>
          </p:nvPr>
        </p:nvSpPr>
        <p:spPr>
          <a:xfrm>
            <a:off x="7506629" y="1969475"/>
            <a:ext cx="3999000" cy="576300"/>
          </a:xfrm>
          <a:prstGeom prst="rect">
            <a:avLst/>
          </a:prstGeom>
          <a:noFill/>
          <a:ln>
            <a:noFill/>
          </a:ln>
        </p:spPr>
        <p:txBody>
          <a:bodyPr spcFirstLastPara="1" wrap="square" lIns="91425" tIns="45700" rIns="91425" bIns="45700" anchor="b" anchorCtr="0">
            <a:noAutofit/>
          </a:bodyPr>
          <a:lstStyle>
            <a:lvl1pPr marL="457200" lvl="0" indent="-228600" algn="l" rtl="0">
              <a:spcBef>
                <a:spcPts val="1000"/>
              </a:spcBef>
              <a:spcAft>
                <a:spcPts val="0"/>
              </a:spcAft>
              <a:buSzPts val="2400"/>
              <a:buNone/>
              <a:defRPr sz="2400" b="0"/>
            </a:lvl1pPr>
            <a:lvl2pPr marL="914400" lvl="1" indent="-228600" algn="l" rtl="0">
              <a:spcBef>
                <a:spcPts val="1000"/>
              </a:spcBef>
              <a:spcAft>
                <a:spcPts val="0"/>
              </a:spcAft>
              <a:buSzPts val="2000"/>
              <a:buNone/>
              <a:defRPr sz="2000" b="1"/>
            </a:lvl2pPr>
            <a:lvl3pPr marL="1371600" lvl="2" indent="-228600" algn="l" rtl="0">
              <a:spcBef>
                <a:spcPts val="1000"/>
              </a:spcBef>
              <a:spcAft>
                <a:spcPts val="0"/>
              </a:spcAft>
              <a:buSzPts val="1800"/>
              <a:buNone/>
              <a:defRPr sz="1800" b="1"/>
            </a:lvl3pPr>
            <a:lvl4pPr marL="1828800" lvl="3" indent="-228600" algn="l" rtl="0">
              <a:spcBef>
                <a:spcPts val="1000"/>
              </a:spcBef>
              <a:spcAft>
                <a:spcPts val="0"/>
              </a:spcAft>
              <a:buSzPts val="1600"/>
              <a:buNone/>
              <a:defRPr sz="1600" b="1"/>
            </a:lvl4pPr>
            <a:lvl5pPr marL="2286000" lvl="4" indent="-228600" algn="l" rtl="0">
              <a:spcBef>
                <a:spcPts val="1000"/>
              </a:spcBef>
              <a:spcAft>
                <a:spcPts val="0"/>
              </a:spcAft>
              <a:buSzPts val="1600"/>
              <a:buNone/>
              <a:defRPr sz="1600" b="1"/>
            </a:lvl5pPr>
            <a:lvl6pPr marL="2743200" lvl="5" indent="-228600" algn="l" rtl="0">
              <a:spcBef>
                <a:spcPts val="1000"/>
              </a:spcBef>
              <a:spcAft>
                <a:spcPts val="0"/>
              </a:spcAft>
              <a:buSzPts val="1600"/>
              <a:buNone/>
              <a:defRPr sz="1600" b="1"/>
            </a:lvl6pPr>
            <a:lvl7pPr marL="3200400" lvl="6" indent="-228600" algn="l" rtl="0">
              <a:spcBef>
                <a:spcPts val="1000"/>
              </a:spcBef>
              <a:spcAft>
                <a:spcPts val="0"/>
              </a:spcAft>
              <a:buSzPts val="1600"/>
              <a:buNone/>
              <a:defRPr sz="1600" b="1"/>
            </a:lvl7pPr>
            <a:lvl8pPr marL="3657600" lvl="7" indent="-228600" algn="l" rtl="0">
              <a:spcBef>
                <a:spcPts val="1000"/>
              </a:spcBef>
              <a:spcAft>
                <a:spcPts val="0"/>
              </a:spcAft>
              <a:buSzPts val="1600"/>
              <a:buNone/>
              <a:defRPr sz="1600" b="1"/>
            </a:lvl8pPr>
            <a:lvl9pPr marL="4114800" lvl="8" indent="-228600" algn="l" rtl="0">
              <a:spcBef>
                <a:spcPts val="1000"/>
              </a:spcBef>
              <a:spcAft>
                <a:spcPts val="0"/>
              </a:spcAft>
              <a:buSzPts val="1600"/>
              <a:buNone/>
              <a:defRPr sz="1600" b="1"/>
            </a:lvl9pPr>
          </a:lstStyle>
          <a:p>
            <a:endParaRPr/>
          </a:p>
        </p:txBody>
      </p:sp>
      <p:sp>
        <p:nvSpPr>
          <p:cNvPr id="66" name="Google Shape;66;g1379f6240b6_8_313"/>
          <p:cNvSpPr txBox="1">
            <a:spLocks noGrp="1"/>
          </p:cNvSpPr>
          <p:nvPr>
            <p:ph type="body" idx="4"/>
          </p:nvPr>
        </p:nvSpPr>
        <p:spPr>
          <a:xfrm>
            <a:off x="7166957" y="2545738"/>
            <a:ext cx="4338600" cy="3354000"/>
          </a:xfrm>
          <a:prstGeom prst="rect">
            <a:avLst/>
          </a:prstGeom>
          <a:noFill/>
          <a:ln>
            <a:noFill/>
          </a:ln>
        </p:spPr>
        <p:txBody>
          <a:bodyPr spcFirstLastPara="1" wrap="square" lIns="91425" tIns="45700" rIns="91425" bIns="45700" anchor="t" anchorCtr="0">
            <a:normAutofit/>
          </a:bodyPr>
          <a:lstStyle>
            <a:lvl1pPr marL="457200" lvl="0" indent="-342900" algn="l" rtl="0">
              <a:spcBef>
                <a:spcPts val="1000"/>
              </a:spcBef>
              <a:spcAft>
                <a:spcPts val="0"/>
              </a:spcAft>
              <a:buSzPts val="1800"/>
              <a:buChar char="●"/>
              <a:defRPr/>
            </a:lvl1pPr>
            <a:lvl2pPr marL="914400" lvl="1" indent="-342900" algn="l" rtl="0">
              <a:spcBef>
                <a:spcPts val="1000"/>
              </a:spcBef>
              <a:spcAft>
                <a:spcPts val="0"/>
              </a:spcAft>
              <a:buSzPts val="1800"/>
              <a:buChar char="○"/>
              <a:defRPr/>
            </a:lvl2pPr>
            <a:lvl3pPr marL="1371600" lvl="2" indent="-342900" algn="l" rtl="0">
              <a:spcBef>
                <a:spcPts val="1000"/>
              </a:spcBef>
              <a:spcAft>
                <a:spcPts val="0"/>
              </a:spcAft>
              <a:buSzPts val="1800"/>
              <a:buChar char="■"/>
              <a:defRPr/>
            </a:lvl3pPr>
            <a:lvl4pPr marL="1828800" lvl="3" indent="-342900" algn="l" rtl="0">
              <a:spcBef>
                <a:spcPts val="1000"/>
              </a:spcBef>
              <a:spcAft>
                <a:spcPts val="0"/>
              </a:spcAft>
              <a:buSzPts val="1800"/>
              <a:buChar char="●"/>
              <a:defRPr/>
            </a:lvl4pPr>
            <a:lvl5pPr marL="2286000" lvl="4" indent="-342900" algn="l" rtl="0">
              <a:spcBef>
                <a:spcPts val="1000"/>
              </a:spcBef>
              <a:spcAft>
                <a:spcPts val="0"/>
              </a:spcAft>
              <a:buSzPts val="1800"/>
              <a:buChar char="○"/>
              <a:defRPr/>
            </a:lvl5pPr>
            <a:lvl6pPr marL="2743200" lvl="5" indent="-342900" algn="l" rtl="0">
              <a:spcBef>
                <a:spcPts val="1000"/>
              </a:spcBef>
              <a:spcAft>
                <a:spcPts val="0"/>
              </a:spcAft>
              <a:buSzPts val="1800"/>
              <a:buChar char="■"/>
              <a:defRPr/>
            </a:lvl6pPr>
            <a:lvl7pPr marL="3200400" lvl="6" indent="-342900" algn="l" rtl="0">
              <a:spcBef>
                <a:spcPts val="1000"/>
              </a:spcBef>
              <a:spcAft>
                <a:spcPts val="0"/>
              </a:spcAft>
              <a:buSzPts val="1800"/>
              <a:buChar char="●"/>
              <a:defRPr/>
            </a:lvl7pPr>
            <a:lvl8pPr marL="3657600" lvl="7" indent="-342900" algn="l" rtl="0">
              <a:spcBef>
                <a:spcPts val="1000"/>
              </a:spcBef>
              <a:spcAft>
                <a:spcPts val="0"/>
              </a:spcAft>
              <a:buSzPts val="1800"/>
              <a:buChar char="○"/>
              <a:defRPr/>
            </a:lvl8pPr>
            <a:lvl9pPr marL="4114800" lvl="8" indent="-342900" algn="l" rtl="0">
              <a:spcBef>
                <a:spcPts val="1000"/>
              </a:spcBef>
              <a:spcAft>
                <a:spcPts val="0"/>
              </a:spcAft>
              <a:buSzPts val="1800"/>
              <a:buChar char="■"/>
              <a:defRPr/>
            </a:lvl9pPr>
          </a:lstStyle>
          <a:p>
            <a:endParaRPr/>
          </a:p>
        </p:txBody>
      </p:sp>
      <p:sp>
        <p:nvSpPr>
          <p:cNvPr id="67" name="Google Shape;67;g1379f6240b6_8_313"/>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8" name="Google Shape;68;g1379f6240b6_8_313"/>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69" name="Google Shape;69;g1379f6240b6_8_313"/>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g1379f6240b6_8_313"/>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lvl="0" indent="0" algn="r" rtl="0">
              <a:spcBef>
                <a:spcPts val="0"/>
              </a:spcBef>
              <a:buNone/>
              <a:defRPr/>
            </a:lvl1pPr>
            <a:lvl2pPr marL="0" lvl="1" indent="0" algn="r" rtl="0">
              <a:spcBef>
                <a:spcPts val="0"/>
              </a:spcBef>
              <a:buNone/>
              <a:defRPr/>
            </a:lvl2pPr>
            <a:lvl3pPr marL="0" lvl="2" indent="0" algn="r" rtl="0">
              <a:spcBef>
                <a:spcPts val="0"/>
              </a:spcBef>
              <a:buNone/>
              <a:defRPr/>
            </a:lvl3pPr>
            <a:lvl4pPr marL="0" lvl="3" indent="0" algn="r" rtl="0">
              <a:spcBef>
                <a:spcPts val="0"/>
              </a:spcBef>
              <a:buNone/>
              <a:defRPr/>
            </a:lvl4pPr>
            <a:lvl5pPr marL="0" lvl="4" indent="0" algn="r" rtl="0">
              <a:spcBef>
                <a:spcPts val="0"/>
              </a:spcBef>
              <a:buNone/>
              <a:defRPr/>
            </a:lvl5pPr>
            <a:lvl6pPr marL="0" lvl="5" indent="0" algn="r" rtl="0">
              <a:spcBef>
                <a:spcPts val="0"/>
              </a:spcBef>
              <a:buNone/>
              <a:defRPr/>
            </a:lvl6pPr>
            <a:lvl7pPr marL="0" lvl="6" indent="0" algn="r" rtl="0">
              <a:spcBef>
                <a:spcPts val="0"/>
              </a:spcBef>
              <a:buNone/>
              <a:defRPr/>
            </a:lvl7pPr>
            <a:lvl8pPr marL="0" lvl="7" indent="0" algn="r" rtl="0">
              <a:spcBef>
                <a:spcPts val="0"/>
              </a:spcBef>
              <a:buNone/>
              <a:defRPr/>
            </a:lvl8pPr>
            <a:lvl9pPr marL="0" lvl="8" indent="0" algn="r" rtl="0">
              <a:spcBef>
                <a:spcPts val="0"/>
              </a:spcBef>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g1379f6240b6_8_269"/>
          <p:cNvSpPr txBox="1">
            <a:spLocks noGrp="1"/>
          </p:cNvSpPr>
          <p:nvPr>
            <p:ph type="title"/>
          </p:nvPr>
        </p:nvSpPr>
        <p:spPr>
          <a:xfrm>
            <a:off x="415600" y="2867800"/>
            <a:ext cx="11360700" cy="1122300"/>
          </a:xfrm>
          <a:prstGeom prst="rect">
            <a:avLst/>
          </a:prstGeom>
        </p:spPr>
        <p:txBody>
          <a:bodyPr spcFirstLastPara="1" wrap="square" lIns="121900" tIns="121900" rIns="121900" bIns="121900" anchor="ctr"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g1379f6240b6_8_269"/>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g1379f6240b6_8_272"/>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2" name="Google Shape;22;g1379f6240b6_8_272"/>
          <p:cNvSpPr txBox="1">
            <a:spLocks noGrp="1"/>
          </p:cNvSpPr>
          <p:nvPr>
            <p:ph type="body" idx="1"/>
          </p:nvPr>
        </p:nvSpPr>
        <p:spPr>
          <a:xfrm>
            <a:off x="415600" y="1536633"/>
            <a:ext cx="11360700" cy="4555200"/>
          </a:xfrm>
          <a:prstGeom prst="rect">
            <a:avLst/>
          </a:prstGeom>
        </p:spPr>
        <p:txBody>
          <a:bodyPr spcFirstLastPara="1" wrap="square" lIns="121900" tIns="121900" rIns="121900" bIns="121900" anchor="t"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23" name="Google Shape;23;g1379f6240b6_8_272"/>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g1379f6240b6_8_276"/>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26" name="Google Shape;26;g1379f6240b6_8_276"/>
          <p:cNvSpPr txBox="1">
            <a:spLocks noGrp="1"/>
          </p:cNvSpPr>
          <p:nvPr>
            <p:ph type="body" idx="1"/>
          </p:nvPr>
        </p:nvSpPr>
        <p:spPr>
          <a:xfrm>
            <a:off x="4156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7" name="Google Shape;27;g1379f6240b6_8_276"/>
          <p:cNvSpPr txBox="1">
            <a:spLocks noGrp="1"/>
          </p:cNvSpPr>
          <p:nvPr>
            <p:ph type="body" idx="2"/>
          </p:nvPr>
        </p:nvSpPr>
        <p:spPr>
          <a:xfrm>
            <a:off x="6443200" y="1536633"/>
            <a:ext cx="5333100" cy="4555200"/>
          </a:xfrm>
          <a:prstGeom prst="rect">
            <a:avLst/>
          </a:prstGeom>
        </p:spPr>
        <p:txBody>
          <a:bodyPr spcFirstLastPara="1" wrap="square" lIns="121900" tIns="121900" rIns="121900" bIns="121900" anchor="t" anchorCtr="0">
            <a:normAutofit/>
          </a:bodyPr>
          <a:lstStyle>
            <a:lvl1pPr marL="457200" lvl="0" indent="-349250">
              <a:spcBef>
                <a:spcPts val="0"/>
              </a:spcBef>
              <a:spcAft>
                <a:spcPts val="0"/>
              </a:spcAft>
              <a:buSzPts val="1900"/>
              <a:buChar char="●"/>
              <a:defRPr sz="19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28" name="Google Shape;28;g1379f6240b6_8_276"/>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g1379f6240b6_8_281"/>
          <p:cNvSpPr txBox="1">
            <a:spLocks noGrp="1"/>
          </p:cNvSpPr>
          <p:nvPr>
            <p:ph type="title"/>
          </p:nvPr>
        </p:nvSpPr>
        <p:spPr>
          <a:xfrm>
            <a:off x="415600" y="593367"/>
            <a:ext cx="11360700" cy="763500"/>
          </a:xfrm>
          <a:prstGeom prst="rect">
            <a:avLst/>
          </a:prstGeom>
        </p:spPr>
        <p:txBody>
          <a:bodyPr spcFirstLastPara="1" wrap="square" lIns="121900" tIns="121900" rIns="121900" bIns="121900" anchor="t" anchorCtr="0">
            <a:normAutofit/>
          </a:bodyPr>
          <a:lstStyle>
            <a:lvl1pPr lvl="0">
              <a:spcBef>
                <a:spcPts val="0"/>
              </a:spcBef>
              <a:spcAft>
                <a:spcPts val="0"/>
              </a:spcAft>
              <a:buSzPts val="3700"/>
              <a:buNone/>
              <a:defRPr/>
            </a:lvl1pPr>
            <a:lvl2pPr lvl="1">
              <a:spcBef>
                <a:spcPts val="0"/>
              </a:spcBef>
              <a:spcAft>
                <a:spcPts val="0"/>
              </a:spcAft>
              <a:buSzPts val="3700"/>
              <a:buNone/>
              <a:defRPr/>
            </a:lvl2pPr>
            <a:lvl3pPr lvl="2">
              <a:spcBef>
                <a:spcPts val="0"/>
              </a:spcBef>
              <a:spcAft>
                <a:spcPts val="0"/>
              </a:spcAft>
              <a:buSzPts val="3700"/>
              <a:buNone/>
              <a:defRPr/>
            </a:lvl3pPr>
            <a:lvl4pPr lvl="3">
              <a:spcBef>
                <a:spcPts val="0"/>
              </a:spcBef>
              <a:spcAft>
                <a:spcPts val="0"/>
              </a:spcAft>
              <a:buSzPts val="3700"/>
              <a:buNone/>
              <a:defRPr/>
            </a:lvl4pPr>
            <a:lvl5pPr lvl="4">
              <a:spcBef>
                <a:spcPts val="0"/>
              </a:spcBef>
              <a:spcAft>
                <a:spcPts val="0"/>
              </a:spcAft>
              <a:buSzPts val="3700"/>
              <a:buNone/>
              <a:defRPr/>
            </a:lvl5pPr>
            <a:lvl6pPr lvl="5">
              <a:spcBef>
                <a:spcPts val="0"/>
              </a:spcBef>
              <a:spcAft>
                <a:spcPts val="0"/>
              </a:spcAft>
              <a:buSzPts val="3700"/>
              <a:buNone/>
              <a:defRPr/>
            </a:lvl6pPr>
            <a:lvl7pPr lvl="6">
              <a:spcBef>
                <a:spcPts val="0"/>
              </a:spcBef>
              <a:spcAft>
                <a:spcPts val="0"/>
              </a:spcAft>
              <a:buSzPts val="3700"/>
              <a:buNone/>
              <a:defRPr/>
            </a:lvl7pPr>
            <a:lvl8pPr lvl="7">
              <a:spcBef>
                <a:spcPts val="0"/>
              </a:spcBef>
              <a:spcAft>
                <a:spcPts val="0"/>
              </a:spcAft>
              <a:buSzPts val="3700"/>
              <a:buNone/>
              <a:defRPr/>
            </a:lvl8pPr>
            <a:lvl9pPr lvl="8">
              <a:spcBef>
                <a:spcPts val="0"/>
              </a:spcBef>
              <a:spcAft>
                <a:spcPts val="0"/>
              </a:spcAft>
              <a:buSzPts val="3700"/>
              <a:buNone/>
              <a:defRPr/>
            </a:lvl9pPr>
          </a:lstStyle>
          <a:p>
            <a:endParaRPr/>
          </a:p>
        </p:txBody>
      </p:sp>
      <p:sp>
        <p:nvSpPr>
          <p:cNvPr id="31" name="Google Shape;31;g1379f6240b6_8_28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g1379f6240b6_8_284"/>
          <p:cNvSpPr txBox="1">
            <a:spLocks noGrp="1"/>
          </p:cNvSpPr>
          <p:nvPr>
            <p:ph type="title"/>
          </p:nvPr>
        </p:nvSpPr>
        <p:spPr>
          <a:xfrm>
            <a:off x="415600" y="740800"/>
            <a:ext cx="3744000" cy="1007700"/>
          </a:xfrm>
          <a:prstGeom prst="rect">
            <a:avLst/>
          </a:prstGeom>
        </p:spPr>
        <p:txBody>
          <a:bodyPr spcFirstLastPara="1" wrap="square" lIns="121900" tIns="121900" rIns="121900" bIns="121900" anchor="b" anchorCtr="0">
            <a:normAutofit/>
          </a:bodyPr>
          <a:lstStyle>
            <a:lvl1pPr lvl="0">
              <a:spcBef>
                <a:spcPts val="0"/>
              </a:spcBef>
              <a:spcAft>
                <a:spcPts val="0"/>
              </a:spcAft>
              <a:buSzPts val="3200"/>
              <a:buNone/>
              <a:defRPr sz="3200"/>
            </a:lvl1pPr>
            <a:lvl2pPr lvl="1">
              <a:spcBef>
                <a:spcPts val="0"/>
              </a:spcBef>
              <a:spcAft>
                <a:spcPts val="0"/>
              </a:spcAft>
              <a:buSzPts val="3200"/>
              <a:buNone/>
              <a:defRPr sz="3200"/>
            </a:lvl2pPr>
            <a:lvl3pPr lvl="2">
              <a:spcBef>
                <a:spcPts val="0"/>
              </a:spcBef>
              <a:spcAft>
                <a:spcPts val="0"/>
              </a:spcAft>
              <a:buSzPts val="3200"/>
              <a:buNone/>
              <a:defRPr sz="3200"/>
            </a:lvl3pPr>
            <a:lvl4pPr lvl="3">
              <a:spcBef>
                <a:spcPts val="0"/>
              </a:spcBef>
              <a:spcAft>
                <a:spcPts val="0"/>
              </a:spcAft>
              <a:buSzPts val="3200"/>
              <a:buNone/>
              <a:defRPr sz="3200"/>
            </a:lvl4pPr>
            <a:lvl5pPr lvl="4">
              <a:spcBef>
                <a:spcPts val="0"/>
              </a:spcBef>
              <a:spcAft>
                <a:spcPts val="0"/>
              </a:spcAft>
              <a:buSzPts val="3200"/>
              <a:buNone/>
              <a:defRPr sz="3200"/>
            </a:lvl5pPr>
            <a:lvl6pPr lvl="5">
              <a:spcBef>
                <a:spcPts val="0"/>
              </a:spcBef>
              <a:spcAft>
                <a:spcPts val="0"/>
              </a:spcAft>
              <a:buSzPts val="3200"/>
              <a:buNone/>
              <a:defRPr sz="3200"/>
            </a:lvl6pPr>
            <a:lvl7pPr lvl="6">
              <a:spcBef>
                <a:spcPts val="0"/>
              </a:spcBef>
              <a:spcAft>
                <a:spcPts val="0"/>
              </a:spcAft>
              <a:buSzPts val="3200"/>
              <a:buNone/>
              <a:defRPr sz="3200"/>
            </a:lvl7pPr>
            <a:lvl8pPr lvl="7">
              <a:spcBef>
                <a:spcPts val="0"/>
              </a:spcBef>
              <a:spcAft>
                <a:spcPts val="0"/>
              </a:spcAft>
              <a:buSzPts val="3200"/>
              <a:buNone/>
              <a:defRPr sz="3200"/>
            </a:lvl8pPr>
            <a:lvl9pPr lvl="8">
              <a:spcBef>
                <a:spcPts val="0"/>
              </a:spcBef>
              <a:spcAft>
                <a:spcPts val="0"/>
              </a:spcAft>
              <a:buSzPts val="3200"/>
              <a:buNone/>
              <a:defRPr sz="3200"/>
            </a:lvl9pPr>
          </a:lstStyle>
          <a:p>
            <a:endParaRPr/>
          </a:p>
        </p:txBody>
      </p:sp>
      <p:sp>
        <p:nvSpPr>
          <p:cNvPr id="34" name="Google Shape;34;g1379f6240b6_8_284"/>
          <p:cNvSpPr txBox="1">
            <a:spLocks noGrp="1"/>
          </p:cNvSpPr>
          <p:nvPr>
            <p:ph type="body" idx="1"/>
          </p:nvPr>
        </p:nvSpPr>
        <p:spPr>
          <a:xfrm>
            <a:off x="415600" y="1852800"/>
            <a:ext cx="3744000" cy="4239300"/>
          </a:xfrm>
          <a:prstGeom prst="rect">
            <a:avLst/>
          </a:prstGeom>
        </p:spPr>
        <p:txBody>
          <a:bodyPr spcFirstLastPara="1" wrap="square" lIns="121900" tIns="121900" rIns="121900" bIns="121900" anchor="t" anchorCtr="0">
            <a:normAutofit/>
          </a:bodyPr>
          <a:lstStyle>
            <a:lvl1pPr marL="457200" lvl="0" indent="-330200">
              <a:spcBef>
                <a:spcPts val="0"/>
              </a:spcBef>
              <a:spcAft>
                <a:spcPts val="0"/>
              </a:spcAft>
              <a:buSzPts val="1600"/>
              <a:buChar char="●"/>
              <a:defRPr sz="1600"/>
            </a:lvl1pPr>
            <a:lvl2pPr marL="914400" lvl="1" indent="-330200">
              <a:spcBef>
                <a:spcPts val="0"/>
              </a:spcBef>
              <a:spcAft>
                <a:spcPts val="0"/>
              </a:spcAft>
              <a:buSzPts val="1600"/>
              <a:buChar char="○"/>
              <a:defRPr sz="1600"/>
            </a:lvl2pPr>
            <a:lvl3pPr marL="1371600" lvl="2" indent="-330200">
              <a:spcBef>
                <a:spcPts val="0"/>
              </a:spcBef>
              <a:spcAft>
                <a:spcPts val="0"/>
              </a:spcAft>
              <a:buSzPts val="1600"/>
              <a:buChar char="■"/>
              <a:defRPr sz="1600"/>
            </a:lvl3pPr>
            <a:lvl4pPr marL="1828800" lvl="3" indent="-330200">
              <a:spcBef>
                <a:spcPts val="0"/>
              </a:spcBef>
              <a:spcAft>
                <a:spcPts val="0"/>
              </a:spcAft>
              <a:buSzPts val="1600"/>
              <a:buChar char="●"/>
              <a:defRPr sz="1600"/>
            </a:lvl4pPr>
            <a:lvl5pPr marL="2286000" lvl="4" indent="-330200">
              <a:spcBef>
                <a:spcPts val="0"/>
              </a:spcBef>
              <a:spcAft>
                <a:spcPts val="0"/>
              </a:spcAft>
              <a:buSzPts val="1600"/>
              <a:buChar char="○"/>
              <a:defRPr sz="1600"/>
            </a:lvl5pPr>
            <a:lvl6pPr marL="2743200" lvl="5" indent="-330200">
              <a:spcBef>
                <a:spcPts val="0"/>
              </a:spcBef>
              <a:spcAft>
                <a:spcPts val="0"/>
              </a:spcAft>
              <a:buSzPts val="1600"/>
              <a:buChar char="■"/>
              <a:defRPr sz="1600"/>
            </a:lvl6pPr>
            <a:lvl7pPr marL="3200400" lvl="6" indent="-330200">
              <a:spcBef>
                <a:spcPts val="0"/>
              </a:spcBef>
              <a:spcAft>
                <a:spcPts val="0"/>
              </a:spcAft>
              <a:buSzPts val="1600"/>
              <a:buChar char="●"/>
              <a:defRPr sz="1600"/>
            </a:lvl7pPr>
            <a:lvl8pPr marL="3657600" lvl="7" indent="-330200">
              <a:spcBef>
                <a:spcPts val="0"/>
              </a:spcBef>
              <a:spcAft>
                <a:spcPts val="0"/>
              </a:spcAft>
              <a:buSzPts val="1600"/>
              <a:buChar char="○"/>
              <a:defRPr sz="1600"/>
            </a:lvl8pPr>
            <a:lvl9pPr marL="4114800" lvl="8" indent="-330200">
              <a:spcBef>
                <a:spcPts val="0"/>
              </a:spcBef>
              <a:spcAft>
                <a:spcPts val="0"/>
              </a:spcAft>
              <a:buSzPts val="1600"/>
              <a:buChar char="■"/>
              <a:defRPr sz="1600"/>
            </a:lvl9pPr>
          </a:lstStyle>
          <a:p>
            <a:endParaRPr/>
          </a:p>
        </p:txBody>
      </p:sp>
      <p:sp>
        <p:nvSpPr>
          <p:cNvPr id="35" name="Google Shape;35;g1379f6240b6_8_284"/>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6"/>
        <p:cNvGrpSpPr/>
        <p:nvPr/>
      </p:nvGrpSpPr>
      <p:grpSpPr>
        <a:xfrm>
          <a:off x="0" y="0"/>
          <a:ext cx="0" cy="0"/>
          <a:chOff x="0" y="0"/>
          <a:chExt cx="0" cy="0"/>
        </a:xfrm>
      </p:grpSpPr>
      <p:sp>
        <p:nvSpPr>
          <p:cNvPr id="37" name="Google Shape;37;g1379f6240b6_8_288"/>
          <p:cNvSpPr txBox="1">
            <a:spLocks noGrp="1"/>
          </p:cNvSpPr>
          <p:nvPr>
            <p:ph type="title"/>
          </p:nvPr>
        </p:nvSpPr>
        <p:spPr>
          <a:xfrm>
            <a:off x="653667" y="600200"/>
            <a:ext cx="8490300" cy="5454300"/>
          </a:xfrm>
          <a:prstGeom prst="rect">
            <a:avLst/>
          </a:prstGeom>
        </p:spPr>
        <p:txBody>
          <a:bodyPr spcFirstLastPara="1" wrap="square" lIns="121900" tIns="121900" rIns="121900" bIns="121900" anchor="ctr" anchorCtr="0">
            <a:normAutofit/>
          </a:bodyPr>
          <a:lstStyle>
            <a:lvl1pPr lvl="0">
              <a:spcBef>
                <a:spcPts val="0"/>
              </a:spcBef>
              <a:spcAft>
                <a:spcPts val="0"/>
              </a:spcAft>
              <a:buSzPts val="6400"/>
              <a:buNone/>
              <a:defRPr sz="6400"/>
            </a:lvl1pPr>
            <a:lvl2pPr lvl="1">
              <a:spcBef>
                <a:spcPts val="0"/>
              </a:spcBef>
              <a:spcAft>
                <a:spcPts val="0"/>
              </a:spcAft>
              <a:buSzPts val="6400"/>
              <a:buNone/>
              <a:defRPr sz="6400"/>
            </a:lvl2pPr>
            <a:lvl3pPr lvl="2">
              <a:spcBef>
                <a:spcPts val="0"/>
              </a:spcBef>
              <a:spcAft>
                <a:spcPts val="0"/>
              </a:spcAft>
              <a:buSzPts val="6400"/>
              <a:buNone/>
              <a:defRPr sz="6400"/>
            </a:lvl3pPr>
            <a:lvl4pPr lvl="3">
              <a:spcBef>
                <a:spcPts val="0"/>
              </a:spcBef>
              <a:spcAft>
                <a:spcPts val="0"/>
              </a:spcAft>
              <a:buSzPts val="6400"/>
              <a:buNone/>
              <a:defRPr sz="6400"/>
            </a:lvl4pPr>
            <a:lvl5pPr lvl="4">
              <a:spcBef>
                <a:spcPts val="0"/>
              </a:spcBef>
              <a:spcAft>
                <a:spcPts val="0"/>
              </a:spcAft>
              <a:buSzPts val="6400"/>
              <a:buNone/>
              <a:defRPr sz="6400"/>
            </a:lvl5pPr>
            <a:lvl6pPr lvl="5">
              <a:spcBef>
                <a:spcPts val="0"/>
              </a:spcBef>
              <a:spcAft>
                <a:spcPts val="0"/>
              </a:spcAft>
              <a:buSzPts val="6400"/>
              <a:buNone/>
              <a:defRPr sz="6400"/>
            </a:lvl6pPr>
            <a:lvl7pPr lvl="6">
              <a:spcBef>
                <a:spcPts val="0"/>
              </a:spcBef>
              <a:spcAft>
                <a:spcPts val="0"/>
              </a:spcAft>
              <a:buSzPts val="6400"/>
              <a:buNone/>
              <a:defRPr sz="6400"/>
            </a:lvl7pPr>
            <a:lvl8pPr lvl="7">
              <a:spcBef>
                <a:spcPts val="0"/>
              </a:spcBef>
              <a:spcAft>
                <a:spcPts val="0"/>
              </a:spcAft>
              <a:buSzPts val="6400"/>
              <a:buNone/>
              <a:defRPr sz="6400"/>
            </a:lvl8pPr>
            <a:lvl9pPr lvl="8">
              <a:spcBef>
                <a:spcPts val="0"/>
              </a:spcBef>
              <a:spcAft>
                <a:spcPts val="0"/>
              </a:spcAft>
              <a:buSzPts val="6400"/>
              <a:buNone/>
              <a:defRPr sz="6400"/>
            </a:lvl9pPr>
          </a:lstStyle>
          <a:p>
            <a:endParaRPr/>
          </a:p>
        </p:txBody>
      </p:sp>
      <p:sp>
        <p:nvSpPr>
          <p:cNvPr id="38" name="Google Shape;38;g1379f6240b6_8_288"/>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g1379f6240b6_8_291"/>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a:p>
        </p:txBody>
      </p:sp>
      <p:sp>
        <p:nvSpPr>
          <p:cNvPr id="41" name="Google Shape;41;g1379f6240b6_8_291"/>
          <p:cNvSpPr txBox="1">
            <a:spLocks noGrp="1"/>
          </p:cNvSpPr>
          <p:nvPr>
            <p:ph type="title"/>
          </p:nvPr>
        </p:nvSpPr>
        <p:spPr>
          <a:xfrm>
            <a:off x="354000" y="1644233"/>
            <a:ext cx="5393700" cy="1976400"/>
          </a:xfrm>
          <a:prstGeom prst="rect">
            <a:avLst/>
          </a:prstGeom>
        </p:spPr>
        <p:txBody>
          <a:bodyPr spcFirstLastPara="1" wrap="square" lIns="121900" tIns="121900" rIns="121900" bIns="121900" anchor="b" anchorCtr="0">
            <a:normAutofit/>
          </a:bodyPr>
          <a:lstStyle>
            <a:lvl1pPr lvl="0" algn="ctr">
              <a:spcBef>
                <a:spcPts val="0"/>
              </a:spcBef>
              <a:spcAft>
                <a:spcPts val="0"/>
              </a:spcAft>
              <a:buSzPts val="5600"/>
              <a:buNone/>
              <a:defRPr sz="5600"/>
            </a:lvl1pPr>
            <a:lvl2pPr lvl="1" algn="ctr">
              <a:spcBef>
                <a:spcPts val="0"/>
              </a:spcBef>
              <a:spcAft>
                <a:spcPts val="0"/>
              </a:spcAft>
              <a:buSzPts val="5600"/>
              <a:buNone/>
              <a:defRPr sz="5600"/>
            </a:lvl2pPr>
            <a:lvl3pPr lvl="2" algn="ctr">
              <a:spcBef>
                <a:spcPts val="0"/>
              </a:spcBef>
              <a:spcAft>
                <a:spcPts val="0"/>
              </a:spcAft>
              <a:buSzPts val="5600"/>
              <a:buNone/>
              <a:defRPr sz="5600"/>
            </a:lvl3pPr>
            <a:lvl4pPr lvl="3" algn="ctr">
              <a:spcBef>
                <a:spcPts val="0"/>
              </a:spcBef>
              <a:spcAft>
                <a:spcPts val="0"/>
              </a:spcAft>
              <a:buSzPts val="5600"/>
              <a:buNone/>
              <a:defRPr sz="5600"/>
            </a:lvl4pPr>
            <a:lvl5pPr lvl="4" algn="ctr">
              <a:spcBef>
                <a:spcPts val="0"/>
              </a:spcBef>
              <a:spcAft>
                <a:spcPts val="0"/>
              </a:spcAft>
              <a:buSzPts val="5600"/>
              <a:buNone/>
              <a:defRPr sz="5600"/>
            </a:lvl5pPr>
            <a:lvl6pPr lvl="5" algn="ctr">
              <a:spcBef>
                <a:spcPts val="0"/>
              </a:spcBef>
              <a:spcAft>
                <a:spcPts val="0"/>
              </a:spcAft>
              <a:buSzPts val="5600"/>
              <a:buNone/>
              <a:defRPr sz="5600"/>
            </a:lvl6pPr>
            <a:lvl7pPr lvl="6" algn="ctr">
              <a:spcBef>
                <a:spcPts val="0"/>
              </a:spcBef>
              <a:spcAft>
                <a:spcPts val="0"/>
              </a:spcAft>
              <a:buSzPts val="5600"/>
              <a:buNone/>
              <a:defRPr sz="5600"/>
            </a:lvl7pPr>
            <a:lvl8pPr lvl="7" algn="ctr">
              <a:spcBef>
                <a:spcPts val="0"/>
              </a:spcBef>
              <a:spcAft>
                <a:spcPts val="0"/>
              </a:spcAft>
              <a:buSzPts val="5600"/>
              <a:buNone/>
              <a:defRPr sz="5600"/>
            </a:lvl8pPr>
            <a:lvl9pPr lvl="8" algn="ctr">
              <a:spcBef>
                <a:spcPts val="0"/>
              </a:spcBef>
              <a:spcAft>
                <a:spcPts val="0"/>
              </a:spcAft>
              <a:buSzPts val="5600"/>
              <a:buNone/>
              <a:defRPr sz="5600"/>
            </a:lvl9pPr>
          </a:lstStyle>
          <a:p>
            <a:endParaRPr/>
          </a:p>
        </p:txBody>
      </p:sp>
      <p:sp>
        <p:nvSpPr>
          <p:cNvPr id="42" name="Google Shape;42;g1379f6240b6_8_291"/>
          <p:cNvSpPr txBox="1">
            <a:spLocks noGrp="1"/>
          </p:cNvSpPr>
          <p:nvPr>
            <p:ph type="subTitle" idx="1"/>
          </p:nvPr>
        </p:nvSpPr>
        <p:spPr>
          <a:xfrm>
            <a:off x="354000" y="3737433"/>
            <a:ext cx="5393700" cy="1646700"/>
          </a:xfrm>
          <a:prstGeom prst="rect">
            <a:avLst/>
          </a:prstGeom>
        </p:spPr>
        <p:txBody>
          <a:bodyPr spcFirstLastPara="1" wrap="square" lIns="121900" tIns="121900" rIns="121900" bIns="121900"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43" name="Google Shape;43;g1379f6240b6_8_291"/>
          <p:cNvSpPr txBox="1">
            <a:spLocks noGrp="1"/>
          </p:cNvSpPr>
          <p:nvPr>
            <p:ph type="body" idx="2"/>
          </p:nvPr>
        </p:nvSpPr>
        <p:spPr>
          <a:xfrm>
            <a:off x="6586000" y="965433"/>
            <a:ext cx="5115900" cy="4926900"/>
          </a:xfrm>
          <a:prstGeom prst="rect">
            <a:avLst/>
          </a:prstGeom>
        </p:spPr>
        <p:txBody>
          <a:bodyPr spcFirstLastPara="1" wrap="square" lIns="121900" tIns="121900" rIns="121900" bIns="121900" anchor="ctr" anchorCtr="0">
            <a:normAutofit/>
          </a:bodyPr>
          <a:lstStyle>
            <a:lvl1pPr marL="457200" lvl="0" indent="-381000">
              <a:spcBef>
                <a:spcPts val="0"/>
              </a:spcBef>
              <a:spcAft>
                <a:spcPts val="0"/>
              </a:spcAft>
              <a:buSzPts val="2400"/>
              <a:buChar char="●"/>
              <a:defRPr/>
            </a:lvl1pPr>
            <a:lvl2pPr marL="914400" lvl="1" indent="-349250">
              <a:spcBef>
                <a:spcPts val="0"/>
              </a:spcBef>
              <a:spcAft>
                <a:spcPts val="0"/>
              </a:spcAft>
              <a:buSzPts val="1900"/>
              <a:buChar char="○"/>
              <a:defRPr/>
            </a:lvl2pPr>
            <a:lvl3pPr marL="1371600" lvl="2" indent="-349250">
              <a:spcBef>
                <a:spcPts val="0"/>
              </a:spcBef>
              <a:spcAft>
                <a:spcPts val="0"/>
              </a:spcAft>
              <a:buSzPts val="1900"/>
              <a:buChar char="■"/>
              <a:defRPr/>
            </a:lvl3pPr>
            <a:lvl4pPr marL="1828800" lvl="3" indent="-349250">
              <a:spcBef>
                <a:spcPts val="0"/>
              </a:spcBef>
              <a:spcAft>
                <a:spcPts val="0"/>
              </a:spcAft>
              <a:buSzPts val="1900"/>
              <a:buChar char="●"/>
              <a:defRPr/>
            </a:lvl4pPr>
            <a:lvl5pPr marL="2286000" lvl="4" indent="-349250">
              <a:spcBef>
                <a:spcPts val="0"/>
              </a:spcBef>
              <a:spcAft>
                <a:spcPts val="0"/>
              </a:spcAft>
              <a:buSzPts val="1900"/>
              <a:buChar char="○"/>
              <a:defRPr/>
            </a:lvl5pPr>
            <a:lvl6pPr marL="2743200" lvl="5" indent="-349250">
              <a:spcBef>
                <a:spcPts val="0"/>
              </a:spcBef>
              <a:spcAft>
                <a:spcPts val="0"/>
              </a:spcAft>
              <a:buSzPts val="1900"/>
              <a:buChar char="■"/>
              <a:defRPr/>
            </a:lvl6pPr>
            <a:lvl7pPr marL="3200400" lvl="6" indent="-349250">
              <a:spcBef>
                <a:spcPts val="0"/>
              </a:spcBef>
              <a:spcAft>
                <a:spcPts val="0"/>
              </a:spcAft>
              <a:buSzPts val="1900"/>
              <a:buChar char="●"/>
              <a:defRPr/>
            </a:lvl7pPr>
            <a:lvl8pPr marL="3657600" lvl="7" indent="-349250">
              <a:spcBef>
                <a:spcPts val="0"/>
              </a:spcBef>
              <a:spcAft>
                <a:spcPts val="0"/>
              </a:spcAft>
              <a:buSzPts val="1900"/>
              <a:buChar char="○"/>
              <a:defRPr/>
            </a:lvl8pPr>
            <a:lvl9pPr marL="4114800" lvl="8" indent="-349250">
              <a:spcBef>
                <a:spcPts val="0"/>
              </a:spcBef>
              <a:spcAft>
                <a:spcPts val="0"/>
              </a:spcAft>
              <a:buSzPts val="1900"/>
              <a:buChar char="■"/>
              <a:defRPr/>
            </a:lvl9pPr>
          </a:lstStyle>
          <a:p>
            <a:endParaRPr/>
          </a:p>
        </p:txBody>
      </p:sp>
      <p:sp>
        <p:nvSpPr>
          <p:cNvPr id="44" name="Google Shape;44;g1379f6240b6_8_291"/>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g1379f6240b6_8_297"/>
          <p:cNvSpPr txBox="1">
            <a:spLocks noGrp="1"/>
          </p:cNvSpPr>
          <p:nvPr>
            <p:ph type="body" idx="1"/>
          </p:nvPr>
        </p:nvSpPr>
        <p:spPr>
          <a:xfrm>
            <a:off x="415600" y="5640767"/>
            <a:ext cx="7998300" cy="806700"/>
          </a:xfrm>
          <a:prstGeom prst="rect">
            <a:avLst/>
          </a:prstGeom>
        </p:spPr>
        <p:txBody>
          <a:bodyPr spcFirstLastPara="1" wrap="square" lIns="121900" tIns="121900" rIns="121900" bIns="121900" anchor="ctr" anchorCtr="0">
            <a:normAutofit/>
          </a:bodyPr>
          <a:lstStyle>
            <a:lvl1pPr marL="457200" lvl="0" indent="-228600">
              <a:lnSpc>
                <a:spcPct val="100000"/>
              </a:lnSpc>
              <a:spcBef>
                <a:spcPts val="0"/>
              </a:spcBef>
              <a:spcAft>
                <a:spcPts val="0"/>
              </a:spcAft>
              <a:buSzPts val="2400"/>
              <a:buNone/>
              <a:defRPr/>
            </a:lvl1pPr>
          </a:lstStyle>
          <a:p>
            <a:endParaRPr/>
          </a:p>
        </p:txBody>
      </p:sp>
      <p:sp>
        <p:nvSpPr>
          <p:cNvPr id="47" name="Google Shape;47;g1379f6240b6_8_297"/>
          <p:cNvSpPr txBox="1">
            <a:spLocks noGrp="1"/>
          </p:cNvSpPr>
          <p:nvPr>
            <p:ph type="sldNum" idx="12"/>
          </p:nvPr>
        </p:nvSpPr>
        <p:spPr>
          <a:xfrm>
            <a:off x="11296610" y="6217622"/>
            <a:ext cx="731700" cy="524700"/>
          </a:xfrm>
          <a:prstGeom prst="rect">
            <a:avLst/>
          </a:prstGeom>
        </p:spPr>
        <p:txBody>
          <a:bodyPr spcFirstLastPara="1" wrap="square" lIns="121900" tIns="121900" rIns="121900" bIns="12190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9"/>
        <p:cNvGrpSpPr/>
        <p:nvPr/>
      </p:nvGrpSpPr>
      <p:grpSpPr>
        <a:xfrm>
          <a:off x="0" y="0"/>
          <a:ext cx="0" cy="0"/>
          <a:chOff x="0" y="0"/>
          <a:chExt cx="0" cy="0"/>
        </a:xfrm>
      </p:grpSpPr>
      <p:sp>
        <p:nvSpPr>
          <p:cNvPr id="10" name="Google Shape;10;g1379f6240b6_8_26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lvl="0">
              <a:spcBef>
                <a:spcPts val="0"/>
              </a:spcBef>
              <a:spcAft>
                <a:spcPts val="0"/>
              </a:spcAft>
              <a:buClr>
                <a:schemeClr val="dk1"/>
              </a:buClr>
              <a:buSzPts val="3700"/>
              <a:buNone/>
              <a:defRPr sz="3700">
                <a:solidFill>
                  <a:schemeClr val="dk1"/>
                </a:solidFill>
              </a:defRPr>
            </a:lvl1pPr>
            <a:lvl2pPr lvl="1">
              <a:spcBef>
                <a:spcPts val="0"/>
              </a:spcBef>
              <a:spcAft>
                <a:spcPts val="0"/>
              </a:spcAft>
              <a:buClr>
                <a:schemeClr val="dk1"/>
              </a:buClr>
              <a:buSzPts val="3700"/>
              <a:buNone/>
              <a:defRPr sz="3700">
                <a:solidFill>
                  <a:schemeClr val="dk1"/>
                </a:solidFill>
              </a:defRPr>
            </a:lvl2pPr>
            <a:lvl3pPr lvl="2">
              <a:spcBef>
                <a:spcPts val="0"/>
              </a:spcBef>
              <a:spcAft>
                <a:spcPts val="0"/>
              </a:spcAft>
              <a:buClr>
                <a:schemeClr val="dk1"/>
              </a:buClr>
              <a:buSzPts val="3700"/>
              <a:buNone/>
              <a:defRPr sz="3700">
                <a:solidFill>
                  <a:schemeClr val="dk1"/>
                </a:solidFill>
              </a:defRPr>
            </a:lvl3pPr>
            <a:lvl4pPr lvl="3">
              <a:spcBef>
                <a:spcPts val="0"/>
              </a:spcBef>
              <a:spcAft>
                <a:spcPts val="0"/>
              </a:spcAft>
              <a:buClr>
                <a:schemeClr val="dk1"/>
              </a:buClr>
              <a:buSzPts val="3700"/>
              <a:buNone/>
              <a:defRPr sz="3700">
                <a:solidFill>
                  <a:schemeClr val="dk1"/>
                </a:solidFill>
              </a:defRPr>
            </a:lvl4pPr>
            <a:lvl5pPr lvl="4">
              <a:spcBef>
                <a:spcPts val="0"/>
              </a:spcBef>
              <a:spcAft>
                <a:spcPts val="0"/>
              </a:spcAft>
              <a:buClr>
                <a:schemeClr val="dk1"/>
              </a:buClr>
              <a:buSzPts val="3700"/>
              <a:buNone/>
              <a:defRPr sz="3700">
                <a:solidFill>
                  <a:schemeClr val="dk1"/>
                </a:solidFill>
              </a:defRPr>
            </a:lvl5pPr>
            <a:lvl6pPr lvl="5">
              <a:spcBef>
                <a:spcPts val="0"/>
              </a:spcBef>
              <a:spcAft>
                <a:spcPts val="0"/>
              </a:spcAft>
              <a:buClr>
                <a:schemeClr val="dk1"/>
              </a:buClr>
              <a:buSzPts val="3700"/>
              <a:buNone/>
              <a:defRPr sz="3700">
                <a:solidFill>
                  <a:schemeClr val="dk1"/>
                </a:solidFill>
              </a:defRPr>
            </a:lvl6pPr>
            <a:lvl7pPr lvl="6">
              <a:spcBef>
                <a:spcPts val="0"/>
              </a:spcBef>
              <a:spcAft>
                <a:spcPts val="0"/>
              </a:spcAft>
              <a:buClr>
                <a:schemeClr val="dk1"/>
              </a:buClr>
              <a:buSzPts val="3700"/>
              <a:buNone/>
              <a:defRPr sz="3700">
                <a:solidFill>
                  <a:schemeClr val="dk1"/>
                </a:solidFill>
              </a:defRPr>
            </a:lvl7pPr>
            <a:lvl8pPr lvl="7">
              <a:spcBef>
                <a:spcPts val="0"/>
              </a:spcBef>
              <a:spcAft>
                <a:spcPts val="0"/>
              </a:spcAft>
              <a:buClr>
                <a:schemeClr val="dk1"/>
              </a:buClr>
              <a:buSzPts val="3700"/>
              <a:buNone/>
              <a:defRPr sz="3700">
                <a:solidFill>
                  <a:schemeClr val="dk1"/>
                </a:solidFill>
              </a:defRPr>
            </a:lvl8pPr>
            <a:lvl9pPr lvl="8">
              <a:spcBef>
                <a:spcPts val="0"/>
              </a:spcBef>
              <a:spcAft>
                <a:spcPts val="0"/>
              </a:spcAft>
              <a:buClr>
                <a:schemeClr val="dk1"/>
              </a:buClr>
              <a:buSzPts val="3700"/>
              <a:buNone/>
              <a:defRPr sz="3700">
                <a:solidFill>
                  <a:schemeClr val="dk1"/>
                </a:solidFill>
              </a:defRPr>
            </a:lvl9pPr>
          </a:lstStyle>
          <a:p>
            <a:endParaRPr/>
          </a:p>
        </p:txBody>
      </p:sp>
      <p:sp>
        <p:nvSpPr>
          <p:cNvPr id="11" name="Google Shape;11;g1379f6240b6_8_26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rmAutofit/>
          </a:bodyPr>
          <a:lstStyle>
            <a:lvl1pPr marL="457200" lvl="0" indent="-381000">
              <a:lnSpc>
                <a:spcPct val="115000"/>
              </a:lnSpc>
              <a:spcBef>
                <a:spcPts val="0"/>
              </a:spcBef>
              <a:spcAft>
                <a:spcPts val="0"/>
              </a:spcAft>
              <a:buClr>
                <a:schemeClr val="dk2"/>
              </a:buClr>
              <a:buSzPts val="2400"/>
              <a:buChar char="●"/>
              <a:defRPr sz="2400">
                <a:solidFill>
                  <a:schemeClr val="dk2"/>
                </a:solidFill>
              </a:defRPr>
            </a:lvl1pPr>
            <a:lvl2pPr marL="914400" lvl="1" indent="-349250">
              <a:lnSpc>
                <a:spcPct val="115000"/>
              </a:lnSpc>
              <a:spcBef>
                <a:spcPts val="0"/>
              </a:spcBef>
              <a:spcAft>
                <a:spcPts val="0"/>
              </a:spcAft>
              <a:buClr>
                <a:schemeClr val="dk2"/>
              </a:buClr>
              <a:buSzPts val="1900"/>
              <a:buChar char="○"/>
              <a:defRPr sz="1900">
                <a:solidFill>
                  <a:schemeClr val="dk2"/>
                </a:solidFill>
              </a:defRPr>
            </a:lvl2pPr>
            <a:lvl3pPr marL="1371600" lvl="2" indent="-349250">
              <a:lnSpc>
                <a:spcPct val="115000"/>
              </a:lnSpc>
              <a:spcBef>
                <a:spcPts val="0"/>
              </a:spcBef>
              <a:spcAft>
                <a:spcPts val="0"/>
              </a:spcAft>
              <a:buClr>
                <a:schemeClr val="dk2"/>
              </a:buClr>
              <a:buSzPts val="1900"/>
              <a:buChar char="■"/>
              <a:defRPr sz="1900">
                <a:solidFill>
                  <a:schemeClr val="dk2"/>
                </a:solidFill>
              </a:defRPr>
            </a:lvl3pPr>
            <a:lvl4pPr marL="1828800" lvl="3" indent="-349250">
              <a:lnSpc>
                <a:spcPct val="115000"/>
              </a:lnSpc>
              <a:spcBef>
                <a:spcPts val="0"/>
              </a:spcBef>
              <a:spcAft>
                <a:spcPts val="0"/>
              </a:spcAft>
              <a:buClr>
                <a:schemeClr val="dk2"/>
              </a:buClr>
              <a:buSzPts val="1900"/>
              <a:buChar char="●"/>
              <a:defRPr sz="1900">
                <a:solidFill>
                  <a:schemeClr val="dk2"/>
                </a:solidFill>
              </a:defRPr>
            </a:lvl4pPr>
            <a:lvl5pPr marL="2286000" lvl="4" indent="-349250">
              <a:lnSpc>
                <a:spcPct val="115000"/>
              </a:lnSpc>
              <a:spcBef>
                <a:spcPts val="0"/>
              </a:spcBef>
              <a:spcAft>
                <a:spcPts val="0"/>
              </a:spcAft>
              <a:buClr>
                <a:schemeClr val="dk2"/>
              </a:buClr>
              <a:buSzPts val="1900"/>
              <a:buChar char="○"/>
              <a:defRPr sz="1900">
                <a:solidFill>
                  <a:schemeClr val="dk2"/>
                </a:solidFill>
              </a:defRPr>
            </a:lvl5pPr>
            <a:lvl6pPr marL="2743200" lvl="5" indent="-349250">
              <a:lnSpc>
                <a:spcPct val="115000"/>
              </a:lnSpc>
              <a:spcBef>
                <a:spcPts val="0"/>
              </a:spcBef>
              <a:spcAft>
                <a:spcPts val="0"/>
              </a:spcAft>
              <a:buClr>
                <a:schemeClr val="dk2"/>
              </a:buClr>
              <a:buSzPts val="1900"/>
              <a:buChar char="■"/>
              <a:defRPr sz="1900">
                <a:solidFill>
                  <a:schemeClr val="dk2"/>
                </a:solidFill>
              </a:defRPr>
            </a:lvl6pPr>
            <a:lvl7pPr marL="3200400" lvl="6" indent="-349250">
              <a:lnSpc>
                <a:spcPct val="115000"/>
              </a:lnSpc>
              <a:spcBef>
                <a:spcPts val="0"/>
              </a:spcBef>
              <a:spcAft>
                <a:spcPts val="0"/>
              </a:spcAft>
              <a:buClr>
                <a:schemeClr val="dk2"/>
              </a:buClr>
              <a:buSzPts val="1900"/>
              <a:buChar char="●"/>
              <a:defRPr sz="1900">
                <a:solidFill>
                  <a:schemeClr val="dk2"/>
                </a:solidFill>
              </a:defRPr>
            </a:lvl7pPr>
            <a:lvl8pPr marL="3657600" lvl="7" indent="-349250">
              <a:lnSpc>
                <a:spcPct val="115000"/>
              </a:lnSpc>
              <a:spcBef>
                <a:spcPts val="0"/>
              </a:spcBef>
              <a:spcAft>
                <a:spcPts val="0"/>
              </a:spcAft>
              <a:buClr>
                <a:schemeClr val="dk2"/>
              </a:buClr>
              <a:buSzPts val="1900"/>
              <a:buChar char="○"/>
              <a:defRPr sz="1900">
                <a:solidFill>
                  <a:schemeClr val="dk2"/>
                </a:solidFill>
              </a:defRPr>
            </a:lvl8pPr>
            <a:lvl9pPr marL="4114800" lvl="8" indent="-349250">
              <a:lnSpc>
                <a:spcPct val="115000"/>
              </a:lnSpc>
              <a:spcBef>
                <a:spcPts val="0"/>
              </a:spcBef>
              <a:spcAft>
                <a:spcPts val="0"/>
              </a:spcAft>
              <a:buClr>
                <a:schemeClr val="dk2"/>
              </a:buClr>
              <a:buSzPts val="1900"/>
              <a:buChar char="■"/>
              <a:defRPr sz="1900">
                <a:solidFill>
                  <a:schemeClr val="dk2"/>
                </a:solidFill>
              </a:defRPr>
            </a:lvl9pPr>
          </a:lstStyle>
          <a:p>
            <a:endParaRPr/>
          </a:p>
        </p:txBody>
      </p:sp>
      <p:sp>
        <p:nvSpPr>
          <p:cNvPr id="12" name="Google Shape;12;g1379f6240b6_8_26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I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dx.doi.org/10.1007/s12098-020-03359-z" TargetMode="External"/><Relationship Id="rId7"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hyperlink" Target="https://ab-hwc.nhp.gov.in/" TargetMode="External"/><Relationship Id="rId5" Type="http://schemas.openxmlformats.org/officeDocument/2006/relationships/hyperlink" Target="http://dx.doi.org/10.4103/jfmpc.jfmpc_2560_20" TargetMode="External"/><Relationship Id="rId4" Type="http://schemas.openxmlformats.org/officeDocument/2006/relationships/hyperlink" Target="https://pib.gov.in/PressReleseDetailm.aspx?PRID=181613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
          <p:cNvSpPr txBox="1">
            <a:spLocks noGrp="1"/>
          </p:cNvSpPr>
          <p:nvPr>
            <p:ph type="ctrTitle"/>
          </p:nvPr>
        </p:nvSpPr>
        <p:spPr>
          <a:xfrm>
            <a:off x="0" y="2836750"/>
            <a:ext cx="12192000" cy="831600"/>
          </a:xfrm>
          <a:prstGeom prst="rect">
            <a:avLst/>
          </a:prstGeom>
          <a:noFill/>
          <a:ln w="9525" cap="flat" cmpd="sng">
            <a:solidFill>
              <a:srgbClr val="666666"/>
            </a:solidFill>
            <a:prstDash val="solid"/>
            <a:round/>
            <a:headEnd type="none" w="sm" len="sm"/>
            <a:tailEnd type="none" w="sm" len="sm"/>
          </a:ln>
        </p:spPr>
        <p:txBody>
          <a:bodyPr spcFirstLastPara="1" wrap="square" lIns="91425" tIns="45700" rIns="91425" bIns="45700" anchor="b" anchorCtr="0">
            <a:normAutofit fontScale="90000"/>
          </a:bodyPr>
          <a:lstStyle/>
          <a:p>
            <a:pPr marL="0" lvl="0" indent="0" algn="ctr" rtl="0">
              <a:spcBef>
                <a:spcPts val="0"/>
              </a:spcBef>
              <a:spcAft>
                <a:spcPts val="0"/>
              </a:spcAft>
              <a:buClr>
                <a:schemeClr val="dk1"/>
              </a:buClr>
              <a:buSzPct val="100000"/>
              <a:buFont typeface="Times New Roman"/>
              <a:buNone/>
            </a:pPr>
            <a:br>
              <a:rPr lang="en-IN" sz="3200" b="1" i="0" u="none" strike="noStrike">
                <a:solidFill>
                  <a:schemeClr val="dk1"/>
                </a:solidFill>
                <a:latin typeface="Times New Roman"/>
                <a:ea typeface="Times New Roman"/>
                <a:cs typeface="Times New Roman"/>
                <a:sym typeface="Times New Roman"/>
              </a:rPr>
            </a:br>
            <a:br>
              <a:rPr lang="en-IN"/>
            </a:br>
            <a:r>
              <a:rPr lang="en-IN" sz="3311" b="1">
                <a:solidFill>
                  <a:srgbClr val="5B0F00"/>
                </a:solidFill>
                <a:latin typeface="Times New Roman"/>
                <a:ea typeface="Times New Roman"/>
                <a:cs typeface="Times New Roman"/>
                <a:sym typeface="Times New Roman"/>
              </a:rPr>
              <a:t>Haryana State Health Resource Centre, NHM Haryana</a:t>
            </a:r>
            <a:endParaRPr sz="7011">
              <a:solidFill>
                <a:srgbClr val="5B0F00"/>
              </a:solidFill>
            </a:endParaRPr>
          </a:p>
        </p:txBody>
      </p:sp>
      <p:sp>
        <p:nvSpPr>
          <p:cNvPr id="76" name="Google Shape;76;p1"/>
          <p:cNvSpPr txBox="1">
            <a:spLocks noGrp="1"/>
          </p:cNvSpPr>
          <p:nvPr>
            <p:ph type="subTitle" idx="1"/>
          </p:nvPr>
        </p:nvSpPr>
        <p:spPr>
          <a:xfrm>
            <a:off x="1916911" y="4048283"/>
            <a:ext cx="3173100" cy="2003400"/>
          </a:xfrm>
          <a:prstGeom prst="rect">
            <a:avLst/>
          </a:prstGeom>
          <a:noFill/>
          <a:ln>
            <a:noFill/>
          </a:ln>
        </p:spPr>
        <p:txBody>
          <a:bodyPr spcFirstLastPara="1" wrap="square" lIns="91425" tIns="45700" rIns="91425" bIns="45700" anchor="t" anchorCtr="0">
            <a:normAutofit fontScale="25000" lnSpcReduction="20000"/>
          </a:bodyPr>
          <a:lstStyle/>
          <a:p>
            <a:pPr marL="0" lvl="0" indent="0" algn="l" rtl="0">
              <a:spcBef>
                <a:spcPts val="0"/>
              </a:spcBef>
              <a:spcAft>
                <a:spcPts val="0"/>
              </a:spcAft>
              <a:buSzPct val="100000"/>
              <a:buNone/>
            </a:pPr>
            <a:r>
              <a:rPr lang="en-IN" sz="11200" b="1" i="0" u="none" strike="noStrike">
                <a:solidFill>
                  <a:schemeClr val="dk1"/>
                </a:solidFill>
                <a:latin typeface="Times New Roman"/>
                <a:ea typeface="Times New Roman"/>
                <a:cs typeface="Times New Roman"/>
                <a:sym typeface="Times New Roman"/>
              </a:rPr>
              <a:t>Team</a:t>
            </a:r>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Akanksha</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Ms. Ambhi Singh</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Mr. Kinshuk Jain</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Kriti Mathur</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Ms. Kritika Singh</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Nancy Modi</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Priyanka Joshi</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Mr. Rajdeep Dey</a:t>
            </a:r>
            <a:endParaRPr sz="7200" b="0">
              <a:solidFill>
                <a:schemeClr val="dk1"/>
              </a:solidFill>
            </a:endParaRPr>
          </a:p>
          <a:p>
            <a:pPr marL="0" lvl="0" indent="0" algn="l" rtl="0">
              <a:spcBef>
                <a:spcPts val="0"/>
              </a:spcBef>
              <a:spcAft>
                <a:spcPts val="0"/>
              </a:spcAft>
              <a:buSzPct val="100000"/>
              <a:buNone/>
            </a:pPr>
            <a:r>
              <a:rPr lang="en-IN" sz="7200" b="0" i="0" u="none" strike="noStrike">
                <a:solidFill>
                  <a:schemeClr val="dk1"/>
                </a:solidFill>
                <a:latin typeface="Times New Roman"/>
                <a:ea typeface="Times New Roman"/>
                <a:cs typeface="Times New Roman"/>
                <a:sym typeface="Times New Roman"/>
              </a:rPr>
              <a:t>Dr. Shivam Kalia</a:t>
            </a:r>
            <a:endParaRPr sz="7200" b="0">
              <a:solidFill>
                <a:schemeClr val="dk1"/>
              </a:solidFill>
            </a:endParaRPr>
          </a:p>
          <a:p>
            <a:pPr marL="0" lvl="0" indent="0" algn="l" rtl="0">
              <a:spcBef>
                <a:spcPts val="1000"/>
              </a:spcBef>
              <a:spcAft>
                <a:spcPts val="0"/>
              </a:spcAft>
              <a:buSzPct val="100000"/>
              <a:buNone/>
            </a:pPr>
            <a:br>
              <a:rPr lang="en-IN" sz="5600">
                <a:solidFill>
                  <a:schemeClr val="dk1"/>
                </a:solidFill>
              </a:rPr>
            </a:br>
            <a:endParaRPr sz="5600">
              <a:solidFill>
                <a:schemeClr val="dk1"/>
              </a:solidFill>
            </a:endParaRPr>
          </a:p>
        </p:txBody>
      </p:sp>
      <p:pic>
        <p:nvPicPr>
          <p:cNvPr id="77" name="Google Shape;77;p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78" name="Google Shape;78;p1"/>
          <p:cNvSpPr txBox="1"/>
          <p:nvPr/>
        </p:nvSpPr>
        <p:spPr>
          <a:xfrm>
            <a:off x="8026400" y="4342814"/>
            <a:ext cx="3461100" cy="1400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IN" sz="2400" b="1" i="0" u="none" strike="noStrike" cap="none">
                <a:solidFill>
                  <a:schemeClr val="dk1"/>
                </a:solidFill>
                <a:latin typeface="Times New Roman"/>
                <a:ea typeface="Times New Roman"/>
                <a:cs typeface="Times New Roman"/>
                <a:sym typeface="Times New Roman"/>
              </a:rPr>
              <a:t>Faculty Mentor</a:t>
            </a:r>
            <a:endParaRPr/>
          </a:p>
          <a:p>
            <a:pPr marL="0" marR="0" lvl="0" indent="0" algn="l" rtl="0">
              <a:spcBef>
                <a:spcPts val="0"/>
              </a:spcBef>
              <a:spcAft>
                <a:spcPts val="0"/>
              </a:spcAft>
              <a:buNone/>
            </a:pPr>
            <a:r>
              <a:rPr lang="en-IN" sz="2400">
                <a:solidFill>
                  <a:schemeClr val="dk1"/>
                </a:solidFill>
                <a:latin typeface="Times New Roman"/>
                <a:ea typeface="Times New Roman"/>
                <a:cs typeface="Times New Roman"/>
                <a:sym typeface="Times New Roman"/>
              </a:rPr>
              <a:t>Dr. Rupsa Banerjee</a:t>
            </a:r>
            <a:endParaRPr sz="24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a:solidFill>
                  <a:schemeClr val="dk1"/>
                </a:solidFill>
                <a:latin typeface="Times New Roman"/>
                <a:ea typeface="Times New Roman"/>
                <a:cs typeface="Times New Roman"/>
                <a:sym typeface="Times New Roman"/>
              </a:rPr>
              <a:t>Assistant Professor</a:t>
            </a:r>
            <a:endParaRPr sz="1900">
              <a:solidFill>
                <a:schemeClr val="dk1"/>
              </a:solidFill>
              <a:latin typeface="Times New Roman"/>
              <a:ea typeface="Times New Roman"/>
              <a:cs typeface="Times New Roman"/>
              <a:sym typeface="Times New Roman"/>
            </a:endParaRPr>
          </a:p>
          <a:p>
            <a:pPr marL="0" marR="0" lvl="0" indent="0" algn="l" rtl="0">
              <a:spcBef>
                <a:spcPts val="0"/>
              </a:spcBef>
              <a:spcAft>
                <a:spcPts val="0"/>
              </a:spcAft>
              <a:buNone/>
            </a:pPr>
            <a:r>
              <a:rPr lang="en-IN" sz="1900">
                <a:solidFill>
                  <a:schemeClr val="dk1"/>
                </a:solidFill>
                <a:latin typeface="Times New Roman"/>
                <a:ea typeface="Times New Roman"/>
                <a:cs typeface="Times New Roman"/>
                <a:sym typeface="Times New Roman"/>
              </a:rPr>
              <a:t>IIHMR Delhi</a:t>
            </a:r>
            <a:endParaRPr sz="1900"/>
          </a:p>
        </p:txBody>
      </p:sp>
      <p:sp>
        <p:nvSpPr>
          <p:cNvPr id="79" name="Google Shape;79;p1"/>
          <p:cNvSpPr txBox="1"/>
          <p:nvPr/>
        </p:nvSpPr>
        <p:spPr>
          <a:xfrm>
            <a:off x="0" y="996475"/>
            <a:ext cx="12192000" cy="1169700"/>
          </a:xfrm>
          <a:prstGeom prst="rect">
            <a:avLst/>
          </a:prstGeom>
          <a:noFill/>
          <a:ln w="9525" cap="flat" cmpd="sng">
            <a:solidFill>
              <a:srgbClr val="666666"/>
            </a:solidFill>
            <a:prstDash val="solid"/>
            <a:round/>
            <a:headEnd type="none" w="sm" len="sm"/>
            <a:tailEnd type="none" w="sm" len="sm"/>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3200"/>
              <a:buFont typeface="Times New Roman"/>
              <a:buNone/>
            </a:pPr>
            <a:r>
              <a:rPr lang="en-IN" sz="3200" b="1">
                <a:solidFill>
                  <a:schemeClr val="dk1"/>
                </a:solidFill>
              </a:rPr>
              <a:t>TOPIC- BASELINE ASSESSMENT OF HEALTH &amp; WELLNESS CENTRES IN 9 DISTRICTS OF HARYANA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4874075" y="300250"/>
            <a:ext cx="2358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630" b="1">
                <a:solidFill>
                  <a:srgbClr val="CC4125"/>
                </a:solidFill>
              </a:rPr>
              <a:t>RESULTS</a:t>
            </a:r>
            <a:endParaRPr sz="3630">
              <a:solidFill>
                <a:srgbClr val="CC4125"/>
              </a:solidFill>
            </a:endParaRPr>
          </a:p>
        </p:txBody>
      </p:sp>
      <p:sp>
        <p:nvSpPr>
          <p:cNvPr id="156" name="Google Shape;156;p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10</a:t>
            </a:fld>
            <a:endParaRPr>
              <a:solidFill>
                <a:schemeClr val="dk2"/>
              </a:solidFill>
              <a:latin typeface="Arial"/>
              <a:ea typeface="Arial"/>
              <a:cs typeface="Arial"/>
              <a:sym typeface="Arial"/>
            </a:endParaRPr>
          </a:p>
        </p:txBody>
      </p:sp>
      <p:sp>
        <p:nvSpPr>
          <p:cNvPr id="157" name="Google Shape;157;p9"/>
          <p:cNvSpPr txBox="1"/>
          <p:nvPr/>
        </p:nvSpPr>
        <p:spPr>
          <a:xfrm>
            <a:off x="531800" y="5755500"/>
            <a:ext cx="7307100" cy="415500"/>
          </a:xfrm>
          <a:prstGeom prst="rect">
            <a:avLst/>
          </a:prstGeom>
          <a:noFill/>
          <a:ln>
            <a:noFill/>
          </a:ln>
        </p:spPr>
        <p:txBody>
          <a:bodyPr spcFirstLastPara="1" wrap="square" lIns="91425" tIns="91425" rIns="91425" bIns="91425" anchor="t" anchorCtr="0">
            <a:spAutoFit/>
          </a:bodyPr>
          <a:lstStyle/>
          <a:p>
            <a:pPr marL="0" lvl="0" indent="0" algn="l" rtl="0">
              <a:lnSpc>
                <a:spcPct val="150000"/>
              </a:lnSpc>
              <a:spcBef>
                <a:spcPts val="1200"/>
              </a:spcBef>
              <a:spcAft>
                <a:spcPts val="1200"/>
              </a:spcAft>
              <a:buNone/>
            </a:pPr>
            <a:r>
              <a:rPr lang="en-IN" sz="1500" b="1">
                <a:solidFill>
                  <a:schemeClr val="dk1"/>
                </a:solidFill>
                <a:latin typeface="Times New Roman"/>
                <a:ea typeface="Times New Roman"/>
                <a:cs typeface="Times New Roman"/>
                <a:sym typeface="Times New Roman"/>
              </a:rPr>
              <a:t>Fig2: Cumulative compliance% in accordance to 12 service themes.</a:t>
            </a:r>
            <a:endParaRPr sz="1500" b="1"/>
          </a:p>
        </p:txBody>
      </p:sp>
      <p:sp>
        <p:nvSpPr>
          <p:cNvPr id="158" name="Google Shape;158;p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59" name="Google Shape;159;p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60" name="Google Shape;160;p9"/>
          <p:cNvPicPr preferRelativeResize="0"/>
          <p:nvPr/>
        </p:nvPicPr>
        <p:blipFill>
          <a:blip r:embed="rId4">
            <a:alphaModFix/>
          </a:blip>
          <a:stretch>
            <a:fillRect/>
          </a:stretch>
        </p:blipFill>
        <p:spPr>
          <a:xfrm>
            <a:off x="662350" y="1242825"/>
            <a:ext cx="7107324" cy="4245825"/>
          </a:xfrm>
          <a:prstGeom prst="rect">
            <a:avLst/>
          </a:prstGeom>
          <a:noFill/>
          <a:ln w="76200" cap="flat" cmpd="sng">
            <a:solidFill>
              <a:schemeClr val="dk2"/>
            </a:solidFill>
            <a:prstDash val="solid"/>
            <a:round/>
            <a:headEnd type="none" w="sm" len="sm"/>
            <a:tailEnd type="none" w="sm" len="sm"/>
          </a:ln>
        </p:spPr>
      </p:pic>
      <p:sp>
        <p:nvSpPr>
          <p:cNvPr id="161" name="Google Shape;161;p9"/>
          <p:cNvSpPr txBox="1"/>
          <p:nvPr/>
        </p:nvSpPr>
        <p:spPr>
          <a:xfrm>
            <a:off x="8338000" y="938025"/>
            <a:ext cx="3501900" cy="5571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IN"/>
              <a:t>1- Emergency Medical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2- Elderly and Palliative health care</a:t>
            </a:r>
            <a:endParaRPr/>
          </a:p>
          <a:p>
            <a:pPr marL="0" lvl="0" indent="0" algn="l" rtl="0">
              <a:spcBef>
                <a:spcPts val="0"/>
              </a:spcBef>
              <a:spcAft>
                <a:spcPts val="0"/>
              </a:spcAft>
              <a:buNone/>
            </a:pPr>
            <a:endParaRPr/>
          </a:p>
          <a:p>
            <a:pPr marL="0" lvl="0" indent="0" algn="l" rtl="0">
              <a:spcBef>
                <a:spcPts val="0"/>
              </a:spcBef>
              <a:spcAft>
                <a:spcPts val="0"/>
              </a:spcAft>
              <a:buNone/>
            </a:pPr>
            <a:r>
              <a:rPr lang="en-IN"/>
              <a:t>3- Management of Mental Health ailments</a:t>
            </a:r>
            <a:endParaRPr/>
          </a:p>
          <a:p>
            <a:pPr marL="0" lvl="0" indent="0" algn="l" rtl="0">
              <a:spcBef>
                <a:spcPts val="0"/>
              </a:spcBef>
              <a:spcAft>
                <a:spcPts val="0"/>
              </a:spcAft>
              <a:buNone/>
            </a:pPr>
            <a:endParaRPr/>
          </a:p>
          <a:p>
            <a:pPr marL="0" lvl="0" indent="0" algn="l" rtl="0">
              <a:spcBef>
                <a:spcPts val="0"/>
              </a:spcBef>
              <a:spcAft>
                <a:spcPts val="0"/>
              </a:spcAft>
              <a:buNone/>
            </a:pPr>
            <a:r>
              <a:rPr lang="en-IN"/>
              <a:t>4-Drugs and diagnostics</a:t>
            </a:r>
            <a:endParaRPr/>
          </a:p>
          <a:p>
            <a:pPr marL="0" lvl="0" indent="0" algn="l" rtl="0">
              <a:spcBef>
                <a:spcPts val="0"/>
              </a:spcBef>
              <a:spcAft>
                <a:spcPts val="0"/>
              </a:spcAft>
              <a:buNone/>
            </a:pPr>
            <a:endParaRPr/>
          </a:p>
          <a:p>
            <a:pPr marL="0" lvl="0" indent="0" algn="l" rtl="0">
              <a:spcBef>
                <a:spcPts val="0"/>
              </a:spcBef>
              <a:spcAft>
                <a:spcPts val="0"/>
              </a:spcAft>
              <a:buNone/>
            </a:pPr>
            <a:r>
              <a:rPr lang="en-IN"/>
              <a:t>5- Care for common Ophthalmic and ENT</a:t>
            </a:r>
            <a:endParaRPr/>
          </a:p>
          <a:p>
            <a:pPr marL="0" lvl="0" indent="0" algn="l" rtl="0">
              <a:spcBef>
                <a:spcPts val="0"/>
              </a:spcBef>
              <a:spcAft>
                <a:spcPts val="0"/>
              </a:spcAft>
              <a:buNone/>
            </a:pPr>
            <a:endParaRPr/>
          </a:p>
          <a:p>
            <a:pPr marL="0" lvl="0" indent="0" algn="l" rtl="0">
              <a:spcBef>
                <a:spcPts val="0"/>
              </a:spcBef>
              <a:spcAft>
                <a:spcPts val="0"/>
              </a:spcAft>
              <a:buNone/>
            </a:pPr>
            <a:r>
              <a:rPr lang="en-IN"/>
              <a:t>6- Management of CD</a:t>
            </a:r>
            <a:endParaRPr/>
          </a:p>
          <a:p>
            <a:pPr marL="0" lvl="0" indent="0" algn="l" rtl="0">
              <a:spcBef>
                <a:spcPts val="0"/>
              </a:spcBef>
              <a:spcAft>
                <a:spcPts val="0"/>
              </a:spcAft>
              <a:buNone/>
            </a:pPr>
            <a:endParaRPr/>
          </a:p>
          <a:p>
            <a:pPr marL="0" lvl="0" indent="0" algn="l" rtl="0">
              <a:spcBef>
                <a:spcPts val="0"/>
              </a:spcBef>
              <a:spcAft>
                <a:spcPts val="0"/>
              </a:spcAft>
              <a:buNone/>
            </a:pPr>
            <a:r>
              <a:rPr lang="en-IN"/>
              <a:t>7- Oral healthcare</a:t>
            </a:r>
            <a:endParaRPr/>
          </a:p>
          <a:p>
            <a:pPr marL="0" lvl="0" indent="0" algn="l" rtl="0">
              <a:spcBef>
                <a:spcPts val="0"/>
              </a:spcBef>
              <a:spcAft>
                <a:spcPts val="0"/>
              </a:spcAft>
              <a:buNone/>
            </a:pPr>
            <a:endParaRPr/>
          </a:p>
          <a:p>
            <a:pPr marL="0" lvl="0" indent="0" algn="l" rtl="0">
              <a:spcBef>
                <a:spcPts val="0"/>
              </a:spcBef>
              <a:spcAft>
                <a:spcPts val="0"/>
              </a:spcAft>
              <a:buNone/>
            </a:pPr>
            <a:r>
              <a:rPr lang="en-IN"/>
              <a:t>8- Management of NCD</a:t>
            </a:r>
            <a:endParaRPr/>
          </a:p>
          <a:p>
            <a:pPr marL="0" lvl="0" indent="0" algn="l" rtl="0">
              <a:spcBef>
                <a:spcPts val="0"/>
              </a:spcBef>
              <a:spcAft>
                <a:spcPts val="0"/>
              </a:spcAft>
              <a:buNone/>
            </a:pPr>
            <a:endParaRPr/>
          </a:p>
          <a:p>
            <a:pPr marL="0" lvl="0" indent="0" algn="l" rtl="0">
              <a:spcBef>
                <a:spcPts val="0"/>
              </a:spcBef>
              <a:spcAft>
                <a:spcPts val="0"/>
              </a:spcAft>
              <a:buNone/>
            </a:pPr>
            <a:r>
              <a:rPr lang="en-IN"/>
              <a:t>9- Family planning</a:t>
            </a:r>
            <a:endParaRPr/>
          </a:p>
          <a:p>
            <a:pPr marL="0" lvl="0" indent="0" algn="l" rtl="0">
              <a:spcBef>
                <a:spcPts val="0"/>
              </a:spcBef>
              <a:spcAft>
                <a:spcPts val="0"/>
              </a:spcAft>
              <a:buNone/>
            </a:pPr>
            <a:endParaRPr/>
          </a:p>
          <a:p>
            <a:pPr marL="0" lvl="0" indent="0" algn="l" rtl="0">
              <a:spcBef>
                <a:spcPts val="0"/>
              </a:spcBef>
              <a:spcAft>
                <a:spcPts val="0"/>
              </a:spcAft>
              <a:buNone/>
            </a:pPr>
            <a:r>
              <a:rPr lang="en-IN"/>
              <a:t>10- Neonatal &amp; Infant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11- Childhood and adolescent health services</a:t>
            </a:r>
            <a:endParaRPr/>
          </a:p>
          <a:p>
            <a:pPr marL="0" lvl="0" indent="0" algn="l" rtl="0">
              <a:spcBef>
                <a:spcPts val="0"/>
              </a:spcBef>
              <a:spcAft>
                <a:spcPts val="0"/>
              </a:spcAft>
              <a:buNone/>
            </a:pPr>
            <a:endParaRPr/>
          </a:p>
          <a:p>
            <a:pPr marL="0" lvl="0" indent="0" algn="l" rtl="0">
              <a:spcBef>
                <a:spcPts val="0"/>
              </a:spcBef>
              <a:spcAft>
                <a:spcPts val="0"/>
              </a:spcAft>
              <a:buNone/>
            </a:pPr>
            <a:r>
              <a:rPr lang="en-IN"/>
              <a:t>12- Care in pregnancy and childbirth</a:t>
            </a:r>
            <a:endParaRPr/>
          </a:p>
          <a:p>
            <a:pPr marL="0" lvl="0" indent="0" algn="l" rtl="0">
              <a:spcBef>
                <a:spcPts val="0"/>
              </a:spcBef>
              <a:spcAft>
                <a:spcPts val="0"/>
              </a:spcAft>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2"/>
          <p:cNvSpPr txBox="1">
            <a:spLocks noGrp="1"/>
          </p:cNvSpPr>
          <p:nvPr>
            <p:ph type="title"/>
          </p:nvPr>
        </p:nvSpPr>
        <p:spPr>
          <a:xfrm>
            <a:off x="4242825" y="294800"/>
            <a:ext cx="41664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DISCUSSION</a:t>
            </a:r>
            <a:endParaRPr>
              <a:solidFill>
                <a:srgbClr val="CC4125"/>
              </a:solidFill>
            </a:endParaRPr>
          </a:p>
        </p:txBody>
      </p:sp>
      <p:pic>
        <p:nvPicPr>
          <p:cNvPr id="178" name="Google Shape;178;p12"/>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79" name="Google Shape;179;p12"/>
          <p:cNvSpPr txBox="1"/>
          <p:nvPr/>
        </p:nvSpPr>
        <p:spPr>
          <a:xfrm>
            <a:off x="531800" y="1133850"/>
            <a:ext cx="111705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600"/>
              <a:t>Considering the areas of concerns, we saw that output received the highest compliance score, while quality management system received the lowest.</a:t>
            </a:r>
            <a:endParaRPr sz="1600"/>
          </a:p>
        </p:txBody>
      </p:sp>
      <p:sp>
        <p:nvSpPr>
          <p:cNvPr id="180" name="Google Shape;180;p12"/>
          <p:cNvSpPr txBox="1"/>
          <p:nvPr/>
        </p:nvSpPr>
        <p:spPr>
          <a:xfrm>
            <a:off x="1823350" y="25173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1" name="Google Shape;181;p12"/>
          <p:cNvSpPr txBox="1"/>
          <p:nvPr/>
        </p:nvSpPr>
        <p:spPr>
          <a:xfrm>
            <a:off x="2857500" y="73475"/>
            <a:ext cx="3000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82" name="Google Shape;182;p12"/>
          <p:cNvSpPr txBox="1"/>
          <p:nvPr/>
        </p:nvSpPr>
        <p:spPr>
          <a:xfrm>
            <a:off x="3687525" y="383722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pic>
        <p:nvPicPr>
          <p:cNvPr id="183" name="Google Shape;183;p12"/>
          <p:cNvPicPr preferRelativeResize="0"/>
          <p:nvPr/>
        </p:nvPicPr>
        <p:blipFill>
          <a:blip r:embed="rId4">
            <a:alphaModFix/>
          </a:blip>
          <a:stretch>
            <a:fillRect/>
          </a:stretch>
        </p:blipFill>
        <p:spPr>
          <a:xfrm>
            <a:off x="258525" y="1980100"/>
            <a:ext cx="11348375" cy="4741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1"/>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89" name="Google Shape;189;p11"/>
          <p:cNvSpPr txBox="1">
            <a:spLocks noGrp="1"/>
          </p:cNvSpPr>
          <p:nvPr>
            <p:ph type="title"/>
          </p:nvPr>
        </p:nvSpPr>
        <p:spPr>
          <a:xfrm>
            <a:off x="4229200" y="147600"/>
            <a:ext cx="31839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l" rtl="0">
              <a:spcBef>
                <a:spcPts val="0"/>
              </a:spcBef>
              <a:spcAft>
                <a:spcPts val="0"/>
              </a:spcAft>
              <a:buClr>
                <a:srgbClr val="168DBA"/>
              </a:buClr>
              <a:buSzPts val="3240"/>
              <a:buFont typeface="Century Gothic"/>
              <a:buNone/>
            </a:pPr>
            <a:r>
              <a:rPr lang="en-IN" sz="3730" b="1">
                <a:solidFill>
                  <a:srgbClr val="CC4125"/>
                </a:solidFill>
              </a:rPr>
              <a:t>DISCUSSION</a:t>
            </a:r>
            <a:r>
              <a:rPr lang="en-IN" sz="3530" b="1">
                <a:solidFill>
                  <a:srgbClr val="CC4125"/>
                </a:solidFill>
              </a:rPr>
              <a:t> </a:t>
            </a:r>
            <a:endParaRPr sz="3530">
              <a:solidFill>
                <a:srgbClr val="CC4125"/>
              </a:solidFill>
            </a:endParaRPr>
          </a:p>
        </p:txBody>
      </p:sp>
      <p:sp>
        <p:nvSpPr>
          <p:cNvPr id="190" name="Google Shape;190;p11"/>
          <p:cNvSpPr txBox="1"/>
          <p:nvPr/>
        </p:nvSpPr>
        <p:spPr>
          <a:xfrm>
            <a:off x="721175" y="831600"/>
            <a:ext cx="11131200" cy="8313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r>
              <a:rPr lang="en-IN">
                <a:solidFill>
                  <a:schemeClr val="dk1"/>
                </a:solidFill>
              </a:rPr>
              <a:t>Considering the 12 primary care services provided by HWC, we saw that emergency and medical services, elderly and palliative care, management of communicable diseases received the lowest compliance score whereas care in pregnancy  &amp; childbirth and childhood &amp; adolescent health services received the highest.</a:t>
            </a:r>
            <a:endParaRPr>
              <a:solidFill>
                <a:schemeClr val="dk1"/>
              </a:solidFill>
            </a:endParaRPr>
          </a:p>
        </p:txBody>
      </p:sp>
      <p:sp>
        <p:nvSpPr>
          <p:cNvPr id="191" name="Google Shape;191;p11"/>
          <p:cNvSpPr txBox="1"/>
          <p:nvPr/>
        </p:nvSpPr>
        <p:spPr>
          <a:xfrm>
            <a:off x="952500" y="34017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2" name="Google Shape;192;p11"/>
          <p:cNvSpPr txBox="1"/>
          <p:nvPr/>
        </p:nvSpPr>
        <p:spPr>
          <a:xfrm>
            <a:off x="7334250" y="4327075"/>
            <a:ext cx="78378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p>
        </p:txBody>
      </p:sp>
      <p:sp>
        <p:nvSpPr>
          <p:cNvPr id="193" name="Google Shape;193;p11"/>
          <p:cNvSpPr/>
          <p:nvPr/>
        </p:nvSpPr>
        <p:spPr>
          <a:xfrm>
            <a:off x="-76200" y="680350"/>
            <a:ext cx="1622400" cy="5670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94" name="Google Shape;194;p11"/>
          <p:cNvPicPr preferRelativeResize="0"/>
          <p:nvPr/>
        </p:nvPicPr>
        <p:blipFill>
          <a:blip r:embed="rId4">
            <a:alphaModFix/>
          </a:blip>
          <a:stretch>
            <a:fillRect/>
          </a:stretch>
        </p:blipFill>
        <p:spPr>
          <a:xfrm>
            <a:off x="339625" y="1548450"/>
            <a:ext cx="11756549" cy="5557249"/>
          </a:xfrm>
          <a:prstGeom prst="rect">
            <a:avLst/>
          </a:prstGeom>
          <a:noFill/>
          <a:ln>
            <a:noFill/>
          </a:ln>
        </p:spPr>
      </p:pic>
      <p:sp>
        <p:nvSpPr>
          <p:cNvPr id="4" name="Rectangle: Rounded Corners 3">
            <a:extLst>
              <a:ext uri="{FF2B5EF4-FFF2-40B4-BE49-F238E27FC236}">
                <a16:creationId xmlns:a16="http://schemas.microsoft.com/office/drawing/2014/main" id="{4C14AAE4-D5C0-5C6B-A952-2314DD6472FD}"/>
              </a:ext>
            </a:extLst>
          </p:cNvPr>
          <p:cNvSpPr/>
          <p:nvPr/>
        </p:nvSpPr>
        <p:spPr>
          <a:xfrm>
            <a:off x="5257800" y="4595025"/>
            <a:ext cx="1918252" cy="841679"/>
          </a:xfrm>
          <a:prstGeom prst="roundRect">
            <a:avLst/>
          </a:prstGeom>
          <a:solidFill>
            <a:schemeClr val="tx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13"/>
          <p:cNvSpPr txBox="1">
            <a:spLocks noGrp="1"/>
          </p:cNvSpPr>
          <p:nvPr>
            <p:ph type="title"/>
          </p:nvPr>
        </p:nvSpPr>
        <p:spPr>
          <a:xfrm>
            <a:off x="3157088" y="643475"/>
            <a:ext cx="5706000" cy="6699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87567"/>
              <a:buFont typeface="Century Gothic"/>
              <a:buNone/>
            </a:pPr>
            <a:r>
              <a:rPr lang="en-IN" sz="4111" b="1">
                <a:solidFill>
                  <a:srgbClr val="CC4125"/>
                </a:solidFill>
              </a:rPr>
              <a:t>LIMITATIONS OF STUDY</a:t>
            </a:r>
            <a:r>
              <a:rPr lang="en-IN" sz="3300" b="1">
                <a:solidFill>
                  <a:srgbClr val="CC4125"/>
                </a:solidFill>
              </a:rPr>
              <a:t> </a:t>
            </a:r>
            <a:endParaRPr sz="3300">
              <a:solidFill>
                <a:srgbClr val="CC4125"/>
              </a:solidFill>
            </a:endParaRPr>
          </a:p>
        </p:txBody>
      </p:sp>
      <p:sp>
        <p:nvSpPr>
          <p:cNvPr id="200" name="Google Shape;200;p1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13</a:t>
            </a:fld>
            <a:endParaRPr>
              <a:solidFill>
                <a:schemeClr val="dk2"/>
              </a:solidFill>
              <a:latin typeface="Arial"/>
              <a:ea typeface="Arial"/>
              <a:cs typeface="Arial"/>
              <a:sym typeface="Arial"/>
            </a:endParaRPr>
          </a:p>
        </p:txBody>
      </p:sp>
      <p:sp>
        <p:nvSpPr>
          <p:cNvPr id="201" name="Google Shape;201;p13"/>
          <p:cNvSpPr txBox="1"/>
          <p:nvPr/>
        </p:nvSpPr>
        <p:spPr>
          <a:xfrm>
            <a:off x="1503150" y="1924475"/>
            <a:ext cx="9695400" cy="3924121"/>
          </a:xfrm>
          <a:prstGeom prst="rect">
            <a:avLst/>
          </a:prstGeom>
          <a:noFill/>
          <a:ln>
            <a:noFill/>
          </a:ln>
        </p:spPr>
        <p:txBody>
          <a:bodyPr spcFirstLastPara="1" wrap="square" lIns="91425" tIns="91425" rIns="91425" bIns="91425" anchor="t" anchorCtr="0">
            <a:spAutoFit/>
          </a:bodyPr>
          <a:lstStyle/>
          <a:p>
            <a:pPr marL="457200" lvl="0" indent="-342900" algn="l" rtl="0">
              <a:lnSpc>
                <a:spcPct val="150000"/>
              </a:lnSpc>
              <a:spcBef>
                <a:spcPts val="0"/>
              </a:spcBef>
              <a:spcAft>
                <a:spcPts val="0"/>
              </a:spcAft>
              <a:buClr>
                <a:schemeClr val="dk1"/>
              </a:buClr>
              <a:buSzPts val="1800"/>
              <a:buChar char="●"/>
            </a:pPr>
            <a:r>
              <a:rPr lang="en-IN" sz="1800" dirty="0">
                <a:solidFill>
                  <a:schemeClr val="dk1"/>
                </a:solidFill>
              </a:rPr>
              <a:t>There were few prior research studies available on our concern topic for Haryana.</a:t>
            </a:r>
            <a:endParaRPr sz="1800" dirty="0">
              <a:solidFill>
                <a:schemeClr val="dk1"/>
              </a:solidFill>
            </a:endParaRPr>
          </a:p>
          <a:p>
            <a:pPr marL="457200" lvl="0" indent="0" algn="l" rtl="0">
              <a:lnSpc>
                <a:spcPct val="150000"/>
              </a:lnSpc>
              <a:spcBef>
                <a:spcPts val="0"/>
              </a:spcBef>
              <a:spcAft>
                <a:spcPts val="0"/>
              </a:spcAft>
              <a:buNone/>
            </a:pPr>
            <a:endParaRPr sz="1800" dirty="0">
              <a:solidFill>
                <a:schemeClr val="dk1"/>
              </a:solidFill>
            </a:endParaRPr>
          </a:p>
          <a:p>
            <a:pPr marL="457200" lvl="0" indent="-342900" algn="l" rtl="0">
              <a:lnSpc>
                <a:spcPct val="150000"/>
              </a:lnSpc>
              <a:spcBef>
                <a:spcPts val="0"/>
              </a:spcBef>
              <a:spcAft>
                <a:spcPts val="0"/>
              </a:spcAft>
              <a:buClr>
                <a:schemeClr val="dk1"/>
              </a:buClr>
              <a:buSzPts val="1800"/>
              <a:buChar char="●"/>
            </a:pPr>
            <a:r>
              <a:rPr lang="en-IN" sz="1800" dirty="0">
                <a:solidFill>
                  <a:schemeClr val="dk1"/>
                </a:solidFill>
              </a:rPr>
              <a:t>In addition to patient sensitive data, numerous health records are not kept up to date.</a:t>
            </a:r>
            <a:endParaRPr sz="1800" dirty="0">
              <a:solidFill>
                <a:schemeClr val="dk1"/>
              </a:solidFill>
            </a:endParaRPr>
          </a:p>
          <a:p>
            <a:pPr marL="457200" lvl="0" indent="0" algn="l" rtl="0">
              <a:lnSpc>
                <a:spcPct val="150000"/>
              </a:lnSpc>
              <a:spcBef>
                <a:spcPts val="0"/>
              </a:spcBef>
              <a:spcAft>
                <a:spcPts val="0"/>
              </a:spcAft>
              <a:buNone/>
            </a:pPr>
            <a:endParaRPr sz="1800" dirty="0">
              <a:solidFill>
                <a:schemeClr val="dk1"/>
              </a:solidFill>
            </a:endParaRPr>
          </a:p>
          <a:p>
            <a:pPr marL="457200" lvl="0" indent="-342900" algn="l" rtl="0">
              <a:lnSpc>
                <a:spcPct val="150000"/>
              </a:lnSpc>
              <a:spcBef>
                <a:spcPts val="0"/>
              </a:spcBef>
              <a:spcAft>
                <a:spcPts val="0"/>
              </a:spcAft>
              <a:buClr>
                <a:srgbClr val="202124"/>
              </a:buClr>
              <a:buSzPts val="1800"/>
              <a:buChar char="●"/>
            </a:pPr>
            <a:r>
              <a:rPr lang="en-IN" sz="1800" dirty="0">
                <a:solidFill>
                  <a:srgbClr val="202124"/>
                </a:solidFill>
              </a:rPr>
              <a:t>Data collection was conducted on the basis of the available workforce at the time of visit.</a:t>
            </a:r>
            <a:endParaRPr sz="1800" dirty="0">
              <a:solidFill>
                <a:srgbClr val="202124"/>
              </a:solidFill>
            </a:endParaRPr>
          </a:p>
          <a:p>
            <a:pPr marL="457200" lvl="0" indent="0" algn="l" rtl="0">
              <a:lnSpc>
                <a:spcPct val="150000"/>
              </a:lnSpc>
              <a:spcBef>
                <a:spcPts val="0"/>
              </a:spcBef>
              <a:spcAft>
                <a:spcPts val="0"/>
              </a:spcAft>
              <a:buNone/>
            </a:pPr>
            <a:endParaRPr sz="1800" dirty="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dirty="0">
                <a:solidFill>
                  <a:srgbClr val="202124"/>
                </a:solidFill>
              </a:rPr>
              <a:t>There were some closed facilities and personnel shortages were noted.</a:t>
            </a:r>
            <a:endParaRPr sz="1800" dirty="0">
              <a:solidFill>
                <a:srgbClr val="202124"/>
              </a:solidFill>
            </a:endParaRPr>
          </a:p>
          <a:p>
            <a:pPr marL="457200" lvl="0" indent="0" algn="l" rtl="0">
              <a:lnSpc>
                <a:spcPct val="150000"/>
              </a:lnSpc>
              <a:spcBef>
                <a:spcPts val="0"/>
              </a:spcBef>
              <a:spcAft>
                <a:spcPts val="0"/>
              </a:spcAft>
              <a:buNone/>
            </a:pPr>
            <a:endParaRPr sz="1800" dirty="0">
              <a:solidFill>
                <a:srgbClr val="202124"/>
              </a:solidFill>
            </a:endParaRPr>
          </a:p>
          <a:p>
            <a:pPr marL="457200" lvl="0" indent="-342900" algn="l" rtl="0">
              <a:lnSpc>
                <a:spcPct val="150000"/>
              </a:lnSpc>
              <a:spcBef>
                <a:spcPts val="0"/>
              </a:spcBef>
              <a:spcAft>
                <a:spcPts val="0"/>
              </a:spcAft>
              <a:buClr>
                <a:srgbClr val="202124"/>
              </a:buClr>
              <a:buSzPts val="1800"/>
              <a:buChar char="●"/>
            </a:pPr>
            <a:r>
              <a:rPr lang="en-IN" sz="1800" dirty="0">
                <a:solidFill>
                  <a:srgbClr val="202124"/>
                </a:solidFill>
              </a:rPr>
              <a:t>We encountered language barriers in some districts.</a:t>
            </a:r>
            <a:endParaRPr sz="1800" dirty="0">
              <a:solidFill>
                <a:srgbClr val="202124"/>
              </a:solidFill>
            </a:endParaRPr>
          </a:p>
        </p:txBody>
      </p:sp>
      <p:sp>
        <p:nvSpPr>
          <p:cNvPr id="202" name="Google Shape;202;p1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03" name="Google Shape;203;p1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14"/>
          <p:cNvSpPr txBox="1">
            <a:spLocks noGrp="1"/>
          </p:cNvSpPr>
          <p:nvPr>
            <p:ph type="title"/>
          </p:nvPr>
        </p:nvSpPr>
        <p:spPr>
          <a:xfrm>
            <a:off x="3850825" y="161450"/>
            <a:ext cx="38439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CONCLUSION</a:t>
            </a:r>
            <a:endParaRPr sz="3730" b="1">
              <a:solidFill>
                <a:srgbClr val="CC4125"/>
              </a:solidFill>
            </a:endParaRPr>
          </a:p>
        </p:txBody>
      </p:sp>
      <p:sp>
        <p:nvSpPr>
          <p:cNvPr id="209" name="Google Shape;209;p1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14</a:t>
            </a:fld>
            <a:endParaRPr>
              <a:solidFill>
                <a:schemeClr val="dk2"/>
              </a:solidFill>
              <a:latin typeface="Arial"/>
              <a:ea typeface="Arial"/>
              <a:cs typeface="Arial"/>
              <a:sym typeface="Arial"/>
            </a:endParaRPr>
          </a:p>
        </p:txBody>
      </p:sp>
      <p:sp>
        <p:nvSpPr>
          <p:cNvPr id="210" name="Google Shape;210;p1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4"/>
          <p:cNvSpPr txBox="1"/>
          <p:nvPr/>
        </p:nvSpPr>
        <p:spPr>
          <a:xfrm>
            <a:off x="1239300" y="1152900"/>
            <a:ext cx="9891300" cy="5398800"/>
          </a:xfrm>
          <a:prstGeom prst="rect">
            <a:avLst/>
          </a:prstGeom>
          <a:noFill/>
          <a:ln>
            <a:noFill/>
          </a:ln>
        </p:spPr>
        <p:txBody>
          <a:bodyPr spcFirstLastPara="1" wrap="square" lIns="91425" tIns="91425" rIns="91425" bIns="91425" anchor="t" anchorCtr="0">
            <a:spAutoFit/>
          </a:bodyPr>
          <a:lstStyle/>
          <a:p>
            <a:pPr marL="457200" lvl="0" indent="-330200" algn="l" rtl="0">
              <a:lnSpc>
                <a:spcPct val="200000"/>
              </a:lnSpc>
              <a:spcBef>
                <a:spcPts val="1200"/>
              </a:spcBef>
              <a:spcAft>
                <a:spcPts val="0"/>
              </a:spcAft>
              <a:buClr>
                <a:schemeClr val="dk1"/>
              </a:buClr>
              <a:buSzPts val="1600"/>
              <a:buChar char="●"/>
            </a:pPr>
            <a:r>
              <a:rPr lang="en-IN" sz="1600" dirty="0">
                <a:solidFill>
                  <a:schemeClr val="dk1"/>
                </a:solidFill>
              </a:rPr>
              <a:t>Conversion of Sub centres to HWCs opened the doors for development of healthcare services.</a:t>
            </a:r>
            <a:endParaRPr sz="1600" dirty="0">
              <a:solidFill>
                <a:schemeClr val="dk1"/>
              </a:solidFill>
            </a:endParaRPr>
          </a:p>
          <a:p>
            <a:pPr marL="457200" lvl="0" indent="-330200" algn="l" rtl="0">
              <a:lnSpc>
                <a:spcPct val="200000"/>
              </a:lnSpc>
              <a:spcBef>
                <a:spcPts val="0"/>
              </a:spcBef>
              <a:spcAft>
                <a:spcPts val="0"/>
              </a:spcAft>
              <a:buSzPts val="1600"/>
              <a:buChar char="●"/>
            </a:pPr>
            <a:r>
              <a:rPr lang="en-IN" sz="1600" dirty="0">
                <a:solidFill>
                  <a:schemeClr val="dk1"/>
                </a:solidFill>
              </a:rPr>
              <a:t>HWCs in the Haryana district have some limits and lack compliance in several areas of concern.</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HWCs is uplifting the services with the availability of diagnostic kits for several diseases, easy-to-use tests that provide quick results. </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 majority of HWCs lacked sanitation and restroom facilities in addition to teleconsultation facilities.</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Inadequate </a:t>
            </a:r>
            <a:r>
              <a:rPr lang="en-IN" sz="1600" dirty="0">
                <a:solidFill>
                  <a:srgbClr val="252525"/>
                </a:solidFill>
              </a:rPr>
              <a:t>training for the workforce</a:t>
            </a:r>
            <a:endParaRPr sz="1600" dirty="0">
              <a:solidFill>
                <a:schemeClr val="dk1"/>
              </a:solidFill>
            </a:endParaRPr>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There is no comprehensive coverage of health packages that encompasses various communicable and noncommunicable disorders.</a:t>
            </a:r>
            <a:endParaRPr sz="1600" dirty="0"/>
          </a:p>
          <a:p>
            <a:pPr marL="457200" lvl="0" indent="-330200" algn="l" rtl="0">
              <a:lnSpc>
                <a:spcPct val="200000"/>
              </a:lnSpc>
              <a:spcBef>
                <a:spcPts val="0"/>
              </a:spcBef>
              <a:spcAft>
                <a:spcPts val="0"/>
              </a:spcAft>
              <a:buSzPts val="1600"/>
              <a:buChar char="●"/>
            </a:pPr>
            <a:r>
              <a:rPr lang="en-IN" sz="1600" dirty="0"/>
              <a:t>Stockout of specific medicines were seen.</a:t>
            </a:r>
            <a:endParaRPr sz="1600" dirty="0"/>
          </a:p>
          <a:p>
            <a:pPr marL="457200" lvl="0" indent="-330200" algn="l" rtl="0">
              <a:lnSpc>
                <a:spcPct val="200000"/>
              </a:lnSpc>
              <a:spcBef>
                <a:spcPts val="0"/>
              </a:spcBef>
              <a:spcAft>
                <a:spcPts val="0"/>
              </a:spcAft>
              <a:buClr>
                <a:schemeClr val="dk1"/>
              </a:buClr>
              <a:buSzPts val="1600"/>
              <a:buChar char="●"/>
            </a:pPr>
            <a:r>
              <a:rPr lang="en-IN" sz="1600" dirty="0">
                <a:solidFill>
                  <a:schemeClr val="dk1"/>
                </a:solidFill>
              </a:rPr>
              <a:t>Water and power were not available around-the-clock.</a:t>
            </a:r>
            <a:endParaRPr sz="1600" dirty="0">
              <a:solidFill>
                <a:schemeClr val="dk1"/>
              </a:solidFill>
            </a:endParaRPr>
          </a:p>
        </p:txBody>
      </p:sp>
      <p:pic>
        <p:nvPicPr>
          <p:cNvPr id="212" name="Google Shape;212;p14"/>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5"/>
          <p:cNvSpPr txBox="1">
            <a:spLocks noGrp="1"/>
          </p:cNvSpPr>
          <p:nvPr>
            <p:ph type="title"/>
          </p:nvPr>
        </p:nvSpPr>
        <p:spPr>
          <a:xfrm>
            <a:off x="4503950" y="329850"/>
            <a:ext cx="34836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REFERENCES</a:t>
            </a:r>
            <a:r>
              <a:rPr lang="en-IN" sz="2830" b="1">
                <a:solidFill>
                  <a:srgbClr val="CC4125"/>
                </a:solidFill>
              </a:rPr>
              <a:t> </a:t>
            </a:r>
            <a:endParaRPr sz="2830">
              <a:solidFill>
                <a:srgbClr val="CC4125"/>
              </a:solidFill>
            </a:endParaRPr>
          </a:p>
        </p:txBody>
      </p:sp>
      <p:sp>
        <p:nvSpPr>
          <p:cNvPr id="218" name="Google Shape;218;p15"/>
          <p:cNvSpPr txBox="1">
            <a:spLocks noGrp="1"/>
          </p:cNvSpPr>
          <p:nvPr>
            <p:ph type="body" idx="1"/>
          </p:nvPr>
        </p:nvSpPr>
        <p:spPr>
          <a:xfrm>
            <a:off x="1868025" y="1698175"/>
            <a:ext cx="9970200" cy="4802700"/>
          </a:xfrm>
          <a:prstGeom prst="rect">
            <a:avLst/>
          </a:prstGeom>
          <a:noFill/>
          <a:ln>
            <a:noFill/>
          </a:ln>
        </p:spPr>
        <p:txBody>
          <a:bodyPr spcFirstLastPara="1" wrap="square" lIns="91425" tIns="45700" rIns="91425" bIns="45700" anchor="t" anchorCtr="0">
            <a:noAutofit/>
          </a:bodyPr>
          <a:lstStyle/>
          <a:p>
            <a:pPr marL="457200" lvl="0" indent="-301783" algn="l" rtl="0">
              <a:lnSpc>
                <a:spcPct val="95000"/>
              </a:lnSpc>
              <a:spcBef>
                <a:spcPts val="1200"/>
              </a:spcBef>
              <a:spcAft>
                <a:spcPts val="0"/>
              </a:spcAft>
              <a:buSzPts val="1153"/>
              <a:buFont typeface="Arial"/>
              <a:buAutoNum type="arabicParenR"/>
            </a:pPr>
            <a:r>
              <a:rPr lang="en-IN" sz="1152">
                <a:solidFill>
                  <a:schemeClr val="dk1"/>
                </a:solidFill>
                <a:latin typeface="Arial"/>
                <a:ea typeface="Arial"/>
                <a:cs typeface="Arial"/>
                <a:sym typeface="Arial"/>
              </a:rPr>
              <a:t>Lahariya C. Health &amp; wellness centres to strengthen primary health care in India: Concept, progress and ways forward. Indian J Pediatr [Internet]. 2020; Available from:</a:t>
            </a:r>
            <a:r>
              <a:rPr lang="en-IN" sz="1152">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 </a:t>
            </a:r>
            <a:r>
              <a:rPr lang="en-IN" sz="1152" u="sng">
                <a:solidFill>
                  <a:srgbClr val="1155CC"/>
                </a:solidFill>
                <a:latin typeface="Arial"/>
                <a:ea typeface="Arial"/>
                <a:cs typeface="Arial"/>
                <a:sym typeface="Arial"/>
                <a:hlinkClick r:id="rId3">
                  <a:extLst>
                    <a:ext uri="{A12FA001-AC4F-418D-AE19-62706E023703}">
                      <ahyp:hlinkClr xmlns:ahyp="http://schemas.microsoft.com/office/drawing/2018/hyperlinkcolor" val="tx"/>
                    </a:ext>
                  </a:extLst>
                </a:hlinkClick>
              </a:rPr>
              <a:t>http://dx.doi.org/10.1007/s12098-020-03359-z</a:t>
            </a:r>
            <a:endParaRPr sz="1152"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152">
                <a:solidFill>
                  <a:schemeClr val="dk1"/>
                </a:solidFill>
                <a:latin typeface="Arial"/>
                <a:ea typeface="Arial"/>
                <a:cs typeface="Arial"/>
                <a:sym typeface="Arial"/>
              </a:rPr>
              <a:t> </a:t>
            </a:r>
            <a:endParaRPr sz="1152">
              <a:solidFill>
                <a:schemeClr val="dk1"/>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rgbClr val="303030"/>
                </a:solidFill>
                <a:latin typeface="Arial"/>
                <a:ea typeface="Arial"/>
                <a:cs typeface="Arial"/>
                <a:sym typeface="Arial"/>
              </a:rPr>
              <a:t>Press information bureau [Internet]. Gov.in. [cited 2022 Jun 18]. Available from:</a:t>
            </a:r>
            <a:r>
              <a:rPr lang="en-IN" sz="1230">
                <a:solidFill>
                  <a:srgbClr val="303030"/>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 </a:t>
            </a:r>
            <a:r>
              <a:rPr lang="en-IN" sz="1230" u="sng">
                <a:solidFill>
                  <a:srgbClr val="1155CC"/>
                </a:solidFill>
                <a:latin typeface="Arial"/>
                <a:ea typeface="Arial"/>
                <a:cs typeface="Arial"/>
                <a:sym typeface="Arial"/>
                <a:hlinkClick r:id="rId4">
                  <a:extLst>
                    <a:ext uri="{A12FA001-AC4F-418D-AE19-62706E023703}">
                      <ahyp:hlinkClr xmlns:ahyp="http://schemas.microsoft.com/office/drawing/2018/hyperlinkcolor" val="tx"/>
                    </a:ext>
                  </a:extLst>
                </a:hlinkClick>
              </a:rPr>
              <a:t>https://pib.gov.in/PressReleseDetailm.aspx?PRID=1816131</a:t>
            </a:r>
            <a:endParaRPr sz="1230"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230">
                <a:solidFill>
                  <a:srgbClr val="303030"/>
                </a:solidFill>
                <a:latin typeface="Arial"/>
                <a:ea typeface="Arial"/>
                <a:cs typeface="Arial"/>
                <a:sym typeface="Arial"/>
              </a:rPr>
              <a:t> </a:t>
            </a:r>
            <a:endParaRPr sz="1230">
              <a:solidFill>
                <a:srgbClr val="303030"/>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rgbClr val="303030"/>
                </a:solidFill>
                <a:latin typeface="Arial"/>
                <a:ea typeface="Arial"/>
                <a:cs typeface="Arial"/>
                <a:sym typeface="Arial"/>
              </a:rPr>
              <a:t>Brar S, Purohit N, Singh G, Prinja S, Kaur M, Lakshmi PVM. Health system readiness for roll out of the Ayushman Bharat Health and Wellness Centres - Early experiences from Punjab State. J Family Med Prim Care [Internet]. [cited 2022 Jun 18];Available from:</a:t>
            </a:r>
            <a:r>
              <a:rPr lang="en-IN" sz="1230">
                <a:solidFill>
                  <a:srgbClr val="303030"/>
                </a:solidFill>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 </a:t>
            </a:r>
            <a:r>
              <a:rPr lang="en-IN" sz="1230" u="sng">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http://dx.doi.org/10.4103/jfmpc.jfmpc_2560_20</a:t>
            </a:r>
            <a:endParaRPr sz="1230" u="sng">
              <a:solidFill>
                <a:srgbClr val="1155CC"/>
              </a:solidFill>
              <a:latin typeface="Arial"/>
              <a:ea typeface="Arial"/>
              <a:cs typeface="Arial"/>
              <a:sym typeface="Arial"/>
            </a:endParaRPr>
          </a:p>
          <a:p>
            <a:pPr marL="342900" lvl="0" indent="0" algn="l" rtl="0">
              <a:lnSpc>
                <a:spcPct val="95000"/>
              </a:lnSpc>
              <a:spcBef>
                <a:spcPts val="1200"/>
              </a:spcBef>
              <a:spcAft>
                <a:spcPts val="0"/>
              </a:spcAft>
              <a:buNone/>
            </a:pPr>
            <a:r>
              <a:rPr lang="en-IN" sz="1230">
                <a:solidFill>
                  <a:srgbClr val="303030"/>
                </a:solidFill>
                <a:highlight>
                  <a:srgbClr val="FFFFFF"/>
                </a:highlight>
                <a:latin typeface="Arial"/>
                <a:ea typeface="Arial"/>
                <a:cs typeface="Arial"/>
                <a:sym typeface="Arial"/>
              </a:rPr>
              <a:t> </a:t>
            </a:r>
            <a:endParaRPr sz="1230">
              <a:solidFill>
                <a:srgbClr val="303030"/>
              </a:solidFill>
              <a:highlight>
                <a:srgbClr val="FFFFFF"/>
              </a:highlight>
              <a:latin typeface="Arial"/>
              <a:ea typeface="Arial"/>
              <a:cs typeface="Arial"/>
              <a:sym typeface="Arial"/>
            </a:endParaRPr>
          </a:p>
          <a:p>
            <a:pPr marL="457200" lvl="0" indent="-311626" algn="l" rtl="0">
              <a:lnSpc>
                <a:spcPct val="95000"/>
              </a:lnSpc>
              <a:spcBef>
                <a:spcPts val="1200"/>
              </a:spcBef>
              <a:spcAft>
                <a:spcPts val="0"/>
              </a:spcAft>
              <a:buSzPts val="1308"/>
              <a:buFont typeface="Arial"/>
              <a:buAutoNum type="arabicParenR"/>
            </a:pPr>
            <a:r>
              <a:rPr lang="en-IN" sz="1307">
                <a:solidFill>
                  <a:srgbClr val="303030"/>
                </a:solidFill>
                <a:latin typeface="Arial"/>
                <a:ea typeface="Arial"/>
                <a:cs typeface="Arial"/>
                <a:sym typeface="Arial"/>
              </a:rPr>
              <a:t>Govt of India. Health and Wellness Centres. MoHFW Govt of India </a:t>
            </a:r>
            <a:r>
              <a:rPr lang="en-IN" sz="1307">
                <a:solidFill>
                  <a:schemeClr val="dk1"/>
                </a:solidFill>
                <a:latin typeface="Arial"/>
                <a:ea typeface="Arial"/>
                <a:cs typeface="Arial"/>
                <a:sym typeface="Arial"/>
              </a:rPr>
              <a:t>[Internet] </a:t>
            </a:r>
            <a:r>
              <a:rPr lang="en-IN" sz="1307">
                <a:solidFill>
                  <a:srgbClr val="303030"/>
                </a:solidFill>
                <a:latin typeface="Arial"/>
                <a:ea typeface="Arial"/>
                <a:cs typeface="Arial"/>
                <a:sym typeface="Arial"/>
              </a:rPr>
              <a:t>24 Mar 2019</a:t>
            </a:r>
            <a:r>
              <a:rPr lang="en-IN" sz="1307">
                <a:solidFill>
                  <a:schemeClr val="dk1"/>
                </a:solidFill>
                <a:latin typeface="Arial"/>
                <a:ea typeface="Arial"/>
                <a:cs typeface="Arial"/>
                <a:sym typeface="Arial"/>
              </a:rPr>
              <a:t>; </a:t>
            </a:r>
            <a:r>
              <a:rPr lang="en-IN" sz="1307">
                <a:solidFill>
                  <a:srgbClr val="303030"/>
                </a:solidFill>
                <a:latin typeface="Arial"/>
                <a:ea typeface="Arial"/>
                <a:cs typeface="Arial"/>
                <a:sym typeface="Arial"/>
              </a:rPr>
              <a:t>Available at:</a:t>
            </a:r>
            <a:r>
              <a:rPr lang="en-IN" sz="1307">
                <a:solidFill>
                  <a:srgbClr val="303030"/>
                </a:solidFill>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 </a:t>
            </a:r>
            <a:r>
              <a:rPr lang="en-IN" sz="1307" u="sng">
                <a:solidFill>
                  <a:srgbClr val="376FAA"/>
                </a:solidFill>
                <a:latin typeface="Arial"/>
                <a:ea typeface="Arial"/>
                <a:cs typeface="Arial"/>
                <a:sym typeface="Arial"/>
                <a:hlinkClick r:id="rId6">
                  <a:extLst>
                    <a:ext uri="{A12FA001-AC4F-418D-AE19-62706E023703}">
                      <ahyp:hlinkClr xmlns:ahyp="http://schemas.microsoft.com/office/drawing/2018/hyperlinkcolor" val="tx"/>
                    </a:ext>
                  </a:extLst>
                </a:hlinkClick>
              </a:rPr>
              <a:t>https://ab-hwc.nhp.gov.in/</a:t>
            </a:r>
            <a:endParaRPr sz="1152">
              <a:solidFill>
                <a:schemeClr val="dk1"/>
              </a:solidFill>
              <a:latin typeface="Arial"/>
              <a:ea typeface="Arial"/>
              <a:cs typeface="Arial"/>
              <a:sym typeface="Arial"/>
            </a:endParaRPr>
          </a:p>
          <a:p>
            <a:pPr marL="342900" lvl="0" indent="0" algn="l" rtl="0">
              <a:lnSpc>
                <a:spcPct val="95000"/>
              </a:lnSpc>
              <a:spcBef>
                <a:spcPts val="1200"/>
              </a:spcBef>
              <a:spcAft>
                <a:spcPts val="0"/>
              </a:spcAft>
              <a:buNone/>
            </a:pPr>
            <a:endParaRPr sz="1152">
              <a:solidFill>
                <a:schemeClr val="dk1"/>
              </a:solidFill>
              <a:latin typeface="Arial"/>
              <a:ea typeface="Arial"/>
              <a:cs typeface="Arial"/>
              <a:sym typeface="Arial"/>
            </a:endParaRPr>
          </a:p>
          <a:p>
            <a:pPr marL="457200" lvl="0" indent="-306705" algn="l" rtl="0">
              <a:lnSpc>
                <a:spcPct val="95000"/>
              </a:lnSpc>
              <a:spcBef>
                <a:spcPts val="1200"/>
              </a:spcBef>
              <a:spcAft>
                <a:spcPts val="0"/>
              </a:spcAft>
              <a:buSzPts val="1230"/>
              <a:buFont typeface="Arial"/>
              <a:buAutoNum type="arabicParenR"/>
            </a:pPr>
            <a:r>
              <a:rPr lang="en-IN" sz="1230">
                <a:solidFill>
                  <a:schemeClr val="dk1"/>
                </a:solidFill>
                <a:latin typeface="Arial"/>
                <a:ea typeface="Arial"/>
                <a:cs typeface="Arial"/>
                <a:sym typeface="Arial"/>
              </a:rPr>
              <a:t>Brar S, Purohit N, Singh G, Prinja S, Kaur M, Lakshmi PVM. Health system readiness for roll out of the Ayushman Bharat Health and Wellness Centres - Early experiences from Punjab State. J Family Med Prim Care [Internet]. 2022 [cited 2022 Jun 18; Available from: </a:t>
            </a:r>
            <a:r>
              <a:rPr lang="en-IN" sz="1230" u="sng">
                <a:solidFill>
                  <a:srgbClr val="1155CC"/>
                </a:solidFill>
                <a:latin typeface="Arial"/>
                <a:ea typeface="Arial"/>
                <a:cs typeface="Arial"/>
                <a:sym typeface="Arial"/>
                <a:hlinkClick r:id="rId5">
                  <a:extLst>
                    <a:ext uri="{A12FA001-AC4F-418D-AE19-62706E023703}">
                      <ahyp:hlinkClr xmlns:ahyp="http://schemas.microsoft.com/office/drawing/2018/hyperlinkcolor" val="tx"/>
                    </a:ext>
                  </a:extLst>
                </a:hlinkClick>
              </a:rPr>
              <a:t>http://dx.doi.org/10.4103/jfmpc.jfmpc_2560_20</a:t>
            </a:r>
            <a:endParaRPr sz="1695"/>
          </a:p>
        </p:txBody>
      </p:sp>
      <p:sp>
        <p:nvSpPr>
          <p:cNvPr id="219" name="Google Shape;219;p1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15</a:t>
            </a:fld>
            <a:endParaRPr>
              <a:solidFill>
                <a:schemeClr val="dk2"/>
              </a:solidFill>
              <a:latin typeface="Arial"/>
              <a:ea typeface="Arial"/>
              <a:cs typeface="Arial"/>
              <a:sym typeface="Arial"/>
            </a:endParaRPr>
          </a:p>
        </p:txBody>
      </p:sp>
      <p:sp>
        <p:nvSpPr>
          <p:cNvPr id="220" name="Google Shape;220;p1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1" name="Google Shape;221;p15"/>
          <p:cNvPicPr preferRelativeResize="0"/>
          <p:nvPr/>
        </p:nvPicPr>
        <p:blipFill rotWithShape="1">
          <a:blip r:embed="rId7">
            <a:alphaModFix/>
          </a:blip>
          <a:srcRect l="-16972"/>
          <a:stretch/>
        </p:blipFill>
        <p:spPr>
          <a:xfrm>
            <a:off x="10708825" y="57275"/>
            <a:ext cx="1483175" cy="6981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pic>
        <p:nvPicPr>
          <p:cNvPr id="3" name="Picture 2">
            <a:extLst>
              <a:ext uri="{FF2B5EF4-FFF2-40B4-BE49-F238E27FC236}">
                <a16:creationId xmlns:a16="http://schemas.microsoft.com/office/drawing/2014/main" id="{24308874-BF7B-1167-AB35-7E46BFED50A5}"/>
              </a:ext>
            </a:extLst>
          </p:cNvPr>
          <p:cNvPicPr>
            <a:picLocks noChangeAspect="1"/>
          </p:cNvPicPr>
          <p:nvPr/>
        </p:nvPicPr>
        <p:blipFill>
          <a:blip r:embed="rId3"/>
          <a:stretch>
            <a:fillRect/>
          </a:stretch>
        </p:blipFill>
        <p:spPr>
          <a:xfrm>
            <a:off x="0" y="0"/>
            <a:ext cx="12192000" cy="6858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17"/>
          <p:cNvSpPr txBox="1">
            <a:spLocks noGrp="1"/>
          </p:cNvSpPr>
          <p:nvPr>
            <p:ph type="ctrTitle"/>
          </p:nvPr>
        </p:nvSpPr>
        <p:spPr>
          <a:xfrm>
            <a:off x="415611" y="992767"/>
            <a:ext cx="11360700" cy="2736900"/>
          </a:xfrm>
          <a:prstGeom prst="rect">
            <a:avLst/>
          </a:prstGeom>
          <a:noFill/>
          <a:ln>
            <a:noFill/>
          </a:ln>
        </p:spPr>
        <p:txBody>
          <a:bodyPr spcFirstLastPara="1" wrap="square" lIns="91425" tIns="45700" rIns="91425" bIns="45700" anchor="b" anchorCtr="0">
            <a:normAutofit/>
          </a:bodyPr>
          <a:lstStyle/>
          <a:p>
            <a:pPr marL="0" lvl="0" indent="0" algn="ctr" rtl="0">
              <a:spcBef>
                <a:spcPts val="0"/>
              </a:spcBef>
              <a:spcAft>
                <a:spcPts val="0"/>
              </a:spcAft>
              <a:buClr>
                <a:srgbClr val="168DBA"/>
              </a:buClr>
              <a:buSzPts val="5400"/>
              <a:buFont typeface="Century Gothic"/>
              <a:buNone/>
            </a:pPr>
            <a:r>
              <a:rPr lang="en-IN" dirty="0"/>
              <a:t>Thank You</a:t>
            </a:r>
            <a:endParaRPr dirty="0"/>
          </a:p>
        </p:txBody>
      </p:sp>
      <p:sp>
        <p:nvSpPr>
          <p:cNvPr id="233" name="Google Shape;233;p17"/>
          <p:cNvSpPr txBox="1">
            <a:spLocks noGrp="1"/>
          </p:cNvSpPr>
          <p:nvPr>
            <p:ph type="subTitle" idx="1"/>
          </p:nvPr>
        </p:nvSpPr>
        <p:spPr>
          <a:xfrm>
            <a:off x="415600" y="3778833"/>
            <a:ext cx="11360700" cy="10569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SzPts val="1800"/>
              <a:buNone/>
            </a:pPr>
            <a:r>
              <a:rPr lang="en-IN"/>
              <a:t>We will take your questions now.</a:t>
            </a:r>
            <a:endParaRPr/>
          </a:p>
        </p:txBody>
      </p:sp>
      <p:pic>
        <p:nvPicPr>
          <p:cNvPr id="234" name="Google Shape;234;p1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3297200" y="368700"/>
            <a:ext cx="6608700" cy="6981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INTERNSHIP EXPERIENCES</a:t>
            </a:r>
            <a:endParaRPr>
              <a:solidFill>
                <a:srgbClr val="CC4125"/>
              </a:solidFill>
            </a:endParaRPr>
          </a:p>
        </p:txBody>
      </p:sp>
      <p:sp>
        <p:nvSpPr>
          <p:cNvPr id="240" name="Google Shape;240;p18"/>
          <p:cNvSpPr txBox="1">
            <a:spLocks noGrp="1"/>
          </p:cNvSpPr>
          <p:nvPr>
            <p:ph type="body" idx="1"/>
          </p:nvPr>
        </p:nvSpPr>
        <p:spPr>
          <a:xfrm>
            <a:off x="644973" y="1007441"/>
            <a:ext cx="39927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Skills</a:t>
            </a:r>
            <a:endParaRPr b="1" u="sng"/>
          </a:p>
        </p:txBody>
      </p:sp>
      <p:sp>
        <p:nvSpPr>
          <p:cNvPr id="241" name="Google Shape;241;p18"/>
          <p:cNvSpPr txBox="1">
            <a:spLocks noGrp="1"/>
          </p:cNvSpPr>
          <p:nvPr>
            <p:ph type="body" idx="3"/>
          </p:nvPr>
        </p:nvSpPr>
        <p:spPr>
          <a:xfrm>
            <a:off x="5538125" y="1074825"/>
            <a:ext cx="5565300" cy="576300"/>
          </a:xfrm>
          <a:prstGeom prst="rect">
            <a:avLst/>
          </a:prstGeom>
          <a:noFill/>
          <a:ln>
            <a:noFill/>
          </a:ln>
        </p:spPr>
        <p:txBody>
          <a:bodyPr spcFirstLastPara="1" wrap="square" lIns="91425" tIns="45700" rIns="91425" bIns="45700" anchor="b" anchorCtr="0">
            <a:noAutofit/>
          </a:bodyPr>
          <a:lstStyle/>
          <a:p>
            <a:pPr marL="0" lvl="0" indent="0" algn="ctr" rtl="0">
              <a:spcBef>
                <a:spcPts val="0"/>
              </a:spcBef>
              <a:spcAft>
                <a:spcPts val="0"/>
              </a:spcAft>
              <a:buSzPts val="2400"/>
              <a:buNone/>
            </a:pPr>
            <a:r>
              <a:rPr lang="en-IN" b="1" u="sng"/>
              <a:t>Overall  comments on Internship</a:t>
            </a:r>
            <a:endParaRPr b="1" u="sng"/>
          </a:p>
        </p:txBody>
      </p:sp>
      <p:sp>
        <p:nvSpPr>
          <p:cNvPr id="242" name="Google Shape;242;p1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None/>
            </a:pPr>
            <a:fld id="{00000000-1234-1234-1234-123412341234}" type="slidenum">
              <a:rPr lang="en-IN"/>
              <a:t>18</a:t>
            </a:fld>
            <a:endParaRPr/>
          </a:p>
        </p:txBody>
      </p:sp>
      <p:sp>
        <p:nvSpPr>
          <p:cNvPr id="243" name="Google Shape;243;p18"/>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4" name="Google Shape;244;p1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45" name="Google Shape;245;p18"/>
          <p:cNvSpPr txBox="1"/>
          <p:nvPr/>
        </p:nvSpPr>
        <p:spPr>
          <a:xfrm>
            <a:off x="839800" y="1666875"/>
            <a:ext cx="6412800" cy="4959900"/>
          </a:xfrm>
          <a:prstGeom prst="rect">
            <a:avLst/>
          </a:prstGeom>
          <a:noFill/>
          <a:ln>
            <a:noFill/>
          </a:ln>
        </p:spPr>
        <p:txBody>
          <a:bodyPr spcFirstLastPara="1" wrap="square" lIns="91425" tIns="45700" rIns="91425" bIns="45700" anchor="t" anchorCtr="0">
            <a:normAutofit fontScale="25000" lnSpcReduction="20000"/>
          </a:bodyPr>
          <a:lstStyle/>
          <a:p>
            <a:pPr marL="457200" lvl="0" indent="-381000" algn="l" rtl="0">
              <a:lnSpc>
                <a:spcPct val="90000"/>
              </a:lnSpc>
              <a:spcBef>
                <a:spcPts val="0"/>
              </a:spcBef>
              <a:spcAft>
                <a:spcPts val="0"/>
              </a:spcAft>
              <a:buClr>
                <a:srgbClr val="000000"/>
              </a:buClr>
              <a:buSzPct val="100000"/>
              <a:buChar char="●"/>
            </a:pPr>
            <a:r>
              <a:rPr lang="en-IN" sz="9600">
                <a:solidFill>
                  <a:srgbClr val="595959"/>
                </a:solidFill>
              </a:rPr>
              <a:t>Observational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Analytical Skills</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Micro management</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Team work</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Interpersonal communication</a:t>
            </a:r>
            <a:endParaRPr sz="9600">
              <a:solidFill>
                <a:srgbClr val="595959"/>
              </a:solidFill>
            </a:endParaRPr>
          </a:p>
          <a:p>
            <a:pPr marL="457200" lvl="0" indent="0" algn="l" rtl="0">
              <a:lnSpc>
                <a:spcPct val="90000"/>
              </a:lnSpc>
              <a:spcBef>
                <a:spcPts val="1600"/>
              </a:spcBef>
              <a:spcAft>
                <a:spcPts val="0"/>
              </a:spcAft>
              <a:buNone/>
            </a:pPr>
            <a:endParaRPr sz="9600">
              <a:solidFill>
                <a:srgbClr val="595959"/>
              </a:solidFill>
            </a:endParaRPr>
          </a:p>
          <a:p>
            <a:pPr marL="457200" lvl="0" indent="-381000" algn="l" rtl="0">
              <a:lnSpc>
                <a:spcPct val="90000"/>
              </a:lnSpc>
              <a:spcBef>
                <a:spcPts val="1600"/>
              </a:spcBef>
              <a:spcAft>
                <a:spcPts val="0"/>
              </a:spcAft>
              <a:buClr>
                <a:srgbClr val="000000"/>
              </a:buClr>
              <a:buSzPct val="100000"/>
              <a:buChar char="●"/>
            </a:pPr>
            <a:r>
              <a:rPr lang="en-IN" sz="9600">
                <a:solidFill>
                  <a:srgbClr val="595959"/>
                </a:solidFill>
              </a:rPr>
              <a:t>Working ethics</a:t>
            </a:r>
            <a:endParaRPr sz="9600">
              <a:solidFill>
                <a:srgbClr val="595959"/>
              </a:solidFill>
            </a:endParaRPr>
          </a:p>
          <a:p>
            <a:pPr marL="457200" lvl="0" indent="0" algn="l" rtl="0">
              <a:lnSpc>
                <a:spcPct val="90000"/>
              </a:lnSpc>
              <a:spcBef>
                <a:spcPts val="1600"/>
              </a:spcBef>
              <a:spcAft>
                <a:spcPts val="1600"/>
              </a:spcAft>
              <a:buNone/>
            </a:pPr>
            <a:endParaRPr sz="1600">
              <a:solidFill>
                <a:srgbClr val="595959"/>
              </a:solidFill>
            </a:endParaRPr>
          </a:p>
        </p:txBody>
      </p:sp>
      <p:sp>
        <p:nvSpPr>
          <p:cNvPr id="246" name="Google Shape;246;p18"/>
          <p:cNvSpPr txBox="1"/>
          <p:nvPr/>
        </p:nvSpPr>
        <p:spPr>
          <a:xfrm>
            <a:off x="5970350" y="1590675"/>
            <a:ext cx="5963100" cy="3684600"/>
          </a:xfrm>
          <a:prstGeom prst="rect">
            <a:avLst/>
          </a:prstGeom>
          <a:noFill/>
          <a:ln>
            <a:noFill/>
          </a:ln>
        </p:spPr>
        <p:txBody>
          <a:bodyPr spcFirstLastPara="1" wrap="square" lIns="91425" tIns="45700" rIns="91425" bIns="45700" anchor="t" anchorCtr="0">
            <a:normAutofit/>
          </a:bodyPr>
          <a:lstStyle/>
          <a:p>
            <a:pPr marL="457200" lvl="0" indent="-381000" algn="l" rtl="0">
              <a:lnSpc>
                <a:spcPct val="90000"/>
              </a:lnSpc>
              <a:spcBef>
                <a:spcPts val="0"/>
              </a:spcBef>
              <a:spcAft>
                <a:spcPts val="0"/>
              </a:spcAft>
              <a:buClr>
                <a:srgbClr val="000000"/>
              </a:buClr>
              <a:buSzPts val="2400"/>
              <a:buChar char="●"/>
            </a:pPr>
            <a:r>
              <a:rPr lang="en-IN" sz="2400">
                <a:solidFill>
                  <a:srgbClr val="595959"/>
                </a:solidFill>
              </a:rPr>
              <a:t>Formulating data collection tools</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Knowledge about different services </a:t>
            </a:r>
            <a:endParaRPr sz="2400">
              <a:solidFill>
                <a:srgbClr val="595959"/>
              </a:solidFill>
            </a:endParaRPr>
          </a:p>
          <a:p>
            <a:pPr marL="457200" lvl="0" indent="0" algn="l" rtl="0">
              <a:lnSpc>
                <a:spcPct val="90000"/>
              </a:lnSpc>
              <a:spcBef>
                <a:spcPts val="1600"/>
              </a:spcBef>
              <a:spcAft>
                <a:spcPts val="0"/>
              </a:spcAft>
              <a:buNone/>
            </a:pPr>
            <a:endParaRPr sz="2400">
              <a:solidFill>
                <a:srgbClr val="595959"/>
              </a:solidFill>
            </a:endParaRPr>
          </a:p>
          <a:p>
            <a:pPr marL="457200" lvl="0" indent="-381000" algn="l" rtl="0">
              <a:lnSpc>
                <a:spcPct val="90000"/>
              </a:lnSpc>
              <a:spcBef>
                <a:spcPts val="1600"/>
              </a:spcBef>
              <a:spcAft>
                <a:spcPts val="0"/>
              </a:spcAft>
              <a:buClr>
                <a:srgbClr val="000000"/>
              </a:buClr>
              <a:buSzPts val="2400"/>
              <a:buChar char="●"/>
            </a:pPr>
            <a:r>
              <a:rPr lang="en-IN" sz="2400">
                <a:solidFill>
                  <a:srgbClr val="595959"/>
                </a:solidFill>
              </a:rPr>
              <a:t>Working function of grassroot level healthcare system </a:t>
            </a:r>
            <a:endParaRPr sz="2800">
              <a:solidFill>
                <a:srgbClr val="595959"/>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9"/>
          <p:cNvSpPr txBox="1">
            <a:spLocks noGrp="1"/>
          </p:cNvSpPr>
          <p:nvPr>
            <p:ph type="title"/>
          </p:nvPr>
        </p:nvSpPr>
        <p:spPr>
          <a:xfrm>
            <a:off x="2237730" y="390750"/>
            <a:ext cx="8308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733" b="1">
                <a:solidFill>
                  <a:srgbClr val="CC4125"/>
                </a:solidFill>
              </a:rPr>
              <a:t>SUGGESTIONS GIVEN TO ORGANIZATION</a:t>
            </a:r>
            <a:r>
              <a:rPr lang="en-IN" sz="2300" b="1">
                <a:solidFill>
                  <a:srgbClr val="CC4125"/>
                </a:solidFill>
              </a:rPr>
              <a:t> </a:t>
            </a:r>
            <a:endParaRPr sz="2300">
              <a:solidFill>
                <a:srgbClr val="CC4125"/>
              </a:solidFill>
            </a:endParaRPr>
          </a:p>
        </p:txBody>
      </p:sp>
      <p:sp>
        <p:nvSpPr>
          <p:cNvPr id="252" name="Google Shape;252;p19"/>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19</a:t>
            </a:fld>
            <a:endParaRPr>
              <a:solidFill>
                <a:schemeClr val="dk2"/>
              </a:solidFill>
              <a:latin typeface="Arial"/>
              <a:ea typeface="Arial"/>
              <a:cs typeface="Arial"/>
              <a:sym typeface="Arial"/>
            </a:endParaRPr>
          </a:p>
        </p:txBody>
      </p:sp>
      <p:sp>
        <p:nvSpPr>
          <p:cNvPr id="253" name="Google Shape;253;p19"/>
          <p:cNvSpPr txBox="1"/>
          <p:nvPr/>
        </p:nvSpPr>
        <p:spPr>
          <a:xfrm>
            <a:off x="1002725" y="2163525"/>
            <a:ext cx="10116900" cy="3472500"/>
          </a:xfrm>
          <a:prstGeom prst="rect">
            <a:avLst/>
          </a:prstGeom>
          <a:noFill/>
          <a:ln>
            <a:noFill/>
          </a:ln>
        </p:spPr>
        <p:txBody>
          <a:bodyPr spcFirstLastPara="1" wrap="square" lIns="91425" tIns="91425" rIns="91425" bIns="91425" anchor="t" anchorCtr="0">
            <a:spAutoFit/>
          </a:bodyPr>
          <a:lstStyle/>
          <a:p>
            <a:pPr marL="457200" lvl="0" indent="-330200" algn="l" rtl="0">
              <a:lnSpc>
                <a:spcPct val="115000"/>
              </a:lnSpc>
              <a:spcBef>
                <a:spcPts val="1200"/>
              </a:spcBef>
              <a:spcAft>
                <a:spcPts val="0"/>
              </a:spcAft>
              <a:buClr>
                <a:schemeClr val="dk1"/>
              </a:buClr>
              <a:buSzPts val="1600"/>
              <a:buChar char="❖"/>
            </a:pPr>
            <a:r>
              <a:rPr lang="en-IN" sz="1600">
                <a:solidFill>
                  <a:schemeClr val="dk1"/>
                </a:solidFill>
              </a:rPr>
              <a:t>Substantially enhanced public health spending in general and steadily increasing outlays for the HWCs in specific.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Recruitment of vacant position, extensive training and effective management can improve the functioning of HWCs.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Proper maintenance of records, refill of essential medicines, equipment’s as per standard guidelines.</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Infrastructure and utilities in subcenters that have been changed into Health and Wellness Centres should be properly maintained.</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Timely supervision of HWCs by higher authority to monitor the service delivery and performance of HWC.</a:t>
            </a:r>
            <a:endParaRPr sz="1600">
              <a:solidFill>
                <a:schemeClr val="dk1"/>
              </a:solidFill>
            </a:endParaRPr>
          </a:p>
          <a:p>
            <a:pPr marL="457200" lvl="0" indent="-330200" algn="l" rtl="0">
              <a:lnSpc>
                <a:spcPct val="115000"/>
              </a:lnSpc>
              <a:spcBef>
                <a:spcPts val="0"/>
              </a:spcBef>
              <a:spcAft>
                <a:spcPts val="0"/>
              </a:spcAft>
              <a:buClr>
                <a:schemeClr val="dk1"/>
              </a:buClr>
              <a:buSzPts val="1600"/>
              <a:buChar char="❖"/>
            </a:pPr>
            <a:r>
              <a:rPr lang="en-IN" sz="1600">
                <a:solidFill>
                  <a:schemeClr val="dk1"/>
                </a:solidFill>
              </a:rPr>
              <a:t>Appointment of devoted sweeper for HWCs.</a:t>
            </a:r>
            <a:endParaRPr sz="1600">
              <a:solidFill>
                <a:schemeClr val="dk1"/>
              </a:solidFill>
            </a:endParaRPr>
          </a:p>
          <a:p>
            <a:pPr marL="457200" lvl="0" indent="-330200" algn="l" rtl="0">
              <a:lnSpc>
                <a:spcPct val="150000"/>
              </a:lnSpc>
              <a:spcBef>
                <a:spcPts val="0"/>
              </a:spcBef>
              <a:spcAft>
                <a:spcPts val="0"/>
              </a:spcAft>
              <a:buClr>
                <a:schemeClr val="dk1"/>
              </a:buClr>
              <a:buSzPts val="1600"/>
              <a:buChar char="❖"/>
            </a:pPr>
            <a:r>
              <a:rPr lang="en-IN" sz="1600">
                <a:solidFill>
                  <a:schemeClr val="dk1"/>
                </a:solidFill>
              </a:rPr>
              <a:t>Requirement of broad action in expanding community-based services by HWC(SC).</a:t>
            </a:r>
            <a:endParaRPr sz="1100">
              <a:solidFill>
                <a:schemeClr val="dk1"/>
              </a:solidFill>
            </a:endParaRPr>
          </a:p>
          <a:p>
            <a:pPr marL="0" lvl="0" indent="0" algn="l" rtl="0">
              <a:spcBef>
                <a:spcPts val="1200"/>
              </a:spcBef>
              <a:spcAft>
                <a:spcPts val="0"/>
              </a:spcAft>
              <a:buNone/>
            </a:pPr>
            <a:endParaRPr/>
          </a:p>
        </p:txBody>
      </p:sp>
      <p:pic>
        <p:nvPicPr>
          <p:cNvPr id="254" name="Google Shape;254;p19"/>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255" name="Google Shape;255;p19"/>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3521075" y="365325"/>
            <a:ext cx="57465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240"/>
              <a:buFont typeface="Century Gothic"/>
              <a:buNone/>
            </a:pPr>
            <a:r>
              <a:rPr lang="en-IN" b="1">
                <a:solidFill>
                  <a:srgbClr val="CC4125"/>
                </a:solidFill>
              </a:rPr>
              <a:t>APPROVAL</a:t>
            </a:r>
            <a:endParaRPr>
              <a:solidFill>
                <a:srgbClr val="CC4125"/>
              </a:solidFill>
            </a:endParaRPr>
          </a:p>
        </p:txBody>
      </p:sp>
      <p:sp>
        <p:nvSpPr>
          <p:cNvPr id="86" name="Google Shape;86;p2"/>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87" name="Google Shape;87;p2"/>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3" name="Picture 2">
            <a:extLst>
              <a:ext uri="{FF2B5EF4-FFF2-40B4-BE49-F238E27FC236}">
                <a16:creationId xmlns:a16="http://schemas.microsoft.com/office/drawing/2014/main" id="{F3C571DB-DF3A-F100-2F15-275DEC5E74AA}"/>
              </a:ext>
            </a:extLst>
          </p:cNvPr>
          <p:cNvPicPr>
            <a:picLocks noChangeAspect="1"/>
          </p:cNvPicPr>
          <p:nvPr/>
        </p:nvPicPr>
        <p:blipFill>
          <a:blip r:embed="rId4"/>
          <a:stretch>
            <a:fillRect/>
          </a:stretch>
        </p:blipFill>
        <p:spPr>
          <a:xfrm>
            <a:off x="939800" y="1202267"/>
            <a:ext cx="10693400" cy="548640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0"/>
          <p:cNvSpPr txBox="1">
            <a:spLocks noGrp="1"/>
          </p:cNvSpPr>
          <p:nvPr>
            <p:ph type="title"/>
          </p:nvPr>
        </p:nvSpPr>
        <p:spPr>
          <a:xfrm>
            <a:off x="3839152" y="301475"/>
            <a:ext cx="4525500" cy="4863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rgbClr val="168DBA"/>
              </a:buClr>
              <a:buSzPct val="128571"/>
              <a:buFont typeface="Century Gothic"/>
              <a:buNone/>
            </a:pPr>
            <a:r>
              <a:rPr lang="en-IN" sz="2800" b="1" dirty="0">
                <a:solidFill>
                  <a:srgbClr val="CC4125"/>
                </a:solidFill>
              </a:rPr>
              <a:t>PICTORIAL JOURNEY</a:t>
            </a:r>
            <a:endParaRPr sz="2800" dirty="0">
              <a:solidFill>
                <a:srgbClr val="CC4125"/>
              </a:solidFill>
            </a:endParaRPr>
          </a:p>
        </p:txBody>
      </p:sp>
      <p:sp>
        <p:nvSpPr>
          <p:cNvPr id="261" name="Google Shape;261;p2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20</a:t>
            </a:fld>
            <a:endParaRPr>
              <a:solidFill>
                <a:schemeClr val="dk2"/>
              </a:solidFill>
              <a:latin typeface="Arial"/>
              <a:ea typeface="Arial"/>
              <a:cs typeface="Arial"/>
              <a:sym typeface="Arial"/>
            </a:endParaRPr>
          </a:p>
        </p:txBody>
      </p:sp>
      <p:sp>
        <p:nvSpPr>
          <p:cNvPr id="262" name="Google Shape;262;p2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3" name="Google Shape;263;p20"/>
          <p:cNvPicPr preferRelativeResize="0"/>
          <p:nvPr/>
        </p:nvPicPr>
        <p:blipFill rotWithShape="1">
          <a:blip r:embed="rId3">
            <a:alphaModFix/>
          </a:blip>
          <a:srcRect l="8584" t="1997" r="14634" b="9207"/>
          <a:stretch/>
        </p:blipFill>
        <p:spPr>
          <a:xfrm>
            <a:off x="337250" y="1024125"/>
            <a:ext cx="5706000" cy="4630301"/>
          </a:xfrm>
          <a:prstGeom prst="rect">
            <a:avLst/>
          </a:prstGeom>
          <a:noFill/>
          <a:ln w="38100" cap="flat" cmpd="sng">
            <a:solidFill>
              <a:schemeClr val="dk2"/>
            </a:solidFill>
            <a:prstDash val="solid"/>
            <a:round/>
            <a:headEnd type="none" w="sm" len="sm"/>
            <a:tailEnd type="none" w="sm" len="sm"/>
          </a:ln>
        </p:spPr>
      </p:pic>
      <p:pic>
        <p:nvPicPr>
          <p:cNvPr id="264" name="Google Shape;264;p20"/>
          <p:cNvPicPr preferRelativeResize="0"/>
          <p:nvPr/>
        </p:nvPicPr>
        <p:blipFill rotWithShape="1">
          <a:blip r:embed="rId4">
            <a:alphaModFix/>
          </a:blip>
          <a:srcRect l="9508" t="7680" r="12231"/>
          <a:stretch/>
        </p:blipFill>
        <p:spPr>
          <a:xfrm>
            <a:off x="6380500" y="1024125"/>
            <a:ext cx="5616451" cy="4630301"/>
          </a:xfrm>
          <a:prstGeom prst="rect">
            <a:avLst/>
          </a:prstGeom>
          <a:noFill/>
          <a:ln w="38100" cap="flat" cmpd="sng">
            <a:solidFill>
              <a:schemeClr val="dk2"/>
            </a:solidFill>
            <a:prstDash val="solid"/>
            <a:round/>
            <a:headEnd type="none" w="sm" len="sm"/>
            <a:tailEnd type="none" w="sm" len="sm"/>
          </a:ln>
        </p:spPr>
      </p:pic>
      <p:sp>
        <p:nvSpPr>
          <p:cNvPr id="265" name="Google Shape;265;p20"/>
          <p:cNvSpPr txBox="1"/>
          <p:nvPr/>
        </p:nvSpPr>
        <p:spPr>
          <a:xfrm>
            <a:off x="1005850" y="5890775"/>
            <a:ext cx="5706000" cy="415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sz="1500" b="1"/>
              <a:t>Health and wellness centre, Pundrak, Karnal district</a:t>
            </a:r>
            <a:endParaRPr sz="1500" b="1"/>
          </a:p>
        </p:txBody>
      </p:sp>
      <p:sp>
        <p:nvSpPr>
          <p:cNvPr id="266" name="Google Shape;266;p20"/>
          <p:cNvSpPr txBox="1"/>
          <p:nvPr/>
        </p:nvSpPr>
        <p:spPr>
          <a:xfrm>
            <a:off x="7150600" y="5961900"/>
            <a:ext cx="46635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ASHA completing their records in Ramba HWC, Karnal District</a:t>
            </a:r>
            <a:endParaRPr sz="1500" b="1"/>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1"/>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21</a:t>
            </a:fld>
            <a:endParaRPr>
              <a:solidFill>
                <a:schemeClr val="dk2"/>
              </a:solidFill>
              <a:latin typeface="Arial"/>
              <a:ea typeface="Arial"/>
              <a:cs typeface="Arial"/>
              <a:sym typeface="Arial"/>
            </a:endParaRPr>
          </a:p>
        </p:txBody>
      </p:sp>
      <p:sp>
        <p:nvSpPr>
          <p:cNvPr id="272" name="Google Shape;272;p21"/>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21"/>
          <p:cNvSpPr txBox="1">
            <a:spLocks noGrp="1"/>
          </p:cNvSpPr>
          <p:nvPr>
            <p:ph type="title"/>
          </p:nvPr>
        </p:nvSpPr>
        <p:spPr>
          <a:xfrm>
            <a:off x="3812378" y="117875"/>
            <a:ext cx="45438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sz="2500" b="1">
                <a:solidFill>
                  <a:srgbClr val="CC4125"/>
                </a:solidFill>
              </a:rPr>
              <a:t>PICTORIAL JOURNEY</a:t>
            </a:r>
            <a:endParaRPr sz="2500">
              <a:solidFill>
                <a:srgbClr val="CC4125"/>
              </a:solidFill>
            </a:endParaRPr>
          </a:p>
        </p:txBody>
      </p:sp>
      <p:pic>
        <p:nvPicPr>
          <p:cNvPr id="274" name="Google Shape;274;p21"/>
          <p:cNvPicPr preferRelativeResize="0"/>
          <p:nvPr/>
        </p:nvPicPr>
        <p:blipFill rotWithShape="1">
          <a:blip r:embed="rId3">
            <a:alphaModFix/>
          </a:blip>
          <a:srcRect r="15583" b="7106"/>
          <a:stretch/>
        </p:blipFill>
        <p:spPr>
          <a:xfrm>
            <a:off x="379400" y="1031000"/>
            <a:ext cx="5759276" cy="4565124"/>
          </a:xfrm>
          <a:prstGeom prst="rect">
            <a:avLst/>
          </a:prstGeom>
          <a:noFill/>
          <a:ln w="38100" cap="flat" cmpd="sng">
            <a:solidFill>
              <a:schemeClr val="dk2"/>
            </a:solidFill>
            <a:prstDash val="solid"/>
            <a:round/>
            <a:headEnd type="none" w="sm" len="sm"/>
            <a:tailEnd type="none" w="sm" len="sm"/>
          </a:ln>
        </p:spPr>
      </p:pic>
      <p:pic>
        <p:nvPicPr>
          <p:cNvPr id="275" name="Google Shape;275;p21"/>
          <p:cNvPicPr preferRelativeResize="0"/>
          <p:nvPr/>
        </p:nvPicPr>
        <p:blipFill rotWithShape="1">
          <a:blip r:embed="rId4">
            <a:alphaModFix/>
          </a:blip>
          <a:srcRect t="2113" r="24551" b="3547"/>
          <a:stretch/>
        </p:blipFill>
        <p:spPr>
          <a:xfrm>
            <a:off x="6400800" y="1031000"/>
            <a:ext cx="5486400" cy="4565125"/>
          </a:xfrm>
          <a:prstGeom prst="rect">
            <a:avLst/>
          </a:prstGeom>
          <a:noFill/>
          <a:ln w="38100" cap="flat" cmpd="sng">
            <a:solidFill>
              <a:schemeClr val="dk2"/>
            </a:solidFill>
            <a:prstDash val="solid"/>
            <a:round/>
            <a:headEnd type="none" w="sm" len="sm"/>
            <a:tailEnd type="none" w="sm" len="sm"/>
          </a:ln>
        </p:spPr>
      </p:pic>
      <p:sp>
        <p:nvSpPr>
          <p:cNvPr id="276" name="Google Shape;276;p21"/>
          <p:cNvSpPr txBox="1"/>
          <p:nvPr/>
        </p:nvSpPr>
        <p:spPr>
          <a:xfrm>
            <a:off x="530350" y="5925300"/>
            <a:ext cx="54864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IN" sz="1500" b="1"/>
              <a:t>Health and wellness centre, Sikrawa, Mewat District</a:t>
            </a:r>
            <a:endParaRPr sz="1500" b="1"/>
          </a:p>
        </p:txBody>
      </p:sp>
      <p:sp>
        <p:nvSpPr>
          <p:cNvPr id="277" name="Google Shape;277;p21"/>
          <p:cNvSpPr txBox="1"/>
          <p:nvPr/>
        </p:nvSpPr>
        <p:spPr>
          <a:xfrm>
            <a:off x="6400775" y="5925300"/>
            <a:ext cx="5577900" cy="415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chemeClr val="dk1"/>
              </a:buClr>
              <a:buSzPts val="1100"/>
              <a:buFont typeface="Arial"/>
              <a:buNone/>
            </a:pPr>
            <a:r>
              <a:rPr lang="en-IN" sz="1500" b="1">
                <a:solidFill>
                  <a:schemeClr val="dk1"/>
                </a:solidFill>
              </a:rPr>
              <a:t>Health and wellness centre, Muklan, Hisar  District</a:t>
            </a:r>
            <a:endParaRPr sz="1500" b="1">
              <a:solidFill>
                <a:schemeClr val="dk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3967938" y="483000"/>
            <a:ext cx="42561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INTRODUCTION </a:t>
            </a:r>
            <a:endParaRPr>
              <a:solidFill>
                <a:srgbClr val="CC4125"/>
              </a:solidFill>
            </a:endParaRPr>
          </a:p>
        </p:txBody>
      </p:sp>
      <p:sp>
        <p:nvSpPr>
          <p:cNvPr id="93" name="Google Shape;93;p3"/>
          <p:cNvSpPr txBox="1">
            <a:spLocks noGrp="1"/>
          </p:cNvSpPr>
          <p:nvPr>
            <p:ph type="body" idx="1"/>
          </p:nvPr>
        </p:nvSpPr>
        <p:spPr>
          <a:xfrm>
            <a:off x="1061300" y="1663425"/>
            <a:ext cx="8829900" cy="4104900"/>
          </a:xfrm>
          <a:prstGeom prst="rect">
            <a:avLst/>
          </a:prstGeom>
          <a:noFill/>
          <a:ln>
            <a:noFill/>
          </a:ln>
        </p:spPr>
        <p:txBody>
          <a:bodyPr spcFirstLastPara="1" wrap="square" lIns="91425" tIns="45700" rIns="91425" bIns="45700" anchor="t" anchorCtr="0">
            <a:normAutofit fontScale="70000" lnSpcReduction="20000"/>
          </a:bodyPr>
          <a:lstStyle/>
          <a:p>
            <a:pPr marL="342900" lvl="0" indent="-308610" algn="l" rtl="0">
              <a:spcBef>
                <a:spcPts val="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Indian government announced the Ayushman Bharat Program in February 2018, which includes two components. </a:t>
            </a:r>
            <a:endParaRPr/>
          </a:p>
          <a:p>
            <a:pPr marL="342900" lvl="0" indent="-308610" algn="l" rtl="0">
              <a:spcBef>
                <a:spcPts val="1000"/>
              </a:spcBef>
              <a:spcAft>
                <a:spcPts val="0"/>
              </a:spcAft>
              <a:buSzPct val="75000"/>
              <a:buChar char="●"/>
            </a:pPr>
            <a:r>
              <a:rPr lang="en-IN" b="0" i="0" u="none" strike="noStrike">
                <a:solidFill>
                  <a:srgbClr val="000000"/>
                </a:solidFill>
                <a:latin typeface="Times New Roman"/>
                <a:ea typeface="Times New Roman"/>
                <a:cs typeface="Times New Roman"/>
                <a:sym typeface="Times New Roman"/>
              </a:rPr>
              <a:t>The first component is Health and Wellness Centres (HWCs), which will provide comprehensive primary health care services to the entire population.</a:t>
            </a:r>
            <a:endParaRPr/>
          </a:p>
          <a:p>
            <a:pPr marL="342900" lvl="0" indent="-308610" algn="l" rtl="0">
              <a:spcBef>
                <a:spcPts val="1000"/>
              </a:spcBef>
              <a:spcAft>
                <a:spcPts val="0"/>
              </a:spcAft>
              <a:buSzPct val="75000"/>
              <a:buChar char="●"/>
            </a:pPr>
            <a:r>
              <a:rPr lang="en-IN">
                <a:solidFill>
                  <a:schemeClr val="dk1"/>
                </a:solidFill>
                <a:latin typeface="Times New Roman"/>
                <a:ea typeface="Times New Roman"/>
                <a:cs typeface="Times New Roman"/>
                <a:sym typeface="Times New Roman"/>
              </a:rPr>
              <a:t>Focuses on shifting service delivery from 'doctor-centric' to 'team-based’, with a focus on mid-level healthcare providers, ‘I’ of 'Illness' replaced with ‘We’ creating a 'Wellness' care system.</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Required to be upgraded at SC / PHC level</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At (Sub Centre Level) Operationalized through a team of ASHA, ANMs, MPHW, CHO</a:t>
            </a:r>
            <a:endParaRPr>
              <a:solidFill>
                <a:schemeClr val="dk1"/>
              </a:solidFill>
              <a:latin typeface="Times New Roman"/>
              <a:ea typeface="Times New Roman"/>
              <a:cs typeface="Times New Roman"/>
              <a:sym typeface="Times New Roman"/>
            </a:endParaRPr>
          </a:p>
          <a:p>
            <a:pPr marL="342900" lvl="0" indent="0" algn="l" rtl="0">
              <a:spcBef>
                <a:spcPts val="1000"/>
              </a:spcBef>
              <a:spcAft>
                <a:spcPts val="0"/>
              </a:spcAft>
              <a:buNone/>
            </a:pPr>
            <a:r>
              <a:rPr lang="en-IN">
                <a:solidFill>
                  <a:schemeClr val="dk1"/>
                </a:solidFill>
                <a:latin typeface="Times New Roman"/>
                <a:ea typeface="Times New Roman"/>
                <a:cs typeface="Times New Roman"/>
                <a:sym typeface="Times New Roman"/>
              </a:rPr>
              <a:t>      (PHC Level) A team as per IPHS norms, headed by the existing MO Incharge </a:t>
            </a:r>
            <a:endParaRPr>
              <a:solidFill>
                <a:schemeClr val="dk1"/>
              </a:solidFill>
              <a:latin typeface="Times New Roman"/>
              <a:ea typeface="Times New Roman"/>
              <a:cs typeface="Times New Roman"/>
              <a:sym typeface="Times New Roman"/>
            </a:endParaRPr>
          </a:p>
          <a:p>
            <a:pPr marL="342900" lvl="0" indent="-308610" algn="l" rtl="0">
              <a:spcBef>
                <a:spcPts val="1000"/>
              </a:spcBef>
              <a:spcAft>
                <a:spcPts val="0"/>
              </a:spcAft>
              <a:buClr>
                <a:schemeClr val="dk1"/>
              </a:buClr>
              <a:buSzPct val="75000"/>
              <a:buFont typeface="Times New Roman"/>
              <a:buChar char="●"/>
            </a:pPr>
            <a:r>
              <a:rPr lang="en-IN">
                <a:solidFill>
                  <a:schemeClr val="dk1"/>
                </a:solidFill>
                <a:latin typeface="Times New Roman"/>
                <a:ea typeface="Times New Roman"/>
                <a:cs typeface="Times New Roman"/>
                <a:sym typeface="Times New Roman"/>
              </a:rPr>
              <a:t>The HWCs are envisaged to be the first point of contact for comprehensive primary healthcare , comprising a package of 12 services. </a:t>
            </a:r>
            <a:endParaRPr>
              <a:solidFill>
                <a:schemeClr val="dk1"/>
              </a:solidFill>
              <a:latin typeface="Times New Roman"/>
              <a:ea typeface="Times New Roman"/>
              <a:cs typeface="Times New Roman"/>
              <a:sym typeface="Times New Roman"/>
            </a:endParaRPr>
          </a:p>
        </p:txBody>
      </p:sp>
      <p:sp>
        <p:nvSpPr>
          <p:cNvPr id="94" name="Google Shape;94;p3"/>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3</a:t>
            </a:fld>
            <a:endParaRPr>
              <a:solidFill>
                <a:schemeClr val="dk2"/>
              </a:solidFill>
              <a:latin typeface="Arial"/>
              <a:ea typeface="Arial"/>
              <a:cs typeface="Arial"/>
              <a:sym typeface="Arial"/>
            </a:endParaRPr>
          </a:p>
        </p:txBody>
      </p:sp>
      <p:sp>
        <p:nvSpPr>
          <p:cNvPr id="95" name="Google Shape;95;p3"/>
          <p:cNvSpPr txBox="1"/>
          <p:nvPr/>
        </p:nvSpPr>
        <p:spPr>
          <a:xfrm>
            <a:off x="10528100" y="4935950"/>
            <a:ext cx="157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6" name="Google Shape;96;p3"/>
          <p:cNvSpPr txBox="1"/>
          <p:nvPr/>
        </p:nvSpPr>
        <p:spPr>
          <a:xfrm>
            <a:off x="10437125" y="4492400"/>
            <a:ext cx="1722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7" name="Google Shape;97;p3"/>
          <p:cNvSpPr txBox="1"/>
          <p:nvPr/>
        </p:nvSpPr>
        <p:spPr>
          <a:xfrm>
            <a:off x="188875" y="6146125"/>
            <a:ext cx="11914500" cy="554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a:p>
            <a:pPr marL="457200" lvl="0" indent="-279400" algn="l" rtl="0">
              <a:spcBef>
                <a:spcPts val="0"/>
              </a:spcBef>
              <a:spcAft>
                <a:spcPts val="0"/>
              </a:spcAft>
              <a:buClr>
                <a:schemeClr val="dk1"/>
              </a:buClr>
              <a:buSzPts val="800"/>
              <a:buFont typeface="Century Gothic"/>
              <a:buAutoNum type="arabicPeriod"/>
            </a:pPr>
            <a:r>
              <a:rPr lang="en-IN" sz="800">
                <a:solidFill>
                  <a:schemeClr val="dk1"/>
                </a:solidFill>
                <a:latin typeface="Century Gothic"/>
                <a:ea typeface="Century Gothic"/>
                <a:cs typeface="Century Gothic"/>
                <a:sym typeface="Century Gothic"/>
              </a:rPr>
              <a:t>ASHA- Accredited Social Health Activist    2. ANM- Auxiliary Nurse Midwifery    3. MPHW- Male Public Health Worker   4. CHO- Community Health Officer    5. MO-Medical Officer   6.IPHS- Indian Public Health Standards     </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r>
              <a:rPr lang="en-IN" sz="800">
                <a:solidFill>
                  <a:schemeClr val="dk1"/>
                </a:solidFill>
                <a:latin typeface="Century Gothic"/>
                <a:ea typeface="Century Gothic"/>
                <a:cs typeface="Century Gothic"/>
                <a:sym typeface="Century Gothic"/>
              </a:rPr>
              <a:t>     7.         SC- Sub Centre   8. PHC- Primary Healthcare Centre</a:t>
            </a:r>
            <a:endParaRPr sz="800">
              <a:solidFill>
                <a:schemeClr val="dk1"/>
              </a:solidFill>
              <a:latin typeface="Century Gothic"/>
              <a:ea typeface="Century Gothic"/>
              <a:cs typeface="Century Gothic"/>
              <a:sym typeface="Century Gothic"/>
            </a:endParaRPr>
          </a:p>
        </p:txBody>
      </p:sp>
      <p:sp>
        <p:nvSpPr>
          <p:cNvPr id="98" name="Google Shape;98;p3"/>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9" name="Google Shape;99;p3"/>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4"/>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4</a:t>
            </a:fld>
            <a:endParaRPr>
              <a:solidFill>
                <a:schemeClr val="dk2"/>
              </a:solidFill>
              <a:latin typeface="Arial"/>
              <a:ea typeface="Arial"/>
              <a:cs typeface="Arial"/>
              <a:sym typeface="Arial"/>
            </a:endParaRPr>
          </a:p>
        </p:txBody>
      </p:sp>
      <p:pic>
        <p:nvPicPr>
          <p:cNvPr id="105" name="Google Shape;105;p4"/>
          <p:cNvPicPr preferRelativeResize="0"/>
          <p:nvPr/>
        </p:nvPicPr>
        <p:blipFill>
          <a:blip r:embed="rId3">
            <a:alphaModFix/>
          </a:blip>
          <a:stretch>
            <a:fillRect/>
          </a:stretch>
        </p:blipFill>
        <p:spPr>
          <a:xfrm>
            <a:off x="7918250" y="1374925"/>
            <a:ext cx="3914250" cy="5151899"/>
          </a:xfrm>
          <a:prstGeom prst="rect">
            <a:avLst/>
          </a:prstGeom>
          <a:noFill/>
          <a:ln>
            <a:noFill/>
          </a:ln>
        </p:spPr>
      </p:pic>
      <p:sp>
        <p:nvSpPr>
          <p:cNvPr id="106" name="Google Shape;106;p4"/>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4"/>
          <p:cNvSpPr txBox="1">
            <a:spLocks noGrp="1"/>
          </p:cNvSpPr>
          <p:nvPr>
            <p:ph type="title"/>
          </p:nvPr>
        </p:nvSpPr>
        <p:spPr>
          <a:xfrm>
            <a:off x="4082575" y="143250"/>
            <a:ext cx="3683400" cy="1009800"/>
          </a:xfrm>
          <a:prstGeom prst="rect">
            <a:avLst/>
          </a:prstGeom>
          <a:solidFill>
            <a:schemeClr val="lt2"/>
          </a:solidFill>
          <a:ln>
            <a:noFill/>
          </a:ln>
        </p:spPr>
        <p:txBody>
          <a:bodyPr spcFirstLastPara="1" wrap="square" lIns="91425" tIns="45700" rIns="91425" bIns="45700" anchor="t" anchorCtr="0">
            <a:normAutofit fontScale="90000"/>
          </a:bodyPr>
          <a:lstStyle/>
          <a:p>
            <a:pPr marL="0" lvl="0" indent="0" algn="l" rtl="0">
              <a:spcBef>
                <a:spcPts val="0"/>
              </a:spcBef>
              <a:spcAft>
                <a:spcPts val="0"/>
              </a:spcAft>
              <a:buClr>
                <a:srgbClr val="168DBA"/>
              </a:buClr>
              <a:buSzPct val="94460"/>
              <a:buFont typeface="Century Gothic"/>
              <a:buNone/>
            </a:pPr>
            <a:r>
              <a:rPr lang="en-IN" b="1">
                <a:solidFill>
                  <a:srgbClr val="CC4125"/>
                </a:solidFill>
              </a:rPr>
              <a:t> </a:t>
            </a:r>
            <a:r>
              <a:rPr lang="en-IN" sz="3811" b="1">
                <a:solidFill>
                  <a:srgbClr val="CC4125"/>
                </a:solidFill>
              </a:rPr>
              <a:t>INTRODUCTION</a:t>
            </a:r>
            <a:endParaRPr sz="3811">
              <a:solidFill>
                <a:srgbClr val="CC4125"/>
              </a:solidFill>
            </a:endParaRPr>
          </a:p>
        </p:txBody>
      </p:sp>
      <p:pic>
        <p:nvPicPr>
          <p:cNvPr id="108" name="Google Shape;108;p4"/>
          <p:cNvPicPr preferRelativeResize="0"/>
          <p:nvPr/>
        </p:nvPicPr>
        <p:blipFill rotWithShape="1">
          <a:blip r:embed="rId4">
            <a:alphaModFix/>
          </a:blip>
          <a:srcRect l="-16972"/>
          <a:stretch/>
        </p:blipFill>
        <p:spPr>
          <a:xfrm>
            <a:off x="10708825" y="57275"/>
            <a:ext cx="1483175" cy="698125"/>
          </a:xfrm>
          <a:prstGeom prst="rect">
            <a:avLst/>
          </a:prstGeom>
          <a:noFill/>
          <a:ln>
            <a:noFill/>
          </a:ln>
        </p:spPr>
      </p:pic>
      <p:pic>
        <p:nvPicPr>
          <p:cNvPr id="109" name="Google Shape;109;p4"/>
          <p:cNvPicPr preferRelativeResize="0"/>
          <p:nvPr/>
        </p:nvPicPr>
        <p:blipFill>
          <a:blip r:embed="rId5">
            <a:alphaModFix/>
          </a:blip>
          <a:stretch>
            <a:fillRect/>
          </a:stretch>
        </p:blipFill>
        <p:spPr>
          <a:xfrm>
            <a:off x="152400" y="1374925"/>
            <a:ext cx="7613449" cy="515189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5"/>
          <p:cNvSpPr txBox="1">
            <a:spLocks noGrp="1"/>
          </p:cNvSpPr>
          <p:nvPr>
            <p:ph type="title"/>
          </p:nvPr>
        </p:nvSpPr>
        <p:spPr>
          <a:xfrm>
            <a:off x="4367900" y="329850"/>
            <a:ext cx="3184200" cy="6906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OBJECTIVES </a:t>
            </a:r>
            <a:endParaRPr>
              <a:solidFill>
                <a:srgbClr val="CC4125"/>
              </a:solidFill>
            </a:endParaRPr>
          </a:p>
        </p:txBody>
      </p:sp>
      <p:sp>
        <p:nvSpPr>
          <p:cNvPr id="115" name="Google Shape;115;p5"/>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5</a:t>
            </a:fld>
            <a:endParaRPr>
              <a:solidFill>
                <a:schemeClr val="dk2"/>
              </a:solidFill>
              <a:latin typeface="Arial"/>
              <a:ea typeface="Arial"/>
              <a:cs typeface="Arial"/>
              <a:sym typeface="Arial"/>
            </a:endParaRPr>
          </a:p>
        </p:txBody>
      </p:sp>
      <p:sp>
        <p:nvSpPr>
          <p:cNvPr id="116" name="Google Shape;116;p5"/>
          <p:cNvSpPr txBox="1"/>
          <p:nvPr/>
        </p:nvSpPr>
        <p:spPr>
          <a:xfrm>
            <a:off x="1002725" y="1378750"/>
            <a:ext cx="10794900" cy="3696000"/>
          </a:xfrm>
          <a:prstGeom prst="rect">
            <a:avLst/>
          </a:prstGeom>
          <a:noFill/>
          <a:ln>
            <a:noFill/>
          </a:ln>
        </p:spPr>
        <p:txBody>
          <a:bodyPr spcFirstLastPara="1" wrap="square" lIns="91425" tIns="91425" rIns="91425" bIns="91425" anchor="t" anchorCtr="0">
            <a:spAutoFit/>
          </a:bodyPr>
          <a:lstStyle/>
          <a:p>
            <a:pPr marL="457200" lvl="0" indent="0" algn="l" rtl="0">
              <a:lnSpc>
                <a:spcPct val="115000"/>
              </a:lnSpc>
              <a:spcBef>
                <a:spcPts val="0"/>
              </a:spcBef>
              <a:spcAft>
                <a:spcPts val="0"/>
              </a:spcAft>
              <a:buNone/>
            </a:pPr>
            <a:r>
              <a:rPr lang="en-IN" sz="2200" b="1">
                <a:solidFill>
                  <a:schemeClr val="dk1"/>
                </a:solidFill>
                <a:latin typeface="Times New Roman"/>
                <a:ea typeface="Times New Roman"/>
                <a:cs typeface="Times New Roman"/>
                <a:sym typeface="Times New Roman"/>
              </a:rPr>
              <a:t>PRIMARY OBJECTIVE:</a:t>
            </a:r>
            <a:endParaRPr sz="2200" b="1">
              <a:solidFill>
                <a:schemeClr val="dk1"/>
              </a:solidFill>
              <a:latin typeface="Times New Roman"/>
              <a:ea typeface="Times New Roman"/>
              <a:cs typeface="Times New Roman"/>
              <a:sym typeface="Times New Roman"/>
            </a:endParaRPr>
          </a:p>
          <a:p>
            <a:pPr marL="457200" lvl="0" indent="0" algn="l" rtl="0">
              <a:lnSpc>
                <a:spcPct val="115000"/>
              </a:lnSpc>
              <a:spcBef>
                <a:spcPts val="0"/>
              </a:spcBef>
              <a:spcAft>
                <a:spcPts val="0"/>
              </a:spcAft>
              <a:buNone/>
            </a:pPr>
            <a:r>
              <a:rPr lang="en-IN" sz="1900">
                <a:solidFill>
                  <a:schemeClr val="dk1"/>
                </a:solidFill>
              </a:rPr>
              <a:t>The purpose of the study was to assess how efficiently the  Health &amp; Wellness Centers of nine districts in Haryana were performing under the Ayushman Bharat Programme.</a:t>
            </a:r>
            <a:endParaRPr sz="1900">
              <a:solidFill>
                <a:schemeClr val="dk1"/>
              </a:solidFill>
            </a:endParaRPr>
          </a:p>
          <a:p>
            <a:pPr marL="0" lvl="0" indent="0" algn="l" rtl="0">
              <a:lnSpc>
                <a:spcPct val="115000"/>
              </a:lnSpc>
              <a:spcBef>
                <a:spcPts val="0"/>
              </a:spcBef>
              <a:spcAft>
                <a:spcPts val="0"/>
              </a:spcAft>
              <a:buNone/>
            </a:pPr>
            <a:endParaRPr sz="2200">
              <a:solidFill>
                <a:schemeClr val="dk1"/>
              </a:solidFill>
              <a:latin typeface="Times New Roman"/>
              <a:ea typeface="Times New Roman"/>
              <a:cs typeface="Times New Roman"/>
              <a:sym typeface="Times New Roman"/>
            </a:endParaRPr>
          </a:p>
          <a:p>
            <a:pPr marL="0" lvl="0" indent="0" algn="l" rtl="0">
              <a:lnSpc>
                <a:spcPct val="115000"/>
              </a:lnSpc>
              <a:spcBef>
                <a:spcPts val="0"/>
              </a:spcBef>
              <a:spcAft>
                <a:spcPts val="0"/>
              </a:spcAft>
              <a:buNone/>
            </a:pPr>
            <a:r>
              <a:rPr lang="en-IN" sz="2200">
                <a:solidFill>
                  <a:schemeClr val="dk1"/>
                </a:solidFill>
                <a:latin typeface="Times New Roman"/>
                <a:ea typeface="Times New Roman"/>
                <a:cs typeface="Times New Roman"/>
                <a:sym typeface="Times New Roman"/>
              </a:rPr>
              <a:t>       </a:t>
            </a:r>
            <a:r>
              <a:rPr lang="en-IN" sz="2200" b="1">
                <a:solidFill>
                  <a:schemeClr val="dk1"/>
                </a:solidFill>
                <a:latin typeface="Times New Roman"/>
                <a:ea typeface="Times New Roman"/>
                <a:cs typeface="Times New Roman"/>
                <a:sym typeface="Times New Roman"/>
              </a:rPr>
              <a:t>SECONDARY OBJECTIVE: </a:t>
            </a:r>
            <a:endParaRPr sz="2200" b="1">
              <a:solidFill>
                <a:schemeClr val="dk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review the HWCs' level of performance in regard to 8 areas of concern in line with the NQAS checklist for HWC-SC.</a:t>
            </a:r>
            <a:endParaRPr sz="1900">
              <a:solidFill>
                <a:schemeClr val="dk1"/>
              </a:solidFill>
            </a:endParaRPr>
          </a:p>
          <a:p>
            <a:pPr marL="457200" lvl="0" indent="0" algn="l" rtl="0">
              <a:lnSpc>
                <a:spcPct val="115000"/>
              </a:lnSpc>
              <a:spcBef>
                <a:spcPts val="0"/>
              </a:spcBef>
              <a:spcAft>
                <a:spcPts val="0"/>
              </a:spcAft>
              <a:buNone/>
            </a:pPr>
            <a:endParaRPr sz="1900">
              <a:solidFill>
                <a:schemeClr val="dk1"/>
              </a:solidFill>
            </a:endParaRPr>
          </a:p>
          <a:p>
            <a:pPr marL="457200" lvl="0" indent="-349250" algn="l" rtl="0">
              <a:lnSpc>
                <a:spcPct val="115000"/>
              </a:lnSpc>
              <a:spcBef>
                <a:spcPts val="0"/>
              </a:spcBef>
              <a:spcAft>
                <a:spcPts val="0"/>
              </a:spcAft>
              <a:buClr>
                <a:schemeClr val="dk1"/>
              </a:buClr>
              <a:buSzPts val="1900"/>
              <a:buAutoNum type="arabicPeriod"/>
            </a:pPr>
            <a:r>
              <a:rPr lang="en-IN" sz="1900">
                <a:solidFill>
                  <a:schemeClr val="dk1"/>
                </a:solidFill>
              </a:rPr>
              <a:t>To evaluate the viability of the entire health care service packages offered throughout the nine districts of Haryana by HWC-SC.</a:t>
            </a:r>
            <a:endParaRPr sz="1900"/>
          </a:p>
        </p:txBody>
      </p:sp>
      <p:sp>
        <p:nvSpPr>
          <p:cNvPr id="117" name="Google Shape;117;p5"/>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18" name="Google Shape;118;p5"/>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6"/>
          <p:cNvSpPr txBox="1">
            <a:spLocks noGrp="1"/>
          </p:cNvSpPr>
          <p:nvPr>
            <p:ph type="title"/>
          </p:nvPr>
        </p:nvSpPr>
        <p:spPr>
          <a:xfrm>
            <a:off x="3778175" y="580125"/>
            <a:ext cx="4506000" cy="6699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a:t>
            </a:r>
            <a:endParaRPr>
              <a:solidFill>
                <a:srgbClr val="CC4125"/>
              </a:solidFill>
            </a:endParaRPr>
          </a:p>
        </p:txBody>
      </p:sp>
      <p:sp>
        <p:nvSpPr>
          <p:cNvPr id="124" name="Google Shape;124;p6"/>
          <p:cNvSpPr txBox="1">
            <a:spLocks noGrp="1"/>
          </p:cNvSpPr>
          <p:nvPr>
            <p:ph type="body" idx="1"/>
          </p:nvPr>
        </p:nvSpPr>
        <p:spPr>
          <a:xfrm>
            <a:off x="1468055" y="1023211"/>
            <a:ext cx="10057500" cy="31191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2400"/>
              </a:spcBef>
              <a:spcAft>
                <a:spcPts val="0"/>
              </a:spcAft>
              <a:buSzPts val="1800"/>
              <a:buNone/>
            </a:pPr>
            <a:r>
              <a:rPr lang="en-IN" b="1" dirty="0">
                <a:latin typeface="Times New Roman"/>
                <a:ea typeface="Times New Roman"/>
                <a:cs typeface="Times New Roman"/>
                <a:sym typeface="Times New Roman"/>
              </a:rPr>
              <a:t>STUDY SETTING :</a:t>
            </a:r>
            <a:r>
              <a:rPr lang="en-IN" dirty="0">
                <a:latin typeface="Times New Roman"/>
                <a:ea typeface="Times New Roman"/>
                <a:cs typeface="Times New Roman"/>
                <a:sym typeface="Times New Roman"/>
              </a:rPr>
              <a:t> The study was conducted in the sub-centres converted to HWCs across the 9 districts of Haryana. </a:t>
            </a:r>
            <a:endParaRPr dirty="0">
              <a:latin typeface="Arial"/>
              <a:ea typeface="Arial"/>
              <a:cs typeface="Arial"/>
              <a:sym typeface="Arial"/>
            </a:endParaRPr>
          </a:p>
          <a:p>
            <a:pPr marL="0" lvl="0" indent="0" algn="l" rtl="0">
              <a:lnSpc>
                <a:spcPct val="100000"/>
              </a:lnSpc>
              <a:spcBef>
                <a:spcPts val="2400"/>
              </a:spcBef>
              <a:spcAft>
                <a:spcPts val="0"/>
              </a:spcAft>
              <a:buSzPts val="1800"/>
              <a:buNone/>
            </a:pPr>
            <a:r>
              <a:rPr lang="en-IN" b="1" dirty="0">
                <a:latin typeface="Times New Roman"/>
                <a:ea typeface="Times New Roman"/>
                <a:cs typeface="Times New Roman"/>
                <a:sym typeface="Times New Roman"/>
              </a:rPr>
              <a:t>STUDY DURATION :</a:t>
            </a:r>
            <a:r>
              <a:rPr lang="en-IN" dirty="0">
                <a:latin typeface="Times New Roman"/>
                <a:ea typeface="Times New Roman"/>
                <a:cs typeface="Times New Roman"/>
                <a:sym typeface="Times New Roman"/>
              </a:rPr>
              <a:t> The study duration was from April 2022 to June 2022.</a:t>
            </a:r>
            <a:endParaRPr dirty="0">
              <a:latin typeface="Arial"/>
              <a:ea typeface="Arial"/>
              <a:cs typeface="Arial"/>
              <a:sym typeface="Arial"/>
            </a:endParaRPr>
          </a:p>
          <a:p>
            <a:pPr marL="0" lvl="0" indent="0" algn="l" rtl="0">
              <a:lnSpc>
                <a:spcPct val="100000"/>
              </a:lnSpc>
              <a:spcBef>
                <a:spcPts val="2400"/>
              </a:spcBef>
              <a:spcAft>
                <a:spcPts val="0"/>
              </a:spcAft>
              <a:buNone/>
            </a:pPr>
            <a:r>
              <a:rPr lang="en-IN" b="1" dirty="0">
                <a:latin typeface="Times New Roman"/>
                <a:ea typeface="Times New Roman"/>
                <a:cs typeface="Times New Roman"/>
                <a:sym typeface="Times New Roman"/>
              </a:rPr>
              <a:t>STUDY DESIGN :</a:t>
            </a:r>
            <a:r>
              <a:rPr lang="en-IN" dirty="0">
                <a:latin typeface="Times New Roman"/>
                <a:ea typeface="Times New Roman"/>
                <a:cs typeface="Times New Roman"/>
                <a:sym typeface="Times New Roman"/>
              </a:rPr>
              <a:t> A Cross-Sectional study was conducted based on observation of the facility under the NQAS checklist for HWC</a:t>
            </a:r>
            <a:endParaRPr dirty="0">
              <a:latin typeface="Times New Roman"/>
              <a:ea typeface="Times New Roman"/>
              <a:cs typeface="Times New Roman"/>
              <a:sym typeface="Times New Roman"/>
            </a:endParaRPr>
          </a:p>
          <a:p>
            <a:pPr marL="0" lvl="0" indent="0" algn="l" rtl="0">
              <a:lnSpc>
                <a:spcPct val="100000"/>
              </a:lnSpc>
              <a:spcBef>
                <a:spcPts val="2400"/>
              </a:spcBef>
              <a:spcAft>
                <a:spcPts val="0"/>
              </a:spcAft>
              <a:buNone/>
            </a:pPr>
            <a:r>
              <a:rPr lang="en-IN" b="1" dirty="0">
                <a:latin typeface="Times New Roman"/>
                <a:ea typeface="Times New Roman"/>
                <a:cs typeface="Times New Roman"/>
                <a:sym typeface="Times New Roman"/>
              </a:rPr>
              <a:t>SAMPLING :</a:t>
            </a:r>
            <a:endParaRPr b="1" dirty="0">
              <a:latin typeface="Times New Roman"/>
              <a:ea typeface="Times New Roman"/>
              <a:cs typeface="Times New Roman"/>
              <a:sym typeface="Times New Roman"/>
            </a:endParaRPr>
          </a:p>
          <a:p>
            <a:pPr marL="0" lvl="0" indent="0" algn="l" rtl="0">
              <a:lnSpc>
                <a:spcPct val="150000"/>
              </a:lnSpc>
              <a:spcBef>
                <a:spcPts val="2400"/>
              </a:spcBef>
              <a:spcAft>
                <a:spcPts val="0"/>
              </a:spcAft>
              <a:buNone/>
            </a:pPr>
            <a:endParaRPr dirty="0">
              <a:latin typeface="Times New Roman"/>
              <a:ea typeface="Times New Roman"/>
              <a:cs typeface="Times New Roman"/>
              <a:sym typeface="Times New Roman"/>
            </a:endParaRPr>
          </a:p>
        </p:txBody>
      </p:sp>
      <p:sp>
        <p:nvSpPr>
          <p:cNvPr id="125" name="Google Shape;125;p6"/>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6</a:t>
            </a:fld>
            <a:endParaRPr>
              <a:solidFill>
                <a:schemeClr val="dk2"/>
              </a:solidFill>
              <a:latin typeface="Arial"/>
              <a:ea typeface="Arial"/>
              <a:cs typeface="Arial"/>
              <a:sym typeface="Arial"/>
            </a:endParaRPr>
          </a:p>
        </p:txBody>
      </p:sp>
      <p:graphicFrame>
        <p:nvGraphicFramePr>
          <p:cNvPr id="126" name="Google Shape;126;p6"/>
          <p:cNvGraphicFramePr/>
          <p:nvPr>
            <p:extLst>
              <p:ext uri="{D42A27DB-BD31-4B8C-83A1-F6EECF244321}">
                <p14:modId xmlns:p14="http://schemas.microsoft.com/office/powerpoint/2010/main" val="3704107073"/>
              </p:ext>
            </p:extLst>
          </p:nvPr>
        </p:nvGraphicFramePr>
        <p:xfrm>
          <a:off x="2703028" y="4904748"/>
          <a:ext cx="8024300" cy="1706760"/>
        </p:xfrm>
        <a:graphic>
          <a:graphicData uri="http://schemas.openxmlformats.org/drawingml/2006/table">
            <a:tbl>
              <a:tblPr>
                <a:noFill/>
                <a:tableStyleId>{9D084413-C86A-4289-B7C7-E5C2A9C988AE}</a:tableStyleId>
              </a:tblPr>
              <a:tblGrid>
                <a:gridCol w="4012150">
                  <a:extLst>
                    <a:ext uri="{9D8B030D-6E8A-4147-A177-3AD203B41FA5}">
                      <a16:colId xmlns:a16="http://schemas.microsoft.com/office/drawing/2014/main" val="20000"/>
                    </a:ext>
                  </a:extLst>
                </a:gridCol>
                <a:gridCol w="4012150">
                  <a:extLst>
                    <a:ext uri="{9D8B030D-6E8A-4147-A177-3AD203B41FA5}">
                      <a16:colId xmlns:a16="http://schemas.microsoft.com/office/drawing/2014/main" val="20001"/>
                    </a:ext>
                  </a:extLst>
                </a:gridCol>
              </a:tblGrid>
              <a:tr h="320550">
                <a:tc>
                  <a:txBody>
                    <a:bodyPr/>
                    <a:lstStyle/>
                    <a:p>
                      <a:pPr marL="0" lvl="0" indent="0" algn="l" rtl="0">
                        <a:spcBef>
                          <a:spcPts val="0"/>
                        </a:spcBef>
                        <a:spcAft>
                          <a:spcPts val="0"/>
                        </a:spcAft>
                        <a:buNone/>
                      </a:pPr>
                      <a:r>
                        <a:rPr lang="en-IN" sz="1600" b="1"/>
                        <a:t>Districts for evaluation</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Pre-defined Sample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320550">
                <a:tc>
                  <a:txBody>
                    <a:bodyPr/>
                    <a:lstStyle/>
                    <a:p>
                      <a:pPr marL="0" lvl="0" indent="0" algn="l" rtl="0">
                        <a:spcBef>
                          <a:spcPts val="0"/>
                        </a:spcBef>
                        <a:spcAft>
                          <a:spcPts val="0"/>
                        </a:spcAft>
                        <a:buNone/>
                      </a:pPr>
                      <a:r>
                        <a:rPr lang="en-IN" sz="1600" b="1" dirty="0"/>
                        <a:t>5 HWCs within each district</a:t>
                      </a:r>
                      <a:endParaRPr sz="1600" b="1"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Random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320550">
                <a:tc>
                  <a:txBody>
                    <a:bodyPr/>
                    <a:lstStyle/>
                    <a:p>
                      <a:pPr marL="0" lvl="0" indent="0" algn="l" rtl="0">
                        <a:spcBef>
                          <a:spcPts val="0"/>
                        </a:spcBef>
                        <a:spcAft>
                          <a:spcPts val="0"/>
                        </a:spcAft>
                        <a:buNone/>
                      </a:pPr>
                      <a:r>
                        <a:rPr lang="en-IN" sz="1600" b="1"/>
                        <a:t>Health workforce</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a:t>Exhaustive Sampling</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320550">
                <a:tc>
                  <a:txBody>
                    <a:bodyPr/>
                    <a:lstStyle/>
                    <a:p>
                      <a:pPr marL="0" lvl="0" indent="0" algn="l" rtl="0">
                        <a:spcBef>
                          <a:spcPts val="0"/>
                        </a:spcBef>
                        <a:spcAft>
                          <a:spcPts val="0"/>
                        </a:spcAft>
                        <a:buNone/>
                      </a:pPr>
                      <a:r>
                        <a:rPr lang="en-IN" sz="1600" b="1"/>
                        <a:t>OPD Patients</a:t>
                      </a:r>
                      <a:endParaRPr sz="1600" b="1"/>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tc>
                  <a:txBody>
                    <a:bodyPr/>
                    <a:lstStyle/>
                    <a:p>
                      <a:pPr marL="0" lvl="0" indent="0" algn="l" rtl="0">
                        <a:spcBef>
                          <a:spcPts val="0"/>
                        </a:spcBef>
                        <a:spcAft>
                          <a:spcPts val="0"/>
                        </a:spcAft>
                        <a:buNone/>
                      </a:pPr>
                      <a:r>
                        <a:rPr lang="en-IN" sz="1600" b="1" dirty="0"/>
                        <a:t>Convenience Sampling</a:t>
                      </a:r>
                      <a:endParaRPr sz="1600" b="1" dirty="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bl>
          </a:graphicData>
        </a:graphic>
      </p:graphicFrame>
      <p:sp>
        <p:nvSpPr>
          <p:cNvPr id="127" name="Google Shape;127;p6"/>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8" name="Google Shape;128;p6"/>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7"/>
          <p:cNvSpPr txBox="1">
            <a:spLocks noGrp="1"/>
          </p:cNvSpPr>
          <p:nvPr>
            <p:ph type="title"/>
          </p:nvPr>
        </p:nvSpPr>
        <p:spPr>
          <a:xfrm>
            <a:off x="4242825" y="309150"/>
            <a:ext cx="4120800" cy="698100"/>
          </a:xfrm>
          <a:prstGeom prst="rect">
            <a:avLst/>
          </a:prstGeom>
          <a:solidFill>
            <a:schemeClr val="lt2"/>
          </a:solidFill>
          <a:ln>
            <a:noFill/>
          </a:ln>
        </p:spPr>
        <p:txBody>
          <a:bodyPr spcFirstLastPara="1" wrap="square" lIns="91425" tIns="45700" rIns="91425" bIns="45700" anchor="t" anchorCtr="0">
            <a:normAutofit/>
          </a:bodyPr>
          <a:lstStyle/>
          <a:p>
            <a:pPr marL="0" lvl="0" indent="0" algn="ctr" rtl="0">
              <a:spcBef>
                <a:spcPts val="0"/>
              </a:spcBef>
              <a:spcAft>
                <a:spcPts val="0"/>
              </a:spcAft>
              <a:buClr>
                <a:srgbClr val="168DBA"/>
              </a:buClr>
              <a:buSzPts val="3600"/>
              <a:buFont typeface="Century Gothic"/>
              <a:buNone/>
            </a:pPr>
            <a:r>
              <a:rPr lang="en-IN" b="1">
                <a:solidFill>
                  <a:srgbClr val="CC4125"/>
                </a:solidFill>
              </a:rPr>
              <a:t>METHODOLOGY </a:t>
            </a:r>
            <a:endParaRPr>
              <a:solidFill>
                <a:srgbClr val="CC4125"/>
              </a:solidFill>
            </a:endParaRPr>
          </a:p>
        </p:txBody>
      </p:sp>
      <p:sp>
        <p:nvSpPr>
          <p:cNvPr id="134" name="Google Shape;134;p7"/>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7</a:t>
            </a:fld>
            <a:endParaRPr>
              <a:solidFill>
                <a:schemeClr val="dk2"/>
              </a:solidFill>
              <a:latin typeface="Arial"/>
              <a:ea typeface="Arial"/>
              <a:cs typeface="Arial"/>
              <a:sym typeface="Arial"/>
            </a:endParaRPr>
          </a:p>
        </p:txBody>
      </p:sp>
      <p:sp>
        <p:nvSpPr>
          <p:cNvPr id="135" name="Google Shape;135;p7"/>
          <p:cNvSpPr txBox="1"/>
          <p:nvPr/>
        </p:nvSpPr>
        <p:spPr>
          <a:xfrm>
            <a:off x="1178550" y="1152900"/>
            <a:ext cx="8604900" cy="4663800"/>
          </a:xfrm>
          <a:prstGeom prst="rect">
            <a:avLst/>
          </a:prstGeom>
          <a:noFill/>
          <a:ln>
            <a:noFill/>
          </a:ln>
        </p:spPr>
        <p:txBody>
          <a:bodyPr spcFirstLastPara="1" wrap="square" lIns="91425" tIns="45700" rIns="91425" bIns="45700" anchor="t" anchorCtr="0">
            <a:spAutoFit/>
          </a:bodyPr>
          <a:lstStyle/>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a:t>
            </a:r>
            <a:endParaRPr sz="2000" b="1"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2000" b="1" dirty="0">
                <a:solidFill>
                  <a:schemeClr val="dk1"/>
                </a:solidFill>
                <a:latin typeface="Times New Roman"/>
                <a:ea typeface="Times New Roman"/>
                <a:cs typeface="Times New Roman"/>
                <a:sym typeface="Times New Roman"/>
              </a:rPr>
              <a:t>            STUDY PARTICIPANTS</a:t>
            </a:r>
            <a:endParaRPr sz="2000" dirty="0">
              <a:solidFill>
                <a:schemeClr val="dk1"/>
              </a:solidFill>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endParaRPr sz="1800" dirty="0">
              <a:solidFill>
                <a:schemeClr val="dk1"/>
              </a:solidFill>
              <a:latin typeface="Times New Roman"/>
              <a:ea typeface="Times New Roman"/>
              <a:cs typeface="Times New Roman"/>
              <a:sym typeface="Times New Roman"/>
            </a:endParaRPr>
          </a:p>
          <a:p>
            <a:pPr marL="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         </a:t>
            </a:r>
            <a:endParaRPr sz="1800" b="1" dirty="0">
              <a:solidFill>
                <a:schemeClr val="dk1"/>
              </a:solidFill>
              <a:latin typeface="Times New Roman"/>
              <a:ea typeface="Times New Roman"/>
              <a:cs typeface="Times New Roman"/>
              <a:sym typeface="Times New Roman"/>
            </a:endParaRPr>
          </a:p>
          <a:p>
            <a:pPr marL="457200" marR="0" lvl="0" indent="0" algn="l" rtl="0">
              <a:spcBef>
                <a:spcPts val="2400"/>
              </a:spcBef>
              <a:spcAft>
                <a:spcPts val="0"/>
              </a:spcAft>
              <a:buNone/>
            </a:pPr>
            <a:r>
              <a:rPr lang="en-IN" sz="1800" b="1" dirty="0">
                <a:solidFill>
                  <a:schemeClr val="dk1"/>
                </a:solidFill>
                <a:latin typeface="Times New Roman"/>
                <a:ea typeface="Times New Roman"/>
                <a:cs typeface="Times New Roman"/>
                <a:sym typeface="Times New Roman"/>
              </a:rPr>
              <a:t>Data tool :</a:t>
            </a:r>
            <a:r>
              <a:rPr lang="en-IN" sz="1800" dirty="0">
                <a:solidFill>
                  <a:schemeClr val="dk1"/>
                </a:solidFill>
                <a:latin typeface="Times New Roman"/>
                <a:ea typeface="Times New Roman"/>
                <a:cs typeface="Times New Roman"/>
                <a:sym typeface="Times New Roman"/>
              </a:rPr>
              <a:t> The NQAS</a:t>
            </a:r>
            <a:r>
              <a:rPr lang="en-IN" sz="1800" baseline="30000" dirty="0">
                <a:solidFill>
                  <a:schemeClr val="dk1"/>
                </a:solidFill>
                <a:latin typeface="Times New Roman"/>
                <a:ea typeface="Times New Roman"/>
                <a:cs typeface="Times New Roman"/>
                <a:sym typeface="Times New Roman"/>
              </a:rPr>
              <a:t>6</a:t>
            </a:r>
            <a:r>
              <a:rPr lang="en-IN" sz="1800" dirty="0">
                <a:solidFill>
                  <a:schemeClr val="dk1"/>
                </a:solidFill>
                <a:latin typeface="Times New Roman"/>
                <a:ea typeface="Times New Roman"/>
                <a:cs typeface="Times New Roman"/>
                <a:sym typeface="Times New Roman"/>
              </a:rPr>
              <a:t> checklist for SC</a:t>
            </a:r>
            <a:r>
              <a:rPr lang="en-IN" sz="1800" baseline="30000" dirty="0">
                <a:solidFill>
                  <a:schemeClr val="dk1"/>
                </a:solidFill>
                <a:latin typeface="Times New Roman"/>
                <a:ea typeface="Times New Roman"/>
                <a:cs typeface="Times New Roman"/>
                <a:sym typeface="Times New Roman"/>
              </a:rPr>
              <a:t>7</a:t>
            </a:r>
            <a:r>
              <a:rPr lang="en-IN" sz="1800" dirty="0">
                <a:solidFill>
                  <a:schemeClr val="dk1"/>
                </a:solidFill>
                <a:latin typeface="Times New Roman"/>
                <a:ea typeface="Times New Roman"/>
                <a:cs typeface="Times New Roman"/>
                <a:sym typeface="Times New Roman"/>
              </a:rPr>
              <a:t> converted to HWC</a:t>
            </a:r>
            <a:r>
              <a:rPr lang="en-IN" sz="1800" baseline="30000" dirty="0">
                <a:solidFill>
                  <a:schemeClr val="dk1"/>
                </a:solidFill>
                <a:latin typeface="Times New Roman"/>
                <a:ea typeface="Times New Roman"/>
                <a:cs typeface="Times New Roman"/>
                <a:sym typeface="Times New Roman"/>
              </a:rPr>
              <a:t>8</a:t>
            </a:r>
            <a:endParaRPr sz="1600" baseline="300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Inclusion:</a:t>
            </a:r>
            <a:r>
              <a:rPr lang="en-IN" sz="1800" dirty="0">
                <a:solidFill>
                  <a:schemeClr val="dk1"/>
                </a:solidFill>
                <a:latin typeface="Times New Roman"/>
                <a:ea typeface="Times New Roman"/>
                <a:cs typeface="Times New Roman"/>
                <a:sym typeface="Times New Roman"/>
              </a:rPr>
              <a:t> The sub centres that were converted in the health and wellness centres.</a:t>
            </a:r>
            <a:endParaRPr sz="1600" dirty="0">
              <a:solidFill>
                <a:schemeClr val="dk1"/>
              </a:solidFill>
              <a:latin typeface="Arial"/>
              <a:ea typeface="Arial"/>
              <a:cs typeface="Arial"/>
              <a:sym typeface="Arial"/>
            </a:endParaRPr>
          </a:p>
          <a:p>
            <a:pPr marL="0" marR="0" lvl="0" indent="0" algn="l" rtl="0">
              <a:lnSpc>
                <a:spcPct val="150000"/>
              </a:lnSpc>
              <a:spcBef>
                <a:spcPts val="2400"/>
              </a:spcBef>
              <a:spcAft>
                <a:spcPts val="0"/>
              </a:spcAft>
              <a:buNone/>
            </a:pPr>
            <a:r>
              <a:rPr lang="en-IN" sz="1800" b="1" dirty="0">
                <a:solidFill>
                  <a:schemeClr val="dk1"/>
                </a:solidFill>
                <a:latin typeface="Times New Roman"/>
                <a:ea typeface="Times New Roman"/>
                <a:cs typeface="Times New Roman"/>
                <a:sym typeface="Times New Roman"/>
              </a:rPr>
              <a:t>        Exclusion:</a:t>
            </a:r>
            <a:r>
              <a:rPr lang="en-IN" sz="1800" dirty="0">
                <a:latin typeface="Times New Roman"/>
                <a:ea typeface="Times New Roman"/>
                <a:cs typeface="Times New Roman"/>
                <a:sym typeface="Times New Roman"/>
              </a:rPr>
              <a:t> Bhiwani and Faridabad were excluded.</a:t>
            </a:r>
            <a:endParaRPr sz="1600" dirty="0">
              <a:latin typeface="Arial"/>
              <a:ea typeface="Arial"/>
              <a:cs typeface="Arial"/>
              <a:sym typeface="Arial"/>
            </a:endParaRPr>
          </a:p>
        </p:txBody>
      </p:sp>
      <p:graphicFrame>
        <p:nvGraphicFramePr>
          <p:cNvPr id="136" name="Google Shape;136;p7"/>
          <p:cNvGraphicFramePr/>
          <p:nvPr/>
        </p:nvGraphicFramePr>
        <p:xfrm>
          <a:off x="6331837" y="1457863"/>
          <a:ext cx="1580825" cy="1981050"/>
        </p:xfrm>
        <a:graphic>
          <a:graphicData uri="http://schemas.openxmlformats.org/drawingml/2006/table">
            <a:tbl>
              <a:tblPr>
                <a:noFill/>
                <a:tableStyleId>{9D084413-C86A-4289-B7C7-E5C2A9C988AE}</a:tableStyleId>
              </a:tblPr>
              <a:tblGrid>
                <a:gridCol w="1580825">
                  <a:extLst>
                    <a:ext uri="{9D8B030D-6E8A-4147-A177-3AD203B41FA5}">
                      <a16:colId xmlns:a16="http://schemas.microsoft.com/office/drawing/2014/main" val="20000"/>
                    </a:ext>
                  </a:extLst>
                </a:gridCol>
              </a:tblGrid>
              <a:tr h="392400">
                <a:tc>
                  <a:txBody>
                    <a:bodyPr/>
                    <a:lstStyle/>
                    <a:p>
                      <a:pPr marL="0" lvl="0" indent="0" algn="ctr" rtl="0">
                        <a:spcBef>
                          <a:spcPts val="0"/>
                        </a:spcBef>
                        <a:spcAft>
                          <a:spcPts val="0"/>
                        </a:spcAft>
                        <a:buNone/>
                      </a:pPr>
                      <a:r>
                        <a:rPr lang="en-IN" b="1"/>
                        <a:t>CHO</a:t>
                      </a:r>
                      <a:r>
                        <a:rPr lang="en-IN" b="1" baseline="30000"/>
                        <a:t>1</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0"/>
                  </a:ext>
                </a:extLst>
              </a:tr>
              <a:tr h="392400">
                <a:tc>
                  <a:txBody>
                    <a:bodyPr/>
                    <a:lstStyle/>
                    <a:p>
                      <a:pPr marL="0" lvl="0" indent="0" algn="ctr" rtl="0">
                        <a:spcBef>
                          <a:spcPts val="0"/>
                        </a:spcBef>
                        <a:spcAft>
                          <a:spcPts val="0"/>
                        </a:spcAft>
                        <a:buNone/>
                      </a:pPr>
                      <a:r>
                        <a:rPr lang="en-IN" b="1"/>
                        <a:t>ANM</a:t>
                      </a:r>
                      <a:r>
                        <a:rPr lang="en-IN" b="1" baseline="30000"/>
                        <a:t>2</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1"/>
                  </a:ext>
                </a:extLst>
              </a:tr>
              <a:tr h="392400">
                <a:tc>
                  <a:txBody>
                    <a:bodyPr/>
                    <a:lstStyle/>
                    <a:p>
                      <a:pPr marL="0" lvl="0" indent="0" algn="ctr" rtl="0">
                        <a:spcBef>
                          <a:spcPts val="0"/>
                        </a:spcBef>
                        <a:spcAft>
                          <a:spcPts val="0"/>
                        </a:spcAft>
                        <a:buNone/>
                      </a:pPr>
                      <a:r>
                        <a:rPr lang="en-IN" b="1"/>
                        <a:t>ASHA</a:t>
                      </a:r>
                      <a:r>
                        <a:rPr lang="en-IN" b="1" baseline="30000"/>
                        <a:t>3</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2"/>
                  </a:ext>
                </a:extLst>
              </a:tr>
              <a:tr h="392400">
                <a:tc>
                  <a:txBody>
                    <a:bodyPr/>
                    <a:lstStyle/>
                    <a:p>
                      <a:pPr marL="0" lvl="0" indent="0" algn="ctr" rtl="0">
                        <a:spcBef>
                          <a:spcPts val="0"/>
                        </a:spcBef>
                        <a:spcAft>
                          <a:spcPts val="0"/>
                        </a:spcAft>
                        <a:buNone/>
                      </a:pPr>
                      <a:r>
                        <a:rPr lang="en-IN" b="1"/>
                        <a:t>MPW</a:t>
                      </a:r>
                      <a:r>
                        <a:rPr lang="en-IN" b="1" baseline="30000"/>
                        <a:t>4</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3"/>
                  </a:ext>
                </a:extLst>
              </a:tr>
              <a:tr h="392400">
                <a:tc>
                  <a:txBody>
                    <a:bodyPr/>
                    <a:lstStyle/>
                    <a:p>
                      <a:pPr marL="0" lvl="0" indent="0" algn="ctr" rtl="0">
                        <a:spcBef>
                          <a:spcPts val="0"/>
                        </a:spcBef>
                        <a:spcAft>
                          <a:spcPts val="0"/>
                        </a:spcAft>
                        <a:buNone/>
                      </a:pPr>
                      <a:r>
                        <a:rPr lang="en-IN" b="1"/>
                        <a:t>OPD Patient</a:t>
                      </a:r>
                      <a:r>
                        <a:rPr lang="en-IN" b="1" baseline="30000"/>
                        <a:t>5</a:t>
                      </a:r>
                      <a:endParaRPr b="1" baseline="30000"/>
                    </a:p>
                  </a:txBody>
                  <a:tcPr marL="91425" marR="91425" marT="91425" marB="91425">
                    <a:lnL w="38100" cap="flat" cmpd="sng">
                      <a:solidFill>
                        <a:srgbClr val="000000"/>
                      </a:solidFill>
                      <a:prstDash val="solid"/>
                      <a:round/>
                      <a:headEnd type="none" w="sm" len="sm"/>
                      <a:tailEnd type="none" w="sm" len="sm"/>
                    </a:lnL>
                    <a:lnR w="38100" cap="flat" cmpd="sng">
                      <a:solidFill>
                        <a:srgbClr val="000000"/>
                      </a:solidFill>
                      <a:prstDash val="solid"/>
                      <a:round/>
                      <a:headEnd type="none" w="sm" len="sm"/>
                      <a:tailEnd type="none" w="sm" len="sm"/>
                    </a:lnR>
                    <a:lnT w="38100" cap="flat" cmpd="sng">
                      <a:solidFill>
                        <a:srgbClr val="000000"/>
                      </a:solidFill>
                      <a:prstDash val="solid"/>
                      <a:round/>
                      <a:headEnd type="none" w="sm" len="sm"/>
                      <a:tailEnd type="none" w="sm" len="sm"/>
                    </a:lnT>
                    <a:lnB w="38100" cap="flat" cmpd="sng">
                      <a:solidFill>
                        <a:srgbClr val="000000"/>
                      </a:solidFill>
                      <a:prstDash val="solid"/>
                      <a:round/>
                      <a:headEnd type="none" w="sm" len="sm"/>
                      <a:tailEnd type="none" w="sm" len="sm"/>
                    </a:lnB>
                    <a:solidFill>
                      <a:srgbClr val="D0E0E3"/>
                    </a:solidFill>
                  </a:tcPr>
                </a:tc>
                <a:extLst>
                  <a:ext uri="{0D108BD9-81ED-4DB2-BD59-A6C34878D82A}">
                    <a16:rowId xmlns:a16="http://schemas.microsoft.com/office/drawing/2014/main" val="10004"/>
                  </a:ext>
                </a:extLst>
              </a:tr>
            </a:tbl>
          </a:graphicData>
        </a:graphic>
      </p:graphicFrame>
      <p:sp>
        <p:nvSpPr>
          <p:cNvPr id="137" name="Google Shape;137;p7"/>
          <p:cNvSpPr/>
          <p:nvPr/>
        </p:nvSpPr>
        <p:spPr>
          <a:xfrm>
            <a:off x="1781946" y="1879332"/>
            <a:ext cx="4120800" cy="811200"/>
          </a:xfrm>
          <a:prstGeom prst="stripedRightArrow">
            <a:avLst>
              <a:gd name="adj1" fmla="val 50000"/>
              <a:gd name="adj2" fmla="val 136052"/>
            </a:avLst>
          </a:prstGeom>
          <a:noFill/>
          <a:ln w="4762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9" name="Google Shape;139;p7"/>
          <p:cNvPicPr preferRelativeResize="0"/>
          <p:nvPr/>
        </p:nvPicPr>
        <p:blipFill rotWithShape="1">
          <a:blip r:embed="rId3">
            <a:alphaModFix/>
          </a:blip>
          <a:srcRect l="-16972"/>
          <a:stretch/>
        </p:blipFill>
        <p:spPr>
          <a:xfrm>
            <a:off x="10708825" y="57275"/>
            <a:ext cx="1483175" cy="698125"/>
          </a:xfrm>
          <a:prstGeom prst="rect">
            <a:avLst/>
          </a:prstGeom>
          <a:noFill/>
          <a:ln>
            <a:noFill/>
          </a:ln>
        </p:spPr>
      </p:pic>
      <p:sp>
        <p:nvSpPr>
          <p:cNvPr id="140" name="Google Shape;140;p7"/>
          <p:cNvSpPr txBox="1"/>
          <p:nvPr/>
        </p:nvSpPr>
        <p:spPr>
          <a:xfrm>
            <a:off x="149675" y="6412650"/>
            <a:ext cx="12042300" cy="646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IN"/>
              <a:t>*</a:t>
            </a:r>
            <a:r>
              <a:rPr lang="en-IN" sz="800">
                <a:solidFill>
                  <a:schemeClr val="dk1"/>
                </a:solidFill>
                <a:latin typeface="Century Gothic"/>
                <a:ea typeface="Century Gothic"/>
                <a:cs typeface="Century Gothic"/>
                <a:sym typeface="Century Gothic"/>
              </a:rPr>
              <a:t>1.community Health Officer, 2. Auxiliary Nurse Midwife, 3.Accredited Social Health Activist, 4.Multipurpose worker, 5.Outpatient Department, 6.National Quality Assurance Standard, 7. Sub centre Health and Wellness Center, 8.Primary Health Centre</a:t>
            </a:r>
            <a:endParaRPr sz="800">
              <a:solidFill>
                <a:schemeClr val="dk1"/>
              </a:solidFill>
              <a:latin typeface="Century Gothic"/>
              <a:ea typeface="Century Gothic"/>
              <a:cs typeface="Century Gothic"/>
              <a:sym typeface="Century Gothic"/>
            </a:endParaRPr>
          </a:p>
          <a:p>
            <a:pPr marL="0" lvl="0" indent="0" algn="l" rtl="0">
              <a:spcBef>
                <a:spcPts val="0"/>
              </a:spcBef>
              <a:spcAft>
                <a:spcPts val="0"/>
              </a:spcAft>
              <a:buNone/>
            </a:pPr>
            <a:endParaRPr sz="800">
              <a:solidFill>
                <a:schemeClr val="dk1"/>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0"/>
          <p:cNvSpPr txBox="1">
            <a:spLocks noGrp="1"/>
          </p:cNvSpPr>
          <p:nvPr>
            <p:ph type="title"/>
          </p:nvPr>
        </p:nvSpPr>
        <p:spPr>
          <a:xfrm>
            <a:off x="4950025" y="308000"/>
            <a:ext cx="2493300" cy="66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2930" b="1">
                <a:solidFill>
                  <a:srgbClr val="A61C00"/>
                </a:solidFill>
              </a:rPr>
              <a:t>Results</a:t>
            </a:r>
            <a:endParaRPr sz="2930">
              <a:solidFill>
                <a:srgbClr val="A61C00"/>
              </a:solidFill>
            </a:endParaRPr>
          </a:p>
        </p:txBody>
      </p:sp>
      <p:sp>
        <p:nvSpPr>
          <p:cNvPr id="167" name="Google Shape;167;p10"/>
          <p:cNvSpPr txBox="1">
            <a:spLocks noGrp="1"/>
          </p:cNvSpPr>
          <p:nvPr>
            <p:ph type="ftr" idx="11"/>
          </p:nvPr>
        </p:nvSpPr>
        <p:spPr>
          <a:xfrm>
            <a:off x="3409649" y="5954683"/>
            <a:ext cx="7620000" cy="365100"/>
          </a:xfrm>
          <a:prstGeom prst="rect">
            <a:avLst/>
          </a:prstGeom>
          <a:noFill/>
          <a:ln>
            <a:noFill/>
          </a:ln>
        </p:spPr>
        <p:txBody>
          <a:bodyPr spcFirstLastPara="1" wrap="square" lIns="91425" tIns="45700" rIns="91425" bIns="45700" anchor="ctr" anchorCtr="0">
            <a:noAutofit/>
          </a:bodyPr>
          <a:lstStyle/>
          <a:p>
            <a:pPr marL="0" lvl="0" indent="0" algn="l" rtl="0">
              <a:lnSpc>
                <a:spcPct val="150000"/>
              </a:lnSpc>
              <a:spcBef>
                <a:spcPts val="1200"/>
              </a:spcBef>
              <a:spcAft>
                <a:spcPts val="1200"/>
              </a:spcAft>
              <a:buClr>
                <a:schemeClr val="dk1"/>
              </a:buClr>
              <a:buSzPts val="1100"/>
              <a:buFont typeface="Arial"/>
              <a:buNone/>
            </a:pPr>
            <a:r>
              <a:rPr lang="en-IN" sz="1600" b="1">
                <a:solidFill>
                  <a:schemeClr val="dk1"/>
                </a:solidFill>
                <a:latin typeface="Times New Roman"/>
                <a:ea typeface="Times New Roman"/>
                <a:cs typeface="Times New Roman"/>
                <a:sym typeface="Times New Roman"/>
              </a:rPr>
              <a:t>Fig3: Overall average score of HWCs</a:t>
            </a:r>
            <a:endParaRPr sz="1300" b="1"/>
          </a:p>
        </p:txBody>
      </p:sp>
      <p:sp>
        <p:nvSpPr>
          <p:cNvPr id="168" name="Google Shape;168;p10"/>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8</a:t>
            </a:fld>
            <a:endParaRPr>
              <a:solidFill>
                <a:schemeClr val="dk2"/>
              </a:solidFill>
              <a:latin typeface="Arial"/>
              <a:ea typeface="Arial"/>
              <a:cs typeface="Arial"/>
              <a:sym typeface="Arial"/>
            </a:endParaRPr>
          </a:p>
        </p:txBody>
      </p:sp>
      <p:sp>
        <p:nvSpPr>
          <p:cNvPr id="169" name="Google Shape;169;p10"/>
          <p:cNvSpPr/>
          <p:nvPr/>
        </p:nvSpPr>
        <p:spPr>
          <a:xfrm>
            <a:off x="0" y="6241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0" name="Google Shape;170;p10"/>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71" name="Google Shape;171;p10"/>
          <p:cNvPicPr preferRelativeResize="0"/>
          <p:nvPr/>
        </p:nvPicPr>
        <p:blipFill>
          <a:blip r:embed="rId4">
            <a:alphaModFix/>
          </a:blip>
          <a:stretch>
            <a:fillRect/>
          </a:stretch>
        </p:blipFill>
        <p:spPr>
          <a:xfrm>
            <a:off x="979725" y="1130300"/>
            <a:ext cx="10276575" cy="4671975"/>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8"/>
          <p:cNvSpPr txBox="1">
            <a:spLocks noGrp="1"/>
          </p:cNvSpPr>
          <p:nvPr>
            <p:ph type="title"/>
          </p:nvPr>
        </p:nvSpPr>
        <p:spPr>
          <a:xfrm>
            <a:off x="1959425" y="5866250"/>
            <a:ext cx="9100500" cy="320100"/>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1200"/>
              </a:spcBef>
              <a:spcAft>
                <a:spcPts val="1200"/>
              </a:spcAft>
              <a:buClr>
                <a:schemeClr val="dk1"/>
              </a:buClr>
              <a:buSzPts val="990"/>
              <a:buFont typeface="Arial"/>
              <a:buNone/>
            </a:pPr>
            <a:r>
              <a:rPr lang="en-IN" sz="1480" b="1">
                <a:solidFill>
                  <a:schemeClr val="dk1"/>
                </a:solidFill>
                <a:latin typeface="Times New Roman"/>
                <a:ea typeface="Times New Roman"/>
                <a:cs typeface="Times New Roman"/>
                <a:sym typeface="Times New Roman"/>
              </a:rPr>
              <a:t>Fig1: Cumulative Compliance % of concerned area of services.</a:t>
            </a:r>
            <a:endParaRPr sz="3640" b="1"/>
          </a:p>
        </p:txBody>
      </p:sp>
      <p:sp>
        <p:nvSpPr>
          <p:cNvPr id="146" name="Google Shape;146;p8"/>
          <p:cNvSpPr txBox="1">
            <a:spLocks noGrp="1"/>
          </p:cNvSpPr>
          <p:nvPr>
            <p:ph type="sldNum" idx="12"/>
          </p:nvPr>
        </p:nvSpPr>
        <p:spPr>
          <a:xfrm>
            <a:off x="531812" y="787782"/>
            <a:ext cx="779767" cy="365125"/>
          </a:xfrm>
          <a:prstGeom prst="rect">
            <a:avLst/>
          </a:prstGeom>
          <a:noFill/>
          <a:ln>
            <a:noFill/>
          </a:ln>
        </p:spPr>
        <p:txBody>
          <a:bodyPr spcFirstLastPara="1" wrap="square" lIns="91425" tIns="45700" rIns="91425" bIns="45700" anchor="ctr" anchorCtr="0">
            <a:normAutofit/>
          </a:bodyPr>
          <a:lstStyle/>
          <a:p>
            <a:pPr marL="0" lvl="0" indent="0" algn="r" rtl="0">
              <a:spcBef>
                <a:spcPts val="0"/>
              </a:spcBef>
              <a:spcAft>
                <a:spcPts val="0"/>
              </a:spcAft>
              <a:buClr>
                <a:srgbClr val="000000"/>
              </a:buClr>
              <a:buFont typeface="Arial"/>
              <a:buNone/>
            </a:pPr>
            <a:fld id="{00000000-1234-1234-1234-123412341234}" type="slidenum">
              <a:rPr lang="en-IN">
                <a:solidFill>
                  <a:schemeClr val="dk2"/>
                </a:solidFill>
                <a:latin typeface="Arial"/>
                <a:ea typeface="Arial"/>
                <a:cs typeface="Arial"/>
                <a:sym typeface="Arial"/>
              </a:rPr>
              <a:t>9</a:t>
            </a:fld>
            <a:endParaRPr>
              <a:solidFill>
                <a:schemeClr val="dk2"/>
              </a:solidFill>
              <a:latin typeface="Arial"/>
              <a:ea typeface="Arial"/>
              <a:cs typeface="Arial"/>
              <a:sym typeface="Arial"/>
            </a:endParaRPr>
          </a:p>
        </p:txBody>
      </p:sp>
      <p:sp>
        <p:nvSpPr>
          <p:cNvPr id="147" name="Google Shape;147;p8"/>
          <p:cNvSpPr txBox="1">
            <a:spLocks noGrp="1"/>
          </p:cNvSpPr>
          <p:nvPr>
            <p:ph type="title"/>
          </p:nvPr>
        </p:nvSpPr>
        <p:spPr>
          <a:xfrm>
            <a:off x="4805950" y="215900"/>
            <a:ext cx="2403900" cy="639900"/>
          </a:xfrm>
          <a:prstGeom prst="rect">
            <a:avLst/>
          </a:prstGeom>
          <a:solidFill>
            <a:schemeClr val="lt2"/>
          </a:solidFill>
          <a:ln>
            <a:noFill/>
          </a:ln>
        </p:spPr>
        <p:txBody>
          <a:bodyPr spcFirstLastPara="1" wrap="square" lIns="91425" tIns="45700" rIns="91425" bIns="45700" anchor="t" anchorCtr="0">
            <a:noAutofit/>
          </a:bodyPr>
          <a:lstStyle/>
          <a:p>
            <a:pPr marL="0" lvl="0" indent="0" algn="ctr" rtl="0">
              <a:spcBef>
                <a:spcPts val="0"/>
              </a:spcBef>
              <a:spcAft>
                <a:spcPts val="0"/>
              </a:spcAft>
              <a:buClr>
                <a:srgbClr val="168DBA"/>
              </a:buClr>
              <a:buSzPts val="3240"/>
              <a:buFont typeface="Century Gothic"/>
              <a:buNone/>
            </a:pPr>
            <a:r>
              <a:rPr lang="en-IN" sz="3730" b="1">
                <a:solidFill>
                  <a:srgbClr val="CC4125"/>
                </a:solidFill>
              </a:rPr>
              <a:t>RESULTS</a:t>
            </a:r>
            <a:r>
              <a:rPr lang="en-IN" sz="3130" b="1">
                <a:solidFill>
                  <a:srgbClr val="CC4125"/>
                </a:solidFill>
              </a:rPr>
              <a:t> </a:t>
            </a:r>
            <a:endParaRPr sz="3130">
              <a:solidFill>
                <a:srgbClr val="CC4125"/>
              </a:solidFill>
            </a:endParaRPr>
          </a:p>
        </p:txBody>
      </p:sp>
      <p:sp>
        <p:nvSpPr>
          <p:cNvPr id="148" name="Google Shape;148;p8"/>
          <p:cNvSpPr/>
          <p:nvPr/>
        </p:nvSpPr>
        <p:spPr>
          <a:xfrm>
            <a:off x="0" y="547900"/>
            <a:ext cx="2156700" cy="669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49" name="Google Shape;149;p8"/>
          <p:cNvPicPr preferRelativeResize="0"/>
          <p:nvPr/>
        </p:nvPicPr>
        <p:blipFill rotWithShape="1">
          <a:blip r:embed="rId3">
            <a:alphaModFix/>
          </a:blip>
          <a:srcRect l="-16972"/>
          <a:stretch/>
        </p:blipFill>
        <p:spPr>
          <a:xfrm>
            <a:off x="10708825" y="57275"/>
            <a:ext cx="1483175" cy="698125"/>
          </a:xfrm>
          <a:prstGeom prst="rect">
            <a:avLst/>
          </a:prstGeom>
          <a:noFill/>
          <a:ln>
            <a:noFill/>
          </a:ln>
        </p:spPr>
      </p:pic>
      <p:pic>
        <p:nvPicPr>
          <p:cNvPr id="150" name="Google Shape;150;p8"/>
          <p:cNvPicPr preferRelativeResize="0"/>
          <p:nvPr/>
        </p:nvPicPr>
        <p:blipFill>
          <a:blip r:embed="rId4">
            <a:alphaModFix/>
          </a:blip>
          <a:stretch>
            <a:fillRect/>
          </a:stretch>
        </p:blipFill>
        <p:spPr>
          <a:xfrm>
            <a:off x="531800" y="1446400"/>
            <a:ext cx="11203925" cy="4267450"/>
          </a:xfrm>
          <a:prstGeom prst="rect">
            <a:avLst/>
          </a:prstGeom>
          <a:noFill/>
          <a:ln w="38100" cap="flat" cmpd="sng">
            <a:solidFill>
              <a:schemeClr val="dk2"/>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1334</Words>
  <Application>Microsoft Office PowerPoint</Application>
  <PresentationFormat>Widescreen</PresentationFormat>
  <Paragraphs>179</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Times New Roman</vt:lpstr>
      <vt:lpstr>Century Gothic</vt:lpstr>
      <vt:lpstr>Simple Light</vt:lpstr>
      <vt:lpstr>  Haryana State Health Resource Centre, NHM Haryana</vt:lpstr>
      <vt:lpstr>APPROVAL</vt:lpstr>
      <vt:lpstr>INTRODUCTION </vt:lpstr>
      <vt:lpstr> INTRODUCTION</vt:lpstr>
      <vt:lpstr>OBJECTIVES </vt:lpstr>
      <vt:lpstr>METHODOLOGY</vt:lpstr>
      <vt:lpstr>METHODOLOGY </vt:lpstr>
      <vt:lpstr>Results</vt:lpstr>
      <vt:lpstr>Fig1: Cumulative Compliance % of concerned area of services.</vt:lpstr>
      <vt:lpstr>RESULTS</vt:lpstr>
      <vt:lpstr>DISCUSSION</vt:lpstr>
      <vt:lpstr>DISCUSSION </vt:lpstr>
      <vt:lpstr>LIMITATIONS OF STUDY </vt:lpstr>
      <vt:lpstr>CONCLUSION</vt:lpstr>
      <vt:lpstr>REFERENCES </vt:lpstr>
      <vt:lpstr>PowerPoint Presentation</vt:lpstr>
      <vt:lpstr>Thank You</vt:lpstr>
      <vt:lpstr>INTERNSHIP EXPERIENCES</vt:lpstr>
      <vt:lpstr>SUGGESTIONS GIVEN TO ORGANIZATION </vt:lpstr>
      <vt:lpstr>PICTORIAL JOURNEY</vt:lpstr>
      <vt:lpstr>PICTORIAL JOURNEY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Haryana State Health Resource Centre, NHM Haryana</dc:title>
  <dc:creator>Dr. Sidharth Sekhar Mishra</dc:creator>
  <cp:lastModifiedBy>Rajdeep Dey</cp:lastModifiedBy>
  <cp:revision>8</cp:revision>
  <dcterms:created xsi:type="dcterms:W3CDTF">2022-05-20T15:11:38Z</dcterms:created>
  <dcterms:modified xsi:type="dcterms:W3CDTF">2022-06-26T20:44:48Z</dcterms:modified>
</cp:coreProperties>
</file>