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12778E-4718-4570-A1E4-393F2A787AE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4D97DF-979B-40D9-859A-5C3F764D8D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A7D171-ACE4-49EA-B083-D8BEE40DDE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C9E157-12AE-43E3-8C00-1EE25010F2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869FD5-AEA3-4587-ABA7-C18E9868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785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A9D6DA-3F47-400B-A89B-49C69155B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D03DA2B-3B91-4405-AC54-54558D053C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E2E937-3E80-4DC3-A3E9-1E1954883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A9D4DDA-2E97-4F06-A259-C94D6AFC9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AD46C1-8F14-462C-B4D1-9B1DE7B4C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9719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70B7821-9245-4E69-960C-4F77839A61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749FFDD-6E69-4F22-87D6-9E37F1A545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1B233-0C1A-4458-A03C-FAC6EC4005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044C0-1483-4AB3-AA43-153BD88A71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917151-675D-4844-B772-91922DB431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903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F8742-F445-44AA-BAA1-90B33B7F00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27A6E-113A-4E68-B02B-0DC5701C17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6E3498-6ECE-401C-946E-69D43AE522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3FABB8-7FDE-4A26-9D3A-52420FE349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76FF94-CD37-4DBF-96F2-015B54664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370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DF584B-99C5-4A62-AA75-0723354DB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90A7F5-DCFB-4D14-940C-BED34FCB3A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3A5E37-47F0-408B-8BE5-B56F47215B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8DD969-0667-490A-8075-7E5C0C60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CB844A-B8AE-4127-80A0-989D2E990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7486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1F7B3-26AA-4CF8-B03C-023441E08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2DC5B4-B47F-4261-88CB-ECD41AEF7C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AC7B9C-5B1F-44C6-9C85-E09D7680E1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88A877-6A87-4F16-878B-C43D57E2F7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C672617-0808-4455-B875-34827F6F5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728021-E32B-4507-AB34-951417905E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5119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93520-0709-4778-9814-375A9ED16F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226EE6F-BCF4-4A5C-8266-A0DBE4C281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640FB5-CE33-4C1A-BDF7-4BD2E8F1F3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708D3B-3668-482F-8C5F-9CCD38769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6AD7B8F-8FFC-43C0-A857-6D503C7E0FE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2E78967-5D39-4021-815D-059995AF13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0DF37F3-FA1D-4243-A6EC-559B941F2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34AC69-4AFF-4B5C-83D7-E207BA700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508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CF5278-D396-4BDE-993F-8A1DF69CE6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A57667-DA91-4BAE-B525-5B5C22C664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B0E44E-A21F-47E4-A80E-C84004B73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CDE622D-7911-4819-B95A-C5F648D44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010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F1C91D5-4CAA-4D65-AC34-2B056AA08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A196BC1-8D22-4C5E-951E-ACF86DB8A8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87536-7F94-4795-86D8-98FEA4458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558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6F0E14-D198-482C-9122-BEFF1F88DC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BF8F8C-D217-4C8E-BE90-67B8BA33A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22471-5367-490C-A07A-300334A215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A4DFF4-7042-4480-A8A0-59D49A85C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91D296-DD5C-4C51-9C34-4366EAA5C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C2DB94-32F3-4914-84E0-706F6E86DD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3472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C6900-23A7-4029-8F9C-66C5E58CF2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8C52A6-65C6-43C4-9407-EFE83493A4F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5AD649B-785E-4172-AC15-480550EAD1E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6D8724-B38F-4E15-A250-E70F475E62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71E0A6-B210-40FB-BE44-007F2C6451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9E393A-CAD9-4477-9179-DC25314A39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3836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DAE116-EDB2-4189-86FD-598F8F4D6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F8FF08-6571-4510-9626-7C54B3C540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718A70-AA65-4A23-9FA5-CD08000850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DC9C61-E297-4583-AD31-BF116B9C3467}" type="datetimeFigureOut">
              <a:rPr lang="en-US" smtClean="0"/>
              <a:t>8/10/2022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113CC4-10FE-410F-9EC9-F7D84F3EEF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3F0F4D-8E75-44C8-8E8C-725EEFE8806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0CE46D-14A6-4787-85BD-3D02E912F2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049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1F146E-00BF-A294-659F-216BA6B3CA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3D7CD5-00B0-7194-7EE2-11E707F3E2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775A74-480B-DB9C-6EB9-1ADB6AE3F2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86A85F-94F5-CEEF-84AB-113FB46B5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</a:t>
            </a:fld>
            <a:endParaRPr lang="en-IN"/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77E11AF3-DB46-0C8F-C56B-438306804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92719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11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Saransh</dc:creator>
  <cp:lastModifiedBy>Saransh</cp:lastModifiedBy>
  <cp:revision>1</cp:revision>
  <dcterms:created xsi:type="dcterms:W3CDTF">2022-08-10T16:31:34Z</dcterms:created>
  <dcterms:modified xsi:type="dcterms:W3CDTF">2022-08-10T16:32:39Z</dcterms:modified>
</cp:coreProperties>
</file>