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2.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822" r:id="rId1"/>
    <p:sldMasterId id="2147483892" r:id="rId2"/>
    <p:sldMasterId id="2147483927" r:id="rId3"/>
  </p:sldMasterIdLst>
  <p:notesMasterIdLst>
    <p:notesMasterId r:id="rId26"/>
  </p:notesMasterIdLst>
  <p:handoutMasterIdLst>
    <p:handoutMasterId r:id="rId27"/>
  </p:handoutMasterIdLst>
  <p:sldIdLst>
    <p:sldId id="256" r:id="rId4"/>
    <p:sldId id="317" r:id="rId5"/>
    <p:sldId id="318" r:id="rId6"/>
    <p:sldId id="258" r:id="rId7"/>
    <p:sldId id="260" r:id="rId8"/>
    <p:sldId id="320" r:id="rId9"/>
    <p:sldId id="323" r:id="rId10"/>
    <p:sldId id="324" r:id="rId11"/>
    <p:sldId id="326" r:id="rId12"/>
    <p:sldId id="264" r:id="rId13"/>
    <p:sldId id="277" r:id="rId14"/>
    <p:sldId id="265" r:id="rId15"/>
    <p:sldId id="266" r:id="rId16"/>
    <p:sldId id="327" r:id="rId17"/>
    <p:sldId id="267" r:id="rId18"/>
    <p:sldId id="328" r:id="rId19"/>
    <p:sldId id="272" r:id="rId20"/>
    <p:sldId id="269" r:id="rId21"/>
    <p:sldId id="276" r:id="rId22"/>
    <p:sldId id="270" r:id="rId23"/>
    <p:sldId id="271" r:id="rId24"/>
    <p:sldId id="268" r:id="rId25"/>
  </p:sldIdLst>
  <p:sldSz cx="1219835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4" orient="horz" pos="173" userDrawn="1">
          <p15:clr>
            <a:srgbClr val="A4A3A4"/>
          </p15:clr>
        </p15:guide>
        <p15:guide id="5" pos="382" userDrawn="1">
          <p15:clr>
            <a:srgbClr val="A4A3A4"/>
          </p15:clr>
        </p15:guide>
        <p15:guide id="6" pos="7302" userDrawn="1">
          <p15:clr>
            <a:srgbClr val="A4A3A4"/>
          </p15:clr>
        </p15:guide>
        <p15:guide id="7" orient="horz" pos="714" userDrawn="1">
          <p15:clr>
            <a:srgbClr val="A4A3A4"/>
          </p15:clr>
        </p15:guide>
        <p15:guide id="9" orient="horz" pos="4198" userDrawn="1">
          <p15:clr>
            <a:srgbClr val="A4A3A4"/>
          </p15:clr>
        </p15:guide>
        <p15:guide id="10" orient="horz" pos="3840" userDrawn="1">
          <p15:clr>
            <a:srgbClr val="A4A3A4"/>
          </p15:clr>
        </p15:guide>
        <p15:guide id="11" orient="horz" pos="3994" userDrawn="1">
          <p15:clr>
            <a:srgbClr val="A4A3A4"/>
          </p15:clr>
        </p15:guide>
        <p15:guide id="12" pos="3844" userDrawn="1">
          <p15:clr>
            <a:srgbClr val="A4A3A4"/>
          </p15:clr>
        </p15:guide>
      </p15:sldGuideLst>
    </p:ext>
    <p:ext uri="{2D200454-40CA-4A62-9FC3-DE9A4176ACB9}">
      <p15:notesGuideLst xmlns:p15="http://schemas.microsoft.com/office/powerpoint/2012/main">
        <p15:guide id="1" orient="horz" pos="2909">
          <p15:clr>
            <a:srgbClr val="A4A3A4"/>
          </p15:clr>
        </p15:guide>
        <p15:guide id="2" pos="218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47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600"/>
    <a:srgbClr val="747480"/>
    <a:srgbClr val="FFFFFF"/>
    <a:srgbClr val="C4C4CD"/>
    <a:srgbClr val="2E2E38"/>
    <a:srgbClr val="808080"/>
    <a:srgbClr val="000000"/>
    <a:srgbClr val="FF9A91"/>
    <a:srgbClr val="FF00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960" autoAdjust="0"/>
  </p:normalViewPr>
  <p:slideViewPr>
    <p:cSldViewPr snapToGrid="0" snapToObjects="1" showGuides="1">
      <p:cViewPr varScale="1">
        <p:scale>
          <a:sx n="86" d="100"/>
          <a:sy n="86" d="100"/>
        </p:scale>
        <p:origin x="324" y="96"/>
      </p:cViewPr>
      <p:guideLst>
        <p:guide orient="horz" pos="173"/>
        <p:guide pos="382"/>
        <p:guide pos="7302"/>
        <p:guide orient="horz" pos="714"/>
        <p:guide orient="horz" pos="4198"/>
        <p:guide orient="horz" pos="3840"/>
        <p:guide orient="horz" pos="3994"/>
        <p:guide pos="3844"/>
      </p:guideLst>
    </p:cSldViewPr>
  </p:slideViewPr>
  <p:outlineViewPr>
    <p:cViewPr>
      <p:scale>
        <a:sx n="33" d="100"/>
        <a:sy n="33" d="100"/>
      </p:scale>
      <p:origin x="0" y="-7090"/>
    </p:cViewPr>
  </p:outlineViewPr>
  <p:notesTextViewPr>
    <p:cViewPr>
      <p:scale>
        <a:sx n="50" d="100"/>
        <a:sy n="50" d="100"/>
      </p:scale>
      <p:origin x="0" y="0"/>
    </p:cViewPr>
  </p:notesTextViewPr>
  <p:sorterViewPr>
    <p:cViewPr>
      <p:scale>
        <a:sx n="50" d="100"/>
        <a:sy n="50" d="100"/>
      </p:scale>
      <p:origin x="0" y="-1570"/>
    </p:cViewPr>
  </p:sorterViewPr>
  <p:notesViewPr>
    <p:cSldViewPr snapToGrid="0" snapToObjects="1" showGuides="1">
      <p:cViewPr varScale="1">
        <p:scale>
          <a:sx n="80" d="100"/>
          <a:sy n="80" d="100"/>
        </p:scale>
        <p:origin x="-2004" y="-96"/>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commentAuthors" Target="commentAuthor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BEC1A3-ED0F-4206-A697-30FF66968971}" type="doc">
      <dgm:prSet loTypeId="urn:microsoft.com/office/officeart/2009/3/layout/IncreasingArrowsProcess" loCatId="process" qsTypeId="urn:microsoft.com/office/officeart/2005/8/quickstyle/simple1" qsCatId="simple" csTypeId="urn:microsoft.com/office/officeart/2005/8/colors/colorful1" csCatId="colorful" phldr="1"/>
      <dgm:spPr/>
      <dgm:t>
        <a:bodyPr/>
        <a:lstStyle/>
        <a:p>
          <a:endParaRPr lang="en-IN"/>
        </a:p>
      </dgm:t>
    </dgm:pt>
    <dgm:pt modelId="{7D5A1F01-070A-49CA-A725-BD5BE987776A}">
      <dgm:prSet phldrT="[Text]"/>
      <dgm:spPr>
        <a:xfrm>
          <a:off x="0" y="81150"/>
          <a:ext cx="9361791" cy="1363433"/>
        </a:xfrm>
        <a:prstGeom prst="rightArrow">
          <a:avLst>
            <a:gd name="adj1" fmla="val 50000"/>
            <a:gd name="adj2" fmla="val 50000"/>
          </a:avLst>
        </a:prstGeom>
        <a:solidFill>
          <a:srgbClr val="ED7D31">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IN">
              <a:solidFill>
                <a:sysClr val="window" lastClr="FFFFFF"/>
              </a:solidFill>
              <a:latin typeface="Calibri" panose="020F0502020204030204"/>
              <a:ea typeface="+mn-ea"/>
              <a:cs typeface="+mn-cs"/>
            </a:rPr>
            <a:t>Milestone 1</a:t>
          </a:r>
        </a:p>
      </dgm:t>
    </dgm:pt>
    <dgm:pt modelId="{8B8F0112-90D4-49E0-84CA-032E43982A54}" type="parTrans" cxnId="{71350E5C-BA34-438B-96DD-62D20AF3D2C3}">
      <dgm:prSet/>
      <dgm:spPr/>
      <dgm:t>
        <a:bodyPr/>
        <a:lstStyle/>
        <a:p>
          <a:endParaRPr lang="en-IN"/>
        </a:p>
      </dgm:t>
    </dgm:pt>
    <dgm:pt modelId="{16C7B193-E521-43F2-9F1B-B420616FF103}" type="sibTrans" cxnId="{71350E5C-BA34-438B-96DD-62D20AF3D2C3}">
      <dgm:prSet/>
      <dgm:spPr/>
      <dgm:t>
        <a:bodyPr/>
        <a:lstStyle/>
        <a:p>
          <a:endParaRPr lang="en-IN"/>
        </a:p>
      </dgm:t>
    </dgm:pt>
    <dgm:pt modelId="{1E67F0B8-799D-4AE3-A87B-26AB16D1A7DB}">
      <dgm:prSet phldrT="[Text]" custT="1"/>
      <dgm:spPr>
        <a:xfrm>
          <a:off x="0" y="1132553"/>
          <a:ext cx="2883431" cy="2626474"/>
        </a:xfrm>
        <a:prstGeom prst="rect">
          <a:avLst/>
        </a:prstGeom>
        <a:solidFill>
          <a:sysClr val="window" lastClr="FFFFFF">
            <a:hueOff val="0"/>
            <a:satOff val="0"/>
            <a:lumOff val="0"/>
            <a:alphaOff val="0"/>
          </a:sysClr>
        </a:solidFill>
        <a:ln w="12700" cap="flat" cmpd="sng" algn="ctr">
          <a:solidFill>
            <a:srgbClr val="ED7D31">
              <a:hueOff val="0"/>
              <a:satOff val="0"/>
              <a:lumOff val="0"/>
              <a:alphaOff val="0"/>
            </a:srgbClr>
          </a:solidFill>
          <a:prstDash val="solid"/>
          <a:miter lim="800000"/>
        </a:ln>
        <a:effectLst/>
      </dgm:spPr>
      <dgm:t>
        <a:bodyPr/>
        <a:lstStyle/>
        <a:p>
          <a:pPr>
            <a:buFont typeface="Arial" panose="020B0604020202020204" pitchFamily="34" charset="0"/>
            <a:buChar char="•"/>
          </a:pPr>
          <a:endParaRPr lang="en-IN" sz="2000" dirty="0">
            <a:solidFill>
              <a:sysClr val="windowText" lastClr="000000">
                <a:hueOff val="0"/>
                <a:satOff val="0"/>
                <a:lumOff val="0"/>
                <a:alphaOff val="0"/>
              </a:sysClr>
            </a:solidFill>
            <a:latin typeface="EYInterstate Light" panose="02000506000000020004" pitchFamily="2" charset="0"/>
            <a:ea typeface="+mn-ea"/>
            <a:cs typeface="+mn-cs"/>
          </a:endParaRPr>
        </a:p>
        <a:p>
          <a:pPr>
            <a:buFont typeface="Arial" panose="020B0604020202020204" pitchFamily="34" charset="0"/>
            <a:buChar char="•"/>
          </a:pPr>
          <a:r>
            <a:rPr lang="en-IN" sz="2000" dirty="0">
              <a:solidFill>
                <a:sysClr val="windowText" lastClr="000000">
                  <a:hueOff val="0"/>
                  <a:satOff val="0"/>
                  <a:lumOff val="0"/>
                  <a:alphaOff val="0"/>
                </a:sysClr>
              </a:solidFill>
              <a:latin typeface="EYInterstate Light" panose="02000506000000020004" pitchFamily="2" charset="0"/>
              <a:ea typeface="+mn-ea"/>
              <a:cs typeface="+mn-cs"/>
            </a:rPr>
            <a:t>Issue Health ID</a:t>
          </a:r>
        </a:p>
        <a:p>
          <a:pPr>
            <a:buFont typeface="Arial" panose="020B0604020202020204" pitchFamily="34" charset="0"/>
            <a:buChar char="•"/>
          </a:pPr>
          <a:endParaRPr lang="en-IN" sz="2000" dirty="0">
            <a:solidFill>
              <a:sysClr val="windowText" lastClr="000000">
                <a:hueOff val="0"/>
                <a:satOff val="0"/>
                <a:lumOff val="0"/>
                <a:alphaOff val="0"/>
              </a:sysClr>
            </a:solidFill>
            <a:latin typeface="EYInterstate Light" panose="02000506000000020004" pitchFamily="2" charset="0"/>
            <a:ea typeface="+mn-ea"/>
            <a:cs typeface="+mn-cs"/>
          </a:endParaRPr>
        </a:p>
        <a:p>
          <a:pPr>
            <a:buFont typeface="Arial" panose="020B0604020202020204" pitchFamily="34" charset="0"/>
            <a:buChar char="•"/>
          </a:pPr>
          <a:r>
            <a:rPr lang="en-IN" sz="2000" dirty="0">
              <a:solidFill>
                <a:sysClr val="windowText" lastClr="000000">
                  <a:hueOff val="0"/>
                  <a:satOff val="0"/>
                  <a:lumOff val="0"/>
                  <a:alphaOff val="0"/>
                </a:sysClr>
              </a:solidFill>
              <a:latin typeface="EYInterstate Light" panose="02000506000000020004" pitchFamily="2" charset="0"/>
              <a:ea typeface="+mn-ea"/>
              <a:cs typeface="+mn-cs"/>
            </a:rPr>
            <a:t>Collect and verify Health IDs</a:t>
          </a:r>
        </a:p>
        <a:p>
          <a:pPr>
            <a:buFont typeface="Arial" panose="020B0604020202020204" pitchFamily="34" charset="0"/>
            <a:buChar char="•"/>
          </a:pPr>
          <a:endParaRPr lang="en-IN" sz="2000" dirty="0">
            <a:solidFill>
              <a:sysClr val="windowText" lastClr="000000">
                <a:hueOff val="0"/>
                <a:satOff val="0"/>
                <a:lumOff val="0"/>
                <a:alphaOff val="0"/>
              </a:sysClr>
            </a:solidFill>
            <a:latin typeface="EYInterstate Light" panose="02000506000000020004" pitchFamily="2" charset="0"/>
            <a:ea typeface="+mn-ea"/>
            <a:cs typeface="+mn-cs"/>
          </a:endParaRPr>
        </a:p>
      </dgm:t>
    </dgm:pt>
    <dgm:pt modelId="{B146B84A-640E-4DEB-9D64-25CDA370CFE6}" type="parTrans" cxnId="{6316C625-0D5E-4C51-94B1-FF0546D38899}">
      <dgm:prSet/>
      <dgm:spPr/>
      <dgm:t>
        <a:bodyPr/>
        <a:lstStyle/>
        <a:p>
          <a:endParaRPr lang="en-IN"/>
        </a:p>
      </dgm:t>
    </dgm:pt>
    <dgm:pt modelId="{33A85E02-288C-4D3A-89E7-91FBCE71A8CB}" type="sibTrans" cxnId="{6316C625-0D5E-4C51-94B1-FF0546D38899}">
      <dgm:prSet/>
      <dgm:spPr/>
      <dgm:t>
        <a:bodyPr/>
        <a:lstStyle/>
        <a:p>
          <a:endParaRPr lang="en-IN"/>
        </a:p>
      </dgm:t>
    </dgm:pt>
    <dgm:pt modelId="{3961A400-7822-469A-B2C4-6F0B9F92B20D}">
      <dgm:prSet phldrT="[Text]"/>
      <dgm:spPr>
        <a:xfrm>
          <a:off x="2883431" y="535627"/>
          <a:ext cx="6478359" cy="1363433"/>
        </a:xfrm>
        <a:prstGeom prst="rightArrow">
          <a:avLst>
            <a:gd name="adj1" fmla="val 50000"/>
            <a:gd name="adj2" fmla="val 50000"/>
          </a:avLst>
        </a:prstGeom>
        <a:solidFill>
          <a:srgbClr val="A5A5A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IN">
              <a:solidFill>
                <a:sysClr val="window" lastClr="FFFFFF"/>
              </a:solidFill>
              <a:latin typeface="Calibri" panose="020F0502020204030204"/>
              <a:ea typeface="+mn-ea"/>
              <a:cs typeface="+mn-cs"/>
            </a:rPr>
            <a:t>Milestone 2</a:t>
          </a:r>
        </a:p>
      </dgm:t>
    </dgm:pt>
    <dgm:pt modelId="{F10655C2-099F-4B9A-9742-AB2565452BC6}" type="parTrans" cxnId="{CD40365C-B553-434A-AB9B-2086FE9740A6}">
      <dgm:prSet/>
      <dgm:spPr/>
      <dgm:t>
        <a:bodyPr/>
        <a:lstStyle/>
        <a:p>
          <a:endParaRPr lang="en-IN"/>
        </a:p>
      </dgm:t>
    </dgm:pt>
    <dgm:pt modelId="{BE75ACA4-C1E4-4E68-B10C-63793C4FA97C}" type="sibTrans" cxnId="{CD40365C-B553-434A-AB9B-2086FE9740A6}">
      <dgm:prSet/>
      <dgm:spPr/>
      <dgm:t>
        <a:bodyPr/>
        <a:lstStyle/>
        <a:p>
          <a:endParaRPr lang="en-IN"/>
        </a:p>
      </dgm:t>
    </dgm:pt>
    <dgm:pt modelId="{F2836426-6C2F-4CB4-96BB-5622A3688ECD}">
      <dgm:prSet phldrT="[Text]" custT="1"/>
      <dgm:spPr>
        <a:xfrm>
          <a:off x="2883431" y="1587031"/>
          <a:ext cx="2883431" cy="2626474"/>
        </a:xfrm>
        <a:prstGeom prst="rect">
          <a:avLst/>
        </a:prstGeom>
        <a:solidFill>
          <a:sysClr val="window" lastClr="FFFFFF">
            <a:hueOff val="0"/>
            <a:satOff val="0"/>
            <a:lumOff val="0"/>
            <a:alphaOff val="0"/>
          </a:sysClr>
        </a:solidFill>
        <a:ln w="12700" cap="flat" cmpd="sng" algn="ctr">
          <a:solidFill>
            <a:srgbClr val="A5A5A5">
              <a:hueOff val="0"/>
              <a:satOff val="0"/>
              <a:lumOff val="0"/>
              <a:alphaOff val="0"/>
            </a:srgbClr>
          </a:solidFill>
          <a:prstDash val="solid"/>
          <a:miter lim="800000"/>
        </a:ln>
        <a:effectLst/>
      </dgm:spPr>
      <dgm:t>
        <a:bodyPr/>
        <a:lstStyle/>
        <a:p>
          <a:pPr>
            <a:buNone/>
          </a:pPr>
          <a:endParaRPr lang="en-IN" sz="2000" dirty="0">
            <a:solidFill>
              <a:sysClr val="windowText" lastClr="000000">
                <a:hueOff val="0"/>
                <a:satOff val="0"/>
                <a:lumOff val="0"/>
                <a:alphaOff val="0"/>
              </a:sysClr>
            </a:solidFill>
            <a:latin typeface="+mn-lt"/>
            <a:ea typeface="+mn-ea"/>
            <a:cs typeface="+mn-cs"/>
          </a:endParaRPr>
        </a:p>
        <a:p>
          <a:pPr>
            <a:buNone/>
          </a:pPr>
          <a:r>
            <a:rPr lang="en-IN" sz="2000" dirty="0">
              <a:solidFill>
                <a:sysClr val="windowText" lastClr="000000">
                  <a:hueOff val="0"/>
                  <a:satOff val="0"/>
                  <a:lumOff val="0"/>
                  <a:alphaOff val="0"/>
                </a:sysClr>
              </a:solidFill>
              <a:latin typeface="+mn-lt"/>
              <a:ea typeface="+mn-ea"/>
              <a:cs typeface="+mn-cs"/>
            </a:rPr>
            <a:t>Implement HIP service</a:t>
          </a:r>
        </a:p>
        <a:p>
          <a:pPr>
            <a:buNone/>
          </a:pPr>
          <a:endParaRPr lang="en-IN" sz="2000" dirty="0">
            <a:solidFill>
              <a:sysClr val="windowText" lastClr="000000">
                <a:hueOff val="0"/>
                <a:satOff val="0"/>
                <a:lumOff val="0"/>
                <a:alphaOff val="0"/>
              </a:sysClr>
            </a:solidFill>
            <a:latin typeface="+mn-lt"/>
            <a:ea typeface="+mn-ea"/>
            <a:cs typeface="+mn-cs"/>
          </a:endParaRPr>
        </a:p>
        <a:p>
          <a:pPr>
            <a:buNone/>
          </a:pPr>
          <a:r>
            <a:rPr lang="en-IN" sz="2000" dirty="0">
              <a:solidFill>
                <a:sysClr val="windowText" lastClr="000000">
                  <a:hueOff val="0"/>
                  <a:satOff val="0"/>
                  <a:lumOff val="0"/>
                  <a:alphaOff val="0"/>
                </a:sysClr>
              </a:solidFill>
              <a:latin typeface="+mn-lt"/>
              <a:ea typeface="+mn-ea"/>
              <a:cs typeface="+mn-cs"/>
            </a:rPr>
            <a:t>Respond to consented data request with data in FHIR Format</a:t>
          </a:r>
        </a:p>
      </dgm:t>
    </dgm:pt>
    <dgm:pt modelId="{18F5C744-A1F2-4D3E-81E6-4260AAEC634D}" type="parTrans" cxnId="{1104AF02-DB8B-4A76-8081-48167407D6A8}">
      <dgm:prSet/>
      <dgm:spPr/>
      <dgm:t>
        <a:bodyPr/>
        <a:lstStyle/>
        <a:p>
          <a:endParaRPr lang="en-IN"/>
        </a:p>
      </dgm:t>
    </dgm:pt>
    <dgm:pt modelId="{E55CD024-0AD9-409D-BEAA-4BF83303E1DA}" type="sibTrans" cxnId="{1104AF02-DB8B-4A76-8081-48167407D6A8}">
      <dgm:prSet/>
      <dgm:spPr/>
      <dgm:t>
        <a:bodyPr/>
        <a:lstStyle/>
        <a:p>
          <a:endParaRPr lang="en-IN"/>
        </a:p>
      </dgm:t>
    </dgm:pt>
    <dgm:pt modelId="{1A77D986-7991-4574-B1CF-86218A2F0CA4}">
      <dgm:prSet phldrT="[Text]"/>
      <dgm:spPr>
        <a:xfrm>
          <a:off x="5766863" y="990105"/>
          <a:ext cx="3594927" cy="1363433"/>
        </a:xfrm>
        <a:prstGeom prst="rightArrow">
          <a:avLst>
            <a:gd name="adj1" fmla="val 50000"/>
            <a:gd name="adj2" fmla="val 50000"/>
          </a:avLst>
        </a:prstGeom>
        <a:solidFill>
          <a:srgbClr val="FFC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IN">
              <a:solidFill>
                <a:sysClr val="window" lastClr="FFFFFF"/>
              </a:solidFill>
              <a:latin typeface="Calibri" panose="020F0502020204030204"/>
              <a:ea typeface="+mn-ea"/>
              <a:cs typeface="+mn-cs"/>
            </a:rPr>
            <a:t>Milestone 3</a:t>
          </a:r>
        </a:p>
      </dgm:t>
    </dgm:pt>
    <dgm:pt modelId="{D1CE5BFB-662E-4E4A-A018-17C5B4E287FC}" type="parTrans" cxnId="{287A330B-2E75-4579-BC11-7E054794F41C}">
      <dgm:prSet/>
      <dgm:spPr/>
      <dgm:t>
        <a:bodyPr/>
        <a:lstStyle/>
        <a:p>
          <a:endParaRPr lang="en-IN"/>
        </a:p>
      </dgm:t>
    </dgm:pt>
    <dgm:pt modelId="{5473B1D6-6292-43DA-B476-DEDD016539C5}" type="sibTrans" cxnId="{287A330B-2E75-4579-BC11-7E054794F41C}">
      <dgm:prSet/>
      <dgm:spPr/>
      <dgm:t>
        <a:bodyPr/>
        <a:lstStyle/>
        <a:p>
          <a:endParaRPr lang="en-IN"/>
        </a:p>
      </dgm:t>
    </dgm:pt>
    <dgm:pt modelId="{83A7D5A2-874E-4395-B6C9-5149232B5C2D}">
      <dgm:prSet phldrT="[Text]" custT="1"/>
      <dgm:spPr>
        <a:xfrm>
          <a:off x="5766863" y="2041509"/>
          <a:ext cx="2883431" cy="2588036"/>
        </a:xfrm>
        <a:prstGeom prst="rect">
          <a:avLst/>
        </a:prstGeom>
        <a:solidFill>
          <a:sysClr val="window" lastClr="FFFFFF">
            <a:hueOff val="0"/>
            <a:satOff val="0"/>
            <a:lumOff val="0"/>
            <a:alphaOff val="0"/>
          </a:sysClr>
        </a:solidFill>
        <a:ln w="12700" cap="flat" cmpd="sng" algn="ctr">
          <a:solidFill>
            <a:srgbClr val="FFC000">
              <a:hueOff val="0"/>
              <a:satOff val="0"/>
              <a:lumOff val="0"/>
              <a:alphaOff val="0"/>
            </a:srgbClr>
          </a:solidFill>
          <a:prstDash val="solid"/>
          <a:miter lim="800000"/>
        </a:ln>
        <a:effectLst/>
      </dgm:spPr>
      <dgm:t>
        <a:bodyPr/>
        <a:lstStyle/>
        <a:p>
          <a:pPr marL="0" lvl="0" algn="l" defTabSz="889000">
            <a:lnSpc>
              <a:spcPct val="90000"/>
            </a:lnSpc>
            <a:spcBef>
              <a:spcPct val="0"/>
            </a:spcBef>
            <a:spcAft>
              <a:spcPct val="35000"/>
            </a:spcAft>
            <a:buNone/>
          </a:pPr>
          <a:endParaRPr lang="en-IN" sz="2000" kern="1200" dirty="0">
            <a:solidFill>
              <a:sysClr val="windowText" lastClr="000000">
                <a:hueOff val="0"/>
                <a:satOff val="0"/>
                <a:lumOff val="0"/>
                <a:alphaOff val="0"/>
              </a:sysClr>
            </a:solidFill>
            <a:latin typeface="EYInterstate Light"/>
            <a:ea typeface="+mn-ea"/>
            <a:cs typeface="+mn-cs"/>
          </a:endParaRPr>
        </a:p>
        <a:p>
          <a:pPr marL="0" lvl="0" algn="l" defTabSz="889000">
            <a:lnSpc>
              <a:spcPct val="90000"/>
            </a:lnSpc>
            <a:spcBef>
              <a:spcPct val="0"/>
            </a:spcBef>
            <a:spcAft>
              <a:spcPct val="35000"/>
            </a:spcAft>
            <a:buNone/>
          </a:pPr>
          <a:r>
            <a:rPr lang="en-IN" sz="2000" kern="1200" dirty="0">
              <a:solidFill>
                <a:sysClr val="windowText" lastClr="000000">
                  <a:hueOff val="0"/>
                  <a:satOff val="0"/>
                  <a:lumOff val="0"/>
                  <a:alphaOff val="0"/>
                </a:sysClr>
              </a:solidFill>
              <a:latin typeface="EYInterstate Light"/>
              <a:ea typeface="+mn-ea"/>
              <a:cs typeface="+mn-cs"/>
            </a:rPr>
            <a:t>Implement HIU service</a:t>
          </a:r>
        </a:p>
        <a:p>
          <a:pPr marL="0" lvl="0" algn="l" defTabSz="889000">
            <a:lnSpc>
              <a:spcPct val="90000"/>
            </a:lnSpc>
            <a:spcBef>
              <a:spcPct val="0"/>
            </a:spcBef>
            <a:spcAft>
              <a:spcPct val="35000"/>
            </a:spcAft>
            <a:buNone/>
          </a:pPr>
          <a:endParaRPr lang="en-IN" sz="2000" kern="1200" dirty="0">
            <a:solidFill>
              <a:sysClr val="windowText" lastClr="000000">
                <a:hueOff val="0"/>
                <a:satOff val="0"/>
                <a:lumOff val="0"/>
                <a:alphaOff val="0"/>
              </a:sysClr>
            </a:solidFill>
            <a:latin typeface="EYInterstate Light"/>
            <a:ea typeface="+mn-ea"/>
            <a:cs typeface="+mn-cs"/>
          </a:endParaRPr>
        </a:p>
        <a:p>
          <a:pPr marL="0" lvl="0" algn="l" defTabSz="889000">
            <a:lnSpc>
              <a:spcPct val="90000"/>
            </a:lnSpc>
            <a:spcBef>
              <a:spcPct val="0"/>
            </a:spcBef>
            <a:spcAft>
              <a:spcPct val="35000"/>
            </a:spcAft>
            <a:buNone/>
          </a:pPr>
          <a:r>
            <a:rPr lang="en-IN" sz="2000" kern="1200" dirty="0">
              <a:solidFill>
                <a:sysClr val="windowText" lastClr="000000">
                  <a:hueOff val="0"/>
                  <a:satOff val="0"/>
                  <a:lumOff val="0"/>
                  <a:alphaOff val="0"/>
                </a:sysClr>
              </a:solidFill>
              <a:latin typeface="EYInterstate Light"/>
              <a:ea typeface="+mn-ea"/>
              <a:cs typeface="+mn-cs"/>
            </a:rPr>
            <a:t>Display medical history with consent</a:t>
          </a:r>
        </a:p>
      </dgm:t>
    </dgm:pt>
    <dgm:pt modelId="{A6AE144B-A8EC-49D9-A260-0BD241D26A69}" type="parTrans" cxnId="{CB140254-C85D-40DE-BA1A-58D81DBF8770}">
      <dgm:prSet/>
      <dgm:spPr/>
      <dgm:t>
        <a:bodyPr/>
        <a:lstStyle/>
        <a:p>
          <a:endParaRPr lang="en-IN"/>
        </a:p>
      </dgm:t>
    </dgm:pt>
    <dgm:pt modelId="{A84C995C-047C-4020-8FB7-767F744C6BBD}" type="sibTrans" cxnId="{CB140254-C85D-40DE-BA1A-58D81DBF8770}">
      <dgm:prSet/>
      <dgm:spPr/>
      <dgm:t>
        <a:bodyPr/>
        <a:lstStyle/>
        <a:p>
          <a:endParaRPr lang="en-IN"/>
        </a:p>
      </dgm:t>
    </dgm:pt>
    <dgm:pt modelId="{2D13C752-8FAD-4249-88C5-EBC798819375}" type="pres">
      <dgm:prSet presAssocID="{6BBEC1A3-ED0F-4206-A697-30FF66968971}" presName="Name0" presStyleCnt="0">
        <dgm:presLayoutVars>
          <dgm:chMax val="5"/>
          <dgm:chPref val="5"/>
          <dgm:dir/>
          <dgm:animLvl val="lvl"/>
        </dgm:presLayoutVars>
      </dgm:prSet>
      <dgm:spPr/>
    </dgm:pt>
    <dgm:pt modelId="{97C3D990-002A-4F5F-B77C-7A9FD6062561}" type="pres">
      <dgm:prSet presAssocID="{7D5A1F01-070A-49CA-A725-BD5BE987776A}" presName="parentText1" presStyleLbl="node1" presStyleIdx="0" presStyleCnt="3">
        <dgm:presLayoutVars>
          <dgm:chMax/>
          <dgm:chPref val="3"/>
          <dgm:bulletEnabled val="1"/>
        </dgm:presLayoutVars>
      </dgm:prSet>
      <dgm:spPr/>
    </dgm:pt>
    <dgm:pt modelId="{42D0A8B0-9C76-408F-8631-F74D938FB84B}" type="pres">
      <dgm:prSet presAssocID="{7D5A1F01-070A-49CA-A725-BD5BE987776A}" presName="childText1" presStyleLbl="solidAlignAcc1" presStyleIdx="0" presStyleCnt="3">
        <dgm:presLayoutVars>
          <dgm:chMax val="0"/>
          <dgm:chPref val="0"/>
          <dgm:bulletEnabled val="1"/>
        </dgm:presLayoutVars>
      </dgm:prSet>
      <dgm:spPr/>
    </dgm:pt>
    <dgm:pt modelId="{95E8E3FE-62F3-4C11-A23A-04CB1398DC39}" type="pres">
      <dgm:prSet presAssocID="{3961A400-7822-469A-B2C4-6F0B9F92B20D}" presName="parentText2" presStyleLbl="node1" presStyleIdx="1" presStyleCnt="3">
        <dgm:presLayoutVars>
          <dgm:chMax/>
          <dgm:chPref val="3"/>
          <dgm:bulletEnabled val="1"/>
        </dgm:presLayoutVars>
      </dgm:prSet>
      <dgm:spPr/>
    </dgm:pt>
    <dgm:pt modelId="{F8B92751-1586-4BE3-AA61-217F70ABEFC1}" type="pres">
      <dgm:prSet presAssocID="{3961A400-7822-469A-B2C4-6F0B9F92B20D}" presName="childText2" presStyleLbl="solidAlignAcc1" presStyleIdx="1" presStyleCnt="3">
        <dgm:presLayoutVars>
          <dgm:chMax val="0"/>
          <dgm:chPref val="0"/>
          <dgm:bulletEnabled val="1"/>
        </dgm:presLayoutVars>
      </dgm:prSet>
      <dgm:spPr/>
    </dgm:pt>
    <dgm:pt modelId="{5159A0E2-247D-468D-87BA-FA13C678120C}" type="pres">
      <dgm:prSet presAssocID="{1A77D986-7991-4574-B1CF-86218A2F0CA4}" presName="parentText3" presStyleLbl="node1" presStyleIdx="2" presStyleCnt="3">
        <dgm:presLayoutVars>
          <dgm:chMax/>
          <dgm:chPref val="3"/>
          <dgm:bulletEnabled val="1"/>
        </dgm:presLayoutVars>
      </dgm:prSet>
      <dgm:spPr/>
    </dgm:pt>
    <dgm:pt modelId="{8B29103B-BFF9-435B-9FDC-2DF806DBC1EF}" type="pres">
      <dgm:prSet presAssocID="{1A77D986-7991-4574-B1CF-86218A2F0CA4}" presName="childText3" presStyleLbl="solidAlignAcc1" presStyleIdx="2" presStyleCnt="3">
        <dgm:presLayoutVars>
          <dgm:chMax val="0"/>
          <dgm:chPref val="0"/>
          <dgm:bulletEnabled val="1"/>
        </dgm:presLayoutVars>
      </dgm:prSet>
      <dgm:spPr/>
    </dgm:pt>
  </dgm:ptLst>
  <dgm:cxnLst>
    <dgm:cxn modelId="{1104AF02-DB8B-4A76-8081-48167407D6A8}" srcId="{3961A400-7822-469A-B2C4-6F0B9F92B20D}" destId="{F2836426-6C2F-4CB4-96BB-5622A3688ECD}" srcOrd="0" destOrd="0" parTransId="{18F5C744-A1F2-4D3E-81E6-4260AAEC634D}" sibTransId="{E55CD024-0AD9-409D-BEAA-4BF83303E1DA}"/>
    <dgm:cxn modelId="{B0F7B703-4FA3-419D-A67A-C2E0F78A1A7A}" type="presOf" srcId="{F2836426-6C2F-4CB4-96BB-5622A3688ECD}" destId="{F8B92751-1586-4BE3-AA61-217F70ABEFC1}" srcOrd="0" destOrd="0" presId="urn:microsoft.com/office/officeart/2009/3/layout/IncreasingArrowsProcess"/>
    <dgm:cxn modelId="{287A330B-2E75-4579-BC11-7E054794F41C}" srcId="{6BBEC1A3-ED0F-4206-A697-30FF66968971}" destId="{1A77D986-7991-4574-B1CF-86218A2F0CA4}" srcOrd="2" destOrd="0" parTransId="{D1CE5BFB-662E-4E4A-A018-17C5B4E287FC}" sibTransId="{5473B1D6-6292-43DA-B476-DEDD016539C5}"/>
    <dgm:cxn modelId="{6316C625-0D5E-4C51-94B1-FF0546D38899}" srcId="{7D5A1F01-070A-49CA-A725-BD5BE987776A}" destId="{1E67F0B8-799D-4AE3-A87B-26AB16D1A7DB}" srcOrd="0" destOrd="0" parTransId="{B146B84A-640E-4DEB-9D64-25CDA370CFE6}" sibTransId="{33A85E02-288C-4D3A-89E7-91FBCE71A8CB}"/>
    <dgm:cxn modelId="{2D93913D-BD31-47EB-8246-5BB17F9C0967}" type="presOf" srcId="{3961A400-7822-469A-B2C4-6F0B9F92B20D}" destId="{95E8E3FE-62F3-4C11-A23A-04CB1398DC39}" srcOrd="0" destOrd="0" presId="urn:microsoft.com/office/officeart/2009/3/layout/IncreasingArrowsProcess"/>
    <dgm:cxn modelId="{71350E5C-BA34-438B-96DD-62D20AF3D2C3}" srcId="{6BBEC1A3-ED0F-4206-A697-30FF66968971}" destId="{7D5A1F01-070A-49CA-A725-BD5BE987776A}" srcOrd="0" destOrd="0" parTransId="{8B8F0112-90D4-49E0-84CA-032E43982A54}" sibTransId="{16C7B193-E521-43F2-9F1B-B420616FF103}"/>
    <dgm:cxn modelId="{CD40365C-B553-434A-AB9B-2086FE9740A6}" srcId="{6BBEC1A3-ED0F-4206-A697-30FF66968971}" destId="{3961A400-7822-469A-B2C4-6F0B9F92B20D}" srcOrd="1" destOrd="0" parTransId="{F10655C2-099F-4B9A-9742-AB2565452BC6}" sibTransId="{BE75ACA4-C1E4-4E68-B10C-63793C4FA97C}"/>
    <dgm:cxn modelId="{064C5770-1154-40F3-A3E9-FBBDCEB86340}" type="presOf" srcId="{83A7D5A2-874E-4395-B6C9-5149232B5C2D}" destId="{8B29103B-BFF9-435B-9FDC-2DF806DBC1EF}" srcOrd="0" destOrd="0" presId="urn:microsoft.com/office/officeart/2009/3/layout/IncreasingArrowsProcess"/>
    <dgm:cxn modelId="{CB140254-C85D-40DE-BA1A-58D81DBF8770}" srcId="{1A77D986-7991-4574-B1CF-86218A2F0CA4}" destId="{83A7D5A2-874E-4395-B6C9-5149232B5C2D}" srcOrd="0" destOrd="0" parTransId="{A6AE144B-A8EC-49D9-A260-0BD241D26A69}" sibTransId="{A84C995C-047C-4020-8FB7-767F744C6BBD}"/>
    <dgm:cxn modelId="{48769F9E-9D71-4824-92E3-530F6995876E}" type="presOf" srcId="{6BBEC1A3-ED0F-4206-A697-30FF66968971}" destId="{2D13C752-8FAD-4249-88C5-EBC798819375}" srcOrd="0" destOrd="0" presId="urn:microsoft.com/office/officeart/2009/3/layout/IncreasingArrowsProcess"/>
    <dgm:cxn modelId="{319DB4AC-124F-4033-9220-4BCF10A58974}" type="presOf" srcId="{7D5A1F01-070A-49CA-A725-BD5BE987776A}" destId="{97C3D990-002A-4F5F-B77C-7A9FD6062561}" srcOrd="0" destOrd="0" presId="urn:microsoft.com/office/officeart/2009/3/layout/IncreasingArrowsProcess"/>
    <dgm:cxn modelId="{8F5991E8-62A8-4390-A2C9-28886E9217A4}" type="presOf" srcId="{1A77D986-7991-4574-B1CF-86218A2F0CA4}" destId="{5159A0E2-247D-468D-87BA-FA13C678120C}" srcOrd="0" destOrd="0" presId="urn:microsoft.com/office/officeart/2009/3/layout/IncreasingArrowsProcess"/>
    <dgm:cxn modelId="{4CCABCFE-9BAC-48F4-99E9-BE68B4D21DB4}" type="presOf" srcId="{1E67F0B8-799D-4AE3-A87B-26AB16D1A7DB}" destId="{42D0A8B0-9C76-408F-8631-F74D938FB84B}" srcOrd="0" destOrd="0" presId="urn:microsoft.com/office/officeart/2009/3/layout/IncreasingArrowsProcess"/>
    <dgm:cxn modelId="{49445AB7-270C-4910-8B33-A8F172C5CA16}" type="presParOf" srcId="{2D13C752-8FAD-4249-88C5-EBC798819375}" destId="{97C3D990-002A-4F5F-B77C-7A9FD6062561}" srcOrd="0" destOrd="0" presId="urn:microsoft.com/office/officeart/2009/3/layout/IncreasingArrowsProcess"/>
    <dgm:cxn modelId="{244C05BD-17C2-45A4-A36A-D46B6EBE745A}" type="presParOf" srcId="{2D13C752-8FAD-4249-88C5-EBC798819375}" destId="{42D0A8B0-9C76-408F-8631-F74D938FB84B}" srcOrd="1" destOrd="0" presId="urn:microsoft.com/office/officeart/2009/3/layout/IncreasingArrowsProcess"/>
    <dgm:cxn modelId="{C2E68CAA-4317-4910-B4E7-CC97C1784081}" type="presParOf" srcId="{2D13C752-8FAD-4249-88C5-EBC798819375}" destId="{95E8E3FE-62F3-4C11-A23A-04CB1398DC39}" srcOrd="2" destOrd="0" presId="urn:microsoft.com/office/officeart/2009/3/layout/IncreasingArrowsProcess"/>
    <dgm:cxn modelId="{84967A31-50A8-45AF-BBA8-CBC56F9154B9}" type="presParOf" srcId="{2D13C752-8FAD-4249-88C5-EBC798819375}" destId="{F8B92751-1586-4BE3-AA61-217F70ABEFC1}" srcOrd="3" destOrd="0" presId="urn:microsoft.com/office/officeart/2009/3/layout/IncreasingArrowsProcess"/>
    <dgm:cxn modelId="{9EC94559-47C8-4EA4-9DC1-AEFD92E793DB}" type="presParOf" srcId="{2D13C752-8FAD-4249-88C5-EBC798819375}" destId="{5159A0E2-247D-468D-87BA-FA13C678120C}" srcOrd="4" destOrd="0" presId="urn:microsoft.com/office/officeart/2009/3/layout/IncreasingArrowsProcess"/>
    <dgm:cxn modelId="{0D848D4D-6EFC-49F8-9C26-31B44F48265E}" type="presParOf" srcId="{2D13C752-8FAD-4249-88C5-EBC798819375}" destId="{8B29103B-BFF9-435B-9FDC-2DF806DBC1EF}" srcOrd="5"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9663E62-2A99-4865-B4D8-2B5261A0B42F}"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IN"/>
        </a:p>
      </dgm:t>
    </dgm:pt>
    <dgm:pt modelId="{F5BEC938-7FD7-459D-A383-982E3A3C757A}">
      <dgm:prSet custT="1"/>
      <dgm:spPr>
        <a:solidFill>
          <a:srgbClr val="FFE600"/>
        </a:solidFill>
      </dgm:spPr>
      <dgm:t>
        <a:bodyPr/>
        <a:lstStyle/>
        <a:p>
          <a:r>
            <a:rPr lang="en-IN" sz="2400" b="1" dirty="0"/>
            <a:t>Primary objective</a:t>
          </a:r>
          <a:r>
            <a:rPr lang="en-IN" sz="3200" b="1" dirty="0"/>
            <a:t>:</a:t>
          </a:r>
          <a:endParaRPr lang="en-IN" sz="3200" dirty="0"/>
        </a:p>
      </dgm:t>
    </dgm:pt>
    <dgm:pt modelId="{F25D8444-3479-4EF9-92B4-D12900BF26E1}" type="parTrans" cxnId="{E79A8CFE-0E57-46E0-ADFD-0AAAD61AE40A}">
      <dgm:prSet/>
      <dgm:spPr/>
      <dgm:t>
        <a:bodyPr/>
        <a:lstStyle/>
        <a:p>
          <a:endParaRPr lang="en-IN"/>
        </a:p>
      </dgm:t>
    </dgm:pt>
    <dgm:pt modelId="{5F283004-8C26-4A71-93D4-C6CF06FABDE8}" type="sibTrans" cxnId="{E79A8CFE-0E57-46E0-ADFD-0AAAD61AE40A}">
      <dgm:prSet/>
      <dgm:spPr/>
      <dgm:t>
        <a:bodyPr/>
        <a:lstStyle/>
        <a:p>
          <a:endParaRPr lang="en-IN"/>
        </a:p>
      </dgm:t>
    </dgm:pt>
    <dgm:pt modelId="{F2DD5106-3C08-4932-8D7E-E62EC78DBFCF}">
      <dgm:prSet custT="1"/>
      <dgm:spPr>
        <a:solidFill>
          <a:srgbClr val="FFE600"/>
        </a:solidFill>
      </dgm:spPr>
      <dgm:t>
        <a:bodyPr/>
        <a:lstStyle/>
        <a:p>
          <a:r>
            <a:rPr lang="en-IN" sz="2400" b="1" dirty="0"/>
            <a:t>Secondary objectives:</a:t>
          </a:r>
          <a:r>
            <a:rPr lang="en-IN" sz="2800" b="1" dirty="0">
              <a:highlight>
                <a:srgbClr val="FFFF00"/>
              </a:highlight>
            </a:rPr>
            <a:t> </a:t>
          </a:r>
          <a:endParaRPr lang="en-IN" sz="2800" dirty="0">
            <a:highlight>
              <a:srgbClr val="FFFF00"/>
            </a:highlight>
          </a:endParaRPr>
        </a:p>
      </dgm:t>
    </dgm:pt>
    <dgm:pt modelId="{EBF14429-92E8-4636-989B-3D1BA95F8997}" type="parTrans" cxnId="{6C3A3917-28D0-4ED5-ADC6-B36A4D630C72}">
      <dgm:prSet/>
      <dgm:spPr/>
      <dgm:t>
        <a:bodyPr/>
        <a:lstStyle/>
        <a:p>
          <a:endParaRPr lang="en-IN"/>
        </a:p>
      </dgm:t>
    </dgm:pt>
    <dgm:pt modelId="{D5B07E3E-2816-4E2C-B215-6801F0DDDC53}" type="sibTrans" cxnId="{6C3A3917-28D0-4ED5-ADC6-B36A4D630C72}">
      <dgm:prSet/>
      <dgm:spPr/>
      <dgm:t>
        <a:bodyPr/>
        <a:lstStyle/>
        <a:p>
          <a:endParaRPr lang="en-IN"/>
        </a:p>
      </dgm:t>
    </dgm:pt>
    <dgm:pt modelId="{4E6608A7-875B-468C-8A5A-73FF1B1140CD}">
      <dgm:prSet custT="1"/>
      <dgm:spPr>
        <a:solidFill>
          <a:srgbClr val="747480">
            <a:alpha val="90000"/>
          </a:srgbClr>
        </a:solidFill>
      </dgm:spPr>
      <dgm:t>
        <a:bodyPr/>
        <a:lstStyle/>
        <a:p>
          <a:r>
            <a:rPr lang="en-IN" sz="1800" dirty="0"/>
            <a:t>To find out the benefits of ABDM to Public health sector. </a:t>
          </a:r>
        </a:p>
      </dgm:t>
    </dgm:pt>
    <dgm:pt modelId="{552234B7-5CFC-4DC6-B848-33C6077349F0}" type="parTrans" cxnId="{04450D75-223F-4199-A547-1334EF4681D8}">
      <dgm:prSet/>
      <dgm:spPr/>
      <dgm:t>
        <a:bodyPr/>
        <a:lstStyle/>
        <a:p>
          <a:endParaRPr lang="en-IN"/>
        </a:p>
      </dgm:t>
    </dgm:pt>
    <dgm:pt modelId="{768F952F-9C8A-4584-B822-53C4E0B49056}" type="sibTrans" cxnId="{04450D75-223F-4199-A547-1334EF4681D8}">
      <dgm:prSet/>
      <dgm:spPr/>
      <dgm:t>
        <a:bodyPr/>
        <a:lstStyle/>
        <a:p>
          <a:endParaRPr lang="en-IN"/>
        </a:p>
      </dgm:t>
    </dgm:pt>
    <dgm:pt modelId="{1D1F7672-FE28-4E75-B53B-81AB5EB96D75}">
      <dgm:prSet custT="1"/>
      <dgm:spPr>
        <a:solidFill>
          <a:srgbClr val="747480">
            <a:alpha val="90000"/>
          </a:srgbClr>
        </a:solidFill>
      </dgm:spPr>
      <dgm:t>
        <a:bodyPr/>
        <a:lstStyle/>
        <a:p>
          <a:r>
            <a:rPr lang="en-IN" sz="1800" dirty="0"/>
            <a:t>To find out the areas of challenge in FHIR implementation.</a:t>
          </a:r>
        </a:p>
      </dgm:t>
    </dgm:pt>
    <dgm:pt modelId="{BE335501-1E61-4788-9E4C-D85BE36E0421}" type="parTrans" cxnId="{31119A57-2455-4E30-B974-B6173B6476B5}">
      <dgm:prSet/>
      <dgm:spPr/>
      <dgm:t>
        <a:bodyPr/>
        <a:lstStyle/>
        <a:p>
          <a:endParaRPr lang="en-IN"/>
        </a:p>
      </dgm:t>
    </dgm:pt>
    <dgm:pt modelId="{8E98BE51-1222-4384-9118-A33B42FC92C6}" type="sibTrans" cxnId="{31119A57-2455-4E30-B974-B6173B6476B5}">
      <dgm:prSet/>
      <dgm:spPr/>
      <dgm:t>
        <a:bodyPr/>
        <a:lstStyle/>
        <a:p>
          <a:endParaRPr lang="en-IN"/>
        </a:p>
      </dgm:t>
    </dgm:pt>
    <dgm:pt modelId="{DDA1C42C-B811-4305-9C97-4A172FE7DC98}">
      <dgm:prSet custT="1"/>
      <dgm:spPr>
        <a:solidFill>
          <a:srgbClr val="747480">
            <a:alpha val="90000"/>
          </a:srgbClr>
        </a:solidFill>
      </dgm:spPr>
      <dgm:t>
        <a:bodyPr/>
        <a:lstStyle/>
        <a:p>
          <a:r>
            <a:rPr lang="en-IN" sz="1800" dirty="0"/>
            <a:t>To find out the underlying issues in digitalization of rural India </a:t>
          </a:r>
        </a:p>
      </dgm:t>
    </dgm:pt>
    <dgm:pt modelId="{4209B68C-6966-43DC-915D-46CC21CA3D32}" type="parTrans" cxnId="{65548CEE-8089-47A7-AE1F-DCFA82242115}">
      <dgm:prSet/>
      <dgm:spPr/>
      <dgm:t>
        <a:bodyPr/>
        <a:lstStyle/>
        <a:p>
          <a:endParaRPr lang="en-IN"/>
        </a:p>
      </dgm:t>
    </dgm:pt>
    <dgm:pt modelId="{415F54B3-BB39-4124-8342-4F6D0FF5E0BA}" type="sibTrans" cxnId="{65548CEE-8089-47A7-AE1F-DCFA82242115}">
      <dgm:prSet/>
      <dgm:spPr/>
      <dgm:t>
        <a:bodyPr/>
        <a:lstStyle/>
        <a:p>
          <a:endParaRPr lang="en-IN"/>
        </a:p>
      </dgm:t>
    </dgm:pt>
    <dgm:pt modelId="{F363D815-86B1-44C2-AA48-5E7DD11ADADB}">
      <dgm:prSet custT="1"/>
      <dgm:spPr>
        <a:solidFill>
          <a:srgbClr val="747480">
            <a:alpha val="90000"/>
          </a:srgbClr>
        </a:solidFill>
      </dgm:spPr>
      <dgm:t>
        <a:bodyPr/>
        <a:lstStyle/>
        <a:p>
          <a:r>
            <a:rPr lang="en-IN" sz="1800" dirty="0"/>
            <a:t>To gain an in-depth understanding of ABDM and find out the challenges faced in   digitalization of health ecosystem</a:t>
          </a:r>
          <a:r>
            <a:rPr lang="en-IN" sz="2000" dirty="0"/>
            <a:t>.</a:t>
          </a:r>
        </a:p>
      </dgm:t>
    </dgm:pt>
    <dgm:pt modelId="{59256D74-082E-4C21-A540-F97C18248613}" type="parTrans" cxnId="{DB2C25AC-CA3B-41B0-B903-BDB955FDCA92}">
      <dgm:prSet/>
      <dgm:spPr/>
      <dgm:t>
        <a:bodyPr/>
        <a:lstStyle/>
        <a:p>
          <a:endParaRPr lang="en-IN"/>
        </a:p>
      </dgm:t>
    </dgm:pt>
    <dgm:pt modelId="{BD07DC51-9E24-447B-9AE5-B0866226E28F}" type="sibTrans" cxnId="{DB2C25AC-CA3B-41B0-B903-BDB955FDCA92}">
      <dgm:prSet/>
      <dgm:spPr/>
      <dgm:t>
        <a:bodyPr/>
        <a:lstStyle/>
        <a:p>
          <a:endParaRPr lang="en-IN"/>
        </a:p>
      </dgm:t>
    </dgm:pt>
    <dgm:pt modelId="{BACE600C-CA42-4B44-BD9D-8BBC56F518F4}">
      <dgm:prSet/>
      <dgm:spPr>
        <a:solidFill>
          <a:srgbClr val="747480">
            <a:alpha val="90000"/>
          </a:srgbClr>
        </a:solidFill>
      </dgm:spPr>
      <dgm:t>
        <a:bodyPr/>
        <a:lstStyle/>
        <a:p>
          <a:endParaRPr lang="en-IN" sz="2100" dirty="0"/>
        </a:p>
      </dgm:t>
    </dgm:pt>
    <dgm:pt modelId="{68A4C17D-5D54-4663-907D-0BDDFC437A73}" type="parTrans" cxnId="{7A4514D3-25B8-4137-8158-B96A84584973}">
      <dgm:prSet/>
      <dgm:spPr/>
      <dgm:t>
        <a:bodyPr/>
        <a:lstStyle/>
        <a:p>
          <a:endParaRPr lang="en-IN"/>
        </a:p>
      </dgm:t>
    </dgm:pt>
    <dgm:pt modelId="{56B4F0CB-B57F-4FA2-BA49-96D9E08D255B}" type="sibTrans" cxnId="{7A4514D3-25B8-4137-8158-B96A84584973}">
      <dgm:prSet/>
      <dgm:spPr/>
      <dgm:t>
        <a:bodyPr/>
        <a:lstStyle/>
        <a:p>
          <a:endParaRPr lang="en-IN"/>
        </a:p>
      </dgm:t>
    </dgm:pt>
    <dgm:pt modelId="{3306EFF9-FA84-4282-8C72-65EDBC179899}">
      <dgm:prSet custT="1"/>
      <dgm:spPr>
        <a:solidFill>
          <a:srgbClr val="747480">
            <a:alpha val="90000"/>
          </a:srgbClr>
        </a:solidFill>
      </dgm:spPr>
      <dgm:t>
        <a:bodyPr/>
        <a:lstStyle/>
        <a:p>
          <a:endParaRPr lang="en-IN" sz="1800" dirty="0"/>
        </a:p>
      </dgm:t>
    </dgm:pt>
    <dgm:pt modelId="{FDAC6A45-5978-448B-B1AE-11F1FD09B1B8}" type="parTrans" cxnId="{8FABDB00-4677-4AEB-9280-1242C98D7F37}">
      <dgm:prSet/>
      <dgm:spPr/>
      <dgm:t>
        <a:bodyPr/>
        <a:lstStyle/>
        <a:p>
          <a:endParaRPr lang="en-IN"/>
        </a:p>
      </dgm:t>
    </dgm:pt>
    <dgm:pt modelId="{221CBF91-4FF5-4F2A-9629-A7DBC00C4B05}" type="sibTrans" cxnId="{8FABDB00-4677-4AEB-9280-1242C98D7F37}">
      <dgm:prSet/>
      <dgm:spPr/>
      <dgm:t>
        <a:bodyPr/>
        <a:lstStyle/>
        <a:p>
          <a:endParaRPr lang="en-IN"/>
        </a:p>
      </dgm:t>
    </dgm:pt>
    <dgm:pt modelId="{9C098C42-DA4E-4B11-BDA6-4EC662260777}" type="pres">
      <dgm:prSet presAssocID="{09663E62-2A99-4865-B4D8-2B5261A0B42F}" presName="Name0" presStyleCnt="0">
        <dgm:presLayoutVars>
          <dgm:dir/>
          <dgm:animLvl val="lvl"/>
          <dgm:resizeHandles/>
        </dgm:presLayoutVars>
      </dgm:prSet>
      <dgm:spPr/>
    </dgm:pt>
    <dgm:pt modelId="{65CBB45E-158A-48F5-939B-47B318A54011}" type="pres">
      <dgm:prSet presAssocID="{F5BEC938-7FD7-459D-A383-982E3A3C757A}" presName="linNode" presStyleCnt="0"/>
      <dgm:spPr/>
    </dgm:pt>
    <dgm:pt modelId="{2162D802-845C-4431-8E5B-9AC6FA997E0D}" type="pres">
      <dgm:prSet presAssocID="{F5BEC938-7FD7-459D-A383-982E3A3C757A}" presName="parentShp" presStyleLbl="node1" presStyleIdx="0" presStyleCnt="2">
        <dgm:presLayoutVars>
          <dgm:bulletEnabled val="1"/>
        </dgm:presLayoutVars>
      </dgm:prSet>
      <dgm:spPr/>
    </dgm:pt>
    <dgm:pt modelId="{51C7371D-2AC9-4678-8310-DFB55D195917}" type="pres">
      <dgm:prSet presAssocID="{F5BEC938-7FD7-459D-A383-982E3A3C757A}" presName="childShp" presStyleLbl="bgAccFollowNode1" presStyleIdx="0" presStyleCnt="2" custScaleX="150151">
        <dgm:presLayoutVars>
          <dgm:bulletEnabled val="1"/>
        </dgm:presLayoutVars>
      </dgm:prSet>
      <dgm:spPr/>
    </dgm:pt>
    <dgm:pt modelId="{88181799-4860-4D96-9FD9-38527CE85E7D}" type="pres">
      <dgm:prSet presAssocID="{5F283004-8C26-4A71-93D4-C6CF06FABDE8}" presName="spacing" presStyleCnt="0"/>
      <dgm:spPr/>
    </dgm:pt>
    <dgm:pt modelId="{7FFD35F8-6C26-4C35-9749-95751E321E9B}" type="pres">
      <dgm:prSet presAssocID="{F2DD5106-3C08-4932-8D7E-E62EC78DBFCF}" presName="linNode" presStyleCnt="0"/>
      <dgm:spPr/>
    </dgm:pt>
    <dgm:pt modelId="{6D65B14F-0864-4733-A690-1F2ABA9C3E70}" type="pres">
      <dgm:prSet presAssocID="{F2DD5106-3C08-4932-8D7E-E62EC78DBFCF}" presName="parentShp" presStyleLbl="node1" presStyleIdx="1" presStyleCnt="2" custScaleY="136040" custLinFactNeighborX="147">
        <dgm:presLayoutVars>
          <dgm:bulletEnabled val="1"/>
        </dgm:presLayoutVars>
      </dgm:prSet>
      <dgm:spPr/>
    </dgm:pt>
    <dgm:pt modelId="{834DA006-AC87-4574-9DE5-2F16BF1975D0}" type="pres">
      <dgm:prSet presAssocID="{F2DD5106-3C08-4932-8D7E-E62EC78DBFCF}" presName="childShp" presStyleLbl="bgAccFollowNode1" presStyleIdx="1" presStyleCnt="2" custScaleX="150535" custScaleY="146211" custLinFactNeighborY="-658">
        <dgm:presLayoutVars>
          <dgm:bulletEnabled val="1"/>
        </dgm:presLayoutVars>
      </dgm:prSet>
      <dgm:spPr/>
    </dgm:pt>
  </dgm:ptLst>
  <dgm:cxnLst>
    <dgm:cxn modelId="{8FABDB00-4677-4AEB-9280-1242C98D7F37}" srcId="{F2DD5106-3C08-4932-8D7E-E62EC78DBFCF}" destId="{3306EFF9-FA84-4282-8C72-65EDBC179899}" srcOrd="0" destOrd="0" parTransId="{FDAC6A45-5978-448B-B1AE-11F1FD09B1B8}" sibTransId="{221CBF91-4FF5-4F2A-9629-A7DBC00C4B05}"/>
    <dgm:cxn modelId="{143AC702-49D0-4CA2-B286-77106864493A}" type="presOf" srcId="{3306EFF9-FA84-4282-8C72-65EDBC179899}" destId="{834DA006-AC87-4574-9DE5-2F16BF1975D0}" srcOrd="0" destOrd="0" presId="urn:microsoft.com/office/officeart/2005/8/layout/vList6"/>
    <dgm:cxn modelId="{31C2AD0E-AEB2-413D-936A-1A281BC5188E}" type="presOf" srcId="{F5BEC938-7FD7-459D-A383-982E3A3C757A}" destId="{2162D802-845C-4431-8E5B-9AC6FA997E0D}" srcOrd="0" destOrd="0" presId="urn:microsoft.com/office/officeart/2005/8/layout/vList6"/>
    <dgm:cxn modelId="{6C3A3917-28D0-4ED5-ADC6-B36A4D630C72}" srcId="{09663E62-2A99-4865-B4D8-2B5261A0B42F}" destId="{F2DD5106-3C08-4932-8D7E-E62EC78DBFCF}" srcOrd="1" destOrd="0" parTransId="{EBF14429-92E8-4636-989B-3D1BA95F8997}" sibTransId="{D5B07E3E-2816-4E2C-B215-6801F0DDDC53}"/>
    <dgm:cxn modelId="{C2526539-196B-49EE-83D1-BE1FAEE8FFA0}" type="presOf" srcId="{4E6608A7-875B-468C-8A5A-73FF1B1140CD}" destId="{834DA006-AC87-4574-9DE5-2F16BF1975D0}" srcOrd="0" destOrd="1" presId="urn:microsoft.com/office/officeart/2005/8/layout/vList6"/>
    <dgm:cxn modelId="{D9ED143A-8CE4-4149-B914-2121605BF5EC}" type="presOf" srcId="{1D1F7672-FE28-4E75-B53B-81AB5EB96D75}" destId="{834DA006-AC87-4574-9DE5-2F16BF1975D0}" srcOrd="0" destOrd="2" presId="urn:microsoft.com/office/officeart/2005/8/layout/vList6"/>
    <dgm:cxn modelId="{9DE6BF68-6F48-4085-B9F4-9DCB53FDF3B4}" type="presOf" srcId="{09663E62-2A99-4865-B4D8-2B5261A0B42F}" destId="{9C098C42-DA4E-4B11-BDA6-4EC662260777}" srcOrd="0" destOrd="0" presId="urn:microsoft.com/office/officeart/2005/8/layout/vList6"/>
    <dgm:cxn modelId="{9EC7556A-3E2B-45BA-9308-A094ED57E853}" type="presOf" srcId="{BACE600C-CA42-4B44-BD9D-8BBC56F518F4}" destId="{51C7371D-2AC9-4678-8310-DFB55D195917}" srcOrd="0" destOrd="0" presId="urn:microsoft.com/office/officeart/2005/8/layout/vList6"/>
    <dgm:cxn modelId="{D808DF4F-4FB4-479C-8ABC-7257044DB102}" type="presOf" srcId="{F2DD5106-3C08-4932-8D7E-E62EC78DBFCF}" destId="{6D65B14F-0864-4733-A690-1F2ABA9C3E70}" srcOrd="0" destOrd="0" presId="urn:microsoft.com/office/officeart/2005/8/layout/vList6"/>
    <dgm:cxn modelId="{04450D75-223F-4199-A547-1334EF4681D8}" srcId="{F2DD5106-3C08-4932-8D7E-E62EC78DBFCF}" destId="{4E6608A7-875B-468C-8A5A-73FF1B1140CD}" srcOrd="1" destOrd="0" parTransId="{552234B7-5CFC-4DC6-B848-33C6077349F0}" sibTransId="{768F952F-9C8A-4584-B822-53C4E0B49056}"/>
    <dgm:cxn modelId="{31119A57-2455-4E30-B974-B6173B6476B5}" srcId="{F2DD5106-3C08-4932-8D7E-E62EC78DBFCF}" destId="{1D1F7672-FE28-4E75-B53B-81AB5EB96D75}" srcOrd="2" destOrd="0" parTransId="{BE335501-1E61-4788-9E4C-D85BE36E0421}" sibTransId="{8E98BE51-1222-4384-9118-A33B42FC92C6}"/>
    <dgm:cxn modelId="{5DCCAF96-CF79-4F86-A77B-1B917C7217D8}" type="presOf" srcId="{F363D815-86B1-44C2-AA48-5E7DD11ADADB}" destId="{51C7371D-2AC9-4678-8310-DFB55D195917}" srcOrd="0" destOrd="1" presId="urn:microsoft.com/office/officeart/2005/8/layout/vList6"/>
    <dgm:cxn modelId="{282054A9-A0B3-4E5F-8F86-B3C7A2545FBF}" type="presOf" srcId="{DDA1C42C-B811-4305-9C97-4A172FE7DC98}" destId="{834DA006-AC87-4574-9DE5-2F16BF1975D0}" srcOrd="0" destOrd="3" presId="urn:microsoft.com/office/officeart/2005/8/layout/vList6"/>
    <dgm:cxn modelId="{DB2C25AC-CA3B-41B0-B903-BDB955FDCA92}" srcId="{F5BEC938-7FD7-459D-A383-982E3A3C757A}" destId="{F363D815-86B1-44C2-AA48-5E7DD11ADADB}" srcOrd="1" destOrd="0" parTransId="{59256D74-082E-4C21-A540-F97C18248613}" sibTransId="{BD07DC51-9E24-447B-9AE5-B0866226E28F}"/>
    <dgm:cxn modelId="{7A4514D3-25B8-4137-8158-B96A84584973}" srcId="{F5BEC938-7FD7-459D-A383-982E3A3C757A}" destId="{BACE600C-CA42-4B44-BD9D-8BBC56F518F4}" srcOrd="0" destOrd="0" parTransId="{68A4C17D-5D54-4663-907D-0BDDFC437A73}" sibTransId="{56B4F0CB-B57F-4FA2-BA49-96D9E08D255B}"/>
    <dgm:cxn modelId="{65548CEE-8089-47A7-AE1F-DCFA82242115}" srcId="{F2DD5106-3C08-4932-8D7E-E62EC78DBFCF}" destId="{DDA1C42C-B811-4305-9C97-4A172FE7DC98}" srcOrd="3" destOrd="0" parTransId="{4209B68C-6966-43DC-915D-46CC21CA3D32}" sibTransId="{415F54B3-BB39-4124-8342-4F6D0FF5E0BA}"/>
    <dgm:cxn modelId="{E79A8CFE-0E57-46E0-ADFD-0AAAD61AE40A}" srcId="{09663E62-2A99-4865-B4D8-2B5261A0B42F}" destId="{F5BEC938-7FD7-459D-A383-982E3A3C757A}" srcOrd="0" destOrd="0" parTransId="{F25D8444-3479-4EF9-92B4-D12900BF26E1}" sibTransId="{5F283004-8C26-4A71-93D4-C6CF06FABDE8}"/>
    <dgm:cxn modelId="{897591C6-06DC-4A1C-8432-1F727214663E}" type="presParOf" srcId="{9C098C42-DA4E-4B11-BDA6-4EC662260777}" destId="{65CBB45E-158A-48F5-939B-47B318A54011}" srcOrd="0" destOrd="0" presId="urn:microsoft.com/office/officeart/2005/8/layout/vList6"/>
    <dgm:cxn modelId="{8A0E20FB-8999-4DBA-83E1-5ECF8A0D704E}" type="presParOf" srcId="{65CBB45E-158A-48F5-939B-47B318A54011}" destId="{2162D802-845C-4431-8E5B-9AC6FA997E0D}" srcOrd="0" destOrd="0" presId="urn:microsoft.com/office/officeart/2005/8/layout/vList6"/>
    <dgm:cxn modelId="{1AA16E36-94F9-47E0-953E-8591DC375249}" type="presParOf" srcId="{65CBB45E-158A-48F5-939B-47B318A54011}" destId="{51C7371D-2AC9-4678-8310-DFB55D195917}" srcOrd="1" destOrd="0" presId="urn:microsoft.com/office/officeart/2005/8/layout/vList6"/>
    <dgm:cxn modelId="{9499B838-6F28-48B8-8B5A-8F49D6E4A9FC}" type="presParOf" srcId="{9C098C42-DA4E-4B11-BDA6-4EC662260777}" destId="{88181799-4860-4D96-9FD9-38527CE85E7D}" srcOrd="1" destOrd="0" presId="urn:microsoft.com/office/officeart/2005/8/layout/vList6"/>
    <dgm:cxn modelId="{C2B1BA7B-6626-4C44-8B39-8873D2F68DF4}" type="presParOf" srcId="{9C098C42-DA4E-4B11-BDA6-4EC662260777}" destId="{7FFD35F8-6C26-4C35-9749-95751E321E9B}" srcOrd="2" destOrd="0" presId="urn:microsoft.com/office/officeart/2005/8/layout/vList6"/>
    <dgm:cxn modelId="{BC4AD420-2360-4EA8-8DAA-25937A5DFE2D}" type="presParOf" srcId="{7FFD35F8-6C26-4C35-9749-95751E321E9B}" destId="{6D65B14F-0864-4733-A690-1F2ABA9C3E70}" srcOrd="0" destOrd="0" presId="urn:microsoft.com/office/officeart/2005/8/layout/vList6"/>
    <dgm:cxn modelId="{56803F14-ED07-4581-8DC3-31B3C9D14277}" type="presParOf" srcId="{7FFD35F8-6C26-4C35-9749-95751E321E9B}" destId="{834DA006-AC87-4574-9DE5-2F16BF1975D0}"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E0FC579-E938-4DCD-BDDE-CFC98541EE93}"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IN"/>
        </a:p>
      </dgm:t>
    </dgm:pt>
    <dgm:pt modelId="{E7FD29D1-5BC1-4621-A4D7-CCEC894FDCA1}">
      <dgm:prSet/>
      <dgm:spPr>
        <a:solidFill>
          <a:srgbClr val="747480"/>
        </a:solidFill>
      </dgm:spPr>
      <dgm:t>
        <a:bodyPr/>
        <a:lstStyle/>
        <a:p>
          <a:r>
            <a:rPr lang="en-IN" b="1" dirty="0">
              <a:solidFill>
                <a:schemeClr val="tx1"/>
              </a:solidFill>
            </a:rPr>
            <a:t>Business Requirement Documentation (SRS &amp; FRS)</a:t>
          </a:r>
        </a:p>
      </dgm:t>
    </dgm:pt>
    <dgm:pt modelId="{776864D8-2291-4012-9EF6-110FF68F239B}" type="parTrans" cxnId="{DEE22ECF-7CE0-4A04-AE0D-364C1A927AAD}">
      <dgm:prSet/>
      <dgm:spPr/>
      <dgm:t>
        <a:bodyPr/>
        <a:lstStyle/>
        <a:p>
          <a:endParaRPr lang="en-IN"/>
        </a:p>
      </dgm:t>
    </dgm:pt>
    <dgm:pt modelId="{2D0233F1-B7EC-4DC7-ABC7-E8110217113D}" type="sibTrans" cxnId="{DEE22ECF-7CE0-4A04-AE0D-364C1A927AAD}">
      <dgm:prSet/>
      <dgm:spPr/>
      <dgm:t>
        <a:bodyPr/>
        <a:lstStyle/>
        <a:p>
          <a:endParaRPr lang="en-IN"/>
        </a:p>
      </dgm:t>
    </dgm:pt>
    <dgm:pt modelId="{5B19A424-D6C6-4937-9DD7-66DC34422C95}">
      <dgm:prSet/>
      <dgm:spPr>
        <a:solidFill>
          <a:srgbClr val="747480"/>
        </a:solidFill>
      </dgm:spPr>
      <dgm:t>
        <a:bodyPr/>
        <a:lstStyle/>
        <a:p>
          <a:r>
            <a:rPr lang="en-IN" b="1" dirty="0">
              <a:solidFill>
                <a:schemeClr val="tx1"/>
              </a:solidFill>
            </a:rPr>
            <a:t>Understanding of FHIR, SNOMED CT</a:t>
          </a:r>
        </a:p>
      </dgm:t>
    </dgm:pt>
    <dgm:pt modelId="{D1A66588-CD62-421A-86BA-3B17502A0246}" type="parTrans" cxnId="{816EA5E6-FF10-4D51-AB15-A95F9DEE7886}">
      <dgm:prSet/>
      <dgm:spPr/>
      <dgm:t>
        <a:bodyPr/>
        <a:lstStyle/>
        <a:p>
          <a:endParaRPr lang="en-IN"/>
        </a:p>
      </dgm:t>
    </dgm:pt>
    <dgm:pt modelId="{7FBBC36F-EFC1-4E0B-8593-32D6B962858D}" type="sibTrans" cxnId="{816EA5E6-FF10-4D51-AB15-A95F9DEE7886}">
      <dgm:prSet/>
      <dgm:spPr/>
      <dgm:t>
        <a:bodyPr/>
        <a:lstStyle/>
        <a:p>
          <a:endParaRPr lang="en-IN"/>
        </a:p>
      </dgm:t>
    </dgm:pt>
    <dgm:pt modelId="{E6AFB01F-C609-42C4-86CE-189A88CF9B33}">
      <dgm:prSet/>
      <dgm:spPr>
        <a:solidFill>
          <a:srgbClr val="747480"/>
        </a:solidFill>
      </dgm:spPr>
      <dgm:t>
        <a:bodyPr/>
        <a:lstStyle/>
        <a:p>
          <a:r>
            <a:rPr lang="en-IN" b="1" dirty="0">
              <a:solidFill>
                <a:schemeClr val="tx1"/>
              </a:solidFill>
            </a:rPr>
            <a:t>APIs testing on POSTMAN</a:t>
          </a:r>
        </a:p>
      </dgm:t>
    </dgm:pt>
    <dgm:pt modelId="{66A98727-AA59-4D00-B441-3FADFDE9CB40}" type="parTrans" cxnId="{8A5026AB-2EF3-48E1-94BB-9B1FB776EE39}">
      <dgm:prSet/>
      <dgm:spPr/>
      <dgm:t>
        <a:bodyPr/>
        <a:lstStyle/>
        <a:p>
          <a:endParaRPr lang="en-IN"/>
        </a:p>
      </dgm:t>
    </dgm:pt>
    <dgm:pt modelId="{9053CCD1-DEBC-4B9D-8423-2CB20B62573D}" type="sibTrans" cxnId="{8A5026AB-2EF3-48E1-94BB-9B1FB776EE39}">
      <dgm:prSet/>
      <dgm:spPr/>
      <dgm:t>
        <a:bodyPr/>
        <a:lstStyle/>
        <a:p>
          <a:endParaRPr lang="en-IN"/>
        </a:p>
      </dgm:t>
    </dgm:pt>
    <dgm:pt modelId="{3FDB38F4-C503-4321-8D99-06C04BF63FCE}">
      <dgm:prSet/>
      <dgm:spPr>
        <a:solidFill>
          <a:srgbClr val="747480"/>
        </a:solidFill>
      </dgm:spPr>
      <dgm:t>
        <a:bodyPr/>
        <a:lstStyle/>
        <a:p>
          <a:r>
            <a:rPr lang="en-IN" b="1" dirty="0">
              <a:solidFill>
                <a:schemeClr val="tx1"/>
              </a:solidFill>
            </a:rPr>
            <a:t>Business process flow (Diagram.net)</a:t>
          </a:r>
        </a:p>
      </dgm:t>
    </dgm:pt>
    <dgm:pt modelId="{A3060006-7E8A-40BF-8CA4-8DD7C8B40A15}" type="parTrans" cxnId="{A2ED1DCA-8758-4BAD-8DD1-576D977CC02A}">
      <dgm:prSet/>
      <dgm:spPr/>
      <dgm:t>
        <a:bodyPr/>
        <a:lstStyle/>
        <a:p>
          <a:endParaRPr lang="en-IN"/>
        </a:p>
      </dgm:t>
    </dgm:pt>
    <dgm:pt modelId="{08583CD1-4A23-4653-A2DB-4EA12F269A17}" type="sibTrans" cxnId="{A2ED1DCA-8758-4BAD-8DD1-576D977CC02A}">
      <dgm:prSet/>
      <dgm:spPr/>
      <dgm:t>
        <a:bodyPr/>
        <a:lstStyle/>
        <a:p>
          <a:endParaRPr lang="en-IN"/>
        </a:p>
      </dgm:t>
    </dgm:pt>
    <dgm:pt modelId="{3500CB97-B121-4A40-8C11-3045389B3A65}">
      <dgm:prSet/>
      <dgm:spPr>
        <a:solidFill>
          <a:srgbClr val="747480"/>
        </a:solidFill>
      </dgm:spPr>
      <dgm:t>
        <a:bodyPr/>
        <a:lstStyle/>
        <a:p>
          <a:r>
            <a:rPr lang="en-IN" b="1">
              <a:solidFill>
                <a:schemeClr val="tx1"/>
              </a:solidFill>
            </a:rPr>
            <a:t>Project management</a:t>
          </a:r>
        </a:p>
      </dgm:t>
    </dgm:pt>
    <dgm:pt modelId="{972FE64F-4882-48F8-8CB9-FF56FB1CADE6}" type="parTrans" cxnId="{263EDD49-8CD0-449E-803D-AF891323A5AB}">
      <dgm:prSet/>
      <dgm:spPr/>
      <dgm:t>
        <a:bodyPr/>
        <a:lstStyle/>
        <a:p>
          <a:endParaRPr lang="en-IN"/>
        </a:p>
      </dgm:t>
    </dgm:pt>
    <dgm:pt modelId="{34D2BCAB-9A65-4662-847A-370C396D2FCE}" type="sibTrans" cxnId="{263EDD49-8CD0-449E-803D-AF891323A5AB}">
      <dgm:prSet/>
      <dgm:spPr/>
      <dgm:t>
        <a:bodyPr/>
        <a:lstStyle/>
        <a:p>
          <a:endParaRPr lang="en-IN"/>
        </a:p>
      </dgm:t>
    </dgm:pt>
    <dgm:pt modelId="{67146181-DA7D-4B76-869C-DFED3DDFDAD3}">
      <dgm:prSet/>
      <dgm:spPr>
        <a:solidFill>
          <a:srgbClr val="747480"/>
        </a:solidFill>
      </dgm:spPr>
      <dgm:t>
        <a:bodyPr/>
        <a:lstStyle/>
        <a:p>
          <a:r>
            <a:rPr lang="en-IN" b="1" dirty="0">
              <a:solidFill>
                <a:schemeClr val="tx1"/>
              </a:solidFill>
            </a:rPr>
            <a:t>Business Etiquettes</a:t>
          </a:r>
        </a:p>
      </dgm:t>
    </dgm:pt>
    <dgm:pt modelId="{67EFB406-A31E-4379-9396-A35B7FFF2AA3}" type="parTrans" cxnId="{6D5CE1A1-34C8-4F63-AE5D-1D68391D2E74}">
      <dgm:prSet/>
      <dgm:spPr/>
      <dgm:t>
        <a:bodyPr/>
        <a:lstStyle/>
        <a:p>
          <a:endParaRPr lang="en-IN"/>
        </a:p>
      </dgm:t>
    </dgm:pt>
    <dgm:pt modelId="{5835EE52-EF19-4684-A936-13E0C27A2035}" type="sibTrans" cxnId="{6D5CE1A1-34C8-4F63-AE5D-1D68391D2E74}">
      <dgm:prSet/>
      <dgm:spPr/>
      <dgm:t>
        <a:bodyPr/>
        <a:lstStyle/>
        <a:p>
          <a:endParaRPr lang="en-IN"/>
        </a:p>
      </dgm:t>
    </dgm:pt>
    <dgm:pt modelId="{C8A0A462-3171-4236-A154-9DEA92D0DE3C}">
      <dgm:prSet/>
      <dgm:spPr>
        <a:solidFill>
          <a:srgbClr val="747480"/>
        </a:solidFill>
      </dgm:spPr>
      <dgm:t>
        <a:bodyPr/>
        <a:lstStyle/>
        <a:p>
          <a:r>
            <a:rPr lang="en-IN" b="1" dirty="0">
              <a:solidFill>
                <a:schemeClr val="tx1"/>
              </a:solidFill>
            </a:rPr>
            <a:t>Client interaction</a:t>
          </a:r>
        </a:p>
      </dgm:t>
    </dgm:pt>
    <dgm:pt modelId="{25E2A628-EB25-4DC0-A54F-6E8F169B51DC}" type="parTrans" cxnId="{8A4B8D5E-2E4F-4799-A925-58C433E17A59}">
      <dgm:prSet/>
      <dgm:spPr/>
      <dgm:t>
        <a:bodyPr/>
        <a:lstStyle/>
        <a:p>
          <a:endParaRPr lang="en-IN"/>
        </a:p>
      </dgm:t>
    </dgm:pt>
    <dgm:pt modelId="{A534AA84-F111-49A6-8F9B-1BD65BED0EE2}" type="sibTrans" cxnId="{8A4B8D5E-2E4F-4799-A925-58C433E17A59}">
      <dgm:prSet/>
      <dgm:spPr/>
      <dgm:t>
        <a:bodyPr/>
        <a:lstStyle/>
        <a:p>
          <a:endParaRPr lang="en-IN"/>
        </a:p>
      </dgm:t>
    </dgm:pt>
    <dgm:pt modelId="{5C69F5CB-EE9E-462C-A6BA-DB8DD2B7CC00}" type="pres">
      <dgm:prSet presAssocID="{8E0FC579-E938-4DCD-BDDE-CFC98541EE93}" presName="linearFlow" presStyleCnt="0">
        <dgm:presLayoutVars>
          <dgm:dir/>
          <dgm:resizeHandles val="exact"/>
        </dgm:presLayoutVars>
      </dgm:prSet>
      <dgm:spPr/>
    </dgm:pt>
    <dgm:pt modelId="{D702CC8E-9A69-49D8-B83D-01A7D58E2301}" type="pres">
      <dgm:prSet presAssocID="{E7FD29D1-5BC1-4621-A4D7-CCEC894FDCA1}" presName="composite" presStyleCnt="0"/>
      <dgm:spPr/>
    </dgm:pt>
    <dgm:pt modelId="{B7D36925-9404-4076-9D79-90D891E81A0E}" type="pres">
      <dgm:prSet presAssocID="{E7FD29D1-5BC1-4621-A4D7-CCEC894FDCA1}" presName="imgShp" presStyleLbl="fgImgPlace1" presStyleIdx="0" presStyleCnt="7" custLinFactNeighborX="-4787" custLinFactNeighborY="-851"/>
      <dgm:spPr>
        <a:solidFill>
          <a:srgbClr val="FFE600"/>
        </a:solidFill>
      </dgm:spPr>
    </dgm:pt>
    <dgm:pt modelId="{47D94964-5837-4E3B-8403-AF3C0B539980}" type="pres">
      <dgm:prSet presAssocID="{E7FD29D1-5BC1-4621-A4D7-CCEC894FDCA1}" presName="txShp" presStyleLbl="node1" presStyleIdx="0" presStyleCnt="7" custScaleY="101353">
        <dgm:presLayoutVars>
          <dgm:bulletEnabled val="1"/>
        </dgm:presLayoutVars>
      </dgm:prSet>
      <dgm:spPr/>
    </dgm:pt>
    <dgm:pt modelId="{A16B0BD0-8767-444D-A592-9EE7B5A1C9FE}" type="pres">
      <dgm:prSet presAssocID="{2D0233F1-B7EC-4DC7-ABC7-E8110217113D}" presName="spacing" presStyleCnt="0"/>
      <dgm:spPr/>
    </dgm:pt>
    <dgm:pt modelId="{3830A110-2C9D-4475-BFB1-7979BFD1E711}" type="pres">
      <dgm:prSet presAssocID="{5B19A424-D6C6-4937-9DD7-66DC34422C95}" presName="composite" presStyleCnt="0"/>
      <dgm:spPr/>
    </dgm:pt>
    <dgm:pt modelId="{17A664CC-725E-4D17-B053-28F54DC3C14B}" type="pres">
      <dgm:prSet presAssocID="{5B19A424-D6C6-4937-9DD7-66DC34422C95}" presName="imgShp" presStyleLbl="fgImgPlace1" presStyleIdx="1" presStyleCnt="7"/>
      <dgm:spPr>
        <a:solidFill>
          <a:srgbClr val="FFE600"/>
        </a:solidFill>
      </dgm:spPr>
    </dgm:pt>
    <dgm:pt modelId="{E02356C3-BAC2-440D-A2AF-71C693285E4D}" type="pres">
      <dgm:prSet presAssocID="{5B19A424-D6C6-4937-9DD7-66DC34422C95}" presName="txShp" presStyleLbl="node1" presStyleIdx="1" presStyleCnt="7">
        <dgm:presLayoutVars>
          <dgm:bulletEnabled val="1"/>
        </dgm:presLayoutVars>
      </dgm:prSet>
      <dgm:spPr/>
    </dgm:pt>
    <dgm:pt modelId="{44673290-1685-4CBE-873F-E8CF5E7A2E04}" type="pres">
      <dgm:prSet presAssocID="{7FBBC36F-EFC1-4E0B-8593-32D6B962858D}" presName="spacing" presStyleCnt="0"/>
      <dgm:spPr/>
    </dgm:pt>
    <dgm:pt modelId="{4946ABE7-E389-4749-A1D9-46176C594176}" type="pres">
      <dgm:prSet presAssocID="{E6AFB01F-C609-42C4-86CE-189A88CF9B33}" presName="composite" presStyleCnt="0"/>
      <dgm:spPr/>
    </dgm:pt>
    <dgm:pt modelId="{2F03CB05-A35D-40B3-8D20-27AB33C44067}" type="pres">
      <dgm:prSet presAssocID="{E6AFB01F-C609-42C4-86CE-189A88CF9B33}" presName="imgShp" presStyleLbl="fgImgPlace1" presStyleIdx="2" presStyleCnt="7" custScaleX="99029"/>
      <dgm:spPr>
        <a:solidFill>
          <a:srgbClr val="FFE600"/>
        </a:solidFill>
      </dgm:spPr>
    </dgm:pt>
    <dgm:pt modelId="{FB3A3036-2629-45A1-8894-6B468C482711}" type="pres">
      <dgm:prSet presAssocID="{E6AFB01F-C609-42C4-86CE-189A88CF9B33}" presName="txShp" presStyleLbl="node1" presStyleIdx="2" presStyleCnt="7">
        <dgm:presLayoutVars>
          <dgm:bulletEnabled val="1"/>
        </dgm:presLayoutVars>
      </dgm:prSet>
      <dgm:spPr/>
    </dgm:pt>
    <dgm:pt modelId="{01E561E8-6F3D-4FD7-A49C-31B3E23E000F}" type="pres">
      <dgm:prSet presAssocID="{9053CCD1-DEBC-4B9D-8423-2CB20B62573D}" presName="spacing" presStyleCnt="0"/>
      <dgm:spPr/>
    </dgm:pt>
    <dgm:pt modelId="{A97404F5-5F57-485A-B7EA-8745ACE0FD2E}" type="pres">
      <dgm:prSet presAssocID="{3FDB38F4-C503-4321-8D99-06C04BF63FCE}" presName="composite" presStyleCnt="0"/>
      <dgm:spPr/>
    </dgm:pt>
    <dgm:pt modelId="{894E4DAC-C8CD-428C-AB28-51869823FF6C}" type="pres">
      <dgm:prSet presAssocID="{3FDB38F4-C503-4321-8D99-06C04BF63FCE}" presName="imgShp" presStyleLbl="fgImgPlace1" presStyleIdx="3" presStyleCnt="7"/>
      <dgm:spPr>
        <a:solidFill>
          <a:srgbClr val="FFE600"/>
        </a:solidFill>
      </dgm:spPr>
    </dgm:pt>
    <dgm:pt modelId="{4D153BF0-CCC7-4566-8647-945D3F771936}" type="pres">
      <dgm:prSet presAssocID="{3FDB38F4-C503-4321-8D99-06C04BF63FCE}" presName="txShp" presStyleLbl="node1" presStyleIdx="3" presStyleCnt="7">
        <dgm:presLayoutVars>
          <dgm:bulletEnabled val="1"/>
        </dgm:presLayoutVars>
      </dgm:prSet>
      <dgm:spPr/>
    </dgm:pt>
    <dgm:pt modelId="{F178864E-B29F-415B-9A9D-83F18EADB2A0}" type="pres">
      <dgm:prSet presAssocID="{08583CD1-4A23-4653-A2DB-4EA12F269A17}" presName="spacing" presStyleCnt="0"/>
      <dgm:spPr/>
    </dgm:pt>
    <dgm:pt modelId="{B6177E13-00E1-46DE-BB33-0541EC1444E6}" type="pres">
      <dgm:prSet presAssocID="{3500CB97-B121-4A40-8C11-3045389B3A65}" presName="composite" presStyleCnt="0"/>
      <dgm:spPr/>
    </dgm:pt>
    <dgm:pt modelId="{46D7E9A5-41BF-4E59-8767-DEE5C4BAEDE3}" type="pres">
      <dgm:prSet presAssocID="{3500CB97-B121-4A40-8C11-3045389B3A65}" presName="imgShp" presStyleLbl="fgImgPlace1" presStyleIdx="4" presStyleCnt="7"/>
      <dgm:spPr>
        <a:solidFill>
          <a:srgbClr val="FFE600"/>
        </a:solidFill>
      </dgm:spPr>
    </dgm:pt>
    <dgm:pt modelId="{27D47F91-AC14-4E09-91B8-215A836D765F}" type="pres">
      <dgm:prSet presAssocID="{3500CB97-B121-4A40-8C11-3045389B3A65}" presName="txShp" presStyleLbl="node1" presStyleIdx="4" presStyleCnt="7" custLinFactNeighborX="1222">
        <dgm:presLayoutVars>
          <dgm:bulletEnabled val="1"/>
        </dgm:presLayoutVars>
      </dgm:prSet>
      <dgm:spPr/>
    </dgm:pt>
    <dgm:pt modelId="{B38697BA-A9C5-4A03-923E-37115144A195}" type="pres">
      <dgm:prSet presAssocID="{34D2BCAB-9A65-4662-847A-370C396D2FCE}" presName="spacing" presStyleCnt="0"/>
      <dgm:spPr/>
    </dgm:pt>
    <dgm:pt modelId="{BD3099DE-7537-4222-AF15-FF7FDBCF01E0}" type="pres">
      <dgm:prSet presAssocID="{67146181-DA7D-4B76-869C-DFED3DDFDAD3}" presName="composite" presStyleCnt="0"/>
      <dgm:spPr/>
    </dgm:pt>
    <dgm:pt modelId="{32E79DBB-9395-4B39-88A8-A37776752086}" type="pres">
      <dgm:prSet presAssocID="{67146181-DA7D-4B76-869C-DFED3DDFDAD3}" presName="imgShp" presStyleLbl="fgImgPlace1" presStyleIdx="5" presStyleCnt="7"/>
      <dgm:spPr>
        <a:solidFill>
          <a:srgbClr val="FFE600"/>
        </a:solidFill>
      </dgm:spPr>
    </dgm:pt>
    <dgm:pt modelId="{A6F360C9-224E-497C-B3BC-7696AEA111C2}" type="pres">
      <dgm:prSet presAssocID="{67146181-DA7D-4B76-869C-DFED3DDFDAD3}" presName="txShp" presStyleLbl="node1" presStyleIdx="5" presStyleCnt="7">
        <dgm:presLayoutVars>
          <dgm:bulletEnabled val="1"/>
        </dgm:presLayoutVars>
      </dgm:prSet>
      <dgm:spPr/>
    </dgm:pt>
    <dgm:pt modelId="{A6B82840-ADEA-4BE1-937D-903B0AB33CA6}" type="pres">
      <dgm:prSet presAssocID="{5835EE52-EF19-4684-A936-13E0C27A2035}" presName="spacing" presStyleCnt="0"/>
      <dgm:spPr/>
    </dgm:pt>
    <dgm:pt modelId="{7E96BC2E-E99F-4940-9102-E7C7454E126D}" type="pres">
      <dgm:prSet presAssocID="{C8A0A462-3171-4236-A154-9DEA92D0DE3C}" presName="composite" presStyleCnt="0"/>
      <dgm:spPr/>
    </dgm:pt>
    <dgm:pt modelId="{B1C7F61F-51E9-4953-80DF-38736C9D9CF6}" type="pres">
      <dgm:prSet presAssocID="{C8A0A462-3171-4236-A154-9DEA92D0DE3C}" presName="imgShp" presStyleLbl="fgImgPlace1" presStyleIdx="6" presStyleCnt="7"/>
      <dgm:spPr>
        <a:solidFill>
          <a:srgbClr val="FFE600"/>
        </a:solidFill>
      </dgm:spPr>
    </dgm:pt>
    <dgm:pt modelId="{F20DD72F-7801-4F4F-AF00-DA28C5F6BCE7}" type="pres">
      <dgm:prSet presAssocID="{C8A0A462-3171-4236-A154-9DEA92D0DE3C}" presName="txShp" presStyleLbl="node1" presStyleIdx="6" presStyleCnt="7">
        <dgm:presLayoutVars>
          <dgm:bulletEnabled val="1"/>
        </dgm:presLayoutVars>
      </dgm:prSet>
      <dgm:spPr/>
    </dgm:pt>
  </dgm:ptLst>
  <dgm:cxnLst>
    <dgm:cxn modelId="{CC0D9C08-D289-484B-8924-35CC0004F3E7}" type="presOf" srcId="{3500CB97-B121-4A40-8C11-3045389B3A65}" destId="{27D47F91-AC14-4E09-91B8-215A836D765F}" srcOrd="0" destOrd="0" presId="urn:microsoft.com/office/officeart/2005/8/layout/vList3"/>
    <dgm:cxn modelId="{8A4B8D5E-2E4F-4799-A925-58C433E17A59}" srcId="{8E0FC579-E938-4DCD-BDDE-CFC98541EE93}" destId="{C8A0A462-3171-4236-A154-9DEA92D0DE3C}" srcOrd="6" destOrd="0" parTransId="{25E2A628-EB25-4DC0-A54F-6E8F169B51DC}" sibTransId="{A534AA84-F111-49A6-8F9B-1BD65BED0EE2}"/>
    <dgm:cxn modelId="{9656AD65-8AF8-4615-BBF0-8771ED5C653A}" type="presOf" srcId="{3FDB38F4-C503-4321-8D99-06C04BF63FCE}" destId="{4D153BF0-CCC7-4566-8647-945D3F771936}" srcOrd="0" destOrd="0" presId="urn:microsoft.com/office/officeart/2005/8/layout/vList3"/>
    <dgm:cxn modelId="{263EDD49-8CD0-449E-803D-AF891323A5AB}" srcId="{8E0FC579-E938-4DCD-BDDE-CFC98541EE93}" destId="{3500CB97-B121-4A40-8C11-3045389B3A65}" srcOrd="4" destOrd="0" parTransId="{972FE64F-4882-48F8-8CB9-FF56FB1CADE6}" sibTransId="{34D2BCAB-9A65-4662-847A-370C396D2FCE}"/>
    <dgm:cxn modelId="{F3609270-C380-4154-B43E-F26B685B7D5A}" type="presOf" srcId="{E7FD29D1-5BC1-4621-A4D7-CCEC894FDCA1}" destId="{47D94964-5837-4E3B-8403-AF3C0B539980}" srcOrd="0" destOrd="0" presId="urn:microsoft.com/office/officeart/2005/8/layout/vList3"/>
    <dgm:cxn modelId="{94BB3F93-57C0-4CFF-BEC3-DB2958AF70F1}" type="presOf" srcId="{5B19A424-D6C6-4937-9DD7-66DC34422C95}" destId="{E02356C3-BAC2-440D-A2AF-71C693285E4D}" srcOrd="0" destOrd="0" presId="urn:microsoft.com/office/officeart/2005/8/layout/vList3"/>
    <dgm:cxn modelId="{9EB9869D-3571-4DA3-89F2-CD7B7463FAE8}" type="presOf" srcId="{C8A0A462-3171-4236-A154-9DEA92D0DE3C}" destId="{F20DD72F-7801-4F4F-AF00-DA28C5F6BCE7}" srcOrd="0" destOrd="0" presId="urn:microsoft.com/office/officeart/2005/8/layout/vList3"/>
    <dgm:cxn modelId="{6D5CE1A1-34C8-4F63-AE5D-1D68391D2E74}" srcId="{8E0FC579-E938-4DCD-BDDE-CFC98541EE93}" destId="{67146181-DA7D-4B76-869C-DFED3DDFDAD3}" srcOrd="5" destOrd="0" parTransId="{67EFB406-A31E-4379-9396-A35B7FFF2AA3}" sibTransId="{5835EE52-EF19-4684-A936-13E0C27A2035}"/>
    <dgm:cxn modelId="{096B41A8-F0F0-455E-B0C0-78FF3646242B}" type="presOf" srcId="{E6AFB01F-C609-42C4-86CE-189A88CF9B33}" destId="{FB3A3036-2629-45A1-8894-6B468C482711}" srcOrd="0" destOrd="0" presId="urn:microsoft.com/office/officeart/2005/8/layout/vList3"/>
    <dgm:cxn modelId="{8A5026AB-2EF3-48E1-94BB-9B1FB776EE39}" srcId="{8E0FC579-E938-4DCD-BDDE-CFC98541EE93}" destId="{E6AFB01F-C609-42C4-86CE-189A88CF9B33}" srcOrd="2" destOrd="0" parTransId="{66A98727-AA59-4D00-B441-3FADFDE9CB40}" sibTransId="{9053CCD1-DEBC-4B9D-8423-2CB20B62573D}"/>
    <dgm:cxn modelId="{05CC7FAE-E5FE-44BC-A0CC-0F60214D461A}" type="presOf" srcId="{8E0FC579-E938-4DCD-BDDE-CFC98541EE93}" destId="{5C69F5CB-EE9E-462C-A6BA-DB8DD2B7CC00}" srcOrd="0" destOrd="0" presId="urn:microsoft.com/office/officeart/2005/8/layout/vList3"/>
    <dgm:cxn modelId="{A2ED1DCA-8758-4BAD-8DD1-576D977CC02A}" srcId="{8E0FC579-E938-4DCD-BDDE-CFC98541EE93}" destId="{3FDB38F4-C503-4321-8D99-06C04BF63FCE}" srcOrd="3" destOrd="0" parTransId="{A3060006-7E8A-40BF-8CA4-8DD7C8B40A15}" sibTransId="{08583CD1-4A23-4653-A2DB-4EA12F269A17}"/>
    <dgm:cxn modelId="{DEE22ECF-7CE0-4A04-AE0D-364C1A927AAD}" srcId="{8E0FC579-E938-4DCD-BDDE-CFC98541EE93}" destId="{E7FD29D1-5BC1-4621-A4D7-CCEC894FDCA1}" srcOrd="0" destOrd="0" parTransId="{776864D8-2291-4012-9EF6-110FF68F239B}" sibTransId="{2D0233F1-B7EC-4DC7-ABC7-E8110217113D}"/>
    <dgm:cxn modelId="{E18896DC-2C57-4D07-A654-CFC15F6EF4CB}" type="presOf" srcId="{67146181-DA7D-4B76-869C-DFED3DDFDAD3}" destId="{A6F360C9-224E-497C-B3BC-7696AEA111C2}" srcOrd="0" destOrd="0" presId="urn:microsoft.com/office/officeart/2005/8/layout/vList3"/>
    <dgm:cxn modelId="{816EA5E6-FF10-4D51-AB15-A95F9DEE7886}" srcId="{8E0FC579-E938-4DCD-BDDE-CFC98541EE93}" destId="{5B19A424-D6C6-4937-9DD7-66DC34422C95}" srcOrd="1" destOrd="0" parTransId="{D1A66588-CD62-421A-86BA-3B17502A0246}" sibTransId="{7FBBC36F-EFC1-4E0B-8593-32D6B962858D}"/>
    <dgm:cxn modelId="{8C550E7E-E9BC-4B36-82BA-B7111325B22D}" type="presParOf" srcId="{5C69F5CB-EE9E-462C-A6BA-DB8DD2B7CC00}" destId="{D702CC8E-9A69-49D8-B83D-01A7D58E2301}" srcOrd="0" destOrd="0" presId="urn:microsoft.com/office/officeart/2005/8/layout/vList3"/>
    <dgm:cxn modelId="{CDF9D229-E9A2-4E1E-829E-43DB573E0964}" type="presParOf" srcId="{D702CC8E-9A69-49D8-B83D-01A7D58E2301}" destId="{B7D36925-9404-4076-9D79-90D891E81A0E}" srcOrd="0" destOrd="0" presId="urn:microsoft.com/office/officeart/2005/8/layout/vList3"/>
    <dgm:cxn modelId="{C53EB6A7-35DF-4BD9-A382-819A94CE93CB}" type="presParOf" srcId="{D702CC8E-9A69-49D8-B83D-01A7D58E2301}" destId="{47D94964-5837-4E3B-8403-AF3C0B539980}" srcOrd="1" destOrd="0" presId="urn:microsoft.com/office/officeart/2005/8/layout/vList3"/>
    <dgm:cxn modelId="{61AB4801-5B3F-438C-A7B7-F59B69A06CE4}" type="presParOf" srcId="{5C69F5CB-EE9E-462C-A6BA-DB8DD2B7CC00}" destId="{A16B0BD0-8767-444D-A592-9EE7B5A1C9FE}" srcOrd="1" destOrd="0" presId="urn:microsoft.com/office/officeart/2005/8/layout/vList3"/>
    <dgm:cxn modelId="{6AD417CB-B58D-488F-9186-A68A1852C53C}" type="presParOf" srcId="{5C69F5CB-EE9E-462C-A6BA-DB8DD2B7CC00}" destId="{3830A110-2C9D-4475-BFB1-7979BFD1E711}" srcOrd="2" destOrd="0" presId="urn:microsoft.com/office/officeart/2005/8/layout/vList3"/>
    <dgm:cxn modelId="{FD37F6A1-5F90-464A-A714-BBB3744DE900}" type="presParOf" srcId="{3830A110-2C9D-4475-BFB1-7979BFD1E711}" destId="{17A664CC-725E-4D17-B053-28F54DC3C14B}" srcOrd="0" destOrd="0" presId="urn:microsoft.com/office/officeart/2005/8/layout/vList3"/>
    <dgm:cxn modelId="{73BF3493-75EE-4F30-8985-6B5CE50E05EF}" type="presParOf" srcId="{3830A110-2C9D-4475-BFB1-7979BFD1E711}" destId="{E02356C3-BAC2-440D-A2AF-71C693285E4D}" srcOrd="1" destOrd="0" presId="urn:microsoft.com/office/officeart/2005/8/layout/vList3"/>
    <dgm:cxn modelId="{C3291172-DB58-4E58-9328-A1A3E2D1AB2E}" type="presParOf" srcId="{5C69F5CB-EE9E-462C-A6BA-DB8DD2B7CC00}" destId="{44673290-1685-4CBE-873F-E8CF5E7A2E04}" srcOrd="3" destOrd="0" presId="urn:microsoft.com/office/officeart/2005/8/layout/vList3"/>
    <dgm:cxn modelId="{C27F7425-7373-4E83-AE55-1C599D80ADB2}" type="presParOf" srcId="{5C69F5CB-EE9E-462C-A6BA-DB8DD2B7CC00}" destId="{4946ABE7-E389-4749-A1D9-46176C594176}" srcOrd="4" destOrd="0" presId="urn:microsoft.com/office/officeart/2005/8/layout/vList3"/>
    <dgm:cxn modelId="{1222CBBC-61A9-4AAA-9DA5-6F9A69A7519C}" type="presParOf" srcId="{4946ABE7-E389-4749-A1D9-46176C594176}" destId="{2F03CB05-A35D-40B3-8D20-27AB33C44067}" srcOrd="0" destOrd="0" presId="urn:microsoft.com/office/officeart/2005/8/layout/vList3"/>
    <dgm:cxn modelId="{92570220-25B2-432C-A448-D8F3448F08F7}" type="presParOf" srcId="{4946ABE7-E389-4749-A1D9-46176C594176}" destId="{FB3A3036-2629-45A1-8894-6B468C482711}" srcOrd="1" destOrd="0" presId="urn:microsoft.com/office/officeart/2005/8/layout/vList3"/>
    <dgm:cxn modelId="{682BECA9-7E7E-47D9-9370-06E28D1793BC}" type="presParOf" srcId="{5C69F5CB-EE9E-462C-A6BA-DB8DD2B7CC00}" destId="{01E561E8-6F3D-4FD7-A49C-31B3E23E000F}" srcOrd="5" destOrd="0" presId="urn:microsoft.com/office/officeart/2005/8/layout/vList3"/>
    <dgm:cxn modelId="{381F8474-1ABB-4BF4-A6A1-A765307F3B61}" type="presParOf" srcId="{5C69F5CB-EE9E-462C-A6BA-DB8DD2B7CC00}" destId="{A97404F5-5F57-485A-B7EA-8745ACE0FD2E}" srcOrd="6" destOrd="0" presId="urn:microsoft.com/office/officeart/2005/8/layout/vList3"/>
    <dgm:cxn modelId="{C620C0E1-4B25-483F-8A31-4034E7CF6265}" type="presParOf" srcId="{A97404F5-5F57-485A-B7EA-8745ACE0FD2E}" destId="{894E4DAC-C8CD-428C-AB28-51869823FF6C}" srcOrd="0" destOrd="0" presId="urn:microsoft.com/office/officeart/2005/8/layout/vList3"/>
    <dgm:cxn modelId="{1638484B-CDBF-42B3-A579-463663CC8BA0}" type="presParOf" srcId="{A97404F5-5F57-485A-B7EA-8745ACE0FD2E}" destId="{4D153BF0-CCC7-4566-8647-945D3F771936}" srcOrd="1" destOrd="0" presId="urn:microsoft.com/office/officeart/2005/8/layout/vList3"/>
    <dgm:cxn modelId="{D6783619-506D-40BF-AEDD-0CDA9E6CE401}" type="presParOf" srcId="{5C69F5CB-EE9E-462C-A6BA-DB8DD2B7CC00}" destId="{F178864E-B29F-415B-9A9D-83F18EADB2A0}" srcOrd="7" destOrd="0" presId="urn:microsoft.com/office/officeart/2005/8/layout/vList3"/>
    <dgm:cxn modelId="{4150ED90-332C-4B23-8D36-9E786A749DEC}" type="presParOf" srcId="{5C69F5CB-EE9E-462C-A6BA-DB8DD2B7CC00}" destId="{B6177E13-00E1-46DE-BB33-0541EC1444E6}" srcOrd="8" destOrd="0" presId="urn:microsoft.com/office/officeart/2005/8/layout/vList3"/>
    <dgm:cxn modelId="{F74625A1-E8DB-43DB-81C8-131F85E8F639}" type="presParOf" srcId="{B6177E13-00E1-46DE-BB33-0541EC1444E6}" destId="{46D7E9A5-41BF-4E59-8767-DEE5C4BAEDE3}" srcOrd="0" destOrd="0" presId="urn:microsoft.com/office/officeart/2005/8/layout/vList3"/>
    <dgm:cxn modelId="{9E9527FF-7F21-454C-98BF-B0F2D58C43A8}" type="presParOf" srcId="{B6177E13-00E1-46DE-BB33-0541EC1444E6}" destId="{27D47F91-AC14-4E09-91B8-215A836D765F}" srcOrd="1" destOrd="0" presId="urn:microsoft.com/office/officeart/2005/8/layout/vList3"/>
    <dgm:cxn modelId="{4C6EEE00-C2A2-4306-AD28-48F9B814BE62}" type="presParOf" srcId="{5C69F5CB-EE9E-462C-A6BA-DB8DD2B7CC00}" destId="{B38697BA-A9C5-4A03-923E-37115144A195}" srcOrd="9" destOrd="0" presId="urn:microsoft.com/office/officeart/2005/8/layout/vList3"/>
    <dgm:cxn modelId="{54DB4034-D7C0-4C1F-8760-BDE694842744}" type="presParOf" srcId="{5C69F5CB-EE9E-462C-A6BA-DB8DD2B7CC00}" destId="{BD3099DE-7537-4222-AF15-FF7FDBCF01E0}" srcOrd="10" destOrd="0" presId="urn:microsoft.com/office/officeart/2005/8/layout/vList3"/>
    <dgm:cxn modelId="{3AA28D5C-477F-418E-8AA2-26933CA9D752}" type="presParOf" srcId="{BD3099DE-7537-4222-AF15-FF7FDBCF01E0}" destId="{32E79DBB-9395-4B39-88A8-A37776752086}" srcOrd="0" destOrd="0" presId="urn:microsoft.com/office/officeart/2005/8/layout/vList3"/>
    <dgm:cxn modelId="{59682B70-75C7-4E15-885A-43772A7E115B}" type="presParOf" srcId="{BD3099DE-7537-4222-AF15-FF7FDBCF01E0}" destId="{A6F360C9-224E-497C-B3BC-7696AEA111C2}" srcOrd="1" destOrd="0" presId="urn:microsoft.com/office/officeart/2005/8/layout/vList3"/>
    <dgm:cxn modelId="{810F477D-2282-4E61-9ECE-C497F9B3CDD3}" type="presParOf" srcId="{5C69F5CB-EE9E-462C-A6BA-DB8DD2B7CC00}" destId="{A6B82840-ADEA-4BE1-937D-903B0AB33CA6}" srcOrd="11" destOrd="0" presId="urn:microsoft.com/office/officeart/2005/8/layout/vList3"/>
    <dgm:cxn modelId="{9610908E-8F89-475B-896C-48B63A05C066}" type="presParOf" srcId="{5C69F5CB-EE9E-462C-A6BA-DB8DD2B7CC00}" destId="{7E96BC2E-E99F-4940-9102-E7C7454E126D}" srcOrd="12" destOrd="0" presId="urn:microsoft.com/office/officeart/2005/8/layout/vList3"/>
    <dgm:cxn modelId="{4D9D90A6-E356-41F4-8AD6-08BCCA1DEB22}" type="presParOf" srcId="{7E96BC2E-E99F-4940-9102-E7C7454E126D}" destId="{B1C7F61F-51E9-4953-80DF-38736C9D9CF6}" srcOrd="0" destOrd="0" presId="urn:microsoft.com/office/officeart/2005/8/layout/vList3"/>
    <dgm:cxn modelId="{4355C88B-01DD-403C-BA29-67C7BF205742}" type="presParOf" srcId="{7E96BC2E-E99F-4940-9102-E7C7454E126D}" destId="{F20DD72F-7801-4F4F-AF00-DA28C5F6BCE7}"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9286BF6-2B38-4BF1-A6E7-6A43F260DBF8}"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IN"/>
        </a:p>
      </dgm:t>
    </dgm:pt>
    <dgm:pt modelId="{EE9722F7-E3B9-4833-9076-CE266BEE59DA}">
      <dgm:prSet custT="1"/>
      <dgm:spPr>
        <a:solidFill>
          <a:srgbClr val="747480"/>
        </a:solidFill>
      </dgm:spPr>
      <dgm:t>
        <a:bodyPr/>
        <a:lstStyle/>
        <a:p>
          <a:pPr algn="just"/>
          <a:r>
            <a:rPr lang="en-IN" sz="1600" b="1" dirty="0">
              <a:solidFill>
                <a:schemeClr val="tx1"/>
              </a:solidFill>
            </a:rPr>
            <a:t>We were required to work on a project that centred on how to gather the essential knowledge and apply it in the most efficient way to deliver it on schedule, emphasising the need of deadlines.</a:t>
          </a:r>
        </a:p>
      </dgm:t>
    </dgm:pt>
    <dgm:pt modelId="{40F51FA9-D22A-4F71-85D7-88C7E6336F2F}" type="parTrans" cxnId="{FCF37C81-8C9C-4A43-91A7-36C872C76D39}">
      <dgm:prSet/>
      <dgm:spPr/>
      <dgm:t>
        <a:bodyPr/>
        <a:lstStyle/>
        <a:p>
          <a:endParaRPr lang="en-IN"/>
        </a:p>
      </dgm:t>
    </dgm:pt>
    <dgm:pt modelId="{08834919-B129-41A3-AA6B-7315CBB6EA49}" type="sibTrans" cxnId="{FCF37C81-8C9C-4A43-91A7-36C872C76D39}">
      <dgm:prSet/>
      <dgm:spPr/>
      <dgm:t>
        <a:bodyPr/>
        <a:lstStyle/>
        <a:p>
          <a:endParaRPr lang="en-IN"/>
        </a:p>
      </dgm:t>
    </dgm:pt>
    <dgm:pt modelId="{3D507C97-D187-44D2-82A1-E5CB467973D9}">
      <dgm:prSet custT="1"/>
      <dgm:spPr>
        <a:solidFill>
          <a:srgbClr val="747480"/>
        </a:solidFill>
      </dgm:spPr>
      <dgm:t>
        <a:bodyPr/>
        <a:lstStyle/>
        <a:p>
          <a:pPr algn="just"/>
          <a:r>
            <a:rPr lang="en-IN" sz="1600" b="1" dirty="0">
              <a:solidFill>
                <a:schemeClr val="tx1"/>
              </a:solidFill>
            </a:rPr>
            <a:t>We were all assigned tasks as interns, which encouraged us to become more invested in the project providing us the sense of ownership.</a:t>
          </a:r>
          <a:endParaRPr lang="en-IN" sz="2400" b="1" dirty="0">
            <a:solidFill>
              <a:schemeClr val="tx1"/>
            </a:solidFill>
          </a:endParaRPr>
        </a:p>
      </dgm:t>
    </dgm:pt>
    <dgm:pt modelId="{F0D9CB8C-4CCD-406A-8E99-8354EC30DDC3}" type="parTrans" cxnId="{267D6195-078F-4E3D-9223-38586930B72E}">
      <dgm:prSet/>
      <dgm:spPr/>
      <dgm:t>
        <a:bodyPr/>
        <a:lstStyle/>
        <a:p>
          <a:endParaRPr lang="en-IN"/>
        </a:p>
      </dgm:t>
    </dgm:pt>
    <dgm:pt modelId="{1FBEFBDF-2973-4104-ABF3-83DC9DFF4FA6}" type="sibTrans" cxnId="{267D6195-078F-4E3D-9223-38586930B72E}">
      <dgm:prSet/>
      <dgm:spPr/>
      <dgm:t>
        <a:bodyPr/>
        <a:lstStyle/>
        <a:p>
          <a:endParaRPr lang="en-IN"/>
        </a:p>
      </dgm:t>
    </dgm:pt>
    <dgm:pt modelId="{6DB4C7BF-4B04-45DD-BBA6-29ECC933476A}" type="pres">
      <dgm:prSet presAssocID="{49286BF6-2B38-4BF1-A6E7-6A43F260DBF8}" presName="linearFlow" presStyleCnt="0">
        <dgm:presLayoutVars>
          <dgm:dir/>
          <dgm:resizeHandles val="exact"/>
        </dgm:presLayoutVars>
      </dgm:prSet>
      <dgm:spPr/>
    </dgm:pt>
    <dgm:pt modelId="{27C81D10-7520-45DA-930B-FD22450CE14C}" type="pres">
      <dgm:prSet presAssocID="{EE9722F7-E3B9-4833-9076-CE266BEE59DA}" presName="composite" presStyleCnt="0"/>
      <dgm:spPr/>
    </dgm:pt>
    <dgm:pt modelId="{DB8BEF49-857A-4185-B87D-C9D2052E8133}" type="pres">
      <dgm:prSet presAssocID="{EE9722F7-E3B9-4833-9076-CE266BEE59DA}" presName="imgShp" presStyleLbl="fgImgPlace1" presStyleIdx="0" presStyleCnt="2" custScaleX="70476" custScaleY="69585" custLinFactNeighborX="-15699"/>
      <dgm:spPr>
        <a:solidFill>
          <a:srgbClr val="FFE600"/>
        </a:solidFill>
      </dgm:spPr>
    </dgm:pt>
    <dgm:pt modelId="{0CF75DD2-2EEB-4E96-946F-4E0D249D8230}" type="pres">
      <dgm:prSet presAssocID="{EE9722F7-E3B9-4833-9076-CE266BEE59DA}" presName="txShp" presStyleLbl="node1" presStyleIdx="0" presStyleCnt="2" custScaleX="144451" custLinFactNeighborX="-241">
        <dgm:presLayoutVars>
          <dgm:bulletEnabled val="1"/>
        </dgm:presLayoutVars>
      </dgm:prSet>
      <dgm:spPr/>
    </dgm:pt>
    <dgm:pt modelId="{BD7C5E84-6039-40CF-B674-DF6F25ACD1C8}" type="pres">
      <dgm:prSet presAssocID="{08834919-B129-41A3-AA6B-7315CBB6EA49}" presName="spacing" presStyleCnt="0"/>
      <dgm:spPr/>
    </dgm:pt>
    <dgm:pt modelId="{DA19EEB8-9211-4E7A-A861-B8D6FD49F306}" type="pres">
      <dgm:prSet presAssocID="{3D507C97-D187-44D2-82A1-E5CB467973D9}" presName="composite" presStyleCnt="0"/>
      <dgm:spPr/>
    </dgm:pt>
    <dgm:pt modelId="{94752B7A-72DF-4553-9ADA-CCBBB78EE206}" type="pres">
      <dgm:prSet presAssocID="{3D507C97-D187-44D2-82A1-E5CB467973D9}" presName="imgShp" presStyleLbl="fgImgPlace1" presStyleIdx="1" presStyleCnt="2" custScaleX="70166" custScaleY="68380" custLinFactNeighborX="-13005" custLinFactNeighborY="-24152"/>
      <dgm:spPr>
        <a:solidFill>
          <a:srgbClr val="FFE600"/>
        </a:solidFill>
      </dgm:spPr>
    </dgm:pt>
    <dgm:pt modelId="{882AE442-A5C5-416E-A7D8-BDAD8A65EA76}" type="pres">
      <dgm:prSet presAssocID="{3D507C97-D187-44D2-82A1-E5CB467973D9}" presName="txShp" presStyleLbl="node1" presStyleIdx="1" presStyleCnt="2" custScaleX="143488" custLinFactNeighborY="-22024">
        <dgm:presLayoutVars>
          <dgm:bulletEnabled val="1"/>
        </dgm:presLayoutVars>
      </dgm:prSet>
      <dgm:spPr/>
    </dgm:pt>
  </dgm:ptLst>
  <dgm:cxnLst>
    <dgm:cxn modelId="{1701CD55-2992-4AE4-AE00-26F7A6CBD51D}" type="presOf" srcId="{3D507C97-D187-44D2-82A1-E5CB467973D9}" destId="{882AE442-A5C5-416E-A7D8-BDAD8A65EA76}" srcOrd="0" destOrd="0" presId="urn:microsoft.com/office/officeart/2005/8/layout/vList3"/>
    <dgm:cxn modelId="{FCF37C81-8C9C-4A43-91A7-36C872C76D39}" srcId="{49286BF6-2B38-4BF1-A6E7-6A43F260DBF8}" destId="{EE9722F7-E3B9-4833-9076-CE266BEE59DA}" srcOrd="0" destOrd="0" parTransId="{40F51FA9-D22A-4F71-85D7-88C7E6336F2F}" sibTransId="{08834919-B129-41A3-AA6B-7315CBB6EA49}"/>
    <dgm:cxn modelId="{1B34FA93-EC01-416C-A8AD-0B3080295706}" type="presOf" srcId="{49286BF6-2B38-4BF1-A6E7-6A43F260DBF8}" destId="{6DB4C7BF-4B04-45DD-BBA6-29ECC933476A}" srcOrd="0" destOrd="0" presId="urn:microsoft.com/office/officeart/2005/8/layout/vList3"/>
    <dgm:cxn modelId="{267D6195-078F-4E3D-9223-38586930B72E}" srcId="{49286BF6-2B38-4BF1-A6E7-6A43F260DBF8}" destId="{3D507C97-D187-44D2-82A1-E5CB467973D9}" srcOrd="1" destOrd="0" parTransId="{F0D9CB8C-4CCD-406A-8E99-8354EC30DDC3}" sibTransId="{1FBEFBDF-2973-4104-ABF3-83DC9DFF4FA6}"/>
    <dgm:cxn modelId="{48A5F5F6-99DC-4301-9AEB-6A6BA5EA9846}" type="presOf" srcId="{EE9722F7-E3B9-4833-9076-CE266BEE59DA}" destId="{0CF75DD2-2EEB-4E96-946F-4E0D249D8230}" srcOrd="0" destOrd="0" presId="urn:microsoft.com/office/officeart/2005/8/layout/vList3"/>
    <dgm:cxn modelId="{B8D38BDA-34C5-4CA2-86E6-404EC81DD3F5}" type="presParOf" srcId="{6DB4C7BF-4B04-45DD-BBA6-29ECC933476A}" destId="{27C81D10-7520-45DA-930B-FD22450CE14C}" srcOrd="0" destOrd="0" presId="urn:microsoft.com/office/officeart/2005/8/layout/vList3"/>
    <dgm:cxn modelId="{D9B1D8AE-6BF7-4C02-B35E-65652A104DD1}" type="presParOf" srcId="{27C81D10-7520-45DA-930B-FD22450CE14C}" destId="{DB8BEF49-857A-4185-B87D-C9D2052E8133}" srcOrd="0" destOrd="0" presId="urn:microsoft.com/office/officeart/2005/8/layout/vList3"/>
    <dgm:cxn modelId="{D369905F-8DD9-4AE7-8096-639CD9D80D4C}" type="presParOf" srcId="{27C81D10-7520-45DA-930B-FD22450CE14C}" destId="{0CF75DD2-2EEB-4E96-946F-4E0D249D8230}" srcOrd="1" destOrd="0" presId="urn:microsoft.com/office/officeart/2005/8/layout/vList3"/>
    <dgm:cxn modelId="{CD150E27-9C62-45CF-A604-394F99343530}" type="presParOf" srcId="{6DB4C7BF-4B04-45DD-BBA6-29ECC933476A}" destId="{BD7C5E84-6039-40CF-B674-DF6F25ACD1C8}" srcOrd="1" destOrd="0" presId="urn:microsoft.com/office/officeart/2005/8/layout/vList3"/>
    <dgm:cxn modelId="{FF464BDC-DF8D-42F3-B606-DA8F53FAB0DF}" type="presParOf" srcId="{6DB4C7BF-4B04-45DD-BBA6-29ECC933476A}" destId="{DA19EEB8-9211-4E7A-A861-B8D6FD49F306}" srcOrd="2" destOrd="0" presId="urn:microsoft.com/office/officeart/2005/8/layout/vList3"/>
    <dgm:cxn modelId="{F04FE15A-FC9E-4FDB-A361-04409B13254B}" type="presParOf" srcId="{DA19EEB8-9211-4E7A-A861-B8D6FD49F306}" destId="{94752B7A-72DF-4553-9ADA-CCBBB78EE206}" srcOrd="0" destOrd="0" presId="urn:microsoft.com/office/officeart/2005/8/layout/vList3"/>
    <dgm:cxn modelId="{745D8294-D1AA-4095-BFA0-1CAE2125B18B}" type="presParOf" srcId="{DA19EEB8-9211-4E7A-A861-B8D6FD49F306}" destId="{882AE442-A5C5-416E-A7D8-BDAD8A65EA76}" srcOrd="1" destOrd="0" presId="urn:microsoft.com/office/officeart/2005/8/layout/vLis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C3D990-002A-4F5F-B77C-7A9FD6062561}">
      <dsp:nvSpPr>
        <dsp:cNvPr id="0" name=""/>
        <dsp:cNvSpPr/>
      </dsp:nvSpPr>
      <dsp:spPr>
        <a:xfrm>
          <a:off x="0" y="81150"/>
          <a:ext cx="9361791" cy="1363433"/>
        </a:xfrm>
        <a:prstGeom prst="rightArrow">
          <a:avLst>
            <a:gd name="adj1" fmla="val 50000"/>
            <a:gd name="adj2" fmla="val 50000"/>
          </a:avLst>
        </a:prstGeom>
        <a:solidFill>
          <a:srgbClr val="ED7D31">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254000" bIns="216445" numCol="1" spcCol="1270" anchor="ctr" anchorCtr="0">
          <a:noAutofit/>
        </a:bodyPr>
        <a:lstStyle/>
        <a:p>
          <a:pPr marL="0" lvl="0" indent="0" algn="l" defTabSz="1155700">
            <a:lnSpc>
              <a:spcPct val="90000"/>
            </a:lnSpc>
            <a:spcBef>
              <a:spcPct val="0"/>
            </a:spcBef>
            <a:spcAft>
              <a:spcPct val="35000"/>
            </a:spcAft>
            <a:buNone/>
          </a:pPr>
          <a:r>
            <a:rPr lang="en-IN" sz="2600" kern="1200">
              <a:solidFill>
                <a:sysClr val="window" lastClr="FFFFFF"/>
              </a:solidFill>
              <a:latin typeface="Calibri" panose="020F0502020204030204"/>
              <a:ea typeface="+mn-ea"/>
              <a:cs typeface="+mn-cs"/>
            </a:rPr>
            <a:t>Milestone 1</a:t>
          </a:r>
        </a:p>
      </dsp:txBody>
      <dsp:txXfrm>
        <a:off x="0" y="422008"/>
        <a:ext cx="9020933" cy="681717"/>
      </dsp:txXfrm>
    </dsp:sp>
    <dsp:sp modelId="{42D0A8B0-9C76-408F-8631-F74D938FB84B}">
      <dsp:nvSpPr>
        <dsp:cNvPr id="0" name=""/>
        <dsp:cNvSpPr/>
      </dsp:nvSpPr>
      <dsp:spPr>
        <a:xfrm>
          <a:off x="0" y="1132553"/>
          <a:ext cx="2883431" cy="2626474"/>
        </a:xfrm>
        <a:prstGeom prst="rect">
          <a:avLst/>
        </a:prstGeom>
        <a:solidFill>
          <a:sysClr val="window" lastClr="FFFFFF">
            <a:hueOff val="0"/>
            <a:satOff val="0"/>
            <a:lumOff val="0"/>
            <a:alphaOff val="0"/>
          </a:sysClr>
        </a:solidFill>
        <a:ln w="12700" cap="flat" cmpd="sng" algn="ctr">
          <a:solidFill>
            <a:srgbClr val="ED7D31">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Font typeface="Arial" panose="020B0604020202020204" pitchFamily="34" charset="0"/>
            <a:buNone/>
          </a:pPr>
          <a:endParaRPr lang="en-IN" sz="2000" kern="1200" dirty="0">
            <a:solidFill>
              <a:sysClr val="windowText" lastClr="000000">
                <a:hueOff val="0"/>
                <a:satOff val="0"/>
                <a:lumOff val="0"/>
                <a:alphaOff val="0"/>
              </a:sysClr>
            </a:solidFill>
            <a:latin typeface="EYInterstate Light" panose="02000506000000020004" pitchFamily="2" charset="0"/>
            <a:ea typeface="+mn-ea"/>
            <a:cs typeface="+mn-cs"/>
          </a:endParaRPr>
        </a:p>
        <a:p>
          <a:pPr marL="0" lvl="0" indent="0" algn="l" defTabSz="889000">
            <a:lnSpc>
              <a:spcPct val="90000"/>
            </a:lnSpc>
            <a:spcBef>
              <a:spcPct val="0"/>
            </a:spcBef>
            <a:spcAft>
              <a:spcPct val="35000"/>
            </a:spcAft>
            <a:buFont typeface="Arial" panose="020B0604020202020204" pitchFamily="34" charset="0"/>
            <a:buNone/>
          </a:pPr>
          <a:r>
            <a:rPr lang="en-IN" sz="2000" kern="1200" dirty="0">
              <a:solidFill>
                <a:sysClr val="windowText" lastClr="000000">
                  <a:hueOff val="0"/>
                  <a:satOff val="0"/>
                  <a:lumOff val="0"/>
                  <a:alphaOff val="0"/>
                </a:sysClr>
              </a:solidFill>
              <a:latin typeface="EYInterstate Light" panose="02000506000000020004" pitchFamily="2" charset="0"/>
              <a:ea typeface="+mn-ea"/>
              <a:cs typeface="+mn-cs"/>
            </a:rPr>
            <a:t>Issue Health ID</a:t>
          </a:r>
        </a:p>
        <a:p>
          <a:pPr marL="0" lvl="0" indent="0" algn="l" defTabSz="889000">
            <a:lnSpc>
              <a:spcPct val="90000"/>
            </a:lnSpc>
            <a:spcBef>
              <a:spcPct val="0"/>
            </a:spcBef>
            <a:spcAft>
              <a:spcPct val="35000"/>
            </a:spcAft>
            <a:buFont typeface="Arial" panose="020B0604020202020204" pitchFamily="34" charset="0"/>
            <a:buNone/>
          </a:pPr>
          <a:endParaRPr lang="en-IN" sz="2000" kern="1200" dirty="0">
            <a:solidFill>
              <a:sysClr val="windowText" lastClr="000000">
                <a:hueOff val="0"/>
                <a:satOff val="0"/>
                <a:lumOff val="0"/>
                <a:alphaOff val="0"/>
              </a:sysClr>
            </a:solidFill>
            <a:latin typeface="EYInterstate Light" panose="02000506000000020004" pitchFamily="2" charset="0"/>
            <a:ea typeface="+mn-ea"/>
            <a:cs typeface="+mn-cs"/>
          </a:endParaRPr>
        </a:p>
        <a:p>
          <a:pPr marL="0" lvl="0" indent="0" algn="l" defTabSz="889000">
            <a:lnSpc>
              <a:spcPct val="90000"/>
            </a:lnSpc>
            <a:spcBef>
              <a:spcPct val="0"/>
            </a:spcBef>
            <a:spcAft>
              <a:spcPct val="35000"/>
            </a:spcAft>
            <a:buFont typeface="Arial" panose="020B0604020202020204" pitchFamily="34" charset="0"/>
            <a:buNone/>
          </a:pPr>
          <a:r>
            <a:rPr lang="en-IN" sz="2000" kern="1200" dirty="0">
              <a:solidFill>
                <a:sysClr val="windowText" lastClr="000000">
                  <a:hueOff val="0"/>
                  <a:satOff val="0"/>
                  <a:lumOff val="0"/>
                  <a:alphaOff val="0"/>
                </a:sysClr>
              </a:solidFill>
              <a:latin typeface="EYInterstate Light" panose="02000506000000020004" pitchFamily="2" charset="0"/>
              <a:ea typeface="+mn-ea"/>
              <a:cs typeface="+mn-cs"/>
            </a:rPr>
            <a:t>Collect and verify Health IDs</a:t>
          </a:r>
        </a:p>
        <a:p>
          <a:pPr marL="0" lvl="0" indent="0" algn="l" defTabSz="889000">
            <a:lnSpc>
              <a:spcPct val="90000"/>
            </a:lnSpc>
            <a:spcBef>
              <a:spcPct val="0"/>
            </a:spcBef>
            <a:spcAft>
              <a:spcPct val="35000"/>
            </a:spcAft>
            <a:buFont typeface="Arial" panose="020B0604020202020204" pitchFamily="34" charset="0"/>
            <a:buNone/>
          </a:pPr>
          <a:endParaRPr lang="en-IN" sz="2000" kern="1200" dirty="0">
            <a:solidFill>
              <a:sysClr val="windowText" lastClr="000000">
                <a:hueOff val="0"/>
                <a:satOff val="0"/>
                <a:lumOff val="0"/>
                <a:alphaOff val="0"/>
              </a:sysClr>
            </a:solidFill>
            <a:latin typeface="EYInterstate Light" panose="02000506000000020004" pitchFamily="2" charset="0"/>
            <a:ea typeface="+mn-ea"/>
            <a:cs typeface="+mn-cs"/>
          </a:endParaRPr>
        </a:p>
      </dsp:txBody>
      <dsp:txXfrm>
        <a:off x="0" y="1132553"/>
        <a:ext cx="2883431" cy="2626474"/>
      </dsp:txXfrm>
    </dsp:sp>
    <dsp:sp modelId="{95E8E3FE-62F3-4C11-A23A-04CB1398DC39}">
      <dsp:nvSpPr>
        <dsp:cNvPr id="0" name=""/>
        <dsp:cNvSpPr/>
      </dsp:nvSpPr>
      <dsp:spPr>
        <a:xfrm>
          <a:off x="2883431" y="535627"/>
          <a:ext cx="6478359" cy="1363433"/>
        </a:xfrm>
        <a:prstGeom prst="rightArrow">
          <a:avLst>
            <a:gd name="adj1" fmla="val 50000"/>
            <a:gd name="adj2" fmla="val 50000"/>
          </a:avLst>
        </a:prstGeom>
        <a:solidFill>
          <a:srgbClr val="A5A5A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254000" bIns="216445" numCol="1" spcCol="1270" anchor="ctr" anchorCtr="0">
          <a:noAutofit/>
        </a:bodyPr>
        <a:lstStyle/>
        <a:p>
          <a:pPr marL="0" lvl="0" indent="0" algn="l" defTabSz="1155700">
            <a:lnSpc>
              <a:spcPct val="90000"/>
            </a:lnSpc>
            <a:spcBef>
              <a:spcPct val="0"/>
            </a:spcBef>
            <a:spcAft>
              <a:spcPct val="35000"/>
            </a:spcAft>
            <a:buNone/>
          </a:pPr>
          <a:r>
            <a:rPr lang="en-IN" sz="2600" kern="1200">
              <a:solidFill>
                <a:sysClr val="window" lastClr="FFFFFF"/>
              </a:solidFill>
              <a:latin typeface="Calibri" panose="020F0502020204030204"/>
              <a:ea typeface="+mn-ea"/>
              <a:cs typeface="+mn-cs"/>
            </a:rPr>
            <a:t>Milestone 2</a:t>
          </a:r>
        </a:p>
      </dsp:txBody>
      <dsp:txXfrm>
        <a:off x="2883431" y="876485"/>
        <a:ext cx="6137501" cy="681717"/>
      </dsp:txXfrm>
    </dsp:sp>
    <dsp:sp modelId="{F8B92751-1586-4BE3-AA61-217F70ABEFC1}">
      <dsp:nvSpPr>
        <dsp:cNvPr id="0" name=""/>
        <dsp:cNvSpPr/>
      </dsp:nvSpPr>
      <dsp:spPr>
        <a:xfrm>
          <a:off x="2883431" y="1587031"/>
          <a:ext cx="2883431" cy="2626474"/>
        </a:xfrm>
        <a:prstGeom prst="rect">
          <a:avLst/>
        </a:prstGeom>
        <a:solidFill>
          <a:sysClr val="window" lastClr="FFFFFF">
            <a:hueOff val="0"/>
            <a:satOff val="0"/>
            <a:lumOff val="0"/>
            <a:alphaOff val="0"/>
          </a:sysClr>
        </a:solidFill>
        <a:ln w="12700" cap="flat" cmpd="sng" algn="ctr">
          <a:solidFill>
            <a:srgbClr val="A5A5A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endParaRPr lang="en-IN" sz="2000" kern="1200" dirty="0">
            <a:solidFill>
              <a:sysClr val="windowText" lastClr="000000">
                <a:hueOff val="0"/>
                <a:satOff val="0"/>
                <a:lumOff val="0"/>
                <a:alphaOff val="0"/>
              </a:sysClr>
            </a:solidFill>
            <a:latin typeface="+mn-lt"/>
            <a:ea typeface="+mn-ea"/>
            <a:cs typeface="+mn-cs"/>
          </a:endParaRPr>
        </a:p>
        <a:p>
          <a:pPr marL="0" lvl="0" indent="0" algn="l" defTabSz="889000">
            <a:lnSpc>
              <a:spcPct val="90000"/>
            </a:lnSpc>
            <a:spcBef>
              <a:spcPct val="0"/>
            </a:spcBef>
            <a:spcAft>
              <a:spcPct val="35000"/>
            </a:spcAft>
            <a:buNone/>
          </a:pPr>
          <a:r>
            <a:rPr lang="en-IN" sz="2000" kern="1200" dirty="0">
              <a:solidFill>
                <a:sysClr val="windowText" lastClr="000000">
                  <a:hueOff val="0"/>
                  <a:satOff val="0"/>
                  <a:lumOff val="0"/>
                  <a:alphaOff val="0"/>
                </a:sysClr>
              </a:solidFill>
              <a:latin typeface="+mn-lt"/>
              <a:ea typeface="+mn-ea"/>
              <a:cs typeface="+mn-cs"/>
            </a:rPr>
            <a:t>Implement HIP service</a:t>
          </a:r>
        </a:p>
        <a:p>
          <a:pPr marL="0" lvl="0" indent="0" algn="l" defTabSz="889000">
            <a:lnSpc>
              <a:spcPct val="90000"/>
            </a:lnSpc>
            <a:spcBef>
              <a:spcPct val="0"/>
            </a:spcBef>
            <a:spcAft>
              <a:spcPct val="35000"/>
            </a:spcAft>
            <a:buNone/>
          </a:pPr>
          <a:endParaRPr lang="en-IN" sz="2000" kern="1200" dirty="0">
            <a:solidFill>
              <a:sysClr val="windowText" lastClr="000000">
                <a:hueOff val="0"/>
                <a:satOff val="0"/>
                <a:lumOff val="0"/>
                <a:alphaOff val="0"/>
              </a:sysClr>
            </a:solidFill>
            <a:latin typeface="+mn-lt"/>
            <a:ea typeface="+mn-ea"/>
            <a:cs typeface="+mn-cs"/>
          </a:endParaRPr>
        </a:p>
        <a:p>
          <a:pPr marL="0" lvl="0" indent="0" algn="l" defTabSz="889000">
            <a:lnSpc>
              <a:spcPct val="90000"/>
            </a:lnSpc>
            <a:spcBef>
              <a:spcPct val="0"/>
            </a:spcBef>
            <a:spcAft>
              <a:spcPct val="35000"/>
            </a:spcAft>
            <a:buNone/>
          </a:pPr>
          <a:r>
            <a:rPr lang="en-IN" sz="2000" kern="1200" dirty="0">
              <a:solidFill>
                <a:sysClr val="windowText" lastClr="000000">
                  <a:hueOff val="0"/>
                  <a:satOff val="0"/>
                  <a:lumOff val="0"/>
                  <a:alphaOff val="0"/>
                </a:sysClr>
              </a:solidFill>
              <a:latin typeface="+mn-lt"/>
              <a:ea typeface="+mn-ea"/>
              <a:cs typeface="+mn-cs"/>
            </a:rPr>
            <a:t>Respond to consented data request with data in FHIR Format</a:t>
          </a:r>
        </a:p>
      </dsp:txBody>
      <dsp:txXfrm>
        <a:off x="2883431" y="1587031"/>
        <a:ext cx="2883431" cy="2626474"/>
      </dsp:txXfrm>
    </dsp:sp>
    <dsp:sp modelId="{5159A0E2-247D-468D-87BA-FA13C678120C}">
      <dsp:nvSpPr>
        <dsp:cNvPr id="0" name=""/>
        <dsp:cNvSpPr/>
      </dsp:nvSpPr>
      <dsp:spPr>
        <a:xfrm>
          <a:off x="5766863" y="990105"/>
          <a:ext cx="3594927" cy="1363433"/>
        </a:xfrm>
        <a:prstGeom prst="rightArrow">
          <a:avLst>
            <a:gd name="adj1" fmla="val 50000"/>
            <a:gd name="adj2" fmla="val 50000"/>
          </a:avLst>
        </a:prstGeom>
        <a:solidFill>
          <a:srgbClr val="FFC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254000" bIns="216445" numCol="1" spcCol="1270" anchor="ctr" anchorCtr="0">
          <a:noAutofit/>
        </a:bodyPr>
        <a:lstStyle/>
        <a:p>
          <a:pPr marL="0" lvl="0" indent="0" algn="l" defTabSz="1155700">
            <a:lnSpc>
              <a:spcPct val="90000"/>
            </a:lnSpc>
            <a:spcBef>
              <a:spcPct val="0"/>
            </a:spcBef>
            <a:spcAft>
              <a:spcPct val="35000"/>
            </a:spcAft>
            <a:buNone/>
          </a:pPr>
          <a:r>
            <a:rPr lang="en-IN" sz="2600" kern="1200">
              <a:solidFill>
                <a:sysClr val="window" lastClr="FFFFFF"/>
              </a:solidFill>
              <a:latin typeface="Calibri" panose="020F0502020204030204"/>
              <a:ea typeface="+mn-ea"/>
              <a:cs typeface="+mn-cs"/>
            </a:rPr>
            <a:t>Milestone 3</a:t>
          </a:r>
        </a:p>
      </dsp:txBody>
      <dsp:txXfrm>
        <a:off x="5766863" y="1330963"/>
        <a:ext cx="3254069" cy="681717"/>
      </dsp:txXfrm>
    </dsp:sp>
    <dsp:sp modelId="{8B29103B-BFF9-435B-9FDC-2DF806DBC1EF}">
      <dsp:nvSpPr>
        <dsp:cNvPr id="0" name=""/>
        <dsp:cNvSpPr/>
      </dsp:nvSpPr>
      <dsp:spPr>
        <a:xfrm>
          <a:off x="5766863" y="2041509"/>
          <a:ext cx="2883431" cy="2588036"/>
        </a:xfrm>
        <a:prstGeom prst="rect">
          <a:avLst/>
        </a:prstGeom>
        <a:solidFill>
          <a:sysClr val="window" lastClr="FFFFFF">
            <a:hueOff val="0"/>
            <a:satOff val="0"/>
            <a:lumOff val="0"/>
            <a:alphaOff val="0"/>
          </a:sysClr>
        </a:solidFill>
        <a:ln w="12700" cap="flat" cmpd="sng" algn="ctr">
          <a:solidFill>
            <a:srgbClr val="FFC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endParaRPr lang="en-IN" sz="2000" kern="1200" dirty="0">
            <a:solidFill>
              <a:sysClr val="windowText" lastClr="000000">
                <a:hueOff val="0"/>
                <a:satOff val="0"/>
                <a:lumOff val="0"/>
                <a:alphaOff val="0"/>
              </a:sysClr>
            </a:solidFill>
            <a:latin typeface="EYInterstate Light"/>
            <a:ea typeface="+mn-ea"/>
            <a:cs typeface="+mn-cs"/>
          </a:endParaRPr>
        </a:p>
        <a:p>
          <a:pPr marL="0" lvl="0" indent="0" algn="l" defTabSz="889000">
            <a:lnSpc>
              <a:spcPct val="90000"/>
            </a:lnSpc>
            <a:spcBef>
              <a:spcPct val="0"/>
            </a:spcBef>
            <a:spcAft>
              <a:spcPct val="35000"/>
            </a:spcAft>
            <a:buNone/>
          </a:pPr>
          <a:r>
            <a:rPr lang="en-IN" sz="2000" kern="1200" dirty="0">
              <a:solidFill>
                <a:sysClr val="windowText" lastClr="000000">
                  <a:hueOff val="0"/>
                  <a:satOff val="0"/>
                  <a:lumOff val="0"/>
                  <a:alphaOff val="0"/>
                </a:sysClr>
              </a:solidFill>
              <a:latin typeface="EYInterstate Light"/>
              <a:ea typeface="+mn-ea"/>
              <a:cs typeface="+mn-cs"/>
            </a:rPr>
            <a:t>Implement HIU service</a:t>
          </a:r>
        </a:p>
        <a:p>
          <a:pPr marL="0" lvl="0" indent="0" algn="l" defTabSz="889000">
            <a:lnSpc>
              <a:spcPct val="90000"/>
            </a:lnSpc>
            <a:spcBef>
              <a:spcPct val="0"/>
            </a:spcBef>
            <a:spcAft>
              <a:spcPct val="35000"/>
            </a:spcAft>
            <a:buNone/>
          </a:pPr>
          <a:endParaRPr lang="en-IN" sz="2000" kern="1200" dirty="0">
            <a:solidFill>
              <a:sysClr val="windowText" lastClr="000000">
                <a:hueOff val="0"/>
                <a:satOff val="0"/>
                <a:lumOff val="0"/>
                <a:alphaOff val="0"/>
              </a:sysClr>
            </a:solidFill>
            <a:latin typeface="EYInterstate Light"/>
            <a:ea typeface="+mn-ea"/>
            <a:cs typeface="+mn-cs"/>
          </a:endParaRPr>
        </a:p>
        <a:p>
          <a:pPr marL="0" lvl="0" indent="0" algn="l" defTabSz="889000">
            <a:lnSpc>
              <a:spcPct val="90000"/>
            </a:lnSpc>
            <a:spcBef>
              <a:spcPct val="0"/>
            </a:spcBef>
            <a:spcAft>
              <a:spcPct val="35000"/>
            </a:spcAft>
            <a:buNone/>
          </a:pPr>
          <a:r>
            <a:rPr lang="en-IN" sz="2000" kern="1200" dirty="0">
              <a:solidFill>
                <a:sysClr val="windowText" lastClr="000000">
                  <a:hueOff val="0"/>
                  <a:satOff val="0"/>
                  <a:lumOff val="0"/>
                  <a:alphaOff val="0"/>
                </a:sysClr>
              </a:solidFill>
              <a:latin typeface="EYInterstate Light"/>
              <a:ea typeface="+mn-ea"/>
              <a:cs typeface="+mn-cs"/>
            </a:rPr>
            <a:t>Display medical history with consent</a:t>
          </a:r>
        </a:p>
      </dsp:txBody>
      <dsp:txXfrm>
        <a:off x="5766863" y="2041509"/>
        <a:ext cx="2883431" cy="258803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C7371D-2AC9-4678-8310-DFB55D195917}">
      <dsp:nvSpPr>
        <dsp:cNvPr id="0" name=""/>
        <dsp:cNvSpPr/>
      </dsp:nvSpPr>
      <dsp:spPr>
        <a:xfrm>
          <a:off x="2533522" y="1031"/>
          <a:ext cx="5704469" cy="1886233"/>
        </a:xfrm>
        <a:prstGeom prst="rightArrow">
          <a:avLst>
            <a:gd name="adj1" fmla="val 75000"/>
            <a:gd name="adj2" fmla="val 50000"/>
          </a:avLst>
        </a:prstGeom>
        <a:solidFill>
          <a:srgbClr val="747480">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228600" lvl="1" indent="-228600" algn="l" defTabSz="933450">
            <a:lnSpc>
              <a:spcPct val="90000"/>
            </a:lnSpc>
            <a:spcBef>
              <a:spcPct val="0"/>
            </a:spcBef>
            <a:spcAft>
              <a:spcPct val="15000"/>
            </a:spcAft>
            <a:buChar char="•"/>
          </a:pPr>
          <a:endParaRPr lang="en-IN" sz="2100" kern="1200" dirty="0"/>
        </a:p>
        <a:p>
          <a:pPr marL="171450" lvl="1" indent="-171450" algn="l" defTabSz="800100">
            <a:lnSpc>
              <a:spcPct val="90000"/>
            </a:lnSpc>
            <a:spcBef>
              <a:spcPct val="0"/>
            </a:spcBef>
            <a:spcAft>
              <a:spcPct val="15000"/>
            </a:spcAft>
            <a:buChar char="•"/>
          </a:pPr>
          <a:r>
            <a:rPr lang="en-IN" sz="1800" kern="1200" dirty="0"/>
            <a:t>To gain an in-depth understanding of ABDM and find out the challenges faced in   digitalization of health ecosystem</a:t>
          </a:r>
          <a:r>
            <a:rPr lang="en-IN" sz="2000" kern="1200" dirty="0"/>
            <a:t>.</a:t>
          </a:r>
        </a:p>
      </dsp:txBody>
      <dsp:txXfrm>
        <a:off x="2533522" y="236810"/>
        <a:ext cx="4997132" cy="1414675"/>
      </dsp:txXfrm>
    </dsp:sp>
    <dsp:sp modelId="{2162D802-845C-4431-8E5B-9AC6FA997E0D}">
      <dsp:nvSpPr>
        <dsp:cNvPr id="0" name=""/>
        <dsp:cNvSpPr/>
      </dsp:nvSpPr>
      <dsp:spPr>
        <a:xfrm>
          <a:off x="752" y="1031"/>
          <a:ext cx="2532770" cy="1886233"/>
        </a:xfrm>
        <a:prstGeom prst="roundRect">
          <a:avLst/>
        </a:prstGeom>
        <a:solidFill>
          <a:srgbClr val="FFE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IN" sz="2400" b="1" kern="1200" dirty="0"/>
            <a:t>Primary objective</a:t>
          </a:r>
          <a:r>
            <a:rPr lang="en-IN" sz="3200" b="1" kern="1200" dirty="0"/>
            <a:t>:</a:t>
          </a:r>
          <a:endParaRPr lang="en-IN" sz="3200" kern="1200" dirty="0"/>
        </a:p>
      </dsp:txBody>
      <dsp:txXfrm>
        <a:off x="92830" y="93109"/>
        <a:ext cx="2348614" cy="1702077"/>
      </dsp:txXfrm>
    </dsp:sp>
    <dsp:sp modelId="{834DA006-AC87-4574-9DE5-2F16BF1975D0}">
      <dsp:nvSpPr>
        <dsp:cNvPr id="0" name=""/>
        <dsp:cNvSpPr/>
      </dsp:nvSpPr>
      <dsp:spPr>
        <a:xfrm>
          <a:off x="2530276" y="2063476"/>
          <a:ext cx="5704524" cy="2757880"/>
        </a:xfrm>
        <a:prstGeom prst="rightArrow">
          <a:avLst>
            <a:gd name="adj1" fmla="val 75000"/>
            <a:gd name="adj2" fmla="val 50000"/>
          </a:avLst>
        </a:prstGeom>
        <a:solidFill>
          <a:srgbClr val="747480">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endParaRPr lang="en-IN" sz="1800" kern="1200" dirty="0"/>
        </a:p>
        <a:p>
          <a:pPr marL="171450" lvl="1" indent="-171450" algn="l" defTabSz="800100">
            <a:lnSpc>
              <a:spcPct val="90000"/>
            </a:lnSpc>
            <a:spcBef>
              <a:spcPct val="0"/>
            </a:spcBef>
            <a:spcAft>
              <a:spcPct val="15000"/>
            </a:spcAft>
            <a:buChar char="•"/>
          </a:pPr>
          <a:r>
            <a:rPr lang="en-IN" sz="1800" kern="1200" dirty="0"/>
            <a:t>To find out the benefits of ABDM to Public health sector. </a:t>
          </a:r>
        </a:p>
        <a:p>
          <a:pPr marL="171450" lvl="1" indent="-171450" algn="l" defTabSz="800100">
            <a:lnSpc>
              <a:spcPct val="90000"/>
            </a:lnSpc>
            <a:spcBef>
              <a:spcPct val="0"/>
            </a:spcBef>
            <a:spcAft>
              <a:spcPct val="15000"/>
            </a:spcAft>
            <a:buChar char="•"/>
          </a:pPr>
          <a:r>
            <a:rPr lang="en-IN" sz="1800" kern="1200" dirty="0"/>
            <a:t>To find out the areas of challenge in FHIR implementation.</a:t>
          </a:r>
        </a:p>
        <a:p>
          <a:pPr marL="171450" lvl="1" indent="-171450" algn="l" defTabSz="800100">
            <a:lnSpc>
              <a:spcPct val="90000"/>
            </a:lnSpc>
            <a:spcBef>
              <a:spcPct val="0"/>
            </a:spcBef>
            <a:spcAft>
              <a:spcPct val="15000"/>
            </a:spcAft>
            <a:buChar char="•"/>
          </a:pPr>
          <a:r>
            <a:rPr lang="en-IN" sz="1800" kern="1200" dirty="0"/>
            <a:t>To find out the underlying issues in digitalization of rural India </a:t>
          </a:r>
        </a:p>
      </dsp:txBody>
      <dsp:txXfrm>
        <a:off x="2530276" y="2408211"/>
        <a:ext cx="4670319" cy="2068410"/>
      </dsp:txXfrm>
    </dsp:sp>
    <dsp:sp modelId="{6D65B14F-0864-4733-A690-1F2ABA9C3E70}">
      <dsp:nvSpPr>
        <dsp:cNvPr id="0" name=""/>
        <dsp:cNvSpPr/>
      </dsp:nvSpPr>
      <dsp:spPr>
        <a:xfrm>
          <a:off x="9513" y="2171812"/>
          <a:ext cx="2526333" cy="2566031"/>
        </a:xfrm>
        <a:prstGeom prst="roundRect">
          <a:avLst/>
        </a:prstGeom>
        <a:solidFill>
          <a:srgbClr val="FFE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IN" sz="2400" b="1" kern="1200" dirty="0"/>
            <a:t>Secondary objectives:</a:t>
          </a:r>
          <a:r>
            <a:rPr lang="en-IN" sz="2800" b="1" kern="1200" dirty="0">
              <a:highlight>
                <a:srgbClr val="FFFF00"/>
              </a:highlight>
            </a:rPr>
            <a:t> </a:t>
          </a:r>
          <a:endParaRPr lang="en-IN" sz="2800" kern="1200" dirty="0">
            <a:highlight>
              <a:srgbClr val="FFFF00"/>
            </a:highlight>
          </a:endParaRPr>
        </a:p>
      </dsp:txBody>
      <dsp:txXfrm>
        <a:off x="132838" y="2295137"/>
        <a:ext cx="2279683" cy="231938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D94964-5837-4E3B-8403-AF3C0B539980}">
      <dsp:nvSpPr>
        <dsp:cNvPr id="0" name=""/>
        <dsp:cNvSpPr/>
      </dsp:nvSpPr>
      <dsp:spPr>
        <a:xfrm rot="10800000">
          <a:off x="927709" y="868"/>
          <a:ext cx="3189462" cy="504123"/>
        </a:xfrm>
        <a:prstGeom prst="homePlate">
          <a:avLst/>
        </a:prstGeom>
        <a:solidFill>
          <a:srgbClr val="74748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337" tIns="53340" rIns="99568" bIns="53340" numCol="1" spcCol="1270" anchor="ctr" anchorCtr="0">
          <a:noAutofit/>
        </a:bodyPr>
        <a:lstStyle/>
        <a:p>
          <a:pPr marL="0" lvl="0" indent="0" algn="ctr" defTabSz="622300">
            <a:lnSpc>
              <a:spcPct val="90000"/>
            </a:lnSpc>
            <a:spcBef>
              <a:spcPct val="0"/>
            </a:spcBef>
            <a:spcAft>
              <a:spcPct val="35000"/>
            </a:spcAft>
            <a:buNone/>
          </a:pPr>
          <a:r>
            <a:rPr lang="en-IN" sz="1400" b="1" kern="1200" dirty="0">
              <a:solidFill>
                <a:schemeClr val="tx1"/>
              </a:solidFill>
            </a:rPr>
            <a:t>Business Requirement Documentation (SRS &amp; FRS)</a:t>
          </a:r>
        </a:p>
      </dsp:txBody>
      <dsp:txXfrm rot="10800000">
        <a:off x="1053740" y="868"/>
        <a:ext cx="3063431" cy="504123"/>
      </dsp:txXfrm>
    </dsp:sp>
    <dsp:sp modelId="{B7D36925-9404-4076-9D79-90D891E81A0E}">
      <dsp:nvSpPr>
        <dsp:cNvPr id="0" name=""/>
        <dsp:cNvSpPr/>
      </dsp:nvSpPr>
      <dsp:spPr>
        <a:xfrm>
          <a:off x="655202" y="0"/>
          <a:ext cx="497393" cy="497393"/>
        </a:xfrm>
        <a:prstGeom prst="ellipse">
          <a:avLst/>
        </a:prstGeom>
        <a:solidFill>
          <a:srgbClr val="FFE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02356C3-BAC2-440D-A2AF-71C693285E4D}">
      <dsp:nvSpPr>
        <dsp:cNvPr id="0" name=""/>
        <dsp:cNvSpPr/>
      </dsp:nvSpPr>
      <dsp:spPr>
        <a:xfrm rot="10800000">
          <a:off x="927709" y="653466"/>
          <a:ext cx="3189462" cy="497393"/>
        </a:xfrm>
        <a:prstGeom prst="homePlate">
          <a:avLst/>
        </a:prstGeom>
        <a:solidFill>
          <a:srgbClr val="74748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337" tIns="53340" rIns="99568" bIns="53340" numCol="1" spcCol="1270" anchor="ctr" anchorCtr="0">
          <a:noAutofit/>
        </a:bodyPr>
        <a:lstStyle/>
        <a:p>
          <a:pPr marL="0" lvl="0" indent="0" algn="ctr" defTabSz="622300">
            <a:lnSpc>
              <a:spcPct val="90000"/>
            </a:lnSpc>
            <a:spcBef>
              <a:spcPct val="0"/>
            </a:spcBef>
            <a:spcAft>
              <a:spcPct val="35000"/>
            </a:spcAft>
            <a:buNone/>
          </a:pPr>
          <a:r>
            <a:rPr lang="en-IN" sz="1400" b="1" kern="1200" dirty="0">
              <a:solidFill>
                <a:schemeClr val="tx1"/>
              </a:solidFill>
            </a:rPr>
            <a:t>Understanding of FHIR, SNOMED CT</a:t>
          </a:r>
        </a:p>
      </dsp:txBody>
      <dsp:txXfrm rot="10800000">
        <a:off x="1052057" y="653466"/>
        <a:ext cx="3065114" cy="497393"/>
      </dsp:txXfrm>
    </dsp:sp>
    <dsp:sp modelId="{17A664CC-725E-4D17-B053-28F54DC3C14B}">
      <dsp:nvSpPr>
        <dsp:cNvPr id="0" name=""/>
        <dsp:cNvSpPr/>
      </dsp:nvSpPr>
      <dsp:spPr>
        <a:xfrm>
          <a:off x="679012" y="653466"/>
          <a:ext cx="497393" cy="497393"/>
        </a:xfrm>
        <a:prstGeom prst="ellipse">
          <a:avLst/>
        </a:prstGeom>
        <a:solidFill>
          <a:srgbClr val="FFE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B3A3036-2629-45A1-8894-6B468C482711}">
      <dsp:nvSpPr>
        <dsp:cNvPr id="0" name=""/>
        <dsp:cNvSpPr/>
      </dsp:nvSpPr>
      <dsp:spPr>
        <a:xfrm rot="10800000">
          <a:off x="926501" y="1299335"/>
          <a:ext cx="3189462" cy="497393"/>
        </a:xfrm>
        <a:prstGeom prst="homePlate">
          <a:avLst/>
        </a:prstGeom>
        <a:solidFill>
          <a:srgbClr val="74748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337" tIns="53340" rIns="99568" bIns="53340" numCol="1" spcCol="1270" anchor="ctr" anchorCtr="0">
          <a:noAutofit/>
        </a:bodyPr>
        <a:lstStyle/>
        <a:p>
          <a:pPr marL="0" lvl="0" indent="0" algn="ctr" defTabSz="622300">
            <a:lnSpc>
              <a:spcPct val="90000"/>
            </a:lnSpc>
            <a:spcBef>
              <a:spcPct val="0"/>
            </a:spcBef>
            <a:spcAft>
              <a:spcPct val="35000"/>
            </a:spcAft>
            <a:buNone/>
          </a:pPr>
          <a:r>
            <a:rPr lang="en-IN" sz="1400" b="1" kern="1200" dirty="0">
              <a:solidFill>
                <a:schemeClr val="tx1"/>
              </a:solidFill>
            </a:rPr>
            <a:t>APIs testing on POSTMAN</a:t>
          </a:r>
        </a:p>
      </dsp:txBody>
      <dsp:txXfrm rot="10800000">
        <a:off x="1050849" y="1299335"/>
        <a:ext cx="3065114" cy="497393"/>
      </dsp:txXfrm>
    </dsp:sp>
    <dsp:sp modelId="{2F03CB05-A35D-40B3-8D20-27AB33C44067}">
      <dsp:nvSpPr>
        <dsp:cNvPr id="0" name=""/>
        <dsp:cNvSpPr/>
      </dsp:nvSpPr>
      <dsp:spPr>
        <a:xfrm>
          <a:off x="680219" y="1299335"/>
          <a:ext cx="492563" cy="497393"/>
        </a:xfrm>
        <a:prstGeom prst="ellipse">
          <a:avLst/>
        </a:prstGeom>
        <a:solidFill>
          <a:srgbClr val="FFE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D153BF0-CCC7-4566-8647-945D3F771936}">
      <dsp:nvSpPr>
        <dsp:cNvPr id="0" name=""/>
        <dsp:cNvSpPr/>
      </dsp:nvSpPr>
      <dsp:spPr>
        <a:xfrm rot="10800000">
          <a:off x="927709" y="1945204"/>
          <a:ext cx="3189462" cy="497393"/>
        </a:xfrm>
        <a:prstGeom prst="homePlate">
          <a:avLst/>
        </a:prstGeom>
        <a:solidFill>
          <a:srgbClr val="74748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337" tIns="53340" rIns="99568" bIns="53340" numCol="1" spcCol="1270" anchor="ctr" anchorCtr="0">
          <a:noAutofit/>
        </a:bodyPr>
        <a:lstStyle/>
        <a:p>
          <a:pPr marL="0" lvl="0" indent="0" algn="ctr" defTabSz="622300">
            <a:lnSpc>
              <a:spcPct val="90000"/>
            </a:lnSpc>
            <a:spcBef>
              <a:spcPct val="0"/>
            </a:spcBef>
            <a:spcAft>
              <a:spcPct val="35000"/>
            </a:spcAft>
            <a:buNone/>
          </a:pPr>
          <a:r>
            <a:rPr lang="en-IN" sz="1400" b="1" kern="1200" dirty="0">
              <a:solidFill>
                <a:schemeClr val="tx1"/>
              </a:solidFill>
            </a:rPr>
            <a:t>Business process flow (Diagram.net)</a:t>
          </a:r>
        </a:p>
      </dsp:txBody>
      <dsp:txXfrm rot="10800000">
        <a:off x="1052057" y="1945204"/>
        <a:ext cx="3065114" cy="497393"/>
      </dsp:txXfrm>
    </dsp:sp>
    <dsp:sp modelId="{894E4DAC-C8CD-428C-AB28-51869823FF6C}">
      <dsp:nvSpPr>
        <dsp:cNvPr id="0" name=""/>
        <dsp:cNvSpPr/>
      </dsp:nvSpPr>
      <dsp:spPr>
        <a:xfrm>
          <a:off x="679012" y="1945204"/>
          <a:ext cx="497393" cy="497393"/>
        </a:xfrm>
        <a:prstGeom prst="ellipse">
          <a:avLst/>
        </a:prstGeom>
        <a:solidFill>
          <a:srgbClr val="FFE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7D47F91-AC14-4E09-91B8-215A836D765F}">
      <dsp:nvSpPr>
        <dsp:cNvPr id="0" name=""/>
        <dsp:cNvSpPr/>
      </dsp:nvSpPr>
      <dsp:spPr>
        <a:xfrm rot="10800000">
          <a:off x="966684" y="2591073"/>
          <a:ext cx="3189462" cy="497393"/>
        </a:xfrm>
        <a:prstGeom prst="homePlate">
          <a:avLst/>
        </a:prstGeom>
        <a:solidFill>
          <a:srgbClr val="74748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337" tIns="53340" rIns="99568" bIns="53340" numCol="1" spcCol="1270" anchor="ctr" anchorCtr="0">
          <a:noAutofit/>
        </a:bodyPr>
        <a:lstStyle/>
        <a:p>
          <a:pPr marL="0" lvl="0" indent="0" algn="ctr" defTabSz="622300">
            <a:lnSpc>
              <a:spcPct val="90000"/>
            </a:lnSpc>
            <a:spcBef>
              <a:spcPct val="0"/>
            </a:spcBef>
            <a:spcAft>
              <a:spcPct val="35000"/>
            </a:spcAft>
            <a:buNone/>
          </a:pPr>
          <a:r>
            <a:rPr lang="en-IN" sz="1400" b="1" kern="1200">
              <a:solidFill>
                <a:schemeClr val="tx1"/>
              </a:solidFill>
            </a:rPr>
            <a:t>Project management</a:t>
          </a:r>
        </a:p>
      </dsp:txBody>
      <dsp:txXfrm rot="10800000">
        <a:off x="1091032" y="2591073"/>
        <a:ext cx="3065114" cy="497393"/>
      </dsp:txXfrm>
    </dsp:sp>
    <dsp:sp modelId="{46D7E9A5-41BF-4E59-8767-DEE5C4BAEDE3}">
      <dsp:nvSpPr>
        <dsp:cNvPr id="0" name=""/>
        <dsp:cNvSpPr/>
      </dsp:nvSpPr>
      <dsp:spPr>
        <a:xfrm>
          <a:off x="679012" y="2591073"/>
          <a:ext cx="497393" cy="497393"/>
        </a:xfrm>
        <a:prstGeom prst="ellipse">
          <a:avLst/>
        </a:prstGeom>
        <a:solidFill>
          <a:srgbClr val="FFE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6F360C9-224E-497C-B3BC-7696AEA111C2}">
      <dsp:nvSpPr>
        <dsp:cNvPr id="0" name=""/>
        <dsp:cNvSpPr/>
      </dsp:nvSpPr>
      <dsp:spPr>
        <a:xfrm rot="10800000">
          <a:off x="927709" y="3236942"/>
          <a:ext cx="3189462" cy="497393"/>
        </a:xfrm>
        <a:prstGeom prst="homePlate">
          <a:avLst/>
        </a:prstGeom>
        <a:solidFill>
          <a:srgbClr val="74748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337" tIns="53340" rIns="99568" bIns="53340" numCol="1" spcCol="1270" anchor="ctr" anchorCtr="0">
          <a:noAutofit/>
        </a:bodyPr>
        <a:lstStyle/>
        <a:p>
          <a:pPr marL="0" lvl="0" indent="0" algn="ctr" defTabSz="622300">
            <a:lnSpc>
              <a:spcPct val="90000"/>
            </a:lnSpc>
            <a:spcBef>
              <a:spcPct val="0"/>
            </a:spcBef>
            <a:spcAft>
              <a:spcPct val="35000"/>
            </a:spcAft>
            <a:buNone/>
          </a:pPr>
          <a:r>
            <a:rPr lang="en-IN" sz="1400" b="1" kern="1200" dirty="0">
              <a:solidFill>
                <a:schemeClr val="tx1"/>
              </a:solidFill>
            </a:rPr>
            <a:t>Business Etiquettes</a:t>
          </a:r>
        </a:p>
      </dsp:txBody>
      <dsp:txXfrm rot="10800000">
        <a:off x="1052057" y="3236942"/>
        <a:ext cx="3065114" cy="497393"/>
      </dsp:txXfrm>
    </dsp:sp>
    <dsp:sp modelId="{32E79DBB-9395-4B39-88A8-A37776752086}">
      <dsp:nvSpPr>
        <dsp:cNvPr id="0" name=""/>
        <dsp:cNvSpPr/>
      </dsp:nvSpPr>
      <dsp:spPr>
        <a:xfrm>
          <a:off x="679012" y="3236942"/>
          <a:ext cx="497393" cy="497393"/>
        </a:xfrm>
        <a:prstGeom prst="ellipse">
          <a:avLst/>
        </a:prstGeom>
        <a:solidFill>
          <a:srgbClr val="FFE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20DD72F-7801-4F4F-AF00-DA28C5F6BCE7}">
      <dsp:nvSpPr>
        <dsp:cNvPr id="0" name=""/>
        <dsp:cNvSpPr/>
      </dsp:nvSpPr>
      <dsp:spPr>
        <a:xfrm rot="10800000">
          <a:off x="927709" y="3882811"/>
          <a:ext cx="3189462" cy="497393"/>
        </a:xfrm>
        <a:prstGeom prst="homePlate">
          <a:avLst/>
        </a:prstGeom>
        <a:solidFill>
          <a:srgbClr val="74748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337" tIns="53340" rIns="99568" bIns="53340" numCol="1" spcCol="1270" anchor="ctr" anchorCtr="0">
          <a:noAutofit/>
        </a:bodyPr>
        <a:lstStyle/>
        <a:p>
          <a:pPr marL="0" lvl="0" indent="0" algn="ctr" defTabSz="622300">
            <a:lnSpc>
              <a:spcPct val="90000"/>
            </a:lnSpc>
            <a:spcBef>
              <a:spcPct val="0"/>
            </a:spcBef>
            <a:spcAft>
              <a:spcPct val="35000"/>
            </a:spcAft>
            <a:buNone/>
          </a:pPr>
          <a:r>
            <a:rPr lang="en-IN" sz="1400" b="1" kern="1200" dirty="0">
              <a:solidFill>
                <a:schemeClr val="tx1"/>
              </a:solidFill>
            </a:rPr>
            <a:t>Client interaction</a:t>
          </a:r>
        </a:p>
      </dsp:txBody>
      <dsp:txXfrm rot="10800000">
        <a:off x="1052057" y="3882811"/>
        <a:ext cx="3065114" cy="497393"/>
      </dsp:txXfrm>
    </dsp:sp>
    <dsp:sp modelId="{B1C7F61F-51E9-4953-80DF-38736C9D9CF6}">
      <dsp:nvSpPr>
        <dsp:cNvPr id="0" name=""/>
        <dsp:cNvSpPr/>
      </dsp:nvSpPr>
      <dsp:spPr>
        <a:xfrm>
          <a:off x="679012" y="3882811"/>
          <a:ext cx="497393" cy="497393"/>
        </a:xfrm>
        <a:prstGeom prst="ellipse">
          <a:avLst/>
        </a:prstGeom>
        <a:solidFill>
          <a:srgbClr val="FFE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F75DD2-2EEB-4E96-946F-4E0D249D8230}">
      <dsp:nvSpPr>
        <dsp:cNvPr id="0" name=""/>
        <dsp:cNvSpPr/>
      </dsp:nvSpPr>
      <dsp:spPr>
        <a:xfrm rot="10800000">
          <a:off x="107617" y="208948"/>
          <a:ext cx="5712146" cy="1992057"/>
        </a:xfrm>
        <a:prstGeom prst="homePlate">
          <a:avLst/>
        </a:prstGeom>
        <a:solidFill>
          <a:srgbClr val="74748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8442" tIns="60960" rIns="113792" bIns="60960" numCol="1" spcCol="1270" anchor="ctr" anchorCtr="0">
          <a:noAutofit/>
        </a:bodyPr>
        <a:lstStyle/>
        <a:p>
          <a:pPr marL="0" lvl="0" indent="0" algn="just" defTabSz="711200">
            <a:lnSpc>
              <a:spcPct val="90000"/>
            </a:lnSpc>
            <a:spcBef>
              <a:spcPct val="0"/>
            </a:spcBef>
            <a:spcAft>
              <a:spcPct val="35000"/>
            </a:spcAft>
            <a:buNone/>
          </a:pPr>
          <a:r>
            <a:rPr lang="en-IN" sz="1600" b="1" kern="1200" dirty="0">
              <a:solidFill>
                <a:schemeClr val="tx1"/>
              </a:solidFill>
            </a:rPr>
            <a:t>We were required to work on a project that centred on how to gather the essential knowledge and apply it in the most efficient way to deliver it on schedule, emphasising the need of deadlines.</a:t>
          </a:r>
        </a:p>
      </dsp:txBody>
      <dsp:txXfrm rot="10800000">
        <a:off x="605631" y="208948"/>
        <a:ext cx="5214132" cy="1992057"/>
      </dsp:txXfrm>
    </dsp:sp>
    <dsp:sp modelId="{DB8BEF49-857A-4185-B87D-C9D2052E8133}">
      <dsp:nvSpPr>
        <dsp:cNvPr id="0" name=""/>
        <dsp:cNvSpPr/>
      </dsp:nvSpPr>
      <dsp:spPr>
        <a:xfrm>
          <a:off x="0" y="511890"/>
          <a:ext cx="1403922" cy="1386173"/>
        </a:xfrm>
        <a:prstGeom prst="ellipse">
          <a:avLst/>
        </a:prstGeom>
        <a:solidFill>
          <a:srgbClr val="FFE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82AE442-A5C5-416E-A7D8-BDAD8A65EA76}">
      <dsp:nvSpPr>
        <dsp:cNvPr id="0" name=""/>
        <dsp:cNvSpPr/>
      </dsp:nvSpPr>
      <dsp:spPr>
        <a:xfrm rot="10800000">
          <a:off x="136187" y="2356919"/>
          <a:ext cx="5674065" cy="1992057"/>
        </a:xfrm>
        <a:prstGeom prst="homePlate">
          <a:avLst/>
        </a:prstGeom>
        <a:solidFill>
          <a:srgbClr val="74748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8442" tIns="60960" rIns="113792" bIns="60960" numCol="1" spcCol="1270" anchor="ctr" anchorCtr="0">
          <a:noAutofit/>
        </a:bodyPr>
        <a:lstStyle/>
        <a:p>
          <a:pPr marL="0" lvl="0" indent="0" algn="just" defTabSz="711200">
            <a:lnSpc>
              <a:spcPct val="90000"/>
            </a:lnSpc>
            <a:spcBef>
              <a:spcPct val="0"/>
            </a:spcBef>
            <a:spcAft>
              <a:spcPct val="35000"/>
            </a:spcAft>
            <a:buNone/>
          </a:pPr>
          <a:r>
            <a:rPr lang="en-IN" sz="1600" b="1" kern="1200" dirty="0">
              <a:solidFill>
                <a:schemeClr val="tx1"/>
              </a:solidFill>
            </a:rPr>
            <a:t>We were all assigned tasks as interns, which encouraged us to become more invested in the project providing us the sense of ownership.</a:t>
          </a:r>
          <a:endParaRPr lang="en-IN" sz="2400" b="1" kern="1200" dirty="0">
            <a:solidFill>
              <a:schemeClr val="tx1"/>
            </a:solidFill>
          </a:endParaRPr>
        </a:p>
      </dsp:txBody>
      <dsp:txXfrm rot="10800000">
        <a:off x="634201" y="2356919"/>
        <a:ext cx="5176051" cy="1992057"/>
      </dsp:txXfrm>
    </dsp:sp>
    <dsp:sp modelId="{94752B7A-72DF-4553-9ADA-CCBBB78EE206}">
      <dsp:nvSpPr>
        <dsp:cNvPr id="0" name=""/>
        <dsp:cNvSpPr/>
      </dsp:nvSpPr>
      <dsp:spPr>
        <a:xfrm>
          <a:off x="38088" y="2629472"/>
          <a:ext cx="1397747" cy="1362169"/>
        </a:xfrm>
        <a:prstGeom prst="ellipse">
          <a:avLst/>
        </a:prstGeom>
        <a:solidFill>
          <a:srgbClr val="FFE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GB" dirty="0">
              <a:latin typeface="Arial" pitchFamily="34" charset="0"/>
            </a:endParaRPr>
          </a:p>
        </p:txBody>
      </p:sp>
      <p:sp>
        <p:nvSpPr>
          <p:cNvPr id="3" name="Date Placeholder 2"/>
          <p:cNvSpPr>
            <a:spLocks noGrp="1"/>
          </p:cNvSpPr>
          <p:nvPr>
            <p:ph type="dt" sz="quarter" idx="1"/>
          </p:nvPr>
        </p:nvSpPr>
        <p:spPr>
          <a:xfrm>
            <a:off x="3936768" y="0"/>
            <a:ext cx="3011699" cy="461804"/>
          </a:xfrm>
          <a:prstGeom prst="rect">
            <a:avLst/>
          </a:prstGeom>
        </p:spPr>
        <p:txBody>
          <a:bodyPr vert="horz" lIns="92492" tIns="46246" rIns="92492" bIns="46246" rtlCol="0"/>
          <a:lstStyle>
            <a:lvl1pPr algn="r">
              <a:defRPr sz="1200"/>
            </a:lvl1pPr>
          </a:lstStyle>
          <a:p>
            <a:fld id="{75A85089-C692-4DEA-AC49-04CF34D4FE14}" type="datetimeFigureOut">
              <a:rPr lang="en-GB" smtClean="0">
                <a:latin typeface="Arial" pitchFamily="34" charset="0"/>
              </a:rPr>
              <a:pPr/>
              <a:t>13/12/2022</a:t>
            </a:fld>
            <a:endParaRPr lang="en-GB" dirty="0">
              <a:latin typeface="Arial" pitchFamily="34" charset="0"/>
            </a:endParaRPr>
          </a:p>
        </p:txBody>
      </p:sp>
      <p:sp>
        <p:nvSpPr>
          <p:cNvPr id="4" name="Footer Placeholder 3"/>
          <p:cNvSpPr>
            <a:spLocks noGrp="1"/>
          </p:cNvSpPr>
          <p:nvPr>
            <p:ph type="ftr" sz="quarter" idx="2"/>
          </p:nvPr>
        </p:nvSpPr>
        <p:spPr>
          <a:xfrm>
            <a:off x="0" y="8772668"/>
            <a:ext cx="3011699" cy="461804"/>
          </a:xfrm>
          <a:prstGeom prst="rect">
            <a:avLst/>
          </a:prstGeom>
        </p:spPr>
        <p:txBody>
          <a:bodyPr vert="horz" lIns="92492" tIns="46246" rIns="92492" bIns="46246" rtlCol="0" anchor="b"/>
          <a:lstStyle>
            <a:lvl1pPr algn="l">
              <a:defRPr sz="1200"/>
            </a:lvl1pPr>
          </a:lstStyle>
          <a:p>
            <a:endParaRPr lang="en-GB" dirty="0">
              <a:latin typeface="Arial" pitchFamily="34" charset="0"/>
            </a:endParaRPr>
          </a:p>
        </p:txBody>
      </p:sp>
      <p:sp>
        <p:nvSpPr>
          <p:cNvPr id="5" name="Slide Number Placeholder 4"/>
          <p:cNvSpPr>
            <a:spLocks noGrp="1"/>
          </p:cNvSpPr>
          <p:nvPr>
            <p:ph type="sldNum" sz="quarter" idx="3"/>
          </p:nvPr>
        </p:nvSpPr>
        <p:spPr>
          <a:xfrm>
            <a:off x="3936768" y="8772668"/>
            <a:ext cx="3011699" cy="461804"/>
          </a:xfrm>
          <a:prstGeom prst="rect">
            <a:avLst/>
          </a:prstGeom>
        </p:spPr>
        <p:txBody>
          <a:bodyPr vert="horz" lIns="92492" tIns="46246" rIns="92492" bIns="46246" rtlCol="0" anchor="b"/>
          <a:lstStyle>
            <a:lvl1pPr algn="r">
              <a:defRPr sz="1200"/>
            </a:lvl1pPr>
          </a:lstStyle>
          <a:p>
            <a:fld id="{D3A5C721-4BB5-4DB6-AD65-4BA2A62B05B6}" type="slidenum">
              <a:rPr lang="en-GB" smtClean="0">
                <a:latin typeface="Arial" pitchFamily="34" charset="0"/>
              </a:rPr>
              <a:pPr/>
              <a:t>‹#›</a:t>
            </a:fld>
            <a:endParaRPr lang="en-GB" dirty="0">
              <a:latin typeface="Arial" pitchFamily="34" charset="0"/>
            </a:endParaRPr>
          </a:p>
        </p:txBody>
      </p:sp>
    </p:spTree>
    <p:extLst>
      <p:ext uri="{BB962C8B-B14F-4D97-AF65-F5344CB8AC3E}">
        <p14:creationId xmlns:p14="http://schemas.microsoft.com/office/powerpoint/2010/main" val="19916323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atin typeface="Arial" pitchFamily="34" charset="0"/>
              </a:defRPr>
            </a:lvl1pPr>
          </a:lstStyle>
          <a:p>
            <a:endParaRPr lang="en-GB" dirty="0"/>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atin typeface="Arial" pitchFamily="34" charset="0"/>
              </a:defRPr>
            </a:lvl1pPr>
          </a:lstStyle>
          <a:p>
            <a:fld id="{8045EBA9-A28D-4849-BFEA-AA04F6A21B63}" type="datetimeFigureOut">
              <a:rPr lang="en-GB" smtClean="0"/>
              <a:pPr/>
              <a:t>13/12/2022</a:t>
            </a:fld>
            <a:endParaRPr lang="en-GB" dirty="0"/>
          </a:p>
        </p:txBody>
      </p:sp>
      <p:sp>
        <p:nvSpPr>
          <p:cNvPr id="4" name="Slide Image Placeholder 3"/>
          <p:cNvSpPr>
            <a:spLocks noGrp="1" noRot="1" noChangeAspect="1"/>
          </p:cNvSpPr>
          <p:nvPr>
            <p:ph type="sldImg" idx="2"/>
          </p:nvPr>
        </p:nvSpPr>
        <p:spPr>
          <a:xfrm>
            <a:off x="393700" y="692150"/>
            <a:ext cx="6162675" cy="3463925"/>
          </a:xfrm>
          <a:prstGeom prst="rect">
            <a:avLst/>
          </a:prstGeom>
          <a:noFill/>
          <a:ln w="12700">
            <a:solidFill>
              <a:prstClr val="black"/>
            </a:solidFill>
          </a:ln>
        </p:spPr>
        <p:txBody>
          <a:bodyPr vert="horz" lIns="92492" tIns="46246" rIns="92492" bIns="46246" rtlCol="0" anchor="ctr"/>
          <a:lstStyle/>
          <a:p>
            <a:endParaRPr lang="en-GB" dirty="0"/>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atin typeface="Arial" pitchFamily="34" charset="0"/>
              </a:defRPr>
            </a:lvl1pPr>
          </a:lstStyle>
          <a:p>
            <a:endParaRPr lang="en-GB" dirty="0"/>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atin typeface="Arial" pitchFamily="34" charset="0"/>
              </a:defRPr>
            </a:lvl1pPr>
          </a:lstStyle>
          <a:p>
            <a:fld id="{5B43D19E-BFDB-4C92-8EDD-32EDDA8F41DF}" type="slidenum">
              <a:rPr lang="en-GB" smtClean="0"/>
              <a:pPr/>
              <a:t>‹#›</a:t>
            </a:fld>
            <a:endParaRPr lang="en-GB" dirty="0"/>
          </a:p>
        </p:txBody>
      </p:sp>
    </p:spTree>
    <p:extLst>
      <p:ext uri="{BB962C8B-B14F-4D97-AF65-F5344CB8AC3E}">
        <p14:creationId xmlns:p14="http://schemas.microsoft.com/office/powerpoint/2010/main" val="16062703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1_Cover">
    <p:spTree>
      <p:nvGrpSpPr>
        <p:cNvPr id="1" name=""/>
        <p:cNvGrpSpPr/>
        <p:nvPr/>
      </p:nvGrpSpPr>
      <p:grpSpPr>
        <a:xfrm>
          <a:off x="0" y="0"/>
          <a:ext cx="0" cy="0"/>
          <a:chOff x="0" y="0"/>
          <a:chExt cx="0" cy="0"/>
        </a:xfrm>
      </p:grpSpPr>
      <p:sp>
        <p:nvSpPr>
          <p:cNvPr id="16" name="Freeform 56">
            <a:extLst>
              <a:ext uri="{FF2B5EF4-FFF2-40B4-BE49-F238E27FC236}">
                <a16:creationId xmlns:a16="http://schemas.microsoft.com/office/drawing/2014/main" id="{13A7AC18-CF42-4EC5-8D40-441EAE30A06C}"/>
              </a:ext>
            </a:extLst>
          </p:cNvPr>
          <p:cNvSpPr/>
          <p:nvPr userDrawn="1"/>
        </p:nvSpPr>
        <p:spPr>
          <a:xfrm>
            <a:off x="498115" y="795662"/>
            <a:ext cx="4930412" cy="3581484"/>
          </a:xfrm>
          <a:custGeom>
            <a:avLst/>
            <a:gdLst>
              <a:gd name="connsiteX0" fmla="*/ 4238387 w 4257675"/>
              <a:gd name="connsiteY0" fmla="*/ 0 h 3092804"/>
              <a:gd name="connsiteX1" fmla="*/ 4257675 w 4257675"/>
              <a:gd name="connsiteY1" fmla="*/ 0 h 3092804"/>
              <a:gd name="connsiteX2" fmla="*/ 4257675 w 4257675"/>
              <a:gd name="connsiteY2" fmla="*/ 3092804 h 3092804"/>
              <a:gd name="connsiteX3" fmla="*/ 0 w 4257675"/>
              <a:gd name="connsiteY3" fmla="*/ 3092804 h 3092804"/>
              <a:gd name="connsiteX4" fmla="*/ 0 w 4257675"/>
              <a:gd name="connsiteY4" fmla="*/ 747342 h 3092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7675" h="3092804">
                <a:moveTo>
                  <a:pt x="4238387" y="0"/>
                </a:moveTo>
                <a:lnTo>
                  <a:pt x="4257675" y="0"/>
                </a:lnTo>
                <a:lnTo>
                  <a:pt x="4257675" y="3092804"/>
                </a:lnTo>
                <a:lnTo>
                  <a:pt x="0" y="3092804"/>
                </a:lnTo>
                <a:lnTo>
                  <a:pt x="0" y="747342"/>
                </a:lnTo>
                <a:close/>
              </a:path>
            </a:pathLst>
          </a:cu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a:spLocks noGrp="1"/>
          </p:cNvSpPr>
          <p:nvPr>
            <p:ph type="ctrTitle"/>
          </p:nvPr>
        </p:nvSpPr>
        <p:spPr>
          <a:xfrm>
            <a:off x="775504" y="1954221"/>
            <a:ext cx="4328932" cy="979702"/>
          </a:xfrm>
        </p:spPr>
        <p:txBody>
          <a:bodyPr/>
          <a:lstStyle>
            <a:lvl1pPr>
              <a:defRPr sz="3000" b="0">
                <a:solidFill>
                  <a:schemeClr val="tx1"/>
                </a:solidFill>
                <a:latin typeface="EYInterstate Light" panose="02000506000000020004" pitchFamily="2" charset="0"/>
                <a:cs typeface="Arial" pitchFamily="34" charset="0"/>
              </a:defRPr>
            </a:lvl1pPr>
          </a:lstStyle>
          <a:p>
            <a:r>
              <a:rPr lang="en-US" dirty="0"/>
              <a:t>Click to edit Master title style</a:t>
            </a:r>
            <a:endParaRPr lang="en-GB" dirty="0"/>
          </a:p>
        </p:txBody>
      </p:sp>
      <p:sp>
        <p:nvSpPr>
          <p:cNvPr id="12" name="Subtitle 2"/>
          <p:cNvSpPr>
            <a:spLocks noGrp="1"/>
          </p:cNvSpPr>
          <p:nvPr>
            <p:ph type="subTitle" idx="1"/>
          </p:nvPr>
        </p:nvSpPr>
        <p:spPr>
          <a:xfrm>
            <a:off x="775504" y="3046158"/>
            <a:ext cx="4328932" cy="1046323"/>
          </a:xfrm>
        </p:spPr>
        <p:txBody>
          <a:bodyPr/>
          <a:lstStyle>
            <a:lvl1pPr marL="0" indent="0" algn="l">
              <a:spcAft>
                <a:spcPts val="1200"/>
              </a:spcAft>
              <a:buNone/>
              <a:defRPr sz="2000">
                <a:solidFill>
                  <a:schemeClr val="tx1"/>
                </a:solidFill>
                <a:latin typeface="EYInterstate" panose="02000503020000020004" pitchFamily="2" charset="0"/>
                <a:cs typeface="Arial" pitchFamily="34" charset="0"/>
              </a:defRPr>
            </a:lvl1pPr>
            <a:lvl2pPr marL="0" indent="0" algn="l">
              <a:buNone/>
              <a:defRPr sz="1600" b="1">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cxnSp>
        <p:nvCxnSpPr>
          <p:cNvPr id="7" name="Straight Connector 6">
            <a:extLst>
              <a:ext uri="{FF2B5EF4-FFF2-40B4-BE49-F238E27FC236}">
                <a16:creationId xmlns:a16="http://schemas.microsoft.com/office/drawing/2014/main" id="{F93BD223-2224-476C-AB5C-300C248C1618}"/>
              </a:ext>
            </a:extLst>
          </p:cNvPr>
          <p:cNvCxnSpPr>
            <a:cxnSpLocks/>
          </p:cNvCxnSpPr>
          <p:nvPr userDrawn="1"/>
        </p:nvCxnSpPr>
        <p:spPr>
          <a:xfrm>
            <a:off x="1333184" y="5709060"/>
            <a:ext cx="8122101" cy="0"/>
          </a:xfrm>
          <a:prstGeom prst="line">
            <a:avLst/>
          </a:prstGeom>
          <a:ln>
            <a:solidFill>
              <a:srgbClr val="82829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51B4C43-E5F8-400E-A971-58A3766B1BF0}"/>
              </a:ext>
            </a:extLst>
          </p:cNvPr>
          <p:cNvSpPr txBox="1"/>
          <p:nvPr userDrawn="1"/>
        </p:nvSpPr>
        <p:spPr>
          <a:xfrm>
            <a:off x="461984" y="5605200"/>
            <a:ext cx="1045073" cy="197581"/>
          </a:xfrm>
          <a:prstGeom prst="rect">
            <a:avLst/>
          </a:prstGeom>
          <a:noFill/>
        </p:spPr>
        <p:txBody>
          <a:bodyPr wrap="square" lIns="0" tIns="0" rIns="0" bIns="0" rtlCol="0" anchor="ctr" anchorCtr="0">
            <a:noAutofit/>
          </a:bodyPr>
          <a:lstStyle/>
          <a:p>
            <a:r>
              <a:rPr lang="en-GB" sz="1200" dirty="0">
                <a:solidFill>
                  <a:srgbClr val="828290"/>
                </a:solidFill>
                <a:latin typeface="EYInterstate Light" panose="02000506000000020004" pitchFamily="2" charset="0"/>
              </a:rPr>
              <a:t>Written by</a:t>
            </a:r>
          </a:p>
        </p:txBody>
      </p:sp>
      <p:sp>
        <p:nvSpPr>
          <p:cNvPr id="10" name="Text Placeholder 16">
            <a:extLst>
              <a:ext uri="{FF2B5EF4-FFF2-40B4-BE49-F238E27FC236}">
                <a16:creationId xmlns:a16="http://schemas.microsoft.com/office/drawing/2014/main" id="{A9465B6B-DFD4-4E0C-9ACE-E88CA2220464}"/>
              </a:ext>
            </a:extLst>
          </p:cNvPr>
          <p:cNvSpPr>
            <a:spLocks noGrp="1"/>
          </p:cNvSpPr>
          <p:nvPr>
            <p:ph type="body" sz="quarter" idx="14" hasCustomPrompt="1"/>
          </p:nvPr>
        </p:nvSpPr>
        <p:spPr>
          <a:xfrm>
            <a:off x="1333184" y="6019189"/>
            <a:ext cx="3089275" cy="180000"/>
          </a:xfrm>
        </p:spPr>
        <p:txBody>
          <a:bodyPr/>
          <a:lstStyle>
            <a:lvl1pPr marL="0" indent="0">
              <a:buNone/>
              <a:defRPr sz="1200">
                <a:solidFill>
                  <a:schemeClr val="tx2"/>
                </a:solidFill>
              </a:defRPr>
            </a:lvl1pPr>
          </a:lstStyle>
          <a:p>
            <a:pPr lvl="0"/>
            <a:r>
              <a:rPr lang="en-US" dirty="0"/>
              <a:t>Name Surname</a:t>
            </a:r>
            <a:endParaRPr lang="en-GB" dirty="0"/>
          </a:p>
        </p:txBody>
      </p:sp>
      <p:sp>
        <p:nvSpPr>
          <p:cNvPr id="13" name="Text Placeholder 16">
            <a:extLst>
              <a:ext uri="{FF2B5EF4-FFF2-40B4-BE49-F238E27FC236}">
                <a16:creationId xmlns:a16="http://schemas.microsoft.com/office/drawing/2014/main" id="{A1F2ED22-5637-4AB8-ABD8-3693A6EA55FD}"/>
              </a:ext>
            </a:extLst>
          </p:cNvPr>
          <p:cNvSpPr>
            <a:spLocks noGrp="1"/>
          </p:cNvSpPr>
          <p:nvPr>
            <p:ph type="body" sz="quarter" idx="15" hasCustomPrompt="1"/>
          </p:nvPr>
        </p:nvSpPr>
        <p:spPr>
          <a:xfrm>
            <a:off x="1333184" y="6216807"/>
            <a:ext cx="3089275" cy="180000"/>
          </a:xfrm>
        </p:spPr>
        <p:txBody>
          <a:bodyPr/>
          <a:lstStyle>
            <a:lvl1pPr marL="0" indent="0">
              <a:buNone/>
              <a:defRPr sz="1200">
                <a:solidFill>
                  <a:schemeClr val="bg1"/>
                </a:solidFill>
              </a:defRPr>
            </a:lvl1pPr>
          </a:lstStyle>
          <a:p>
            <a:pPr lvl="0"/>
            <a:r>
              <a:rPr lang="en-US" dirty="0"/>
              <a:t>Job Title</a:t>
            </a:r>
            <a:endParaRPr lang="en-GB" dirty="0"/>
          </a:p>
        </p:txBody>
      </p:sp>
      <p:sp>
        <p:nvSpPr>
          <p:cNvPr id="14" name="Picture Placeholder 19">
            <a:extLst>
              <a:ext uri="{FF2B5EF4-FFF2-40B4-BE49-F238E27FC236}">
                <a16:creationId xmlns:a16="http://schemas.microsoft.com/office/drawing/2014/main" id="{29A5E1BC-8F6B-43EF-9FF6-8242E7708BDA}"/>
              </a:ext>
            </a:extLst>
          </p:cNvPr>
          <p:cNvSpPr>
            <a:spLocks noGrp="1"/>
          </p:cNvSpPr>
          <p:nvPr>
            <p:ph type="pic" sz="quarter" idx="16"/>
          </p:nvPr>
        </p:nvSpPr>
        <p:spPr>
          <a:xfrm>
            <a:off x="461983" y="5914642"/>
            <a:ext cx="576000" cy="576000"/>
          </a:xfrm>
          <a:prstGeom prst="ellipse">
            <a:avLst/>
          </a:prstGeom>
        </p:spPr>
        <p:txBody>
          <a:bodyPr anchor="ctr"/>
          <a:lstStyle>
            <a:lvl1pPr marL="0" indent="0" algn="ctr">
              <a:buNone/>
              <a:defRPr sz="900">
                <a:solidFill>
                  <a:schemeClr val="bg1"/>
                </a:solidFill>
              </a:defRPr>
            </a:lvl1pPr>
          </a:lstStyle>
          <a:p>
            <a:endParaRPr lang="en-GB" dirty="0"/>
          </a:p>
        </p:txBody>
      </p:sp>
      <p:grpSp>
        <p:nvGrpSpPr>
          <p:cNvPr id="15" name="Group 4">
            <a:extLst>
              <a:ext uri="{FF2B5EF4-FFF2-40B4-BE49-F238E27FC236}">
                <a16:creationId xmlns:a16="http://schemas.microsoft.com/office/drawing/2014/main" id="{6B891F47-1BBE-4926-81DF-B17907D2F8E1}"/>
              </a:ext>
            </a:extLst>
          </p:cNvPr>
          <p:cNvGrpSpPr>
            <a:grpSpLocks noChangeAspect="1"/>
          </p:cNvGrpSpPr>
          <p:nvPr userDrawn="1"/>
        </p:nvGrpSpPr>
        <p:grpSpPr bwMode="auto">
          <a:xfrm>
            <a:off x="10364788" y="4960938"/>
            <a:ext cx="1225550" cy="1435100"/>
            <a:chOff x="6529" y="3125"/>
            <a:chExt cx="772" cy="904"/>
          </a:xfrm>
        </p:grpSpPr>
        <p:sp>
          <p:nvSpPr>
            <p:cNvPr id="17" name="Freeform 5">
              <a:extLst>
                <a:ext uri="{FF2B5EF4-FFF2-40B4-BE49-F238E27FC236}">
                  <a16:creationId xmlns:a16="http://schemas.microsoft.com/office/drawing/2014/main" id="{0A2A4AEF-C603-4360-9387-8879E71862A6}"/>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8" name="Freeform 6">
              <a:extLst>
                <a:ext uri="{FF2B5EF4-FFF2-40B4-BE49-F238E27FC236}">
                  <a16:creationId xmlns:a16="http://schemas.microsoft.com/office/drawing/2014/main" id="{54797EE6-BAEA-4DA7-95C2-6B09B77D317C}"/>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spTree>
    <p:extLst>
      <p:ext uri="{BB962C8B-B14F-4D97-AF65-F5344CB8AC3E}">
        <p14:creationId xmlns:p14="http://schemas.microsoft.com/office/powerpoint/2010/main" val="273876984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Standard slide_no bullets">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697C43D-4F1B-43DA-A0C6-DA6B6708E161}"/>
              </a:ext>
            </a:extLst>
          </p:cNvPr>
          <p:cNvSpPr>
            <a:spLocks noGrp="1"/>
          </p:cNvSpPr>
          <p:nvPr>
            <p:ph type="body" sz="quarter" idx="10" hasCustomPrompt="1"/>
          </p:nvPr>
        </p:nvSpPr>
        <p:spPr>
          <a:xfrm>
            <a:off x="352800" y="2851522"/>
            <a:ext cx="4447800" cy="1202318"/>
          </a:xfrm>
        </p:spPr>
        <p:txBody>
          <a:bodyPr vert="horz" lIns="0" tIns="0" rIns="0" bIns="0" rtlCol="0" anchor="ctr" anchorCtr="0">
            <a:noAutofit/>
          </a:bodyPr>
          <a:lstStyle>
            <a:lvl1pPr marL="0" indent="0">
              <a:buNone/>
              <a:defRPr kumimoji="0" lang="en-IN" sz="3600" b="0" i="0" u="none" strike="noStrike" cap="none" spc="0" normalizeH="0" baseline="0" dirty="0">
                <a:ln>
                  <a:noFill/>
                </a:ln>
                <a:solidFill>
                  <a:srgbClr val="FFFFFF"/>
                </a:solidFill>
                <a:effectLst/>
                <a:uLnTx/>
                <a:uFillTx/>
                <a:latin typeface="EYInterstate Light" panose="02000506000000020004" pitchFamily="2" charset="0"/>
                <a:ea typeface="+mj-ea"/>
                <a:cs typeface="+mj-cs"/>
              </a:defRPr>
            </a:lvl1pPr>
          </a:lstStyle>
          <a:p>
            <a:pPr marL="356616" marR="0" lvl="0" indent="-356616" defTabSz="1007887" fontAlgn="auto">
              <a:lnSpc>
                <a:spcPct val="100000"/>
              </a:lnSpc>
              <a:spcBef>
                <a:spcPct val="0"/>
              </a:spcBef>
              <a:spcAft>
                <a:spcPts val="0"/>
              </a:spcAft>
              <a:buClrTx/>
              <a:buSzTx/>
              <a:tabLst/>
            </a:pPr>
            <a:r>
              <a:rPr lang="en-US" dirty="0"/>
              <a:t>Chapter Title</a:t>
            </a:r>
            <a:endParaRPr lang="en-IN" dirty="0"/>
          </a:p>
        </p:txBody>
      </p:sp>
    </p:spTree>
    <p:extLst>
      <p:ext uri="{BB962C8B-B14F-4D97-AF65-F5344CB8AC3E}">
        <p14:creationId xmlns:p14="http://schemas.microsoft.com/office/powerpoint/2010/main" val="38937044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Standard slide_no bullets">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628F8CDB-776D-4811-AE2C-217236ECDECA}"/>
              </a:ext>
            </a:extLst>
          </p:cNvPr>
          <p:cNvSpPr>
            <a:spLocks noGrp="1"/>
          </p:cNvSpPr>
          <p:nvPr>
            <p:ph type="pic" sz="quarter" idx="12"/>
          </p:nvPr>
        </p:nvSpPr>
        <p:spPr>
          <a:xfrm>
            <a:off x="6227180" y="0"/>
            <a:ext cx="5971170" cy="6858000"/>
          </a:xfrm>
        </p:spPr>
        <p:txBody>
          <a:bodyPr/>
          <a:lstStyle/>
          <a:p>
            <a:endParaRPr lang="en-IN"/>
          </a:p>
        </p:txBody>
      </p:sp>
      <p:sp>
        <p:nvSpPr>
          <p:cNvPr id="5" name="Text Placeholder 4">
            <a:extLst>
              <a:ext uri="{FF2B5EF4-FFF2-40B4-BE49-F238E27FC236}">
                <a16:creationId xmlns:a16="http://schemas.microsoft.com/office/drawing/2014/main" id="{626E96BA-E9E4-496B-8CA5-6DA27B8AD7E4}"/>
              </a:ext>
            </a:extLst>
          </p:cNvPr>
          <p:cNvSpPr>
            <a:spLocks noGrp="1"/>
          </p:cNvSpPr>
          <p:nvPr>
            <p:ph type="body" sz="quarter" idx="10" hasCustomPrompt="1"/>
          </p:nvPr>
        </p:nvSpPr>
        <p:spPr>
          <a:xfrm>
            <a:off x="369705" y="2578743"/>
            <a:ext cx="4537959" cy="1055708"/>
          </a:xfrm>
        </p:spPr>
        <p:txBody>
          <a:bodyPr/>
          <a:lstStyle>
            <a:lvl1pPr marL="0" indent="0">
              <a:buNone/>
              <a:defRPr sz="3000"/>
            </a:lvl1pPr>
          </a:lstStyle>
          <a:p>
            <a:pPr lvl="0"/>
            <a:r>
              <a:rPr lang="en-IN" dirty="0"/>
              <a:t>Chapter Title</a:t>
            </a:r>
          </a:p>
          <a:p>
            <a:pPr lvl="0"/>
            <a:r>
              <a:rPr lang="en-IN" dirty="0"/>
              <a:t>EY Interstate Light</a:t>
            </a:r>
          </a:p>
        </p:txBody>
      </p:sp>
      <p:sp>
        <p:nvSpPr>
          <p:cNvPr id="14" name="Text Placeholder 4">
            <a:extLst>
              <a:ext uri="{FF2B5EF4-FFF2-40B4-BE49-F238E27FC236}">
                <a16:creationId xmlns:a16="http://schemas.microsoft.com/office/drawing/2014/main" id="{1173C8A3-BA2F-497B-A214-45B02D73AF20}"/>
              </a:ext>
            </a:extLst>
          </p:cNvPr>
          <p:cNvSpPr>
            <a:spLocks noGrp="1"/>
          </p:cNvSpPr>
          <p:nvPr>
            <p:ph type="body" sz="quarter" idx="11" hasCustomPrompt="1"/>
          </p:nvPr>
        </p:nvSpPr>
        <p:spPr>
          <a:xfrm>
            <a:off x="369705" y="3840384"/>
            <a:ext cx="4537959" cy="1055708"/>
          </a:xfrm>
        </p:spPr>
        <p:txBody>
          <a:bodyPr/>
          <a:lstStyle>
            <a:lvl1pPr marL="0" indent="0">
              <a:buNone/>
              <a:defRPr sz="1600"/>
            </a:lvl1pPr>
          </a:lstStyle>
          <a:p>
            <a:pPr lvl="0"/>
            <a:r>
              <a:rPr lang="en-IN" dirty="0"/>
              <a:t>text</a:t>
            </a:r>
          </a:p>
        </p:txBody>
      </p:sp>
    </p:spTree>
    <p:extLst>
      <p:ext uri="{BB962C8B-B14F-4D97-AF65-F5344CB8AC3E}">
        <p14:creationId xmlns:p14="http://schemas.microsoft.com/office/powerpoint/2010/main" val="15805246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a:solidFill>
                  <a:schemeClr val="bg1"/>
                </a:solidFill>
              </a:defRPr>
            </a:lvl1pPr>
          </a:lstStyle>
          <a:p>
            <a:r>
              <a:rPr lang="en-US" dirty="0"/>
              <a:t>Click to edit Master title style</a:t>
            </a:r>
            <a:endParaRPr lang="en-GB" dirty="0"/>
          </a:p>
        </p:txBody>
      </p:sp>
      <p:sp>
        <p:nvSpPr>
          <p:cNvPr id="5" name="Table Placeholder 4">
            <a:extLst>
              <a:ext uri="{FF2B5EF4-FFF2-40B4-BE49-F238E27FC236}">
                <a16:creationId xmlns:a16="http://schemas.microsoft.com/office/drawing/2014/main" id="{95A2BE92-ABF7-4A82-BC35-00F28F500FED}"/>
              </a:ext>
            </a:extLst>
          </p:cNvPr>
          <p:cNvSpPr>
            <a:spLocks noGrp="1"/>
          </p:cNvSpPr>
          <p:nvPr>
            <p:ph type="tbl" sz="quarter" idx="10"/>
          </p:nvPr>
        </p:nvSpPr>
        <p:spPr>
          <a:xfrm>
            <a:off x="609917" y="1137920"/>
            <a:ext cx="4957505" cy="4267457"/>
          </a:xfrm>
        </p:spPr>
        <p:txBody>
          <a:bodyPr/>
          <a:lstStyle/>
          <a:p>
            <a:endParaRPr lang="en-IN"/>
          </a:p>
        </p:txBody>
      </p:sp>
      <p:sp>
        <p:nvSpPr>
          <p:cNvPr id="10" name="Text Placeholder 16">
            <a:extLst>
              <a:ext uri="{FF2B5EF4-FFF2-40B4-BE49-F238E27FC236}">
                <a16:creationId xmlns:a16="http://schemas.microsoft.com/office/drawing/2014/main" id="{DA81FCAA-64D2-4A9C-B16E-9C4E3BB431BB}"/>
              </a:ext>
            </a:extLst>
          </p:cNvPr>
          <p:cNvSpPr>
            <a:spLocks noGrp="1"/>
          </p:cNvSpPr>
          <p:nvPr>
            <p:ph type="body" sz="quarter" idx="14" hasCustomPrompt="1"/>
          </p:nvPr>
        </p:nvSpPr>
        <p:spPr>
          <a:xfrm>
            <a:off x="7133461" y="3813288"/>
            <a:ext cx="3089275" cy="180000"/>
          </a:xfrm>
        </p:spPr>
        <p:txBody>
          <a:bodyPr/>
          <a:lstStyle>
            <a:lvl1pPr marL="0" indent="0">
              <a:buNone/>
              <a:defRPr sz="1200">
                <a:solidFill>
                  <a:schemeClr val="bg1"/>
                </a:solidFill>
              </a:defRPr>
            </a:lvl1pPr>
          </a:lstStyle>
          <a:p>
            <a:pPr lvl="0"/>
            <a:r>
              <a:rPr lang="en-US" dirty="0"/>
              <a:t>Name Surname</a:t>
            </a:r>
            <a:endParaRPr lang="en-GB" dirty="0"/>
          </a:p>
        </p:txBody>
      </p:sp>
      <p:sp>
        <p:nvSpPr>
          <p:cNvPr id="11" name="Text Placeholder 16">
            <a:extLst>
              <a:ext uri="{FF2B5EF4-FFF2-40B4-BE49-F238E27FC236}">
                <a16:creationId xmlns:a16="http://schemas.microsoft.com/office/drawing/2014/main" id="{03CDC117-35F2-47B2-85B2-29CB8EE7E096}"/>
              </a:ext>
            </a:extLst>
          </p:cNvPr>
          <p:cNvSpPr>
            <a:spLocks noGrp="1"/>
          </p:cNvSpPr>
          <p:nvPr>
            <p:ph type="body" sz="quarter" idx="15" hasCustomPrompt="1"/>
          </p:nvPr>
        </p:nvSpPr>
        <p:spPr>
          <a:xfrm>
            <a:off x="7133461" y="4055931"/>
            <a:ext cx="3089275" cy="180000"/>
          </a:xfrm>
        </p:spPr>
        <p:txBody>
          <a:bodyPr/>
          <a:lstStyle>
            <a:lvl1pPr marL="0" indent="0">
              <a:buNone/>
              <a:defRPr sz="1200">
                <a:solidFill>
                  <a:schemeClr val="bg1"/>
                </a:solidFill>
              </a:defRPr>
            </a:lvl1pPr>
          </a:lstStyle>
          <a:p>
            <a:pPr lvl="0"/>
            <a:r>
              <a:rPr lang="en-US" dirty="0"/>
              <a:t>Job Title to go here</a:t>
            </a:r>
            <a:endParaRPr lang="en-GB" dirty="0"/>
          </a:p>
        </p:txBody>
      </p:sp>
      <p:sp>
        <p:nvSpPr>
          <p:cNvPr id="14" name="Picture Placeholder 19">
            <a:extLst>
              <a:ext uri="{FF2B5EF4-FFF2-40B4-BE49-F238E27FC236}">
                <a16:creationId xmlns:a16="http://schemas.microsoft.com/office/drawing/2014/main" id="{00A15EA9-2372-4E06-83C2-1E13AB1FA626}"/>
              </a:ext>
            </a:extLst>
          </p:cNvPr>
          <p:cNvSpPr>
            <a:spLocks noGrp="1"/>
          </p:cNvSpPr>
          <p:nvPr>
            <p:ph type="pic" sz="quarter" idx="16"/>
          </p:nvPr>
        </p:nvSpPr>
        <p:spPr>
          <a:xfrm>
            <a:off x="6123007" y="3578083"/>
            <a:ext cx="778959" cy="778959"/>
          </a:xfrm>
          <a:prstGeom prst="ellipse">
            <a:avLst/>
          </a:prstGeom>
        </p:spPr>
        <p:txBody>
          <a:bodyPr anchor="ctr"/>
          <a:lstStyle>
            <a:lvl1pPr marL="0" indent="0" algn="ctr">
              <a:buNone/>
              <a:defRPr sz="900">
                <a:solidFill>
                  <a:schemeClr val="bg1"/>
                </a:solidFill>
              </a:defRPr>
            </a:lvl1pPr>
          </a:lstStyle>
          <a:p>
            <a:endParaRPr lang="en-GB" dirty="0"/>
          </a:p>
        </p:txBody>
      </p:sp>
      <p:sp>
        <p:nvSpPr>
          <p:cNvPr id="9" name="Text Placeholder 8">
            <a:extLst>
              <a:ext uri="{FF2B5EF4-FFF2-40B4-BE49-F238E27FC236}">
                <a16:creationId xmlns:a16="http://schemas.microsoft.com/office/drawing/2014/main" id="{5DB83DAE-9FEB-4E9C-85BA-A34BD239275A}"/>
              </a:ext>
            </a:extLst>
          </p:cNvPr>
          <p:cNvSpPr>
            <a:spLocks noGrp="1"/>
          </p:cNvSpPr>
          <p:nvPr>
            <p:ph type="body" sz="quarter" idx="17" hasCustomPrompt="1"/>
          </p:nvPr>
        </p:nvSpPr>
        <p:spPr>
          <a:xfrm>
            <a:off x="6123008" y="1137920"/>
            <a:ext cx="5465425" cy="373807"/>
          </a:xfrm>
        </p:spPr>
        <p:txBody>
          <a:bodyPr/>
          <a:lstStyle>
            <a:lvl1pPr marL="0" indent="0">
              <a:buNone/>
              <a:defRPr/>
            </a:lvl1pPr>
          </a:lstStyle>
          <a:p>
            <a:pPr lvl="0"/>
            <a:r>
              <a:rPr lang="en-US" dirty="0"/>
              <a:t>Key Takeaways</a:t>
            </a:r>
          </a:p>
        </p:txBody>
      </p:sp>
      <p:sp>
        <p:nvSpPr>
          <p:cNvPr id="15" name="Text Placeholder 8">
            <a:extLst>
              <a:ext uri="{FF2B5EF4-FFF2-40B4-BE49-F238E27FC236}">
                <a16:creationId xmlns:a16="http://schemas.microsoft.com/office/drawing/2014/main" id="{C1ABE303-7041-4312-AD03-0E872AEF99BE}"/>
              </a:ext>
            </a:extLst>
          </p:cNvPr>
          <p:cNvSpPr>
            <a:spLocks noGrp="1"/>
          </p:cNvSpPr>
          <p:nvPr>
            <p:ph type="body" sz="quarter" idx="18" hasCustomPrompt="1"/>
          </p:nvPr>
        </p:nvSpPr>
        <p:spPr>
          <a:xfrm>
            <a:off x="6123008" y="1635009"/>
            <a:ext cx="5465425" cy="1611554"/>
          </a:xfrm>
        </p:spPr>
        <p:txBody>
          <a:bodyPr/>
          <a:lstStyle>
            <a:lvl1pPr marL="0" indent="0">
              <a:buNone/>
              <a:defRPr sz="1600"/>
            </a:lvl1pPr>
          </a:lstStyle>
          <a:p>
            <a:pPr lvl="0"/>
            <a:r>
              <a:rPr lang="en-US" dirty="0"/>
              <a:t>Content EY Interstate Light, 16pt, Lorem ipsum dolor, 12pt, </a:t>
            </a:r>
            <a:r>
              <a:rPr lang="en-US" dirty="0" err="1"/>
              <a:t>Utinam</a:t>
            </a:r>
            <a:r>
              <a:rPr lang="en-US" dirty="0"/>
              <a:t> </a:t>
            </a:r>
            <a:r>
              <a:rPr lang="en-US" dirty="0" err="1"/>
              <a:t>nonumy</a:t>
            </a:r>
            <a:r>
              <a:rPr lang="en-US" dirty="0"/>
              <a:t> </a:t>
            </a:r>
            <a:r>
              <a:rPr lang="en-US" dirty="0" err="1"/>
              <a:t>abhorreant</a:t>
            </a:r>
            <a:r>
              <a:rPr lang="en-US" dirty="0"/>
              <a:t> </a:t>
            </a:r>
            <a:r>
              <a:rPr lang="en-US" dirty="0" err="1"/>
              <a:t>sead</a:t>
            </a:r>
            <a:r>
              <a:rPr lang="en-US" dirty="0"/>
              <a:t>. </a:t>
            </a:r>
            <a:r>
              <a:rPr lang="en-US" dirty="0" err="1"/>
              <a:t>Putant</a:t>
            </a:r>
            <a:r>
              <a:rPr lang="en-US" dirty="0"/>
              <a:t> </a:t>
            </a:r>
            <a:r>
              <a:rPr lang="en-US" dirty="0" err="1"/>
              <a:t>probatus</a:t>
            </a:r>
            <a:r>
              <a:rPr lang="en-US" dirty="0"/>
              <a:t> id vis, ad his </a:t>
            </a:r>
            <a:r>
              <a:rPr lang="en-US" dirty="0" err="1"/>
              <a:t>meis</a:t>
            </a:r>
            <a:r>
              <a:rPr lang="en-US" dirty="0"/>
              <a:t> </a:t>
            </a:r>
            <a:r>
              <a:rPr lang="en-US" dirty="0" err="1"/>
              <a:t>habemus</a:t>
            </a:r>
            <a:r>
              <a:rPr lang="en-US" dirty="0"/>
              <a:t> </a:t>
            </a:r>
            <a:r>
              <a:rPr lang="en-US" dirty="0" err="1"/>
              <a:t>repudiare</a:t>
            </a:r>
            <a:r>
              <a:rPr lang="en-US" dirty="0"/>
              <a:t>, has an </a:t>
            </a:r>
            <a:r>
              <a:rPr lang="en-US" dirty="0" err="1"/>
              <a:t>pericula</a:t>
            </a:r>
            <a:r>
              <a:rPr lang="en-US" dirty="0"/>
              <a:t> </a:t>
            </a:r>
            <a:r>
              <a:rPr lang="en-US" dirty="0" err="1"/>
              <a:t>tractatos</a:t>
            </a:r>
            <a:r>
              <a:rPr lang="en-US" dirty="0"/>
              <a:t>. </a:t>
            </a:r>
            <a:r>
              <a:rPr lang="en-US" dirty="0" err="1"/>
              <a:t>Nec</a:t>
            </a:r>
            <a:r>
              <a:rPr lang="en-US" dirty="0"/>
              <a:t> </a:t>
            </a:r>
            <a:r>
              <a:rPr lang="en-US" dirty="0" err="1"/>
              <a:t>debitis</a:t>
            </a:r>
            <a:r>
              <a:rPr lang="en-US" dirty="0"/>
              <a:t> </a:t>
            </a:r>
            <a:r>
              <a:rPr lang="en-US" dirty="0" err="1"/>
              <a:t>dissentias</a:t>
            </a:r>
            <a:r>
              <a:rPr lang="en-US" dirty="0"/>
              <a:t> ad. </a:t>
            </a:r>
            <a:r>
              <a:rPr lang="en-US" dirty="0" err="1"/>
              <a:t>Patrioque</a:t>
            </a:r>
            <a:r>
              <a:rPr lang="en-US" dirty="0"/>
              <a:t> </a:t>
            </a:r>
            <a:r>
              <a:rPr lang="en-US" dirty="0" err="1"/>
              <a:t>voluptatum</a:t>
            </a:r>
            <a:r>
              <a:rPr lang="en-US" dirty="0"/>
              <a:t> </a:t>
            </a:r>
            <a:r>
              <a:rPr lang="en-US" dirty="0" err="1"/>
              <a:t>sed</a:t>
            </a:r>
            <a:r>
              <a:rPr lang="en-US" dirty="0"/>
              <a:t> ex, id </a:t>
            </a:r>
            <a:r>
              <a:rPr lang="en-US" dirty="0" err="1"/>
              <a:t>admodum</a:t>
            </a:r>
            <a:r>
              <a:rPr lang="en-US" dirty="0"/>
              <a:t>.</a:t>
            </a:r>
          </a:p>
          <a:p>
            <a:pPr lvl="0"/>
            <a:endParaRPr lang="en-US" dirty="0"/>
          </a:p>
        </p:txBody>
      </p:sp>
      <p:sp>
        <p:nvSpPr>
          <p:cNvPr id="20" name="Line 10">
            <a:extLst>
              <a:ext uri="{FF2B5EF4-FFF2-40B4-BE49-F238E27FC236}">
                <a16:creationId xmlns:a16="http://schemas.microsoft.com/office/drawing/2014/main" id="{B69EB865-6B86-419B-923C-F7DDC68C9C66}"/>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extLst>
      <p:ext uri="{BB962C8B-B14F-4D97-AF65-F5344CB8AC3E}">
        <p14:creationId xmlns:p14="http://schemas.microsoft.com/office/powerpoint/2010/main" val="28331009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tandard slide_Quotes">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58271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Standard slide_Quotes">
    <p:spTree>
      <p:nvGrpSpPr>
        <p:cNvPr id="1" name=""/>
        <p:cNvGrpSpPr/>
        <p:nvPr/>
      </p:nvGrpSpPr>
      <p:grpSpPr>
        <a:xfrm>
          <a:off x="0" y="0"/>
          <a:ext cx="0" cy="0"/>
          <a:chOff x="0" y="0"/>
          <a:chExt cx="0" cy="0"/>
        </a:xfrm>
      </p:grpSpPr>
      <p:sp>
        <p:nvSpPr>
          <p:cNvPr id="4" name="Text Placeholder 6">
            <a:extLst>
              <a:ext uri="{FF2B5EF4-FFF2-40B4-BE49-F238E27FC236}">
                <a16:creationId xmlns:a16="http://schemas.microsoft.com/office/drawing/2014/main" id="{E28D7EA5-A532-4D8B-9984-8F3D1FEA98DB}"/>
              </a:ext>
            </a:extLst>
          </p:cNvPr>
          <p:cNvSpPr>
            <a:spLocks noGrp="1"/>
          </p:cNvSpPr>
          <p:nvPr>
            <p:ph type="body" sz="quarter" idx="10"/>
          </p:nvPr>
        </p:nvSpPr>
        <p:spPr>
          <a:xfrm>
            <a:off x="3453175" y="2060235"/>
            <a:ext cx="5292000" cy="3025522"/>
          </a:xfrm>
        </p:spPr>
        <p:txBody>
          <a:bodyPr lIns="0" tIns="0" rIns="0" bIns="0">
            <a:noAutofit/>
          </a:bodyPr>
          <a:lstStyle>
            <a:lvl1pPr marL="0" indent="0" algn="ctr">
              <a:buNone/>
              <a:defRPr lang="en-US" sz="2800" dirty="0" smtClean="0">
                <a:latin typeface="Georgia" panose="02040502050405020303" pitchFamily="18" charset="0"/>
              </a:defRPr>
            </a:lvl1pPr>
          </a:lstStyle>
          <a:p>
            <a:pPr marL="356616" lvl="0" indent="-356616" algn="ctr">
              <a:spcBef>
                <a:spcPts val="0"/>
              </a:spcBef>
            </a:pPr>
            <a:r>
              <a:rPr lang="en-US" dirty="0"/>
              <a:t>Edit Master text styles</a:t>
            </a:r>
          </a:p>
        </p:txBody>
      </p:sp>
      <p:sp>
        <p:nvSpPr>
          <p:cNvPr id="5" name="Text Placeholder 6">
            <a:extLst>
              <a:ext uri="{FF2B5EF4-FFF2-40B4-BE49-F238E27FC236}">
                <a16:creationId xmlns:a16="http://schemas.microsoft.com/office/drawing/2014/main" id="{9F9B9C3C-16F2-40B2-A460-0480520ECF89}"/>
              </a:ext>
            </a:extLst>
          </p:cNvPr>
          <p:cNvSpPr>
            <a:spLocks noGrp="1"/>
          </p:cNvSpPr>
          <p:nvPr>
            <p:ph type="body" sz="quarter" idx="11" hasCustomPrompt="1"/>
          </p:nvPr>
        </p:nvSpPr>
        <p:spPr>
          <a:xfrm>
            <a:off x="3453175" y="5506678"/>
            <a:ext cx="5292000" cy="316838"/>
          </a:xfrm>
        </p:spPr>
        <p:txBody>
          <a:bodyPr lIns="0" tIns="0" rIns="0" bIns="0">
            <a:noAutofit/>
          </a:bodyPr>
          <a:lstStyle>
            <a:lvl1pPr marL="0" indent="0" algn="ctr">
              <a:buNone/>
              <a:defRPr lang="en-US" sz="1600" dirty="0" smtClean="0">
                <a:solidFill>
                  <a:srgbClr val="FFE600"/>
                </a:solidFill>
                <a:latin typeface="+mn-lt"/>
              </a:defRPr>
            </a:lvl1pPr>
          </a:lstStyle>
          <a:p>
            <a:pPr marL="356616" lvl="0" indent="-356616" algn="ctr">
              <a:spcBef>
                <a:spcPts val="0"/>
              </a:spcBef>
              <a:spcAft>
                <a:spcPts val="600"/>
              </a:spcAft>
            </a:pPr>
            <a:r>
              <a:rPr lang="en-US" dirty="0"/>
              <a:t>Name Surname</a:t>
            </a:r>
          </a:p>
        </p:txBody>
      </p:sp>
      <p:sp>
        <p:nvSpPr>
          <p:cNvPr id="6" name="Text Placeholder 6">
            <a:extLst>
              <a:ext uri="{FF2B5EF4-FFF2-40B4-BE49-F238E27FC236}">
                <a16:creationId xmlns:a16="http://schemas.microsoft.com/office/drawing/2014/main" id="{8E04541C-CC5D-4455-8271-73223AE0A881}"/>
              </a:ext>
            </a:extLst>
          </p:cNvPr>
          <p:cNvSpPr>
            <a:spLocks noGrp="1"/>
          </p:cNvSpPr>
          <p:nvPr>
            <p:ph type="body" sz="quarter" idx="12" hasCustomPrompt="1"/>
          </p:nvPr>
        </p:nvSpPr>
        <p:spPr>
          <a:xfrm>
            <a:off x="3453175" y="5818717"/>
            <a:ext cx="5292000" cy="316838"/>
          </a:xfrm>
        </p:spPr>
        <p:txBody>
          <a:bodyPr vert="horz" lIns="0" tIns="0" rIns="0" bIns="0" rtlCol="0" anchor="t" anchorCtr="0">
            <a:noAutofit/>
          </a:bodyPr>
          <a:lstStyle>
            <a:lvl1pPr marL="0" indent="0" algn="ctr">
              <a:buNone/>
              <a:defRPr lang="en-US" sz="1600" dirty="0" smtClean="0">
                <a:latin typeface="+mn-lt"/>
              </a:defRPr>
            </a:lvl1pPr>
          </a:lstStyle>
          <a:p>
            <a:pPr marL="356616" lvl="0" indent="-356616" algn="ctr">
              <a:spcBef>
                <a:spcPts val="0"/>
              </a:spcBef>
              <a:spcAft>
                <a:spcPts val="600"/>
              </a:spcAft>
            </a:pPr>
            <a:r>
              <a:rPr lang="en-US" dirty="0"/>
              <a:t>Job Title</a:t>
            </a:r>
          </a:p>
        </p:txBody>
      </p:sp>
      <p:sp>
        <p:nvSpPr>
          <p:cNvPr id="9" name="Text Placeholder 11">
            <a:extLst>
              <a:ext uri="{FF2B5EF4-FFF2-40B4-BE49-F238E27FC236}">
                <a16:creationId xmlns:a16="http://schemas.microsoft.com/office/drawing/2014/main" id="{FBD672D3-B116-471A-8511-D80D5D920D93}"/>
              </a:ext>
            </a:extLst>
          </p:cNvPr>
          <p:cNvSpPr txBox="1">
            <a:spLocks/>
          </p:cNvSpPr>
          <p:nvPr userDrawn="1"/>
        </p:nvSpPr>
        <p:spPr>
          <a:xfrm>
            <a:off x="4929981" y="979787"/>
            <a:ext cx="2338388" cy="882687"/>
          </a:xfrm>
          <a:prstGeom prst="rect">
            <a:avLst/>
          </a:prstGeom>
        </p:spPr>
        <p:txBody>
          <a:bodyPr lIns="0" tIns="0" rIns="0" bIns="0">
            <a:noAutofit/>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11200" dirty="0">
                <a:solidFill>
                  <a:schemeClr val="tx2"/>
                </a:solidFill>
                <a:latin typeface="Georgia" panose="02040502050405020303" pitchFamily="18" charset="0"/>
              </a:rPr>
              <a:t>“ </a:t>
            </a:r>
          </a:p>
        </p:txBody>
      </p:sp>
    </p:spTree>
    <p:extLst>
      <p:ext uri="{BB962C8B-B14F-4D97-AF65-F5344CB8AC3E}">
        <p14:creationId xmlns:p14="http://schemas.microsoft.com/office/powerpoint/2010/main" val="3521220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Standard slide_Quotes">
    <p:spTree>
      <p:nvGrpSpPr>
        <p:cNvPr id="1" name=""/>
        <p:cNvGrpSpPr/>
        <p:nvPr/>
      </p:nvGrpSpPr>
      <p:grpSpPr>
        <a:xfrm>
          <a:off x="0" y="0"/>
          <a:ext cx="0" cy="0"/>
          <a:chOff x="0" y="0"/>
          <a:chExt cx="0" cy="0"/>
        </a:xfrm>
      </p:grpSpPr>
      <p:sp>
        <p:nvSpPr>
          <p:cNvPr id="5" name="Text Placeholder 11">
            <a:extLst>
              <a:ext uri="{FF2B5EF4-FFF2-40B4-BE49-F238E27FC236}">
                <a16:creationId xmlns:a16="http://schemas.microsoft.com/office/drawing/2014/main" id="{8F291EB0-15F5-4E9A-A38B-CE3AC1452E21}"/>
              </a:ext>
            </a:extLst>
          </p:cNvPr>
          <p:cNvSpPr txBox="1">
            <a:spLocks/>
          </p:cNvSpPr>
          <p:nvPr userDrawn="1"/>
        </p:nvSpPr>
        <p:spPr>
          <a:xfrm>
            <a:off x="477351" y="1488927"/>
            <a:ext cx="2338388" cy="858838"/>
          </a:xfrm>
          <a:prstGeom prst="rect">
            <a:avLst/>
          </a:prstGeom>
        </p:spPr>
        <p:txBody>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1200" dirty="0">
                <a:solidFill>
                  <a:schemeClr val="tx2"/>
                </a:solidFill>
                <a:latin typeface="Georgia" panose="02040502050405020303" pitchFamily="18" charset="0"/>
              </a:rPr>
              <a:t>“</a:t>
            </a:r>
          </a:p>
        </p:txBody>
      </p:sp>
      <p:sp>
        <p:nvSpPr>
          <p:cNvPr id="7" name="Text Placeholder 6">
            <a:extLst>
              <a:ext uri="{FF2B5EF4-FFF2-40B4-BE49-F238E27FC236}">
                <a16:creationId xmlns:a16="http://schemas.microsoft.com/office/drawing/2014/main" id="{FB5D2AC0-B4F7-4455-9AE0-201966050A6D}"/>
              </a:ext>
            </a:extLst>
          </p:cNvPr>
          <p:cNvSpPr>
            <a:spLocks noGrp="1"/>
          </p:cNvSpPr>
          <p:nvPr>
            <p:ph type="body" sz="quarter" idx="10"/>
          </p:nvPr>
        </p:nvSpPr>
        <p:spPr>
          <a:xfrm>
            <a:off x="513350" y="2526765"/>
            <a:ext cx="5292000" cy="1800000"/>
          </a:xfrm>
        </p:spPr>
        <p:txBody>
          <a:bodyPr lIns="90000" tIns="46800" rIns="90000" bIns="46800"/>
          <a:lstStyle>
            <a:lvl1pPr marL="0" indent="0">
              <a:buNone/>
              <a:defRPr lang="en-US" sz="2800" dirty="0" smtClean="0">
                <a:latin typeface="Georgia" panose="02040502050405020303" pitchFamily="18" charset="0"/>
              </a:defRPr>
            </a:lvl1pPr>
          </a:lstStyle>
          <a:p>
            <a:pPr marL="356616" lvl="0" indent="-356616">
              <a:spcBef>
                <a:spcPts val="0"/>
              </a:spcBef>
            </a:pPr>
            <a:r>
              <a:rPr lang="en-US" dirty="0"/>
              <a:t>Edit Master text styles</a:t>
            </a:r>
          </a:p>
        </p:txBody>
      </p:sp>
      <p:sp>
        <p:nvSpPr>
          <p:cNvPr id="8" name="Text Placeholder 6">
            <a:extLst>
              <a:ext uri="{FF2B5EF4-FFF2-40B4-BE49-F238E27FC236}">
                <a16:creationId xmlns:a16="http://schemas.microsoft.com/office/drawing/2014/main" id="{F1BA83A2-78F0-4F7E-836B-9B4B87820F96}"/>
              </a:ext>
            </a:extLst>
          </p:cNvPr>
          <p:cNvSpPr>
            <a:spLocks noGrp="1"/>
          </p:cNvSpPr>
          <p:nvPr>
            <p:ph type="body" sz="quarter" idx="11" hasCustomPrompt="1"/>
          </p:nvPr>
        </p:nvSpPr>
        <p:spPr>
          <a:xfrm>
            <a:off x="513350" y="4632765"/>
            <a:ext cx="5292000" cy="316838"/>
          </a:xfrm>
        </p:spPr>
        <p:txBody>
          <a:bodyPr lIns="90000" tIns="46800" rIns="90000" bIns="46800"/>
          <a:lstStyle>
            <a:lvl1pPr marL="0" indent="0" algn="l" defTabSz="914400" rtl="0" eaLnBrk="1" latinLnBrk="0" hangingPunct="1">
              <a:spcBef>
                <a:spcPts val="0"/>
              </a:spcBef>
              <a:spcAft>
                <a:spcPts val="600"/>
              </a:spcAft>
              <a:buClr>
                <a:schemeClr val="tx2"/>
              </a:buClr>
              <a:buSzPct val="70000"/>
              <a:buFont typeface="Arial" pitchFamily="34" charset="0"/>
              <a:buNone/>
              <a:defRPr lang="en-US" sz="1600" kern="1200" dirty="0" smtClean="0">
                <a:solidFill>
                  <a:schemeClr val="tx2"/>
                </a:solidFill>
                <a:latin typeface="+mn-lt"/>
                <a:ea typeface="+mn-ea"/>
                <a:cs typeface="+mn-cs"/>
              </a:defRPr>
            </a:lvl1pPr>
            <a:lvl2pPr marL="356616" indent="0">
              <a:buNone/>
              <a:defRPr lang="en-US" sz="2000" smtClean="0">
                <a:latin typeface="+mn-lt"/>
              </a:defRPr>
            </a:lvl2pPr>
            <a:lvl3pPr>
              <a:defRPr lang="en-US" sz="1800" smtClean="0">
                <a:latin typeface="+mn-lt"/>
              </a:defRPr>
            </a:lvl3pPr>
            <a:lvl4pPr>
              <a:defRPr lang="en-US" sz="1600" smtClean="0">
                <a:latin typeface="+mn-lt"/>
              </a:defRPr>
            </a:lvl4pPr>
            <a:lvl5pPr>
              <a:defRPr lang="en-IN" sz="1600">
                <a:latin typeface="+mn-lt"/>
              </a:defRPr>
            </a:lvl5pPr>
          </a:lstStyle>
          <a:p>
            <a:pPr marL="0" lvl="0" indent="0">
              <a:spcBef>
                <a:spcPts val="0"/>
              </a:spcBef>
              <a:buNone/>
            </a:pPr>
            <a:r>
              <a:rPr lang="en-US" dirty="0"/>
              <a:t>Name Surname</a:t>
            </a:r>
          </a:p>
        </p:txBody>
      </p:sp>
      <p:sp>
        <p:nvSpPr>
          <p:cNvPr id="9" name="Text Placeholder 6">
            <a:extLst>
              <a:ext uri="{FF2B5EF4-FFF2-40B4-BE49-F238E27FC236}">
                <a16:creationId xmlns:a16="http://schemas.microsoft.com/office/drawing/2014/main" id="{034CE9DD-CE12-4D9F-8FD6-A2522F36C807}"/>
              </a:ext>
            </a:extLst>
          </p:cNvPr>
          <p:cNvSpPr>
            <a:spLocks noGrp="1"/>
          </p:cNvSpPr>
          <p:nvPr>
            <p:ph type="body" sz="quarter" idx="12" hasCustomPrompt="1"/>
          </p:nvPr>
        </p:nvSpPr>
        <p:spPr>
          <a:xfrm>
            <a:off x="513350" y="4971442"/>
            <a:ext cx="5292000" cy="316838"/>
          </a:xfrm>
        </p:spPr>
        <p:txBody>
          <a:bodyPr lIns="90000" tIns="46800" rIns="90000" bIns="46800"/>
          <a:lstStyle>
            <a:lvl1pPr marL="0" indent="0" algn="l" defTabSz="914400" rtl="0" eaLnBrk="1" latinLnBrk="0" hangingPunct="1">
              <a:spcBef>
                <a:spcPts val="0"/>
              </a:spcBef>
              <a:spcAft>
                <a:spcPts val="600"/>
              </a:spcAft>
              <a:buClr>
                <a:schemeClr val="tx2"/>
              </a:buClr>
              <a:buSzPct val="70000"/>
              <a:buFont typeface="Arial" pitchFamily="34" charset="0"/>
              <a:buNone/>
              <a:defRPr lang="en-US" sz="1600" kern="1200" dirty="0" smtClean="0">
                <a:solidFill>
                  <a:schemeClr val="bg1"/>
                </a:solidFill>
                <a:latin typeface="+mn-lt"/>
                <a:ea typeface="+mn-ea"/>
                <a:cs typeface="+mn-cs"/>
              </a:defRPr>
            </a:lvl1pPr>
            <a:lvl2pPr marL="356616" indent="0">
              <a:buNone/>
              <a:defRPr lang="en-US" sz="2000" smtClean="0">
                <a:latin typeface="+mn-lt"/>
              </a:defRPr>
            </a:lvl2pPr>
            <a:lvl3pPr>
              <a:defRPr lang="en-US" sz="1800" smtClean="0">
                <a:latin typeface="+mn-lt"/>
              </a:defRPr>
            </a:lvl3pPr>
            <a:lvl4pPr>
              <a:defRPr lang="en-US" sz="1600" smtClean="0">
                <a:latin typeface="+mn-lt"/>
              </a:defRPr>
            </a:lvl4pPr>
            <a:lvl5pPr>
              <a:defRPr lang="en-IN" sz="1600">
                <a:latin typeface="+mn-lt"/>
              </a:defRPr>
            </a:lvl5pPr>
          </a:lstStyle>
          <a:p>
            <a:pPr marL="0" lvl="0" indent="0">
              <a:spcBef>
                <a:spcPts val="0"/>
              </a:spcBef>
              <a:buNone/>
            </a:pPr>
            <a:r>
              <a:rPr lang="en-US" dirty="0"/>
              <a:t>Job Title</a:t>
            </a:r>
          </a:p>
        </p:txBody>
      </p:sp>
    </p:spTree>
    <p:extLst>
      <p:ext uri="{BB962C8B-B14F-4D97-AF65-F5344CB8AC3E}">
        <p14:creationId xmlns:p14="http://schemas.microsoft.com/office/powerpoint/2010/main" val="23222848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Standard slide_no_first_level_bullets">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609918" y="1137920"/>
            <a:ext cx="8238744" cy="4834800"/>
          </a:xfrm>
        </p:spPr>
        <p:txBody>
          <a:bodyPr/>
          <a:lstStyle>
            <a:lvl1pPr marL="0" indent="0">
              <a:buNone/>
              <a:defRPr>
                <a:solidFill>
                  <a:schemeClr val="bg1"/>
                </a:solidFill>
              </a:defRPr>
            </a:lvl1pPr>
            <a:lvl2pPr marL="356616">
              <a:defRPr>
                <a:solidFill>
                  <a:schemeClr val="bg1"/>
                </a:solidFill>
              </a:defRPr>
            </a:lvl2pPr>
            <a:lvl3pPr marL="713232">
              <a:defRPr>
                <a:solidFill>
                  <a:schemeClr val="bg1"/>
                </a:solidFill>
              </a:defRPr>
            </a:lvl3pPr>
            <a:lvl4pPr marL="1069848">
              <a:defRPr>
                <a:solidFill>
                  <a:schemeClr val="bg1"/>
                </a:solidFill>
              </a:defRPr>
            </a:lvl4pPr>
            <a:lvl5pPr marL="1426464">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Line 10">
            <a:extLst>
              <a:ext uri="{FF2B5EF4-FFF2-40B4-BE49-F238E27FC236}">
                <a16:creationId xmlns:a16="http://schemas.microsoft.com/office/drawing/2014/main" id="{8D4CA674-C969-4C5C-9EA4-6D41FE961DE2}"/>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extLst>
      <p:ext uri="{BB962C8B-B14F-4D97-AF65-F5344CB8AC3E}">
        <p14:creationId xmlns:p14="http://schemas.microsoft.com/office/powerpoint/2010/main" val="37750028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no line">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880"/>
          </a:xfrm>
        </p:spPr>
        <p:txBody>
          <a:bodyPr/>
          <a:lstStyle>
            <a:lvl1pPr>
              <a:defRPr>
                <a:solidFill>
                  <a:schemeClr val="bg1"/>
                </a:solidFill>
              </a:defRPr>
            </a:lvl1pPr>
          </a:lstStyle>
          <a:p>
            <a:r>
              <a:rPr lang="en-US" dirty="0"/>
              <a:t>Click to edit Master title style</a:t>
            </a:r>
            <a:endParaRPr lang="en-GB" dirty="0"/>
          </a:p>
        </p:txBody>
      </p:sp>
      <p:sp>
        <p:nvSpPr>
          <p:cNvPr id="6" name="Line 10">
            <a:extLst>
              <a:ext uri="{FF2B5EF4-FFF2-40B4-BE49-F238E27FC236}">
                <a16:creationId xmlns:a16="http://schemas.microsoft.com/office/drawing/2014/main" id="{97A26880-8DD7-4A78-ADAF-91ED2E744A7C}"/>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extLst>
      <p:ext uri="{BB962C8B-B14F-4D97-AF65-F5344CB8AC3E}">
        <p14:creationId xmlns:p14="http://schemas.microsoft.com/office/powerpoint/2010/main" val="25379389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lumns, no headings">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880"/>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609918" y="1137919"/>
            <a:ext cx="5387605" cy="4834800"/>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200828" y="1137919"/>
            <a:ext cx="5387605" cy="4834800"/>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Line 10">
            <a:extLst>
              <a:ext uri="{FF2B5EF4-FFF2-40B4-BE49-F238E27FC236}">
                <a16:creationId xmlns:a16="http://schemas.microsoft.com/office/drawing/2014/main" id="{9B070B28-7AAC-47E5-9EB5-96B8B8B88057}"/>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extLst>
      <p:ext uri="{BB962C8B-B14F-4D97-AF65-F5344CB8AC3E}">
        <p14:creationId xmlns:p14="http://schemas.microsoft.com/office/powerpoint/2010/main" val="33914152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lumns with heading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2648" y="1869440"/>
            <a:ext cx="5393208" cy="4256075"/>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9632" y="1869440"/>
            <a:ext cx="5393208" cy="4256075"/>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p:cNvSpPr>
            <a:spLocks noGrp="1"/>
          </p:cNvSpPr>
          <p:nvPr>
            <p:ph type="body" sz="quarter" idx="12"/>
          </p:nvPr>
        </p:nvSpPr>
        <p:spPr>
          <a:xfrm>
            <a:off x="609918" y="1137920"/>
            <a:ext cx="5393208" cy="640800"/>
          </a:xfrm>
        </p:spPr>
        <p:txBody>
          <a:bodyPr anchor="t" anchorCtr="0"/>
          <a:lstStyle>
            <a:lvl1pPr>
              <a:buNone/>
              <a:defRPr b="1">
                <a:solidFill>
                  <a:schemeClr val="bg1"/>
                </a:solidFill>
              </a:defRPr>
            </a:lvl1pPr>
          </a:lstStyle>
          <a:p>
            <a:pPr lvl="0"/>
            <a:endParaRPr lang="en-GB" dirty="0"/>
          </a:p>
        </p:txBody>
      </p:sp>
      <p:sp>
        <p:nvSpPr>
          <p:cNvPr id="11" name="Text Placeholder 9"/>
          <p:cNvSpPr>
            <a:spLocks noGrp="1"/>
          </p:cNvSpPr>
          <p:nvPr>
            <p:ph type="body" sz="quarter" idx="13"/>
          </p:nvPr>
        </p:nvSpPr>
        <p:spPr>
          <a:xfrm>
            <a:off x="6199632" y="1137920"/>
            <a:ext cx="5393208" cy="640800"/>
          </a:xfrm>
        </p:spPr>
        <p:txBody>
          <a:bodyPr anchor="t" anchorCtr="0"/>
          <a:lstStyle>
            <a:lvl1pPr>
              <a:buNone/>
              <a:defRPr b="1">
                <a:solidFill>
                  <a:schemeClr val="bg1"/>
                </a:solidFill>
              </a:defRPr>
            </a:lvl1pPr>
          </a:lstStyle>
          <a:p>
            <a:pPr lvl="0"/>
            <a:endParaRPr lang="en-GB" dirty="0"/>
          </a:p>
        </p:txBody>
      </p:sp>
      <p:sp>
        <p:nvSpPr>
          <p:cNvPr id="2" name="Title 1"/>
          <p:cNvSpPr>
            <a:spLocks noGrp="1"/>
          </p:cNvSpPr>
          <p:nvPr>
            <p:ph type="title"/>
          </p:nvPr>
        </p:nvSpPr>
        <p:spPr>
          <a:xfrm>
            <a:off x="609918" y="294200"/>
            <a:ext cx="10978515" cy="590880"/>
          </a:xfrm>
        </p:spPr>
        <p:txBody>
          <a:bodyPr/>
          <a:lstStyle>
            <a:lvl1pPr>
              <a:defRPr>
                <a:solidFill>
                  <a:schemeClr val="bg1"/>
                </a:solidFill>
              </a:defRPr>
            </a:lvl1pPr>
          </a:lstStyle>
          <a:p>
            <a:r>
              <a:rPr lang="en-US" dirty="0"/>
              <a:t>Click to edit Master title style</a:t>
            </a:r>
          </a:p>
        </p:txBody>
      </p:sp>
      <p:sp>
        <p:nvSpPr>
          <p:cNvPr id="14" name="Line 10">
            <a:extLst>
              <a:ext uri="{FF2B5EF4-FFF2-40B4-BE49-F238E27FC236}">
                <a16:creationId xmlns:a16="http://schemas.microsoft.com/office/drawing/2014/main" id="{9773E7D9-2434-4381-A00D-27B62C086733}"/>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extLst>
      <p:ext uri="{BB962C8B-B14F-4D97-AF65-F5344CB8AC3E}">
        <p14:creationId xmlns:p14="http://schemas.microsoft.com/office/powerpoint/2010/main" val="2561902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Cover alternat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B1894A3-BFA8-4097-A83B-C0972D51FE2D}"/>
              </a:ext>
            </a:extLst>
          </p:cNvPr>
          <p:cNvPicPr>
            <a:picLocks noChangeAspect="1"/>
          </p:cNvPicPr>
          <p:nvPr userDrawn="1"/>
        </p:nvPicPr>
        <p:blipFill rotWithShape="1">
          <a:blip r:embed="rId2"/>
          <a:srcRect t="25039"/>
          <a:stretch/>
        </p:blipFill>
        <p:spPr>
          <a:xfrm>
            <a:off x="0" y="0"/>
            <a:ext cx="12198350" cy="6857999"/>
          </a:xfrm>
          <a:prstGeom prst="rect">
            <a:avLst/>
          </a:prstGeom>
        </p:spPr>
      </p:pic>
      <p:sp>
        <p:nvSpPr>
          <p:cNvPr id="16" name="Freeform 56">
            <a:extLst>
              <a:ext uri="{FF2B5EF4-FFF2-40B4-BE49-F238E27FC236}">
                <a16:creationId xmlns:a16="http://schemas.microsoft.com/office/drawing/2014/main" id="{13A7AC18-CF42-4EC5-8D40-441EAE30A06C}"/>
              </a:ext>
            </a:extLst>
          </p:cNvPr>
          <p:cNvSpPr/>
          <p:nvPr userDrawn="1"/>
        </p:nvSpPr>
        <p:spPr>
          <a:xfrm>
            <a:off x="498115" y="795662"/>
            <a:ext cx="4930412" cy="3581484"/>
          </a:xfrm>
          <a:custGeom>
            <a:avLst/>
            <a:gdLst>
              <a:gd name="connsiteX0" fmla="*/ 4238387 w 4257675"/>
              <a:gd name="connsiteY0" fmla="*/ 0 h 3092804"/>
              <a:gd name="connsiteX1" fmla="*/ 4257675 w 4257675"/>
              <a:gd name="connsiteY1" fmla="*/ 0 h 3092804"/>
              <a:gd name="connsiteX2" fmla="*/ 4257675 w 4257675"/>
              <a:gd name="connsiteY2" fmla="*/ 3092804 h 3092804"/>
              <a:gd name="connsiteX3" fmla="*/ 0 w 4257675"/>
              <a:gd name="connsiteY3" fmla="*/ 3092804 h 3092804"/>
              <a:gd name="connsiteX4" fmla="*/ 0 w 4257675"/>
              <a:gd name="connsiteY4" fmla="*/ 747342 h 3092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7675" h="3092804">
                <a:moveTo>
                  <a:pt x="4238387" y="0"/>
                </a:moveTo>
                <a:lnTo>
                  <a:pt x="4257675" y="0"/>
                </a:lnTo>
                <a:lnTo>
                  <a:pt x="4257675" y="3092804"/>
                </a:lnTo>
                <a:lnTo>
                  <a:pt x="0" y="3092804"/>
                </a:lnTo>
                <a:lnTo>
                  <a:pt x="0" y="747342"/>
                </a:lnTo>
                <a:close/>
              </a:path>
            </a:pathLst>
          </a:cu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a:spLocks noGrp="1"/>
          </p:cNvSpPr>
          <p:nvPr>
            <p:ph type="ctrTitle"/>
          </p:nvPr>
        </p:nvSpPr>
        <p:spPr>
          <a:xfrm>
            <a:off x="775504" y="1954221"/>
            <a:ext cx="4328932" cy="979702"/>
          </a:xfrm>
        </p:spPr>
        <p:txBody>
          <a:bodyPr/>
          <a:lstStyle>
            <a:lvl1pPr>
              <a:defRPr sz="3000" b="0">
                <a:solidFill>
                  <a:schemeClr val="tx1"/>
                </a:solidFill>
                <a:latin typeface="EYInterstate Light" panose="02000506000000020004" pitchFamily="2" charset="0"/>
                <a:cs typeface="Arial" pitchFamily="34" charset="0"/>
              </a:defRPr>
            </a:lvl1pPr>
          </a:lstStyle>
          <a:p>
            <a:r>
              <a:rPr lang="en-US" dirty="0"/>
              <a:t>Click to edit Master title style</a:t>
            </a:r>
            <a:endParaRPr lang="en-GB" dirty="0"/>
          </a:p>
        </p:txBody>
      </p:sp>
      <p:sp>
        <p:nvSpPr>
          <p:cNvPr id="12" name="Subtitle 2"/>
          <p:cNvSpPr>
            <a:spLocks noGrp="1"/>
          </p:cNvSpPr>
          <p:nvPr>
            <p:ph type="subTitle" idx="1"/>
          </p:nvPr>
        </p:nvSpPr>
        <p:spPr>
          <a:xfrm>
            <a:off x="775504" y="3046158"/>
            <a:ext cx="4328932" cy="1046323"/>
          </a:xfrm>
        </p:spPr>
        <p:txBody>
          <a:bodyPr/>
          <a:lstStyle>
            <a:lvl1pPr marL="0" indent="0" algn="l">
              <a:spcAft>
                <a:spcPts val="1200"/>
              </a:spcAft>
              <a:buNone/>
              <a:defRPr sz="2000">
                <a:solidFill>
                  <a:schemeClr val="tx1"/>
                </a:solidFill>
                <a:latin typeface="EYInterstate" panose="02000503020000020004" pitchFamily="2" charset="0"/>
                <a:cs typeface="Arial" pitchFamily="34" charset="0"/>
              </a:defRPr>
            </a:lvl1pPr>
            <a:lvl2pPr marL="0" indent="0" algn="l">
              <a:buNone/>
              <a:defRPr sz="1600" b="1">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grpSp>
        <p:nvGrpSpPr>
          <p:cNvPr id="14" name="Group 4">
            <a:extLst>
              <a:ext uri="{FF2B5EF4-FFF2-40B4-BE49-F238E27FC236}">
                <a16:creationId xmlns:a16="http://schemas.microsoft.com/office/drawing/2014/main" id="{C8422AE9-8257-41A9-AB41-1F10585C886F}"/>
              </a:ext>
            </a:extLst>
          </p:cNvPr>
          <p:cNvGrpSpPr>
            <a:grpSpLocks noChangeAspect="1"/>
          </p:cNvGrpSpPr>
          <p:nvPr userDrawn="1"/>
        </p:nvGrpSpPr>
        <p:grpSpPr bwMode="auto">
          <a:xfrm>
            <a:off x="10364788" y="4960938"/>
            <a:ext cx="1225550" cy="1435100"/>
            <a:chOff x="6529" y="3125"/>
            <a:chExt cx="772" cy="904"/>
          </a:xfrm>
        </p:grpSpPr>
        <p:sp>
          <p:nvSpPr>
            <p:cNvPr id="15" name="Freeform 5">
              <a:extLst>
                <a:ext uri="{FF2B5EF4-FFF2-40B4-BE49-F238E27FC236}">
                  <a16:creationId xmlns:a16="http://schemas.microsoft.com/office/drawing/2014/main" id="{D19659BD-653C-4300-9060-420AFAE39587}"/>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7" name="Freeform 6">
              <a:extLst>
                <a:ext uri="{FF2B5EF4-FFF2-40B4-BE49-F238E27FC236}">
                  <a16:creationId xmlns:a16="http://schemas.microsoft.com/office/drawing/2014/main" id="{A4669336-72A1-4233-827A-C41AB4C1CC04}"/>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spTree>
    <p:extLst>
      <p:ext uri="{BB962C8B-B14F-4D97-AF65-F5344CB8AC3E}">
        <p14:creationId xmlns:p14="http://schemas.microsoft.com/office/powerpoint/2010/main" val="1815037000"/>
      </p:ext>
    </p:extLst>
  </p:cSld>
  <p:clrMapOvr>
    <a:masterClrMapping/>
  </p:clrMapOvr>
  <p:extLst>
    <p:ext uri="{DCECCB84-F9BA-43D5-87BE-67443E8EF086}">
      <p15:sldGuideLst xmlns:p15="http://schemas.microsoft.com/office/powerpoint/2012/main">
        <p15:guide id="1" orient="horz" pos="2160">
          <p15:clr>
            <a:srgbClr val="FBAE40"/>
          </p15:clr>
        </p15:guide>
        <p15:guide id="2" pos="384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Key statem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43481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ocused data">
    <p:spTree>
      <p:nvGrpSpPr>
        <p:cNvPr id="1" name=""/>
        <p:cNvGrpSpPr/>
        <p:nvPr/>
      </p:nvGrpSpPr>
      <p:grpSpPr>
        <a:xfrm>
          <a:off x="0" y="0"/>
          <a:ext cx="0" cy="0"/>
          <a:chOff x="0" y="0"/>
          <a:chExt cx="0" cy="0"/>
        </a:xfrm>
      </p:grpSpPr>
    </p:spTree>
    <p:extLst>
      <p:ext uri="{BB962C8B-B14F-4D97-AF65-F5344CB8AC3E}">
        <p14:creationId xmlns:p14="http://schemas.microsoft.com/office/powerpoint/2010/main" val="8948674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290533"/>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379374"/>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04386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Empty">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id="{0052CFA6-7CF5-41BD-9D94-2D0DAE108428}"/>
              </a:ext>
            </a:extLst>
          </p:cNvPr>
          <p:cNvSpPr>
            <a:spLocks noGrp="1"/>
          </p:cNvSpPr>
          <p:nvPr>
            <p:ph type="media" sz="quarter" idx="10" hasCustomPrompt="1"/>
          </p:nvPr>
        </p:nvSpPr>
        <p:spPr>
          <a:xfrm>
            <a:off x="0" y="0"/>
            <a:ext cx="12198350" cy="6858000"/>
          </a:xfrm>
        </p:spPr>
        <p:txBody>
          <a:bodyPr anchor="ctr"/>
          <a:lstStyle>
            <a:lvl1pPr marL="0" indent="0" algn="ctr">
              <a:buNone/>
              <a:defRPr/>
            </a:lvl1pPr>
          </a:lstStyle>
          <a:p>
            <a:r>
              <a:rPr lang="en-IN" dirty="0"/>
              <a:t>Video</a:t>
            </a:r>
          </a:p>
        </p:txBody>
      </p:sp>
    </p:spTree>
    <p:extLst>
      <p:ext uri="{BB962C8B-B14F-4D97-AF65-F5344CB8AC3E}">
        <p14:creationId xmlns:p14="http://schemas.microsoft.com/office/powerpoint/2010/main" val="35730404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2_Final legal text">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E83BDE2E-2BCF-4140-945E-7D5610CDE4C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201558" cy="6858000"/>
          </a:xfrm>
          <a:prstGeom prst="rect">
            <a:avLst/>
          </a:prstGeom>
        </p:spPr>
      </p:pic>
      <p:sp>
        <p:nvSpPr>
          <p:cNvPr id="8" name="Content Placeholder 2"/>
          <p:cNvSpPr>
            <a:spLocks noGrp="1"/>
          </p:cNvSpPr>
          <p:nvPr>
            <p:ph idx="1"/>
          </p:nvPr>
        </p:nvSpPr>
        <p:spPr>
          <a:xfrm>
            <a:off x="607799" y="719139"/>
            <a:ext cx="4677635" cy="5210062"/>
          </a:xfrm>
        </p:spPr>
        <p:txBody>
          <a:bodyPr/>
          <a:lstStyle>
            <a:lvl1pPr marL="0" indent="0" algn="l" defTabSz="995363" rtl="0" fontAlgn="base">
              <a:lnSpc>
                <a:spcPct val="100000"/>
              </a:lnSpc>
              <a:spcBef>
                <a:spcPct val="70000"/>
              </a:spcBef>
              <a:spcAft>
                <a:spcPct val="0"/>
              </a:spcAft>
              <a:buSzPct val="100000"/>
              <a:buNone/>
              <a:defRPr lang="en-US" sz="1200" kern="1200" noProof="0" dirty="0" smtClean="0">
                <a:solidFill>
                  <a:schemeClr val="bg1"/>
                </a:solidFill>
                <a:latin typeface="EYInterstate Light" panose="02000506000000020004" pitchFamily="2" charset="0"/>
                <a:ea typeface="+mn-ea"/>
                <a:cs typeface="Arial" pitchFamily="34" charset="0"/>
              </a:defRPr>
            </a:lvl1pPr>
            <a:lvl2pPr marL="0" indent="0" algn="l" defTabSz="995363" rtl="0" fontAlgn="base">
              <a:lnSpc>
                <a:spcPct val="100000"/>
              </a:lnSpc>
              <a:spcBef>
                <a:spcPct val="0"/>
              </a:spcBef>
              <a:spcAft>
                <a:spcPct val="0"/>
              </a:spcAft>
              <a:buSzPct val="100000"/>
              <a:buNone/>
              <a:defRPr lang="en-US" sz="900" b="1" kern="1200" noProof="0" dirty="0" smtClean="0">
                <a:solidFill>
                  <a:schemeClr val="bg1"/>
                </a:solidFill>
                <a:latin typeface="EYInterstate Light" panose="02000506000000020004" pitchFamily="2" charset="0"/>
                <a:ea typeface="+mn-ea"/>
                <a:cs typeface="Arial" pitchFamily="34" charset="0"/>
              </a:defRPr>
            </a:lvl2pPr>
            <a:lvl3pPr marL="176213" indent="-176213" algn="l" defTabSz="995363" rtl="0" fontAlgn="base">
              <a:lnSpc>
                <a:spcPct val="100000"/>
              </a:lnSpc>
              <a:spcBef>
                <a:spcPct val="0"/>
              </a:spcBef>
              <a:spcAft>
                <a:spcPct val="0"/>
              </a:spcAft>
              <a:buClr>
                <a:schemeClr val="tx2"/>
              </a:buClr>
              <a:buSzPct val="70000"/>
              <a:buFont typeface="Arial" pitchFamily="34" charset="0"/>
              <a:buChar char="►"/>
              <a:defRPr lang="en-US" sz="900" b="1" kern="1200" noProof="0" dirty="0" smtClean="0">
                <a:solidFill>
                  <a:schemeClr val="bg1"/>
                </a:solidFill>
                <a:latin typeface="EYInterstate Light" panose="02000506000000020004" pitchFamily="2" charset="0"/>
                <a:ea typeface="+mn-ea"/>
                <a:cs typeface="Arial" pitchFamily="34" charset="0"/>
              </a:defRPr>
            </a:lvl3pPr>
            <a:lvl4pPr marL="0" indent="0" algn="l" defTabSz="995363" rtl="0" fontAlgn="base">
              <a:lnSpc>
                <a:spcPct val="100000"/>
              </a:lnSpc>
              <a:spcBef>
                <a:spcPct val="0"/>
              </a:spcBef>
              <a:spcAft>
                <a:spcPct val="0"/>
              </a:spcAft>
              <a:buSzPct val="100000"/>
              <a:buNone/>
              <a:defRPr lang="en-US" sz="800" kern="1200" noProof="0" dirty="0" smtClean="0">
                <a:solidFill>
                  <a:schemeClr val="bg1"/>
                </a:solidFill>
                <a:latin typeface="EYInterstate Light" panose="02000506000000020004" pitchFamily="2" charset="0"/>
                <a:ea typeface="+mn-ea"/>
                <a:cs typeface="Arial" pitchFamily="34" charset="0"/>
              </a:defRPr>
            </a:lvl4pPr>
            <a:lvl5pPr marL="188913" indent="-188913" algn="l" defTabSz="995363" rtl="0" fontAlgn="base">
              <a:lnSpc>
                <a:spcPct val="100000"/>
              </a:lnSpc>
              <a:spcBef>
                <a:spcPct val="0"/>
              </a:spcBef>
              <a:spcAft>
                <a:spcPct val="0"/>
              </a:spcAft>
              <a:buClr>
                <a:schemeClr val="tx2"/>
              </a:buClr>
              <a:buSzPct val="70000"/>
              <a:buFont typeface="Arial" pitchFamily="34" charset="0"/>
              <a:buChar char="►"/>
              <a:defRPr lang="en-US" sz="800" kern="1200" noProof="0" dirty="0">
                <a:solidFill>
                  <a:schemeClr val="bg1"/>
                </a:solidFill>
                <a:latin typeface="EYInterstate Light" panose="02000506000000020004" pitchFamily="2" charset="0"/>
                <a:ea typeface="+mn-ea"/>
                <a:cs typeface="Arial" pitchFamily="34"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12822270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Final legal tex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C129049-E3D5-4C0A-BB1F-72BEDB1FB59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5175" cy="6858000"/>
          </a:xfrm>
          <a:prstGeom prst="rect">
            <a:avLst/>
          </a:prstGeom>
        </p:spPr>
      </p:pic>
      <p:sp>
        <p:nvSpPr>
          <p:cNvPr id="8" name="Content Placeholder 2"/>
          <p:cNvSpPr>
            <a:spLocks noGrp="1"/>
          </p:cNvSpPr>
          <p:nvPr>
            <p:ph idx="1"/>
          </p:nvPr>
        </p:nvSpPr>
        <p:spPr>
          <a:xfrm>
            <a:off x="607799" y="719139"/>
            <a:ext cx="4677635" cy="5210062"/>
          </a:xfrm>
        </p:spPr>
        <p:txBody>
          <a:bodyPr/>
          <a:lstStyle>
            <a:lvl1pPr marL="0" indent="0" algn="l" defTabSz="995363" rtl="0" fontAlgn="base">
              <a:lnSpc>
                <a:spcPct val="100000"/>
              </a:lnSpc>
              <a:spcBef>
                <a:spcPct val="70000"/>
              </a:spcBef>
              <a:spcAft>
                <a:spcPct val="0"/>
              </a:spcAft>
              <a:buSzPct val="100000"/>
              <a:buNone/>
              <a:defRPr lang="en-US" sz="1200" kern="1200" noProof="0" dirty="0" smtClean="0">
                <a:solidFill>
                  <a:schemeClr val="bg1"/>
                </a:solidFill>
                <a:latin typeface="EYInterstate Light" panose="02000506000000020004" pitchFamily="2" charset="0"/>
                <a:ea typeface="+mn-ea"/>
                <a:cs typeface="Arial" pitchFamily="34" charset="0"/>
              </a:defRPr>
            </a:lvl1pPr>
            <a:lvl2pPr marL="0" indent="0" algn="l" defTabSz="995363" rtl="0" fontAlgn="base">
              <a:lnSpc>
                <a:spcPct val="100000"/>
              </a:lnSpc>
              <a:spcBef>
                <a:spcPct val="0"/>
              </a:spcBef>
              <a:spcAft>
                <a:spcPct val="0"/>
              </a:spcAft>
              <a:buSzPct val="100000"/>
              <a:buNone/>
              <a:defRPr lang="en-US" sz="900" b="1" kern="1200" noProof="0" dirty="0" smtClean="0">
                <a:solidFill>
                  <a:schemeClr val="bg1"/>
                </a:solidFill>
                <a:latin typeface="EYInterstate Light" panose="02000506000000020004" pitchFamily="2" charset="0"/>
                <a:ea typeface="+mn-ea"/>
                <a:cs typeface="Arial" pitchFamily="34" charset="0"/>
              </a:defRPr>
            </a:lvl2pPr>
            <a:lvl3pPr marL="176213" indent="-176213" algn="l" defTabSz="995363" rtl="0" fontAlgn="base">
              <a:lnSpc>
                <a:spcPct val="100000"/>
              </a:lnSpc>
              <a:spcBef>
                <a:spcPct val="0"/>
              </a:spcBef>
              <a:spcAft>
                <a:spcPct val="0"/>
              </a:spcAft>
              <a:buClr>
                <a:schemeClr val="tx2"/>
              </a:buClr>
              <a:buSzPct val="70000"/>
              <a:buFont typeface="Arial" pitchFamily="34" charset="0"/>
              <a:buChar char="►"/>
              <a:defRPr lang="en-US" sz="900" b="1" kern="1200" noProof="0" dirty="0" smtClean="0">
                <a:solidFill>
                  <a:schemeClr val="bg1"/>
                </a:solidFill>
                <a:latin typeface="EYInterstate Light" panose="02000506000000020004" pitchFamily="2" charset="0"/>
                <a:ea typeface="+mn-ea"/>
                <a:cs typeface="Arial" pitchFamily="34" charset="0"/>
              </a:defRPr>
            </a:lvl3pPr>
            <a:lvl4pPr marL="0" indent="0" algn="l" defTabSz="995363" rtl="0" fontAlgn="base">
              <a:lnSpc>
                <a:spcPct val="100000"/>
              </a:lnSpc>
              <a:spcBef>
                <a:spcPct val="0"/>
              </a:spcBef>
              <a:spcAft>
                <a:spcPct val="0"/>
              </a:spcAft>
              <a:buSzPct val="100000"/>
              <a:buNone/>
              <a:defRPr lang="en-US" sz="800" kern="1200" noProof="0" dirty="0" smtClean="0">
                <a:solidFill>
                  <a:schemeClr val="bg1"/>
                </a:solidFill>
                <a:latin typeface="EYInterstate Light" panose="02000506000000020004" pitchFamily="2" charset="0"/>
                <a:ea typeface="+mn-ea"/>
                <a:cs typeface="Arial" pitchFamily="34" charset="0"/>
              </a:defRPr>
            </a:lvl4pPr>
            <a:lvl5pPr marL="188913" indent="-188913" algn="l" defTabSz="995363" rtl="0" fontAlgn="base">
              <a:lnSpc>
                <a:spcPct val="100000"/>
              </a:lnSpc>
              <a:spcBef>
                <a:spcPct val="0"/>
              </a:spcBef>
              <a:spcAft>
                <a:spcPct val="0"/>
              </a:spcAft>
              <a:buClr>
                <a:schemeClr val="tx2"/>
              </a:buClr>
              <a:buSzPct val="70000"/>
              <a:buFont typeface="Arial" pitchFamily="34" charset="0"/>
              <a:buChar char="►"/>
              <a:defRPr lang="en-US" sz="800" kern="1200" noProof="0" dirty="0">
                <a:solidFill>
                  <a:schemeClr val="bg1"/>
                </a:solidFill>
                <a:latin typeface="EYInterstate Light" panose="02000506000000020004" pitchFamily="2" charset="0"/>
                <a:ea typeface="+mn-ea"/>
                <a:cs typeface="Arial" pitchFamily="34"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30992367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_Final legal text">
    <p:spTree>
      <p:nvGrpSpPr>
        <p:cNvPr id="1" name=""/>
        <p:cNvGrpSpPr/>
        <p:nvPr/>
      </p:nvGrpSpPr>
      <p:grpSpPr>
        <a:xfrm>
          <a:off x="0" y="0"/>
          <a:ext cx="0" cy="0"/>
          <a:chOff x="0" y="0"/>
          <a:chExt cx="0" cy="0"/>
        </a:xfrm>
      </p:grpSpPr>
      <p:pic>
        <p:nvPicPr>
          <p:cNvPr id="5" name="Content Placeholder 3">
            <a:extLst>
              <a:ext uri="{FF2B5EF4-FFF2-40B4-BE49-F238E27FC236}">
                <a16:creationId xmlns:a16="http://schemas.microsoft.com/office/drawing/2014/main" id="{501A2F11-32A0-4526-A5F7-F4382DA5B4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201555" cy="6858000"/>
          </a:xfrm>
          <a:prstGeom prst="rect">
            <a:avLst/>
          </a:prstGeom>
        </p:spPr>
      </p:pic>
      <p:sp>
        <p:nvSpPr>
          <p:cNvPr id="8" name="Content Placeholder 2"/>
          <p:cNvSpPr>
            <a:spLocks noGrp="1"/>
          </p:cNvSpPr>
          <p:nvPr>
            <p:ph idx="1"/>
          </p:nvPr>
        </p:nvSpPr>
        <p:spPr>
          <a:xfrm>
            <a:off x="607799" y="719139"/>
            <a:ext cx="4677635" cy="5210062"/>
          </a:xfrm>
        </p:spPr>
        <p:txBody>
          <a:bodyPr/>
          <a:lstStyle>
            <a:lvl1pPr marL="0" indent="0" algn="l" defTabSz="995363" rtl="0" fontAlgn="base">
              <a:lnSpc>
                <a:spcPct val="100000"/>
              </a:lnSpc>
              <a:spcBef>
                <a:spcPct val="70000"/>
              </a:spcBef>
              <a:spcAft>
                <a:spcPct val="0"/>
              </a:spcAft>
              <a:buSzPct val="100000"/>
              <a:buNone/>
              <a:defRPr lang="en-US" sz="1200" kern="1200" noProof="0" dirty="0" smtClean="0">
                <a:solidFill>
                  <a:schemeClr val="bg1"/>
                </a:solidFill>
                <a:latin typeface="EYInterstate Light" panose="02000506000000020004" pitchFamily="2" charset="0"/>
                <a:ea typeface="+mn-ea"/>
                <a:cs typeface="Arial" pitchFamily="34" charset="0"/>
              </a:defRPr>
            </a:lvl1pPr>
            <a:lvl2pPr marL="0" indent="0" algn="l" defTabSz="995363" rtl="0" fontAlgn="base">
              <a:lnSpc>
                <a:spcPct val="100000"/>
              </a:lnSpc>
              <a:spcBef>
                <a:spcPct val="0"/>
              </a:spcBef>
              <a:spcAft>
                <a:spcPct val="0"/>
              </a:spcAft>
              <a:buSzPct val="100000"/>
              <a:buNone/>
              <a:defRPr lang="en-US" sz="900" b="1" kern="1200" noProof="0" dirty="0" smtClean="0">
                <a:solidFill>
                  <a:schemeClr val="bg1"/>
                </a:solidFill>
                <a:latin typeface="EYInterstate Light" panose="02000506000000020004" pitchFamily="2" charset="0"/>
                <a:ea typeface="+mn-ea"/>
                <a:cs typeface="Arial" pitchFamily="34" charset="0"/>
              </a:defRPr>
            </a:lvl2pPr>
            <a:lvl3pPr marL="176213" indent="-176213" algn="l" defTabSz="995363" rtl="0" fontAlgn="base">
              <a:lnSpc>
                <a:spcPct val="100000"/>
              </a:lnSpc>
              <a:spcBef>
                <a:spcPct val="0"/>
              </a:spcBef>
              <a:spcAft>
                <a:spcPct val="0"/>
              </a:spcAft>
              <a:buClr>
                <a:schemeClr val="tx2"/>
              </a:buClr>
              <a:buSzPct val="70000"/>
              <a:buFont typeface="Arial" pitchFamily="34" charset="0"/>
              <a:buChar char="►"/>
              <a:defRPr lang="en-US" sz="900" b="1" kern="1200" noProof="0" dirty="0" smtClean="0">
                <a:solidFill>
                  <a:schemeClr val="bg1"/>
                </a:solidFill>
                <a:latin typeface="EYInterstate Light" panose="02000506000000020004" pitchFamily="2" charset="0"/>
                <a:ea typeface="+mn-ea"/>
                <a:cs typeface="Arial" pitchFamily="34" charset="0"/>
              </a:defRPr>
            </a:lvl3pPr>
            <a:lvl4pPr marL="0" indent="0" algn="l" defTabSz="995363" rtl="0" fontAlgn="base">
              <a:lnSpc>
                <a:spcPct val="100000"/>
              </a:lnSpc>
              <a:spcBef>
                <a:spcPct val="0"/>
              </a:spcBef>
              <a:spcAft>
                <a:spcPct val="0"/>
              </a:spcAft>
              <a:buSzPct val="100000"/>
              <a:buNone/>
              <a:defRPr lang="en-US" sz="800" kern="1200" noProof="0" dirty="0" smtClean="0">
                <a:solidFill>
                  <a:schemeClr val="bg1"/>
                </a:solidFill>
                <a:latin typeface="EYInterstate Light" panose="02000506000000020004" pitchFamily="2" charset="0"/>
                <a:ea typeface="+mn-ea"/>
                <a:cs typeface="Arial" pitchFamily="34" charset="0"/>
              </a:defRPr>
            </a:lvl4pPr>
            <a:lvl5pPr marL="188913" indent="-188913" algn="l" defTabSz="995363" rtl="0" fontAlgn="base">
              <a:lnSpc>
                <a:spcPct val="100000"/>
              </a:lnSpc>
              <a:spcBef>
                <a:spcPct val="0"/>
              </a:spcBef>
              <a:spcAft>
                <a:spcPct val="0"/>
              </a:spcAft>
              <a:buClr>
                <a:schemeClr val="tx2"/>
              </a:buClr>
              <a:buSzPct val="70000"/>
              <a:buFont typeface="Arial" pitchFamily="34" charset="0"/>
              <a:buChar char="►"/>
              <a:defRPr lang="en-US" sz="800" kern="1200" noProof="0" dirty="0">
                <a:solidFill>
                  <a:schemeClr val="bg1"/>
                </a:solidFill>
                <a:latin typeface="EYInterstate Light" panose="02000506000000020004" pitchFamily="2" charset="0"/>
                <a:ea typeface="+mn-ea"/>
                <a:cs typeface="Arial" pitchFamily="34"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4919585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78806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Approved question wide">
    <p:spTree>
      <p:nvGrpSpPr>
        <p:cNvPr id="1" name=""/>
        <p:cNvGrpSpPr/>
        <p:nvPr/>
      </p:nvGrpSpPr>
      <p:grpSpPr>
        <a:xfrm>
          <a:off x="0" y="0"/>
          <a:ext cx="0" cy="0"/>
          <a:chOff x="0" y="0"/>
          <a:chExt cx="0" cy="0"/>
        </a:xfrm>
      </p:grpSpPr>
      <p:grpSp>
        <p:nvGrpSpPr>
          <p:cNvPr id="235" name="Group 234">
            <a:extLst>
              <a:ext uri="{FF2B5EF4-FFF2-40B4-BE49-F238E27FC236}">
                <a16:creationId xmlns:a16="http://schemas.microsoft.com/office/drawing/2014/main" id="{5342E118-6F1D-4C46-956E-4CCCBCAA7952}"/>
              </a:ext>
            </a:extLst>
          </p:cNvPr>
          <p:cNvGrpSpPr/>
          <p:nvPr userDrawn="1"/>
        </p:nvGrpSpPr>
        <p:grpSpPr>
          <a:xfrm>
            <a:off x="498115" y="5826612"/>
            <a:ext cx="3878023" cy="570195"/>
            <a:chOff x="498115" y="5951018"/>
            <a:chExt cx="3878023" cy="570195"/>
          </a:xfrm>
        </p:grpSpPr>
        <p:sp>
          <p:nvSpPr>
            <p:cNvPr id="168" name="Rectangle 167">
              <a:extLst>
                <a:ext uri="{FF2B5EF4-FFF2-40B4-BE49-F238E27FC236}">
                  <a16:creationId xmlns:a16="http://schemas.microsoft.com/office/drawing/2014/main" id="{A22049CA-64AE-409F-988D-A7317F8AD136}"/>
                </a:ext>
              </a:extLst>
            </p:cNvPr>
            <p:cNvSpPr>
              <a:spLocks noChangeArrowheads="1"/>
            </p:cNvSpPr>
            <p:nvPr userDrawn="1"/>
          </p:nvSpPr>
          <p:spPr bwMode="auto">
            <a:xfrm>
              <a:off x="498115"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69" name="Rectangle 6">
              <a:extLst>
                <a:ext uri="{FF2B5EF4-FFF2-40B4-BE49-F238E27FC236}">
                  <a16:creationId xmlns:a16="http://schemas.microsoft.com/office/drawing/2014/main" id="{E37A0A05-0A78-44A7-8873-0A1A20C87175}"/>
                </a:ext>
              </a:extLst>
            </p:cNvPr>
            <p:cNvSpPr>
              <a:spLocks noChangeArrowheads="1"/>
            </p:cNvSpPr>
            <p:nvPr userDrawn="1"/>
          </p:nvSpPr>
          <p:spPr bwMode="auto">
            <a:xfrm>
              <a:off x="69341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70" name="Rectangle 7">
              <a:extLst>
                <a:ext uri="{FF2B5EF4-FFF2-40B4-BE49-F238E27FC236}">
                  <a16:creationId xmlns:a16="http://schemas.microsoft.com/office/drawing/2014/main" id="{0DEA0CBE-8527-4287-BF98-DA48947875F5}"/>
                </a:ext>
              </a:extLst>
            </p:cNvPr>
            <p:cNvSpPr>
              <a:spLocks noChangeArrowheads="1"/>
            </p:cNvSpPr>
            <p:nvPr userDrawn="1"/>
          </p:nvSpPr>
          <p:spPr bwMode="auto">
            <a:xfrm>
              <a:off x="89045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71" name="Freeform 8">
              <a:extLst>
                <a:ext uri="{FF2B5EF4-FFF2-40B4-BE49-F238E27FC236}">
                  <a16:creationId xmlns:a16="http://schemas.microsoft.com/office/drawing/2014/main" id="{444058C6-612A-446E-8F68-0E5CC4CFF366}"/>
                </a:ext>
              </a:extLst>
            </p:cNvPr>
            <p:cNvSpPr>
              <a:spLocks/>
            </p:cNvSpPr>
            <p:nvPr userDrawn="1"/>
          </p:nvSpPr>
          <p:spPr bwMode="auto">
            <a:xfrm>
              <a:off x="498115" y="6181188"/>
              <a:ext cx="94161" cy="130778"/>
            </a:xfrm>
            <a:custGeom>
              <a:avLst/>
              <a:gdLst>
                <a:gd name="T0" fmla="*/ 32 w 54"/>
                <a:gd name="T1" fmla="*/ 11 h 75"/>
                <a:gd name="T2" fmla="*/ 32 w 54"/>
                <a:gd name="T3" fmla="*/ 75 h 75"/>
                <a:gd name="T4" fmla="*/ 22 w 54"/>
                <a:gd name="T5" fmla="*/ 75 h 75"/>
                <a:gd name="T6" fmla="*/ 22 w 54"/>
                <a:gd name="T7" fmla="*/ 11 h 75"/>
                <a:gd name="T8" fmla="*/ 0 w 54"/>
                <a:gd name="T9" fmla="*/ 11 h 75"/>
                <a:gd name="T10" fmla="*/ 0 w 54"/>
                <a:gd name="T11" fmla="*/ 0 h 75"/>
                <a:gd name="T12" fmla="*/ 54 w 54"/>
                <a:gd name="T13" fmla="*/ 0 h 75"/>
                <a:gd name="T14" fmla="*/ 54 w 54"/>
                <a:gd name="T15" fmla="*/ 11 h 75"/>
                <a:gd name="T16" fmla="*/ 32 w 54"/>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1"/>
                  </a:moveTo>
                  <a:lnTo>
                    <a:pt x="32" y="75"/>
                  </a:lnTo>
                  <a:lnTo>
                    <a:pt x="22" y="75"/>
                  </a:lnTo>
                  <a:lnTo>
                    <a:pt x="22" y="11"/>
                  </a:lnTo>
                  <a:lnTo>
                    <a:pt x="0" y="11"/>
                  </a:lnTo>
                  <a:lnTo>
                    <a:pt x="0" y="0"/>
                  </a:lnTo>
                  <a:lnTo>
                    <a:pt x="54" y="0"/>
                  </a:lnTo>
                  <a:lnTo>
                    <a:pt x="54" y="11"/>
                  </a:lnTo>
                  <a:lnTo>
                    <a:pt x="32"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2" name="Freeform 9">
              <a:extLst>
                <a:ext uri="{FF2B5EF4-FFF2-40B4-BE49-F238E27FC236}">
                  <a16:creationId xmlns:a16="http://schemas.microsoft.com/office/drawing/2014/main" id="{1011EC31-E0C3-404F-93B3-EFD3DADC11CB}"/>
                </a:ext>
              </a:extLst>
            </p:cNvPr>
            <p:cNvSpPr>
              <a:spLocks/>
            </p:cNvSpPr>
            <p:nvPr userDrawn="1"/>
          </p:nvSpPr>
          <p:spPr bwMode="auto">
            <a:xfrm>
              <a:off x="609713" y="6174213"/>
              <a:ext cx="78468"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3" name="Freeform 10">
              <a:extLst>
                <a:ext uri="{FF2B5EF4-FFF2-40B4-BE49-F238E27FC236}">
                  <a16:creationId xmlns:a16="http://schemas.microsoft.com/office/drawing/2014/main" id="{3C9D076B-D88C-4089-8D58-9A31CFCDB02A}"/>
                </a:ext>
              </a:extLst>
            </p:cNvPr>
            <p:cNvSpPr>
              <a:spLocks noEditPoints="1"/>
            </p:cNvSpPr>
            <p:nvPr userDrawn="1"/>
          </p:nvSpPr>
          <p:spPr bwMode="auto">
            <a:xfrm>
              <a:off x="705618" y="6212575"/>
              <a:ext cx="85443"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4" name="Freeform 11">
              <a:extLst>
                <a:ext uri="{FF2B5EF4-FFF2-40B4-BE49-F238E27FC236}">
                  <a16:creationId xmlns:a16="http://schemas.microsoft.com/office/drawing/2014/main" id="{29DB43AC-B765-4ECB-B483-562473BD4A38}"/>
                </a:ext>
              </a:extLst>
            </p:cNvPr>
            <p:cNvSpPr>
              <a:spLocks noEditPoints="1"/>
            </p:cNvSpPr>
            <p:nvPr userDrawn="1"/>
          </p:nvSpPr>
          <p:spPr bwMode="auto">
            <a:xfrm>
              <a:off x="857320" y="6174213"/>
              <a:ext cx="83698" cy="139497"/>
            </a:xfrm>
            <a:custGeom>
              <a:avLst/>
              <a:gdLst>
                <a:gd name="T0" fmla="*/ 33 w 33"/>
                <a:gd name="T1" fmla="*/ 35 h 55"/>
                <a:gd name="T2" fmla="*/ 31 w 33"/>
                <a:gd name="T3" fmla="*/ 44 h 55"/>
                <a:gd name="T4" fmla="*/ 28 w 33"/>
                <a:gd name="T5" fmla="*/ 50 h 55"/>
                <a:gd name="T6" fmla="*/ 23 w 33"/>
                <a:gd name="T7" fmla="*/ 53 h 55"/>
                <a:gd name="T8" fmla="*/ 17 w 33"/>
                <a:gd name="T9" fmla="*/ 55 h 55"/>
                <a:gd name="T10" fmla="*/ 12 w 33"/>
                <a:gd name="T11" fmla="*/ 53 h 55"/>
                <a:gd name="T12" fmla="*/ 8 w 33"/>
                <a:gd name="T13" fmla="*/ 50 h 55"/>
                <a:gd name="T14" fmla="*/ 8 w 33"/>
                <a:gd name="T15" fmla="*/ 54 h 55"/>
                <a:gd name="T16" fmla="*/ 0 w 33"/>
                <a:gd name="T17" fmla="*/ 54 h 55"/>
                <a:gd name="T18" fmla="*/ 0 w 33"/>
                <a:gd name="T19" fmla="*/ 4 h 55"/>
                <a:gd name="T20" fmla="*/ 8 w 33"/>
                <a:gd name="T21" fmla="*/ 0 h 55"/>
                <a:gd name="T22" fmla="*/ 8 w 33"/>
                <a:gd name="T23" fmla="*/ 19 h 55"/>
                <a:gd name="T24" fmla="*/ 10 w 33"/>
                <a:gd name="T25" fmla="*/ 17 h 55"/>
                <a:gd name="T26" fmla="*/ 12 w 33"/>
                <a:gd name="T27" fmla="*/ 16 h 55"/>
                <a:gd name="T28" fmla="*/ 14 w 33"/>
                <a:gd name="T29" fmla="*/ 15 h 55"/>
                <a:gd name="T30" fmla="*/ 18 w 33"/>
                <a:gd name="T31" fmla="*/ 15 h 55"/>
                <a:gd name="T32" fmla="*/ 24 w 33"/>
                <a:gd name="T33" fmla="*/ 16 h 55"/>
                <a:gd name="T34" fmla="*/ 28 w 33"/>
                <a:gd name="T35" fmla="*/ 19 h 55"/>
                <a:gd name="T36" fmla="*/ 31 w 33"/>
                <a:gd name="T37" fmla="*/ 26 h 55"/>
                <a:gd name="T38" fmla="*/ 33 w 33"/>
                <a:gd name="T39" fmla="*/ 35 h 55"/>
                <a:gd name="T40" fmla="*/ 25 w 33"/>
                <a:gd name="T41" fmla="*/ 35 h 55"/>
                <a:gd name="T42" fmla="*/ 23 w 33"/>
                <a:gd name="T43" fmla="*/ 25 h 55"/>
                <a:gd name="T44" fmla="*/ 16 w 33"/>
                <a:gd name="T45" fmla="*/ 22 h 55"/>
                <a:gd name="T46" fmla="*/ 14 w 33"/>
                <a:gd name="T47" fmla="*/ 22 h 55"/>
                <a:gd name="T48" fmla="*/ 11 w 33"/>
                <a:gd name="T49" fmla="*/ 23 h 55"/>
                <a:gd name="T50" fmla="*/ 9 w 33"/>
                <a:gd name="T51" fmla="*/ 25 h 55"/>
                <a:gd name="T52" fmla="*/ 8 w 33"/>
                <a:gd name="T53" fmla="*/ 26 h 55"/>
                <a:gd name="T54" fmla="*/ 8 w 33"/>
                <a:gd name="T55" fmla="*/ 43 h 55"/>
                <a:gd name="T56" fmla="*/ 9 w 33"/>
                <a:gd name="T57" fmla="*/ 44 h 55"/>
                <a:gd name="T58" fmla="*/ 11 w 33"/>
                <a:gd name="T59" fmla="*/ 46 h 55"/>
                <a:gd name="T60" fmla="*/ 14 w 33"/>
                <a:gd name="T61" fmla="*/ 47 h 55"/>
                <a:gd name="T62" fmla="*/ 17 w 33"/>
                <a:gd name="T63" fmla="*/ 48 h 55"/>
                <a:gd name="T64" fmla="*/ 23 w 33"/>
                <a:gd name="T65" fmla="*/ 45 h 55"/>
                <a:gd name="T66" fmla="*/ 25 w 33"/>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5">
                  <a:moveTo>
                    <a:pt x="33" y="35"/>
                  </a:moveTo>
                  <a:cubicBezTo>
                    <a:pt x="33" y="38"/>
                    <a:pt x="32" y="41"/>
                    <a:pt x="31" y="44"/>
                  </a:cubicBezTo>
                  <a:cubicBezTo>
                    <a:pt x="30" y="46"/>
                    <a:pt x="29" y="48"/>
                    <a:pt x="28" y="50"/>
                  </a:cubicBezTo>
                  <a:cubicBezTo>
                    <a:pt x="27" y="51"/>
                    <a:pt x="25" y="53"/>
                    <a:pt x="23" y="53"/>
                  </a:cubicBezTo>
                  <a:cubicBezTo>
                    <a:pt x="21" y="54"/>
                    <a:pt x="19" y="55"/>
                    <a:pt x="17" y="55"/>
                  </a:cubicBezTo>
                  <a:cubicBezTo>
                    <a:pt x="16" y="55"/>
                    <a:pt x="14" y="54"/>
                    <a:pt x="12" y="53"/>
                  </a:cubicBezTo>
                  <a:cubicBezTo>
                    <a:pt x="10" y="52"/>
                    <a:pt x="9" y="51"/>
                    <a:pt x="8" y="50"/>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9" y="18"/>
                    <a:pt x="9" y="18"/>
                    <a:pt x="10" y="17"/>
                  </a:cubicBezTo>
                  <a:cubicBezTo>
                    <a:pt x="11" y="17"/>
                    <a:pt x="11" y="16"/>
                    <a:pt x="12" y="16"/>
                  </a:cubicBezTo>
                  <a:cubicBezTo>
                    <a:pt x="13" y="16"/>
                    <a:pt x="13" y="15"/>
                    <a:pt x="14" y="15"/>
                  </a:cubicBezTo>
                  <a:cubicBezTo>
                    <a:pt x="15" y="15"/>
                    <a:pt x="16" y="15"/>
                    <a:pt x="18" y="15"/>
                  </a:cubicBezTo>
                  <a:cubicBezTo>
                    <a:pt x="20" y="15"/>
                    <a:pt x="22" y="15"/>
                    <a:pt x="24" y="16"/>
                  </a:cubicBezTo>
                  <a:cubicBezTo>
                    <a:pt x="25" y="16"/>
                    <a:pt x="27" y="18"/>
                    <a:pt x="28" y="19"/>
                  </a:cubicBezTo>
                  <a:cubicBezTo>
                    <a:pt x="30" y="21"/>
                    <a:pt x="31" y="23"/>
                    <a:pt x="31" y="26"/>
                  </a:cubicBezTo>
                  <a:cubicBezTo>
                    <a:pt x="32" y="28"/>
                    <a:pt x="33" y="32"/>
                    <a:pt x="33" y="35"/>
                  </a:cubicBezTo>
                  <a:close/>
                  <a:moveTo>
                    <a:pt x="25" y="35"/>
                  </a:moveTo>
                  <a:cubicBezTo>
                    <a:pt x="25" y="31"/>
                    <a:pt x="24" y="27"/>
                    <a:pt x="23" y="25"/>
                  </a:cubicBezTo>
                  <a:cubicBezTo>
                    <a:pt x="21" y="23"/>
                    <a:pt x="19" y="22"/>
                    <a:pt x="16" y="22"/>
                  </a:cubicBezTo>
                  <a:cubicBezTo>
                    <a:pt x="15" y="22"/>
                    <a:pt x="15" y="22"/>
                    <a:pt x="14" y="22"/>
                  </a:cubicBezTo>
                  <a:cubicBezTo>
                    <a:pt x="13" y="22"/>
                    <a:pt x="12" y="23"/>
                    <a:pt x="11" y="23"/>
                  </a:cubicBezTo>
                  <a:cubicBezTo>
                    <a:pt x="11" y="23"/>
                    <a:pt x="10" y="24"/>
                    <a:pt x="9" y="25"/>
                  </a:cubicBezTo>
                  <a:cubicBezTo>
                    <a:pt x="9" y="25"/>
                    <a:pt x="8" y="26"/>
                    <a:pt x="8" y="26"/>
                  </a:cubicBezTo>
                  <a:cubicBezTo>
                    <a:pt x="8" y="43"/>
                    <a:pt x="8" y="43"/>
                    <a:pt x="8" y="43"/>
                  </a:cubicBezTo>
                  <a:cubicBezTo>
                    <a:pt x="8" y="43"/>
                    <a:pt x="9" y="44"/>
                    <a:pt x="9" y="44"/>
                  </a:cubicBezTo>
                  <a:cubicBezTo>
                    <a:pt x="10" y="45"/>
                    <a:pt x="11" y="45"/>
                    <a:pt x="11" y="46"/>
                  </a:cubicBezTo>
                  <a:cubicBezTo>
                    <a:pt x="12" y="46"/>
                    <a:pt x="13" y="47"/>
                    <a:pt x="14" y="47"/>
                  </a:cubicBezTo>
                  <a:cubicBezTo>
                    <a:pt x="15" y="47"/>
                    <a:pt x="16" y="48"/>
                    <a:pt x="17"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5" name="Freeform 12">
              <a:extLst>
                <a:ext uri="{FF2B5EF4-FFF2-40B4-BE49-F238E27FC236}">
                  <a16:creationId xmlns:a16="http://schemas.microsoft.com/office/drawing/2014/main" id="{AF1DE1B8-EA4B-4A98-A97D-BA5EEA42B197}"/>
                </a:ext>
              </a:extLst>
            </p:cNvPr>
            <p:cNvSpPr>
              <a:spLocks noEditPoints="1"/>
            </p:cNvSpPr>
            <p:nvPr userDrawn="1"/>
          </p:nvSpPr>
          <p:spPr bwMode="auto">
            <a:xfrm>
              <a:off x="956713"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1" y="32"/>
                    <a:pt x="21" y="32"/>
                  </a:cubicBezTo>
                  <a:cubicBezTo>
                    <a:pt x="22" y="32"/>
                    <a:pt x="22"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8"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6" name="Freeform 13">
              <a:extLst>
                <a:ext uri="{FF2B5EF4-FFF2-40B4-BE49-F238E27FC236}">
                  <a16:creationId xmlns:a16="http://schemas.microsoft.com/office/drawing/2014/main" id="{F8F60B79-7AF5-4C5E-A5EF-126F117D591C}"/>
                </a:ext>
              </a:extLst>
            </p:cNvPr>
            <p:cNvSpPr>
              <a:spLocks/>
            </p:cNvSpPr>
            <p:nvPr userDrawn="1"/>
          </p:nvSpPr>
          <p:spPr bwMode="auto">
            <a:xfrm>
              <a:off x="1050873" y="6174213"/>
              <a:ext cx="55799" cy="139497"/>
            </a:xfrm>
            <a:custGeom>
              <a:avLst/>
              <a:gdLst>
                <a:gd name="T0" fmla="*/ 21 w 22"/>
                <a:gd name="T1" fmla="*/ 53 h 55"/>
                <a:gd name="T2" fmla="*/ 18 w 22"/>
                <a:gd name="T3" fmla="*/ 54 h 55"/>
                <a:gd name="T4" fmla="*/ 14 w 22"/>
                <a:gd name="T5" fmla="*/ 55 h 55"/>
                <a:gd name="T6" fmla="*/ 11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2" y="54"/>
                    <a:pt x="11" y="54"/>
                  </a:cubicBezTo>
                  <a:cubicBezTo>
                    <a:pt x="10" y="54"/>
                    <a:pt x="9" y="53"/>
                    <a:pt x="8" y="52"/>
                  </a:cubicBezTo>
                  <a:cubicBezTo>
                    <a:pt x="7" y="51"/>
                    <a:pt x="6" y="50"/>
                    <a:pt x="6" y="49"/>
                  </a:cubicBezTo>
                  <a:cubicBezTo>
                    <a:pt x="6"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2"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7" name="Freeform 14">
              <a:extLst>
                <a:ext uri="{FF2B5EF4-FFF2-40B4-BE49-F238E27FC236}">
                  <a16:creationId xmlns:a16="http://schemas.microsoft.com/office/drawing/2014/main" id="{0A0438AD-9937-4C25-AB9E-7F8C8CCA23F7}"/>
                </a:ext>
              </a:extLst>
            </p:cNvPr>
            <p:cNvSpPr>
              <a:spLocks/>
            </p:cNvSpPr>
            <p:nvPr userDrawn="1"/>
          </p:nvSpPr>
          <p:spPr bwMode="auto">
            <a:xfrm>
              <a:off x="111887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8" name="Freeform 15">
              <a:extLst>
                <a:ext uri="{FF2B5EF4-FFF2-40B4-BE49-F238E27FC236}">
                  <a16:creationId xmlns:a16="http://schemas.microsoft.com/office/drawing/2014/main" id="{6FDE2726-7032-4BE4-A420-0ECF49A32A8B}"/>
                </a:ext>
              </a:extLst>
            </p:cNvPr>
            <p:cNvSpPr>
              <a:spLocks noEditPoints="1"/>
            </p:cNvSpPr>
            <p:nvPr userDrawn="1"/>
          </p:nvSpPr>
          <p:spPr bwMode="auto">
            <a:xfrm>
              <a:off x="1190370"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29 w 33"/>
                <a:gd name="T25" fmla="*/ 35 h 40"/>
                <a:gd name="T26" fmla="*/ 27 w 33"/>
                <a:gd name="T27" fmla="*/ 37 h 40"/>
                <a:gd name="T28" fmla="*/ 24 w 33"/>
                <a:gd name="T29" fmla="*/ 38 h 40"/>
                <a:gd name="T30" fmla="*/ 20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2"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0" y="32"/>
                    <a:pt x="21" y="32"/>
                  </a:cubicBezTo>
                  <a:cubicBezTo>
                    <a:pt x="22" y="32"/>
                    <a:pt x="22" y="31"/>
                    <a:pt x="23" y="31"/>
                  </a:cubicBezTo>
                  <a:cubicBezTo>
                    <a:pt x="23" y="31"/>
                    <a:pt x="24" y="30"/>
                    <a:pt x="25" y="30"/>
                  </a:cubicBezTo>
                  <a:cubicBezTo>
                    <a:pt x="29" y="35"/>
                    <a:pt x="29" y="35"/>
                    <a:pt x="29" y="35"/>
                  </a:cubicBezTo>
                  <a:cubicBezTo>
                    <a:pt x="29" y="35"/>
                    <a:pt x="28" y="36"/>
                    <a:pt x="27" y="37"/>
                  </a:cubicBezTo>
                  <a:cubicBezTo>
                    <a:pt x="26" y="37"/>
                    <a:pt x="25" y="38"/>
                    <a:pt x="24" y="38"/>
                  </a:cubicBezTo>
                  <a:cubicBezTo>
                    <a:pt x="23" y="39"/>
                    <a:pt x="22" y="39"/>
                    <a:pt x="20"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7"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9" name="Freeform 16">
              <a:extLst>
                <a:ext uri="{FF2B5EF4-FFF2-40B4-BE49-F238E27FC236}">
                  <a16:creationId xmlns:a16="http://schemas.microsoft.com/office/drawing/2014/main" id="{50C22C21-F8DB-486D-9042-765D68AE3A7C}"/>
                </a:ext>
              </a:extLst>
            </p:cNvPr>
            <p:cNvSpPr>
              <a:spLocks/>
            </p:cNvSpPr>
            <p:nvPr userDrawn="1"/>
          </p:nvSpPr>
          <p:spPr bwMode="auto">
            <a:xfrm>
              <a:off x="1294993" y="6212575"/>
              <a:ext cx="55799" cy="99391"/>
            </a:xfrm>
            <a:custGeom>
              <a:avLst/>
              <a:gdLst>
                <a:gd name="T0" fmla="*/ 20 w 22"/>
                <a:gd name="T1" fmla="*/ 8 h 39"/>
                <a:gd name="T2" fmla="*/ 18 w 22"/>
                <a:gd name="T3" fmla="*/ 7 h 39"/>
                <a:gd name="T4" fmla="*/ 15 w 22"/>
                <a:gd name="T5" fmla="*/ 7 h 39"/>
                <a:gd name="T6" fmla="*/ 9 w 22"/>
                <a:gd name="T7" fmla="*/ 9 h 39"/>
                <a:gd name="T8" fmla="*/ 7 w 22"/>
                <a:gd name="T9" fmla="*/ 17 h 39"/>
                <a:gd name="T10" fmla="*/ 7 w 22"/>
                <a:gd name="T11" fmla="*/ 39 h 39"/>
                <a:gd name="T12" fmla="*/ 0 w 22"/>
                <a:gd name="T13" fmla="*/ 39 h 39"/>
                <a:gd name="T14" fmla="*/ 0 w 22"/>
                <a:gd name="T15" fmla="*/ 0 h 39"/>
                <a:gd name="T16" fmla="*/ 7 w 22"/>
                <a:gd name="T17" fmla="*/ 0 h 39"/>
                <a:gd name="T18" fmla="*/ 7 w 22"/>
                <a:gd name="T19" fmla="*/ 4 h 39"/>
                <a:gd name="T20" fmla="*/ 9 w 22"/>
                <a:gd name="T21" fmla="*/ 2 h 39"/>
                <a:gd name="T22" fmla="*/ 11 w 22"/>
                <a:gd name="T23" fmla="*/ 1 h 39"/>
                <a:gd name="T24" fmla="*/ 13 w 22"/>
                <a:gd name="T25" fmla="*/ 0 h 39"/>
                <a:gd name="T26" fmla="*/ 16 w 22"/>
                <a:gd name="T27" fmla="*/ 0 h 39"/>
                <a:gd name="T28" fmla="*/ 20 w 22"/>
                <a:gd name="T29" fmla="*/ 0 h 39"/>
                <a:gd name="T30" fmla="*/ 22 w 22"/>
                <a:gd name="T31" fmla="*/ 1 h 39"/>
                <a:gd name="T32" fmla="*/ 20 w 22"/>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8"/>
                  </a:moveTo>
                  <a:cubicBezTo>
                    <a:pt x="20" y="8"/>
                    <a:pt x="19" y="8"/>
                    <a:pt x="18" y="7"/>
                  </a:cubicBezTo>
                  <a:cubicBezTo>
                    <a:pt x="17" y="7"/>
                    <a:pt x="16" y="7"/>
                    <a:pt x="15" y="7"/>
                  </a:cubicBezTo>
                  <a:cubicBezTo>
                    <a:pt x="12" y="7"/>
                    <a:pt x="10" y="8"/>
                    <a:pt x="9" y="9"/>
                  </a:cubicBezTo>
                  <a:cubicBezTo>
                    <a:pt x="8" y="11"/>
                    <a:pt x="7" y="14"/>
                    <a:pt x="7" y="17"/>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9" y="2"/>
                    <a:pt x="10" y="1"/>
                    <a:pt x="11" y="1"/>
                  </a:cubicBezTo>
                  <a:cubicBezTo>
                    <a:pt x="11" y="0"/>
                    <a:pt x="12" y="0"/>
                    <a:pt x="13" y="0"/>
                  </a:cubicBezTo>
                  <a:cubicBezTo>
                    <a:pt x="14" y="0"/>
                    <a:pt x="15" y="0"/>
                    <a:pt x="16" y="0"/>
                  </a:cubicBezTo>
                  <a:cubicBezTo>
                    <a:pt x="17" y="0"/>
                    <a:pt x="19" y="0"/>
                    <a:pt x="20" y="0"/>
                  </a:cubicBezTo>
                  <a:cubicBezTo>
                    <a:pt x="21" y="0"/>
                    <a:pt x="22" y="1"/>
                    <a:pt x="22" y="1"/>
                  </a:cubicBezTo>
                  <a:lnTo>
                    <a:pt x="20"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0" name="Freeform 17">
              <a:extLst>
                <a:ext uri="{FF2B5EF4-FFF2-40B4-BE49-F238E27FC236}">
                  <a16:creationId xmlns:a16="http://schemas.microsoft.com/office/drawing/2014/main" id="{7F763F72-BB8F-482C-9FDA-40EDD6EE5FF8}"/>
                </a:ext>
              </a:extLst>
            </p:cNvPr>
            <p:cNvSpPr>
              <a:spLocks/>
            </p:cNvSpPr>
            <p:nvPr userDrawn="1"/>
          </p:nvSpPr>
          <p:spPr bwMode="auto">
            <a:xfrm>
              <a:off x="140659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1" name="Freeform 18">
              <a:extLst>
                <a:ext uri="{FF2B5EF4-FFF2-40B4-BE49-F238E27FC236}">
                  <a16:creationId xmlns:a16="http://schemas.microsoft.com/office/drawing/2014/main" id="{710F466C-6BEC-4970-9707-40D8002740B0}"/>
                </a:ext>
              </a:extLst>
            </p:cNvPr>
            <p:cNvSpPr>
              <a:spLocks/>
            </p:cNvSpPr>
            <p:nvPr userDrawn="1"/>
          </p:nvSpPr>
          <p:spPr bwMode="auto">
            <a:xfrm>
              <a:off x="1485058"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10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2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3" y="26"/>
                    <a:pt x="21" y="24"/>
                  </a:cubicBezTo>
                  <a:cubicBezTo>
                    <a:pt x="20" y="22"/>
                    <a:pt x="18" y="22"/>
                    <a:pt x="15" y="22"/>
                  </a:cubicBezTo>
                  <a:cubicBezTo>
                    <a:pt x="14" y="22"/>
                    <a:pt x="13" y="22"/>
                    <a:pt x="12" y="22"/>
                  </a:cubicBezTo>
                  <a:cubicBezTo>
                    <a:pt x="11" y="22"/>
                    <a:pt x="10" y="23"/>
                    <a:pt x="10" y="24"/>
                  </a:cubicBezTo>
                  <a:cubicBezTo>
                    <a:pt x="9" y="25"/>
                    <a:pt x="8" y="26"/>
                    <a:pt x="8" y="27"/>
                  </a:cubicBezTo>
                  <a:cubicBezTo>
                    <a:pt x="8"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9" y="17"/>
                  </a:cubicBezTo>
                  <a:cubicBezTo>
                    <a:pt x="10" y="17"/>
                    <a:pt x="11" y="16"/>
                    <a:pt x="12" y="16"/>
                  </a:cubicBezTo>
                  <a:cubicBezTo>
                    <a:pt x="12" y="15"/>
                    <a:pt x="13" y="15"/>
                    <a:pt x="14" y="15"/>
                  </a:cubicBezTo>
                  <a:cubicBezTo>
                    <a:pt x="15" y="15"/>
                    <a:pt x="16" y="15"/>
                    <a:pt x="17" y="15"/>
                  </a:cubicBezTo>
                  <a:cubicBezTo>
                    <a:pt x="19" y="15"/>
                    <a:pt x="21" y="15"/>
                    <a:pt x="23" y="16"/>
                  </a:cubicBezTo>
                  <a:cubicBezTo>
                    <a:pt x="25" y="16"/>
                    <a:pt x="26" y="17"/>
                    <a:pt x="27" y="19"/>
                  </a:cubicBezTo>
                  <a:cubicBezTo>
                    <a:pt x="29" y="20"/>
                    <a:pt x="29" y="22"/>
                    <a:pt x="30" y="24"/>
                  </a:cubicBezTo>
                  <a:cubicBezTo>
                    <a:pt x="31"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2" name="Freeform 19">
              <a:extLst>
                <a:ext uri="{FF2B5EF4-FFF2-40B4-BE49-F238E27FC236}">
                  <a16:creationId xmlns:a16="http://schemas.microsoft.com/office/drawing/2014/main" id="{3332407D-F423-41B2-985F-8A4482C61D9E}"/>
                </a:ext>
              </a:extLst>
            </p:cNvPr>
            <p:cNvSpPr>
              <a:spLocks noEditPoints="1"/>
            </p:cNvSpPr>
            <p:nvPr userDrawn="1"/>
          </p:nvSpPr>
          <p:spPr bwMode="auto">
            <a:xfrm>
              <a:off x="158270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8" y="40"/>
                    <a:pt x="17" y="40"/>
                  </a:cubicBezTo>
                  <a:cubicBezTo>
                    <a:pt x="15" y="40"/>
                    <a:pt x="14" y="39"/>
                    <a:pt x="12" y="39"/>
                  </a:cubicBezTo>
                  <a:cubicBezTo>
                    <a:pt x="11" y="38"/>
                    <a:pt x="10" y="38"/>
                    <a:pt x="8" y="37"/>
                  </a:cubicBezTo>
                  <a:cubicBezTo>
                    <a:pt x="7" y="36"/>
                    <a:pt x="6" y="35"/>
                    <a:pt x="5" y="34"/>
                  </a:cubicBezTo>
                  <a:cubicBezTo>
                    <a:pt x="4"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3" name="Freeform 20">
              <a:extLst>
                <a:ext uri="{FF2B5EF4-FFF2-40B4-BE49-F238E27FC236}">
                  <a16:creationId xmlns:a16="http://schemas.microsoft.com/office/drawing/2014/main" id="{44E3286F-1188-47B1-8B46-3498795DF2DC}"/>
                </a:ext>
              </a:extLst>
            </p:cNvPr>
            <p:cNvSpPr>
              <a:spLocks noEditPoints="1"/>
            </p:cNvSpPr>
            <p:nvPr userDrawn="1"/>
          </p:nvSpPr>
          <p:spPr bwMode="auto">
            <a:xfrm>
              <a:off x="1730922" y="6212575"/>
              <a:ext cx="80211" cy="134265"/>
            </a:xfrm>
            <a:custGeom>
              <a:avLst/>
              <a:gdLst>
                <a:gd name="T0" fmla="*/ 25 w 32"/>
                <a:gd name="T1" fmla="*/ 53 h 53"/>
                <a:gd name="T2" fmla="*/ 25 w 32"/>
                <a:gd name="T3" fmla="*/ 35 h 53"/>
                <a:gd name="T4" fmla="*/ 20 w 32"/>
                <a:gd name="T5" fmla="*/ 38 h 53"/>
                <a:gd name="T6" fmla="*/ 15 w 32"/>
                <a:gd name="T7" fmla="*/ 40 h 53"/>
                <a:gd name="T8" fmla="*/ 9 w 32"/>
                <a:gd name="T9" fmla="*/ 38 h 53"/>
                <a:gd name="T10" fmla="*/ 4 w 32"/>
                <a:gd name="T11" fmla="*/ 35 h 53"/>
                <a:gd name="T12" fmla="*/ 1 w 32"/>
                <a:gd name="T13" fmla="*/ 28 h 53"/>
                <a:gd name="T14" fmla="*/ 0 w 32"/>
                <a:gd name="T15" fmla="*/ 19 h 53"/>
                <a:gd name="T16" fmla="*/ 1 w 32"/>
                <a:gd name="T17" fmla="*/ 10 h 53"/>
                <a:gd name="T18" fmla="*/ 4 w 32"/>
                <a:gd name="T19" fmla="*/ 4 h 53"/>
                <a:gd name="T20" fmla="*/ 9 w 32"/>
                <a:gd name="T21" fmla="*/ 1 h 53"/>
                <a:gd name="T22" fmla="*/ 15 w 32"/>
                <a:gd name="T23" fmla="*/ 0 h 53"/>
                <a:gd name="T24" fmla="*/ 18 w 32"/>
                <a:gd name="T25" fmla="*/ 0 h 53"/>
                <a:gd name="T26" fmla="*/ 20 w 32"/>
                <a:gd name="T27" fmla="*/ 1 h 53"/>
                <a:gd name="T28" fmla="*/ 23 w 32"/>
                <a:gd name="T29" fmla="*/ 2 h 53"/>
                <a:gd name="T30" fmla="*/ 25 w 32"/>
                <a:gd name="T31" fmla="*/ 4 h 53"/>
                <a:gd name="T32" fmla="*/ 25 w 32"/>
                <a:gd name="T33" fmla="*/ 0 h 53"/>
                <a:gd name="T34" fmla="*/ 32 w 32"/>
                <a:gd name="T35" fmla="*/ 0 h 53"/>
                <a:gd name="T36" fmla="*/ 32 w 32"/>
                <a:gd name="T37" fmla="*/ 49 h 53"/>
                <a:gd name="T38" fmla="*/ 25 w 32"/>
                <a:gd name="T39" fmla="*/ 53 h 53"/>
                <a:gd name="T40" fmla="*/ 25 w 32"/>
                <a:gd name="T41" fmla="*/ 12 h 53"/>
                <a:gd name="T42" fmla="*/ 23 w 32"/>
                <a:gd name="T43" fmla="*/ 10 h 53"/>
                <a:gd name="T44" fmla="*/ 21 w 32"/>
                <a:gd name="T45" fmla="*/ 8 h 53"/>
                <a:gd name="T46" fmla="*/ 18 w 32"/>
                <a:gd name="T47" fmla="*/ 7 h 53"/>
                <a:gd name="T48" fmla="*/ 16 w 32"/>
                <a:gd name="T49" fmla="*/ 7 h 53"/>
                <a:gd name="T50" fmla="*/ 9 w 32"/>
                <a:gd name="T51" fmla="*/ 10 h 53"/>
                <a:gd name="T52" fmla="*/ 7 w 32"/>
                <a:gd name="T53" fmla="*/ 19 h 53"/>
                <a:gd name="T54" fmla="*/ 10 w 32"/>
                <a:gd name="T55" fmla="*/ 29 h 53"/>
                <a:gd name="T56" fmla="*/ 16 w 32"/>
                <a:gd name="T57" fmla="*/ 33 h 53"/>
                <a:gd name="T58" fmla="*/ 21 w 32"/>
                <a:gd name="T59" fmla="*/ 31 h 53"/>
                <a:gd name="T60" fmla="*/ 25 w 32"/>
                <a:gd name="T61" fmla="*/ 28 h 53"/>
                <a:gd name="T62" fmla="*/ 25 w 32"/>
                <a:gd name="T63"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53">
                  <a:moveTo>
                    <a:pt x="25" y="53"/>
                  </a:moveTo>
                  <a:cubicBezTo>
                    <a:pt x="25" y="35"/>
                    <a:pt x="25" y="35"/>
                    <a:pt x="25" y="35"/>
                  </a:cubicBezTo>
                  <a:cubicBezTo>
                    <a:pt x="23" y="36"/>
                    <a:pt x="22" y="37"/>
                    <a:pt x="20" y="38"/>
                  </a:cubicBezTo>
                  <a:cubicBezTo>
                    <a:pt x="18" y="39"/>
                    <a:pt x="17" y="40"/>
                    <a:pt x="15" y="40"/>
                  </a:cubicBezTo>
                  <a:cubicBezTo>
                    <a:pt x="13" y="40"/>
                    <a:pt x="11" y="39"/>
                    <a:pt x="9" y="38"/>
                  </a:cubicBezTo>
                  <a:cubicBezTo>
                    <a:pt x="7" y="38"/>
                    <a:pt x="5" y="36"/>
                    <a:pt x="4" y="35"/>
                  </a:cubicBezTo>
                  <a:cubicBezTo>
                    <a:pt x="3" y="33"/>
                    <a:pt x="2" y="31"/>
                    <a:pt x="1" y="28"/>
                  </a:cubicBezTo>
                  <a:cubicBezTo>
                    <a:pt x="0" y="26"/>
                    <a:pt x="0" y="23"/>
                    <a:pt x="0" y="19"/>
                  </a:cubicBezTo>
                  <a:cubicBezTo>
                    <a:pt x="0" y="16"/>
                    <a:pt x="0" y="13"/>
                    <a:pt x="1" y="10"/>
                  </a:cubicBezTo>
                  <a:cubicBezTo>
                    <a:pt x="2" y="8"/>
                    <a:pt x="3" y="6"/>
                    <a:pt x="4" y="4"/>
                  </a:cubicBezTo>
                  <a:cubicBezTo>
                    <a:pt x="6" y="3"/>
                    <a:pt x="7" y="2"/>
                    <a:pt x="9" y="1"/>
                  </a:cubicBezTo>
                  <a:cubicBezTo>
                    <a:pt x="11" y="0"/>
                    <a:pt x="13" y="0"/>
                    <a:pt x="15" y="0"/>
                  </a:cubicBezTo>
                  <a:cubicBezTo>
                    <a:pt x="16" y="0"/>
                    <a:pt x="17" y="0"/>
                    <a:pt x="18" y="0"/>
                  </a:cubicBezTo>
                  <a:cubicBezTo>
                    <a:pt x="19" y="0"/>
                    <a:pt x="20" y="0"/>
                    <a:pt x="20" y="1"/>
                  </a:cubicBezTo>
                  <a:cubicBezTo>
                    <a:pt x="21" y="1"/>
                    <a:pt x="22" y="2"/>
                    <a:pt x="23" y="2"/>
                  </a:cubicBezTo>
                  <a:cubicBezTo>
                    <a:pt x="23" y="3"/>
                    <a:pt x="24" y="3"/>
                    <a:pt x="25" y="4"/>
                  </a:cubicBezTo>
                  <a:cubicBezTo>
                    <a:pt x="25" y="0"/>
                    <a:pt x="25" y="0"/>
                    <a:pt x="25" y="0"/>
                  </a:cubicBezTo>
                  <a:cubicBezTo>
                    <a:pt x="32" y="0"/>
                    <a:pt x="32" y="0"/>
                    <a:pt x="32" y="0"/>
                  </a:cubicBezTo>
                  <a:cubicBezTo>
                    <a:pt x="32" y="49"/>
                    <a:pt x="32" y="49"/>
                    <a:pt x="32" y="49"/>
                  </a:cubicBezTo>
                  <a:lnTo>
                    <a:pt x="25" y="53"/>
                  </a:lnTo>
                  <a:close/>
                  <a:moveTo>
                    <a:pt x="25" y="12"/>
                  </a:moveTo>
                  <a:cubicBezTo>
                    <a:pt x="24" y="11"/>
                    <a:pt x="24" y="10"/>
                    <a:pt x="23" y="10"/>
                  </a:cubicBezTo>
                  <a:cubicBezTo>
                    <a:pt x="23" y="9"/>
                    <a:pt x="22" y="9"/>
                    <a:pt x="21" y="8"/>
                  </a:cubicBezTo>
                  <a:cubicBezTo>
                    <a:pt x="20" y="8"/>
                    <a:pt x="19" y="7"/>
                    <a:pt x="18" y="7"/>
                  </a:cubicBezTo>
                  <a:cubicBezTo>
                    <a:pt x="18" y="7"/>
                    <a:pt x="17" y="7"/>
                    <a:pt x="16" y="7"/>
                  </a:cubicBezTo>
                  <a:cubicBezTo>
                    <a:pt x="13" y="7"/>
                    <a:pt x="11" y="8"/>
                    <a:pt x="9" y="10"/>
                  </a:cubicBezTo>
                  <a:cubicBezTo>
                    <a:pt x="8" y="12"/>
                    <a:pt x="7" y="15"/>
                    <a:pt x="7" y="19"/>
                  </a:cubicBezTo>
                  <a:cubicBezTo>
                    <a:pt x="7" y="23"/>
                    <a:pt x="8" y="27"/>
                    <a:pt x="10" y="29"/>
                  </a:cubicBezTo>
                  <a:cubicBezTo>
                    <a:pt x="11" y="31"/>
                    <a:pt x="13" y="33"/>
                    <a:pt x="16" y="33"/>
                  </a:cubicBezTo>
                  <a:cubicBezTo>
                    <a:pt x="18" y="33"/>
                    <a:pt x="19" y="32"/>
                    <a:pt x="21" y="31"/>
                  </a:cubicBezTo>
                  <a:cubicBezTo>
                    <a:pt x="22" y="30"/>
                    <a:pt x="24" y="29"/>
                    <a:pt x="25" y="28"/>
                  </a:cubicBezTo>
                  <a:lnTo>
                    <a:pt x="25"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4" name="Freeform 21">
              <a:extLst>
                <a:ext uri="{FF2B5EF4-FFF2-40B4-BE49-F238E27FC236}">
                  <a16:creationId xmlns:a16="http://schemas.microsoft.com/office/drawing/2014/main" id="{E7BD9E0B-920A-4409-95E7-40A47107B346}"/>
                </a:ext>
              </a:extLst>
            </p:cNvPr>
            <p:cNvSpPr>
              <a:spLocks/>
            </p:cNvSpPr>
            <p:nvPr userDrawn="1"/>
          </p:nvSpPr>
          <p:spPr bwMode="auto">
            <a:xfrm>
              <a:off x="1835545" y="6212575"/>
              <a:ext cx="78468" cy="101135"/>
            </a:xfrm>
            <a:custGeom>
              <a:avLst/>
              <a:gdLst>
                <a:gd name="T0" fmla="*/ 24 w 31"/>
                <a:gd name="T1" fmla="*/ 39 h 40"/>
                <a:gd name="T2" fmla="*/ 24 w 31"/>
                <a:gd name="T3" fmla="*/ 35 h 40"/>
                <a:gd name="T4" fmla="*/ 20 w 31"/>
                <a:gd name="T5" fmla="*/ 38 h 40"/>
                <a:gd name="T6" fmla="*/ 14 w 31"/>
                <a:gd name="T7" fmla="*/ 40 h 40"/>
                <a:gd name="T8" fmla="*/ 4 w 31"/>
                <a:gd name="T9" fmla="*/ 35 h 40"/>
                <a:gd name="T10" fmla="*/ 0 w 31"/>
                <a:gd name="T11" fmla="*/ 22 h 40"/>
                <a:gd name="T12" fmla="*/ 0 w 31"/>
                <a:gd name="T13" fmla="*/ 0 h 40"/>
                <a:gd name="T14" fmla="*/ 8 w 31"/>
                <a:gd name="T15" fmla="*/ 0 h 40"/>
                <a:gd name="T16" fmla="*/ 8 w 31"/>
                <a:gd name="T17" fmla="*/ 22 h 40"/>
                <a:gd name="T18" fmla="*/ 10 w 31"/>
                <a:gd name="T19" fmla="*/ 30 h 40"/>
                <a:gd name="T20" fmla="*/ 16 w 31"/>
                <a:gd name="T21" fmla="*/ 33 h 40"/>
                <a:gd name="T22" fmla="*/ 22 w 31"/>
                <a:gd name="T23" fmla="*/ 30 h 40"/>
                <a:gd name="T24" fmla="*/ 24 w 31"/>
                <a:gd name="T25" fmla="*/ 23 h 40"/>
                <a:gd name="T26" fmla="*/ 24 w 31"/>
                <a:gd name="T27" fmla="*/ 0 h 40"/>
                <a:gd name="T28" fmla="*/ 31 w 31"/>
                <a:gd name="T29" fmla="*/ 0 h 40"/>
                <a:gd name="T30" fmla="*/ 31 w 31"/>
                <a:gd name="T31" fmla="*/ 39 h 40"/>
                <a:gd name="T32" fmla="*/ 24 w 31"/>
                <a:gd name="T33"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0">
                  <a:moveTo>
                    <a:pt x="24" y="39"/>
                  </a:moveTo>
                  <a:cubicBezTo>
                    <a:pt x="24" y="35"/>
                    <a:pt x="24" y="35"/>
                    <a:pt x="24" y="35"/>
                  </a:cubicBezTo>
                  <a:cubicBezTo>
                    <a:pt x="23" y="36"/>
                    <a:pt x="22" y="38"/>
                    <a:pt x="20" y="38"/>
                  </a:cubicBezTo>
                  <a:cubicBezTo>
                    <a:pt x="18" y="39"/>
                    <a:pt x="16" y="40"/>
                    <a:pt x="14" y="40"/>
                  </a:cubicBezTo>
                  <a:cubicBezTo>
                    <a:pt x="10" y="40"/>
                    <a:pt x="6" y="38"/>
                    <a:pt x="4" y="35"/>
                  </a:cubicBezTo>
                  <a:cubicBezTo>
                    <a:pt x="2" y="32"/>
                    <a:pt x="0" y="28"/>
                    <a:pt x="0" y="22"/>
                  </a:cubicBezTo>
                  <a:cubicBezTo>
                    <a:pt x="0" y="0"/>
                    <a:pt x="0" y="0"/>
                    <a:pt x="0" y="0"/>
                  </a:cubicBezTo>
                  <a:cubicBezTo>
                    <a:pt x="8" y="0"/>
                    <a:pt x="8" y="0"/>
                    <a:pt x="8" y="0"/>
                  </a:cubicBezTo>
                  <a:cubicBezTo>
                    <a:pt x="8" y="22"/>
                    <a:pt x="8" y="22"/>
                    <a:pt x="8" y="22"/>
                  </a:cubicBezTo>
                  <a:cubicBezTo>
                    <a:pt x="8" y="26"/>
                    <a:pt x="9" y="28"/>
                    <a:pt x="10" y="30"/>
                  </a:cubicBezTo>
                  <a:cubicBezTo>
                    <a:pt x="11" y="32"/>
                    <a:pt x="13" y="33"/>
                    <a:pt x="16" y="33"/>
                  </a:cubicBezTo>
                  <a:cubicBezTo>
                    <a:pt x="18" y="33"/>
                    <a:pt x="20" y="32"/>
                    <a:pt x="22" y="30"/>
                  </a:cubicBezTo>
                  <a:cubicBezTo>
                    <a:pt x="23" y="28"/>
                    <a:pt x="24" y="26"/>
                    <a:pt x="24" y="23"/>
                  </a:cubicBezTo>
                  <a:cubicBezTo>
                    <a:pt x="24" y="0"/>
                    <a:pt x="24" y="0"/>
                    <a:pt x="24" y="0"/>
                  </a:cubicBezTo>
                  <a:cubicBezTo>
                    <a:pt x="31" y="0"/>
                    <a:pt x="31" y="0"/>
                    <a:pt x="31" y="0"/>
                  </a:cubicBezTo>
                  <a:cubicBezTo>
                    <a:pt x="31" y="39"/>
                    <a:pt x="31" y="39"/>
                    <a:pt x="31" y="39"/>
                  </a:cubicBezTo>
                  <a:lnTo>
                    <a:pt x="24"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5" name="Freeform 22">
              <a:extLst>
                <a:ext uri="{FF2B5EF4-FFF2-40B4-BE49-F238E27FC236}">
                  <a16:creationId xmlns:a16="http://schemas.microsoft.com/office/drawing/2014/main" id="{9D2625B8-0A5B-46EF-8302-77353AB0D3A9}"/>
                </a:ext>
              </a:extLst>
            </p:cNvPr>
            <p:cNvSpPr>
              <a:spLocks noEditPoints="1"/>
            </p:cNvSpPr>
            <p:nvPr userDrawn="1"/>
          </p:nvSpPr>
          <p:spPr bwMode="auto">
            <a:xfrm>
              <a:off x="193493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6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6"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4"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1"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6" y="16"/>
                  </a:moveTo>
                  <a:cubicBezTo>
                    <a:pt x="25" y="15"/>
                    <a:pt x="25" y="13"/>
                    <a:pt x="25" y="12"/>
                  </a:cubicBezTo>
                  <a:cubicBezTo>
                    <a:pt x="24" y="11"/>
                    <a:pt x="24" y="10"/>
                    <a:pt x="23" y="9"/>
                  </a:cubicBezTo>
                  <a:cubicBezTo>
                    <a:pt x="22" y="8"/>
                    <a:pt x="22"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6" name="Freeform 23">
              <a:extLst>
                <a:ext uri="{FF2B5EF4-FFF2-40B4-BE49-F238E27FC236}">
                  <a16:creationId xmlns:a16="http://schemas.microsoft.com/office/drawing/2014/main" id="{DE6C9E0E-C49B-4FBE-97F3-BB6DFAC57421}"/>
                </a:ext>
              </a:extLst>
            </p:cNvPr>
            <p:cNvSpPr>
              <a:spLocks/>
            </p:cNvSpPr>
            <p:nvPr userDrawn="1"/>
          </p:nvSpPr>
          <p:spPr bwMode="auto">
            <a:xfrm>
              <a:off x="2030841"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1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4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7 w 29"/>
                <a:gd name="T55" fmla="*/ 24 h 40"/>
                <a:gd name="T56" fmla="*/ 13 w 29"/>
                <a:gd name="T57" fmla="*/ 22 h 40"/>
                <a:gd name="T58" fmla="*/ 8 w 29"/>
                <a:gd name="T59" fmla="*/ 20 h 40"/>
                <a:gd name="T60" fmla="*/ 4 w 29"/>
                <a:gd name="T61" fmla="*/ 17 h 40"/>
                <a:gd name="T62" fmla="*/ 2 w 29"/>
                <a:gd name="T63" fmla="*/ 14 h 40"/>
                <a:gd name="T64" fmla="*/ 2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3" y="6"/>
                    <a:pt x="11" y="7"/>
                    <a:pt x="10" y="7"/>
                  </a:cubicBezTo>
                  <a:cubicBezTo>
                    <a:pt x="10" y="8"/>
                    <a:pt x="9" y="9"/>
                    <a:pt x="9" y="10"/>
                  </a:cubicBezTo>
                  <a:cubicBezTo>
                    <a:pt x="9" y="10"/>
                    <a:pt x="9" y="11"/>
                    <a:pt x="9" y="11"/>
                  </a:cubicBezTo>
                  <a:cubicBezTo>
                    <a:pt x="10" y="12"/>
                    <a:pt x="10" y="12"/>
                    <a:pt x="11"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4" y="29"/>
                    <a:pt x="4" y="29"/>
                    <a:pt x="4"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2" y="27"/>
                    <a:pt x="21" y="27"/>
                  </a:cubicBezTo>
                  <a:cubicBezTo>
                    <a:pt x="21" y="26"/>
                    <a:pt x="20" y="25"/>
                    <a:pt x="19" y="25"/>
                  </a:cubicBezTo>
                  <a:cubicBezTo>
                    <a:pt x="19" y="25"/>
                    <a:pt x="18" y="24"/>
                    <a:pt x="17" y="24"/>
                  </a:cubicBezTo>
                  <a:cubicBezTo>
                    <a:pt x="15" y="23"/>
                    <a:pt x="14" y="23"/>
                    <a:pt x="13" y="22"/>
                  </a:cubicBezTo>
                  <a:cubicBezTo>
                    <a:pt x="11" y="21"/>
                    <a:pt x="9" y="20"/>
                    <a:pt x="8" y="20"/>
                  </a:cubicBezTo>
                  <a:cubicBezTo>
                    <a:pt x="6" y="19"/>
                    <a:pt x="5" y="18"/>
                    <a:pt x="4" y="17"/>
                  </a:cubicBezTo>
                  <a:cubicBezTo>
                    <a:pt x="3" y="16"/>
                    <a:pt x="3" y="15"/>
                    <a:pt x="2" y="14"/>
                  </a:cubicBezTo>
                  <a:cubicBezTo>
                    <a:pt x="2" y="13"/>
                    <a:pt x="2" y="12"/>
                    <a:pt x="2" y="10"/>
                  </a:cubicBezTo>
                  <a:cubicBezTo>
                    <a:pt x="2"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7" name="Freeform 24">
              <a:extLst>
                <a:ext uri="{FF2B5EF4-FFF2-40B4-BE49-F238E27FC236}">
                  <a16:creationId xmlns:a16="http://schemas.microsoft.com/office/drawing/2014/main" id="{580801ED-9260-41DB-A0B7-5AF24B32272B}"/>
                </a:ext>
              </a:extLst>
            </p:cNvPr>
            <p:cNvSpPr>
              <a:spLocks/>
            </p:cNvSpPr>
            <p:nvPr userDrawn="1"/>
          </p:nvSpPr>
          <p:spPr bwMode="auto">
            <a:xfrm>
              <a:off x="211802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8" name="Freeform 25">
              <a:extLst>
                <a:ext uri="{FF2B5EF4-FFF2-40B4-BE49-F238E27FC236}">
                  <a16:creationId xmlns:a16="http://schemas.microsoft.com/office/drawing/2014/main" id="{3A9842FB-6E95-4D11-B5B9-58C4CB82C2FE}"/>
                </a:ext>
              </a:extLst>
            </p:cNvPr>
            <p:cNvSpPr>
              <a:spLocks noEditPoints="1"/>
            </p:cNvSpPr>
            <p:nvPr userDrawn="1"/>
          </p:nvSpPr>
          <p:spPr bwMode="auto">
            <a:xfrm>
              <a:off x="2194750" y="6175958"/>
              <a:ext cx="24412" cy="136010"/>
            </a:xfrm>
            <a:custGeom>
              <a:avLst/>
              <a:gdLst>
                <a:gd name="T0" fmla="*/ 10 w 10"/>
                <a:gd name="T1" fmla="*/ 5 h 53"/>
                <a:gd name="T2" fmla="*/ 9 w 10"/>
                <a:gd name="T3" fmla="*/ 6 h 53"/>
                <a:gd name="T4" fmla="*/ 8 w 10"/>
                <a:gd name="T5" fmla="*/ 8 h 53"/>
                <a:gd name="T6" fmla="*/ 7 w 10"/>
                <a:gd name="T7" fmla="*/ 9 h 53"/>
                <a:gd name="T8" fmla="*/ 5 w 10"/>
                <a:gd name="T9" fmla="*/ 9 h 53"/>
                <a:gd name="T10" fmla="*/ 3 w 10"/>
                <a:gd name="T11" fmla="*/ 9 h 53"/>
                <a:gd name="T12" fmla="*/ 1 w 10"/>
                <a:gd name="T13" fmla="*/ 8 h 53"/>
                <a:gd name="T14" fmla="*/ 0 w 10"/>
                <a:gd name="T15" fmla="*/ 6 h 53"/>
                <a:gd name="T16" fmla="*/ 0 w 10"/>
                <a:gd name="T17" fmla="*/ 5 h 53"/>
                <a:gd name="T18" fmla="*/ 0 w 10"/>
                <a:gd name="T19" fmla="*/ 3 h 53"/>
                <a:gd name="T20" fmla="*/ 1 w 10"/>
                <a:gd name="T21" fmla="*/ 1 h 53"/>
                <a:gd name="T22" fmla="*/ 3 w 10"/>
                <a:gd name="T23" fmla="*/ 0 h 53"/>
                <a:gd name="T24" fmla="*/ 5 w 10"/>
                <a:gd name="T25" fmla="*/ 0 h 53"/>
                <a:gd name="T26" fmla="*/ 7 w 10"/>
                <a:gd name="T27" fmla="*/ 0 h 53"/>
                <a:gd name="T28" fmla="*/ 8 w 10"/>
                <a:gd name="T29" fmla="*/ 1 h 53"/>
                <a:gd name="T30" fmla="*/ 9 w 10"/>
                <a:gd name="T31" fmla="*/ 3 h 53"/>
                <a:gd name="T32" fmla="*/ 10 w 10"/>
                <a:gd name="T33" fmla="*/ 5 h 53"/>
                <a:gd name="T34" fmla="*/ 1 w 10"/>
                <a:gd name="T35" fmla="*/ 53 h 53"/>
                <a:gd name="T36" fmla="*/ 1 w 10"/>
                <a:gd name="T37" fmla="*/ 14 h 53"/>
                <a:gd name="T38" fmla="*/ 9 w 10"/>
                <a:gd name="T39" fmla="*/ 14 h 53"/>
                <a:gd name="T40" fmla="*/ 9 w 10"/>
                <a:gd name="T41" fmla="*/ 53 h 53"/>
                <a:gd name="T42" fmla="*/ 1 w 10"/>
                <a:gd name="T4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53">
                  <a:moveTo>
                    <a:pt x="10" y="5"/>
                  </a:moveTo>
                  <a:cubicBezTo>
                    <a:pt x="10" y="5"/>
                    <a:pt x="10" y="6"/>
                    <a:pt x="9" y="6"/>
                  </a:cubicBezTo>
                  <a:cubicBezTo>
                    <a:pt x="9" y="7"/>
                    <a:pt x="9" y="8"/>
                    <a:pt x="8" y="8"/>
                  </a:cubicBezTo>
                  <a:cubicBezTo>
                    <a:pt x="8" y="8"/>
                    <a:pt x="7" y="9"/>
                    <a:pt x="7" y="9"/>
                  </a:cubicBezTo>
                  <a:cubicBezTo>
                    <a:pt x="6" y="9"/>
                    <a:pt x="6" y="9"/>
                    <a:pt x="5" y="9"/>
                  </a:cubicBezTo>
                  <a:cubicBezTo>
                    <a:pt x="4" y="9"/>
                    <a:pt x="4" y="9"/>
                    <a:pt x="3" y="9"/>
                  </a:cubicBezTo>
                  <a:cubicBezTo>
                    <a:pt x="2" y="9"/>
                    <a:pt x="2" y="8"/>
                    <a:pt x="1" y="8"/>
                  </a:cubicBezTo>
                  <a:cubicBezTo>
                    <a:pt x="1" y="8"/>
                    <a:pt x="1" y="7"/>
                    <a:pt x="0" y="6"/>
                  </a:cubicBezTo>
                  <a:cubicBezTo>
                    <a:pt x="0" y="6"/>
                    <a:pt x="0" y="5"/>
                    <a:pt x="0" y="5"/>
                  </a:cubicBezTo>
                  <a:cubicBezTo>
                    <a:pt x="0" y="4"/>
                    <a:pt x="0" y="3"/>
                    <a:pt x="0" y="3"/>
                  </a:cubicBezTo>
                  <a:cubicBezTo>
                    <a:pt x="1" y="2"/>
                    <a:pt x="1" y="2"/>
                    <a:pt x="1" y="1"/>
                  </a:cubicBezTo>
                  <a:cubicBezTo>
                    <a:pt x="2" y="1"/>
                    <a:pt x="2" y="0"/>
                    <a:pt x="3" y="0"/>
                  </a:cubicBezTo>
                  <a:cubicBezTo>
                    <a:pt x="4" y="0"/>
                    <a:pt x="4" y="0"/>
                    <a:pt x="5" y="0"/>
                  </a:cubicBezTo>
                  <a:cubicBezTo>
                    <a:pt x="6" y="0"/>
                    <a:pt x="6" y="0"/>
                    <a:pt x="7" y="0"/>
                  </a:cubicBezTo>
                  <a:cubicBezTo>
                    <a:pt x="7" y="0"/>
                    <a:pt x="8" y="1"/>
                    <a:pt x="8" y="1"/>
                  </a:cubicBezTo>
                  <a:cubicBezTo>
                    <a:pt x="9" y="2"/>
                    <a:pt x="9" y="2"/>
                    <a:pt x="9" y="3"/>
                  </a:cubicBezTo>
                  <a:cubicBezTo>
                    <a:pt x="10" y="3"/>
                    <a:pt x="10" y="4"/>
                    <a:pt x="10" y="5"/>
                  </a:cubicBezTo>
                  <a:close/>
                  <a:moveTo>
                    <a:pt x="1" y="53"/>
                  </a:moveTo>
                  <a:cubicBezTo>
                    <a:pt x="1" y="14"/>
                    <a:pt x="1" y="14"/>
                    <a:pt x="1" y="14"/>
                  </a:cubicBezTo>
                  <a:cubicBezTo>
                    <a:pt x="9" y="14"/>
                    <a:pt x="9" y="14"/>
                    <a:pt x="9" y="14"/>
                  </a:cubicBezTo>
                  <a:cubicBezTo>
                    <a:pt x="9" y="53"/>
                    <a:pt x="9" y="53"/>
                    <a:pt x="9" y="53"/>
                  </a:cubicBezTo>
                  <a:lnTo>
                    <a:pt x="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9" name="Freeform 26">
              <a:extLst>
                <a:ext uri="{FF2B5EF4-FFF2-40B4-BE49-F238E27FC236}">
                  <a16:creationId xmlns:a16="http://schemas.microsoft.com/office/drawing/2014/main" id="{076538BB-C266-42BE-916B-458AF9EFB224}"/>
                </a:ext>
              </a:extLst>
            </p:cNvPr>
            <p:cNvSpPr>
              <a:spLocks noEditPoints="1"/>
            </p:cNvSpPr>
            <p:nvPr userDrawn="1"/>
          </p:nvSpPr>
          <p:spPr bwMode="auto">
            <a:xfrm>
              <a:off x="2236599" y="6212575"/>
              <a:ext cx="87186" cy="101135"/>
            </a:xfrm>
            <a:custGeom>
              <a:avLst/>
              <a:gdLst>
                <a:gd name="T0" fmla="*/ 34 w 34"/>
                <a:gd name="T1" fmla="*/ 19 h 40"/>
                <a:gd name="T2" fmla="*/ 33 w 34"/>
                <a:gd name="T3" fmla="*/ 28 h 40"/>
                <a:gd name="T4" fmla="*/ 29 w 34"/>
                <a:gd name="T5" fmla="*/ 34 h 40"/>
                <a:gd name="T6" fmla="*/ 24 w 34"/>
                <a:gd name="T7" fmla="*/ 38 h 40"/>
                <a:gd name="T8" fmla="*/ 17 w 34"/>
                <a:gd name="T9" fmla="*/ 40 h 40"/>
                <a:gd name="T10" fmla="*/ 10 w 34"/>
                <a:gd name="T11" fmla="*/ 38 h 40"/>
                <a:gd name="T12" fmla="*/ 5 w 34"/>
                <a:gd name="T13" fmla="*/ 34 h 40"/>
                <a:gd name="T14" fmla="*/ 1 w 34"/>
                <a:gd name="T15" fmla="*/ 28 h 40"/>
                <a:gd name="T16" fmla="*/ 0 w 34"/>
                <a:gd name="T17" fmla="*/ 20 h 40"/>
                <a:gd name="T18" fmla="*/ 1 w 34"/>
                <a:gd name="T19" fmla="*/ 11 h 40"/>
                <a:gd name="T20" fmla="*/ 5 w 34"/>
                <a:gd name="T21" fmla="*/ 5 h 40"/>
                <a:gd name="T22" fmla="*/ 10 w 34"/>
                <a:gd name="T23" fmla="*/ 1 h 40"/>
                <a:gd name="T24" fmla="*/ 17 w 34"/>
                <a:gd name="T25" fmla="*/ 0 h 40"/>
                <a:gd name="T26" fmla="*/ 24 w 34"/>
                <a:gd name="T27" fmla="*/ 1 h 40"/>
                <a:gd name="T28" fmla="*/ 29 w 34"/>
                <a:gd name="T29" fmla="*/ 5 h 40"/>
                <a:gd name="T30" fmla="*/ 33 w 34"/>
                <a:gd name="T31" fmla="*/ 11 h 40"/>
                <a:gd name="T32" fmla="*/ 34 w 34"/>
                <a:gd name="T33" fmla="*/ 19 h 40"/>
                <a:gd name="T34" fmla="*/ 26 w 34"/>
                <a:gd name="T35" fmla="*/ 20 h 40"/>
                <a:gd name="T36" fmla="*/ 26 w 34"/>
                <a:gd name="T37" fmla="*/ 14 h 40"/>
                <a:gd name="T38" fmla="*/ 24 w 34"/>
                <a:gd name="T39" fmla="*/ 10 h 40"/>
                <a:gd name="T40" fmla="*/ 21 w 34"/>
                <a:gd name="T41" fmla="*/ 8 h 40"/>
                <a:gd name="T42" fmla="*/ 17 w 34"/>
                <a:gd name="T43" fmla="*/ 7 h 40"/>
                <a:gd name="T44" fmla="*/ 13 w 34"/>
                <a:gd name="T45" fmla="*/ 8 h 40"/>
                <a:gd name="T46" fmla="*/ 10 w 34"/>
                <a:gd name="T47" fmla="*/ 10 h 40"/>
                <a:gd name="T48" fmla="*/ 8 w 34"/>
                <a:gd name="T49" fmla="*/ 14 h 40"/>
                <a:gd name="T50" fmla="*/ 7 w 34"/>
                <a:gd name="T51" fmla="*/ 19 h 40"/>
                <a:gd name="T52" fmla="*/ 8 w 34"/>
                <a:gd name="T53" fmla="*/ 25 h 40"/>
                <a:gd name="T54" fmla="*/ 10 w 34"/>
                <a:gd name="T55" fmla="*/ 29 h 40"/>
                <a:gd name="T56" fmla="*/ 13 w 34"/>
                <a:gd name="T57" fmla="*/ 32 h 40"/>
                <a:gd name="T58" fmla="*/ 17 w 34"/>
                <a:gd name="T59" fmla="*/ 32 h 40"/>
                <a:gd name="T60" fmla="*/ 21 w 34"/>
                <a:gd name="T61" fmla="*/ 31 h 40"/>
                <a:gd name="T62" fmla="*/ 24 w 34"/>
                <a:gd name="T63" fmla="*/ 29 h 40"/>
                <a:gd name="T64" fmla="*/ 26 w 34"/>
                <a:gd name="T65" fmla="*/ 25 h 40"/>
                <a:gd name="T66" fmla="*/ 26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19"/>
                  </a:moveTo>
                  <a:cubicBezTo>
                    <a:pt x="34" y="23"/>
                    <a:pt x="34" y="25"/>
                    <a:pt x="33" y="28"/>
                  </a:cubicBezTo>
                  <a:cubicBezTo>
                    <a:pt x="32" y="30"/>
                    <a:pt x="31" y="33"/>
                    <a:pt x="29" y="34"/>
                  </a:cubicBezTo>
                  <a:cubicBezTo>
                    <a:pt x="28" y="36"/>
                    <a:pt x="26" y="37"/>
                    <a:pt x="24" y="38"/>
                  </a:cubicBezTo>
                  <a:cubicBezTo>
                    <a:pt x="21" y="39"/>
                    <a:pt x="19" y="40"/>
                    <a:pt x="17" y="40"/>
                  </a:cubicBezTo>
                  <a:cubicBezTo>
                    <a:pt x="14" y="40"/>
                    <a:pt x="12" y="39"/>
                    <a:pt x="10" y="38"/>
                  </a:cubicBezTo>
                  <a:cubicBezTo>
                    <a:pt x="8" y="37"/>
                    <a:pt x="6" y="36"/>
                    <a:pt x="5" y="34"/>
                  </a:cubicBezTo>
                  <a:cubicBezTo>
                    <a:pt x="3" y="32"/>
                    <a:pt x="2" y="30"/>
                    <a:pt x="1" y="28"/>
                  </a:cubicBezTo>
                  <a:cubicBezTo>
                    <a:pt x="0" y="25"/>
                    <a:pt x="0" y="23"/>
                    <a:pt x="0" y="20"/>
                  </a:cubicBezTo>
                  <a:cubicBezTo>
                    <a:pt x="0" y="16"/>
                    <a:pt x="0" y="14"/>
                    <a:pt x="1" y="11"/>
                  </a:cubicBezTo>
                  <a:cubicBezTo>
                    <a:pt x="2" y="9"/>
                    <a:pt x="3" y="7"/>
                    <a:pt x="5" y="5"/>
                  </a:cubicBezTo>
                  <a:cubicBezTo>
                    <a:pt x="6" y="3"/>
                    <a:pt x="8" y="2"/>
                    <a:pt x="10" y="1"/>
                  </a:cubicBezTo>
                  <a:cubicBezTo>
                    <a:pt x="12" y="0"/>
                    <a:pt x="14" y="0"/>
                    <a:pt x="17" y="0"/>
                  </a:cubicBezTo>
                  <a:cubicBezTo>
                    <a:pt x="19" y="0"/>
                    <a:pt x="22" y="0"/>
                    <a:pt x="24" y="1"/>
                  </a:cubicBezTo>
                  <a:cubicBezTo>
                    <a:pt x="26" y="2"/>
                    <a:pt x="28" y="3"/>
                    <a:pt x="29" y="5"/>
                  </a:cubicBezTo>
                  <a:cubicBezTo>
                    <a:pt x="31" y="7"/>
                    <a:pt x="32" y="9"/>
                    <a:pt x="33" y="11"/>
                  </a:cubicBezTo>
                  <a:cubicBezTo>
                    <a:pt x="34" y="14"/>
                    <a:pt x="34" y="16"/>
                    <a:pt x="34" y="19"/>
                  </a:cubicBezTo>
                  <a:close/>
                  <a:moveTo>
                    <a:pt x="26" y="20"/>
                  </a:moveTo>
                  <a:cubicBezTo>
                    <a:pt x="26" y="18"/>
                    <a:pt x="26" y="16"/>
                    <a:pt x="26" y="14"/>
                  </a:cubicBezTo>
                  <a:cubicBezTo>
                    <a:pt x="25" y="13"/>
                    <a:pt x="25" y="11"/>
                    <a:pt x="24" y="10"/>
                  </a:cubicBezTo>
                  <a:cubicBezTo>
                    <a:pt x="23" y="9"/>
                    <a:pt x="22" y="8"/>
                    <a:pt x="21" y="8"/>
                  </a:cubicBezTo>
                  <a:cubicBezTo>
                    <a:pt x="19" y="7"/>
                    <a:pt x="18" y="7"/>
                    <a:pt x="17" y="7"/>
                  </a:cubicBezTo>
                  <a:cubicBezTo>
                    <a:pt x="15" y="7"/>
                    <a:pt x="14" y="7"/>
                    <a:pt x="13" y="8"/>
                  </a:cubicBezTo>
                  <a:cubicBezTo>
                    <a:pt x="12" y="8"/>
                    <a:pt x="11" y="9"/>
                    <a:pt x="10" y="10"/>
                  </a:cubicBezTo>
                  <a:cubicBezTo>
                    <a:pt x="9" y="11"/>
                    <a:pt x="8" y="13"/>
                    <a:pt x="8" y="14"/>
                  </a:cubicBezTo>
                  <a:cubicBezTo>
                    <a:pt x="8" y="16"/>
                    <a:pt x="7" y="17"/>
                    <a:pt x="7" y="19"/>
                  </a:cubicBezTo>
                  <a:cubicBezTo>
                    <a:pt x="7" y="21"/>
                    <a:pt x="8" y="23"/>
                    <a:pt x="8" y="25"/>
                  </a:cubicBezTo>
                  <a:cubicBezTo>
                    <a:pt x="9" y="27"/>
                    <a:pt x="9" y="28"/>
                    <a:pt x="10" y="29"/>
                  </a:cubicBezTo>
                  <a:cubicBezTo>
                    <a:pt x="11" y="30"/>
                    <a:pt x="12" y="31"/>
                    <a:pt x="13" y="32"/>
                  </a:cubicBezTo>
                  <a:cubicBezTo>
                    <a:pt x="14" y="32"/>
                    <a:pt x="16" y="32"/>
                    <a:pt x="17" y="32"/>
                  </a:cubicBezTo>
                  <a:cubicBezTo>
                    <a:pt x="18" y="32"/>
                    <a:pt x="20" y="32"/>
                    <a:pt x="21" y="31"/>
                  </a:cubicBezTo>
                  <a:cubicBezTo>
                    <a:pt x="22" y="31"/>
                    <a:pt x="23" y="30"/>
                    <a:pt x="24" y="29"/>
                  </a:cubicBezTo>
                  <a:cubicBezTo>
                    <a:pt x="25" y="27"/>
                    <a:pt x="25" y="26"/>
                    <a:pt x="26" y="25"/>
                  </a:cubicBezTo>
                  <a:cubicBezTo>
                    <a:pt x="26" y="23"/>
                    <a:pt x="26" y="21"/>
                    <a:pt x="26"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0" name="Freeform 27">
              <a:extLst>
                <a:ext uri="{FF2B5EF4-FFF2-40B4-BE49-F238E27FC236}">
                  <a16:creationId xmlns:a16="http://schemas.microsoft.com/office/drawing/2014/main" id="{A7C95C0F-A1E9-46B5-B9DB-284F35C72801}"/>
                </a:ext>
              </a:extLst>
            </p:cNvPr>
            <p:cNvSpPr>
              <a:spLocks/>
            </p:cNvSpPr>
            <p:nvPr userDrawn="1"/>
          </p:nvSpPr>
          <p:spPr bwMode="auto">
            <a:xfrm>
              <a:off x="2344710" y="6212575"/>
              <a:ext cx="78468" cy="99391"/>
            </a:xfrm>
            <a:custGeom>
              <a:avLst/>
              <a:gdLst>
                <a:gd name="T0" fmla="*/ 23 w 31"/>
                <a:gd name="T1" fmla="*/ 39 h 39"/>
                <a:gd name="T2" fmla="*/ 23 w 31"/>
                <a:gd name="T3" fmla="*/ 17 h 39"/>
                <a:gd name="T4" fmla="*/ 21 w 31"/>
                <a:gd name="T5" fmla="*/ 9 h 39"/>
                <a:gd name="T6" fmla="*/ 15 w 31"/>
                <a:gd name="T7" fmla="*/ 7 h 39"/>
                <a:gd name="T8" fmla="*/ 12 w 31"/>
                <a:gd name="T9" fmla="*/ 7 h 39"/>
                <a:gd name="T10" fmla="*/ 9 w 31"/>
                <a:gd name="T11" fmla="*/ 9 h 39"/>
                <a:gd name="T12" fmla="*/ 8 w 31"/>
                <a:gd name="T13" fmla="*/ 12 h 39"/>
                <a:gd name="T14" fmla="*/ 7 w 31"/>
                <a:gd name="T15" fmla="*/ 16 h 39"/>
                <a:gd name="T16" fmla="*/ 7 w 31"/>
                <a:gd name="T17" fmla="*/ 39 h 39"/>
                <a:gd name="T18" fmla="*/ 0 w 31"/>
                <a:gd name="T19" fmla="*/ 39 h 39"/>
                <a:gd name="T20" fmla="*/ 0 w 31"/>
                <a:gd name="T21" fmla="*/ 0 h 39"/>
                <a:gd name="T22" fmla="*/ 7 w 31"/>
                <a:gd name="T23" fmla="*/ 0 h 39"/>
                <a:gd name="T24" fmla="*/ 7 w 31"/>
                <a:gd name="T25" fmla="*/ 4 h 39"/>
                <a:gd name="T26" fmla="*/ 9 w 31"/>
                <a:gd name="T27" fmla="*/ 2 h 39"/>
                <a:gd name="T28" fmla="*/ 11 w 31"/>
                <a:gd name="T29" fmla="*/ 1 h 39"/>
                <a:gd name="T30" fmla="*/ 14 w 31"/>
                <a:gd name="T31" fmla="*/ 0 h 39"/>
                <a:gd name="T32" fmla="*/ 17 w 31"/>
                <a:gd name="T33" fmla="*/ 0 h 39"/>
                <a:gd name="T34" fmla="*/ 23 w 31"/>
                <a:gd name="T35" fmla="*/ 1 h 39"/>
                <a:gd name="T36" fmla="*/ 27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1" y="9"/>
                  </a:cubicBezTo>
                  <a:cubicBezTo>
                    <a:pt x="20" y="7"/>
                    <a:pt x="18" y="7"/>
                    <a:pt x="15" y="7"/>
                  </a:cubicBezTo>
                  <a:cubicBezTo>
                    <a:pt x="14" y="7"/>
                    <a:pt x="13" y="7"/>
                    <a:pt x="12" y="7"/>
                  </a:cubicBezTo>
                  <a:cubicBezTo>
                    <a:pt x="11" y="8"/>
                    <a:pt x="10" y="8"/>
                    <a:pt x="9" y="9"/>
                  </a:cubicBezTo>
                  <a:cubicBezTo>
                    <a:pt x="9" y="10"/>
                    <a:pt x="8" y="11"/>
                    <a:pt x="8" y="12"/>
                  </a:cubicBezTo>
                  <a:cubicBezTo>
                    <a:pt x="8" y="14"/>
                    <a:pt x="7" y="15"/>
                    <a:pt x="7" y="16"/>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10" y="2"/>
                    <a:pt x="11" y="1"/>
                    <a:pt x="11" y="1"/>
                  </a:cubicBezTo>
                  <a:cubicBezTo>
                    <a:pt x="12" y="0"/>
                    <a:pt x="13" y="0"/>
                    <a:pt x="14" y="0"/>
                  </a:cubicBezTo>
                  <a:cubicBezTo>
                    <a:pt x="15" y="0"/>
                    <a:pt x="16" y="0"/>
                    <a:pt x="17" y="0"/>
                  </a:cubicBezTo>
                  <a:cubicBezTo>
                    <a:pt x="19" y="0"/>
                    <a:pt x="21" y="0"/>
                    <a:pt x="23" y="1"/>
                  </a:cubicBezTo>
                  <a:cubicBezTo>
                    <a:pt x="25" y="1"/>
                    <a:pt x="26" y="2"/>
                    <a:pt x="27" y="4"/>
                  </a:cubicBezTo>
                  <a:cubicBezTo>
                    <a:pt x="28" y="5"/>
                    <a:pt x="29" y="7"/>
                    <a:pt x="30" y="9"/>
                  </a:cubicBezTo>
                  <a:cubicBezTo>
                    <a:pt x="30"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1" name="Freeform 28">
              <a:extLst>
                <a:ext uri="{FF2B5EF4-FFF2-40B4-BE49-F238E27FC236}">
                  <a16:creationId xmlns:a16="http://schemas.microsoft.com/office/drawing/2014/main" id="{BEEA6186-B2B9-4E5E-9631-B6332C7FDBA3}"/>
                </a:ext>
              </a:extLst>
            </p:cNvPr>
            <p:cNvSpPr>
              <a:spLocks/>
            </p:cNvSpPr>
            <p:nvPr userDrawn="1"/>
          </p:nvSpPr>
          <p:spPr bwMode="auto">
            <a:xfrm>
              <a:off x="2445845" y="6284068"/>
              <a:ext cx="31387"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4 w 12"/>
                <a:gd name="T11" fmla="*/ 11 h 12"/>
                <a:gd name="T12" fmla="*/ 2 w 12"/>
                <a:gd name="T13" fmla="*/ 10 h 12"/>
                <a:gd name="T14" fmla="*/ 1 w 12"/>
                <a:gd name="T15" fmla="*/ 8 h 12"/>
                <a:gd name="T16" fmla="*/ 0 w 12"/>
                <a:gd name="T17" fmla="*/ 6 h 12"/>
                <a:gd name="T18" fmla="*/ 1 w 12"/>
                <a:gd name="T19" fmla="*/ 4 h 12"/>
                <a:gd name="T20" fmla="*/ 2 w 12"/>
                <a:gd name="T21" fmla="*/ 2 h 12"/>
                <a:gd name="T22" fmla="*/ 4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4" y="11"/>
                  </a:cubicBezTo>
                  <a:cubicBezTo>
                    <a:pt x="3" y="11"/>
                    <a:pt x="2" y="10"/>
                    <a:pt x="2" y="10"/>
                  </a:cubicBezTo>
                  <a:cubicBezTo>
                    <a:pt x="1" y="9"/>
                    <a:pt x="1" y="9"/>
                    <a:pt x="1" y="8"/>
                  </a:cubicBezTo>
                  <a:cubicBezTo>
                    <a:pt x="0" y="7"/>
                    <a:pt x="0" y="7"/>
                    <a:pt x="0" y="6"/>
                  </a:cubicBezTo>
                  <a:cubicBezTo>
                    <a:pt x="0" y="5"/>
                    <a:pt x="0" y="4"/>
                    <a:pt x="1" y="4"/>
                  </a:cubicBezTo>
                  <a:cubicBezTo>
                    <a:pt x="1" y="3"/>
                    <a:pt x="1" y="2"/>
                    <a:pt x="2" y="2"/>
                  </a:cubicBezTo>
                  <a:cubicBezTo>
                    <a:pt x="2" y="1"/>
                    <a:pt x="3" y="1"/>
                    <a:pt x="4"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2" name="Freeform 29">
              <a:extLst>
                <a:ext uri="{FF2B5EF4-FFF2-40B4-BE49-F238E27FC236}">
                  <a16:creationId xmlns:a16="http://schemas.microsoft.com/office/drawing/2014/main" id="{E9B00A5D-BE04-4D7D-B4A2-204E2D0E0485}"/>
                </a:ext>
              </a:extLst>
            </p:cNvPr>
            <p:cNvSpPr>
              <a:spLocks/>
            </p:cNvSpPr>
            <p:nvPr userDrawn="1"/>
          </p:nvSpPr>
          <p:spPr bwMode="auto">
            <a:xfrm>
              <a:off x="2540006" y="6181188"/>
              <a:ext cx="97648" cy="130778"/>
            </a:xfrm>
            <a:custGeom>
              <a:avLst/>
              <a:gdLst>
                <a:gd name="T0" fmla="*/ 34 w 56"/>
                <a:gd name="T1" fmla="*/ 11 h 75"/>
                <a:gd name="T2" fmla="*/ 34 w 56"/>
                <a:gd name="T3" fmla="*/ 75 h 75"/>
                <a:gd name="T4" fmla="*/ 22 w 56"/>
                <a:gd name="T5" fmla="*/ 75 h 75"/>
                <a:gd name="T6" fmla="*/ 22 w 56"/>
                <a:gd name="T7" fmla="*/ 11 h 75"/>
                <a:gd name="T8" fmla="*/ 0 w 56"/>
                <a:gd name="T9" fmla="*/ 11 h 75"/>
                <a:gd name="T10" fmla="*/ 0 w 56"/>
                <a:gd name="T11" fmla="*/ 0 h 75"/>
                <a:gd name="T12" fmla="*/ 56 w 56"/>
                <a:gd name="T13" fmla="*/ 0 h 75"/>
                <a:gd name="T14" fmla="*/ 56 w 56"/>
                <a:gd name="T15" fmla="*/ 11 h 75"/>
                <a:gd name="T16" fmla="*/ 34 w 56"/>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75">
                  <a:moveTo>
                    <a:pt x="34" y="11"/>
                  </a:moveTo>
                  <a:lnTo>
                    <a:pt x="34" y="75"/>
                  </a:lnTo>
                  <a:lnTo>
                    <a:pt x="22" y="75"/>
                  </a:lnTo>
                  <a:lnTo>
                    <a:pt x="22" y="11"/>
                  </a:lnTo>
                  <a:lnTo>
                    <a:pt x="0" y="11"/>
                  </a:lnTo>
                  <a:lnTo>
                    <a:pt x="0" y="0"/>
                  </a:lnTo>
                  <a:lnTo>
                    <a:pt x="56" y="0"/>
                  </a:lnTo>
                  <a:lnTo>
                    <a:pt x="56" y="11"/>
                  </a:lnTo>
                  <a:lnTo>
                    <a:pt x="34"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3" name="Freeform 30">
              <a:extLst>
                <a:ext uri="{FF2B5EF4-FFF2-40B4-BE49-F238E27FC236}">
                  <a16:creationId xmlns:a16="http://schemas.microsoft.com/office/drawing/2014/main" id="{72C85502-C007-49A3-A8AB-2BCC8C53945F}"/>
                </a:ext>
              </a:extLst>
            </p:cNvPr>
            <p:cNvSpPr>
              <a:spLocks/>
            </p:cNvSpPr>
            <p:nvPr userDrawn="1"/>
          </p:nvSpPr>
          <p:spPr bwMode="auto">
            <a:xfrm>
              <a:off x="2651603" y="6174213"/>
              <a:ext cx="80211" cy="137753"/>
            </a:xfrm>
            <a:custGeom>
              <a:avLst/>
              <a:gdLst>
                <a:gd name="T0" fmla="*/ 24 w 31"/>
                <a:gd name="T1" fmla="*/ 54 h 54"/>
                <a:gd name="T2" fmla="*/ 24 w 31"/>
                <a:gd name="T3" fmla="*/ 32 h 54"/>
                <a:gd name="T4" fmla="*/ 22 w 31"/>
                <a:gd name="T5" fmla="*/ 24 h 54"/>
                <a:gd name="T6" fmla="*/ 16 w 31"/>
                <a:gd name="T7" fmla="*/ 22 h 54"/>
                <a:gd name="T8" fmla="*/ 13 w 31"/>
                <a:gd name="T9" fmla="*/ 22 h 54"/>
                <a:gd name="T10" fmla="*/ 10 w 31"/>
                <a:gd name="T11" fmla="*/ 24 h 54"/>
                <a:gd name="T12" fmla="*/ 8 w 31"/>
                <a:gd name="T13" fmla="*/ 27 h 54"/>
                <a:gd name="T14" fmla="*/ 8 w 31"/>
                <a:gd name="T15" fmla="*/ 31 h 54"/>
                <a:gd name="T16" fmla="*/ 8 w 31"/>
                <a:gd name="T17" fmla="*/ 54 h 54"/>
                <a:gd name="T18" fmla="*/ 0 w 31"/>
                <a:gd name="T19" fmla="*/ 54 h 54"/>
                <a:gd name="T20" fmla="*/ 0 w 31"/>
                <a:gd name="T21" fmla="*/ 4 h 54"/>
                <a:gd name="T22" fmla="*/ 8 w 31"/>
                <a:gd name="T23" fmla="*/ 0 h 54"/>
                <a:gd name="T24" fmla="*/ 8 w 31"/>
                <a:gd name="T25" fmla="*/ 19 h 54"/>
                <a:gd name="T26" fmla="*/ 10 w 31"/>
                <a:gd name="T27" fmla="*/ 17 h 54"/>
                <a:gd name="T28" fmla="*/ 12 w 31"/>
                <a:gd name="T29" fmla="*/ 16 h 54"/>
                <a:gd name="T30" fmla="*/ 15 w 31"/>
                <a:gd name="T31" fmla="*/ 15 h 54"/>
                <a:gd name="T32" fmla="*/ 18 w 31"/>
                <a:gd name="T33" fmla="*/ 15 h 54"/>
                <a:gd name="T34" fmla="*/ 24 w 31"/>
                <a:gd name="T35" fmla="*/ 16 h 54"/>
                <a:gd name="T36" fmla="*/ 28 w 31"/>
                <a:gd name="T37" fmla="*/ 19 h 54"/>
                <a:gd name="T38" fmla="*/ 30 w 31"/>
                <a:gd name="T39" fmla="*/ 24 h 54"/>
                <a:gd name="T40" fmla="*/ 31 w 31"/>
                <a:gd name="T41" fmla="*/ 32 h 54"/>
                <a:gd name="T42" fmla="*/ 31 w 31"/>
                <a:gd name="T43" fmla="*/ 54 h 54"/>
                <a:gd name="T44" fmla="*/ 24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4" y="54"/>
                  </a:moveTo>
                  <a:cubicBezTo>
                    <a:pt x="24" y="32"/>
                    <a:pt x="24" y="32"/>
                    <a:pt x="24" y="32"/>
                  </a:cubicBezTo>
                  <a:cubicBezTo>
                    <a:pt x="24" y="28"/>
                    <a:pt x="23" y="26"/>
                    <a:pt x="22" y="24"/>
                  </a:cubicBezTo>
                  <a:cubicBezTo>
                    <a:pt x="21" y="22"/>
                    <a:pt x="19" y="22"/>
                    <a:pt x="16" y="22"/>
                  </a:cubicBezTo>
                  <a:cubicBezTo>
                    <a:pt x="15" y="22"/>
                    <a:pt x="14" y="22"/>
                    <a:pt x="13" y="22"/>
                  </a:cubicBezTo>
                  <a:cubicBezTo>
                    <a:pt x="12" y="22"/>
                    <a:pt x="11" y="23"/>
                    <a:pt x="10" y="24"/>
                  </a:cubicBezTo>
                  <a:cubicBezTo>
                    <a:pt x="9" y="25"/>
                    <a:pt x="9" y="26"/>
                    <a:pt x="8" y="27"/>
                  </a:cubicBezTo>
                  <a:cubicBezTo>
                    <a:pt x="8" y="28"/>
                    <a:pt x="8" y="30"/>
                    <a:pt x="8" y="31"/>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8" y="18"/>
                    <a:pt x="9" y="18"/>
                    <a:pt x="10" y="17"/>
                  </a:cubicBezTo>
                  <a:cubicBezTo>
                    <a:pt x="10" y="17"/>
                    <a:pt x="11" y="16"/>
                    <a:pt x="12" y="16"/>
                  </a:cubicBezTo>
                  <a:cubicBezTo>
                    <a:pt x="13" y="15"/>
                    <a:pt x="14" y="15"/>
                    <a:pt x="15" y="15"/>
                  </a:cubicBezTo>
                  <a:cubicBezTo>
                    <a:pt x="16" y="15"/>
                    <a:pt x="17" y="15"/>
                    <a:pt x="18" y="15"/>
                  </a:cubicBezTo>
                  <a:cubicBezTo>
                    <a:pt x="20" y="15"/>
                    <a:pt x="22" y="15"/>
                    <a:pt x="24" y="16"/>
                  </a:cubicBezTo>
                  <a:cubicBezTo>
                    <a:pt x="25" y="16"/>
                    <a:pt x="27" y="17"/>
                    <a:pt x="28" y="19"/>
                  </a:cubicBezTo>
                  <a:cubicBezTo>
                    <a:pt x="29" y="20"/>
                    <a:pt x="30" y="22"/>
                    <a:pt x="30" y="24"/>
                  </a:cubicBezTo>
                  <a:cubicBezTo>
                    <a:pt x="31" y="27"/>
                    <a:pt x="31" y="29"/>
                    <a:pt x="31" y="32"/>
                  </a:cubicBezTo>
                  <a:cubicBezTo>
                    <a:pt x="31" y="54"/>
                    <a:pt x="31" y="54"/>
                    <a:pt x="31" y="54"/>
                  </a:cubicBezTo>
                  <a:lnTo>
                    <a:pt x="24"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4" name="Freeform 31">
              <a:extLst>
                <a:ext uri="{FF2B5EF4-FFF2-40B4-BE49-F238E27FC236}">
                  <a16:creationId xmlns:a16="http://schemas.microsoft.com/office/drawing/2014/main" id="{9A42586B-B388-4323-82EB-ED3423EDC5DE}"/>
                </a:ext>
              </a:extLst>
            </p:cNvPr>
            <p:cNvSpPr>
              <a:spLocks noEditPoints="1"/>
            </p:cNvSpPr>
            <p:nvPr userDrawn="1"/>
          </p:nvSpPr>
          <p:spPr bwMode="auto">
            <a:xfrm>
              <a:off x="2750996" y="6212575"/>
              <a:ext cx="85443" cy="101135"/>
            </a:xfrm>
            <a:custGeom>
              <a:avLst/>
              <a:gdLst>
                <a:gd name="T0" fmla="*/ 33 w 33"/>
                <a:gd name="T1" fmla="*/ 19 h 40"/>
                <a:gd name="T2" fmla="*/ 33 w 33"/>
                <a:gd name="T3" fmla="*/ 21 h 40"/>
                <a:gd name="T4" fmla="*/ 33 w 33"/>
                <a:gd name="T5" fmla="*/ 22 h 40"/>
                <a:gd name="T6" fmla="*/ 7 w 33"/>
                <a:gd name="T7" fmla="*/ 22 h 40"/>
                <a:gd name="T8" fmla="*/ 8 w 33"/>
                <a:gd name="T9" fmla="*/ 27 h 40"/>
                <a:gd name="T10" fmla="*/ 11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7" y="24"/>
                    <a:pt x="8" y="26"/>
                    <a:pt x="8" y="27"/>
                  </a:cubicBezTo>
                  <a:cubicBezTo>
                    <a:pt x="9" y="28"/>
                    <a:pt x="10" y="29"/>
                    <a:pt x="11" y="30"/>
                  </a:cubicBezTo>
                  <a:cubicBezTo>
                    <a:pt x="11" y="31"/>
                    <a:pt x="12" y="32"/>
                    <a:pt x="13" y="32"/>
                  </a:cubicBezTo>
                  <a:cubicBezTo>
                    <a:pt x="15" y="33"/>
                    <a:pt x="16" y="33"/>
                    <a:pt x="17" y="33"/>
                  </a:cubicBezTo>
                  <a:cubicBezTo>
                    <a:pt x="18" y="33"/>
                    <a:pt x="18" y="33"/>
                    <a:pt x="19" y="33"/>
                  </a:cubicBezTo>
                  <a:cubicBezTo>
                    <a:pt x="20" y="32"/>
                    <a:pt x="21" y="32"/>
                    <a:pt x="21" y="32"/>
                  </a:cubicBezTo>
                  <a:cubicBezTo>
                    <a:pt x="22" y="32"/>
                    <a:pt x="23"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7"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5" name="Freeform 32">
              <a:extLst>
                <a:ext uri="{FF2B5EF4-FFF2-40B4-BE49-F238E27FC236}">
                  <a16:creationId xmlns:a16="http://schemas.microsoft.com/office/drawing/2014/main" id="{558D2F0C-3796-492F-9EBD-4BB822191F30}"/>
                </a:ext>
              </a:extLst>
            </p:cNvPr>
            <p:cNvSpPr>
              <a:spLocks noEditPoints="1"/>
            </p:cNvSpPr>
            <p:nvPr userDrawn="1"/>
          </p:nvSpPr>
          <p:spPr bwMode="auto">
            <a:xfrm>
              <a:off x="2902698" y="6174213"/>
              <a:ext cx="80211" cy="139497"/>
            </a:xfrm>
            <a:custGeom>
              <a:avLst/>
              <a:gdLst>
                <a:gd name="T0" fmla="*/ 32 w 32"/>
                <a:gd name="T1" fmla="*/ 35 h 55"/>
                <a:gd name="T2" fmla="*/ 31 w 32"/>
                <a:gd name="T3" fmla="*/ 44 h 55"/>
                <a:gd name="T4" fmla="*/ 28 w 32"/>
                <a:gd name="T5" fmla="*/ 50 h 55"/>
                <a:gd name="T6" fmla="*/ 23 w 32"/>
                <a:gd name="T7" fmla="*/ 53 h 55"/>
                <a:gd name="T8" fmla="*/ 17 w 32"/>
                <a:gd name="T9" fmla="*/ 55 h 55"/>
                <a:gd name="T10" fmla="*/ 12 w 32"/>
                <a:gd name="T11" fmla="*/ 53 h 55"/>
                <a:gd name="T12" fmla="*/ 7 w 32"/>
                <a:gd name="T13" fmla="*/ 50 h 55"/>
                <a:gd name="T14" fmla="*/ 7 w 32"/>
                <a:gd name="T15" fmla="*/ 54 h 55"/>
                <a:gd name="T16" fmla="*/ 0 w 32"/>
                <a:gd name="T17" fmla="*/ 54 h 55"/>
                <a:gd name="T18" fmla="*/ 0 w 32"/>
                <a:gd name="T19" fmla="*/ 4 h 55"/>
                <a:gd name="T20" fmla="*/ 7 w 32"/>
                <a:gd name="T21" fmla="*/ 0 h 55"/>
                <a:gd name="T22" fmla="*/ 7 w 32"/>
                <a:gd name="T23" fmla="*/ 19 h 55"/>
                <a:gd name="T24" fmla="*/ 10 w 32"/>
                <a:gd name="T25" fmla="*/ 17 h 55"/>
                <a:gd name="T26" fmla="*/ 12 w 32"/>
                <a:gd name="T27" fmla="*/ 16 h 55"/>
                <a:gd name="T28" fmla="*/ 14 w 32"/>
                <a:gd name="T29" fmla="*/ 15 h 55"/>
                <a:gd name="T30" fmla="*/ 17 w 32"/>
                <a:gd name="T31" fmla="*/ 15 h 55"/>
                <a:gd name="T32" fmla="*/ 23 w 32"/>
                <a:gd name="T33" fmla="*/ 16 h 55"/>
                <a:gd name="T34" fmla="*/ 28 w 32"/>
                <a:gd name="T35" fmla="*/ 19 h 55"/>
                <a:gd name="T36" fmla="*/ 31 w 32"/>
                <a:gd name="T37" fmla="*/ 26 h 55"/>
                <a:gd name="T38" fmla="*/ 32 w 32"/>
                <a:gd name="T39" fmla="*/ 35 h 55"/>
                <a:gd name="T40" fmla="*/ 25 w 32"/>
                <a:gd name="T41" fmla="*/ 35 h 55"/>
                <a:gd name="T42" fmla="*/ 23 w 32"/>
                <a:gd name="T43" fmla="*/ 25 h 55"/>
                <a:gd name="T44" fmla="*/ 16 w 32"/>
                <a:gd name="T45" fmla="*/ 22 h 55"/>
                <a:gd name="T46" fmla="*/ 14 w 32"/>
                <a:gd name="T47" fmla="*/ 22 h 55"/>
                <a:gd name="T48" fmla="*/ 11 w 32"/>
                <a:gd name="T49" fmla="*/ 23 h 55"/>
                <a:gd name="T50" fmla="*/ 9 w 32"/>
                <a:gd name="T51" fmla="*/ 25 h 55"/>
                <a:gd name="T52" fmla="*/ 7 w 32"/>
                <a:gd name="T53" fmla="*/ 26 h 55"/>
                <a:gd name="T54" fmla="*/ 7 w 32"/>
                <a:gd name="T55" fmla="*/ 43 h 55"/>
                <a:gd name="T56" fmla="*/ 9 w 32"/>
                <a:gd name="T57" fmla="*/ 44 h 55"/>
                <a:gd name="T58" fmla="*/ 11 w 32"/>
                <a:gd name="T59" fmla="*/ 46 h 55"/>
                <a:gd name="T60" fmla="*/ 14 w 32"/>
                <a:gd name="T61" fmla="*/ 47 h 55"/>
                <a:gd name="T62" fmla="*/ 16 w 32"/>
                <a:gd name="T63" fmla="*/ 48 h 55"/>
                <a:gd name="T64" fmla="*/ 23 w 32"/>
                <a:gd name="T65" fmla="*/ 45 h 55"/>
                <a:gd name="T66" fmla="*/ 25 w 32"/>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55">
                  <a:moveTo>
                    <a:pt x="32" y="35"/>
                  </a:moveTo>
                  <a:cubicBezTo>
                    <a:pt x="32" y="38"/>
                    <a:pt x="32" y="41"/>
                    <a:pt x="31" y="44"/>
                  </a:cubicBezTo>
                  <a:cubicBezTo>
                    <a:pt x="30" y="46"/>
                    <a:pt x="29" y="48"/>
                    <a:pt x="28" y="50"/>
                  </a:cubicBezTo>
                  <a:cubicBezTo>
                    <a:pt x="26" y="51"/>
                    <a:pt x="25" y="53"/>
                    <a:pt x="23" y="53"/>
                  </a:cubicBezTo>
                  <a:cubicBezTo>
                    <a:pt x="21" y="54"/>
                    <a:pt x="19" y="55"/>
                    <a:pt x="17" y="55"/>
                  </a:cubicBezTo>
                  <a:cubicBezTo>
                    <a:pt x="15" y="55"/>
                    <a:pt x="13" y="54"/>
                    <a:pt x="12" y="53"/>
                  </a:cubicBezTo>
                  <a:cubicBezTo>
                    <a:pt x="10" y="52"/>
                    <a:pt x="9" y="51"/>
                    <a:pt x="7" y="50"/>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10" y="17"/>
                  </a:cubicBezTo>
                  <a:cubicBezTo>
                    <a:pt x="10" y="17"/>
                    <a:pt x="11" y="16"/>
                    <a:pt x="12" y="16"/>
                  </a:cubicBezTo>
                  <a:cubicBezTo>
                    <a:pt x="12" y="16"/>
                    <a:pt x="13" y="15"/>
                    <a:pt x="14" y="15"/>
                  </a:cubicBezTo>
                  <a:cubicBezTo>
                    <a:pt x="15" y="15"/>
                    <a:pt x="16" y="15"/>
                    <a:pt x="17" y="15"/>
                  </a:cubicBezTo>
                  <a:cubicBezTo>
                    <a:pt x="20" y="15"/>
                    <a:pt x="21" y="15"/>
                    <a:pt x="23" y="16"/>
                  </a:cubicBezTo>
                  <a:cubicBezTo>
                    <a:pt x="25" y="16"/>
                    <a:pt x="27" y="18"/>
                    <a:pt x="28" y="19"/>
                  </a:cubicBezTo>
                  <a:cubicBezTo>
                    <a:pt x="29" y="21"/>
                    <a:pt x="30" y="23"/>
                    <a:pt x="31" y="26"/>
                  </a:cubicBezTo>
                  <a:cubicBezTo>
                    <a:pt x="32" y="28"/>
                    <a:pt x="32" y="32"/>
                    <a:pt x="32" y="35"/>
                  </a:cubicBezTo>
                  <a:close/>
                  <a:moveTo>
                    <a:pt x="25" y="35"/>
                  </a:moveTo>
                  <a:cubicBezTo>
                    <a:pt x="25" y="31"/>
                    <a:pt x="24" y="27"/>
                    <a:pt x="23" y="25"/>
                  </a:cubicBezTo>
                  <a:cubicBezTo>
                    <a:pt x="21" y="23"/>
                    <a:pt x="19" y="22"/>
                    <a:pt x="16" y="22"/>
                  </a:cubicBezTo>
                  <a:cubicBezTo>
                    <a:pt x="15" y="22"/>
                    <a:pt x="14" y="22"/>
                    <a:pt x="14" y="22"/>
                  </a:cubicBezTo>
                  <a:cubicBezTo>
                    <a:pt x="13" y="22"/>
                    <a:pt x="12" y="23"/>
                    <a:pt x="11" y="23"/>
                  </a:cubicBezTo>
                  <a:cubicBezTo>
                    <a:pt x="10" y="23"/>
                    <a:pt x="10" y="24"/>
                    <a:pt x="9" y="25"/>
                  </a:cubicBezTo>
                  <a:cubicBezTo>
                    <a:pt x="8" y="25"/>
                    <a:pt x="8" y="26"/>
                    <a:pt x="7" y="26"/>
                  </a:cubicBezTo>
                  <a:cubicBezTo>
                    <a:pt x="7" y="43"/>
                    <a:pt x="7" y="43"/>
                    <a:pt x="7" y="43"/>
                  </a:cubicBezTo>
                  <a:cubicBezTo>
                    <a:pt x="8" y="43"/>
                    <a:pt x="8" y="44"/>
                    <a:pt x="9" y="44"/>
                  </a:cubicBezTo>
                  <a:cubicBezTo>
                    <a:pt x="10" y="45"/>
                    <a:pt x="10" y="45"/>
                    <a:pt x="11" y="46"/>
                  </a:cubicBezTo>
                  <a:cubicBezTo>
                    <a:pt x="12" y="46"/>
                    <a:pt x="13" y="47"/>
                    <a:pt x="14" y="47"/>
                  </a:cubicBezTo>
                  <a:cubicBezTo>
                    <a:pt x="15" y="47"/>
                    <a:pt x="15" y="48"/>
                    <a:pt x="16"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6" name="Freeform 33">
              <a:extLst>
                <a:ext uri="{FF2B5EF4-FFF2-40B4-BE49-F238E27FC236}">
                  <a16:creationId xmlns:a16="http://schemas.microsoft.com/office/drawing/2014/main" id="{DE4E3633-17EF-414F-A86D-0B6A9F2F098F}"/>
                </a:ext>
              </a:extLst>
            </p:cNvPr>
            <p:cNvSpPr>
              <a:spLocks noEditPoints="1"/>
            </p:cNvSpPr>
            <p:nvPr userDrawn="1"/>
          </p:nvSpPr>
          <p:spPr bwMode="auto">
            <a:xfrm>
              <a:off x="2998603"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8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8" y="37"/>
                  </a:cubicBezTo>
                  <a:cubicBezTo>
                    <a:pt x="27" y="37"/>
                    <a:pt x="26" y="38"/>
                    <a:pt x="25" y="38"/>
                  </a:cubicBezTo>
                  <a:cubicBezTo>
                    <a:pt x="24" y="39"/>
                    <a:pt x="23"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7"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7" name="Freeform 34">
              <a:extLst>
                <a:ext uri="{FF2B5EF4-FFF2-40B4-BE49-F238E27FC236}">
                  <a16:creationId xmlns:a16="http://schemas.microsoft.com/office/drawing/2014/main" id="{2572AE39-9386-47FC-B6AF-FBCF804BEBF8}"/>
                </a:ext>
              </a:extLst>
            </p:cNvPr>
            <p:cNvSpPr>
              <a:spLocks/>
            </p:cNvSpPr>
            <p:nvPr userDrawn="1"/>
          </p:nvSpPr>
          <p:spPr bwMode="auto">
            <a:xfrm>
              <a:off x="309625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3"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8" name="Freeform 35">
              <a:extLst>
                <a:ext uri="{FF2B5EF4-FFF2-40B4-BE49-F238E27FC236}">
                  <a16:creationId xmlns:a16="http://schemas.microsoft.com/office/drawing/2014/main" id="{7096AEC6-B8C0-4212-842F-89677AE7D800}"/>
                </a:ext>
              </a:extLst>
            </p:cNvPr>
            <p:cNvSpPr>
              <a:spLocks/>
            </p:cNvSpPr>
            <p:nvPr userDrawn="1"/>
          </p:nvSpPr>
          <p:spPr bwMode="auto">
            <a:xfrm>
              <a:off x="3164256" y="6174213"/>
              <a:ext cx="55799" cy="139497"/>
            </a:xfrm>
            <a:custGeom>
              <a:avLst/>
              <a:gdLst>
                <a:gd name="T0" fmla="*/ 21 w 22"/>
                <a:gd name="T1" fmla="*/ 53 h 55"/>
                <a:gd name="T2" fmla="*/ 18 w 22"/>
                <a:gd name="T3" fmla="*/ 54 h 55"/>
                <a:gd name="T4" fmla="*/ 14 w 22"/>
                <a:gd name="T5" fmla="*/ 55 h 55"/>
                <a:gd name="T6" fmla="*/ 10 w 22"/>
                <a:gd name="T7" fmla="*/ 54 h 55"/>
                <a:gd name="T8" fmla="*/ 7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6" y="54"/>
                    <a:pt x="15" y="55"/>
                    <a:pt x="14" y="55"/>
                  </a:cubicBezTo>
                  <a:cubicBezTo>
                    <a:pt x="12" y="55"/>
                    <a:pt x="11" y="54"/>
                    <a:pt x="10" y="54"/>
                  </a:cubicBezTo>
                  <a:cubicBezTo>
                    <a:pt x="9" y="54"/>
                    <a:pt x="8" y="53"/>
                    <a:pt x="7"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9" name="Freeform 36">
              <a:extLst>
                <a:ext uri="{FF2B5EF4-FFF2-40B4-BE49-F238E27FC236}">
                  <a16:creationId xmlns:a16="http://schemas.microsoft.com/office/drawing/2014/main" id="{406AD873-E434-40CF-BFBD-6D1D1CA7CB89}"/>
                </a:ext>
              </a:extLst>
            </p:cNvPr>
            <p:cNvSpPr>
              <a:spLocks noEditPoints="1"/>
            </p:cNvSpPr>
            <p:nvPr userDrawn="1"/>
          </p:nvSpPr>
          <p:spPr bwMode="auto">
            <a:xfrm>
              <a:off x="3234004"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0" name="Freeform 37">
              <a:extLst>
                <a:ext uri="{FF2B5EF4-FFF2-40B4-BE49-F238E27FC236}">
                  <a16:creationId xmlns:a16="http://schemas.microsoft.com/office/drawing/2014/main" id="{74857EE2-44CC-4E8F-B1BB-355509B3EFE5}"/>
                </a:ext>
              </a:extLst>
            </p:cNvPr>
            <p:cNvSpPr>
              <a:spLocks/>
            </p:cNvSpPr>
            <p:nvPr userDrawn="1"/>
          </p:nvSpPr>
          <p:spPr bwMode="auto">
            <a:xfrm>
              <a:off x="3336884" y="6212575"/>
              <a:ext cx="59286" cy="99391"/>
            </a:xfrm>
            <a:custGeom>
              <a:avLst/>
              <a:gdLst>
                <a:gd name="T0" fmla="*/ 21 w 23"/>
                <a:gd name="T1" fmla="*/ 8 h 39"/>
                <a:gd name="T2" fmla="*/ 19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7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9" y="7"/>
                  </a:cubicBezTo>
                  <a:cubicBezTo>
                    <a:pt x="18" y="7"/>
                    <a:pt x="17"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1" y="1"/>
                  </a:cubicBezTo>
                  <a:cubicBezTo>
                    <a:pt x="12" y="0"/>
                    <a:pt x="13" y="0"/>
                    <a:pt x="14" y="0"/>
                  </a:cubicBezTo>
                  <a:cubicBezTo>
                    <a:pt x="15" y="0"/>
                    <a:pt x="16" y="0"/>
                    <a:pt x="17"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1" name="Freeform 38">
              <a:extLst>
                <a:ext uri="{FF2B5EF4-FFF2-40B4-BE49-F238E27FC236}">
                  <a16:creationId xmlns:a16="http://schemas.microsoft.com/office/drawing/2014/main" id="{D39EC8B1-952E-4BF5-9735-6A38584161BC}"/>
                </a:ext>
              </a:extLst>
            </p:cNvPr>
            <p:cNvSpPr>
              <a:spLocks/>
            </p:cNvSpPr>
            <p:nvPr userDrawn="1"/>
          </p:nvSpPr>
          <p:spPr bwMode="auto">
            <a:xfrm>
              <a:off x="3451969"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2" name="Freeform 39">
              <a:extLst>
                <a:ext uri="{FF2B5EF4-FFF2-40B4-BE49-F238E27FC236}">
                  <a16:creationId xmlns:a16="http://schemas.microsoft.com/office/drawing/2014/main" id="{EA37D3DF-3401-44BD-97F4-F423BFC87A10}"/>
                </a:ext>
              </a:extLst>
            </p:cNvPr>
            <p:cNvSpPr>
              <a:spLocks/>
            </p:cNvSpPr>
            <p:nvPr userDrawn="1"/>
          </p:nvSpPr>
          <p:spPr bwMode="auto">
            <a:xfrm>
              <a:off x="3530436"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3" name="Freeform 40">
              <a:extLst>
                <a:ext uri="{FF2B5EF4-FFF2-40B4-BE49-F238E27FC236}">
                  <a16:creationId xmlns:a16="http://schemas.microsoft.com/office/drawing/2014/main" id="{7DFA4B46-95EA-4D4D-800F-4D2DB7BB66E0}"/>
                </a:ext>
              </a:extLst>
            </p:cNvPr>
            <p:cNvSpPr>
              <a:spLocks noEditPoints="1"/>
            </p:cNvSpPr>
            <p:nvPr userDrawn="1"/>
          </p:nvSpPr>
          <p:spPr bwMode="auto">
            <a:xfrm>
              <a:off x="362808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4" name="Freeform 41">
              <a:extLst>
                <a:ext uri="{FF2B5EF4-FFF2-40B4-BE49-F238E27FC236}">
                  <a16:creationId xmlns:a16="http://schemas.microsoft.com/office/drawing/2014/main" id="{EF5012BA-3255-4BEF-8F4F-9117A6BEF324}"/>
                </a:ext>
              </a:extLst>
            </p:cNvPr>
            <p:cNvSpPr>
              <a:spLocks noEditPoints="1"/>
            </p:cNvSpPr>
            <p:nvPr userDrawn="1"/>
          </p:nvSpPr>
          <p:spPr bwMode="auto">
            <a:xfrm>
              <a:off x="3772813" y="6212575"/>
              <a:ext cx="81955" cy="101135"/>
            </a:xfrm>
            <a:custGeom>
              <a:avLst/>
              <a:gdLst>
                <a:gd name="T0" fmla="*/ 24 w 32"/>
                <a:gd name="T1" fmla="*/ 39 h 40"/>
                <a:gd name="T2" fmla="*/ 24 w 32"/>
                <a:gd name="T3" fmla="*/ 35 h 40"/>
                <a:gd name="T4" fmla="*/ 22 w 32"/>
                <a:gd name="T5" fmla="*/ 37 h 40"/>
                <a:gd name="T6" fmla="*/ 20 w 32"/>
                <a:gd name="T7" fmla="*/ 38 h 40"/>
                <a:gd name="T8" fmla="*/ 17 w 32"/>
                <a:gd name="T9" fmla="*/ 39 h 40"/>
                <a:gd name="T10" fmla="*/ 14 w 32"/>
                <a:gd name="T11" fmla="*/ 40 h 40"/>
                <a:gd name="T12" fmla="*/ 9 w 32"/>
                <a:gd name="T13" fmla="*/ 39 h 40"/>
                <a:gd name="T14" fmla="*/ 5 w 32"/>
                <a:gd name="T15" fmla="*/ 37 h 40"/>
                <a:gd name="T16" fmla="*/ 2 w 32"/>
                <a:gd name="T17" fmla="*/ 33 h 40"/>
                <a:gd name="T18" fmla="*/ 0 w 32"/>
                <a:gd name="T19" fmla="*/ 27 h 40"/>
                <a:gd name="T20" fmla="*/ 2 w 32"/>
                <a:gd name="T21" fmla="*/ 21 h 40"/>
                <a:gd name="T22" fmla="*/ 5 w 32"/>
                <a:gd name="T23" fmla="*/ 17 h 40"/>
                <a:gd name="T24" fmla="*/ 10 w 32"/>
                <a:gd name="T25" fmla="*/ 15 h 40"/>
                <a:gd name="T26" fmla="*/ 16 w 32"/>
                <a:gd name="T27" fmla="*/ 14 h 40"/>
                <a:gd name="T28" fmla="*/ 21 w 32"/>
                <a:gd name="T29" fmla="*/ 15 h 40"/>
                <a:gd name="T30" fmla="*/ 24 w 32"/>
                <a:gd name="T31" fmla="*/ 16 h 40"/>
                <a:gd name="T32" fmla="*/ 24 w 32"/>
                <a:gd name="T33" fmla="*/ 13 h 40"/>
                <a:gd name="T34" fmla="*/ 22 w 32"/>
                <a:gd name="T35" fmla="*/ 8 h 40"/>
                <a:gd name="T36" fmla="*/ 17 w 32"/>
                <a:gd name="T37" fmla="*/ 6 h 40"/>
                <a:gd name="T38" fmla="*/ 12 w 32"/>
                <a:gd name="T39" fmla="*/ 7 h 40"/>
                <a:gd name="T40" fmla="*/ 7 w 32"/>
                <a:gd name="T41" fmla="*/ 9 h 40"/>
                <a:gd name="T42" fmla="*/ 4 w 32"/>
                <a:gd name="T43" fmla="*/ 3 h 40"/>
                <a:gd name="T44" fmla="*/ 10 w 32"/>
                <a:gd name="T45" fmla="*/ 0 h 40"/>
                <a:gd name="T46" fmla="*/ 17 w 32"/>
                <a:gd name="T47" fmla="*/ 0 h 40"/>
                <a:gd name="T48" fmla="*/ 23 w 32"/>
                <a:gd name="T49" fmla="*/ 0 h 40"/>
                <a:gd name="T50" fmla="*/ 28 w 32"/>
                <a:gd name="T51" fmla="*/ 3 h 40"/>
                <a:gd name="T52" fmla="*/ 31 w 32"/>
                <a:gd name="T53" fmla="*/ 7 h 40"/>
                <a:gd name="T54" fmla="*/ 32 w 32"/>
                <a:gd name="T55" fmla="*/ 12 h 40"/>
                <a:gd name="T56" fmla="*/ 32 w 32"/>
                <a:gd name="T57" fmla="*/ 39 h 40"/>
                <a:gd name="T58" fmla="*/ 24 w 32"/>
                <a:gd name="T59" fmla="*/ 39 h 40"/>
                <a:gd name="T60" fmla="*/ 24 w 32"/>
                <a:gd name="T61" fmla="*/ 22 h 40"/>
                <a:gd name="T62" fmla="*/ 22 w 32"/>
                <a:gd name="T63" fmla="*/ 22 h 40"/>
                <a:gd name="T64" fmla="*/ 21 w 32"/>
                <a:gd name="T65" fmla="*/ 21 h 40"/>
                <a:gd name="T66" fmla="*/ 18 w 32"/>
                <a:gd name="T67" fmla="*/ 21 h 40"/>
                <a:gd name="T68" fmla="*/ 16 w 32"/>
                <a:gd name="T69" fmla="*/ 21 h 40"/>
                <a:gd name="T70" fmla="*/ 10 w 32"/>
                <a:gd name="T71" fmla="*/ 22 h 40"/>
                <a:gd name="T72" fmla="*/ 8 w 32"/>
                <a:gd name="T73" fmla="*/ 26 h 40"/>
                <a:gd name="T74" fmla="*/ 8 w 32"/>
                <a:gd name="T75" fmla="*/ 29 h 40"/>
                <a:gd name="T76" fmla="*/ 10 w 32"/>
                <a:gd name="T77" fmla="*/ 31 h 40"/>
                <a:gd name="T78" fmla="*/ 12 w 32"/>
                <a:gd name="T79" fmla="*/ 32 h 40"/>
                <a:gd name="T80" fmla="*/ 15 w 32"/>
                <a:gd name="T81" fmla="*/ 33 h 40"/>
                <a:gd name="T82" fmla="*/ 18 w 32"/>
                <a:gd name="T83" fmla="*/ 32 h 40"/>
                <a:gd name="T84" fmla="*/ 21 w 32"/>
                <a:gd name="T85" fmla="*/ 31 h 40"/>
                <a:gd name="T86" fmla="*/ 23 w 32"/>
                <a:gd name="T87" fmla="*/ 30 h 40"/>
                <a:gd name="T88" fmla="*/ 24 w 32"/>
                <a:gd name="T89" fmla="*/ 28 h 40"/>
                <a:gd name="T90" fmla="*/ 24 w 32"/>
                <a:gd name="T9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40">
                  <a:moveTo>
                    <a:pt x="24" y="39"/>
                  </a:moveTo>
                  <a:cubicBezTo>
                    <a:pt x="24" y="35"/>
                    <a:pt x="24" y="35"/>
                    <a:pt x="24" y="35"/>
                  </a:cubicBezTo>
                  <a:cubicBezTo>
                    <a:pt x="23" y="36"/>
                    <a:pt x="23" y="37"/>
                    <a:pt x="22" y="37"/>
                  </a:cubicBezTo>
                  <a:cubicBezTo>
                    <a:pt x="21" y="37"/>
                    <a:pt x="21" y="38"/>
                    <a:pt x="20" y="38"/>
                  </a:cubicBezTo>
                  <a:cubicBezTo>
                    <a:pt x="19" y="39"/>
                    <a:pt x="18" y="39"/>
                    <a:pt x="17" y="39"/>
                  </a:cubicBezTo>
                  <a:cubicBezTo>
                    <a:pt x="16" y="39"/>
                    <a:pt x="15" y="40"/>
                    <a:pt x="14" y="40"/>
                  </a:cubicBezTo>
                  <a:cubicBezTo>
                    <a:pt x="12" y="40"/>
                    <a:pt x="11" y="39"/>
                    <a:pt x="9" y="39"/>
                  </a:cubicBezTo>
                  <a:cubicBezTo>
                    <a:pt x="7" y="38"/>
                    <a:pt x="6" y="38"/>
                    <a:pt x="5" y="37"/>
                  </a:cubicBezTo>
                  <a:cubicBezTo>
                    <a:pt x="3" y="36"/>
                    <a:pt x="2" y="34"/>
                    <a:pt x="2" y="33"/>
                  </a:cubicBezTo>
                  <a:cubicBezTo>
                    <a:pt x="1" y="31"/>
                    <a:pt x="0" y="29"/>
                    <a:pt x="0" y="27"/>
                  </a:cubicBezTo>
                  <a:cubicBezTo>
                    <a:pt x="0" y="24"/>
                    <a:pt x="1" y="23"/>
                    <a:pt x="2" y="21"/>
                  </a:cubicBezTo>
                  <a:cubicBezTo>
                    <a:pt x="2" y="20"/>
                    <a:pt x="3" y="18"/>
                    <a:pt x="5" y="17"/>
                  </a:cubicBezTo>
                  <a:cubicBezTo>
                    <a:pt x="6" y="16"/>
                    <a:pt x="8" y="15"/>
                    <a:pt x="10" y="15"/>
                  </a:cubicBezTo>
                  <a:cubicBezTo>
                    <a:pt x="12" y="14"/>
                    <a:pt x="14" y="14"/>
                    <a:pt x="16" y="14"/>
                  </a:cubicBezTo>
                  <a:cubicBezTo>
                    <a:pt x="18" y="14"/>
                    <a:pt x="19" y="14"/>
                    <a:pt x="21" y="15"/>
                  </a:cubicBezTo>
                  <a:cubicBezTo>
                    <a:pt x="22" y="15"/>
                    <a:pt x="23" y="15"/>
                    <a:pt x="24" y="16"/>
                  </a:cubicBezTo>
                  <a:cubicBezTo>
                    <a:pt x="24" y="13"/>
                    <a:pt x="24" y="13"/>
                    <a:pt x="24" y="13"/>
                  </a:cubicBezTo>
                  <a:cubicBezTo>
                    <a:pt x="24" y="11"/>
                    <a:pt x="24" y="9"/>
                    <a:pt x="22" y="8"/>
                  </a:cubicBezTo>
                  <a:cubicBezTo>
                    <a:pt x="21" y="7"/>
                    <a:pt x="19" y="6"/>
                    <a:pt x="17" y="6"/>
                  </a:cubicBezTo>
                  <a:cubicBezTo>
                    <a:pt x="15" y="6"/>
                    <a:pt x="13" y="6"/>
                    <a:pt x="12" y="7"/>
                  </a:cubicBezTo>
                  <a:cubicBezTo>
                    <a:pt x="10" y="7"/>
                    <a:pt x="9" y="8"/>
                    <a:pt x="7" y="9"/>
                  </a:cubicBezTo>
                  <a:cubicBezTo>
                    <a:pt x="4" y="3"/>
                    <a:pt x="4" y="3"/>
                    <a:pt x="4" y="3"/>
                  </a:cubicBezTo>
                  <a:cubicBezTo>
                    <a:pt x="6" y="2"/>
                    <a:pt x="8" y="1"/>
                    <a:pt x="10" y="0"/>
                  </a:cubicBezTo>
                  <a:cubicBezTo>
                    <a:pt x="12" y="0"/>
                    <a:pt x="15" y="0"/>
                    <a:pt x="17" y="0"/>
                  </a:cubicBezTo>
                  <a:cubicBezTo>
                    <a:pt x="19" y="0"/>
                    <a:pt x="21" y="0"/>
                    <a:pt x="23" y="0"/>
                  </a:cubicBezTo>
                  <a:cubicBezTo>
                    <a:pt x="25" y="1"/>
                    <a:pt x="26" y="2"/>
                    <a:pt x="28" y="3"/>
                  </a:cubicBezTo>
                  <a:cubicBezTo>
                    <a:pt x="29" y="4"/>
                    <a:pt x="30" y="5"/>
                    <a:pt x="31" y="7"/>
                  </a:cubicBezTo>
                  <a:cubicBezTo>
                    <a:pt x="31" y="8"/>
                    <a:pt x="32" y="10"/>
                    <a:pt x="32" y="12"/>
                  </a:cubicBezTo>
                  <a:cubicBezTo>
                    <a:pt x="32" y="39"/>
                    <a:pt x="32" y="39"/>
                    <a:pt x="32" y="39"/>
                  </a:cubicBezTo>
                  <a:lnTo>
                    <a:pt x="24" y="39"/>
                  </a:lnTo>
                  <a:close/>
                  <a:moveTo>
                    <a:pt x="24" y="22"/>
                  </a:moveTo>
                  <a:cubicBezTo>
                    <a:pt x="24" y="22"/>
                    <a:pt x="23" y="22"/>
                    <a:pt x="22" y="22"/>
                  </a:cubicBezTo>
                  <a:cubicBezTo>
                    <a:pt x="22" y="21"/>
                    <a:pt x="21" y="21"/>
                    <a:pt x="21" y="21"/>
                  </a:cubicBezTo>
                  <a:cubicBezTo>
                    <a:pt x="20" y="21"/>
                    <a:pt x="19" y="21"/>
                    <a:pt x="18" y="21"/>
                  </a:cubicBezTo>
                  <a:cubicBezTo>
                    <a:pt x="17" y="21"/>
                    <a:pt x="17" y="21"/>
                    <a:pt x="16" y="21"/>
                  </a:cubicBezTo>
                  <a:cubicBezTo>
                    <a:pt x="13" y="21"/>
                    <a:pt x="11" y="21"/>
                    <a:pt x="10" y="22"/>
                  </a:cubicBezTo>
                  <a:cubicBezTo>
                    <a:pt x="8" y="23"/>
                    <a:pt x="8" y="25"/>
                    <a:pt x="8" y="26"/>
                  </a:cubicBezTo>
                  <a:cubicBezTo>
                    <a:pt x="8" y="28"/>
                    <a:pt x="8" y="29"/>
                    <a:pt x="8" y="29"/>
                  </a:cubicBezTo>
                  <a:cubicBezTo>
                    <a:pt x="9" y="30"/>
                    <a:pt x="9" y="31"/>
                    <a:pt x="10" y="31"/>
                  </a:cubicBezTo>
                  <a:cubicBezTo>
                    <a:pt x="10" y="32"/>
                    <a:pt x="11" y="32"/>
                    <a:pt x="12" y="32"/>
                  </a:cubicBezTo>
                  <a:cubicBezTo>
                    <a:pt x="13" y="33"/>
                    <a:pt x="14" y="33"/>
                    <a:pt x="15" y="33"/>
                  </a:cubicBezTo>
                  <a:cubicBezTo>
                    <a:pt x="16" y="33"/>
                    <a:pt x="17" y="33"/>
                    <a:pt x="18" y="32"/>
                  </a:cubicBezTo>
                  <a:cubicBezTo>
                    <a:pt x="19" y="32"/>
                    <a:pt x="20" y="32"/>
                    <a:pt x="21" y="31"/>
                  </a:cubicBezTo>
                  <a:cubicBezTo>
                    <a:pt x="21" y="31"/>
                    <a:pt x="22" y="30"/>
                    <a:pt x="23" y="30"/>
                  </a:cubicBezTo>
                  <a:cubicBezTo>
                    <a:pt x="23" y="29"/>
                    <a:pt x="24" y="28"/>
                    <a:pt x="24" y="28"/>
                  </a:cubicBezTo>
                  <a:lnTo>
                    <a:pt x="24"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5" name="Freeform 42">
              <a:extLst>
                <a:ext uri="{FF2B5EF4-FFF2-40B4-BE49-F238E27FC236}">
                  <a16:creationId xmlns:a16="http://schemas.microsoft.com/office/drawing/2014/main" id="{223989A0-E246-4806-AF7E-9D6C2B1DD489}"/>
                </a:ext>
              </a:extLst>
            </p:cNvPr>
            <p:cNvSpPr>
              <a:spLocks/>
            </p:cNvSpPr>
            <p:nvPr userDrawn="1"/>
          </p:nvSpPr>
          <p:spPr bwMode="auto">
            <a:xfrm>
              <a:off x="3877436" y="6212575"/>
              <a:ext cx="78468" cy="99391"/>
            </a:xfrm>
            <a:custGeom>
              <a:avLst/>
              <a:gdLst>
                <a:gd name="T0" fmla="*/ 23 w 31"/>
                <a:gd name="T1" fmla="*/ 39 h 39"/>
                <a:gd name="T2" fmla="*/ 23 w 31"/>
                <a:gd name="T3" fmla="*/ 17 h 39"/>
                <a:gd name="T4" fmla="*/ 22 w 31"/>
                <a:gd name="T5" fmla="*/ 9 h 39"/>
                <a:gd name="T6" fmla="*/ 15 w 31"/>
                <a:gd name="T7" fmla="*/ 7 h 39"/>
                <a:gd name="T8" fmla="*/ 12 w 31"/>
                <a:gd name="T9" fmla="*/ 7 h 39"/>
                <a:gd name="T10" fmla="*/ 10 w 31"/>
                <a:gd name="T11" fmla="*/ 9 h 39"/>
                <a:gd name="T12" fmla="*/ 8 w 31"/>
                <a:gd name="T13" fmla="*/ 12 h 39"/>
                <a:gd name="T14" fmla="*/ 8 w 31"/>
                <a:gd name="T15" fmla="*/ 16 h 39"/>
                <a:gd name="T16" fmla="*/ 8 w 31"/>
                <a:gd name="T17" fmla="*/ 39 h 39"/>
                <a:gd name="T18" fmla="*/ 0 w 31"/>
                <a:gd name="T19" fmla="*/ 39 h 39"/>
                <a:gd name="T20" fmla="*/ 0 w 31"/>
                <a:gd name="T21" fmla="*/ 0 h 39"/>
                <a:gd name="T22" fmla="*/ 8 w 31"/>
                <a:gd name="T23" fmla="*/ 0 h 39"/>
                <a:gd name="T24" fmla="*/ 8 w 31"/>
                <a:gd name="T25" fmla="*/ 4 h 39"/>
                <a:gd name="T26" fmla="*/ 9 w 31"/>
                <a:gd name="T27" fmla="*/ 2 h 39"/>
                <a:gd name="T28" fmla="*/ 12 w 31"/>
                <a:gd name="T29" fmla="*/ 1 h 39"/>
                <a:gd name="T30" fmla="*/ 14 w 31"/>
                <a:gd name="T31" fmla="*/ 0 h 39"/>
                <a:gd name="T32" fmla="*/ 17 w 31"/>
                <a:gd name="T33" fmla="*/ 0 h 39"/>
                <a:gd name="T34" fmla="*/ 23 w 31"/>
                <a:gd name="T35" fmla="*/ 1 h 39"/>
                <a:gd name="T36" fmla="*/ 28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2" y="9"/>
                  </a:cubicBezTo>
                  <a:cubicBezTo>
                    <a:pt x="20" y="7"/>
                    <a:pt x="18" y="7"/>
                    <a:pt x="15" y="7"/>
                  </a:cubicBezTo>
                  <a:cubicBezTo>
                    <a:pt x="14" y="7"/>
                    <a:pt x="13" y="7"/>
                    <a:pt x="12" y="7"/>
                  </a:cubicBezTo>
                  <a:cubicBezTo>
                    <a:pt x="11" y="8"/>
                    <a:pt x="10" y="8"/>
                    <a:pt x="10" y="9"/>
                  </a:cubicBezTo>
                  <a:cubicBezTo>
                    <a:pt x="9" y="10"/>
                    <a:pt x="8" y="11"/>
                    <a:pt x="8" y="12"/>
                  </a:cubicBezTo>
                  <a:cubicBezTo>
                    <a:pt x="8" y="14"/>
                    <a:pt x="8" y="15"/>
                    <a:pt x="8" y="16"/>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2" y="1"/>
                  </a:cubicBezTo>
                  <a:cubicBezTo>
                    <a:pt x="12" y="0"/>
                    <a:pt x="13" y="0"/>
                    <a:pt x="14" y="0"/>
                  </a:cubicBezTo>
                  <a:cubicBezTo>
                    <a:pt x="15" y="0"/>
                    <a:pt x="16" y="0"/>
                    <a:pt x="17" y="0"/>
                  </a:cubicBezTo>
                  <a:cubicBezTo>
                    <a:pt x="20" y="0"/>
                    <a:pt x="22" y="0"/>
                    <a:pt x="23" y="1"/>
                  </a:cubicBezTo>
                  <a:cubicBezTo>
                    <a:pt x="25" y="1"/>
                    <a:pt x="26" y="2"/>
                    <a:pt x="28" y="4"/>
                  </a:cubicBezTo>
                  <a:cubicBezTo>
                    <a:pt x="29" y="5"/>
                    <a:pt x="29" y="7"/>
                    <a:pt x="30" y="9"/>
                  </a:cubicBezTo>
                  <a:cubicBezTo>
                    <a:pt x="31"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6" name="Freeform 43">
              <a:extLst>
                <a:ext uri="{FF2B5EF4-FFF2-40B4-BE49-F238E27FC236}">
                  <a16:creationId xmlns:a16="http://schemas.microsoft.com/office/drawing/2014/main" id="{5FED967A-F1ED-4489-A689-A9A49A278085}"/>
                </a:ext>
              </a:extLst>
            </p:cNvPr>
            <p:cNvSpPr>
              <a:spLocks/>
            </p:cNvSpPr>
            <p:nvPr userDrawn="1"/>
          </p:nvSpPr>
          <p:spPr bwMode="auto">
            <a:xfrm>
              <a:off x="3975084"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0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3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6 w 29"/>
                <a:gd name="T55" fmla="*/ 24 h 40"/>
                <a:gd name="T56" fmla="*/ 13 w 29"/>
                <a:gd name="T57" fmla="*/ 22 h 40"/>
                <a:gd name="T58" fmla="*/ 7 w 29"/>
                <a:gd name="T59" fmla="*/ 20 h 40"/>
                <a:gd name="T60" fmla="*/ 4 w 29"/>
                <a:gd name="T61" fmla="*/ 17 h 40"/>
                <a:gd name="T62" fmla="*/ 2 w 29"/>
                <a:gd name="T63" fmla="*/ 14 h 40"/>
                <a:gd name="T64" fmla="*/ 1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2" y="6"/>
                    <a:pt x="11" y="7"/>
                    <a:pt x="10" y="7"/>
                  </a:cubicBezTo>
                  <a:cubicBezTo>
                    <a:pt x="9" y="8"/>
                    <a:pt x="9" y="9"/>
                    <a:pt x="9" y="10"/>
                  </a:cubicBezTo>
                  <a:cubicBezTo>
                    <a:pt x="9" y="10"/>
                    <a:pt x="9" y="11"/>
                    <a:pt x="9" y="11"/>
                  </a:cubicBezTo>
                  <a:cubicBezTo>
                    <a:pt x="10" y="12"/>
                    <a:pt x="10" y="12"/>
                    <a:pt x="10"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3" y="29"/>
                    <a:pt x="3" y="29"/>
                    <a:pt x="3"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1" y="27"/>
                    <a:pt x="21" y="27"/>
                  </a:cubicBezTo>
                  <a:cubicBezTo>
                    <a:pt x="21" y="26"/>
                    <a:pt x="20" y="25"/>
                    <a:pt x="19" y="25"/>
                  </a:cubicBezTo>
                  <a:cubicBezTo>
                    <a:pt x="18" y="25"/>
                    <a:pt x="18" y="24"/>
                    <a:pt x="16" y="24"/>
                  </a:cubicBezTo>
                  <a:cubicBezTo>
                    <a:pt x="15" y="23"/>
                    <a:pt x="14" y="23"/>
                    <a:pt x="13" y="22"/>
                  </a:cubicBezTo>
                  <a:cubicBezTo>
                    <a:pt x="11" y="21"/>
                    <a:pt x="9" y="20"/>
                    <a:pt x="7" y="20"/>
                  </a:cubicBezTo>
                  <a:cubicBezTo>
                    <a:pt x="6" y="19"/>
                    <a:pt x="5" y="18"/>
                    <a:pt x="4" y="17"/>
                  </a:cubicBezTo>
                  <a:cubicBezTo>
                    <a:pt x="3" y="16"/>
                    <a:pt x="2" y="15"/>
                    <a:pt x="2" y="14"/>
                  </a:cubicBezTo>
                  <a:cubicBezTo>
                    <a:pt x="2" y="13"/>
                    <a:pt x="1" y="12"/>
                    <a:pt x="1" y="10"/>
                  </a:cubicBezTo>
                  <a:cubicBezTo>
                    <a:pt x="1"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7" name="Freeform 44">
              <a:extLst>
                <a:ext uri="{FF2B5EF4-FFF2-40B4-BE49-F238E27FC236}">
                  <a16:creationId xmlns:a16="http://schemas.microsoft.com/office/drawing/2014/main" id="{DA362954-FE74-40B7-AB98-CC8AC60FFC8D}"/>
                </a:ext>
              </a:extLst>
            </p:cNvPr>
            <p:cNvSpPr>
              <a:spLocks/>
            </p:cNvSpPr>
            <p:nvPr userDrawn="1"/>
          </p:nvSpPr>
          <p:spPr bwMode="auto">
            <a:xfrm>
              <a:off x="4058782" y="6212575"/>
              <a:ext cx="122060" cy="99391"/>
            </a:xfrm>
            <a:custGeom>
              <a:avLst/>
              <a:gdLst>
                <a:gd name="T0" fmla="*/ 55 w 70"/>
                <a:gd name="T1" fmla="*/ 57 h 57"/>
                <a:gd name="T2" fmla="*/ 45 w 70"/>
                <a:gd name="T3" fmla="*/ 57 h 57"/>
                <a:gd name="T4" fmla="*/ 35 w 70"/>
                <a:gd name="T5" fmla="*/ 17 h 57"/>
                <a:gd name="T6" fmla="*/ 25 w 70"/>
                <a:gd name="T7" fmla="*/ 57 h 57"/>
                <a:gd name="T8" fmla="*/ 14 w 70"/>
                <a:gd name="T9" fmla="*/ 57 h 57"/>
                <a:gd name="T10" fmla="*/ 0 w 70"/>
                <a:gd name="T11" fmla="*/ 0 h 57"/>
                <a:gd name="T12" fmla="*/ 10 w 70"/>
                <a:gd name="T13" fmla="*/ 0 h 57"/>
                <a:gd name="T14" fmla="*/ 20 w 70"/>
                <a:gd name="T15" fmla="*/ 39 h 57"/>
                <a:gd name="T16" fmla="*/ 30 w 70"/>
                <a:gd name="T17" fmla="*/ 0 h 57"/>
                <a:gd name="T18" fmla="*/ 39 w 70"/>
                <a:gd name="T19" fmla="*/ 0 h 57"/>
                <a:gd name="T20" fmla="*/ 49 w 70"/>
                <a:gd name="T21" fmla="*/ 39 h 57"/>
                <a:gd name="T22" fmla="*/ 60 w 70"/>
                <a:gd name="T23" fmla="*/ 0 h 57"/>
                <a:gd name="T24" fmla="*/ 70 w 70"/>
                <a:gd name="T25" fmla="*/ 0 h 57"/>
                <a:gd name="T26" fmla="*/ 55 w 70"/>
                <a:gd name="T2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7">
                  <a:moveTo>
                    <a:pt x="55" y="57"/>
                  </a:moveTo>
                  <a:lnTo>
                    <a:pt x="45" y="57"/>
                  </a:lnTo>
                  <a:lnTo>
                    <a:pt x="35" y="17"/>
                  </a:lnTo>
                  <a:lnTo>
                    <a:pt x="25" y="57"/>
                  </a:lnTo>
                  <a:lnTo>
                    <a:pt x="14" y="57"/>
                  </a:lnTo>
                  <a:lnTo>
                    <a:pt x="0" y="0"/>
                  </a:lnTo>
                  <a:lnTo>
                    <a:pt x="10" y="0"/>
                  </a:lnTo>
                  <a:lnTo>
                    <a:pt x="20" y="39"/>
                  </a:lnTo>
                  <a:lnTo>
                    <a:pt x="30" y="0"/>
                  </a:lnTo>
                  <a:lnTo>
                    <a:pt x="39" y="0"/>
                  </a:lnTo>
                  <a:lnTo>
                    <a:pt x="49" y="39"/>
                  </a:lnTo>
                  <a:lnTo>
                    <a:pt x="60" y="0"/>
                  </a:lnTo>
                  <a:lnTo>
                    <a:pt x="70" y="0"/>
                  </a:lnTo>
                  <a:lnTo>
                    <a:pt x="55" y="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8" name="Freeform 45">
              <a:extLst>
                <a:ext uri="{FF2B5EF4-FFF2-40B4-BE49-F238E27FC236}">
                  <a16:creationId xmlns:a16="http://schemas.microsoft.com/office/drawing/2014/main" id="{C1C7EF3F-CB28-4C69-901C-8F9F09C5B597}"/>
                </a:ext>
              </a:extLst>
            </p:cNvPr>
            <p:cNvSpPr>
              <a:spLocks noEditPoints="1"/>
            </p:cNvSpPr>
            <p:nvPr userDrawn="1"/>
          </p:nvSpPr>
          <p:spPr bwMode="auto">
            <a:xfrm>
              <a:off x="419130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9" name="Freeform 46">
              <a:extLst>
                <a:ext uri="{FF2B5EF4-FFF2-40B4-BE49-F238E27FC236}">
                  <a16:creationId xmlns:a16="http://schemas.microsoft.com/office/drawing/2014/main" id="{80D5AA14-D31C-42E8-B89F-2FCABF204007}"/>
                </a:ext>
              </a:extLst>
            </p:cNvPr>
            <p:cNvSpPr>
              <a:spLocks/>
            </p:cNvSpPr>
            <p:nvPr userDrawn="1"/>
          </p:nvSpPr>
          <p:spPr bwMode="auto">
            <a:xfrm>
              <a:off x="4295927" y="6212575"/>
              <a:ext cx="57543" cy="99391"/>
            </a:xfrm>
            <a:custGeom>
              <a:avLst/>
              <a:gdLst>
                <a:gd name="T0" fmla="*/ 21 w 23"/>
                <a:gd name="T1" fmla="*/ 8 h 39"/>
                <a:gd name="T2" fmla="*/ 18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6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8" y="7"/>
                  </a:cubicBezTo>
                  <a:cubicBezTo>
                    <a:pt x="17" y="7"/>
                    <a:pt x="16"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0" y="1"/>
                    <a:pt x="11" y="1"/>
                  </a:cubicBezTo>
                  <a:cubicBezTo>
                    <a:pt x="12" y="0"/>
                    <a:pt x="13" y="0"/>
                    <a:pt x="14" y="0"/>
                  </a:cubicBezTo>
                  <a:cubicBezTo>
                    <a:pt x="14" y="0"/>
                    <a:pt x="15" y="0"/>
                    <a:pt x="16"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0" name="Freeform 47">
              <a:extLst>
                <a:ext uri="{FF2B5EF4-FFF2-40B4-BE49-F238E27FC236}">
                  <a16:creationId xmlns:a16="http://schemas.microsoft.com/office/drawing/2014/main" id="{3894EB82-A456-47F8-BB06-FE894AF4B86B}"/>
                </a:ext>
              </a:extLst>
            </p:cNvPr>
            <p:cNvSpPr>
              <a:spLocks/>
            </p:cNvSpPr>
            <p:nvPr userDrawn="1"/>
          </p:nvSpPr>
          <p:spPr bwMode="auto">
            <a:xfrm>
              <a:off x="4346494" y="6284068"/>
              <a:ext cx="29644"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3 w 12"/>
                <a:gd name="T11" fmla="*/ 11 h 12"/>
                <a:gd name="T12" fmla="*/ 2 w 12"/>
                <a:gd name="T13" fmla="*/ 10 h 12"/>
                <a:gd name="T14" fmla="*/ 0 w 12"/>
                <a:gd name="T15" fmla="*/ 8 h 12"/>
                <a:gd name="T16" fmla="*/ 0 w 12"/>
                <a:gd name="T17" fmla="*/ 6 h 12"/>
                <a:gd name="T18" fmla="*/ 0 w 12"/>
                <a:gd name="T19" fmla="*/ 4 h 12"/>
                <a:gd name="T20" fmla="*/ 2 w 12"/>
                <a:gd name="T21" fmla="*/ 2 h 12"/>
                <a:gd name="T22" fmla="*/ 3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3" y="11"/>
                  </a:cubicBezTo>
                  <a:cubicBezTo>
                    <a:pt x="3" y="11"/>
                    <a:pt x="2" y="10"/>
                    <a:pt x="2" y="10"/>
                  </a:cubicBezTo>
                  <a:cubicBezTo>
                    <a:pt x="1" y="9"/>
                    <a:pt x="1" y="9"/>
                    <a:pt x="0" y="8"/>
                  </a:cubicBezTo>
                  <a:cubicBezTo>
                    <a:pt x="0" y="7"/>
                    <a:pt x="0" y="7"/>
                    <a:pt x="0" y="6"/>
                  </a:cubicBezTo>
                  <a:cubicBezTo>
                    <a:pt x="0" y="5"/>
                    <a:pt x="0" y="4"/>
                    <a:pt x="0" y="4"/>
                  </a:cubicBezTo>
                  <a:cubicBezTo>
                    <a:pt x="1" y="3"/>
                    <a:pt x="1" y="2"/>
                    <a:pt x="2" y="2"/>
                  </a:cubicBezTo>
                  <a:cubicBezTo>
                    <a:pt x="2" y="1"/>
                    <a:pt x="3" y="1"/>
                    <a:pt x="3"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1" name="Freeform 48">
              <a:extLst>
                <a:ext uri="{FF2B5EF4-FFF2-40B4-BE49-F238E27FC236}">
                  <a16:creationId xmlns:a16="http://schemas.microsoft.com/office/drawing/2014/main" id="{A88F5C3F-FAE1-4A50-86D3-E9A1CAA89A96}"/>
                </a:ext>
              </a:extLst>
            </p:cNvPr>
            <p:cNvSpPr>
              <a:spLocks/>
            </p:cNvSpPr>
            <p:nvPr userDrawn="1"/>
          </p:nvSpPr>
          <p:spPr bwMode="auto">
            <a:xfrm>
              <a:off x="498115" y="6388691"/>
              <a:ext cx="94161" cy="130778"/>
            </a:xfrm>
            <a:custGeom>
              <a:avLst/>
              <a:gdLst>
                <a:gd name="T0" fmla="*/ 32 w 54"/>
                <a:gd name="T1" fmla="*/ 12 h 75"/>
                <a:gd name="T2" fmla="*/ 32 w 54"/>
                <a:gd name="T3" fmla="*/ 75 h 75"/>
                <a:gd name="T4" fmla="*/ 22 w 54"/>
                <a:gd name="T5" fmla="*/ 75 h 75"/>
                <a:gd name="T6" fmla="*/ 22 w 54"/>
                <a:gd name="T7" fmla="*/ 12 h 75"/>
                <a:gd name="T8" fmla="*/ 0 w 54"/>
                <a:gd name="T9" fmla="*/ 12 h 75"/>
                <a:gd name="T10" fmla="*/ 0 w 54"/>
                <a:gd name="T11" fmla="*/ 0 h 75"/>
                <a:gd name="T12" fmla="*/ 54 w 54"/>
                <a:gd name="T13" fmla="*/ 0 h 75"/>
                <a:gd name="T14" fmla="*/ 54 w 54"/>
                <a:gd name="T15" fmla="*/ 12 h 75"/>
                <a:gd name="T16" fmla="*/ 32 w 54"/>
                <a:gd name="T17"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2"/>
                  </a:moveTo>
                  <a:lnTo>
                    <a:pt x="32" y="75"/>
                  </a:lnTo>
                  <a:lnTo>
                    <a:pt x="22" y="75"/>
                  </a:lnTo>
                  <a:lnTo>
                    <a:pt x="22" y="12"/>
                  </a:lnTo>
                  <a:lnTo>
                    <a:pt x="0" y="12"/>
                  </a:lnTo>
                  <a:lnTo>
                    <a:pt x="0" y="0"/>
                  </a:lnTo>
                  <a:lnTo>
                    <a:pt x="54" y="0"/>
                  </a:lnTo>
                  <a:lnTo>
                    <a:pt x="54" y="12"/>
                  </a:lnTo>
                  <a:lnTo>
                    <a:pt x="32"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2" name="Freeform 49">
              <a:extLst>
                <a:ext uri="{FF2B5EF4-FFF2-40B4-BE49-F238E27FC236}">
                  <a16:creationId xmlns:a16="http://schemas.microsoft.com/office/drawing/2014/main" id="{1EFCBDA7-FA42-4391-9872-95EB6DDEA684}"/>
                </a:ext>
              </a:extLst>
            </p:cNvPr>
            <p:cNvSpPr>
              <a:spLocks/>
            </p:cNvSpPr>
            <p:nvPr userDrawn="1"/>
          </p:nvSpPr>
          <p:spPr bwMode="auto">
            <a:xfrm>
              <a:off x="609713" y="6383459"/>
              <a:ext cx="78468"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9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1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2" y="25"/>
                    <a:pt x="21" y="24"/>
                  </a:cubicBezTo>
                  <a:cubicBezTo>
                    <a:pt x="20" y="22"/>
                    <a:pt x="18" y="21"/>
                    <a:pt x="15" y="21"/>
                  </a:cubicBezTo>
                  <a:cubicBezTo>
                    <a:pt x="14" y="21"/>
                    <a:pt x="13" y="21"/>
                    <a:pt x="12" y="22"/>
                  </a:cubicBezTo>
                  <a:cubicBezTo>
                    <a:pt x="11" y="22"/>
                    <a:pt x="10" y="23"/>
                    <a:pt x="9" y="24"/>
                  </a:cubicBezTo>
                  <a:cubicBezTo>
                    <a:pt x="9" y="24"/>
                    <a:pt x="8" y="25"/>
                    <a:pt x="8" y="27"/>
                  </a:cubicBezTo>
                  <a:cubicBezTo>
                    <a:pt x="7"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8" y="17"/>
                    <a:pt x="9" y="17"/>
                  </a:cubicBezTo>
                  <a:cubicBezTo>
                    <a:pt x="10" y="16"/>
                    <a:pt x="10" y="16"/>
                    <a:pt x="11" y="15"/>
                  </a:cubicBezTo>
                  <a:cubicBezTo>
                    <a:pt x="12" y="15"/>
                    <a:pt x="13" y="15"/>
                    <a:pt x="14" y="14"/>
                  </a:cubicBezTo>
                  <a:cubicBezTo>
                    <a:pt x="15" y="14"/>
                    <a:pt x="16" y="14"/>
                    <a:pt x="17" y="14"/>
                  </a:cubicBezTo>
                  <a:cubicBezTo>
                    <a:pt x="19" y="14"/>
                    <a:pt x="21" y="14"/>
                    <a:pt x="23" y="15"/>
                  </a:cubicBezTo>
                  <a:cubicBezTo>
                    <a:pt x="25" y="16"/>
                    <a:pt x="26" y="17"/>
                    <a:pt x="27" y="18"/>
                  </a:cubicBezTo>
                  <a:cubicBezTo>
                    <a:pt x="28" y="20"/>
                    <a:pt x="29" y="22"/>
                    <a:pt x="30" y="24"/>
                  </a:cubicBezTo>
                  <a:cubicBezTo>
                    <a:pt x="30"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3" name="Freeform 50">
              <a:extLst>
                <a:ext uri="{FF2B5EF4-FFF2-40B4-BE49-F238E27FC236}">
                  <a16:creationId xmlns:a16="http://schemas.microsoft.com/office/drawing/2014/main" id="{721D8C30-DB23-4A0B-8A74-BC467086477D}"/>
                </a:ext>
              </a:extLst>
            </p:cNvPr>
            <p:cNvSpPr>
              <a:spLocks noEditPoints="1"/>
            </p:cNvSpPr>
            <p:nvPr userDrawn="1"/>
          </p:nvSpPr>
          <p:spPr bwMode="auto">
            <a:xfrm>
              <a:off x="705618" y="6418333"/>
              <a:ext cx="85443" cy="102879"/>
            </a:xfrm>
            <a:custGeom>
              <a:avLst/>
              <a:gdLst>
                <a:gd name="T0" fmla="*/ 33 w 33"/>
                <a:gd name="T1" fmla="*/ 19 h 40"/>
                <a:gd name="T2" fmla="*/ 33 w 33"/>
                <a:gd name="T3" fmla="*/ 21 h 40"/>
                <a:gd name="T4" fmla="*/ 33 w 33"/>
                <a:gd name="T5" fmla="*/ 23 h 40"/>
                <a:gd name="T6" fmla="*/ 7 w 33"/>
                <a:gd name="T7" fmla="*/ 23 h 40"/>
                <a:gd name="T8" fmla="*/ 9 w 33"/>
                <a:gd name="T9" fmla="*/ 28 h 40"/>
                <a:gd name="T10" fmla="*/ 11 w 33"/>
                <a:gd name="T11" fmla="*/ 31 h 40"/>
                <a:gd name="T12" fmla="*/ 14 w 33"/>
                <a:gd name="T13" fmla="*/ 33 h 40"/>
                <a:gd name="T14" fmla="*/ 17 w 33"/>
                <a:gd name="T15" fmla="*/ 33 h 40"/>
                <a:gd name="T16" fmla="*/ 19 w 33"/>
                <a:gd name="T17" fmla="*/ 33 h 40"/>
                <a:gd name="T18" fmla="*/ 22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1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5 w 33"/>
                <a:gd name="T65" fmla="*/ 13 h 40"/>
                <a:gd name="T66" fmla="*/ 23 w 33"/>
                <a:gd name="T67" fmla="*/ 10 h 40"/>
                <a:gd name="T68" fmla="*/ 20 w 33"/>
                <a:gd name="T69" fmla="*/ 8 h 40"/>
                <a:gd name="T70" fmla="*/ 16 w 33"/>
                <a:gd name="T71" fmla="*/ 7 h 40"/>
                <a:gd name="T72" fmla="*/ 13 w 33"/>
                <a:gd name="T73" fmla="*/ 8 h 40"/>
                <a:gd name="T74" fmla="*/ 10 w 33"/>
                <a:gd name="T75" fmla="*/ 9 h 40"/>
                <a:gd name="T76" fmla="*/ 9 w 33"/>
                <a:gd name="T77" fmla="*/ 12 h 40"/>
                <a:gd name="T78" fmla="*/ 8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7" y="23"/>
                    <a:pt x="7" y="23"/>
                    <a:pt x="7" y="23"/>
                  </a:cubicBezTo>
                  <a:cubicBezTo>
                    <a:pt x="8" y="25"/>
                    <a:pt x="8" y="26"/>
                    <a:pt x="9" y="28"/>
                  </a:cubicBezTo>
                  <a:cubicBezTo>
                    <a:pt x="9" y="29"/>
                    <a:pt x="10" y="30"/>
                    <a:pt x="11" y="31"/>
                  </a:cubicBezTo>
                  <a:cubicBezTo>
                    <a:pt x="12" y="32"/>
                    <a:pt x="13" y="32"/>
                    <a:pt x="14" y="33"/>
                  </a:cubicBezTo>
                  <a:cubicBezTo>
                    <a:pt x="15" y="33"/>
                    <a:pt x="16" y="33"/>
                    <a:pt x="17" y="33"/>
                  </a:cubicBezTo>
                  <a:cubicBezTo>
                    <a:pt x="18" y="33"/>
                    <a:pt x="19" y="33"/>
                    <a:pt x="19" y="33"/>
                  </a:cubicBezTo>
                  <a:cubicBezTo>
                    <a:pt x="20" y="33"/>
                    <a:pt x="21" y="33"/>
                    <a:pt x="22" y="32"/>
                  </a:cubicBezTo>
                  <a:cubicBezTo>
                    <a:pt x="22" y="32"/>
                    <a:pt x="23" y="32"/>
                    <a:pt x="23" y="32"/>
                  </a:cubicBezTo>
                  <a:cubicBezTo>
                    <a:pt x="24" y="31"/>
                    <a:pt x="25"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20" y="40"/>
                    <a:pt x="18" y="40"/>
                    <a:pt x="17" y="40"/>
                  </a:cubicBezTo>
                  <a:cubicBezTo>
                    <a:pt x="15" y="40"/>
                    <a:pt x="13" y="40"/>
                    <a:pt x="12" y="39"/>
                  </a:cubicBezTo>
                  <a:cubicBezTo>
                    <a:pt x="11" y="39"/>
                    <a:pt x="9" y="38"/>
                    <a:pt x="8" y="38"/>
                  </a:cubicBezTo>
                  <a:cubicBezTo>
                    <a:pt x="7" y="37"/>
                    <a:pt x="6" y="36"/>
                    <a:pt x="5" y="35"/>
                  </a:cubicBezTo>
                  <a:cubicBezTo>
                    <a:pt x="4" y="34"/>
                    <a:pt x="3" y="33"/>
                    <a:pt x="3" y="31"/>
                  </a:cubicBezTo>
                  <a:cubicBezTo>
                    <a:pt x="2" y="30"/>
                    <a:pt x="1" y="28"/>
                    <a:pt x="1" y="26"/>
                  </a:cubicBezTo>
                  <a:cubicBezTo>
                    <a:pt x="0" y="24"/>
                    <a:pt x="0" y="22"/>
                    <a:pt x="0" y="20"/>
                  </a:cubicBezTo>
                  <a:cubicBezTo>
                    <a:pt x="0" y="17"/>
                    <a:pt x="0" y="14"/>
                    <a:pt x="1" y="12"/>
                  </a:cubicBezTo>
                  <a:cubicBezTo>
                    <a:pt x="2" y="9"/>
                    <a:pt x="3" y="7"/>
                    <a:pt x="5" y="5"/>
                  </a:cubicBezTo>
                  <a:cubicBezTo>
                    <a:pt x="6" y="4"/>
                    <a:pt x="8" y="2"/>
                    <a:pt x="10" y="1"/>
                  </a:cubicBezTo>
                  <a:cubicBezTo>
                    <a:pt x="12" y="1"/>
                    <a:pt x="14" y="0"/>
                    <a:pt x="17" y="0"/>
                  </a:cubicBezTo>
                  <a:cubicBezTo>
                    <a:pt x="20" y="0"/>
                    <a:pt x="22" y="1"/>
                    <a:pt x="24" y="2"/>
                  </a:cubicBezTo>
                  <a:cubicBezTo>
                    <a:pt x="26" y="3"/>
                    <a:pt x="28" y="4"/>
                    <a:pt x="29" y="6"/>
                  </a:cubicBezTo>
                  <a:cubicBezTo>
                    <a:pt x="30" y="8"/>
                    <a:pt x="31" y="10"/>
                    <a:pt x="32" y="12"/>
                  </a:cubicBezTo>
                  <a:cubicBezTo>
                    <a:pt x="33" y="14"/>
                    <a:pt x="33" y="17"/>
                    <a:pt x="33" y="19"/>
                  </a:cubicBezTo>
                  <a:close/>
                  <a:moveTo>
                    <a:pt x="25" y="17"/>
                  </a:moveTo>
                  <a:cubicBezTo>
                    <a:pt x="25" y="15"/>
                    <a:pt x="25" y="14"/>
                    <a:pt x="25" y="13"/>
                  </a:cubicBezTo>
                  <a:cubicBezTo>
                    <a:pt x="24" y="12"/>
                    <a:pt x="24" y="11"/>
                    <a:pt x="23" y="10"/>
                  </a:cubicBezTo>
                  <a:cubicBezTo>
                    <a:pt x="22" y="9"/>
                    <a:pt x="21" y="8"/>
                    <a:pt x="20" y="8"/>
                  </a:cubicBezTo>
                  <a:cubicBezTo>
                    <a:pt x="19" y="7"/>
                    <a:pt x="18" y="7"/>
                    <a:pt x="16" y="7"/>
                  </a:cubicBezTo>
                  <a:cubicBezTo>
                    <a:pt x="15" y="7"/>
                    <a:pt x="14" y="7"/>
                    <a:pt x="13" y="8"/>
                  </a:cubicBezTo>
                  <a:cubicBezTo>
                    <a:pt x="12" y="8"/>
                    <a:pt x="11" y="9"/>
                    <a:pt x="10" y="9"/>
                  </a:cubicBezTo>
                  <a:cubicBezTo>
                    <a:pt x="10" y="10"/>
                    <a:pt x="9" y="11"/>
                    <a:pt x="9" y="12"/>
                  </a:cubicBezTo>
                  <a:cubicBezTo>
                    <a:pt x="8" y="14"/>
                    <a:pt x="8" y="15"/>
                    <a:pt x="8"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4" name="Freeform 51">
              <a:extLst>
                <a:ext uri="{FF2B5EF4-FFF2-40B4-BE49-F238E27FC236}">
                  <a16:creationId xmlns:a16="http://schemas.microsoft.com/office/drawing/2014/main" id="{01AD00CA-8BC7-4B62-AC64-03851855A7AE}"/>
                </a:ext>
              </a:extLst>
            </p:cNvPr>
            <p:cNvSpPr>
              <a:spLocks noEditPoints="1"/>
            </p:cNvSpPr>
            <p:nvPr userDrawn="1"/>
          </p:nvSpPr>
          <p:spPr bwMode="auto">
            <a:xfrm>
              <a:off x="857320" y="6383459"/>
              <a:ext cx="83698" cy="137753"/>
            </a:xfrm>
            <a:custGeom>
              <a:avLst/>
              <a:gdLst>
                <a:gd name="T0" fmla="*/ 33 w 33"/>
                <a:gd name="T1" fmla="*/ 35 h 54"/>
                <a:gd name="T2" fmla="*/ 31 w 33"/>
                <a:gd name="T3" fmla="*/ 43 h 54"/>
                <a:gd name="T4" fmla="*/ 28 w 33"/>
                <a:gd name="T5" fmla="*/ 49 h 54"/>
                <a:gd name="T6" fmla="*/ 23 w 33"/>
                <a:gd name="T7" fmla="*/ 53 h 54"/>
                <a:gd name="T8" fmla="*/ 17 w 33"/>
                <a:gd name="T9" fmla="*/ 54 h 54"/>
                <a:gd name="T10" fmla="*/ 12 w 33"/>
                <a:gd name="T11" fmla="*/ 53 h 54"/>
                <a:gd name="T12" fmla="*/ 8 w 33"/>
                <a:gd name="T13" fmla="*/ 50 h 54"/>
                <a:gd name="T14" fmla="*/ 8 w 33"/>
                <a:gd name="T15" fmla="*/ 53 h 54"/>
                <a:gd name="T16" fmla="*/ 0 w 33"/>
                <a:gd name="T17" fmla="*/ 53 h 54"/>
                <a:gd name="T18" fmla="*/ 0 w 33"/>
                <a:gd name="T19" fmla="*/ 4 h 54"/>
                <a:gd name="T20" fmla="*/ 8 w 33"/>
                <a:gd name="T21" fmla="*/ 0 h 54"/>
                <a:gd name="T22" fmla="*/ 8 w 33"/>
                <a:gd name="T23" fmla="*/ 19 h 54"/>
                <a:gd name="T24" fmla="*/ 10 w 33"/>
                <a:gd name="T25" fmla="*/ 17 h 54"/>
                <a:gd name="T26" fmla="*/ 12 w 33"/>
                <a:gd name="T27" fmla="*/ 16 h 54"/>
                <a:gd name="T28" fmla="*/ 14 w 33"/>
                <a:gd name="T29" fmla="*/ 14 h 54"/>
                <a:gd name="T30" fmla="*/ 18 w 33"/>
                <a:gd name="T31" fmla="*/ 14 h 54"/>
                <a:gd name="T32" fmla="*/ 24 w 33"/>
                <a:gd name="T33" fmla="*/ 15 h 54"/>
                <a:gd name="T34" fmla="*/ 28 w 33"/>
                <a:gd name="T35" fmla="*/ 19 h 54"/>
                <a:gd name="T36" fmla="*/ 31 w 33"/>
                <a:gd name="T37" fmla="*/ 25 h 54"/>
                <a:gd name="T38" fmla="*/ 33 w 33"/>
                <a:gd name="T39" fmla="*/ 35 h 54"/>
                <a:gd name="T40" fmla="*/ 25 w 33"/>
                <a:gd name="T41" fmla="*/ 35 h 54"/>
                <a:gd name="T42" fmla="*/ 23 w 33"/>
                <a:gd name="T43" fmla="*/ 24 h 54"/>
                <a:gd name="T44" fmla="*/ 16 w 33"/>
                <a:gd name="T45" fmla="*/ 21 h 54"/>
                <a:gd name="T46" fmla="*/ 14 w 33"/>
                <a:gd name="T47" fmla="*/ 21 h 54"/>
                <a:gd name="T48" fmla="*/ 11 w 33"/>
                <a:gd name="T49" fmla="*/ 23 h 54"/>
                <a:gd name="T50" fmla="*/ 9 w 33"/>
                <a:gd name="T51" fmla="*/ 24 h 54"/>
                <a:gd name="T52" fmla="*/ 8 w 33"/>
                <a:gd name="T53" fmla="*/ 26 h 54"/>
                <a:gd name="T54" fmla="*/ 8 w 33"/>
                <a:gd name="T55" fmla="*/ 42 h 54"/>
                <a:gd name="T56" fmla="*/ 9 w 33"/>
                <a:gd name="T57" fmla="*/ 44 h 54"/>
                <a:gd name="T58" fmla="*/ 11 w 33"/>
                <a:gd name="T59" fmla="*/ 45 h 54"/>
                <a:gd name="T60" fmla="*/ 14 w 33"/>
                <a:gd name="T61" fmla="*/ 47 h 54"/>
                <a:gd name="T62" fmla="*/ 17 w 33"/>
                <a:gd name="T63" fmla="*/ 47 h 54"/>
                <a:gd name="T64" fmla="*/ 23 w 33"/>
                <a:gd name="T65" fmla="*/ 44 h 54"/>
                <a:gd name="T66" fmla="*/ 25 w 33"/>
                <a:gd name="T6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4">
                  <a:moveTo>
                    <a:pt x="33" y="35"/>
                  </a:moveTo>
                  <a:cubicBezTo>
                    <a:pt x="33" y="38"/>
                    <a:pt x="32" y="41"/>
                    <a:pt x="31" y="43"/>
                  </a:cubicBezTo>
                  <a:cubicBezTo>
                    <a:pt x="30" y="46"/>
                    <a:pt x="29" y="48"/>
                    <a:pt x="28" y="49"/>
                  </a:cubicBezTo>
                  <a:cubicBezTo>
                    <a:pt x="27" y="51"/>
                    <a:pt x="25" y="52"/>
                    <a:pt x="23" y="53"/>
                  </a:cubicBezTo>
                  <a:cubicBezTo>
                    <a:pt x="21" y="54"/>
                    <a:pt x="19" y="54"/>
                    <a:pt x="17" y="54"/>
                  </a:cubicBezTo>
                  <a:cubicBezTo>
                    <a:pt x="16" y="54"/>
                    <a:pt x="14" y="54"/>
                    <a:pt x="12" y="53"/>
                  </a:cubicBezTo>
                  <a:cubicBezTo>
                    <a:pt x="10" y="52"/>
                    <a:pt x="9" y="51"/>
                    <a:pt x="8" y="50"/>
                  </a:cubicBezTo>
                  <a:cubicBezTo>
                    <a:pt x="8" y="53"/>
                    <a:pt x="8" y="53"/>
                    <a:pt x="8" y="53"/>
                  </a:cubicBezTo>
                  <a:cubicBezTo>
                    <a:pt x="0" y="53"/>
                    <a:pt x="0" y="53"/>
                    <a:pt x="0" y="53"/>
                  </a:cubicBezTo>
                  <a:cubicBezTo>
                    <a:pt x="0" y="4"/>
                    <a:pt x="0" y="4"/>
                    <a:pt x="0" y="4"/>
                  </a:cubicBezTo>
                  <a:cubicBezTo>
                    <a:pt x="8" y="0"/>
                    <a:pt x="8" y="0"/>
                    <a:pt x="8" y="0"/>
                  </a:cubicBezTo>
                  <a:cubicBezTo>
                    <a:pt x="8" y="19"/>
                    <a:pt x="8" y="19"/>
                    <a:pt x="8" y="19"/>
                  </a:cubicBezTo>
                  <a:cubicBezTo>
                    <a:pt x="9" y="18"/>
                    <a:pt x="9" y="17"/>
                    <a:pt x="10" y="17"/>
                  </a:cubicBezTo>
                  <a:cubicBezTo>
                    <a:pt x="11" y="16"/>
                    <a:pt x="11" y="16"/>
                    <a:pt x="12" y="16"/>
                  </a:cubicBezTo>
                  <a:cubicBezTo>
                    <a:pt x="13" y="15"/>
                    <a:pt x="13" y="15"/>
                    <a:pt x="14" y="14"/>
                  </a:cubicBezTo>
                  <a:cubicBezTo>
                    <a:pt x="15" y="14"/>
                    <a:pt x="16" y="14"/>
                    <a:pt x="18" y="14"/>
                  </a:cubicBezTo>
                  <a:cubicBezTo>
                    <a:pt x="20" y="14"/>
                    <a:pt x="22" y="14"/>
                    <a:pt x="24" y="15"/>
                  </a:cubicBezTo>
                  <a:cubicBezTo>
                    <a:pt x="25" y="16"/>
                    <a:pt x="27" y="17"/>
                    <a:pt x="28" y="19"/>
                  </a:cubicBezTo>
                  <a:cubicBezTo>
                    <a:pt x="30" y="21"/>
                    <a:pt x="31" y="23"/>
                    <a:pt x="31" y="25"/>
                  </a:cubicBezTo>
                  <a:cubicBezTo>
                    <a:pt x="32" y="28"/>
                    <a:pt x="33" y="31"/>
                    <a:pt x="33" y="35"/>
                  </a:cubicBezTo>
                  <a:close/>
                  <a:moveTo>
                    <a:pt x="25" y="35"/>
                  </a:moveTo>
                  <a:cubicBezTo>
                    <a:pt x="25" y="30"/>
                    <a:pt x="24" y="27"/>
                    <a:pt x="23" y="24"/>
                  </a:cubicBezTo>
                  <a:cubicBezTo>
                    <a:pt x="21" y="22"/>
                    <a:pt x="19" y="21"/>
                    <a:pt x="16" y="21"/>
                  </a:cubicBezTo>
                  <a:cubicBezTo>
                    <a:pt x="15" y="21"/>
                    <a:pt x="15" y="21"/>
                    <a:pt x="14" y="21"/>
                  </a:cubicBezTo>
                  <a:cubicBezTo>
                    <a:pt x="13" y="22"/>
                    <a:pt x="12" y="22"/>
                    <a:pt x="11" y="23"/>
                  </a:cubicBezTo>
                  <a:cubicBezTo>
                    <a:pt x="11" y="23"/>
                    <a:pt x="10" y="24"/>
                    <a:pt x="9" y="24"/>
                  </a:cubicBezTo>
                  <a:cubicBezTo>
                    <a:pt x="9" y="25"/>
                    <a:pt x="8" y="25"/>
                    <a:pt x="8" y="26"/>
                  </a:cubicBezTo>
                  <a:cubicBezTo>
                    <a:pt x="8" y="42"/>
                    <a:pt x="8" y="42"/>
                    <a:pt x="8" y="42"/>
                  </a:cubicBezTo>
                  <a:cubicBezTo>
                    <a:pt x="8" y="43"/>
                    <a:pt x="9" y="43"/>
                    <a:pt x="9" y="44"/>
                  </a:cubicBezTo>
                  <a:cubicBezTo>
                    <a:pt x="10" y="44"/>
                    <a:pt x="11" y="45"/>
                    <a:pt x="11" y="45"/>
                  </a:cubicBezTo>
                  <a:cubicBezTo>
                    <a:pt x="12" y="46"/>
                    <a:pt x="13" y="46"/>
                    <a:pt x="14" y="47"/>
                  </a:cubicBezTo>
                  <a:cubicBezTo>
                    <a:pt x="15" y="47"/>
                    <a:pt x="16" y="47"/>
                    <a:pt x="17" y="47"/>
                  </a:cubicBezTo>
                  <a:cubicBezTo>
                    <a:pt x="19" y="47"/>
                    <a:pt x="21" y="46"/>
                    <a:pt x="23" y="44"/>
                  </a:cubicBezTo>
                  <a:cubicBezTo>
                    <a:pt x="24" y="42"/>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5" name="Freeform 52">
              <a:extLst>
                <a:ext uri="{FF2B5EF4-FFF2-40B4-BE49-F238E27FC236}">
                  <a16:creationId xmlns:a16="http://schemas.microsoft.com/office/drawing/2014/main" id="{BC957590-E3D7-48BF-A1DF-73DCD7673857}"/>
                </a:ext>
              </a:extLst>
            </p:cNvPr>
            <p:cNvSpPr>
              <a:spLocks noEditPoints="1"/>
            </p:cNvSpPr>
            <p:nvPr userDrawn="1"/>
          </p:nvSpPr>
          <p:spPr bwMode="auto">
            <a:xfrm>
              <a:off x="956713"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1" y="33"/>
                    <a:pt x="21" y="32"/>
                  </a:cubicBezTo>
                  <a:cubicBezTo>
                    <a:pt x="22" y="32"/>
                    <a:pt x="22" y="32"/>
                    <a:pt x="23" y="32"/>
                  </a:cubicBezTo>
                  <a:cubicBezTo>
                    <a:pt x="24" y="31"/>
                    <a:pt x="24"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8"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6" name="Freeform 53">
              <a:extLst>
                <a:ext uri="{FF2B5EF4-FFF2-40B4-BE49-F238E27FC236}">
                  <a16:creationId xmlns:a16="http://schemas.microsoft.com/office/drawing/2014/main" id="{9BC2125B-AF0E-4411-AFA7-3F79B873BFBA}"/>
                </a:ext>
              </a:extLst>
            </p:cNvPr>
            <p:cNvSpPr>
              <a:spLocks/>
            </p:cNvSpPr>
            <p:nvPr userDrawn="1"/>
          </p:nvSpPr>
          <p:spPr bwMode="auto">
            <a:xfrm>
              <a:off x="1050873" y="6383459"/>
              <a:ext cx="55799" cy="137753"/>
            </a:xfrm>
            <a:custGeom>
              <a:avLst/>
              <a:gdLst>
                <a:gd name="T0" fmla="*/ 21 w 22"/>
                <a:gd name="T1" fmla="*/ 52 h 54"/>
                <a:gd name="T2" fmla="*/ 18 w 22"/>
                <a:gd name="T3" fmla="*/ 54 h 54"/>
                <a:gd name="T4" fmla="*/ 14 w 22"/>
                <a:gd name="T5" fmla="*/ 54 h 54"/>
                <a:gd name="T6" fmla="*/ 11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2" y="54"/>
                    <a:pt x="11" y="54"/>
                  </a:cubicBezTo>
                  <a:cubicBezTo>
                    <a:pt x="10" y="53"/>
                    <a:pt x="9" y="53"/>
                    <a:pt x="8" y="52"/>
                  </a:cubicBezTo>
                  <a:cubicBezTo>
                    <a:pt x="7" y="51"/>
                    <a:pt x="6" y="50"/>
                    <a:pt x="6" y="49"/>
                  </a:cubicBezTo>
                  <a:cubicBezTo>
                    <a:pt x="6"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2"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7" name="Freeform 54">
              <a:extLst>
                <a:ext uri="{FF2B5EF4-FFF2-40B4-BE49-F238E27FC236}">
                  <a16:creationId xmlns:a16="http://schemas.microsoft.com/office/drawing/2014/main" id="{1E5BE33C-9675-423A-802C-0A789DB1851B}"/>
                </a:ext>
              </a:extLst>
            </p:cNvPr>
            <p:cNvSpPr>
              <a:spLocks/>
            </p:cNvSpPr>
            <p:nvPr userDrawn="1"/>
          </p:nvSpPr>
          <p:spPr bwMode="auto">
            <a:xfrm>
              <a:off x="1118877"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8" name="Freeform 55">
              <a:extLst>
                <a:ext uri="{FF2B5EF4-FFF2-40B4-BE49-F238E27FC236}">
                  <a16:creationId xmlns:a16="http://schemas.microsoft.com/office/drawing/2014/main" id="{FB04A8AC-9DA2-4FB3-985A-DD8E6439135C}"/>
                </a:ext>
              </a:extLst>
            </p:cNvPr>
            <p:cNvSpPr>
              <a:spLocks noEditPoints="1"/>
            </p:cNvSpPr>
            <p:nvPr userDrawn="1"/>
          </p:nvSpPr>
          <p:spPr bwMode="auto">
            <a:xfrm>
              <a:off x="1190370"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29 w 33"/>
                <a:gd name="T25" fmla="*/ 35 h 40"/>
                <a:gd name="T26" fmla="*/ 27 w 33"/>
                <a:gd name="T27" fmla="*/ 37 h 40"/>
                <a:gd name="T28" fmla="*/ 24 w 33"/>
                <a:gd name="T29" fmla="*/ 39 h 40"/>
                <a:gd name="T30" fmla="*/ 20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2"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0" y="33"/>
                    <a:pt x="21" y="32"/>
                  </a:cubicBezTo>
                  <a:cubicBezTo>
                    <a:pt x="22" y="32"/>
                    <a:pt x="22" y="32"/>
                    <a:pt x="23" y="32"/>
                  </a:cubicBezTo>
                  <a:cubicBezTo>
                    <a:pt x="23" y="31"/>
                    <a:pt x="24" y="31"/>
                    <a:pt x="25" y="30"/>
                  </a:cubicBezTo>
                  <a:cubicBezTo>
                    <a:pt x="29" y="35"/>
                    <a:pt x="29" y="35"/>
                    <a:pt x="29" y="35"/>
                  </a:cubicBezTo>
                  <a:cubicBezTo>
                    <a:pt x="29" y="36"/>
                    <a:pt x="28" y="37"/>
                    <a:pt x="27" y="37"/>
                  </a:cubicBezTo>
                  <a:cubicBezTo>
                    <a:pt x="26" y="38"/>
                    <a:pt x="25" y="38"/>
                    <a:pt x="24" y="39"/>
                  </a:cubicBezTo>
                  <a:cubicBezTo>
                    <a:pt x="23" y="39"/>
                    <a:pt x="22" y="40"/>
                    <a:pt x="20"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7"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9" name="Freeform 56">
              <a:extLst>
                <a:ext uri="{FF2B5EF4-FFF2-40B4-BE49-F238E27FC236}">
                  <a16:creationId xmlns:a16="http://schemas.microsoft.com/office/drawing/2014/main" id="{F365BB87-C861-4F40-A844-477BAA1EAA55}"/>
                </a:ext>
              </a:extLst>
            </p:cNvPr>
            <p:cNvSpPr>
              <a:spLocks/>
            </p:cNvSpPr>
            <p:nvPr userDrawn="1"/>
          </p:nvSpPr>
          <p:spPr bwMode="auto">
            <a:xfrm>
              <a:off x="1294993" y="6418333"/>
              <a:ext cx="55799" cy="101135"/>
            </a:xfrm>
            <a:custGeom>
              <a:avLst/>
              <a:gdLst>
                <a:gd name="T0" fmla="*/ 20 w 22"/>
                <a:gd name="T1" fmla="*/ 9 h 39"/>
                <a:gd name="T2" fmla="*/ 18 w 22"/>
                <a:gd name="T3" fmla="*/ 8 h 39"/>
                <a:gd name="T4" fmla="*/ 15 w 22"/>
                <a:gd name="T5" fmla="*/ 7 h 39"/>
                <a:gd name="T6" fmla="*/ 9 w 22"/>
                <a:gd name="T7" fmla="*/ 10 h 39"/>
                <a:gd name="T8" fmla="*/ 7 w 22"/>
                <a:gd name="T9" fmla="*/ 17 h 39"/>
                <a:gd name="T10" fmla="*/ 7 w 22"/>
                <a:gd name="T11" fmla="*/ 39 h 39"/>
                <a:gd name="T12" fmla="*/ 0 w 22"/>
                <a:gd name="T13" fmla="*/ 39 h 39"/>
                <a:gd name="T14" fmla="*/ 0 w 22"/>
                <a:gd name="T15" fmla="*/ 1 h 39"/>
                <a:gd name="T16" fmla="*/ 7 w 22"/>
                <a:gd name="T17" fmla="*/ 1 h 39"/>
                <a:gd name="T18" fmla="*/ 7 w 22"/>
                <a:gd name="T19" fmla="*/ 5 h 39"/>
                <a:gd name="T20" fmla="*/ 9 w 22"/>
                <a:gd name="T21" fmla="*/ 3 h 39"/>
                <a:gd name="T22" fmla="*/ 11 w 22"/>
                <a:gd name="T23" fmla="*/ 1 h 39"/>
                <a:gd name="T24" fmla="*/ 13 w 22"/>
                <a:gd name="T25" fmla="*/ 0 h 39"/>
                <a:gd name="T26" fmla="*/ 16 w 22"/>
                <a:gd name="T27" fmla="*/ 0 h 39"/>
                <a:gd name="T28" fmla="*/ 20 w 22"/>
                <a:gd name="T29" fmla="*/ 1 h 39"/>
                <a:gd name="T30" fmla="*/ 22 w 22"/>
                <a:gd name="T31" fmla="*/ 2 h 39"/>
                <a:gd name="T32" fmla="*/ 20 w 22"/>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9"/>
                  </a:moveTo>
                  <a:cubicBezTo>
                    <a:pt x="20" y="8"/>
                    <a:pt x="19" y="8"/>
                    <a:pt x="18" y="8"/>
                  </a:cubicBezTo>
                  <a:cubicBezTo>
                    <a:pt x="17" y="8"/>
                    <a:pt x="16" y="7"/>
                    <a:pt x="15" y="7"/>
                  </a:cubicBezTo>
                  <a:cubicBezTo>
                    <a:pt x="12" y="7"/>
                    <a:pt x="10" y="8"/>
                    <a:pt x="9" y="10"/>
                  </a:cubicBezTo>
                  <a:cubicBezTo>
                    <a:pt x="8" y="12"/>
                    <a:pt x="7" y="14"/>
                    <a:pt x="7" y="17"/>
                  </a:cubicBezTo>
                  <a:cubicBezTo>
                    <a:pt x="7" y="39"/>
                    <a:pt x="7" y="39"/>
                    <a:pt x="7" y="39"/>
                  </a:cubicBezTo>
                  <a:cubicBezTo>
                    <a:pt x="0" y="39"/>
                    <a:pt x="0" y="39"/>
                    <a:pt x="0" y="39"/>
                  </a:cubicBezTo>
                  <a:cubicBezTo>
                    <a:pt x="0" y="1"/>
                    <a:pt x="0" y="1"/>
                    <a:pt x="0" y="1"/>
                  </a:cubicBezTo>
                  <a:cubicBezTo>
                    <a:pt x="7" y="1"/>
                    <a:pt x="7" y="1"/>
                    <a:pt x="7" y="1"/>
                  </a:cubicBezTo>
                  <a:cubicBezTo>
                    <a:pt x="7" y="5"/>
                    <a:pt x="7" y="5"/>
                    <a:pt x="7" y="5"/>
                  </a:cubicBezTo>
                  <a:cubicBezTo>
                    <a:pt x="8" y="4"/>
                    <a:pt x="8" y="3"/>
                    <a:pt x="9" y="3"/>
                  </a:cubicBezTo>
                  <a:cubicBezTo>
                    <a:pt x="9" y="2"/>
                    <a:pt x="10" y="2"/>
                    <a:pt x="11" y="1"/>
                  </a:cubicBezTo>
                  <a:cubicBezTo>
                    <a:pt x="11" y="1"/>
                    <a:pt x="12" y="1"/>
                    <a:pt x="13" y="0"/>
                  </a:cubicBezTo>
                  <a:cubicBezTo>
                    <a:pt x="14" y="0"/>
                    <a:pt x="15" y="0"/>
                    <a:pt x="16" y="0"/>
                  </a:cubicBezTo>
                  <a:cubicBezTo>
                    <a:pt x="17" y="0"/>
                    <a:pt x="19" y="0"/>
                    <a:pt x="20" y="1"/>
                  </a:cubicBezTo>
                  <a:cubicBezTo>
                    <a:pt x="21" y="1"/>
                    <a:pt x="22" y="1"/>
                    <a:pt x="22" y="2"/>
                  </a:cubicBezTo>
                  <a:lnTo>
                    <a:pt x="20"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0" name="Freeform 57">
              <a:extLst>
                <a:ext uri="{FF2B5EF4-FFF2-40B4-BE49-F238E27FC236}">
                  <a16:creationId xmlns:a16="http://schemas.microsoft.com/office/drawing/2014/main" id="{8B7E2806-AAFA-45B5-B801-55C79A927799}"/>
                </a:ext>
              </a:extLst>
            </p:cNvPr>
            <p:cNvSpPr>
              <a:spLocks/>
            </p:cNvSpPr>
            <p:nvPr userDrawn="1"/>
          </p:nvSpPr>
          <p:spPr bwMode="auto">
            <a:xfrm>
              <a:off x="1406591"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1" name="Freeform 58">
              <a:extLst>
                <a:ext uri="{FF2B5EF4-FFF2-40B4-BE49-F238E27FC236}">
                  <a16:creationId xmlns:a16="http://schemas.microsoft.com/office/drawing/2014/main" id="{7A49B80F-B4C0-4F31-9238-8123D3E20D16}"/>
                </a:ext>
              </a:extLst>
            </p:cNvPr>
            <p:cNvSpPr>
              <a:spLocks/>
            </p:cNvSpPr>
            <p:nvPr userDrawn="1"/>
          </p:nvSpPr>
          <p:spPr bwMode="auto">
            <a:xfrm>
              <a:off x="1485058" y="6383459"/>
              <a:ext cx="80211"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10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2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3" y="25"/>
                    <a:pt x="21" y="24"/>
                  </a:cubicBezTo>
                  <a:cubicBezTo>
                    <a:pt x="20" y="22"/>
                    <a:pt x="18" y="21"/>
                    <a:pt x="15" y="21"/>
                  </a:cubicBezTo>
                  <a:cubicBezTo>
                    <a:pt x="14" y="21"/>
                    <a:pt x="13" y="21"/>
                    <a:pt x="12" y="22"/>
                  </a:cubicBezTo>
                  <a:cubicBezTo>
                    <a:pt x="11" y="22"/>
                    <a:pt x="10" y="23"/>
                    <a:pt x="10" y="24"/>
                  </a:cubicBezTo>
                  <a:cubicBezTo>
                    <a:pt x="9" y="24"/>
                    <a:pt x="8" y="25"/>
                    <a:pt x="8" y="27"/>
                  </a:cubicBezTo>
                  <a:cubicBezTo>
                    <a:pt x="8"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9" y="17"/>
                    <a:pt x="9" y="17"/>
                  </a:cubicBezTo>
                  <a:cubicBezTo>
                    <a:pt x="10" y="16"/>
                    <a:pt x="11" y="16"/>
                    <a:pt x="12" y="15"/>
                  </a:cubicBezTo>
                  <a:cubicBezTo>
                    <a:pt x="12" y="15"/>
                    <a:pt x="13" y="15"/>
                    <a:pt x="14" y="14"/>
                  </a:cubicBezTo>
                  <a:cubicBezTo>
                    <a:pt x="15" y="14"/>
                    <a:pt x="16" y="14"/>
                    <a:pt x="17" y="14"/>
                  </a:cubicBezTo>
                  <a:cubicBezTo>
                    <a:pt x="19" y="14"/>
                    <a:pt x="21" y="14"/>
                    <a:pt x="23" y="15"/>
                  </a:cubicBezTo>
                  <a:cubicBezTo>
                    <a:pt x="25" y="16"/>
                    <a:pt x="26" y="17"/>
                    <a:pt x="27" y="18"/>
                  </a:cubicBezTo>
                  <a:cubicBezTo>
                    <a:pt x="29" y="20"/>
                    <a:pt x="29" y="22"/>
                    <a:pt x="30" y="24"/>
                  </a:cubicBezTo>
                  <a:cubicBezTo>
                    <a:pt x="31"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2" name="Freeform 59">
              <a:extLst>
                <a:ext uri="{FF2B5EF4-FFF2-40B4-BE49-F238E27FC236}">
                  <a16:creationId xmlns:a16="http://schemas.microsoft.com/office/drawing/2014/main" id="{9C60C45F-865F-4118-A4B0-174C696B472F}"/>
                </a:ext>
              </a:extLst>
            </p:cNvPr>
            <p:cNvSpPr>
              <a:spLocks noEditPoints="1"/>
            </p:cNvSpPr>
            <p:nvPr userDrawn="1"/>
          </p:nvSpPr>
          <p:spPr bwMode="auto">
            <a:xfrm>
              <a:off x="1582706" y="6418333"/>
              <a:ext cx="83698" cy="102879"/>
            </a:xfrm>
            <a:custGeom>
              <a:avLst/>
              <a:gdLst>
                <a:gd name="T0" fmla="*/ 33 w 33"/>
                <a:gd name="T1" fmla="*/ 19 h 40"/>
                <a:gd name="T2" fmla="*/ 33 w 33"/>
                <a:gd name="T3" fmla="*/ 21 h 40"/>
                <a:gd name="T4" fmla="*/ 33 w 33"/>
                <a:gd name="T5" fmla="*/ 23 h 40"/>
                <a:gd name="T6" fmla="*/ 8 w 33"/>
                <a:gd name="T7" fmla="*/ 23 h 40"/>
                <a:gd name="T8" fmla="*/ 9 w 33"/>
                <a:gd name="T9" fmla="*/ 28 h 40"/>
                <a:gd name="T10" fmla="*/ 11 w 33"/>
                <a:gd name="T11" fmla="*/ 31 h 40"/>
                <a:gd name="T12" fmla="*/ 14 w 33"/>
                <a:gd name="T13" fmla="*/ 33 h 40"/>
                <a:gd name="T14" fmla="*/ 17 w 33"/>
                <a:gd name="T15" fmla="*/ 33 h 40"/>
                <a:gd name="T16" fmla="*/ 20 w 33"/>
                <a:gd name="T17" fmla="*/ 33 h 40"/>
                <a:gd name="T18" fmla="*/ 22 w 33"/>
                <a:gd name="T19" fmla="*/ 32 h 40"/>
                <a:gd name="T20" fmla="*/ 24 w 33"/>
                <a:gd name="T21" fmla="*/ 32 h 40"/>
                <a:gd name="T22" fmla="*/ 26 w 33"/>
                <a:gd name="T23" fmla="*/ 30 h 40"/>
                <a:gd name="T24" fmla="*/ 30 w 33"/>
                <a:gd name="T25" fmla="*/ 35 h 40"/>
                <a:gd name="T26" fmla="*/ 27 w 33"/>
                <a:gd name="T27" fmla="*/ 37 h 40"/>
                <a:gd name="T28" fmla="*/ 25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2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6 w 33"/>
                <a:gd name="T63" fmla="*/ 17 h 40"/>
                <a:gd name="T64" fmla="*/ 25 w 33"/>
                <a:gd name="T65" fmla="*/ 13 h 40"/>
                <a:gd name="T66" fmla="*/ 23 w 33"/>
                <a:gd name="T67" fmla="*/ 10 h 40"/>
                <a:gd name="T68" fmla="*/ 21 w 33"/>
                <a:gd name="T69" fmla="*/ 8 h 40"/>
                <a:gd name="T70" fmla="*/ 17 w 33"/>
                <a:gd name="T71" fmla="*/ 7 h 40"/>
                <a:gd name="T72" fmla="*/ 13 w 33"/>
                <a:gd name="T73" fmla="*/ 8 h 40"/>
                <a:gd name="T74" fmla="*/ 11 w 33"/>
                <a:gd name="T75" fmla="*/ 9 h 40"/>
                <a:gd name="T76" fmla="*/ 9 w 33"/>
                <a:gd name="T77" fmla="*/ 12 h 40"/>
                <a:gd name="T78" fmla="*/ 8 w 33"/>
                <a:gd name="T79" fmla="*/ 17 h 40"/>
                <a:gd name="T80" fmla="*/ 26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8" y="23"/>
                    <a:pt x="8" y="23"/>
                    <a:pt x="8" y="23"/>
                  </a:cubicBezTo>
                  <a:cubicBezTo>
                    <a:pt x="8" y="25"/>
                    <a:pt x="8" y="26"/>
                    <a:pt x="9" y="28"/>
                  </a:cubicBezTo>
                  <a:cubicBezTo>
                    <a:pt x="10" y="29"/>
                    <a:pt x="10" y="30"/>
                    <a:pt x="11" y="31"/>
                  </a:cubicBezTo>
                  <a:cubicBezTo>
                    <a:pt x="12" y="32"/>
                    <a:pt x="13" y="32"/>
                    <a:pt x="14" y="33"/>
                  </a:cubicBezTo>
                  <a:cubicBezTo>
                    <a:pt x="15" y="33"/>
                    <a:pt x="16" y="33"/>
                    <a:pt x="17" y="33"/>
                  </a:cubicBezTo>
                  <a:cubicBezTo>
                    <a:pt x="18" y="33"/>
                    <a:pt x="19" y="33"/>
                    <a:pt x="20" y="33"/>
                  </a:cubicBezTo>
                  <a:cubicBezTo>
                    <a:pt x="20" y="33"/>
                    <a:pt x="21" y="33"/>
                    <a:pt x="22" y="32"/>
                  </a:cubicBezTo>
                  <a:cubicBezTo>
                    <a:pt x="23" y="32"/>
                    <a:pt x="23" y="32"/>
                    <a:pt x="24" y="32"/>
                  </a:cubicBezTo>
                  <a:cubicBezTo>
                    <a:pt x="24" y="31"/>
                    <a:pt x="25" y="31"/>
                    <a:pt x="26" y="30"/>
                  </a:cubicBezTo>
                  <a:cubicBezTo>
                    <a:pt x="30" y="35"/>
                    <a:pt x="30" y="35"/>
                    <a:pt x="30" y="35"/>
                  </a:cubicBezTo>
                  <a:cubicBezTo>
                    <a:pt x="29" y="36"/>
                    <a:pt x="28" y="37"/>
                    <a:pt x="27" y="37"/>
                  </a:cubicBezTo>
                  <a:cubicBezTo>
                    <a:pt x="27" y="38"/>
                    <a:pt x="26" y="38"/>
                    <a:pt x="25" y="39"/>
                  </a:cubicBezTo>
                  <a:cubicBezTo>
                    <a:pt x="24" y="39"/>
                    <a:pt x="22" y="40"/>
                    <a:pt x="21" y="40"/>
                  </a:cubicBezTo>
                  <a:cubicBezTo>
                    <a:pt x="20" y="40"/>
                    <a:pt x="18" y="40"/>
                    <a:pt x="17" y="40"/>
                  </a:cubicBezTo>
                  <a:cubicBezTo>
                    <a:pt x="15" y="40"/>
                    <a:pt x="14" y="40"/>
                    <a:pt x="12" y="39"/>
                  </a:cubicBezTo>
                  <a:cubicBezTo>
                    <a:pt x="11" y="39"/>
                    <a:pt x="10" y="38"/>
                    <a:pt x="8" y="38"/>
                  </a:cubicBezTo>
                  <a:cubicBezTo>
                    <a:pt x="7" y="37"/>
                    <a:pt x="6" y="36"/>
                    <a:pt x="5" y="35"/>
                  </a:cubicBezTo>
                  <a:cubicBezTo>
                    <a:pt x="4" y="34"/>
                    <a:pt x="4" y="33"/>
                    <a:pt x="3" y="31"/>
                  </a:cubicBezTo>
                  <a:cubicBezTo>
                    <a:pt x="2" y="30"/>
                    <a:pt x="1" y="28"/>
                    <a:pt x="1" y="26"/>
                  </a:cubicBezTo>
                  <a:cubicBezTo>
                    <a:pt x="1" y="24"/>
                    <a:pt x="0" y="22"/>
                    <a:pt x="0" y="20"/>
                  </a:cubicBezTo>
                  <a:cubicBezTo>
                    <a:pt x="0" y="17"/>
                    <a:pt x="1" y="14"/>
                    <a:pt x="2" y="12"/>
                  </a:cubicBezTo>
                  <a:cubicBezTo>
                    <a:pt x="2" y="9"/>
                    <a:pt x="4" y="7"/>
                    <a:pt x="5" y="5"/>
                  </a:cubicBezTo>
                  <a:cubicBezTo>
                    <a:pt x="6" y="4"/>
                    <a:pt x="8" y="2"/>
                    <a:pt x="10" y="1"/>
                  </a:cubicBezTo>
                  <a:cubicBezTo>
                    <a:pt x="12" y="1"/>
                    <a:pt x="15" y="0"/>
                    <a:pt x="17" y="0"/>
                  </a:cubicBezTo>
                  <a:cubicBezTo>
                    <a:pt x="20" y="0"/>
                    <a:pt x="22" y="1"/>
                    <a:pt x="24" y="2"/>
                  </a:cubicBezTo>
                  <a:cubicBezTo>
                    <a:pt x="26" y="3"/>
                    <a:pt x="28" y="4"/>
                    <a:pt x="29" y="6"/>
                  </a:cubicBezTo>
                  <a:cubicBezTo>
                    <a:pt x="31" y="8"/>
                    <a:pt x="32" y="10"/>
                    <a:pt x="32" y="12"/>
                  </a:cubicBezTo>
                  <a:cubicBezTo>
                    <a:pt x="33" y="14"/>
                    <a:pt x="33" y="17"/>
                    <a:pt x="33" y="19"/>
                  </a:cubicBezTo>
                  <a:close/>
                  <a:moveTo>
                    <a:pt x="26" y="17"/>
                  </a:moveTo>
                  <a:cubicBezTo>
                    <a:pt x="26" y="15"/>
                    <a:pt x="25" y="14"/>
                    <a:pt x="25" y="13"/>
                  </a:cubicBezTo>
                  <a:cubicBezTo>
                    <a:pt x="25" y="12"/>
                    <a:pt x="24" y="11"/>
                    <a:pt x="23" y="10"/>
                  </a:cubicBezTo>
                  <a:cubicBezTo>
                    <a:pt x="23" y="9"/>
                    <a:pt x="22" y="8"/>
                    <a:pt x="21" y="8"/>
                  </a:cubicBezTo>
                  <a:cubicBezTo>
                    <a:pt x="20" y="7"/>
                    <a:pt x="18" y="7"/>
                    <a:pt x="17" y="7"/>
                  </a:cubicBezTo>
                  <a:cubicBezTo>
                    <a:pt x="15" y="7"/>
                    <a:pt x="14" y="7"/>
                    <a:pt x="13" y="8"/>
                  </a:cubicBezTo>
                  <a:cubicBezTo>
                    <a:pt x="12" y="8"/>
                    <a:pt x="11" y="9"/>
                    <a:pt x="11" y="9"/>
                  </a:cubicBezTo>
                  <a:cubicBezTo>
                    <a:pt x="10" y="10"/>
                    <a:pt x="9" y="11"/>
                    <a:pt x="9" y="12"/>
                  </a:cubicBezTo>
                  <a:cubicBezTo>
                    <a:pt x="8" y="14"/>
                    <a:pt x="8" y="15"/>
                    <a:pt x="8" y="17"/>
                  </a:cubicBezTo>
                  <a:lnTo>
                    <a:pt x="26"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3" name="Freeform 60">
              <a:extLst>
                <a:ext uri="{FF2B5EF4-FFF2-40B4-BE49-F238E27FC236}">
                  <a16:creationId xmlns:a16="http://schemas.microsoft.com/office/drawing/2014/main" id="{15FBF980-B96C-472B-A46B-A731CA164E92}"/>
                </a:ext>
              </a:extLst>
            </p:cNvPr>
            <p:cNvSpPr>
              <a:spLocks/>
            </p:cNvSpPr>
            <p:nvPr userDrawn="1"/>
          </p:nvSpPr>
          <p:spPr bwMode="auto">
            <a:xfrm>
              <a:off x="1727435" y="6421821"/>
              <a:ext cx="122060" cy="97648"/>
            </a:xfrm>
            <a:custGeom>
              <a:avLst/>
              <a:gdLst>
                <a:gd name="T0" fmla="*/ 56 w 70"/>
                <a:gd name="T1" fmla="*/ 56 h 56"/>
                <a:gd name="T2" fmla="*/ 46 w 70"/>
                <a:gd name="T3" fmla="*/ 56 h 56"/>
                <a:gd name="T4" fmla="*/ 35 w 70"/>
                <a:gd name="T5" fmla="*/ 16 h 56"/>
                <a:gd name="T6" fmla="*/ 25 w 70"/>
                <a:gd name="T7" fmla="*/ 56 h 56"/>
                <a:gd name="T8" fmla="*/ 15 w 70"/>
                <a:gd name="T9" fmla="*/ 56 h 56"/>
                <a:gd name="T10" fmla="*/ 0 w 70"/>
                <a:gd name="T11" fmla="*/ 0 h 56"/>
                <a:gd name="T12" fmla="*/ 10 w 70"/>
                <a:gd name="T13" fmla="*/ 0 h 56"/>
                <a:gd name="T14" fmla="*/ 21 w 70"/>
                <a:gd name="T15" fmla="*/ 38 h 56"/>
                <a:gd name="T16" fmla="*/ 31 w 70"/>
                <a:gd name="T17" fmla="*/ 0 h 56"/>
                <a:gd name="T18" fmla="*/ 40 w 70"/>
                <a:gd name="T19" fmla="*/ 0 h 56"/>
                <a:gd name="T20" fmla="*/ 50 w 70"/>
                <a:gd name="T21" fmla="*/ 38 h 56"/>
                <a:gd name="T22" fmla="*/ 60 w 70"/>
                <a:gd name="T23" fmla="*/ 0 h 56"/>
                <a:gd name="T24" fmla="*/ 70 w 70"/>
                <a:gd name="T25" fmla="*/ 0 h 56"/>
                <a:gd name="T26" fmla="*/ 56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6" y="56"/>
                  </a:moveTo>
                  <a:lnTo>
                    <a:pt x="46" y="56"/>
                  </a:lnTo>
                  <a:lnTo>
                    <a:pt x="35" y="16"/>
                  </a:lnTo>
                  <a:lnTo>
                    <a:pt x="25" y="56"/>
                  </a:lnTo>
                  <a:lnTo>
                    <a:pt x="15" y="56"/>
                  </a:lnTo>
                  <a:lnTo>
                    <a:pt x="0" y="0"/>
                  </a:lnTo>
                  <a:lnTo>
                    <a:pt x="10" y="0"/>
                  </a:lnTo>
                  <a:lnTo>
                    <a:pt x="21" y="38"/>
                  </a:lnTo>
                  <a:lnTo>
                    <a:pt x="31" y="0"/>
                  </a:lnTo>
                  <a:lnTo>
                    <a:pt x="40" y="0"/>
                  </a:lnTo>
                  <a:lnTo>
                    <a:pt x="50" y="38"/>
                  </a:lnTo>
                  <a:lnTo>
                    <a:pt x="60" y="0"/>
                  </a:lnTo>
                  <a:lnTo>
                    <a:pt x="70" y="0"/>
                  </a:lnTo>
                  <a:lnTo>
                    <a:pt x="56"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4" name="Freeform 61">
              <a:extLst>
                <a:ext uri="{FF2B5EF4-FFF2-40B4-BE49-F238E27FC236}">
                  <a16:creationId xmlns:a16="http://schemas.microsoft.com/office/drawing/2014/main" id="{64F1DD18-05EE-4F9F-9E6B-E03C4C500F21}"/>
                </a:ext>
              </a:extLst>
            </p:cNvPr>
            <p:cNvSpPr>
              <a:spLocks noEditPoints="1"/>
            </p:cNvSpPr>
            <p:nvPr userDrawn="1"/>
          </p:nvSpPr>
          <p:spPr bwMode="auto">
            <a:xfrm>
              <a:off x="1859957" y="6418333"/>
              <a:ext cx="87186" cy="102879"/>
            </a:xfrm>
            <a:custGeom>
              <a:avLst/>
              <a:gdLst>
                <a:gd name="T0" fmla="*/ 34 w 34"/>
                <a:gd name="T1" fmla="*/ 20 h 40"/>
                <a:gd name="T2" fmla="*/ 33 w 34"/>
                <a:gd name="T3" fmla="*/ 28 h 40"/>
                <a:gd name="T4" fmla="*/ 29 w 34"/>
                <a:gd name="T5" fmla="*/ 35 h 40"/>
                <a:gd name="T6" fmla="*/ 24 w 34"/>
                <a:gd name="T7" fmla="*/ 39 h 40"/>
                <a:gd name="T8" fmla="*/ 17 w 34"/>
                <a:gd name="T9" fmla="*/ 40 h 40"/>
                <a:gd name="T10" fmla="*/ 10 w 34"/>
                <a:gd name="T11" fmla="*/ 39 h 40"/>
                <a:gd name="T12" fmla="*/ 5 w 34"/>
                <a:gd name="T13" fmla="*/ 35 h 40"/>
                <a:gd name="T14" fmla="*/ 1 w 34"/>
                <a:gd name="T15" fmla="*/ 28 h 40"/>
                <a:gd name="T16" fmla="*/ 0 w 34"/>
                <a:gd name="T17" fmla="*/ 20 h 40"/>
                <a:gd name="T18" fmla="*/ 1 w 34"/>
                <a:gd name="T19" fmla="*/ 12 h 40"/>
                <a:gd name="T20" fmla="*/ 5 w 34"/>
                <a:gd name="T21" fmla="*/ 5 h 40"/>
                <a:gd name="T22" fmla="*/ 11 w 34"/>
                <a:gd name="T23" fmla="*/ 1 h 40"/>
                <a:gd name="T24" fmla="*/ 17 w 34"/>
                <a:gd name="T25" fmla="*/ 0 h 40"/>
                <a:gd name="T26" fmla="*/ 24 w 34"/>
                <a:gd name="T27" fmla="*/ 1 h 40"/>
                <a:gd name="T28" fmla="*/ 29 w 34"/>
                <a:gd name="T29" fmla="*/ 5 h 40"/>
                <a:gd name="T30" fmla="*/ 33 w 34"/>
                <a:gd name="T31" fmla="*/ 12 h 40"/>
                <a:gd name="T32" fmla="*/ 34 w 34"/>
                <a:gd name="T33" fmla="*/ 20 h 40"/>
                <a:gd name="T34" fmla="*/ 27 w 34"/>
                <a:gd name="T35" fmla="*/ 20 h 40"/>
                <a:gd name="T36" fmla="*/ 26 w 34"/>
                <a:gd name="T37" fmla="*/ 15 h 40"/>
                <a:gd name="T38" fmla="*/ 24 w 34"/>
                <a:gd name="T39" fmla="*/ 11 h 40"/>
                <a:gd name="T40" fmla="*/ 21 w 34"/>
                <a:gd name="T41" fmla="*/ 8 h 40"/>
                <a:gd name="T42" fmla="*/ 17 w 34"/>
                <a:gd name="T43" fmla="*/ 7 h 40"/>
                <a:gd name="T44" fmla="*/ 13 w 34"/>
                <a:gd name="T45" fmla="*/ 8 h 40"/>
                <a:gd name="T46" fmla="*/ 10 w 34"/>
                <a:gd name="T47" fmla="*/ 11 h 40"/>
                <a:gd name="T48" fmla="*/ 8 w 34"/>
                <a:gd name="T49" fmla="*/ 15 h 40"/>
                <a:gd name="T50" fmla="*/ 8 w 34"/>
                <a:gd name="T51" fmla="*/ 20 h 40"/>
                <a:gd name="T52" fmla="*/ 8 w 34"/>
                <a:gd name="T53" fmla="*/ 26 h 40"/>
                <a:gd name="T54" fmla="*/ 10 w 34"/>
                <a:gd name="T55" fmla="*/ 30 h 40"/>
                <a:gd name="T56" fmla="*/ 13 w 34"/>
                <a:gd name="T57" fmla="*/ 32 h 40"/>
                <a:gd name="T58" fmla="*/ 17 w 34"/>
                <a:gd name="T59" fmla="*/ 33 h 40"/>
                <a:gd name="T60" fmla="*/ 21 w 34"/>
                <a:gd name="T61" fmla="*/ 32 h 40"/>
                <a:gd name="T62" fmla="*/ 24 w 34"/>
                <a:gd name="T63" fmla="*/ 29 h 40"/>
                <a:gd name="T64" fmla="*/ 26 w 34"/>
                <a:gd name="T65" fmla="*/ 25 h 40"/>
                <a:gd name="T66" fmla="*/ 27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20"/>
                  </a:moveTo>
                  <a:cubicBezTo>
                    <a:pt x="34" y="23"/>
                    <a:pt x="34" y="26"/>
                    <a:pt x="33" y="28"/>
                  </a:cubicBezTo>
                  <a:cubicBezTo>
                    <a:pt x="32" y="31"/>
                    <a:pt x="31" y="33"/>
                    <a:pt x="29" y="35"/>
                  </a:cubicBezTo>
                  <a:cubicBezTo>
                    <a:pt x="28" y="37"/>
                    <a:pt x="26" y="38"/>
                    <a:pt x="24" y="39"/>
                  </a:cubicBezTo>
                  <a:cubicBezTo>
                    <a:pt x="22" y="40"/>
                    <a:pt x="20" y="40"/>
                    <a:pt x="17" y="40"/>
                  </a:cubicBezTo>
                  <a:cubicBezTo>
                    <a:pt x="15" y="40"/>
                    <a:pt x="12" y="40"/>
                    <a:pt x="10" y="39"/>
                  </a:cubicBezTo>
                  <a:cubicBezTo>
                    <a:pt x="8" y="38"/>
                    <a:pt x="6" y="36"/>
                    <a:pt x="5" y="35"/>
                  </a:cubicBezTo>
                  <a:cubicBezTo>
                    <a:pt x="3" y="33"/>
                    <a:pt x="2" y="31"/>
                    <a:pt x="1" y="28"/>
                  </a:cubicBezTo>
                  <a:cubicBezTo>
                    <a:pt x="1" y="26"/>
                    <a:pt x="0" y="23"/>
                    <a:pt x="0" y="20"/>
                  </a:cubicBezTo>
                  <a:cubicBezTo>
                    <a:pt x="0" y="17"/>
                    <a:pt x="1" y="14"/>
                    <a:pt x="1" y="12"/>
                  </a:cubicBezTo>
                  <a:cubicBezTo>
                    <a:pt x="2" y="9"/>
                    <a:pt x="4" y="7"/>
                    <a:pt x="5" y="5"/>
                  </a:cubicBezTo>
                  <a:cubicBezTo>
                    <a:pt x="7" y="4"/>
                    <a:pt x="8" y="2"/>
                    <a:pt x="11" y="1"/>
                  </a:cubicBezTo>
                  <a:cubicBezTo>
                    <a:pt x="13" y="1"/>
                    <a:pt x="15" y="0"/>
                    <a:pt x="17" y="0"/>
                  </a:cubicBezTo>
                  <a:cubicBezTo>
                    <a:pt x="20" y="0"/>
                    <a:pt x="22" y="1"/>
                    <a:pt x="24" y="1"/>
                  </a:cubicBezTo>
                  <a:cubicBezTo>
                    <a:pt x="26" y="2"/>
                    <a:pt x="28" y="4"/>
                    <a:pt x="29" y="5"/>
                  </a:cubicBezTo>
                  <a:cubicBezTo>
                    <a:pt x="31" y="7"/>
                    <a:pt x="32" y="9"/>
                    <a:pt x="33" y="12"/>
                  </a:cubicBezTo>
                  <a:cubicBezTo>
                    <a:pt x="34" y="14"/>
                    <a:pt x="34" y="17"/>
                    <a:pt x="34" y="20"/>
                  </a:cubicBezTo>
                  <a:close/>
                  <a:moveTo>
                    <a:pt x="27" y="20"/>
                  </a:moveTo>
                  <a:cubicBezTo>
                    <a:pt x="27" y="18"/>
                    <a:pt x="27" y="16"/>
                    <a:pt x="26" y="15"/>
                  </a:cubicBezTo>
                  <a:cubicBezTo>
                    <a:pt x="26" y="13"/>
                    <a:pt x="25" y="12"/>
                    <a:pt x="24" y="11"/>
                  </a:cubicBezTo>
                  <a:cubicBezTo>
                    <a:pt x="23" y="10"/>
                    <a:pt x="22" y="9"/>
                    <a:pt x="21" y="8"/>
                  </a:cubicBezTo>
                  <a:cubicBezTo>
                    <a:pt x="20" y="8"/>
                    <a:pt x="18" y="7"/>
                    <a:pt x="17" y="7"/>
                  </a:cubicBezTo>
                  <a:cubicBezTo>
                    <a:pt x="16" y="7"/>
                    <a:pt x="14" y="8"/>
                    <a:pt x="13" y="8"/>
                  </a:cubicBezTo>
                  <a:cubicBezTo>
                    <a:pt x="12" y="9"/>
                    <a:pt x="11" y="10"/>
                    <a:pt x="10" y="11"/>
                  </a:cubicBezTo>
                  <a:cubicBezTo>
                    <a:pt x="9" y="12"/>
                    <a:pt x="9" y="13"/>
                    <a:pt x="8" y="15"/>
                  </a:cubicBezTo>
                  <a:cubicBezTo>
                    <a:pt x="8" y="16"/>
                    <a:pt x="8" y="18"/>
                    <a:pt x="8" y="20"/>
                  </a:cubicBezTo>
                  <a:cubicBezTo>
                    <a:pt x="8" y="22"/>
                    <a:pt x="8" y="24"/>
                    <a:pt x="8" y="26"/>
                  </a:cubicBezTo>
                  <a:cubicBezTo>
                    <a:pt x="9" y="27"/>
                    <a:pt x="10" y="28"/>
                    <a:pt x="10" y="30"/>
                  </a:cubicBezTo>
                  <a:cubicBezTo>
                    <a:pt x="11" y="31"/>
                    <a:pt x="12" y="32"/>
                    <a:pt x="13" y="32"/>
                  </a:cubicBezTo>
                  <a:cubicBezTo>
                    <a:pt x="15" y="33"/>
                    <a:pt x="16" y="33"/>
                    <a:pt x="17" y="33"/>
                  </a:cubicBezTo>
                  <a:cubicBezTo>
                    <a:pt x="19" y="33"/>
                    <a:pt x="20" y="33"/>
                    <a:pt x="21" y="32"/>
                  </a:cubicBezTo>
                  <a:cubicBezTo>
                    <a:pt x="22" y="31"/>
                    <a:pt x="23"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5" name="Freeform 62">
              <a:extLst>
                <a:ext uri="{FF2B5EF4-FFF2-40B4-BE49-F238E27FC236}">
                  <a16:creationId xmlns:a16="http://schemas.microsoft.com/office/drawing/2014/main" id="{6051CC00-BFF2-4334-9855-62AD588546F7}"/>
                </a:ext>
              </a:extLst>
            </p:cNvPr>
            <p:cNvSpPr>
              <a:spLocks/>
            </p:cNvSpPr>
            <p:nvPr userDrawn="1"/>
          </p:nvSpPr>
          <p:spPr bwMode="auto">
            <a:xfrm>
              <a:off x="1968067" y="6418333"/>
              <a:ext cx="57543" cy="101135"/>
            </a:xfrm>
            <a:custGeom>
              <a:avLst/>
              <a:gdLst>
                <a:gd name="T0" fmla="*/ 21 w 23"/>
                <a:gd name="T1" fmla="*/ 9 h 39"/>
                <a:gd name="T2" fmla="*/ 18 w 23"/>
                <a:gd name="T3" fmla="*/ 8 h 39"/>
                <a:gd name="T4" fmla="*/ 15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9 w 23"/>
                <a:gd name="T21" fmla="*/ 3 h 39"/>
                <a:gd name="T22" fmla="*/ 11 w 23"/>
                <a:gd name="T23" fmla="*/ 1 h 39"/>
                <a:gd name="T24" fmla="*/ 14 w 23"/>
                <a:gd name="T25" fmla="*/ 0 h 39"/>
                <a:gd name="T26" fmla="*/ 17 w 23"/>
                <a:gd name="T27" fmla="*/ 0 h 39"/>
                <a:gd name="T28" fmla="*/ 20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19" y="8"/>
                    <a:pt x="18" y="8"/>
                  </a:cubicBezTo>
                  <a:cubicBezTo>
                    <a:pt x="18" y="8"/>
                    <a:pt x="17" y="7"/>
                    <a:pt x="15" y="7"/>
                  </a:cubicBezTo>
                  <a:cubicBezTo>
                    <a:pt x="13" y="7"/>
                    <a:pt x="11" y="8"/>
                    <a:pt x="10" y="10"/>
                  </a:cubicBezTo>
                  <a:cubicBezTo>
                    <a:pt x="8"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9" y="3"/>
                  </a:cubicBezTo>
                  <a:cubicBezTo>
                    <a:pt x="10" y="2"/>
                    <a:pt x="11" y="2"/>
                    <a:pt x="11" y="1"/>
                  </a:cubicBezTo>
                  <a:cubicBezTo>
                    <a:pt x="12" y="1"/>
                    <a:pt x="13" y="1"/>
                    <a:pt x="14" y="0"/>
                  </a:cubicBezTo>
                  <a:cubicBezTo>
                    <a:pt x="15" y="0"/>
                    <a:pt x="16" y="0"/>
                    <a:pt x="17" y="0"/>
                  </a:cubicBezTo>
                  <a:cubicBezTo>
                    <a:pt x="18" y="0"/>
                    <a:pt x="19" y="0"/>
                    <a:pt x="20" y="1"/>
                  </a:cubicBezTo>
                  <a:cubicBezTo>
                    <a:pt x="21" y="1"/>
                    <a:pt x="22"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6" name="Freeform 63">
              <a:extLst>
                <a:ext uri="{FF2B5EF4-FFF2-40B4-BE49-F238E27FC236}">
                  <a16:creationId xmlns:a16="http://schemas.microsoft.com/office/drawing/2014/main" id="{905DD261-B224-46ED-8CEE-E8D180BA4B72}"/>
                </a:ext>
              </a:extLst>
            </p:cNvPr>
            <p:cNvSpPr>
              <a:spLocks/>
            </p:cNvSpPr>
            <p:nvPr userDrawn="1"/>
          </p:nvSpPr>
          <p:spPr bwMode="auto">
            <a:xfrm>
              <a:off x="2043046" y="6383459"/>
              <a:ext cx="19181" cy="136010"/>
            </a:xfrm>
            <a:custGeom>
              <a:avLst/>
              <a:gdLst>
                <a:gd name="T0" fmla="*/ 0 w 11"/>
                <a:gd name="T1" fmla="*/ 78 h 78"/>
                <a:gd name="T2" fmla="*/ 0 w 11"/>
                <a:gd name="T3" fmla="*/ 6 h 78"/>
                <a:gd name="T4" fmla="*/ 11 w 11"/>
                <a:gd name="T5" fmla="*/ 0 h 78"/>
                <a:gd name="T6" fmla="*/ 11 w 11"/>
                <a:gd name="T7" fmla="*/ 78 h 78"/>
                <a:gd name="T8" fmla="*/ 0 w 11"/>
                <a:gd name="T9" fmla="*/ 78 h 78"/>
              </a:gdLst>
              <a:ahLst/>
              <a:cxnLst>
                <a:cxn ang="0">
                  <a:pos x="T0" y="T1"/>
                </a:cxn>
                <a:cxn ang="0">
                  <a:pos x="T2" y="T3"/>
                </a:cxn>
                <a:cxn ang="0">
                  <a:pos x="T4" y="T5"/>
                </a:cxn>
                <a:cxn ang="0">
                  <a:pos x="T6" y="T7"/>
                </a:cxn>
                <a:cxn ang="0">
                  <a:pos x="T8" y="T9"/>
                </a:cxn>
              </a:cxnLst>
              <a:rect l="0" t="0" r="r" b="b"/>
              <a:pathLst>
                <a:path w="11" h="78">
                  <a:moveTo>
                    <a:pt x="0" y="78"/>
                  </a:moveTo>
                  <a:lnTo>
                    <a:pt x="0" y="6"/>
                  </a:lnTo>
                  <a:lnTo>
                    <a:pt x="11" y="0"/>
                  </a:lnTo>
                  <a:lnTo>
                    <a:pt x="11" y="78"/>
                  </a:lnTo>
                  <a:lnTo>
                    <a:pt x="0"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7" name="Freeform 64">
              <a:extLst>
                <a:ext uri="{FF2B5EF4-FFF2-40B4-BE49-F238E27FC236}">
                  <a16:creationId xmlns:a16="http://schemas.microsoft.com/office/drawing/2014/main" id="{A23129DF-0296-4CA9-9723-124682F0A70E}"/>
                </a:ext>
              </a:extLst>
            </p:cNvPr>
            <p:cNvSpPr>
              <a:spLocks noEditPoints="1"/>
            </p:cNvSpPr>
            <p:nvPr userDrawn="1"/>
          </p:nvSpPr>
          <p:spPr bwMode="auto">
            <a:xfrm>
              <a:off x="2084896" y="6383459"/>
              <a:ext cx="80211" cy="137753"/>
            </a:xfrm>
            <a:custGeom>
              <a:avLst/>
              <a:gdLst>
                <a:gd name="T0" fmla="*/ 24 w 32"/>
                <a:gd name="T1" fmla="*/ 53 h 54"/>
                <a:gd name="T2" fmla="*/ 24 w 32"/>
                <a:gd name="T3" fmla="*/ 50 h 54"/>
                <a:gd name="T4" fmla="*/ 22 w 32"/>
                <a:gd name="T5" fmla="*/ 51 h 54"/>
                <a:gd name="T6" fmla="*/ 20 w 32"/>
                <a:gd name="T7" fmla="*/ 53 h 54"/>
                <a:gd name="T8" fmla="*/ 17 w 32"/>
                <a:gd name="T9" fmla="*/ 54 h 54"/>
                <a:gd name="T10" fmla="*/ 14 w 32"/>
                <a:gd name="T11" fmla="*/ 54 h 54"/>
                <a:gd name="T12" fmla="*/ 9 w 32"/>
                <a:gd name="T13" fmla="*/ 53 h 54"/>
                <a:gd name="T14" fmla="*/ 4 w 32"/>
                <a:gd name="T15" fmla="*/ 49 h 54"/>
                <a:gd name="T16" fmla="*/ 1 w 32"/>
                <a:gd name="T17" fmla="*/ 43 h 54"/>
                <a:gd name="T18" fmla="*/ 0 w 32"/>
                <a:gd name="T19" fmla="*/ 33 h 54"/>
                <a:gd name="T20" fmla="*/ 1 w 32"/>
                <a:gd name="T21" fmla="*/ 25 h 54"/>
                <a:gd name="T22" fmla="*/ 4 w 32"/>
                <a:gd name="T23" fmla="*/ 19 h 54"/>
                <a:gd name="T24" fmla="*/ 9 w 32"/>
                <a:gd name="T25" fmla="*/ 15 h 54"/>
                <a:gd name="T26" fmla="*/ 15 w 32"/>
                <a:gd name="T27" fmla="*/ 14 h 54"/>
                <a:gd name="T28" fmla="*/ 18 w 32"/>
                <a:gd name="T29" fmla="*/ 14 h 54"/>
                <a:gd name="T30" fmla="*/ 20 w 32"/>
                <a:gd name="T31" fmla="*/ 15 h 54"/>
                <a:gd name="T32" fmla="*/ 22 w 32"/>
                <a:gd name="T33" fmla="*/ 17 h 54"/>
                <a:gd name="T34" fmla="*/ 24 w 32"/>
                <a:gd name="T35" fmla="*/ 18 h 54"/>
                <a:gd name="T36" fmla="*/ 24 w 32"/>
                <a:gd name="T37" fmla="*/ 4 h 54"/>
                <a:gd name="T38" fmla="*/ 32 w 32"/>
                <a:gd name="T39" fmla="*/ 0 h 54"/>
                <a:gd name="T40" fmla="*/ 32 w 32"/>
                <a:gd name="T41" fmla="*/ 53 h 54"/>
                <a:gd name="T42" fmla="*/ 24 w 32"/>
                <a:gd name="T43" fmla="*/ 53 h 54"/>
                <a:gd name="T44" fmla="*/ 24 w 32"/>
                <a:gd name="T45" fmla="*/ 26 h 54"/>
                <a:gd name="T46" fmla="*/ 23 w 32"/>
                <a:gd name="T47" fmla="*/ 24 h 54"/>
                <a:gd name="T48" fmla="*/ 21 w 32"/>
                <a:gd name="T49" fmla="*/ 23 h 54"/>
                <a:gd name="T50" fmla="*/ 18 w 32"/>
                <a:gd name="T51" fmla="*/ 22 h 54"/>
                <a:gd name="T52" fmla="*/ 15 w 32"/>
                <a:gd name="T53" fmla="*/ 21 h 54"/>
                <a:gd name="T54" fmla="*/ 9 w 32"/>
                <a:gd name="T55" fmla="*/ 24 h 54"/>
                <a:gd name="T56" fmla="*/ 7 w 32"/>
                <a:gd name="T57" fmla="*/ 33 h 54"/>
                <a:gd name="T58" fmla="*/ 8 w 32"/>
                <a:gd name="T59" fmla="*/ 39 h 54"/>
                <a:gd name="T60" fmla="*/ 9 w 32"/>
                <a:gd name="T61" fmla="*/ 44 h 54"/>
                <a:gd name="T62" fmla="*/ 12 w 32"/>
                <a:gd name="T63" fmla="*/ 46 h 54"/>
                <a:gd name="T64" fmla="*/ 16 w 32"/>
                <a:gd name="T65" fmla="*/ 47 h 54"/>
                <a:gd name="T66" fmla="*/ 18 w 32"/>
                <a:gd name="T67" fmla="*/ 47 h 54"/>
                <a:gd name="T68" fmla="*/ 21 w 32"/>
                <a:gd name="T69" fmla="*/ 46 h 54"/>
                <a:gd name="T70" fmla="*/ 23 w 32"/>
                <a:gd name="T71" fmla="*/ 44 h 54"/>
                <a:gd name="T72" fmla="*/ 24 w 32"/>
                <a:gd name="T73" fmla="*/ 42 h 54"/>
                <a:gd name="T74" fmla="*/ 24 w 32"/>
                <a:gd name="T75"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54">
                  <a:moveTo>
                    <a:pt x="24" y="53"/>
                  </a:moveTo>
                  <a:cubicBezTo>
                    <a:pt x="24" y="50"/>
                    <a:pt x="24" y="50"/>
                    <a:pt x="24" y="50"/>
                  </a:cubicBezTo>
                  <a:cubicBezTo>
                    <a:pt x="24" y="50"/>
                    <a:pt x="23" y="51"/>
                    <a:pt x="22" y="51"/>
                  </a:cubicBezTo>
                  <a:cubicBezTo>
                    <a:pt x="21" y="52"/>
                    <a:pt x="21" y="52"/>
                    <a:pt x="20" y="53"/>
                  </a:cubicBezTo>
                  <a:cubicBezTo>
                    <a:pt x="19" y="53"/>
                    <a:pt x="18" y="54"/>
                    <a:pt x="17" y="54"/>
                  </a:cubicBezTo>
                  <a:cubicBezTo>
                    <a:pt x="16" y="54"/>
                    <a:pt x="15" y="54"/>
                    <a:pt x="14" y="54"/>
                  </a:cubicBezTo>
                  <a:cubicBezTo>
                    <a:pt x="12" y="54"/>
                    <a:pt x="10" y="54"/>
                    <a:pt x="9" y="53"/>
                  </a:cubicBezTo>
                  <a:cubicBezTo>
                    <a:pt x="7" y="52"/>
                    <a:pt x="5" y="51"/>
                    <a:pt x="4" y="49"/>
                  </a:cubicBezTo>
                  <a:cubicBezTo>
                    <a:pt x="3" y="48"/>
                    <a:pt x="1" y="45"/>
                    <a:pt x="1" y="43"/>
                  </a:cubicBezTo>
                  <a:cubicBezTo>
                    <a:pt x="0" y="40"/>
                    <a:pt x="0" y="37"/>
                    <a:pt x="0" y="33"/>
                  </a:cubicBezTo>
                  <a:cubicBezTo>
                    <a:pt x="0" y="30"/>
                    <a:pt x="0" y="27"/>
                    <a:pt x="1" y="25"/>
                  </a:cubicBezTo>
                  <a:cubicBezTo>
                    <a:pt x="2" y="22"/>
                    <a:pt x="3" y="20"/>
                    <a:pt x="4" y="19"/>
                  </a:cubicBezTo>
                  <a:cubicBezTo>
                    <a:pt x="6" y="17"/>
                    <a:pt x="7" y="16"/>
                    <a:pt x="9" y="15"/>
                  </a:cubicBezTo>
                  <a:cubicBezTo>
                    <a:pt x="11" y="14"/>
                    <a:pt x="13" y="14"/>
                    <a:pt x="15" y="14"/>
                  </a:cubicBezTo>
                  <a:cubicBezTo>
                    <a:pt x="16" y="14"/>
                    <a:pt x="17" y="14"/>
                    <a:pt x="18" y="14"/>
                  </a:cubicBezTo>
                  <a:cubicBezTo>
                    <a:pt x="18" y="15"/>
                    <a:pt x="19" y="15"/>
                    <a:pt x="20" y="15"/>
                  </a:cubicBezTo>
                  <a:cubicBezTo>
                    <a:pt x="21" y="16"/>
                    <a:pt x="22" y="16"/>
                    <a:pt x="22" y="17"/>
                  </a:cubicBezTo>
                  <a:cubicBezTo>
                    <a:pt x="23" y="17"/>
                    <a:pt x="24" y="18"/>
                    <a:pt x="24" y="18"/>
                  </a:cubicBezTo>
                  <a:cubicBezTo>
                    <a:pt x="24" y="4"/>
                    <a:pt x="24" y="4"/>
                    <a:pt x="24" y="4"/>
                  </a:cubicBezTo>
                  <a:cubicBezTo>
                    <a:pt x="32" y="0"/>
                    <a:pt x="32" y="0"/>
                    <a:pt x="32" y="0"/>
                  </a:cubicBezTo>
                  <a:cubicBezTo>
                    <a:pt x="32" y="53"/>
                    <a:pt x="32" y="53"/>
                    <a:pt x="32" y="53"/>
                  </a:cubicBezTo>
                  <a:lnTo>
                    <a:pt x="24" y="53"/>
                  </a:lnTo>
                  <a:close/>
                  <a:moveTo>
                    <a:pt x="24" y="26"/>
                  </a:moveTo>
                  <a:cubicBezTo>
                    <a:pt x="24" y="26"/>
                    <a:pt x="23" y="25"/>
                    <a:pt x="23" y="24"/>
                  </a:cubicBezTo>
                  <a:cubicBezTo>
                    <a:pt x="22" y="24"/>
                    <a:pt x="22" y="23"/>
                    <a:pt x="21" y="23"/>
                  </a:cubicBezTo>
                  <a:cubicBezTo>
                    <a:pt x="20" y="22"/>
                    <a:pt x="19" y="22"/>
                    <a:pt x="18" y="22"/>
                  </a:cubicBezTo>
                  <a:cubicBezTo>
                    <a:pt x="17" y="21"/>
                    <a:pt x="16" y="21"/>
                    <a:pt x="15" y="21"/>
                  </a:cubicBezTo>
                  <a:cubicBezTo>
                    <a:pt x="13" y="21"/>
                    <a:pt x="11" y="22"/>
                    <a:pt x="9" y="24"/>
                  </a:cubicBezTo>
                  <a:cubicBezTo>
                    <a:pt x="8" y="26"/>
                    <a:pt x="7" y="29"/>
                    <a:pt x="7" y="33"/>
                  </a:cubicBezTo>
                  <a:cubicBezTo>
                    <a:pt x="7" y="36"/>
                    <a:pt x="7" y="38"/>
                    <a:pt x="8" y="39"/>
                  </a:cubicBezTo>
                  <a:cubicBezTo>
                    <a:pt x="8" y="41"/>
                    <a:pt x="9" y="43"/>
                    <a:pt x="9" y="44"/>
                  </a:cubicBezTo>
                  <a:cubicBezTo>
                    <a:pt x="10" y="45"/>
                    <a:pt x="11" y="46"/>
                    <a:pt x="12" y="46"/>
                  </a:cubicBezTo>
                  <a:cubicBezTo>
                    <a:pt x="13" y="47"/>
                    <a:pt x="14" y="47"/>
                    <a:pt x="16" y="47"/>
                  </a:cubicBezTo>
                  <a:cubicBezTo>
                    <a:pt x="17" y="47"/>
                    <a:pt x="18" y="47"/>
                    <a:pt x="18" y="47"/>
                  </a:cubicBezTo>
                  <a:cubicBezTo>
                    <a:pt x="19" y="46"/>
                    <a:pt x="20" y="46"/>
                    <a:pt x="21" y="46"/>
                  </a:cubicBezTo>
                  <a:cubicBezTo>
                    <a:pt x="21" y="45"/>
                    <a:pt x="22" y="45"/>
                    <a:pt x="23" y="44"/>
                  </a:cubicBezTo>
                  <a:cubicBezTo>
                    <a:pt x="23" y="43"/>
                    <a:pt x="24" y="43"/>
                    <a:pt x="24" y="42"/>
                  </a:cubicBezTo>
                  <a:lnTo>
                    <a:pt x="24"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8" name="Freeform 65">
              <a:extLst>
                <a:ext uri="{FF2B5EF4-FFF2-40B4-BE49-F238E27FC236}">
                  <a16:creationId xmlns:a16="http://schemas.microsoft.com/office/drawing/2014/main" id="{A2A2BF8E-DA3A-4AC0-B7EB-7CAABFC9E699}"/>
                </a:ext>
              </a:extLst>
            </p:cNvPr>
            <p:cNvSpPr>
              <a:spLocks/>
            </p:cNvSpPr>
            <p:nvPr userDrawn="1"/>
          </p:nvSpPr>
          <p:spPr bwMode="auto">
            <a:xfrm>
              <a:off x="2229624" y="6421821"/>
              <a:ext cx="122060" cy="97648"/>
            </a:xfrm>
            <a:custGeom>
              <a:avLst/>
              <a:gdLst>
                <a:gd name="T0" fmla="*/ 55 w 70"/>
                <a:gd name="T1" fmla="*/ 56 h 56"/>
                <a:gd name="T2" fmla="*/ 45 w 70"/>
                <a:gd name="T3" fmla="*/ 56 h 56"/>
                <a:gd name="T4" fmla="*/ 35 w 70"/>
                <a:gd name="T5" fmla="*/ 16 h 56"/>
                <a:gd name="T6" fmla="*/ 25 w 70"/>
                <a:gd name="T7" fmla="*/ 56 h 56"/>
                <a:gd name="T8" fmla="*/ 16 w 70"/>
                <a:gd name="T9" fmla="*/ 56 h 56"/>
                <a:gd name="T10" fmla="*/ 0 w 70"/>
                <a:gd name="T11" fmla="*/ 0 h 56"/>
                <a:gd name="T12" fmla="*/ 12 w 70"/>
                <a:gd name="T13" fmla="*/ 0 h 56"/>
                <a:gd name="T14" fmla="*/ 20 w 70"/>
                <a:gd name="T15" fmla="*/ 38 h 56"/>
                <a:gd name="T16" fmla="*/ 31 w 70"/>
                <a:gd name="T17" fmla="*/ 0 h 56"/>
                <a:gd name="T18" fmla="*/ 39 w 70"/>
                <a:gd name="T19" fmla="*/ 0 h 56"/>
                <a:gd name="T20" fmla="*/ 51 w 70"/>
                <a:gd name="T21" fmla="*/ 38 h 56"/>
                <a:gd name="T22" fmla="*/ 60 w 70"/>
                <a:gd name="T23" fmla="*/ 0 h 56"/>
                <a:gd name="T24" fmla="*/ 70 w 70"/>
                <a:gd name="T25" fmla="*/ 0 h 56"/>
                <a:gd name="T26" fmla="*/ 55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5" y="56"/>
                  </a:moveTo>
                  <a:lnTo>
                    <a:pt x="45" y="56"/>
                  </a:lnTo>
                  <a:lnTo>
                    <a:pt x="35" y="16"/>
                  </a:lnTo>
                  <a:lnTo>
                    <a:pt x="25" y="56"/>
                  </a:lnTo>
                  <a:lnTo>
                    <a:pt x="16" y="56"/>
                  </a:lnTo>
                  <a:lnTo>
                    <a:pt x="0" y="0"/>
                  </a:lnTo>
                  <a:lnTo>
                    <a:pt x="12" y="0"/>
                  </a:lnTo>
                  <a:lnTo>
                    <a:pt x="20" y="38"/>
                  </a:lnTo>
                  <a:lnTo>
                    <a:pt x="31" y="0"/>
                  </a:lnTo>
                  <a:lnTo>
                    <a:pt x="39" y="0"/>
                  </a:lnTo>
                  <a:lnTo>
                    <a:pt x="51" y="38"/>
                  </a:lnTo>
                  <a:lnTo>
                    <a:pt x="60" y="0"/>
                  </a:lnTo>
                  <a:lnTo>
                    <a:pt x="70" y="0"/>
                  </a:lnTo>
                  <a:lnTo>
                    <a:pt x="55"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9" name="Freeform 66">
              <a:extLst>
                <a:ext uri="{FF2B5EF4-FFF2-40B4-BE49-F238E27FC236}">
                  <a16:creationId xmlns:a16="http://schemas.microsoft.com/office/drawing/2014/main" id="{BEBFC1A4-92B9-418F-A0A9-2E210A37BCFF}"/>
                </a:ext>
              </a:extLst>
            </p:cNvPr>
            <p:cNvSpPr>
              <a:spLocks noEditPoints="1"/>
            </p:cNvSpPr>
            <p:nvPr userDrawn="1"/>
          </p:nvSpPr>
          <p:spPr bwMode="auto">
            <a:xfrm>
              <a:off x="2362147" y="6418333"/>
              <a:ext cx="88930" cy="102879"/>
            </a:xfrm>
            <a:custGeom>
              <a:avLst/>
              <a:gdLst>
                <a:gd name="T0" fmla="*/ 35 w 35"/>
                <a:gd name="T1" fmla="*/ 20 h 40"/>
                <a:gd name="T2" fmla="*/ 33 w 35"/>
                <a:gd name="T3" fmla="*/ 28 h 40"/>
                <a:gd name="T4" fmla="*/ 30 w 35"/>
                <a:gd name="T5" fmla="*/ 35 h 40"/>
                <a:gd name="T6" fmla="*/ 24 w 35"/>
                <a:gd name="T7" fmla="*/ 39 h 40"/>
                <a:gd name="T8" fmla="*/ 17 w 35"/>
                <a:gd name="T9" fmla="*/ 40 h 40"/>
                <a:gd name="T10" fmla="*/ 11 w 35"/>
                <a:gd name="T11" fmla="*/ 39 h 40"/>
                <a:gd name="T12" fmla="*/ 5 w 35"/>
                <a:gd name="T13" fmla="*/ 35 h 40"/>
                <a:gd name="T14" fmla="*/ 2 w 35"/>
                <a:gd name="T15" fmla="*/ 28 h 40"/>
                <a:gd name="T16" fmla="*/ 0 w 35"/>
                <a:gd name="T17" fmla="*/ 20 h 40"/>
                <a:gd name="T18" fmla="*/ 2 w 35"/>
                <a:gd name="T19" fmla="*/ 12 h 40"/>
                <a:gd name="T20" fmla="*/ 5 w 35"/>
                <a:gd name="T21" fmla="*/ 5 h 40"/>
                <a:gd name="T22" fmla="*/ 11 w 35"/>
                <a:gd name="T23" fmla="*/ 1 h 40"/>
                <a:gd name="T24" fmla="*/ 18 w 35"/>
                <a:gd name="T25" fmla="*/ 0 h 40"/>
                <a:gd name="T26" fmla="*/ 24 w 35"/>
                <a:gd name="T27" fmla="*/ 1 h 40"/>
                <a:gd name="T28" fmla="*/ 30 w 35"/>
                <a:gd name="T29" fmla="*/ 5 h 40"/>
                <a:gd name="T30" fmla="*/ 33 w 35"/>
                <a:gd name="T31" fmla="*/ 12 h 40"/>
                <a:gd name="T32" fmla="*/ 35 w 35"/>
                <a:gd name="T33" fmla="*/ 20 h 40"/>
                <a:gd name="T34" fmla="*/ 27 w 35"/>
                <a:gd name="T35" fmla="*/ 20 h 40"/>
                <a:gd name="T36" fmla="*/ 26 w 35"/>
                <a:gd name="T37" fmla="*/ 15 h 40"/>
                <a:gd name="T38" fmla="*/ 24 w 35"/>
                <a:gd name="T39" fmla="*/ 11 h 40"/>
                <a:gd name="T40" fmla="*/ 21 w 35"/>
                <a:gd name="T41" fmla="*/ 8 h 40"/>
                <a:gd name="T42" fmla="*/ 17 w 35"/>
                <a:gd name="T43" fmla="*/ 7 h 40"/>
                <a:gd name="T44" fmla="*/ 13 w 35"/>
                <a:gd name="T45" fmla="*/ 8 h 40"/>
                <a:gd name="T46" fmla="*/ 10 w 35"/>
                <a:gd name="T47" fmla="*/ 11 h 40"/>
                <a:gd name="T48" fmla="*/ 9 w 35"/>
                <a:gd name="T49" fmla="*/ 15 h 40"/>
                <a:gd name="T50" fmla="*/ 8 w 35"/>
                <a:gd name="T51" fmla="*/ 20 h 40"/>
                <a:gd name="T52" fmla="*/ 9 w 35"/>
                <a:gd name="T53" fmla="*/ 26 h 40"/>
                <a:gd name="T54" fmla="*/ 11 w 35"/>
                <a:gd name="T55" fmla="*/ 30 h 40"/>
                <a:gd name="T56" fmla="*/ 14 w 35"/>
                <a:gd name="T57" fmla="*/ 32 h 40"/>
                <a:gd name="T58" fmla="*/ 18 w 35"/>
                <a:gd name="T59" fmla="*/ 33 h 40"/>
                <a:gd name="T60" fmla="*/ 21 w 35"/>
                <a:gd name="T61" fmla="*/ 32 h 40"/>
                <a:gd name="T62" fmla="*/ 24 w 35"/>
                <a:gd name="T63" fmla="*/ 29 h 40"/>
                <a:gd name="T64" fmla="*/ 26 w 35"/>
                <a:gd name="T65" fmla="*/ 25 h 40"/>
                <a:gd name="T66" fmla="*/ 27 w 35"/>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0">
                  <a:moveTo>
                    <a:pt x="35" y="20"/>
                  </a:moveTo>
                  <a:cubicBezTo>
                    <a:pt x="35" y="23"/>
                    <a:pt x="34" y="26"/>
                    <a:pt x="33" y="28"/>
                  </a:cubicBezTo>
                  <a:cubicBezTo>
                    <a:pt x="32" y="31"/>
                    <a:pt x="31" y="33"/>
                    <a:pt x="30" y="35"/>
                  </a:cubicBezTo>
                  <a:cubicBezTo>
                    <a:pt x="28" y="37"/>
                    <a:pt x="26" y="38"/>
                    <a:pt x="24" y="39"/>
                  </a:cubicBezTo>
                  <a:cubicBezTo>
                    <a:pt x="22" y="40"/>
                    <a:pt x="20" y="40"/>
                    <a:pt x="17" y="40"/>
                  </a:cubicBezTo>
                  <a:cubicBezTo>
                    <a:pt x="15" y="40"/>
                    <a:pt x="13" y="40"/>
                    <a:pt x="11" y="39"/>
                  </a:cubicBezTo>
                  <a:cubicBezTo>
                    <a:pt x="8" y="38"/>
                    <a:pt x="7" y="36"/>
                    <a:pt x="5" y="35"/>
                  </a:cubicBezTo>
                  <a:cubicBezTo>
                    <a:pt x="4" y="33"/>
                    <a:pt x="2" y="31"/>
                    <a:pt x="2" y="28"/>
                  </a:cubicBezTo>
                  <a:cubicBezTo>
                    <a:pt x="1" y="26"/>
                    <a:pt x="0" y="23"/>
                    <a:pt x="0" y="20"/>
                  </a:cubicBezTo>
                  <a:cubicBezTo>
                    <a:pt x="0" y="17"/>
                    <a:pt x="1" y="14"/>
                    <a:pt x="2" y="12"/>
                  </a:cubicBezTo>
                  <a:cubicBezTo>
                    <a:pt x="3" y="9"/>
                    <a:pt x="4" y="7"/>
                    <a:pt x="5" y="5"/>
                  </a:cubicBezTo>
                  <a:cubicBezTo>
                    <a:pt x="7" y="4"/>
                    <a:pt x="9" y="2"/>
                    <a:pt x="11" y="1"/>
                  </a:cubicBezTo>
                  <a:cubicBezTo>
                    <a:pt x="13" y="1"/>
                    <a:pt x="15" y="0"/>
                    <a:pt x="18" y="0"/>
                  </a:cubicBezTo>
                  <a:cubicBezTo>
                    <a:pt x="20" y="0"/>
                    <a:pt x="22" y="1"/>
                    <a:pt x="24" y="1"/>
                  </a:cubicBezTo>
                  <a:cubicBezTo>
                    <a:pt x="26" y="2"/>
                    <a:pt x="28" y="4"/>
                    <a:pt x="30" y="5"/>
                  </a:cubicBezTo>
                  <a:cubicBezTo>
                    <a:pt x="31" y="7"/>
                    <a:pt x="32" y="9"/>
                    <a:pt x="33" y="12"/>
                  </a:cubicBezTo>
                  <a:cubicBezTo>
                    <a:pt x="34" y="14"/>
                    <a:pt x="35" y="17"/>
                    <a:pt x="35" y="20"/>
                  </a:cubicBezTo>
                  <a:close/>
                  <a:moveTo>
                    <a:pt x="27" y="20"/>
                  </a:moveTo>
                  <a:cubicBezTo>
                    <a:pt x="27" y="18"/>
                    <a:pt x="27" y="16"/>
                    <a:pt x="26" y="15"/>
                  </a:cubicBezTo>
                  <a:cubicBezTo>
                    <a:pt x="26" y="13"/>
                    <a:pt x="25" y="12"/>
                    <a:pt x="24" y="11"/>
                  </a:cubicBezTo>
                  <a:cubicBezTo>
                    <a:pt x="24" y="10"/>
                    <a:pt x="23" y="9"/>
                    <a:pt x="21" y="8"/>
                  </a:cubicBezTo>
                  <a:cubicBezTo>
                    <a:pt x="20" y="8"/>
                    <a:pt x="19" y="7"/>
                    <a:pt x="17" y="7"/>
                  </a:cubicBezTo>
                  <a:cubicBezTo>
                    <a:pt x="16" y="7"/>
                    <a:pt x="14" y="8"/>
                    <a:pt x="13" y="8"/>
                  </a:cubicBezTo>
                  <a:cubicBezTo>
                    <a:pt x="12" y="9"/>
                    <a:pt x="11" y="10"/>
                    <a:pt x="10" y="11"/>
                  </a:cubicBezTo>
                  <a:cubicBezTo>
                    <a:pt x="10" y="12"/>
                    <a:pt x="9" y="13"/>
                    <a:pt x="9" y="15"/>
                  </a:cubicBezTo>
                  <a:cubicBezTo>
                    <a:pt x="8" y="16"/>
                    <a:pt x="8" y="18"/>
                    <a:pt x="8" y="20"/>
                  </a:cubicBezTo>
                  <a:cubicBezTo>
                    <a:pt x="8" y="22"/>
                    <a:pt x="8" y="24"/>
                    <a:pt x="9" y="26"/>
                  </a:cubicBezTo>
                  <a:cubicBezTo>
                    <a:pt x="9" y="27"/>
                    <a:pt x="10" y="28"/>
                    <a:pt x="11" y="30"/>
                  </a:cubicBezTo>
                  <a:cubicBezTo>
                    <a:pt x="11" y="31"/>
                    <a:pt x="12" y="32"/>
                    <a:pt x="14" y="32"/>
                  </a:cubicBezTo>
                  <a:cubicBezTo>
                    <a:pt x="15" y="33"/>
                    <a:pt x="16" y="33"/>
                    <a:pt x="18" y="33"/>
                  </a:cubicBezTo>
                  <a:cubicBezTo>
                    <a:pt x="19" y="33"/>
                    <a:pt x="20" y="33"/>
                    <a:pt x="21" y="32"/>
                  </a:cubicBezTo>
                  <a:cubicBezTo>
                    <a:pt x="23" y="31"/>
                    <a:pt x="24"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0" name="Freeform 67">
              <a:extLst>
                <a:ext uri="{FF2B5EF4-FFF2-40B4-BE49-F238E27FC236}">
                  <a16:creationId xmlns:a16="http://schemas.microsoft.com/office/drawing/2014/main" id="{A28B9FD0-8354-4DD6-856A-157C5F8768EB}"/>
                </a:ext>
              </a:extLst>
            </p:cNvPr>
            <p:cNvSpPr>
              <a:spLocks/>
            </p:cNvSpPr>
            <p:nvPr userDrawn="1"/>
          </p:nvSpPr>
          <p:spPr bwMode="auto">
            <a:xfrm>
              <a:off x="2468514" y="6418333"/>
              <a:ext cx="59286" cy="101135"/>
            </a:xfrm>
            <a:custGeom>
              <a:avLst/>
              <a:gdLst>
                <a:gd name="T0" fmla="*/ 21 w 23"/>
                <a:gd name="T1" fmla="*/ 9 h 39"/>
                <a:gd name="T2" fmla="*/ 19 w 23"/>
                <a:gd name="T3" fmla="*/ 8 h 39"/>
                <a:gd name="T4" fmla="*/ 16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10 w 23"/>
                <a:gd name="T21" fmla="*/ 3 h 39"/>
                <a:gd name="T22" fmla="*/ 12 w 23"/>
                <a:gd name="T23" fmla="*/ 1 h 39"/>
                <a:gd name="T24" fmla="*/ 14 w 23"/>
                <a:gd name="T25" fmla="*/ 0 h 39"/>
                <a:gd name="T26" fmla="*/ 17 w 23"/>
                <a:gd name="T27" fmla="*/ 0 h 39"/>
                <a:gd name="T28" fmla="*/ 21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20" y="8"/>
                    <a:pt x="19" y="8"/>
                  </a:cubicBezTo>
                  <a:cubicBezTo>
                    <a:pt x="18" y="8"/>
                    <a:pt x="17" y="7"/>
                    <a:pt x="16" y="7"/>
                  </a:cubicBezTo>
                  <a:cubicBezTo>
                    <a:pt x="13" y="7"/>
                    <a:pt x="11" y="8"/>
                    <a:pt x="10" y="10"/>
                  </a:cubicBezTo>
                  <a:cubicBezTo>
                    <a:pt x="9"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10" y="3"/>
                  </a:cubicBezTo>
                  <a:cubicBezTo>
                    <a:pt x="10" y="2"/>
                    <a:pt x="11" y="2"/>
                    <a:pt x="12" y="1"/>
                  </a:cubicBezTo>
                  <a:cubicBezTo>
                    <a:pt x="12" y="1"/>
                    <a:pt x="13" y="1"/>
                    <a:pt x="14" y="0"/>
                  </a:cubicBezTo>
                  <a:cubicBezTo>
                    <a:pt x="15" y="0"/>
                    <a:pt x="16" y="0"/>
                    <a:pt x="17" y="0"/>
                  </a:cubicBezTo>
                  <a:cubicBezTo>
                    <a:pt x="18" y="0"/>
                    <a:pt x="20" y="0"/>
                    <a:pt x="21" y="1"/>
                  </a:cubicBezTo>
                  <a:cubicBezTo>
                    <a:pt x="22" y="1"/>
                    <a:pt x="23"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1" name="Freeform 68">
              <a:extLst>
                <a:ext uri="{FF2B5EF4-FFF2-40B4-BE49-F238E27FC236}">
                  <a16:creationId xmlns:a16="http://schemas.microsoft.com/office/drawing/2014/main" id="{83D3DEEE-A610-48BE-BADD-6BA188B5B86D}"/>
                </a:ext>
              </a:extLst>
            </p:cNvPr>
            <p:cNvSpPr>
              <a:spLocks/>
            </p:cNvSpPr>
            <p:nvPr userDrawn="1"/>
          </p:nvSpPr>
          <p:spPr bwMode="auto">
            <a:xfrm>
              <a:off x="2545237" y="6383459"/>
              <a:ext cx="76723" cy="136010"/>
            </a:xfrm>
            <a:custGeom>
              <a:avLst/>
              <a:gdLst>
                <a:gd name="T0" fmla="*/ 31 w 44"/>
                <a:gd name="T1" fmla="*/ 78 h 78"/>
                <a:gd name="T2" fmla="*/ 19 w 44"/>
                <a:gd name="T3" fmla="*/ 50 h 78"/>
                <a:gd name="T4" fmla="*/ 10 w 44"/>
                <a:gd name="T5" fmla="*/ 61 h 78"/>
                <a:gd name="T6" fmla="*/ 10 w 44"/>
                <a:gd name="T7" fmla="*/ 78 h 78"/>
                <a:gd name="T8" fmla="*/ 0 w 44"/>
                <a:gd name="T9" fmla="*/ 78 h 78"/>
                <a:gd name="T10" fmla="*/ 0 w 44"/>
                <a:gd name="T11" fmla="*/ 6 h 78"/>
                <a:gd name="T12" fmla="*/ 10 w 44"/>
                <a:gd name="T13" fmla="*/ 0 h 78"/>
                <a:gd name="T14" fmla="*/ 10 w 44"/>
                <a:gd name="T15" fmla="*/ 47 h 78"/>
                <a:gd name="T16" fmla="*/ 28 w 44"/>
                <a:gd name="T17" fmla="*/ 22 h 78"/>
                <a:gd name="T18" fmla="*/ 41 w 44"/>
                <a:gd name="T19" fmla="*/ 22 h 78"/>
                <a:gd name="T20" fmla="*/ 26 w 44"/>
                <a:gd name="T21" fmla="*/ 41 h 78"/>
                <a:gd name="T22" fmla="*/ 44 w 44"/>
                <a:gd name="T23" fmla="*/ 78 h 78"/>
                <a:gd name="T24" fmla="*/ 31 w 44"/>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78">
                  <a:moveTo>
                    <a:pt x="31" y="78"/>
                  </a:moveTo>
                  <a:lnTo>
                    <a:pt x="19" y="50"/>
                  </a:lnTo>
                  <a:lnTo>
                    <a:pt x="10" y="61"/>
                  </a:lnTo>
                  <a:lnTo>
                    <a:pt x="10" y="78"/>
                  </a:lnTo>
                  <a:lnTo>
                    <a:pt x="0" y="78"/>
                  </a:lnTo>
                  <a:lnTo>
                    <a:pt x="0" y="6"/>
                  </a:lnTo>
                  <a:lnTo>
                    <a:pt x="10" y="0"/>
                  </a:lnTo>
                  <a:lnTo>
                    <a:pt x="10" y="47"/>
                  </a:lnTo>
                  <a:lnTo>
                    <a:pt x="28" y="22"/>
                  </a:lnTo>
                  <a:lnTo>
                    <a:pt x="41" y="22"/>
                  </a:lnTo>
                  <a:lnTo>
                    <a:pt x="26" y="41"/>
                  </a:lnTo>
                  <a:lnTo>
                    <a:pt x="44" y="78"/>
                  </a:lnTo>
                  <a:lnTo>
                    <a:pt x="31"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2" name="Freeform 69">
              <a:extLst>
                <a:ext uri="{FF2B5EF4-FFF2-40B4-BE49-F238E27FC236}">
                  <a16:creationId xmlns:a16="http://schemas.microsoft.com/office/drawing/2014/main" id="{463C7ADB-C654-4D24-9055-0B6003A770A3}"/>
                </a:ext>
              </a:extLst>
            </p:cNvPr>
            <p:cNvSpPr>
              <a:spLocks/>
            </p:cNvSpPr>
            <p:nvPr userDrawn="1"/>
          </p:nvSpPr>
          <p:spPr bwMode="auto">
            <a:xfrm>
              <a:off x="2628936" y="6418333"/>
              <a:ext cx="74980" cy="102879"/>
            </a:xfrm>
            <a:custGeom>
              <a:avLst/>
              <a:gdLst>
                <a:gd name="T0" fmla="*/ 28 w 29"/>
                <a:gd name="T1" fmla="*/ 4 h 40"/>
                <a:gd name="T2" fmla="*/ 25 w 29"/>
                <a:gd name="T3" fmla="*/ 10 h 40"/>
                <a:gd name="T4" fmla="*/ 20 w 29"/>
                <a:gd name="T5" fmla="*/ 8 h 40"/>
                <a:gd name="T6" fmla="*/ 15 w 29"/>
                <a:gd name="T7" fmla="*/ 7 h 40"/>
                <a:gd name="T8" fmla="*/ 11 w 29"/>
                <a:gd name="T9" fmla="*/ 8 h 40"/>
                <a:gd name="T10" fmla="*/ 9 w 29"/>
                <a:gd name="T11" fmla="*/ 10 h 40"/>
                <a:gd name="T12" fmla="*/ 10 w 29"/>
                <a:gd name="T13" fmla="*/ 12 h 40"/>
                <a:gd name="T14" fmla="*/ 11 w 29"/>
                <a:gd name="T15" fmla="*/ 13 h 40"/>
                <a:gd name="T16" fmla="*/ 13 w 29"/>
                <a:gd name="T17" fmla="*/ 14 h 40"/>
                <a:gd name="T18" fmla="*/ 17 w 29"/>
                <a:gd name="T19" fmla="*/ 16 h 40"/>
                <a:gd name="T20" fmla="*/ 22 w 29"/>
                <a:gd name="T21" fmla="*/ 18 h 40"/>
                <a:gd name="T22" fmla="*/ 26 w 29"/>
                <a:gd name="T23" fmla="*/ 21 h 40"/>
                <a:gd name="T24" fmla="*/ 29 w 29"/>
                <a:gd name="T25" fmla="*/ 24 h 40"/>
                <a:gd name="T26" fmla="*/ 29 w 29"/>
                <a:gd name="T27" fmla="*/ 29 h 40"/>
                <a:gd name="T28" fmla="*/ 28 w 29"/>
                <a:gd name="T29" fmla="*/ 34 h 40"/>
                <a:gd name="T30" fmla="*/ 25 w 29"/>
                <a:gd name="T31" fmla="*/ 38 h 40"/>
                <a:gd name="T32" fmla="*/ 21 w 29"/>
                <a:gd name="T33" fmla="*/ 40 h 40"/>
                <a:gd name="T34" fmla="*/ 15 w 29"/>
                <a:gd name="T35" fmla="*/ 40 h 40"/>
                <a:gd name="T36" fmla="*/ 7 w 29"/>
                <a:gd name="T37" fmla="*/ 39 h 40"/>
                <a:gd name="T38" fmla="*/ 0 w 29"/>
                <a:gd name="T39" fmla="*/ 35 h 40"/>
                <a:gd name="T40" fmla="*/ 4 w 29"/>
                <a:gd name="T41" fmla="*/ 30 h 40"/>
                <a:gd name="T42" fmla="*/ 9 w 29"/>
                <a:gd name="T43" fmla="*/ 32 h 40"/>
                <a:gd name="T44" fmla="*/ 15 w 29"/>
                <a:gd name="T45" fmla="*/ 33 h 40"/>
                <a:gd name="T46" fmla="*/ 20 w 29"/>
                <a:gd name="T47" fmla="*/ 32 h 40"/>
                <a:gd name="T48" fmla="*/ 22 w 29"/>
                <a:gd name="T49" fmla="*/ 29 h 40"/>
                <a:gd name="T50" fmla="*/ 21 w 29"/>
                <a:gd name="T51" fmla="*/ 27 h 40"/>
                <a:gd name="T52" fmla="*/ 20 w 29"/>
                <a:gd name="T53" fmla="*/ 26 h 40"/>
                <a:gd name="T54" fmla="*/ 17 w 29"/>
                <a:gd name="T55" fmla="*/ 24 h 40"/>
                <a:gd name="T56" fmla="*/ 13 w 29"/>
                <a:gd name="T57" fmla="*/ 23 h 40"/>
                <a:gd name="T58" fmla="*/ 8 w 29"/>
                <a:gd name="T59" fmla="*/ 20 h 40"/>
                <a:gd name="T60" fmla="*/ 4 w 29"/>
                <a:gd name="T61" fmla="*/ 18 h 40"/>
                <a:gd name="T62" fmla="*/ 2 w 29"/>
                <a:gd name="T63" fmla="*/ 15 h 40"/>
                <a:gd name="T64" fmla="*/ 2 w 29"/>
                <a:gd name="T65" fmla="*/ 11 h 40"/>
                <a:gd name="T66" fmla="*/ 3 w 29"/>
                <a:gd name="T67" fmla="*/ 6 h 40"/>
                <a:gd name="T68" fmla="*/ 6 w 29"/>
                <a:gd name="T69" fmla="*/ 3 h 40"/>
                <a:gd name="T70" fmla="*/ 10 w 29"/>
                <a:gd name="T71" fmla="*/ 1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5" y="10"/>
                    <a:pt x="25" y="10"/>
                    <a:pt x="25" y="10"/>
                  </a:cubicBezTo>
                  <a:cubicBezTo>
                    <a:pt x="23" y="9"/>
                    <a:pt x="22" y="8"/>
                    <a:pt x="20" y="8"/>
                  </a:cubicBezTo>
                  <a:cubicBezTo>
                    <a:pt x="18" y="7"/>
                    <a:pt x="17" y="7"/>
                    <a:pt x="15" y="7"/>
                  </a:cubicBezTo>
                  <a:cubicBezTo>
                    <a:pt x="13" y="7"/>
                    <a:pt x="12" y="7"/>
                    <a:pt x="11" y="8"/>
                  </a:cubicBezTo>
                  <a:cubicBezTo>
                    <a:pt x="10" y="8"/>
                    <a:pt x="9" y="9"/>
                    <a:pt x="9" y="10"/>
                  </a:cubicBezTo>
                  <a:cubicBezTo>
                    <a:pt x="9" y="11"/>
                    <a:pt x="10" y="11"/>
                    <a:pt x="10" y="12"/>
                  </a:cubicBezTo>
                  <a:cubicBezTo>
                    <a:pt x="10" y="12"/>
                    <a:pt x="10" y="13"/>
                    <a:pt x="11" y="13"/>
                  </a:cubicBezTo>
                  <a:cubicBezTo>
                    <a:pt x="11" y="13"/>
                    <a:pt x="12" y="14"/>
                    <a:pt x="13" y="14"/>
                  </a:cubicBezTo>
                  <a:cubicBezTo>
                    <a:pt x="14" y="15"/>
                    <a:pt x="15" y="15"/>
                    <a:pt x="17" y="16"/>
                  </a:cubicBezTo>
                  <a:cubicBezTo>
                    <a:pt x="19" y="17"/>
                    <a:pt x="21" y="18"/>
                    <a:pt x="22" y="18"/>
                  </a:cubicBezTo>
                  <a:cubicBezTo>
                    <a:pt x="24" y="19"/>
                    <a:pt x="25" y="20"/>
                    <a:pt x="26" y="21"/>
                  </a:cubicBezTo>
                  <a:cubicBezTo>
                    <a:pt x="27" y="22"/>
                    <a:pt x="28" y="23"/>
                    <a:pt x="29" y="24"/>
                  </a:cubicBezTo>
                  <a:cubicBezTo>
                    <a:pt x="29" y="25"/>
                    <a:pt x="29" y="27"/>
                    <a:pt x="29" y="29"/>
                  </a:cubicBezTo>
                  <a:cubicBezTo>
                    <a:pt x="29" y="31"/>
                    <a:pt x="29" y="33"/>
                    <a:pt x="28" y="34"/>
                  </a:cubicBezTo>
                  <a:cubicBezTo>
                    <a:pt x="28" y="36"/>
                    <a:pt x="26" y="37"/>
                    <a:pt x="25" y="38"/>
                  </a:cubicBezTo>
                  <a:cubicBezTo>
                    <a:pt x="24" y="39"/>
                    <a:pt x="22" y="39"/>
                    <a:pt x="21" y="40"/>
                  </a:cubicBezTo>
                  <a:cubicBezTo>
                    <a:pt x="19" y="40"/>
                    <a:pt x="17" y="40"/>
                    <a:pt x="15" y="40"/>
                  </a:cubicBezTo>
                  <a:cubicBezTo>
                    <a:pt x="13" y="40"/>
                    <a:pt x="10" y="40"/>
                    <a:pt x="7" y="39"/>
                  </a:cubicBezTo>
                  <a:cubicBezTo>
                    <a:pt x="5" y="38"/>
                    <a:pt x="2" y="37"/>
                    <a:pt x="0" y="35"/>
                  </a:cubicBezTo>
                  <a:cubicBezTo>
                    <a:pt x="4" y="30"/>
                    <a:pt x="4" y="30"/>
                    <a:pt x="4" y="30"/>
                  </a:cubicBezTo>
                  <a:cubicBezTo>
                    <a:pt x="6" y="31"/>
                    <a:pt x="7" y="32"/>
                    <a:pt x="9" y="32"/>
                  </a:cubicBezTo>
                  <a:cubicBezTo>
                    <a:pt x="11" y="33"/>
                    <a:pt x="13" y="33"/>
                    <a:pt x="15" y="33"/>
                  </a:cubicBezTo>
                  <a:cubicBezTo>
                    <a:pt x="17" y="33"/>
                    <a:pt x="19" y="33"/>
                    <a:pt x="20" y="32"/>
                  </a:cubicBezTo>
                  <a:cubicBezTo>
                    <a:pt x="21" y="31"/>
                    <a:pt x="22" y="30"/>
                    <a:pt x="22" y="29"/>
                  </a:cubicBezTo>
                  <a:cubicBezTo>
                    <a:pt x="22" y="28"/>
                    <a:pt x="22" y="28"/>
                    <a:pt x="21" y="27"/>
                  </a:cubicBezTo>
                  <a:cubicBezTo>
                    <a:pt x="21" y="27"/>
                    <a:pt x="20" y="26"/>
                    <a:pt x="20" y="26"/>
                  </a:cubicBezTo>
                  <a:cubicBezTo>
                    <a:pt x="19" y="25"/>
                    <a:pt x="18" y="25"/>
                    <a:pt x="17" y="24"/>
                  </a:cubicBezTo>
                  <a:cubicBezTo>
                    <a:pt x="16" y="24"/>
                    <a:pt x="15" y="23"/>
                    <a:pt x="13" y="23"/>
                  </a:cubicBezTo>
                  <a:cubicBezTo>
                    <a:pt x="11" y="22"/>
                    <a:pt x="9" y="21"/>
                    <a:pt x="8" y="20"/>
                  </a:cubicBezTo>
                  <a:cubicBezTo>
                    <a:pt x="6" y="19"/>
                    <a:pt x="5" y="19"/>
                    <a:pt x="4" y="18"/>
                  </a:cubicBezTo>
                  <a:cubicBezTo>
                    <a:pt x="3" y="17"/>
                    <a:pt x="3" y="16"/>
                    <a:pt x="2" y="15"/>
                  </a:cubicBezTo>
                  <a:cubicBezTo>
                    <a:pt x="2" y="13"/>
                    <a:pt x="2" y="12"/>
                    <a:pt x="2" y="11"/>
                  </a:cubicBezTo>
                  <a:cubicBezTo>
                    <a:pt x="2" y="9"/>
                    <a:pt x="2" y="7"/>
                    <a:pt x="3" y="6"/>
                  </a:cubicBezTo>
                  <a:cubicBezTo>
                    <a:pt x="3" y="5"/>
                    <a:pt x="4" y="4"/>
                    <a:pt x="6" y="3"/>
                  </a:cubicBezTo>
                  <a:cubicBezTo>
                    <a:pt x="7" y="2"/>
                    <a:pt x="8" y="1"/>
                    <a:pt x="10" y="1"/>
                  </a:cubicBezTo>
                  <a:cubicBezTo>
                    <a:pt x="11" y="0"/>
                    <a:pt x="13" y="0"/>
                    <a:pt x="15" y="0"/>
                  </a:cubicBezTo>
                  <a:cubicBezTo>
                    <a:pt x="17" y="0"/>
                    <a:pt x="20"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3" name="Freeform 70">
              <a:extLst>
                <a:ext uri="{FF2B5EF4-FFF2-40B4-BE49-F238E27FC236}">
                  <a16:creationId xmlns:a16="http://schemas.microsoft.com/office/drawing/2014/main" id="{40CF3793-E792-4DB3-8064-4B43F4706A3D}"/>
                </a:ext>
              </a:extLst>
            </p:cNvPr>
            <p:cNvSpPr>
              <a:spLocks/>
            </p:cNvSpPr>
            <p:nvPr userDrawn="1"/>
          </p:nvSpPr>
          <p:spPr bwMode="auto">
            <a:xfrm>
              <a:off x="2723096" y="6489826"/>
              <a:ext cx="27899" cy="31387"/>
            </a:xfrm>
            <a:custGeom>
              <a:avLst/>
              <a:gdLst>
                <a:gd name="T0" fmla="*/ 11 w 11"/>
                <a:gd name="T1" fmla="*/ 6 h 12"/>
                <a:gd name="T2" fmla="*/ 11 w 11"/>
                <a:gd name="T3" fmla="*/ 9 h 12"/>
                <a:gd name="T4" fmla="*/ 10 w 11"/>
                <a:gd name="T5" fmla="*/ 10 h 12"/>
                <a:gd name="T6" fmla="*/ 8 w 11"/>
                <a:gd name="T7" fmla="*/ 12 h 12"/>
                <a:gd name="T8" fmla="*/ 6 w 11"/>
                <a:gd name="T9" fmla="*/ 12 h 12"/>
                <a:gd name="T10" fmla="*/ 3 w 11"/>
                <a:gd name="T11" fmla="*/ 12 h 12"/>
                <a:gd name="T12" fmla="*/ 1 w 11"/>
                <a:gd name="T13" fmla="*/ 10 h 12"/>
                <a:gd name="T14" fmla="*/ 0 w 11"/>
                <a:gd name="T15" fmla="*/ 9 h 12"/>
                <a:gd name="T16" fmla="*/ 0 w 11"/>
                <a:gd name="T17" fmla="*/ 6 h 12"/>
                <a:gd name="T18" fmla="*/ 0 w 11"/>
                <a:gd name="T19" fmla="*/ 4 h 12"/>
                <a:gd name="T20" fmla="*/ 1 w 11"/>
                <a:gd name="T21" fmla="*/ 2 h 12"/>
                <a:gd name="T22" fmla="*/ 3 w 11"/>
                <a:gd name="T23" fmla="*/ 1 h 12"/>
                <a:gd name="T24" fmla="*/ 6 w 11"/>
                <a:gd name="T25" fmla="*/ 0 h 12"/>
                <a:gd name="T26" fmla="*/ 8 w 11"/>
                <a:gd name="T27" fmla="*/ 1 h 12"/>
                <a:gd name="T28" fmla="*/ 10 w 11"/>
                <a:gd name="T29" fmla="*/ 2 h 12"/>
                <a:gd name="T30" fmla="*/ 11 w 11"/>
                <a:gd name="T31" fmla="*/ 4 h 12"/>
                <a:gd name="T32" fmla="*/ 11 w 11"/>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2">
                  <a:moveTo>
                    <a:pt x="11" y="6"/>
                  </a:moveTo>
                  <a:cubicBezTo>
                    <a:pt x="11" y="7"/>
                    <a:pt x="11" y="8"/>
                    <a:pt x="11" y="9"/>
                  </a:cubicBezTo>
                  <a:cubicBezTo>
                    <a:pt x="11" y="9"/>
                    <a:pt x="10" y="10"/>
                    <a:pt x="10" y="10"/>
                  </a:cubicBezTo>
                  <a:cubicBezTo>
                    <a:pt x="9" y="11"/>
                    <a:pt x="9" y="11"/>
                    <a:pt x="8" y="12"/>
                  </a:cubicBezTo>
                  <a:cubicBezTo>
                    <a:pt x="7" y="12"/>
                    <a:pt x="6" y="12"/>
                    <a:pt x="6" y="12"/>
                  </a:cubicBezTo>
                  <a:cubicBezTo>
                    <a:pt x="5" y="12"/>
                    <a:pt x="4" y="12"/>
                    <a:pt x="3" y="12"/>
                  </a:cubicBezTo>
                  <a:cubicBezTo>
                    <a:pt x="3" y="11"/>
                    <a:pt x="2" y="11"/>
                    <a:pt x="1" y="10"/>
                  </a:cubicBezTo>
                  <a:cubicBezTo>
                    <a:pt x="1" y="10"/>
                    <a:pt x="1" y="9"/>
                    <a:pt x="0" y="9"/>
                  </a:cubicBezTo>
                  <a:cubicBezTo>
                    <a:pt x="0" y="8"/>
                    <a:pt x="0" y="7"/>
                    <a:pt x="0" y="6"/>
                  </a:cubicBezTo>
                  <a:cubicBezTo>
                    <a:pt x="0" y="6"/>
                    <a:pt x="0" y="5"/>
                    <a:pt x="0" y="4"/>
                  </a:cubicBezTo>
                  <a:cubicBezTo>
                    <a:pt x="1" y="3"/>
                    <a:pt x="1" y="3"/>
                    <a:pt x="1" y="2"/>
                  </a:cubicBezTo>
                  <a:cubicBezTo>
                    <a:pt x="2" y="2"/>
                    <a:pt x="3" y="1"/>
                    <a:pt x="3" y="1"/>
                  </a:cubicBezTo>
                  <a:cubicBezTo>
                    <a:pt x="4" y="1"/>
                    <a:pt x="5" y="0"/>
                    <a:pt x="6" y="0"/>
                  </a:cubicBezTo>
                  <a:cubicBezTo>
                    <a:pt x="6" y="0"/>
                    <a:pt x="7" y="1"/>
                    <a:pt x="8" y="1"/>
                  </a:cubicBezTo>
                  <a:cubicBezTo>
                    <a:pt x="9" y="1"/>
                    <a:pt x="9" y="2"/>
                    <a:pt x="10" y="2"/>
                  </a:cubicBezTo>
                  <a:cubicBezTo>
                    <a:pt x="10" y="3"/>
                    <a:pt x="11" y="3"/>
                    <a:pt x="11" y="4"/>
                  </a:cubicBezTo>
                  <a:cubicBezTo>
                    <a:pt x="11" y="5"/>
                    <a:pt x="11" y="6"/>
                    <a:pt x="11"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grpSp>
      <p:sp>
        <p:nvSpPr>
          <p:cNvPr id="18" name="Title 1"/>
          <p:cNvSpPr>
            <a:spLocks noGrp="1"/>
          </p:cNvSpPr>
          <p:nvPr userDrawn="1">
            <p:ph type="ctrTitle"/>
          </p:nvPr>
        </p:nvSpPr>
        <p:spPr>
          <a:xfrm>
            <a:off x="944880" y="2158329"/>
            <a:ext cx="4783882" cy="860400"/>
          </a:xfrm>
          <a:prstGeom prst="rect">
            <a:avLst/>
          </a:prstGeom>
        </p:spPr>
        <p:txBody>
          <a:bodyPr/>
          <a:lstStyle>
            <a:lvl1pPr>
              <a:defRPr sz="3000" b="0">
                <a:solidFill>
                  <a:schemeClr val="bg1"/>
                </a:solidFill>
                <a:latin typeface="EYInterstate Light" panose="02000506000000020004" pitchFamily="2" charset="0"/>
                <a:cs typeface="Arial" pitchFamily="34" charset="0"/>
              </a:defRPr>
            </a:lvl1pPr>
          </a:lstStyle>
          <a:p>
            <a:r>
              <a:rPr lang="en-US" dirty="0"/>
              <a:t>Click to edit Master title style</a:t>
            </a:r>
            <a:endParaRPr lang="en-GB" dirty="0"/>
          </a:p>
        </p:txBody>
      </p:sp>
      <p:sp>
        <p:nvSpPr>
          <p:cNvPr id="19" name="Subtitle 2"/>
          <p:cNvSpPr>
            <a:spLocks noGrp="1"/>
          </p:cNvSpPr>
          <p:nvPr userDrawn="1">
            <p:ph type="subTitle" idx="1"/>
          </p:nvPr>
        </p:nvSpPr>
        <p:spPr>
          <a:xfrm>
            <a:off x="945072" y="3200329"/>
            <a:ext cx="4808028" cy="645742"/>
          </a:xfrm>
          <a:prstGeom prst="rect">
            <a:avLst/>
          </a:prstGeom>
        </p:spPr>
        <p:txBody>
          <a:bodyPr/>
          <a:lstStyle>
            <a:lvl1pPr marL="0" indent="0" algn="l">
              <a:buNone/>
              <a:defRPr sz="2000">
                <a:solidFill>
                  <a:schemeClr val="bg1"/>
                </a:solidFill>
                <a:latin typeface="EYInterstate Light" panose="02000506000000020004" pitchFamily="2" charset="0"/>
                <a:cs typeface="Arial" pitchFamily="34" charset="0"/>
              </a:defRPr>
            </a:lvl1pPr>
            <a:lvl2pPr marL="0" indent="0" algn="l">
              <a:buNone/>
              <a:defRPr sz="1600">
                <a:solidFill>
                  <a:schemeClr val="tx1">
                    <a:lumMod val="75000"/>
                    <a:lumOff val="2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sp>
        <p:nvSpPr>
          <p:cNvPr id="3" name="Freeform: Shape 2">
            <a:extLst>
              <a:ext uri="{FF2B5EF4-FFF2-40B4-BE49-F238E27FC236}">
                <a16:creationId xmlns:a16="http://schemas.microsoft.com/office/drawing/2014/main" id="{44A731D0-020D-4D8E-955D-2354AF0FE452}"/>
              </a:ext>
            </a:extLst>
          </p:cNvPr>
          <p:cNvSpPr/>
          <p:nvPr userDrawn="1"/>
        </p:nvSpPr>
        <p:spPr>
          <a:xfrm>
            <a:off x="489366" y="723658"/>
            <a:ext cx="5680945" cy="3452894"/>
          </a:xfrm>
          <a:custGeom>
            <a:avLst/>
            <a:gdLst>
              <a:gd name="connsiteX0" fmla="*/ 8749 w 5680945"/>
              <a:gd name="connsiteY0" fmla="*/ 1021520 h 3452894"/>
              <a:gd name="connsiteX1" fmla="*/ 8749 w 5680945"/>
              <a:gd name="connsiteY1" fmla="*/ 3164181 h 3452894"/>
              <a:gd name="connsiteX2" fmla="*/ 151414 w 5680945"/>
              <a:gd name="connsiteY2" fmla="*/ 3164181 h 3452894"/>
              <a:gd name="connsiteX3" fmla="*/ 151414 w 5680945"/>
              <a:gd name="connsiteY3" fmla="*/ 1140155 h 3452894"/>
              <a:gd name="connsiteX4" fmla="*/ 5534897 w 5680945"/>
              <a:gd name="connsiteY4" fmla="*/ 179294 h 3452894"/>
              <a:gd name="connsiteX5" fmla="*/ 5534897 w 5680945"/>
              <a:gd name="connsiteY5" fmla="*/ 3306846 h 3452894"/>
              <a:gd name="connsiteX6" fmla="*/ 864624 w 5680945"/>
              <a:gd name="connsiteY6" fmla="*/ 3306846 h 3452894"/>
              <a:gd name="connsiteX7" fmla="*/ 864624 w 5680945"/>
              <a:gd name="connsiteY7" fmla="*/ 3449395 h 3452894"/>
              <a:gd name="connsiteX8" fmla="*/ 5677562 w 5680945"/>
              <a:gd name="connsiteY8" fmla="*/ 3449395 h 3452894"/>
              <a:gd name="connsiteX9" fmla="*/ 5677562 w 5680945"/>
              <a:gd name="connsiteY9" fmla="*/ 8749 h 3452894"/>
              <a:gd name="connsiteX10" fmla="*/ 8749 w 5680945"/>
              <a:gd name="connsiteY10" fmla="*/ 1021520 h 345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80945" h="3452894">
                <a:moveTo>
                  <a:pt x="8749" y="1021520"/>
                </a:moveTo>
                <a:lnTo>
                  <a:pt x="8749" y="3164181"/>
                </a:lnTo>
                <a:lnTo>
                  <a:pt x="151414" y="3164181"/>
                </a:lnTo>
                <a:lnTo>
                  <a:pt x="151414" y="1140155"/>
                </a:lnTo>
                <a:lnTo>
                  <a:pt x="5534897" y="179294"/>
                </a:lnTo>
                <a:lnTo>
                  <a:pt x="5534897" y="3306846"/>
                </a:lnTo>
                <a:lnTo>
                  <a:pt x="864624" y="3306846"/>
                </a:lnTo>
                <a:lnTo>
                  <a:pt x="864624" y="3449395"/>
                </a:lnTo>
                <a:lnTo>
                  <a:pt x="5677562" y="3449395"/>
                </a:lnTo>
                <a:lnTo>
                  <a:pt x="5677562" y="8749"/>
                </a:lnTo>
                <a:lnTo>
                  <a:pt x="8749" y="1021520"/>
                </a:lnTo>
                <a:close/>
              </a:path>
            </a:pathLst>
          </a:custGeom>
          <a:solidFill>
            <a:schemeClr val="tx2"/>
          </a:solidFill>
          <a:ln w="9525" cap="flat">
            <a:noFill/>
            <a:prstDash val="solid"/>
            <a:miter/>
          </a:ln>
        </p:spPr>
        <p:txBody>
          <a:bodyPr rtlCol="0" anchor="ctr"/>
          <a:lstStyle/>
          <a:p>
            <a:endParaRPr lang="en-IN"/>
          </a:p>
        </p:txBody>
      </p:sp>
      <p:sp>
        <p:nvSpPr>
          <p:cNvPr id="4" name="Freeform: Shape 3">
            <a:extLst>
              <a:ext uri="{FF2B5EF4-FFF2-40B4-BE49-F238E27FC236}">
                <a16:creationId xmlns:a16="http://schemas.microsoft.com/office/drawing/2014/main" id="{15324C54-B75E-4AC0-90C2-FA558C7716F7}"/>
              </a:ext>
            </a:extLst>
          </p:cNvPr>
          <p:cNvSpPr/>
          <p:nvPr/>
        </p:nvSpPr>
        <p:spPr>
          <a:xfrm>
            <a:off x="489366" y="4021755"/>
            <a:ext cx="151647"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a:p>
        </p:txBody>
      </p:sp>
      <p:sp>
        <p:nvSpPr>
          <p:cNvPr id="5" name="Freeform: Shape 4">
            <a:extLst>
              <a:ext uri="{FF2B5EF4-FFF2-40B4-BE49-F238E27FC236}">
                <a16:creationId xmlns:a16="http://schemas.microsoft.com/office/drawing/2014/main" id="{CAA95478-C099-485F-AD95-A617656C6C7C}"/>
              </a:ext>
            </a:extLst>
          </p:cNvPr>
          <p:cNvSpPr/>
          <p:nvPr/>
        </p:nvSpPr>
        <p:spPr>
          <a:xfrm>
            <a:off x="774697" y="4021755"/>
            <a:ext cx="151647"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a:p>
        </p:txBody>
      </p:sp>
      <p:sp>
        <p:nvSpPr>
          <p:cNvPr id="6" name="Freeform: Shape 5">
            <a:extLst>
              <a:ext uri="{FF2B5EF4-FFF2-40B4-BE49-F238E27FC236}">
                <a16:creationId xmlns:a16="http://schemas.microsoft.com/office/drawing/2014/main" id="{D65680A1-86D1-44C2-AA38-0DF5735F1F26}"/>
              </a:ext>
            </a:extLst>
          </p:cNvPr>
          <p:cNvSpPr/>
          <p:nvPr/>
        </p:nvSpPr>
        <p:spPr>
          <a:xfrm>
            <a:off x="1059910" y="4021755"/>
            <a:ext cx="151647"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a:p>
        </p:txBody>
      </p:sp>
      <p:grpSp>
        <p:nvGrpSpPr>
          <p:cNvPr id="104" name="Group 4">
            <a:extLst>
              <a:ext uri="{FF2B5EF4-FFF2-40B4-BE49-F238E27FC236}">
                <a16:creationId xmlns:a16="http://schemas.microsoft.com/office/drawing/2014/main" id="{89402076-F24D-44C5-B8A7-1127F9C4B9B7}"/>
              </a:ext>
            </a:extLst>
          </p:cNvPr>
          <p:cNvGrpSpPr>
            <a:grpSpLocks noChangeAspect="1"/>
          </p:cNvGrpSpPr>
          <p:nvPr userDrawn="1"/>
        </p:nvGrpSpPr>
        <p:grpSpPr bwMode="auto">
          <a:xfrm>
            <a:off x="10364788" y="4960938"/>
            <a:ext cx="1225550" cy="1435100"/>
            <a:chOff x="6529" y="3125"/>
            <a:chExt cx="772" cy="904"/>
          </a:xfrm>
        </p:grpSpPr>
        <p:sp>
          <p:nvSpPr>
            <p:cNvPr id="105" name="Freeform 5">
              <a:extLst>
                <a:ext uri="{FF2B5EF4-FFF2-40B4-BE49-F238E27FC236}">
                  <a16:creationId xmlns:a16="http://schemas.microsoft.com/office/drawing/2014/main" id="{A239DDBF-0740-4B20-9CF3-A05C2A0BF592}"/>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06" name="Freeform 6">
              <a:extLst>
                <a:ext uri="{FF2B5EF4-FFF2-40B4-BE49-F238E27FC236}">
                  <a16:creationId xmlns:a16="http://schemas.microsoft.com/office/drawing/2014/main" id="{380EECCA-3396-425E-AB04-F11ABB1B5092}"/>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spTree>
    <p:extLst>
      <p:ext uri="{BB962C8B-B14F-4D97-AF65-F5344CB8AC3E}">
        <p14:creationId xmlns:p14="http://schemas.microsoft.com/office/powerpoint/2010/main" val="3062192309"/>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userDrawn="1">
  <p:cSld name="2_Cover alternate">
    <p:spTree>
      <p:nvGrpSpPr>
        <p:cNvPr id="1" name=""/>
        <p:cNvGrpSpPr/>
        <p:nvPr/>
      </p:nvGrpSpPr>
      <p:grpSpPr>
        <a:xfrm>
          <a:off x="0" y="0"/>
          <a:ext cx="0" cy="0"/>
          <a:chOff x="0" y="0"/>
          <a:chExt cx="0" cy="0"/>
        </a:xfrm>
      </p:grpSpPr>
      <p:sp>
        <p:nvSpPr>
          <p:cNvPr id="16" name="Freeform 56">
            <a:extLst>
              <a:ext uri="{FF2B5EF4-FFF2-40B4-BE49-F238E27FC236}">
                <a16:creationId xmlns:a16="http://schemas.microsoft.com/office/drawing/2014/main" id="{13A7AC18-CF42-4EC5-8D40-441EAE30A06C}"/>
              </a:ext>
            </a:extLst>
          </p:cNvPr>
          <p:cNvSpPr/>
          <p:nvPr userDrawn="1"/>
        </p:nvSpPr>
        <p:spPr>
          <a:xfrm>
            <a:off x="498115" y="795662"/>
            <a:ext cx="4930412" cy="3581484"/>
          </a:xfrm>
          <a:custGeom>
            <a:avLst/>
            <a:gdLst>
              <a:gd name="connsiteX0" fmla="*/ 4238387 w 4257675"/>
              <a:gd name="connsiteY0" fmla="*/ 0 h 3092804"/>
              <a:gd name="connsiteX1" fmla="*/ 4257675 w 4257675"/>
              <a:gd name="connsiteY1" fmla="*/ 0 h 3092804"/>
              <a:gd name="connsiteX2" fmla="*/ 4257675 w 4257675"/>
              <a:gd name="connsiteY2" fmla="*/ 3092804 h 3092804"/>
              <a:gd name="connsiteX3" fmla="*/ 0 w 4257675"/>
              <a:gd name="connsiteY3" fmla="*/ 3092804 h 3092804"/>
              <a:gd name="connsiteX4" fmla="*/ 0 w 4257675"/>
              <a:gd name="connsiteY4" fmla="*/ 747342 h 3092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7675" h="3092804">
                <a:moveTo>
                  <a:pt x="4238387" y="0"/>
                </a:moveTo>
                <a:lnTo>
                  <a:pt x="4257675" y="0"/>
                </a:lnTo>
                <a:lnTo>
                  <a:pt x="4257675" y="3092804"/>
                </a:lnTo>
                <a:lnTo>
                  <a:pt x="0" y="3092804"/>
                </a:lnTo>
                <a:lnTo>
                  <a:pt x="0" y="747342"/>
                </a:lnTo>
                <a:close/>
              </a:path>
            </a:pathLst>
          </a:cu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a:spLocks noGrp="1"/>
          </p:cNvSpPr>
          <p:nvPr>
            <p:ph type="ctrTitle"/>
          </p:nvPr>
        </p:nvSpPr>
        <p:spPr>
          <a:xfrm>
            <a:off x="775504" y="1954221"/>
            <a:ext cx="4328932" cy="979702"/>
          </a:xfrm>
        </p:spPr>
        <p:txBody>
          <a:bodyPr/>
          <a:lstStyle>
            <a:lvl1pPr>
              <a:defRPr sz="3000" b="0">
                <a:solidFill>
                  <a:schemeClr val="bg1"/>
                </a:solidFill>
                <a:latin typeface="EYInterstate Light" panose="02000506000000020004" pitchFamily="2" charset="0"/>
                <a:cs typeface="Arial" pitchFamily="34" charset="0"/>
              </a:defRPr>
            </a:lvl1pPr>
          </a:lstStyle>
          <a:p>
            <a:r>
              <a:rPr lang="en-US" dirty="0"/>
              <a:t>Click to edit Master title style</a:t>
            </a:r>
            <a:endParaRPr lang="en-GB" dirty="0"/>
          </a:p>
        </p:txBody>
      </p:sp>
      <p:sp>
        <p:nvSpPr>
          <p:cNvPr id="12" name="Subtitle 2"/>
          <p:cNvSpPr>
            <a:spLocks noGrp="1"/>
          </p:cNvSpPr>
          <p:nvPr>
            <p:ph type="subTitle" idx="1"/>
          </p:nvPr>
        </p:nvSpPr>
        <p:spPr>
          <a:xfrm>
            <a:off x="775504" y="3046158"/>
            <a:ext cx="4328932" cy="1046323"/>
          </a:xfrm>
        </p:spPr>
        <p:txBody>
          <a:bodyPr/>
          <a:lstStyle>
            <a:lvl1pPr marL="0" indent="0" algn="l">
              <a:spcAft>
                <a:spcPts val="1200"/>
              </a:spcAft>
              <a:buNone/>
              <a:defRPr sz="2000">
                <a:solidFill>
                  <a:schemeClr val="bg1"/>
                </a:solidFill>
                <a:latin typeface="EYInterstate" panose="02000503020000020004" pitchFamily="2" charset="0"/>
                <a:cs typeface="Arial" pitchFamily="34" charset="0"/>
              </a:defRPr>
            </a:lvl1pPr>
            <a:lvl2pPr marL="0" indent="0" algn="l">
              <a:buNone/>
              <a:defRPr sz="1600" b="1">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grpSp>
        <p:nvGrpSpPr>
          <p:cNvPr id="14" name="Group 4">
            <a:extLst>
              <a:ext uri="{FF2B5EF4-FFF2-40B4-BE49-F238E27FC236}">
                <a16:creationId xmlns:a16="http://schemas.microsoft.com/office/drawing/2014/main" id="{C8422AE9-8257-41A9-AB41-1F10585C886F}"/>
              </a:ext>
            </a:extLst>
          </p:cNvPr>
          <p:cNvGrpSpPr>
            <a:grpSpLocks noChangeAspect="1"/>
          </p:cNvGrpSpPr>
          <p:nvPr userDrawn="1"/>
        </p:nvGrpSpPr>
        <p:grpSpPr bwMode="auto">
          <a:xfrm>
            <a:off x="10364788" y="4960938"/>
            <a:ext cx="1225550" cy="1435100"/>
            <a:chOff x="6529" y="3125"/>
            <a:chExt cx="772" cy="904"/>
          </a:xfrm>
        </p:grpSpPr>
        <p:sp>
          <p:nvSpPr>
            <p:cNvPr id="15" name="Freeform 5">
              <a:extLst>
                <a:ext uri="{FF2B5EF4-FFF2-40B4-BE49-F238E27FC236}">
                  <a16:creationId xmlns:a16="http://schemas.microsoft.com/office/drawing/2014/main" id="{D19659BD-653C-4300-9060-420AFAE39587}"/>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7" name="Freeform 6">
              <a:extLst>
                <a:ext uri="{FF2B5EF4-FFF2-40B4-BE49-F238E27FC236}">
                  <a16:creationId xmlns:a16="http://schemas.microsoft.com/office/drawing/2014/main" id="{A4669336-72A1-4233-827A-C41AB4C1CC04}"/>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spTree>
    <p:extLst>
      <p:ext uri="{BB962C8B-B14F-4D97-AF65-F5344CB8AC3E}">
        <p14:creationId xmlns:p14="http://schemas.microsoft.com/office/powerpoint/2010/main" val="500507324"/>
      </p:ext>
    </p:extLst>
  </p:cSld>
  <p:clrMapOvr>
    <a:masterClrMapping/>
  </p:clrMapOvr>
  <p:extLst>
    <p:ext uri="{DCECCB84-F9BA-43D5-87BE-67443E8EF086}">
      <p15:sldGuideLst xmlns:p15="http://schemas.microsoft.com/office/powerpoint/2012/main">
        <p15:guide id="2" pos="3842">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1_Cover">
    <p:spTree>
      <p:nvGrpSpPr>
        <p:cNvPr id="1" name=""/>
        <p:cNvGrpSpPr/>
        <p:nvPr/>
      </p:nvGrpSpPr>
      <p:grpSpPr>
        <a:xfrm>
          <a:off x="0" y="0"/>
          <a:ext cx="0" cy="0"/>
          <a:chOff x="0" y="0"/>
          <a:chExt cx="0" cy="0"/>
        </a:xfrm>
      </p:grpSpPr>
      <p:sp>
        <p:nvSpPr>
          <p:cNvPr id="16" name="Freeform 56">
            <a:extLst>
              <a:ext uri="{FF2B5EF4-FFF2-40B4-BE49-F238E27FC236}">
                <a16:creationId xmlns:a16="http://schemas.microsoft.com/office/drawing/2014/main" id="{13A7AC18-CF42-4EC5-8D40-441EAE30A06C}"/>
              </a:ext>
            </a:extLst>
          </p:cNvPr>
          <p:cNvSpPr/>
          <p:nvPr userDrawn="1"/>
        </p:nvSpPr>
        <p:spPr>
          <a:xfrm>
            <a:off x="498115" y="795662"/>
            <a:ext cx="4930412" cy="3581484"/>
          </a:xfrm>
          <a:custGeom>
            <a:avLst/>
            <a:gdLst>
              <a:gd name="connsiteX0" fmla="*/ 4238387 w 4257675"/>
              <a:gd name="connsiteY0" fmla="*/ 0 h 3092804"/>
              <a:gd name="connsiteX1" fmla="*/ 4257675 w 4257675"/>
              <a:gd name="connsiteY1" fmla="*/ 0 h 3092804"/>
              <a:gd name="connsiteX2" fmla="*/ 4257675 w 4257675"/>
              <a:gd name="connsiteY2" fmla="*/ 3092804 h 3092804"/>
              <a:gd name="connsiteX3" fmla="*/ 0 w 4257675"/>
              <a:gd name="connsiteY3" fmla="*/ 3092804 h 3092804"/>
              <a:gd name="connsiteX4" fmla="*/ 0 w 4257675"/>
              <a:gd name="connsiteY4" fmla="*/ 747342 h 3092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7675" h="3092804">
                <a:moveTo>
                  <a:pt x="4238387" y="0"/>
                </a:moveTo>
                <a:lnTo>
                  <a:pt x="4257675" y="0"/>
                </a:lnTo>
                <a:lnTo>
                  <a:pt x="4257675" y="3092804"/>
                </a:lnTo>
                <a:lnTo>
                  <a:pt x="0" y="3092804"/>
                </a:lnTo>
                <a:lnTo>
                  <a:pt x="0" y="747342"/>
                </a:lnTo>
                <a:close/>
              </a:path>
            </a:pathLst>
          </a:cu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a:spLocks noGrp="1"/>
          </p:cNvSpPr>
          <p:nvPr>
            <p:ph type="ctrTitle"/>
          </p:nvPr>
        </p:nvSpPr>
        <p:spPr>
          <a:xfrm>
            <a:off x="775504" y="1954221"/>
            <a:ext cx="4328932" cy="979702"/>
          </a:xfrm>
        </p:spPr>
        <p:txBody>
          <a:bodyPr/>
          <a:lstStyle>
            <a:lvl1pPr>
              <a:defRPr sz="3000" b="0">
                <a:solidFill>
                  <a:schemeClr val="bg1"/>
                </a:solidFill>
                <a:latin typeface="EYInterstate Light" panose="02000506000000020004" pitchFamily="2" charset="0"/>
                <a:cs typeface="Arial" pitchFamily="34" charset="0"/>
              </a:defRPr>
            </a:lvl1pPr>
          </a:lstStyle>
          <a:p>
            <a:r>
              <a:rPr lang="en-US" dirty="0"/>
              <a:t>Click to edit Master title style</a:t>
            </a:r>
            <a:endParaRPr lang="en-GB" dirty="0"/>
          </a:p>
        </p:txBody>
      </p:sp>
      <p:sp>
        <p:nvSpPr>
          <p:cNvPr id="12" name="Subtitle 2"/>
          <p:cNvSpPr>
            <a:spLocks noGrp="1"/>
          </p:cNvSpPr>
          <p:nvPr>
            <p:ph type="subTitle" idx="1"/>
          </p:nvPr>
        </p:nvSpPr>
        <p:spPr>
          <a:xfrm>
            <a:off x="775504" y="3046158"/>
            <a:ext cx="4328932" cy="1046323"/>
          </a:xfrm>
        </p:spPr>
        <p:txBody>
          <a:bodyPr/>
          <a:lstStyle>
            <a:lvl1pPr marL="0" indent="0" algn="l">
              <a:spcAft>
                <a:spcPts val="1200"/>
              </a:spcAft>
              <a:buNone/>
              <a:defRPr sz="2000">
                <a:solidFill>
                  <a:schemeClr val="bg1"/>
                </a:solidFill>
                <a:latin typeface="EYInterstate" panose="02000503020000020004" pitchFamily="2" charset="0"/>
                <a:cs typeface="Arial" pitchFamily="34" charset="0"/>
              </a:defRPr>
            </a:lvl1pPr>
            <a:lvl2pPr marL="0" indent="0" algn="l">
              <a:buNone/>
              <a:defRPr sz="1600" b="1">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cxnSp>
        <p:nvCxnSpPr>
          <p:cNvPr id="7" name="Straight Connector 6">
            <a:extLst>
              <a:ext uri="{FF2B5EF4-FFF2-40B4-BE49-F238E27FC236}">
                <a16:creationId xmlns:a16="http://schemas.microsoft.com/office/drawing/2014/main" id="{F93BD223-2224-476C-AB5C-300C248C1618}"/>
              </a:ext>
            </a:extLst>
          </p:cNvPr>
          <p:cNvCxnSpPr>
            <a:cxnSpLocks/>
          </p:cNvCxnSpPr>
          <p:nvPr userDrawn="1"/>
        </p:nvCxnSpPr>
        <p:spPr>
          <a:xfrm>
            <a:off x="1333184" y="5709060"/>
            <a:ext cx="8122101" cy="0"/>
          </a:xfrm>
          <a:prstGeom prst="line">
            <a:avLst/>
          </a:prstGeom>
          <a:ln>
            <a:solidFill>
              <a:srgbClr val="82829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51B4C43-E5F8-400E-A971-58A3766B1BF0}"/>
              </a:ext>
            </a:extLst>
          </p:cNvPr>
          <p:cNvSpPr txBox="1"/>
          <p:nvPr userDrawn="1"/>
        </p:nvSpPr>
        <p:spPr>
          <a:xfrm>
            <a:off x="461984" y="5605200"/>
            <a:ext cx="1045073" cy="197581"/>
          </a:xfrm>
          <a:prstGeom prst="rect">
            <a:avLst/>
          </a:prstGeom>
          <a:noFill/>
        </p:spPr>
        <p:txBody>
          <a:bodyPr wrap="square" lIns="0" tIns="0" rIns="0" bIns="0" rtlCol="0" anchor="ctr" anchorCtr="0">
            <a:noAutofit/>
          </a:bodyPr>
          <a:lstStyle/>
          <a:p>
            <a:r>
              <a:rPr lang="en-GB" sz="1200" dirty="0">
                <a:solidFill>
                  <a:srgbClr val="828290"/>
                </a:solidFill>
                <a:latin typeface="EYInterstate Light" panose="02000506000000020004" pitchFamily="2" charset="0"/>
              </a:rPr>
              <a:t>Written by</a:t>
            </a:r>
          </a:p>
        </p:txBody>
      </p:sp>
      <p:sp>
        <p:nvSpPr>
          <p:cNvPr id="10" name="Text Placeholder 16">
            <a:extLst>
              <a:ext uri="{FF2B5EF4-FFF2-40B4-BE49-F238E27FC236}">
                <a16:creationId xmlns:a16="http://schemas.microsoft.com/office/drawing/2014/main" id="{A9465B6B-DFD4-4E0C-9ACE-E88CA2220464}"/>
              </a:ext>
            </a:extLst>
          </p:cNvPr>
          <p:cNvSpPr>
            <a:spLocks noGrp="1"/>
          </p:cNvSpPr>
          <p:nvPr>
            <p:ph type="body" sz="quarter" idx="14" hasCustomPrompt="1"/>
          </p:nvPr>
        </p:nvSpPr>
        <p:spPr>
          <a:xfrm>
            <a:off x="1333184" y="6019189"/>
            <a:ext cx="3089275" cy="180000"/>
          </a:xfrm>
        </p:spPr>
        <p:txBody>
          <a:bodyPr/>
          <a:lstStyle>
            <a:lvl1pPr marL="0" indent="0">
              <a:buNone/>
              <a:defRPr sz="1200">
                <a:solidFill>
                  <a:schemeClr val="bg1"/>
                </a:solidFill>
              </a:defRPr>
            </a:lvl1pPr>
          </a:lstStyle>
          <a:p>
            <a:pPr lvl="0"/>
            <a:r>
              <a:rPr lang="en-US" dirty="0"/>
              <a:t>Name Surname</a:t>
            </a:r>
            <a:endParaRPr lang="en-GB" dirty="0"/>
          </a:p>
        </p:txBody>
      </p:sp>
      <p:sp>
        <p:nvSpPr>
          <p:cNvPr id="13" name="Text Placeholder 16">
            <a:extLst>
              <a:ext uri="{FF2B5EF4-FFF2-40B4-BE49-F238E27FC236}">
                <a16:creationId xmlns:a16="http://schemas.microsoft.com/office/drawing/2014/main" id="{A1F2ED22-5637-4AB8-ABD8-3693A6EA55FD}"/>
              </a:ext>
            </a:extLst>
          </p:cNvPr>
          <p:cNvSpPr>
            <a:spLocks noGrp="1"/>
          </p:cNvSpPr>
          <p:nvPr>
            <p:ph type="body" sz="quarter" idx="15" hasCustomPrompt="1"/>
          </p:nvPr>
        </p:nvSpPr>
        <p:spPr>
          <a:xfrm>
            <a:off x="1333184" y="6216807"/>
            <a:ext cx="3089275" cy="180000"/>
          </a:xfrm>
        </p:spPr>
        <p:txBody>
          <a:bodyPr/>
          <a:lstStyle>
            <a:lvl1pPr marL="0" indent="0">
              <a:buNone/>
              <a:defRPr sz="1200">
                <a:solidFill>
                  <a:schemeClr val="bg1"/>
                </a:solidFill>
              </a:defRPr>
            </a:lvl1pPr>
          </a:lstStyle>
          <a:p>
            <a:pPr lvl="0"/>
            <a:r>
              <a:rPr lang="en-US" dirty="0"/>
              <a:t>Job Title</a:t>
            </a:r>
            <a:endParaRPr lang="en-GB" dirty="0"/>
          </a:p>
        </p:txBody>
      </p:sp>
      <p:sp>
        <p:nvSpPr>
          <p:cNvPr id="14" name="Picture Placeholder 19">
            <a:extLst>
              <a:ext uri="{FF2B5EF4-FFF2-40B4-BE49-F238E27FC236}">
                <a16:creationId xmlns:a16="http://schemas.microsoft.com/office/drawing/2014/main" id="{29A5E1BC-8F6B-43EF-9FF6-8242E7708BDA}"/>
              </a:ext>
            </a:extLst>
          </p:cNvPr>
          <p:cNvSpPr>
            <a:spLocks noGrp="1"/>
          </p:cNvSpPr>
          <p:nvPr>
            <p:ph type="pic" sz="quarter" idx="16"/>
          </p:nvPr>
        </p:nvSpPr>
        <p:spPr>
          <a:xfrm>
            <a:off x="461983" y="5914642"/>
            <a:ext cx="576000" cy="576000"/>
          </a:xfrm>
          <a:prstGeom prst="ellipse">
            <a:avLst/>
          </a:prstGeom>
        </p:spPr>
        <p:txBody>
          <a:bodyPr anchor="ctr"/>
          <a:lstStyle>
            <a:lvl1pPr marL="0" indent="0" algn="ctr">
              <a:buNone/>
              <a:defRPr sz="900">
                <a:solidFill>
                  <a:schemeClr val="bg1"/>
                </a:solidFill>
              </a:defRPr>
            </a:lvl1pPr>
          </a:lstStyle>
          <a:p>
            <a:endParaRPr lang="en-GB" dirty="0"/>
          </a:p>
        </p:txBody>
      </p:sp>
      <p:grpSp>
        <p:nvGrpSpPr>
          <p:cNvPr id="2" name="Group 4">
            <a:extLst>
              <a:ext uri="{FF2B5EF4-FFF2-40B4-BE49-F238E27FC236}">
                <a16:creationId xmlns:a16="http://schemas.microsoft.com/office/drawing/2014/main" id="{63F02F42-4916-4588-807F-4BB7367EB0EC}"/>
              </a:ext>
            </a:extLst>
          </p:cNvPr>
          <p:cNvGrpSpPr>
            <a:grpSpLocks noChangeAspect="1"/>
          </p:cNvGrpSpPr>
          <p:nvPr userDrawn="1"/>
        </p:nvGrpSpPr>
        <p:grpSpPr bwMode="auto">
          <a:xfrm>
            <a:off x="10364788" y="4960938"/>
            <a:ext cx="1225550" cy="1435100"/>
            <a:chOff x="6529" y="3125"/>
            <a:chExt cx="772" cy="904"/>
          </a:xfrm>
        </p:grpSpPr>
        <p:sp>
          <p:nvSpPr>
            <p:cNvPr id="4" name="Freeform 5">
              <a:extLst>
                <a:ext uri="{FF2B5EF4-FFF2-40B4-BE49-F238E27FC236}">
                  <a16:creationId xmlns:a16="http://schemas.microsoft.com/office/drawing/2014/main" id="{0BD928C5-1C7D-4599-A7E9-8AB1B188C6AA}"/>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5" name="Freeform 6">
              <a:extLst>
                <a:ext uri="{FF2B5EF4-FFF2-40B4-BE49-F238E27FC236}">
                  <a16:creationId xmlns:a16="http://schemas.microsoft.com/office/drawing/2014/main" id="{37C281E8-2924-471F-A849-26C37A059B4E}"/>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spTree>
    <p:extLst>
      <p:ext uri="{BB962C8B-B14F-4D97-AF65-F5344CB8AC3E}">
        <p14:creationId xmlns:p14="http://schemas.microsoft.com/office/powerpoint/2010/main" val="311004377"/>
      </p:ext>
    </p:extLst>
  </p:cSld>
  <p:clrMapOvr>
    <a:masterClrMapping/>
  </p:clrMapOvr>
  <p:extLst>
    <p:ext uri="{DCECCB84-F9BA-43D5-87BE-67443E8EF086}">
      <p15:sldGuideLst xmlns:p15="http://schemas.microsoft.com/office/powerpoint/2012/main">
        <p15:guide id="2" pos="3842">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1_Cover alternate">
    <p:spTree>
      <p:nvGrpSpPr>
        <p:cNvPr id="1" name=""/>
        <p:cNvGrpSpPr/>
        <p:nvPr/>
      </p:nvGrpSpPr>
      <p:grpSpPr>
        <a:xfrm>
          <a:off x="0" y="0"/>
          <a:ext cx="0" cy="0"/>
          <a:chOff x="0" y="0"/>
          <a:chExt cx="0" cy="0"/>
        </a:xfrm>
      </p:grpSpPr>
      <p:sp>
        <p:nvSpPr>
          <p:cNvPr id="16" name="Freeform 56">
            <a:extLst>
              <a:ext uri="{FF2B5EF4-FFF2-40B4-BE49-F238E27FC236}">
                <a16:creationId xmlns:a16="http://schemas.microsoft.com/office/drawing/2014/main" id="{13A7AC18-CF42-4EC5-8D40-441EAE30A06C}"/>
              </a:ext>
            </a:extLst>
          </p:cNvPr>
          <p:cNvSpPr/>
          <p:nvPr userDrawn="1"/>
        </p:nvSpPr>
        <p:spPr>
          <a:xfrm>
            <a:off x="498115" y="795662"/>
            <a:ext cx="4930412" cy="3581484"/>
          </a:xfrm>
          <a:custGeom>
            <a:avLst/>
            <a:gdLst>
              <a:gd name="connsiteX0" fmla="*/ 4238387 w 4257675"/>
              <a:gd name="connsiteY0" fmla="*/ 0 h 3092804"/>
              <a:gd name="connsiteX1" fmla="*/ 4257675 w 4257675"/>
              <a:gd name="connsiteY1" fmla="*/ 0 h 3092804"/>
              <a:gd name="connsiteX2" fmla="*/ 4257675 w 4257675"/>
              <a:gd name="connsiteY2" fmla="*/ 3092804 h 3092804"/>
              <a:gd name="connsiteX3" fmla="*/ 0 w 4257675"/>
              <a:gd name="connsiteY3" fmla="*/ 3092804 h 3092804"/>
              <a:gd name="connsiteX4" fmla="*/ 0 w 4257675"/>
              <a:gd name="connsiteY4" fmla="*/ 747342 h 3092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7675" h="3092804">
                <a:moveTo>
                  <a:pt x="4238387" y="0"/>
                </a:moveTo>
                <a:lnTo>
                  <a:pt x="4257675" y="0"/>
                </a:lnTo>
                <a:lnTo>
                  <a:pt x="4257675" y="3092804"/>
                </a:lnTo>
                <a:lnTo>
                  <a:pt x="0" y="3092804"/>
                </a:lnTo>
                <a:lnTo>
                  <a:pt x="0" y="747342"/>
                </a:lnTo>
                <a:close/>
              </a:path>
            </a:pathLst>
          </a:cu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a:spLocks noGrp="1"/>
          </p:cNvSpPr>
          <p:nvPr>
            <p:ph type="ctrTitle"/>
          </p:nvPr>
        </p:nvSpPr>
        <p:spPr>
          <a:xfrm>
            <a:off x="775504" y="1954221"/>
            <a:ext cx="4328932" cy="979702"/>
          </a:xfrm>
        </p:spPr>
        <p:txBody>
          <a:bodyPr/>
          <a:lstStyle>
            <a:lvl1pPr>
              <a:defRPr sz="3000" b="0">
                <a:solidFill>
                  <a:schemeClr val="bg1"/>
                </a:solidFill>
                <a:latin typeface="EYInterstate Light" panose="02000506000000020004" pitchFamily="2" charset="0"/>
                <a:cs typeface="Arial" pitchFamily="34" charset="0"/>
              </a:defRPr>
            </a:lvl1pPr>
          </a:lstStyle>
          <a:p>
            <a:r>
              <a:rPr lang="en-US" dirty="0"/>
              <a:t>Click to edit Master title style</a:t>
            </a:r>
            <a:endParaRPr lang="en-GB" dirty="0"/>
          </a:p>
        </p:txBody>
      </p:sp>
      <p:sp>
        <p:nvSpPr>
          <p:cNvPr id="12" name="Subtitle 2"/>
          <p:cNvSpPr>
            <a:spLocks noGrp="1"/>
          </p:cNvSpPr>
          <p:nvPr>
            <p:ph type="subTitle" idx="1"/>
          </p:nvPr>
        </p:nvSpPr>
        <p:spPr>
          <a:xfrm>
            <a:off x="775504" y="3046158"/>
            <a:ext cx="4328932" cy="1046323"/>
          </a:xfrm>
        </p:spPr>
        <p:txBody>
          <a:bodyPr/>
          <a:lstStyle>
            <a:lvl1pPr marL="0" indent="0" algn="l">
              <a:spcAft>
                <a:spcPts val="1200"/>
              </a:spcAft>
              <a:buNone/>
              <a:defRPr sz="2000">
                <a:solidFill>
                  <a:schemeClr val="bg1"/>
                </a:solidFill>
                <a:latin typeface="EYInterstate" panose="02000503020000020004" pitchFamily="2" charset="0"/>
                <a:cs typeface="Arial" pitchFamily="34" charset="0"/>
              </a:defRPr>
            </a:lvl1pPr>
            <a:lvl2pPr marL="0" indent="0" algn="l">
              <a:buNone/>
              <a:defRPr sz="1600" b="1">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cxnSp>
        <p:nvCxnSpPr>
          <p:cNvPr id="7" name="Straight Connector 6">
            <a:extLst>
              <a:ext uri="{FF2B5EF4-FFF2-40B4-BE49-F238E27FC236}">
                <a16:creationId xmlns:a16="http://schemas.microsoft.com/office/drawing/2014/main" id="{F93BD223-2224-476C-AB5C-300C248C1618}"/>
              </a:ext>
            </a:extLst>
          </p:cNvPr>
          <p:cNvCxnSpPr>
            <a:cxnSpLocks/>
          </p:cNvCxnSpPr>
          <p:nvPr userDrawn="1"/>
        </p:nvCxnSpPr>
        <p:spPr>
          <a:xfrm>
            <a:off x="1333184" y="5709060"/>
            <a:ext cx="8122101" cy="0"/>
          </a:xfrm>
          <a:prstGeom prst="line">
            <a:avLst/>
          </a:prstGeom>
          <a:ln>
            <a:solidFill>
              <a:srgbClr val="82829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51B4C43-E5F8-400E-A971-58A3766B1BF0}"/>
              </a:ext>
            </a:extLst>
          </p:cNvPr>
          <p:cNvSpPr txBox="1"/>
          <p:nvPr userDrawn="1"/>
        </p:nvSpPr>
        <p:spPr>
          <a:xfrm>
            <a:off x="461984" y="5605200"/>
            <a:ext cx="1045073" cy="197581"/>
          </a:xfrm>
          <a:prstGeom prst="rect">
            <a:avLst/>
          </a:prstGeom>
          <a:noFill/>
        </p:spPr>
        <p:txBody>
          <a:bodyPr wrap="square" lIns="0" tIns="0" rIns="0" bIns="0" rtlCol="0" anchor="ctr" anchorCtr="0">
            <a:noAutofit/>
          </a:bodyPr>
          <a:lstStyle/>
          <a:p>
            <a:r>
              <a:rPr lang="en-GB" sz="1200" dirty="0">
                <a:solidFill>
                  <a:srgbClr val="828290"/>
                </a:solidFill>
                <a:latin typeface="EYInterstate Light" panose="02000506000000020004" pitchFamily="2" charset="0"/>
              </a:rPr>
              <a:t>Written by</a:t>
            </a:r>
          </a:p>
        </p:txBody>
      </p:sp>
      <p:sp>
        <p:nvSpPr>
          <p:cNvPr id="10" name="Text Placeholder 16">
            <a:extLst>
              <a:ext uri="{FF2B5EF4-FFF2-40B4-BE49-F238E27FC236}">
                <a16:creationId xmlns:a16="http://schemas.microsoft.com/office/drawing/2014/main" id="{A9465B6B-DFD4-4E0C-9ACE-E88CA2220464}"/>
              </a:ext>
            </a:extLst>
          </p:cNvPr>
          <p:cNvSpPr>
            <a:spLocks noGrp="1"/>
          </p:cNvSpPr>
          <p:nvPr>
            <p:ph type="body" sz="quarter" idx="14" hasCustomPrompt="1"/>
          </p:nvPr>
        </p:nvSpPr>
        <p:spPr>
          <a:xfrm>
            <a:off x="461984" y="6019189"/>
            <a:ext cx="3089275" cy="180000"/>
          </a:xfrm>
        </p:spPr>
        <p:txBody>
          <a:bodyPr/>
          <a:lstStyle>
            <a:lvl1pPr marL="0" indent="0">
              <a:buNone/>
              <a:defRPr sz="1200">
                <a:solidFill>
                  <a:schemeClr val="bg1"/>
                </a:solidFill>
              </a:defRPr>
            </a:lvl1pPr>
          </a:lstStyle>
          <a:p>
            <a:pPr lvl="0"/>
            <a:r>
              <a:rPr lang="en-US" dirty="0"/>
              <a:t>Name Surname</a:t>
            </a:r>
            <a:endParaRPr lang="en-GB" dirty="0"/>
          </a:p>
        </p:txBody>
      </p:sp>
      <p:sp>
        <p:nvSpPr>
          <p:cNvPr id="13" name="Text Placeholder 16">
            <a:extLst>
              <a:ext uri="{FF2B5EF4-FFF2-40B4-BE49-F238E27FC236}">
                <a16:creationId xmlns:a16="http://schemas.microsoft.com/office/drawing/2014/main" id="{A1F2ED22-5637-4AB8-ABD8-3693A6EA55FD}"/>
              </a:ext>
            </a:extLst>
          </p:cNvPr>
          <p:cNvSpPr>
            <a:spLocks noGrp="1"/>
          </p:cNvSpPr>
          <p:nvPr>
            <p:ph type="body" sz="quarter" idx="15" hasCustomPrompt="1"/>
          </p:nvPr>
        </p:nvSpPr>
        <p:spPr>
          <a:xfrm>
            <a:off x="461984" y="6216807"/>
            <a:ext cx="3089275" cy="180000"/>
          </a:xfrm>
        </p:spPr>
        <p:txBody>
          <a:bodyPr/>
          <a:lstStyle>
            <a:lvl1pPr marL="0" indent="0">
              <a:buNone/>
              <a:defRPr sz="1200">
                <a:solidFill>
                  <a:schemeClr val="bg1"/>
                </a:solidFill>
              </a:defRPr>
            </a:lvl1pPr>
          </a:lstStyle>
          <a:p>
            <a:pPr lvl="0"/>
            <a:r>
              <a:rPr lang="en-US" dirty="0"/>
              <a:t>Job Title</a:t>
            </a:r>
            <a:endParaRPr lang="en-GB" dirty="0"/>
          </a:p>
        </p:txBody>
      </p:sp>
      <p:grpSp>
        <p:nvGrpSpPr>
          <p:cNvPr id="14" name="Group 4">
            <a:extLst>
              <a:ext uri="{FF2B5EF4-FFF2-40B4-BE49-F238E27FC236}">
                <a16:creationId xmlns:a16="http://schemas.microsoft.com/office/drawing/2014/main" id="{5CE71800-5B4B-4F94-8DA1-A2C05D9E8750}"/>
              </a:ext>
            </a:extLst>
          </p:cNvPr>
          <p:cNvGrpSpPr>
            <a:grpSpLocks noChangeAspect="1"/>
          </p:cNvGrpSpPr>
          <p:nvPr userDrawn="1"/>
        </p:nvGrpSpPr>
        <p:grpSpPr bwMode="auto">
          <a:xfrm>
            <a:off x="10364788" y="4960938"/>
            <a:ext cx="1225550" cy="1435100"/>
            <a:chOff x="6529" y="3125"/>
            <a:chExt cx="772" cy="904"/>
          </a:xfrm>
        </p:grpSpPr>
        <p:sp>
          <p:nvSpPr>
            <p:cNvPr id="15" name="Freeform 5">
              <a:extLst>
                <a:ext uri="{FF2B5EF4-FFF2-40B4-BE49-F238E27FC236}">
                  <a16:creationId xmlns:a16="http://schemas.microsoft.com/office/drawing/2014/main" id="{58FB548F-77B7-4F42-8CF1-C53943386AA5}"/>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7" name="Freeform 6">
              <a:extLst>
                <a:ext uri="{FF2B5EF4-FFF2-40B4-BE49-F238E27FC236}">
                  <a16:creationId xmlns:a16="http://schemas.microsoft.com/office/drawing/2014/main" id="{40005A69-42DA-4C6D-A41C-62C78DAFEFB7}"/>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spTree>
    <p:extLst>
      <p:ext uri="{BB962C8B-B14F-4D97-AF65-F5344CB8AC3E}">
        <p14:creationId xmlns:p14="http://schemas.microsoft.com/office/powerpoint/2010/main" val="152480370"/>
      </p:ext>
    </p:extLst>
  </p:cSld>
  <p:clrMapOvr>
    <a:masterClrMapping/>
  </p:clrMapOvr>
  <p:extLst>
    <p:ext uri="{DCECCB84-F9BA-43D5-87BE-67443E8EF086}">
      <p15:sldGuideLst xmlns:p15="http://schemas.microsoft.com/office/powerpoint/2012/main">
        <p15:guide id="2" pos="3842">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Approved question wide">
    <p:spTree>
      <p:nvGrpSpPr>
        <p:cNvPr id="1" name=""/>
        <p:cNvGrpSpPr/>
        <p:nvPr/>
      </p:nvGrpSpPr>
      <p:grpSpPr>
        <a:xfrm>
          <a:off x="0" y="0"/>
          <a:ext cx="0" cy="0"/>
          <a:chOff x="0" y="0"/>
          <a:chExt cx="0" cy="0"/>
        </a:xfrm>
      </p:grpSpPr>
      <p:grpSp>
        <p:nvGrpSpPr>
          <p:cNvPr id="235" name="Group 234">
            <a:extLst>
              <a:ext uri="{FF2B5EF4-FFF2-40B4-BE49-F238E27FC236}">
                <a16:creationId xmlns:a16="http://schemas.microsoft.com/office/drawing/2014/main" id="{5342E118-6F1D-4C46-956E-4CCCBCAA7952}"/>
              </a:ext>
            </a:extLst>
          </p:cNvPr>
          <p:cNvGrpSpPr/>
          <p:nvPr userDrawn="1"/>
        </p:nvGrpSpPr>
        <p:grpSpPr>
          <a:xfrm>
            <a:off x="498115" y="5826612"/>
            <a:ext cx="3878023" cy="570195"/>
            <a:chOff x="498115" y="5951018"/>
            <a:chExt cx="3878023" cy="570195"/>
          </a:xfrm>
        </p:grpSpPr>
        <p:sp>
          <p:nvSpPr>
            <p:cNvPr id="168" name="Rectangle 167">
              <a:extLst>
                <a:ext uri="{FF2B5EF4-FFF2-40B4-BE49-F238E27FC236}">
                  <a16:creationId xmlns:a16="http://schemas.microsoft.com/office/drawing/2014/main" id="{A22049CA-64AE-409F-988D-A7317F8AD136}"/>
                </a:ext>
              </a:extLst>
            </p:cNvPr>
            <p:cNvSpPr>
              <a:spLocks noChangeArrowheads="1"/>
            </p:cNvSpPr>
            <p:nvPr userDrawn="1"/>
          </p:nvSpPr>
          <p:spPr bwMode="auto">
            <a:xfrm>
              <a:off x="498115"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69" name="Rectangle 6">
              <a:extLst>
                <a:ext uri="{FF2B5EF4-FFF2-40B4-BE49-F238E27FC236}">
                  <a16:creationId xmlns:a16="http://schemas.microsoft.com/office/drawing/2014/main" id="{E37A0A05-0A78-44A7-8873-0A1A20C87175}"/>
                </a:ext>
              </a:extLst>
            </p:cNvPr>
            <p:cNvSpPr>
              <a:spLocks noChangeArrowheads="1"/>
            </p:cNvSpPr>
            <p:nvPr userDrawn="1"/>
          </p:nvSpPr>
          <p:spPr bwMode="auto">
            <a:xfrm>
              <a:off x="69341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70" name="Rectangle 7">
              <a:extLst>
                <a:ext uri="{FF2B5EF4-FFF2-40B4-BE49-F238E27FC236}">
                  <a16:creationId xmlns:a16="http://schemas.microsoft.com/office/drawing/2014/main" id="{0DEA0CBE-8527-4287-BF98-DA48947875F5}"/>
                </a:ext>
              </a:extLst>
            </p:cNvPr>
            <p:cNvSpPr>
              <a:spLocks noChangeArrowheads="1"/>
            </p:cNvSpPr>
            <p:nvPr userDrawn="1"/>
          </p:nvSpPr>
          <p:spPr bwMode="auto">
            <a:xfrm>
              <a:off x="89045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71" name="Freeform 8">
              <a:extLst>
                <a:ext uri="{FF2B5EF4-FFF2-40B4-BE49-F238E27FC236}">
                  <a16:creationId xmlns:a16="http://schemas.microsoft.com/office/drawing/2014/main" id="{444058C6-612A-446E-8F68-0E5CC4CFF366}"/>
                </a:ext>
              </a:extLst>
            </p:cNvPr>
            <p:cNvSpPr>
              <a:spLocks/>
            </p:cNvSpPr>
            <p:nvPr userDrawn="1"/>
          </p:nvSpPr>
          <p:spPr bwMode="auto">
            <a:xfrm>
              <a:off x="498115" y="6181188"/>
              <a:ext cx="94161" cy="130778"/>
            </a:xfrm>
            <a:custGeom>
              <a:avLst/>
              <a:gdLst>
                <a:gd name="T0" fmla="*/ 32 w 54"/>
                <a:gd name="T1" fmla="*/ 11 h 75"/>
                <a:gd name="T2" fmla="*/ 32 w 54"/>
                <a:gd name="T3" fmla="*/ 75 h 75"/>
                <a:gd name="T4" fmla="*/ 22 w 54"/>
                <a:gd name="T5" fmla="*/ 75 h 75"/>
                <a:gd name="T6" fmla="*/ 22 w 54"/>
                <a:gd name="T7" fmla="*/ 11 h 75"/>
                <a:gd name="T8" fmla="*/ 0 w 54"/>
                <a:gd name="T9" fmla="*/ 11 h 75"/>
                <a:gd name="T10" fmla="*/ 0 w 54"/>
                <a:gd name="T11" fmla="*/ 0 h 75"/>
                <a:gd name="T12" fmla="*/ 54 w 54"/>
                <a:gd name="T13" fmla="*/ 0 h 75"/>
                <a:gd name="T14" fmla="*/ 54 w 54"/>
                <a:gd name="T15" fmla="*/ 11 h 75"/>
                <a:gd name="T16" fmla="*/ 32 w 54"/>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1"/>
                  </a:moveTo>
                  <a:lnTo>
                    <a:pt x="32" y="75"/>
                  </a:lnTo>
                  <a:lnTo>
                    <a:pt x="22" y="75"/>
                  </a:lnTo>
                  <a:lnTo>
                    <a:pt x="22" y="11"/>
                  </a:lnTo>
                  <a:lnTo>
                    <a:pt x="0" y="11"/>
                  </a:lnTo>
                  <a:lnTo>
                    <a:pt x="0" y="0"/>
                  </a:lnTo>
                  <a:lnTo>
                    <a:pt x="54" y="0"/>
                  </a:lnTo>
                  <a:lnTo>
                    <a:pt x="54" y="11"/>
                  </a:lnTo>
                  <a:lnTo>
                    <a:pt x="32"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2" name="Freeform 9">
              <a:extLst>
                <a:ext uri="{FF2B5EF4-FFF2-40B4-BE49-F238E27FC236}">
                  <a16:creationId xmlns:a16="http://schemas.microsoft.com/office/drawing/2014/main" id="{1011EC31-E0C3-404F-93B3-EFD3DADC11CB}"/>
                </a:ext>
              </a:extLst>
            </p:cNvPr>
            <p:cNvSpPr>
              <a:spLocks/>
            </p:cNvSpPr>
            <p:nvPr userDrawn="1"/>
          </p:nvSpPr>
          <p:spPr bwMode="auto">
            <a:xfrm>
              <a:off x="609713" y="6174213"/>
              <a:ext cx="78468"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3" name="Freeform 10">
              <a:extLst>
                <a:ext uri="{FF2B5EF4-FFF2-40B4-BE49-F238E27FC236}">
                  <a16:creationId xmlns:a16="http://schemas.microsoft.com/office/drawing/2014/main" id="{3C9D076B-D88C-4089-8D58-9A31CFCDB02A}"/>
                </a:ext>
              </a:extLst>
            </p:cNvPr>
            <p:cNvSpPr>
              <a:spLocks noEditPoints="1"/>
            </p:cNvSpPr>
            <p:nvPr userDrawn="1"/>
          </p:nvSpPr>
          <p:spPr bwMode="auto">
            <a:xfrm>
              <a:off x="705618" y="6212575"/>
              <a:ext cx="85443"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4" name="Freeform 11">
              <a:extLst>
                <a:ext uri="{FF2B5EF4-FFF2-40B4-BE49-F238E27FC236}">
                  <a16:creationId xmlns:a16="http://schemas.microsoft.com/office/drawing/2014/main" id="{29DB43AC-B765-4ECB-B483-562473BD4A38}"/>
                </a:ext>
              </a:extLst>
            </p:cNvPr>
            <p:cNvSpPr>
              <a:spLocks noEditPoints="1"/>
            </p:cNvSpPr>
            <p:nvPr userDrawn="1"/>
          </p:nvSpPr>
          <p:spPr bwMode="auto">
            <a:xfrm>
              <a:off x="857320" y="6174213"/>
              <a:ext cx="83698" cy="139497"/>
            </a:xfrm>
            <a:custGeom>
              <a:avLst/>
              <a:gdLst>
                <a:gd name="T0" fmla="*/ 33 w 33"/>
                <a:gd name="T1" fmla="*/ 35 h 55"/>
                <a:gd name="T2" fmla="*/ 31 w 33"/>
                <a:gd name="T3" fmla="*/ 44 h 55"/>
                <a:gd name="T4" fmla="*/ 28 w 33"/>
                <a:gd name="T5" fmla="*/ 50 h 55"/>
                <a:gd name="T6" fmla="*/ 23 w 33"/>
                <a:gd name="T7" fmla="*/ 53 h 55"/>
                <a:gd name="T8" fmla="*/ 17 w 33"/>
                <a:gd name="T9" fmla="*/ 55 h 55"/>
                <a:gd name="T10" fmla="*/ 12 w 33"/>
                <a:gd name="T11" fmla="*/ 53 h 55"/>
                <a:gd name="T12" fmla="*/ 8 w 33"/>
                <a:gd name="T13" fmla="*/ 50 h 55"/>
                <a:gd name="T14" fmla="*/ 8 w 33"/>
                <a:gd name="T15" fmla="*/ 54 h 55"/>
                <a:gd name="T16" fmla="*/ 0 w 33"/>
                <a:gd name="T17" fmla="*/ 54 h 55"/>
                <a:gd name="T18" fmla="*/ 0 w 33"/>
                <a:gd name="T19" fmla="*/ 4 h 55"/>
                <a:gd name="T20" fmla="*/ 8 w 33"/>
                <a:gd name="T21" fmla="*/ 0 h 55"/>
                <a:gd name="T22" fmla="*/ 8 w 33"/>
                <a:gd name="T23" fmla="*/ 19 h 55"/>
                <a:gd name="T24" fmla="*/ 10 w 33"/>
                <a:gd name="T25" fmla="*/ 17 h 55"/>
                <a:gd name="T26" fmla="*/ 12 w 33"/>
                <a:gd name="T27" fmla="*/ 16 h 55"/>
                <a:gd name="T28" fmla="*/ 14 w 33"/>
                <a:gd name="T29" fmla="*/ 15 h 55"/>
                <a:gd name="T30" fmla="*/ 18 w 33"/>
                <a:gd name="T31" fmla="*/ 15 h 55"/>
                <a:gd name="T32" fmla="*/ 24 w 33"/>
                <a:gd name="T33" fmla="*/ 16 h 55"/>
                <a:gd name="T34" fmla="*/ 28 w 33"/>
                <a:gd name="T35" fmla="*/ 19 h 55"/>
                <a:gd name="T36" fmla="*/ 31 w 33"/>
                <a:gd name="T37" fmla="*/ 26 h 55"/>
                <a:gd name="T38" fmla="*/ 33 w 33"/>
                <a:gd name="T39" fmla="*/ 35 h 55"/>
                <a:gd name="T40" fmla="*/ 25 w 33"/>
                <a:gd name="T41" fmla="*/ 35 h 55"/>
                <a:gd name="T42" fmla="*/ 23 w 33"/>
                <a:gd name="T43" fmla="*/ 25 h 55"/>
                <a:gd name="T44" fmla="*/ 16 w 33"/>
                <a:gd name="T45" fmla="*/ 22 h 55"/>
                <a:gd name="T46" fmla="*/ 14 w 33"/>
                <a:gd name="T47" fmla="*/ 22 h 55"/>
                <a:gd name="T48" fmla="*/ 11 w 33"/>
                <a:gd name="T49" fmla="*/ 23 h 55"/>
                <a:gd name="T50" fmla="*/ 9 w 33"/>
                <a:gd name="T51" fmla="*/ 25 h 55"/>
                <a:gd name="T52" fmla="*/ 8 w 33"/>
                <a:gd name="T53" fmla="*/ 26 h 55"/>
                <a:gd name="T54" fmla="*/ 8 w 33"/>
                <a:gd name="T55" fmla="*/ 43 h 55"/>
                <a:gd name="T56" fmla="*/ 9 w 33"/>
                <a:gd name="T57" fmla="*/ 44 h 55"/>
                <a:gd name="T58" fmla="*/ 11 w 33"/>
                <a:gd name="T59" fmla="*/ 46 h 55"/>
                <a:gd name="T60" fmla="*/ 14 w 33"/>
                <a:gd name="T61" fmla="*/ 47 h 55"/>
                <a:gd name="T62" fmla="*/ 17 w 33"/>
                <a:gd name="T63" fmla="*/ 48 h 55"/>
                <a:gd name="T64" fmla="*/ 23 w 33"/>
                <a:gd name="T65" fmla="*/ 45 h 55"/>
                <a:gd name="T66" fmla="*/ 25 w 33"/>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5">
                  <a:moveTo>
                    <a:pt x="33" y="35"/>
                  </a:moveTo>
                  <a:cubicBezTo>
                    <a:pt x="33" y="38"/>
                    <a:pt x="32" y="41"/>
                    <a:pt x="31" y="44"/>
                  </a:cubicBezTo>
                  <a:cubicBezTo>
                    <a:pt x="30" y="46"/>
                    <a:pt x="29" y="48"/>
                    <a:pt x="28" y="50"/>
                  </a:cubicBezTo>
                  <a:cubicBezTo>
                    <a:pt x="27" y="51"/>
                    <a:pt x="25" y="53"/>
                    <a:pt x="23" y="53"/>
                  </a:cubicBezTo>
                  <a:cubicBezTo>
                    <a:pt x="21" y="54"/>
                    <a:pt x="19" y="55"/>
                    <a:pt x="17" y="55"/>
                  </a:cubicBezTo>
                  <a:cubicBezTo>
                    <a:pt x="16" y="55"/>
                    <a:pt x="14" y="54"/>
                    <a:pt x="12" y="53"/>
                  </a:cubicBezTo>
                  <a:cubicBezTo>
                    <a:pt x="10" y="52"/>
                    <a:pt x="9" y="51"/>
                    <a:pt x="8" y="50"/>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9" y="18"/>
                    <a:pt x="9" y="18"/>
                    <a:pt x="10" y="17"/>
                  </a:cubicBezTo>
                  <a:cubicBezTo>
                    <a:pt x="11" y="17"/>
                    <a:pt x="11" y="16"/>
                    <a:pt x="12" y="16"/>
                  </a:cubicBezTo>
                  <a:cubicBezTo>
                    <a:pt x="13" y="16"/>
                    <a:pt x="13" y="15"/>
                    <a:pt x="14" y="15"/>
                  </a:cubicBezTo>
                  <a:cubicBezTo>
                    <a:pt x="15" y="15"/>
                    <a:pt x="16" y="15"/>
                    <a:pt x="18" y="15"/>
                  </a:cubicBezTo>
                  <a:cubicBezTo>
                    <a:pt x="20" y="15"/>
                    <a:pt x="22" y="15"/>
                    <a:pt x="24" y="16"/>
                  </a:cubicBezTo>
                  <a:cubicBezTo>
                    <a:pt x="25" y="16"/>
                    <a:pt x="27" y="18"/>
                    <a:pt x="28" y="19"/>
                  </a:cubicBezTo>
                  <a:cubicBezTo>
                    <a:pt x="30" y="21"/>
                    <a:pt x="31" y="23"/>
                    <a:pt x="31" y="26"/>
                  </a:cubicBezTo>
                  <a:cubicBezTo>
                    <a:pt x="32" y="28"/>
                    <a:pt x="33" y="32"/>
                    <a:pt x="33" y="35"/>
                  </a:cubicBezTo>
                  <a:close/>
                  <a:moveTo>
                    <a:pt x="25" y="35"/>
                  </a:moveTo>
                  <a:cubicBezTo>
                    <a:pt x="25" y="31"/>
                    <a:pt x="24" y="27"/>
                    <a:pt x="23" y="25"/>
                  </a:cubicBezTo>
                  <a:cubicBezTo>
                    <a:pt x="21" y="23"/>
                    <a:pt x="19" y="22"/>
                    <a:pt x="16" y="22"/>
                  </a:cubicBezTo>
                  <a:cubicBezTo>
                    <a:pt x="15" y="22"/>
                    <a:pt x="15" y="22"/>
                    <a:pt x="14" y="22"/>
                  </a:cubicBezTo>
                  <a:cubicBezTo>
                    <a:pt x="13" y="22"/>
                    <a:pt x="12" y="23"/>
                    <a:pt x="11" y="23"/>
                  </a:cubicBezTo>
                  <a:cubicBezTo>
                    <a:pt x="11" y="23"/>
                    <a:pt x="10" y="24"/>
                    <a:pt x="9" y="25"/>
                  </a:cubicBezTo>
                  <a:cubicBezTo>
                    <a:pt x="9" y="25"/>
                    <a:pt x="8" y="26"/>
                    <a:pt x="8" y="26"/>
                  </a:cubicBezTo>
                  <a:cubicBezTo>
                    <a:pt x="8" y="43"/>
                    <a:pt x="8" y="43"/>
                    <a:pt x="8" y="43"/>
                  </a:cubicBezTo>
                  <a:cubicBezTo>
                    <a:pt x="8" y="43"/>
                    <a:pt x="9" y="44"/>
                    <a:pt x="9" y="44"/>
                  </a:cubicBezTo>
                  <a:cubicBezTo>
                    <a:pt x="10" y="45"/>
                    <a:pt x="11" y="45"/>
                    <a:pt x="11" y="46"/>
                  </a:cubicBezTo>
                  <a:cubicBezTo>
                    <a:pt x="12" y="46"/>
                    <a:pt x="13" y="47"/>
                    <a:pt x="14" y="47"/>
                  </a:cubicBezTo>
                  <a:cubicBezTo>
                    <a:pt x="15" y="47"/>
                    <a:pt x="16" y="48"/>
                    <a:pt x="17"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5" name="Freeform 12">
              <a:extLst>
                <a:ext uri="{FF2B5EF4-FFF2-40B4-BE49-F238E27FC236}">
                  <a16:creationId xmlns:a16="http://schemas.microsoft.com/office/drawing/2014/main" id="{AF1DE1B8-EA4B-4A98-A97D-BA5EEA42B197}"/>
                </a:ext>
              </a:extLst>
            </p:cNvPr>
            <p:cNvSpPr>
              <a:spLocks noEditPoints="1"/>
            </p:cNvSpPr>
            <p:nvPr userDrawn="1"/>
          </p:nvSpPr>
          <p:spPr bwMode="auto">
            <a:xfrm>
              <a:off x="956713"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1" y="32"/>
                    <a:pt x="21" y="32"/>
                  </a:cubicBezTo>
                  <a:cubicBezTo>
                    <a:pt x="22" y="32"/>
                    <a:pt x="22"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8"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6" name="Freeform 13">
              <a:extLst>
                <a:ext uri="{FF2B5EF4-FFF2-40B4-BE49-F238E27FC236}">
                  <a16:creationId xmlns:a16="http://schemas.microsoft.com/office/drawing/2014/main" id="{F8F60B79-7AF5-4C5E-A5EF-126F117D591C}"/>
                </a:ext>
              </a:extLst>
            </p:cNvPr>
            <p:cNvSpPr>
              <a:spLocks/>
            </p:cNvSpPr>
            <p:nvPr userDrawn="1"/>
          </p:nvSpPr>
          <p:spPr bwMode="auto">
            <a:xfrm>
              <a:off x="1050873" y="6174213"/>
              <a:ext cx="55799" cy="139497"/>
            </a:xfrm>
            <a:custGeom>
              <a:avLst/>
              <a:gdLst>
                <a:gd name="T0" fmla="*/ 21 w 22"/>
                <a:gd name="T1" fmla="*/ 53 h 55"/>
                <a:gd name="T2" fmla="*/ 18 w 22"/>
                <a:gd name="T3" fmla="*/ 54 h 55"/>
                <a:gd name="T4" fmla="*/ 14 w 22"/>
                <a:gd name="T5" fmla="*/ 55 h 55"/>
                <a:gd name="T6" fmla="*/ 11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2" y="54"/>
                    <a:pt x="11" y="54"/>
                  </a:cubicBezTo>
                  <a:cubicBezTo>
                    <a:pt x="10" y="54"/>
                    <a:pt x="9" y="53"/>
                    <a:pt x="8" y="52"/>
                  </a:cubicBezTo>
                  <a:cubicBezTo>
                    <a:pt x="7" y="51"/>
                    <a:pt x="6" y="50"/>
                    <a:pt x="6" y="49"/>
                  </a:cubicBezTo>
                  <a:cubicBezTo>
                    <a:pt x="6"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2"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7" name="Freeform 14">
              <a:extLst>
                <a:ext uri="{FF2B5EF4-FFF2-40B4-BE49-F238E27FC236}">
                  <a16:creationId xmlns:a16="http://schemas.microsoft.com/office/drawing/2014/main" id="{0A0438AD-9937-4C25-AB9E-7F8C8CCA23F7}"/>
                </a:ext>
              </a:extLst>
            </p:cNvPr>
            <p:cNvSpPr>
              <a:spLocks/>
            </p:cNvSpPr>
            <p:nvPr userDrawn="1"/>
          </p:nvSpPr>
          <p:spPr bwMode="auto">
            <a:xfrm>
              <a:off x="111887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8" name="Freeform 15">
              <a:extLst>
                <a:ext uri="{FF2B5EF4-FFF2-40B4-BE49-F238E27FC236}">
                  <a16:creationId xmlns:a16="http://schemas.microsoft.com/office/drawing/2014/main" id="{6FDE2726-7032-4BE4-A420-0ECF49A32A8B}"/>
                </a:ext>
              </a:extLst>
            </p:cNvPr>
            <p:cNvSpPr>
              <a:spLocks noEditPoints="1"/>
            </p:cNvSpPr>
            <p:nvPr userDrawn="1"/>
          </p:nvSpPr>
          <p:spPr bwMode="auto">
            <a:xfrm>
              <a:off x="1190370"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29 w 33"/>
                <a:gd name="T25" fmla="*/ 35 h 40"/>
                <a:gd name="T26" fmla="*/ 27 w 33"/>
                <a:gd name="T27" fmla="*/ 37 h 40"/>
                <a:gd name="T28" fmla="*/ 24 w 33"/>
                <a:gd name="T29" fmla="*/ 38 h 40"/>
                <a:gd name="T30" fmla="*/ 20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2"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0" y="32"/>
                    <a:pt x="21" y="32"/>
                  </a:cubicBezTo>
                  <a:cubicBezTo>
                    <a:pt x="22" y="32"/>
                    <a:pt x="22" y="31"/>
                    <a:pt x="23" y="31"/>
                  </a:cubicBezTo>
                  <a:cubicBezTo>
                    <a:pt x="23" y="31"/>
                    <a:pt x="24" y="30"/>
                    <a:pt x="25" y="30"/>
                  </a:cubicBezTo>
                  <a:cubicBezTo>
                    <a:pt x="29" y="35"/>
                    <a:pt x="29" y="35"/>
                    <a:pt x="29" y="35"/>
                  </a:cubicBezTo>
                  <a:cubicBezTo>
                    <a:pt x="29" y="35"/>
                    <a:pt x="28" y="36"/>
                    <a:pt x="27" y="37"/>
                  </a:cubicBezTo>
                  <a:cubicBezTo>
                    <a:pt x="26" y="37"/>
                    <a:pt x="25" y="38"/>
                    <a:pt x="24" y="38"/>
                  </a:cubicBezTo>
                  <a:cubicBezTo>
                    <a:pt x="23" y="39"/>
                    <a:pt x="22" y="39"/>
                    <a:pt x="20"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7"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9" name="Freeform 16">
              <a:extLst>
                <a:ext uri="{FF2B5EF4-FFF2-40B4-BE49-F238E27FC236}">
                  <a16:creationId xmlns:a16="http://schemas.microsoft.com/office/drawing/2014/main" id="{50C22C21-F8DB-486D-9042-765D68AE3A7C}"/>
                </a:ext>
              </a:extLst>
            </p:cNvPr>
            <p:cNvSpPr>
              <a:spLocks/>
            </p:cNvSpPr>
            <p:nvPr userDrawn="1"/>
          </p:nvSpPr>
          <p:spPr bwMode="auto">
            <a:xfrm>
              <a:off x="1294993" y="6212575"/>
              <a:ext cx="55799" cy="99391"/>
            </a:xfrm>
            <a:custGeom>
              <a:avLst/>
              <a:gdLst>
                <a:gd name="T0" fmla="*/ 20 w 22"/>
                <a:gd name="T1" fmla="*/ 8 h 39"/>
                <a:gd name="T2" fmla="*/ 18 w 22"/>
                <a:gd name="T3" fmla="*/ 7 h 39"/>
                <a:gd name="T4" fmla="*/ 15 w 22"/>
                <a:gd name="T5" fmla="*/ 7 h 39"/>
                <a:gd name="T6" fmla="*/ 9 w 22"/>
                <a:gd name="T7" fmla="*/ 9 h 39"/>
                <a:gd name="T8" fmla="*/ 7 w 22"/>
                <a:gd name="T9" fmla="*/ 17 h 39"/>
                <a:gd name="T10" fmla="*/ 7 w 22"/>
                <a:gd name="T11" fmla="*/ 39 h 39"/>
                <a:gd name="T12" fmla="*/ 0 w 22"/>
                <a:gd name="T13" fmla="*/ 39 h 39"/>
                <a:gd name="T14" fmla="*/ 0 w 22"/>
                <a:gd name="T15" fmla="*/ 0 h 39"/>
                <a:gd name="T16" fmla="*/ 7 w 22"/>
                <a:gd name="T17" fmla="*/ 0 h 39"/>
                <a:gd name="T18" fmla="*/ 7 w 22"/>
                <a:gd name="T19" fmla="*/ 4 h 39"/>
                <a:gd name="T20" fmla="*/ 9 w 22"/>
                <a:gd name="T21" fmla="*/ 2 h 39"/>
                <a:gd name="T22" fmla="*/ 11 w 22"/>
                <a:gd name="T23" fmla="*/ 1 h 39"/>
                <a:gd name="T24" fmla="*/ 13 w 22"/>
                <a:gd name="T25" fmla="*/ 0 h 39"/>
                <a:gd name="T26" fmla="*/ 16 w 22"/>
                <a:gd name="T27" fmla="*/ 0 h 39"/>
                <a:gd name="T28" fmla="*/ 20 w 22"/>
                <a:gd name="T29" fmla="*/ 0 h 39"/>
                <a:gd name="T30" fmla="*/ 22 w 22"/>
                <a:gd name="T31" fmla="*/ 1 h 39"/>
                <a:gd name="T32" fmla="*/ 20 w 22"/>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8"/>
                  </a:moveTo>
                  <a:cubicBezTo>
                    <a:pt x="20" y="8"/>
                    <a:pt x="19" y="8"/>
                    <a:pt x="18" y="7"/>
                  </a:cubicBezTo>
                  <a:cubicBezTo>
                    <a:pt x="17" y="7"/>
                    <a:pt x="16" y="7"/>
                    <a:pt x="15" y="7"/>
                  </a:cubicBezTo>
                  <a:cubicBezTo>
                    <a:pt x="12" y="7"/>
                    <a:pt x="10" y="8"/>
                    <a:pt x="9" y="9"/>
                  </a:cubicBezTo>
                  <a:cubicBezTo>
                    <a:pt x="8" y="11"/>
                    <a:pt x="7" y="14"/>
                    <a:pt x="7" y="17"/>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9" y="2"/>
                    <a:pt x="10" y="1"/>
                    <a:pt x="11" y="1"/>
                  </a:cubicBezTo>
                  <a:cubicBezTo>
                    <a:pt x="11" y="0"/>
                    <a:pt x="12" y="0"/>
                    <a:pt x="13" y="0"/>
                  </a:cubicBezTo>
                  <a:cubicBezTo>
                    <a:pt x="14" y="0"/>
                    <a:pt x="15" y="0"/>
                    <a:pt x="16" y="0"/>
                  </a:cubicBezTo>
                  <a:cubicBezTo>
                    <a:pt x="17" y="0"/>
                    <a:pt x="19" y="0"/>
                    <a:pt x="20" y="0"/>
                  </a:cubicBezTo>
                  <a:cubicBezTo>
                    <a:pt x="21" y="0"/>
                    <a:pt x="22" y="1"/>
                    <a:pt x="22" y="1"/>
                  </a:cubicBezTo>
                  <a:lnTo>
                    <a:pt x="20"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0" name="Freeform 17">
              <a:extLst>
                <a:ext uri="{FF2B5EF4-FFF2-40B4-BE49-F238E27FC236}">
                  <a16:creationId xmlns:a16="http://schemas.microsoft.com/office/drawing/2014/main" id="{7F763F72-BB8F-482C-9FDA-40EDD6EE5FF8}"/>
                </a:ext>
              </a:extLst>
            </p:cNvPr>
            <p:cNvSpPr>
              <a:spLocks/>
            </p:cNvSpPr>
            <p:nvPr userDrawn="1"/>
          </p:nvSpPr>
          <p:spPr bwMode="auto">
            <a:xfrm>
              <a:off x="140659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1" name="Freeform 18">
              <a:extLst>
                <a:ext uri="{FF2B5EF4-FFF2-40B4-BE49-F238E27FC236}">
                  <a16:creationId xmlns:a16="http://schemas.microsoft.com/office/drawing/2014/main" id="{710F466C-6BEC-4970-9707-40D8002740B0}"/>
                </a:ext>
              </a:extLst>
            </p:cNvPr>
            <p:cNvSpPr>
              <a:spLocks/>
            </p:cNvSpPr>
            <p:nvPr userDrawn="1"/>
          </p:nvSpPr>
          <p:spPr bwMode="auto">
            <a:xfrm>
              <a:off x="1485058"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10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2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3" y="26"/>
                    <a:pt x="21" y="24"/>
                  </a:cubicBezTo>
                  <a:cubicBezTo>
                    <a:pt x="20" y="22"/>
                    <a:pt x="18" y="22"/>
                    <a:pt x="15" y="22"/>
                  </a:cubicBezTo>
                  <a:cubicBezTo>
                    <a:pt x="14" y="22"/>
                    <a:pt x="13" y="22"/>
                    <a:pt x="12" y="22"/>
                  </a:cubicBezTo>
                  <a:cubicBezTo>
                    <a:pt x="11" y="22"/>
                    <a:pt x="10" y="23"/>
                    <a:pt x="10" y="24"/>
                  </a:cubicBezTo>
                  <a:cubicBezTo>
                    <a:pt x="9" y="25"/>
                    <a:pt x="8" y="26"/>
                    <a:pt x="8" y="27"/>
                  </a:cubicBezTo>
                  <a:cubicBezTo>
                    <a:pt x="8"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9" y="17"/>
                  </a:cubicBezTo>
                  <a:cubicBezTo>
                    <a:pt x="10" y="17"/>
                    <a:pt x="11" y="16"/>
                    <a:pt x="12" y="16"/>
                  </a:cubicBezTo>
                  <a:cubicBezTo>
                    <a:pt x="12" y="15"/>
                    <a:pt x="13" y="15"/>
                    <a:pt x="14" y="15"/>
                  </a:cubicBezTo>
                  <a:cubicBezTo>
                    <a:pt x="15" y="15"/>
                    <a:pt x="16" y="15"/>
                    <a:pt x="17" y="15"/>
                  </a:cubicBezTo>
                  <a:cubicBezTo>
                    <a:pt x="19" y="15"/>
                    <a:pt x="21" y="15"/>
                    <a:pt x="23" y="16"/>
                  </a:cubicBezTo>
                  <a:cubicBezTo>
                    <a:pt x="25" y="16"/>
                    <a:pt x="26" y="17"/>
                    <a:pt x="27" y="19"/>
                  </a:cubicBezTo>
                  <a:cubicBezTo>
                    <a:pt x="29" y="20"/>
                    <a:pt x="29" y="22"/>
                    <a:pt x="30" y="24"/>
                  </a:cubicBezTo>
                  <a:cubicBezTo>
                    <a:pt x="31"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2" name="Freeform 19">
              <a:extLst>
                <a:ext uri="{FF2B5EF4-FFF2-40B4-BE49-F238E27FC236}">
                  <a16:creationId xmlns:a16="http://schemas.microsoft.com/office/drawing/2014/main" id="{3332407D-F423-41B2-985F-8A4482C61D9E}"/>
                </a:ext>
              </a:extLst>
            </p:cNvPr>
            <p:cNvSpPr>
              <a:spLocks noEditPoints="1"/>
            </p:cNvSpPr>
            <p:nvPr userDrawn="1"/>
          </p:nvSpPr>
          <p:spPr bwMode="auto">
            <a:xfrm>
              <a:off x="158270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8" y="40"/>
                    <a:pt x="17" y="40"/>
                  </a:cubicBezTo>
                  <a:cubicBezTo>
                    <a:pt x="15" y="40"/>
                    <a:pt x="14" y="39"/>
                    <a:pt x="12" y="39"/>
                  </a:cubicBezTo>
                  <a:cubicBezTo>
                    <a:pt x="11" y="38"/>
                    <a:pt x="10" y="38"/>
                    <a:pt x="8" y="37"/>
                  </a:cubicBezTo>
                  <a:cubicBezTo>
                    <a:pt x="7" y="36"/>
                    <a:pt x="6" y="35"/>
                    <a:pt x="5" y="34"/>
                  </a:cubicBezTo>
                  <a:cubicBezTo>
                    <a:pt x="4"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3" name="Freeform 20">
              <a:extLst>
                <a:ext uri="{FF2B5EF4-FFF2-40B4-BE49-F238E27FC236}">
                  <a16:creationId xmlns:a16="http://schemas.microsoft.com/office/drawing/2014/main" id="{44E3286F-1188-47B1-8B46-3498795DF2DC}"/>
                </a:ext>
              </a:extLst>
            </p:cNvPr>
            <p:cNvSpPr>
              <a:spLocks noEditPoints="1"/>
            </p:cNvSpPr>
            <p:nvPr userDrawn="1"/>
          </p:nvSpPr>
          <p:spPr bwMode="auto">
            <a:xfrm>
              <a:off x="1730922" y="6212575"/>
              <a:ext cx="80211" cy="134265"/>
            </a:xfrm>
            <a:custGeom>
              <a:avLst/>
              <a:gdLst>
                <a:gd name="T0" fmla="*/ 25 w 32"/>
                <a:gd name="T1" fmla="*/ 53 h 53"/>
                <a:gd name="T2" fmla="*/ 25 w 32"/>
                <a:gd name="T3" fmla="*/ 35 h 53"/>
                <a:gd name="T4" fmla="*/ 20 w 32"/>
                <a:gd name="T5" fmla="*/ 38 h 53"/>
                <a:gd name="T6" fmla="*/ 15 w 32"/>
                <a:gd name="T7" fmla="*/ 40 h 53"/>
                <a:gd name="T8" fmla="*/ 9 w 32"/>
                <a:gd name="T9" fmla="*/ 38 h 53"/>
                <a:gd name="T10" fmla="*/ 4 w 32"/>
                <a:gd name="T11" fmla="*/ 35 h 53"/>
                <a:gd name="T12" fmla="*/ 1 w 32"/>
                <a:gd name="T13" fmla="*/ 28 h 53"/>
                <a:gd name="T14" fmla="*/ 0 w 32"/>
                <a:gd name="T15" fmla="*/ 19 h 53"/>
                <a:gd name="T16" fmla="*/ 1 w 32"/>
                <a:gd name="T17" fmla="*/ 10 h 53"/>
                <a:gd name="T18" fmla="*/ 4 w 32"/>
                <a:gd name="T19" fmla="*/ 4 h 53"/>
                <a:gd name="T20" fmla="*/ 9 w 32"/>
                <a:gd name="T21" fmla="*/ 1 h 53"/>
                <a:gd name="T22" fmla="*/ 15 w 32"/>
                <a:gd name="T23" fmla="*/ 0 h 53"/>
                <a:gd name="T24" fmla="*/ 18 w 32"/>
                <a:gd name="T25" fmla="*/ 0 h 53"/>
                <a:gd name="T26" fmla="*/ 20 w 32"/>
                <a:gd name="T27" fmla="*/ 1 h 53"/>
                <a:gd name="T28" fmla="*/ 23 w 32"/>
                <a:gd name="T29" fmla="*/ 2 h 53"/>
                <a:gd name="T30" fmla="*/ 25 w 32"/>
                <a:gd name="T31" fmla="*/ 4 h 53"/>
                <a:gd name="T32" fmla="*/ 25 w 32"/>
                <a:gd name="T33" fmla="*/ 0 h 53"/>
                <a:gd name="T34" fmla="*/ 32 w 32"/>
                <a:gd name="T35" fmla="*/ 0 h 53"/>
                <a:gd name="T36" fmla="*/ 32 w 32"/>
                <a:gd name="T37" fmla="*/ 49 h 53"/>
                <a:gd name="T38" fmla="*/ 25 w 32"/>
                <a:gd name="T39" fmla="*/ 53 h 53"/>
                <a:gd name="T40" fmla="*/ 25 w 32"/>
                <a:gd name="T41" fmla="*/ 12 h 53"/>
                <a:gd name="T42" fmla="*/ 23 w 32"/>
                <a:gd name="T43" fmla="*/ 10 h 53"/>
                <a:gd name="T44" fmla="*/ 21 w 32"/>
                <a:gd name="T45" fmla="*/ 8 h 53"/>
                <a:gd name="T46" fmla="*/ 18 w 32"/>
                <a:gd name="T47" fmla="*/ 7 h 53"/>
                <a:gd name="T48" fmla="*/ 16 w 32"/>
                <a:gd name="T49" fmla="*/ 7 h 53"/>
                <a:gd name="T50" fmla="*/ 9 w 32"/>
                <a:gd name="T51" fmla="*/ 10 h 53"/>
                <a:gd name="T52" fmla="*/ 7 w 32"/>
                <a:gd name="T53" fmla="*/ 19 h 53"/>
                <a:gd name="T54" fmla="*/ 10 w 32"/>
                <a:gd name="T55" fmla="*/ 29 h 53"/>
                <a:gd name="T56" fmla="*/ 16 w 32"/>
                <a:gd name="T57" fmla="*/ 33 h 53"/>
                <a:gd name="T58" fmla="*/ 21 w 32"/>
                <a:gd name="T59" fmla="*/ 31 h 53"/>
                <a:gd name="T60" fmla="*/ 25 w 32"/>
                <a:gd name="T61" fmla="*/ 28 h 53"/>
                <a:gd name="T62" fmla="*/ 25 w 32"/>
                <a:gd name="T63"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53">
                  <a:moveTo>
                    <a:pt x="25" y="53"/>
                  </a:moveTo>
                  <a:cubicBezTo>
                    <a:pt x="25" y="35"/>
                    <a:pt x="25" y="35"/>
                    <a:pt x="25" y="35"/>
                  </a:cubicBezTo>
                  <a:cubicBezTo>
                    <a:pt x="23" y="36"/>
                    <a:pt x="22" y="37"/>
                    <a:pt x="20" y="38"/>
                  </a:cubicBezTo>
                  <a:cubicBezTo>
                    <a:pt x="18" y="39"/>
                    <a:pt x="17" y="40"/>
                    <a:pt x="15" y="40"/>
                  </a:cubicBezTo>
                  <a:cubicBezTo>
                    <a:pt x="13" y="40"/>
                    <a:pt x="11" y="39"/>
                    <a:pt x="9" y="38"/>
                  </a:cubicBezTo>
                  <a:cubicBezTo>
                    <a:pt x="7" y="38"/>
                    <a:pt x="5" y="36"/>
                    <a:pt x="4" y="35"/>
                  </a:cubicBezTo>
                  <a:cubicBezTo>
                    <a:pt x="3" y="33"/>
                    <a:pt x="2" y="31"/>
                    <a:pt x="1" y="28"/>
                  </a:cubicBezTo>
                  <a:cubicBezTo>
                    <a:pt x="0" y="26"/>
                    <a:pt x="0" y="23"/>
                    <a:pt x="0" y="19"/>
                  </a:cubicBezTo>
                  <a:cubicBezTo>
                    <a:pt x="0" y="16"/>
                    <a:pt x="0" y="13"/>
                    <a:pt x="1" y="10"/>
                  </a:cubicBezTo>
                  <a:cubicBezTo>
                    <a:pt x="2" y="8"/>
                    <a:pt x="3" y="6"/>
                    <a:pt x="4" y="4"/>
                  </a:cubicBezTo>
                  <a:cubicBezTo>
                    <a:pt x="6" y="3"/>
                    <a:pt x="7" y="2"/>
                    <a:pt x="9" y="1"/>
                  </a:cubicBezTo>
                  <a:cubicBezTo>
                    <a:pt x="11" y="0"/>
                    <a:pt x="13" y="0"/>
                    <a:pt x="15" y="0"/>
                  </a:cubicBezTo>
                  <a:cubicBezTo>
                    <a:pt x="16" y="0"/>
                    <a:pt x="17" y="0"/>
                    <a:pt x="18" y="0"/>
                  </a:cubicBezTo>
                  <a:cubicBezTo>
                    <a:pt x="19" y="0"/>
                    <a:pt x="20" y="0"/>
                    <a:pt x="20" y="1"/>
                  </a:cubicBezTo>
                  <a:cubicBezTo>
                    <a:pt x="21" y="1"/>
                    <a:pt x="22" y="2"/>
                    <a:pt x="23" y="2"/>
                  </a:cubicBezTo>
                  <a:cubicBezTo>
                    <a:pt x="23" y="3"/>
                    <a:pt x="24" y="3"/>
                    <a:pt x="25" y="4"/>
                  </a:cubicBezTo>
                  <a:cubicBezTo>
                    <a:pt x="25" y="0"/>
                    <a:pt x="25" y="0"/>
                    <a:pt x="25" y="0"/>
                  </a:cubicBezTo>
                  <a:cubicBezTo>
                    <a:pt x="32" y="0"/>
                    <a:pt x="32" y="0"/>
                    <a:pt x="32" y="0"/>
                  </a:cubicBezTo>
                  <a:cubicBezTo>
                    <a:pt x="32" y="49"/>
                    <a:pt x="32" y="49"/>
                    <a:pt x="32" y="49"/>
                  </a:cubicBezTo>
                  <a:lnTo>
                    <a:pt x="25" y="53"/>
                  </a:lnTo>
                  <a:close/>
                  <a:moveTo>
                    <a:pt x="25" y="12"/>
                  </a:moveTo>
                  <a:cubicBezTo>
                    <a:pt x="24" y="11"/>
                    <a:pt x="24" y="10"/>
                    <a:pt x="23" y="10"/>
                  </a:cubicBezTo>
                  <a:cubicBezTo>
                    <a:pt x="23" y="9"/>
                    <a:pt x="22" y="9"/>
                    <a:pt x="21" y="8"/>
                  </a:cubicBezTo>
                  <a:cubicBezTo>
                    <a:pt x="20" y="8"/>
                    <a:pt x="19" y="7"/>
                    <a:pt x="18" y="7"/>
                  </a:cubicBezTo>
                  <a:cubicBezTo>
                    <a:pt x="18" y="7"/>
                    <a:pt x="17" y="7"/>
                    <a:pt x="16" y="7"/>
                  </a:cubicBezTo>
                  <a:cubicBezTo>
                    <a:pt x="13" y="7"/>
                    <a:pt x="11" y="8"/>
                    <a:pt x="9" y="10"/>
                  </a:cubicBezTo>
                  <a:cubicBezTo>
                    <a:pt x="8" y="12"/>
                    <a:pt x="7" y="15"/>
                    <a:pt x="7" y="19"/>
                  </a:cubicBezTo>
                  <a:cubicBezTo>
                    <a:pt x="7" y="23"/>
                    <a:pt x="8" y="27"/>
                    <a:pt x="10" y="29"/>
                  </a:cubicBezTo>
                  <a:cubicBezTo>
                    <a:pt x="11" y="31"/>
                    <a:pt x="13" y="33"/>
                    <a:pt x="16" y="33"/>
                  </a:cubicBezTo>
                  <a:cubicBezTo>
                    <a:pt x="18" y="33"/>
                    <a:pt x="19" y="32"/>
                    <a:pt x="21" y="31"/>
                  </a:cubicBezTo>
                  <a:cubicBezTo>
                    <a:pt x="22" y="30"/>
                    <a:pt x="24" y="29"/>
                    <a:pt x="25" y="28"/>
                  </a:cubicBezTo>
                  <a:lnTo>
                    <a:pt x="25"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4" name="Freeform 21">
              <a:extLst>
                <a:ext uri="{FF2B5EF4-FFF2-40B4-BE49-F238E27FC236}">
                  <a16:creationId xmlns:a16="http://schemas.microsoft.com/office/drawing/2014/main" id="{E7BD9E0B-920A-4409-95E7-40A47107B346}"/>
                </a:ext>
              </a:extLst>
            </p:cNvPr>
            <p:cNvSpPr>
              <a:spLocks/>
            </p:cNvSpPr>
            <p:nvPr userDrawn="1"/>
          </p:nvSpPr>
          <p:spPr bwMode="auto">
            <a:xfrm>
              <a:off x="1835545" y="6212575"/>
              <a:ext cx="78468" cy="101135"/>
            </a:xfrm>
            <a:custGeom>
              <a:avLst/>
              <a:gdLst>
                <a:gd name="T0" fmla="*/ 24 w 31"/>
                <a:gd name="T1" fmla="*/ 39 h 40"/>
                <a:gd name="T2" fmla="*/ 24 w 31"/>
                <a:gd name="T3" fmla="*/ 35 h 40"/>
                <a:gd name="T4" fmla="*/ 20 w 31"/>
                <a:gd name="T5" fmla="*/ 38 h 40"/>
                <a:gd name="T6" fmla="*/ 14 w 31"/>
                <a:gd name="T7" fmla="*/ 40 h 40"/>
                <a:gd name="T8" fmla="*/ 4 w 31"/>
                <a:gd name="T9" fmla="*/ 35 h 40"/>
                <a:gd name="T10" fmla="*/ 0 w 31"/>
                <a:gd name="T11" fmla="*/ 22 h 40"/>
                <a:gd name="T12" fmla="*/ 0 w 31"/>
                <a:gd name="T13" fmla="*/ 0 h 40"/>
                <a:gd name="T14" fmla="*/ 8 w 31"/>
                <a:gd name="T15" fmla="*/ 0 h 40"/>
                <a:gd name="T16" fmla="*/ 8 w 31"/>
                <a:gd name="T17" fmla="*/ 22 h 40"/>
                <a:gd name="T18" fmla="*/ 10 w 31"/>
                <a:gd name="T19" fmla="*/ 30 h 40"/>
                <a:gd name="T20" fmla="*/ 16 w 31"/>
                <a:gd name="T21" fmla="*/ 33 h 40"/>
                <a:gd name="T22" fmla="*/ 22 w 31"/>
                <a:gd name="T23" fmla="*/ 30 h 40"/>
                <a:gd name="T24" fmla="*/ 24 w 31"/>
                <a:gd name="T25" fmla="*/ 23 h 40"/>
                <a:gd name="T26" fmla="*/ 24 w 31"/>
                <a:gd name="T27" fmla="*/ 0 h 40"/>
                <a:gd name="T28" fmla="*/ 31 w 31"/>
                <a:gd name="T29" fmla="*/ 0 h 40"/>
                <a:gd name="T30" fmla="*/ 31 w 31"/>
                <a:gd name="T31" fmla="*/ 39 h 40"/>
                <a:gd name="T32" fmla="*/ 24 w 31"/>
                <a:gd name="T33"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0">
                  <a:moveTo>
                    <a:pt x="24" y="39"/>
                  </a:moveTo>
                  <a:cubicBezTo>
                    <a:pt x="24" y="35"/>
                    <a:pt x="24" y="35"/>
                    <a:pt x="24" y="35"/>
                  </a:cubicBezTo>
                  <a:cubicBezTo>
                    <a:pt x="23" y="36"/>
                    <a:pt x="22" y="38"/>
                    <a:pt x="20" y="38"/>
                  </a:cubicBezTo>
                  <a:cubicBezTo>
                    <a:pt x="18" y="39"/>
                    <a:pt x="16" y="40"/>
                    <a:pt x="14" y="40"/>
                  </a:cubicBezTo>
                  <a:cubicBezTo>
                    <a:pt x="10" y="40"/>
                    <a:pt x="6" y="38"/>
                    <a:pt x="4" y="35"/>
                  </a:cubicBezTo>
                  <a:cubicBezTo>
                    <a:pt x="2" y="32"/>
                    <a:pt x="0" y="28"/>
                    <a:pt x="0" y="22"/>
                  </a:cubicBezTo>
                  <a:cubicBezTo>
                    <a:pt x="0" y="0"/>
                    <a:pt x="0" y="0"/>
                    <a:pt x="0" y="0"/>
                  </a:cubicBezTo>
                  <a:cubicBezTo>
                    <a:pt x="8" y="0"/>
                    <a:pt x="8" y="0"/>
                    <a:pt x="8" y="0"/>
                  </a:cubicBezTo>
                  <a:cubicBezTo>
                    <a:pt x="8" y="22"/>
                    <a:pt x="8" y="22"/>
                    <a:pt x="8" y="22"/>
                  </a:cubicBezTo>
                  <a:cubicBezTo>
                    <a:pt x="8" y="26"/>
                    <a:pt x="9" y="28"/>
                    <a:pt x="10" y="30"/>
                  </a:cubicBezTo>
                  <a:cubicBezTo>
                    <a:pt x="11" y="32"/>
                    <a:pt x="13" y="33"/>
                    <a:pt x="16" y="33"/>
                  </a:cubicBezTo>
                  <a:cubicBezTo>
                    <a:pt x="18" y="33"/>
                    <a:pt x="20" y="32"/>
                    <a:pt x="22" y="30"/>
                  </a:cubicBezTo>
                  <a:cubicBezTo>
                    <a:pt x="23" y="28"/>
                    <a:pt x="24" y="26"/>
                    <a:pt x="24" y="23"/>
                  </a:cubicBezTo>
                  <a:cubicBezTo>
                    <a:pt x="24" y="0"/>
                    <a:pt x="24" y="0"/>
                    <a:pt x="24" y="0"/>
                  </a:cubicBezTo>
                  <a:cubicBezTo>
                    <a:pt x="31" y="0"/>
                    <a:pt x="31" y="0"/>
                    <a:pt x="31" y="0"/>
                  </a:cubicBezTo>
                  <a:cubicBezTo>
                    <a:pt x="31" y="39"/>
                    <a:pt x="31" y="39"/>
                    <a:pt x="31" y="39"/>
                  </a:cubicBezTo>
                  <a:lnTo>
                    <a:pt x="24"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5" name="Freeform 22">
              <a:extLst>
                <a:ext uri="{FF2B5EF4-FFF2-40B4-BE49-F238E27FC236}">
                  <a16:creationId xmlns:a16="http://schemas.microsoft.com/office/drawing/2014/main" id="{9D2625B8-0A5B-46EF-8302-77353AB0D3A9}"/>
                </a:ext>
              </a:extLst>
            </p:cNvPr>
            <p:cNvSpPr>
              <a:spLocks noEditPoints="1"/>
            </p:cNvSpPr>
            <p:nvPr userDrawn="1"/>
          </p:nvSpPr>
          <p:spPr bwMode="auto">
            <a:xfrm>
              <a:off x="193493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6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6"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4"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1"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6" y="16"/>
                  </a:moveTo>
                  <a:cubicBezTo>
                    <a:pt x="25" y="15"/>
                    <a:pt x="25" y="13"/>
                    <a:pt x="25" y="12"/>
                  </a:cubicBezTo>
                  <a:cubicBezTo>
                    <a:pt x="24" y="11"/>
                    <a:pt x="24" y="10"/>
                    <a:pt x="23" y="9"/>
                  </a:cubicBezTo>
                  <a:cubicBezTo>
                    <a:pt x="22" y="8"/>
                    <a:pt x="22"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6" name="Freeform 23">
              <a:extLst>
                <a:ext uri="{FF2B5EF4-FFF2-40B4-BE49-F238E27FC236}">
                  <a16:creationId xmlns:a16="http://schemas.microsoft.com/office/drawing/2014/main" id="{DE6C9E0E-C49B-4FBE-97F3-BB6DFAC57421}"/>
                </a:ext>
              </a:extLst>
            </p:cNvPr>
            <p:cNvSpPr>
              <a:spLocks/>
            </p:cNvSpPr>
            <p:nvPr userDrawn="1"/>
          </p:nvSpPr>
          <p:spPr bwMode="auto">
            <a:xfrm>
              <a:off x="2030841"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1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4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7 w 29"/>
                <a:gd name="T55" fmla="*/ 24 h 40"/>
                <a:gd name="T56" fmla="*/ 13 w 29"/>
                <a:gd name="T57" fmla="*/ 22 h 40"/>
                <a:gd name="T58" fmla="*/ 8 w 29"/>
                <a:gd name="T59" fmla="*/ 20 h 40"/>
                <a:gd name="T60" fmla="*/ 4 w 29"/>
                <a:gd name="T61" fmla="*/ 17 h 40"/>
                <a:gd name="T62" fmla="*/ 2 w 29"/>
                <a:gd name="T63" fmla="*/ 14 h 40"/>
                <a:gd name="T64" fmla="*/ 2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3" y="6"/>
                    <a:pt x="11" y="7"/>
                    <a:pt x="10" y="7"/>
                  </a:cubicBezTo>
                  <a:cubicBezTo>
                    <a:pt x="10" y="8"/>
                    <a:pt x="9" y="9"/>
                    <a:pt x="9" y="10"/>
                  </a:cubicBezTo>
                  <a:cubicBezTo>
                    <a:pt x="9" y="10"/>
                    <a:pt x="9" y="11"/>
                    <a:pt x="9" y="11"/>
                  </a:cubicBezTo>
                  <a:cubicBezTo>
                    <a:pt x="10" y="12"/>
                    <a:pt x="10" y="12"/>
                    <a:pt x="11"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4" y="29"/>
                    <a:pt x="4" y="29"/>
                    <a:pt x="4"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2" y="27"/>
                    <a:pt x="21" y="27"/>
                  </a:cubicBezTo>
                  <a:cubicBezTo>
                    <a:pt x="21" y="26"/>
                    <a:pt x="20" y="25"/>
                    <a:pt x="19" y="25"/>
                  </a:cubicBezTo>
                  <a:cubicBezTo>
                    <a:pt x="19" y="25"/>
                    <a:pt x="18" y="24"/>
                    <a:pt x="17" y="24"/>
                  </a:cubicBezTo>
                  <a:cubicBezTo>
                    <a:pt x="15" y="23"/>
                    <a:pt x="14" y="23"/>
                    <a:pt x="13" y="22"/>
                  </a:cubicBezTo>
                  <a:cubicBezTo>
                    <a:pt x="11" y="21"/>
                    <a:pt x="9" y="20"/>
                    <a:pt x="8" y="20"/>
                  </a:cubicBezTo>
                  <a:cubicBezTo>
                    <a:pt x="6" y="19"/>
                    <a:pt x="5" y="18"/>
                    <a:pt x="4" y="17"/>
                  </a:cubicBezTo>
                  <a:cubicBezTo>
                    <a:pt x="3" y="16"/>
                    <a:pt x="3" y="15"/>
                    <a:pt x="2" y="14"/>
                  </a:cubicBezTo>
                  <a:cubicBezTo>
                    <a:pt x="2" y="13"/>
                    <a:pt x="2" y="12"/>
                    <a:pt x="2" y="10"/>
                  </a:cubicBezTo>
                  <a:cubicBezTo>
                    <a:pt x="2"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7" name="Freeform 24">
              <a:extLst>
                <a:ext uri="{FF2B5EF4-FFF2-40B4-BE49-F238E27FC236}">
                  <a16:creationId xmlns:a16="http://schemas.microsoft.com/office/drawing/2014/main" id="{580801ED-9260-41DB-A0B7-5AF24B32272B}"/>
                </a:ext>
              </a:extLst>
            </p:cNvPr>
            <p:cNvSpPr>
              <a:spLocks/>
            </p:cNvSpPr>
            <p:nvPr userDrawn="1"/>
          </p:nvSpPr>
          <p:spPr bwMode="auto">
            <a:xfrm>
              <a:off x="211802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8" name="Freeform 25">
              <a:extLst>
                <a:ext uri="{FF2B5EF4-FFF2-40B4-BE49-F238E27FC236}">
                  <a16:creationId xmlns:a16="http://schemas.microsoft.com/office/drawing/2014/main" id="{3A9842FB-6E95-4D11-B5B9-58C4CB82C2FE}"/>
                </a:ext>
              </a:extLst>
            </p:cNvPr>
            <p:cNvSpPr>
              <a:spLocks noEditPoints="1"/>
            </p:cNvSpPr>
            <p:nvPr userDrawn="1"/>
          </p:nvSpPr>
          <p:spPr bwMode="auto">
            <a:xfrm>
              <a:off x="2194750" y="6175958"/>
              <a:ext cx="24412" cy="136010"/>
            </a:xfrm>
            <a:custGeom>
              <a:avLst/>
              <a:gdLst>
                <a:gd name="T0" fmla="*/ 10 w 10"/>
                <a:gd name="T1" fmla="*/ 5 h 53"/>
                <a:gd name="T2" fmla="*/ 9 w 10"/>
                <a:gd name="T3" fmla="*/ 6 h 53"/>
                <a:gd name="T4" fmla="*/ 8 w 10"/>
                <a:gd name="T5" fmla="*/ 8 h 53"/>
                <a:gd name="T6" fmla="*/ 7 w 10"/>
                <a:gd name="T7" fmla="*/ 9 h 53"/>
                <a:gd name="T8" fmla="*/ 5 w 10"/>
                <a:gd name="T9" fmla="*/ 9 h 53"/>
                <a:gd name="T10" fmla="*/ 3 w 10"/>
                <a:gd name="T11" fmla="*/ 9 h 53"/>
                <a:gd name="T12" fmla="*/ 1 w 10"/>
                <a:gd name="T13" fmla="*/ 8 h 53"/>
                <a:gd name="T14" fmla="*/ 0 w 10"/>
                <a:gd name="T15" fmla="*/ 6 h 53"/>
                <a:gd name="T16" fmla="*/ 0 w 10"/>
                <a:gd name="T17" fmla="*/ 5 h 53"/>
                <a:gd name="T18" fmla="*/ 0 w 10"/>
                <a:gd name="T19" fmla="*/ 3 h 53"/>
                <a:gd name="T20" fmla="*/ 1 w 10"/>
                <a:gd name="T21" fmla="*/ 1 h 53"/>
                <a:gd name="T22" fmla="*/ 3 w 10"/>
                <a:gd name="T23" fmla="*/ 0 h 53"/>
                <a:gd name="T24" fmla="*/ 5 w 10"/>
                <a:gd name="T25" fmla="*/ 0 h 53"/>
                <a:gd name="T26" fmla="*/ 7 w 10"/>
                <a:gd name="T27" fmla="*/ 0 h 53"/>
                <a:gd name="T28" fmla="*/ 8 w 10"/>
                <a:gd name="T29" fmla="*/ 1 h 53"/>
                <a:gd name="T30" fmla="*/ 9 w 10"/>
                <a:gd name="T31" fmla="*/ 3 h 53"/>
                <a:gd name="T32" fmla="*/ 10 w 10"/>
                <a:gd name="T33" fmla="*/ 5 h 53"/>
                <a:gd name="T34" fmla="*/ 1 w 10"/>
                <a:gd name="T35" fmla="*/ 53 h 53"/>
                <a:gd name="T36" fmla="*/ 1 w 10"/>
                <a:gd name="T37" fmla="*/ 14 h 53"/>
                <a:gd name="T38" fmla="*/ 9 w 10"/>
                <a:gd name="T39" fmla="*/ 14 h 53"/>
                <a:gd name="T40" fmla="*/ 9 w 10"/>
                <a:gd name="T41" fmla="*/ 53 h 53"/>
                <a:gd name="T42" fmla="*/ 1 w 10"/>
                <a:gd name="T4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53">
                  <a:moveTo>
                    <a:pt x="10" y="5"/>
                  </a:moveTo>
                  <a:cubicBezTo>
                    <a:pt x="10" y="5"/>
                    <a:pt x="10" y="6"/>
                    <a:pt x="9" y="6"/>
                  </a:cubicBezTo>
                  <a:cubicBezTo>
                    <a:pt x="9" y="7"/>
                    <a:pt x="9" y="8"/>
                    <a:pt x="8" y="8"/>
                  </a:cubicBezTo>
                  <a:cubicBezTo>
                    <a:pt x="8" y="8"/>
                    <a:pt x="7" y="9"/>
                    <a:pt x="7" y="9"/>
                  </a:cubicBezTo>
                  <a:cubicBezTo>
                    <a:pt x="6" y="9"/>
                    <a:pt x="6" y="9"/>
                    <a:pt x="5" y="9"/>
                  </a:cubicBezTo>
                  <a:cubicBezTo>
                    <a:pt x="4" y="9"/>
                    <a:pt x="4" y="9"/>
                    <a:pt x="3" y="9"/>
                  </a:cubicBezTo>
                  <a:cubicBezTo>
                    <a:pt x="2" y="9"/>
                    <a:pt x="2" y="8"/>
                    <a:pt x="1" y="8"/>
                  </a:cubicBezTo>
                  <a:cubicBezTo>
                    <a:pt x="1" y="8"/>
                    <a:pt x="1" y="7"/>
                    <a:pt x="0" y="6"/>
                  </a:cubicBezTo>
                  <a:cubicBezTo>
                    <a:pt x="0" y="6"/>
                    <a:pt x="0" y="5"/>
                    <a:pt x="0" y="5"/>
                  </a:cubicBezTo>
                  <a:cubicBezTo>
                    <a:pt x="0" y="4"/>
                    <a:pt x="0" y="3"/>
                    <a:pt x="0" y="3"/>
                  </a:cubicBezTo>
                  <a:cubicBezTo>
                    <a:pt x="1" y="2"/>
                    <a:pt x="1" y="2"/>
                    <a:pt x="1" y="1"/>
                  </a:cubicBezTo>
                  <a:cubicBezTo>
                    <a:pt x="2" y="1"/>
                    <a:pt x="2" y="0"/>
                    <a:pt x="3" y="0"/>
                  </a:cubicBezTo>
                  <a:cubicBezTo>
                    <a:pt x="4" y="0"/>
                    <a:pt x="4" y="0"/>
                    <a:pt x="5" y="0"/>
                  </a:cubicBezTo>
                  <a:cubicBezTo>
                    <a:pt x="6" y="0"/>
                    <a:pt x="6" y="0"/>
                    <a:pt x="7" y="0"/>
                  </a:cubicBezTo>
                  <a:cubicBezTo>
                    <a:pt x="7" y="0"/>
                    <a:pt x="8" y="1"/>
                    <a:pt x="8" y="1"/>
                  </a:cubicBezTo>
                  <a:cubicBezTo>
                    <a:pt x="9" y="2"/>
                    <a:pt x="9" y="2"/>
                    <a:pt x="9" y="3"/>
                  </a:cubicBezTo>
                  <a:cubicBezTo>
                    <a:pt x="10" y="3"/>
                    <a:pt x="10" y="4"/>
                    <a:pt x="10" y="5"/>
                  </a:cubicBezTo>
                  <a:close/>
                  <a:moveTo>
                    <a:pt x="1" y="53"/>
                  </a:moveTo>
                  <a:cubicBezTo>
                    <a:pt x="1" y="14"/>
                    <a:pt x="1" y="14"/>
                    <a:pt x="1" y="14"/>
                  </a:cubicBezTo>
                  <a:cubicBezTo>
                    <a:pt x="9" y="14"/>
                    <a:pt x="9" y="14"/>
                    <a:pt x="9" y="14"/>
                  </a:cubicBezTo>
                  <a:cubicBezTo>
                    <a:pt x="9" y="53"/>
                    <a:pt x="9" y="53"/>
                    <a:pt x="9" y="53"/>
                  </a:cubicBezTo>
                  <a:lnTo>
                    <a:pt x="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9" name="Freeform 26">
              <a:extLst>
                <a:ext uri="{FF2B5EF4-FFF2-40B4-BE49-F238E27FC236}">
                  <a16:creationId xmlns:a16="http://schemas.microsoft.com/office/drawing/2014/main" id="{076538BB-C266-42BE-916B-458AF9EFB224}"/>
                </a:ext>
              </a:extLst>
            </p:cNvPr>
            <p:cNvSpPr>
              <a:spLocks noEditPoints="1"/>
            </p:cNvSpPr>
            <p:nvPr userDrawn="1"/>
          </p:nvSpPr>
          <p:spPr bwMode="auto">
            <a:xfrm>
              <a:off x="2236599" y="6212575"/>
              <a:ext cx="87186" cy="101135"/>
            </a:xfrm>
            <a:custGeom>
              <a:avLst/>
              <a:gdLst>
                <a:gd name="T0" fmla="*/ 34 w 34"/>
                <a:gd name="T1" fmla="*/ 19 h 40"/>
                <a:gd name="T2" fmla="*/ 33 w 34"/>
                <a:gd name="T3" fmla="*/ 28 h 40"/>
                <a:gd name="T4" fmla="*/ 29 w 34"/>
                <a:gd name="T5" fmla="*/ 34 h 40"/>
                <a:gd name="T6" fmla="*/ 24 w 34"/>
                <a:gd name="T7" fmla="*/ 38 h 40"/>
                <a:gd name="T8" fmla="*/ 17 w 34"/>
                <a:gd name="T9" fmla="*/ 40 h 40"/>
                <a:gd name="T10" fmla="*/ 10 w 34"/>
                <a:gd name="T11" fmla="*/ 38 h 40"/>
                <a:gd name="T12" fmla="*/ 5 w 34"/>
                <a:gd name="T13" fmla="*/ 34 h 40"/>
                <a:gd name="T14" fmla="*/ 1 w 34"/>
                <a:gd name="T15" fmla="*/ 28 h 40"/>
                <a:gd name="T16" fmla="*/ 0 w 34"/>
                <a:gd name="T17" fmla="*/ 20 h 40"/>
                <a:gd name="T18" fmla="*/ 1 w 34"/>
                <a:gd name="T19" fmla="*/ 11 h 40"/>
                <a:gd name="T20" fmla="*/ 5 w 34"/>
                <a:gd name="T21" fmla="*/ 5 h 40"/>
                <a:gd name="T22" fmla="*/ 10 w 34"/>
                <a:gd name="T23" fmla="*/ 1 h 40"/>
                <a:gd name="T24" fmla="*/ 17 w 34"/>
                <a:gd name="T25" fmla="*/ 0 h 40"/>
                <a:gd name="T26" fmla="*/ 24 w 34"/>
                <a:gd name="T27" fmla="*/ 1 h 40"/>
                <a:gd name="T28" fmla="*/ 29 w 34"/>
                <a:gd name="T29" fmla="*/ 5 h 40"/>
                <a:gd name="T30" fmla="*/ 33 w 34"/>
                <a:gd name="T31" fmla="*/ 11 h 40"/>
                <a:gd name="T32" fmla="*/ 34 w 34"/>
                <a:gd name="T33" fmla="*/ 19 h 40"/>
                <a:gd name="T34" fmla="*/ 26 w 34"/>
                <a:gd name="T35" fmla="*/ 20 h 40"/>
                <a:gd name="T36" fmla="*/ 26 w 34"/>
                <a:gd name="T37" fmla="*/ 14 h 40"/>
                <a:gd name="T38" fmla="*/ 24 w 34"/>
                <a:gd name="T39" fmla="*/ 10 h 40"/>
                <a:gd name="T40" fmla="*/ 21 w 34"/>
                <a:gd name="T41" fmla="*/ 8 h 40"/>
                <a:gd name="T42" fmla="*/ 17 w 34"/>
                <a:gd name="T43" fmla="*/ 7 h 40"/>
                <a:gd name="T44" fmla="*/ 13 w 34"/>
                <a:gd name="T45" fmla="*/ 8 h 40"/>
                <a:gd name="T46" fmla="*/ 10 w 34"/>
                <a:gd name="T47" fmla="*/ 10 h 40"/>
                <a:gd name="T48" fmla="*/ 8 w 34"/>
                <a:gd name="T49" fmla="*/ 14 h 40"/>
                <a:gd name="T50" fmla="*/ 7 w 34"/>
                <a:gd name="T51" fmla="*/ 19 h 40"/>
                <a:gd name="T52" fmla="*/ 8 w 34"/>
                <a:gd name="T53" fmla="*/ 25 h 40"/>
                <a:gd name="T54" fmla="*/ 10 w 34"/>
                <a:gd name="T55" fmla="*/ 29 h 40"/>
                <a:gd name="T56" fmla="*/ 13 w 34"/>
                <a:gd name="T57" fmla="*/ 32 h 40"/>
                <a:gd name="T58" fmla="*/ 17 w 34"/>
                <a:gd name="T59" fmla="*/ 32 h 40"/>
                <a:gd name="T60" fmla="*/ 21 w 34"/>
                <a:gd name="T61" fmla="*/ 31 h 40"/>
                <a:gd name="T62" fmla="*/ 24 w 34"/>
                <a:gd name="T63" fmla="*/ 29 h 40"/>
                <a:gd name="T64" fmla="*/ 26 w 34"/>
                <a:gd name="T65" fmla="*/ 25 h 40"/>
                <a:gd name="T66" fmla="*/ 26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19"/>
                  </a:moveTo>
                  <a:cubicBezTo>
                    <a:pt x="34" y="23"/>
                    <a:pt x="34" y="25"/>
                    <a:pt x="33" y="28"/>
                  </a:cubicBezTo>
                  <a:cubicBezTo>
                    <a:pt x="32" y="30"/>
                    <a:pt x="31" y="33"/>
                    <a:pt x="29" y="34"/>
                  </a:cubicBezTo>
                  <a:cubicBezTo>
                    <a:pt x="28" y="36"/>
                    <a:pt x="26" y="37"/>
                    <a:pt x="24" y="38"/>
                  </a:cubicBezTo>
                  <a:cubicBezTo>
                    <a:pt x="21" y="39"/>
                    <a:pt x="19" y="40"/>
                    <a:pt x="17" y="40"/>
                  </a:cubicBezTo>
                  <a:cubicBezTo>
                    <a:pt x="14" y="40"/>
                    <a:pt x="12" y="39"/>
                    <a:pt x="10" y="38"/>
                  </a:cubicBezTo>
                  <a:cubicBezTo>
                    <a:pt x="8" y="37"/>
                    <a:pt x="6" y="36"/>
                    <a:pt x="5" y="34"/>
                  </a:cubicBezTo>
                  <a:cubicBezTo>
                    <a:pt x="3" y="32"/>
                    <a:pt x="2" y="30"/>
                    <a:pt x="1" y="28"/>
                  </a:cubicBezTo>
                  <a:cubicBezTo>
                    <a:pt x="0" y="25"/>
                    <a:pt x="0" y="23"/>
                    <a:pt x="0" y="20"/>
                  </a:cubicBezTo>
                  <a:cubicBezTo>
                    <a:pt x="0" y="16"/>
                    <a:pt x="0" y="14"/>
                    <a:pt x="1" y="11"/>
                  </a:cubicBezTo>
                  <a:cubicBezTo>
                    <a:pt x="2" y="9"/>
                    <a:pt x="3" y="7"/>
                    <a:pt x="5" y="5"/>
                  </a:cubicBezTo>
                  <a:cubicBezTo>
                    <a:pt x="6" y="3"/>
                    <a:pt x="8" y="2"/>
                    <a:pt x="10" y="1"/>
                  </a:cubicBezTo>
                  <a:cubicBezTo>
                    <a:pt x="12" y="0"/>
                    <a:pt x="14" y="0"/>
                    <a:pt x="17" y="0"/>
                  </a:cubicBezTo>
                  <a:cubicBezTo>
                    <a:pt x="19" y="0"/>
                    <a:pt x="22" y="0"/>
                    <a:pt x="24" y="1"/>
                  </a:cubicBezTo>
                  <a:cubicBezTo>
                    <a:pt x="26" y="2"/>
                    <a:pt x="28" y="3"/>
                    <a:pt x="29" y="5"/>
                  </a:cubicBezTo>
                  <a:cubicBezTo>
                    <a:pt x="31" y="7"/>
                    <a:pt x="32" y="9"/>
                    <a:pt x="33" y="11"/>
                  </a:cubicBezTo>
                  <a:cubicBezTo>
                    <a:pt x="34" y="14"/>
                    <a:pt x="34" y="16"/>
                    <a:pt x="34" y="19"/>
                  </a:cubicBezTo>
                  <a:close/>
                  <a:moveTo>
                    <a:pt x="26" y="20"/>
                  </a:moveTo>
                  <a:cubicBezTo>
                    <a:pt x="26" y="18"/>
                    <a:pt x="26" y="16"/>
                    <a:pt x="26" y="14"/>
                  </a:cubicBezTo>
                  <a:cubicBezTo>
                    <a:pt x="25" y="13"/>
                    <a:pt x="25" y="11"/>
                    <a:pt x="24" y="10"/>
                  </a:cubicBezTo>
                  <a:cubicBezTo>
                    <a:pt x="23" y="9"/>
                    <a:pt x="22" y="8"/>
                    <a:pt x="21" y="8"/>
                  </a:cubicBezTo>
                  <a:cubicBezTo>
                    <a:pt x="19" y="7"/>
                    <a:pt x="18" y="7"/>
                    <a:pt x="17" y="7"/>
                  </a:cubicBezTo>
                  <a:cubicBezTo>
                    <a:pt x="15" y="7"/>
                    <a:pt x="14" y="7"/>
                    <a:pt x="13" y="8"/>
                  </a:cubicBezTo>
                  <a:cubicBezTo>
                    <a:pt x="12" y="8"/>
                    <a:pt x="11" y="9"/>
                    <a:pt x="10" y="10"/>
                  </a:cubicBezTo>
                  <a:cubicBezTo>
                    <a:pt x="9" y="11"/>
                    <a:pt x="8" y="13"/>
                    <a:pt x="8" y="14"/>
                  </a:cubicBezTo>
                  <a:cubicBezTo>
                    <a:pt x="8" y="16"/>
                    <a:pt x="7" y="17"/>
                    <a:pt x="7" y="19"/>
                  </a:cubicBezTo>
                  <a:cubicBezTo>
                    <a:pt x="7" y="21"/>
                    <a:pt x="8" y="23"/>
                    <a:pt x="8" y="25"/>
                  </a:cubicBezTo>
                  <a:cubicBezTo>
                    <a:pt x="9" y="27"/>
                    <a:pt x="9" y="28"/>
                    <a:pt x="10" y="29"/>
                  </a:cubicBezTo>
                  <a:cubicBezTo>
                    <a:pt x="11" y="30"/>
                    <a:pt x="12" y="31"/>
                    <a:pt x="13" y="32"/>
                  </a:cubicBezTo>
                  <a:cubicBezTo>
                    <a:pt x="14" y="32"/>
                    <a:pt x="16" y="32"/>
                    <a:pt x="17" y="32"/>
                  </a:cubicBezTo>
                  <a:cubicBezTo>
                    <a:pt x="18" y="32"/>
                    <a:pt x="20" y="32"/>
                    <a:pt x="21" y="31"/>
                  </a:cubicBezTo>
                  <a:cubicBezTo>
                    <a:pt x="22" y="31"/>
                    <a:pt x="23" y="30"/>
                    <a:pt x="24" y="29"/>
                  </a:cubicBezTo>
                  <a:cubicBezTo>
                    <a:pt x="25" y="27"/>
                    <a:pt x="25" y="26"/>
                    <a:pt x="26" y="25"/>
                  </a:cubicBezTo>
                  <a:cubicBezTo>
                    <a:pt x="26" y="23"/>
                    <a:pt x="26" y="21"/>
                    <a:pt x="26"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0" name="Freeform 27">
              <a:extLst>
                <a:ext uri="{FF2B5EF4-FFF2-40B4-BE49-F238E27FC236}">
                  <a16:creationId xmlns:a16="http://schemas.microsoft.com/office/drawing/2014/main" id="{A7C95C0F-A1E9-46B5-B9DB-284F35C72801}"/>
                </a:ext>
              </a:extLst>
            </p:cNvPr>
            <p:cNvSpPr>
              <a:spLocks/>
            </p:cNvSpPr>
            <p:nvPr userDrawn="1"/>
          </p:nvSpPr>
          <p:spPr bwMode="auto">
            <a:xfrm>
              <a:off x="2344710" y="6212575"/>
              <a:ext cx="78468" cy="99391"/>
            </a:xfrm>
            <a:custGeom>
              <a:avLst/>
              <a:gdLst>
                <a:gd name="T0" fmla="*/ 23 w 31"/>
                <a:gd name="T1" fmla="*/ 39 h 39"/>
                <a:gd name="T2" fmla="*/ 23 w 31"/>
                <a:gd name="T3" fmla="*/ 17 h 39"/>
                <a:gd name="T4" fmla="*/ 21 w 31"/>
                <a:gd name="T5" fmla="*/ 9 h 39"/>
                <a:gd name="T6" fmla="*/ 15 w 31"/>
                <a:gd name="T7" fmla="*/ 7 h 39"/>
                <a:gd name="T8" fmla="*/ 12 w 31"/>
                <a:gd name="T9" fmla="*/ 7 h 39"/>
                <a:gd name="T10" fmla="*/ 9 w 31"/>
                <a:gd name="T11" fmla="*/ 9 h 39"/>
                <a:gd name="T12" fmla="*/ 8 w 31"/>
                <a:gd name="T13" fmla="*/ 12 h 39"/>
                <a:gd name="T14" fmla="*/ 7 w 31"/>
                <a:gd name="T15" fmla="*/ 16 h 39"/>
                <a:gd name="T16" fmla="*/ 7 w 31"/>
                <a:gd name="T17" fmla="*/ 39 h 39"/>
                <a:gd name="T18" fmla="*/ 0 w 31"/>
                <a:gd name="T19" fmla="*/ 39 h 39"/>
                <a:gd name="T20" fmla="*/ 0 w 31"/>
                <a:gd name="T21" fmla="*/ 0 h 39"/>
                <a:gd name="T22" fmla="*/ 7 w 31"/>
                <a:gd name="T23" fmla="*/ 0 h 39"/>
                <a:gd name="T24" fmla="*/ 7 w 31"/>
                <a:gd name="T25" fmla="*/ 4 h 39"/>
                <a:gd name="T26" fmla="*/ 9 w 31"/>
                <a:gd name="T27" fmla="*/ 2 h 39"/>
                <a:gd name="T28" fmla="*/ 11 w 31"/>
                <a:gd name="T29" fmla="*/ 1 h 39"/>
                <a:gd name="T30" fmla="*/ 14 w 31"/>
                <a:gd name="T31" fmla="*/ 0 h 39"/>
                <a:gd name="T32" fmla="*/ 17 w 31"/>
                <a:gd name="T33" fmla="*/ 0 h 39"/>
                <a:gd name="T34" fmla="*/ 23 w 31"/>
                <a:gd name="T35" fmla="*/ 1 h 39"/>
                <a:gd name="T36" fmla="*/ 27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1" y="9"/>
                  </a:cubicBezTo>
                  <a:cubicBezTo>
                    <a:pt x="20" y="7"/>
                    <a:pt x="18" y="7"/>
                    <a:pt x="15" y="7"/>
                  </a:cubicBezTo>
                  <a:cubicBezTo>
                    <a:pt x="14" y="7"/>
                    <a:pt x="13" y="7"/>
                    <a:pt x="12" y="7"/>
                  </a:cubicBezTo>
                  <a:cubicBezTo>
                    <a:pt x="11" y="8"/>
                    <a:pt x="10" y="8"/>
                    <a:pt x="9" y="9"/>
                  </a:cubicBezTo>
                  <a:cubicBezTo>
                    <a:pt x="9" y="10"/>
                    <a:pt x="8" y="11"/>
                    <a:pt x="8" y="12"/>
                  </a:cubicBezTo>
                  <a:cubicBezTo>
                    <a:pt x="8" y="14"/>
                    <a:pt x="7" y="15"/>
                    <a:pt x="7" y="16"/>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10" y="2"/>
                    <a:pt x="11" y="1"/>
                    <a:pt x="11" y="1"/>
                  </a:cubicBezTo>
                  <a:cubicBezTo>
                    <a:pt x="12" y="0"/>
                    <a:pt x="13" y="0"/>
                    <a:pt x="14" y="0"/>
                  </a:cubicBezTo>
                  <a:cubicBezTo>
                    <a:pt x="15" y="0"/>
                    <a:pt x="16" y="0"/>
                    <a:pt x="17" y="0"/>
                  </a:cubicBezTo>
                  <a:cubicBezTo>
                    <a:pt x="19" y="0"/>
                    <a:pt x="21" y="0"/>
                    <a:pt x="23" y="1"/>
                  </a:cubicBezTo>
                  <a:cubicBezTo>
                    <a:pt x="25" y="1"/>
                    <a:pt x="26" y="2"/>
                    <a:pt x="27" y="4"/>
                  </a:cubicBezTo>
                  <a:cubicBezTo>
                    <a:pt x="28" y="5"/>
                    <a:pt x="29" y="7"/>
                    <a:pt x="30" y="9"/>
                  </a:cubicBezTo>
                  <a:cubicBezTo>
                    <a:pt x="30"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1" name="Freeform 28">
              <a:extLst>
                <a:ext uri="{FF2B5EF4-FFF2-40B4-BE49-F238E27FC236}">
                  <a16:creationId xmlns:a16="http://schemas.microsoft.com/office/drawing/2014/main" id="{BEEA6186-B2B9-4E5E-9631-B6332C7FDBA3}"/>
                </a:ext>
              </a:extLst>
            </p:cNvPr>
            <p:cNvSpPr>
              <a:spLocks/>
            </p:cNvSpPr>
            <p:nvPr userDrawn="1"/>
          </p:nvSpPr>
          <p:spPr bwMode="auto">
            <a:xfrm>
              <a:off x="2445845" y="6284068"/>
              <a:ext cx="31387"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4 w 12"/>
                <a:gd name="T11" fmla="*/ 11 h 12"/>
                <a:gd name="T12" fmla="*/ 2 w 12"/>
                <a:gd name="T13" fmla="*/ 10 h 12"/>
                <a:gd name="T14" fmla="*/ 1 w 12"/>
                <a:gd name="T15" fmla="*/ 8 h 12"/>
                <a:gd name="T16" fmla="*/ 0 w 12"/>
                <a:gd name="T17" fmla="*/ 6 h 12"/>
                <a:gd name="T18" fmla="*/ 1 w 12"/>
                <a:gd name="T19" fmla="*/ 4 h 12"/>
                <a:gd name="T20" fmla="*/ 2 w 12"/>
                <a:gd name="T21" fmla="*/ 2 h 12"/>
                <a:gd name="T22" fmla="*/ 4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4" y="11"/>
                  </a:cubicBezTo>
                  <a:cubicBezTo>
                    <a:pt x="3" y="11"/>
                    <a:pt x="2" y="10"/>
                    <a:pt x="2" y="10"/>
                  </a:cubicBezTo>
                  <a:cubicBezTo>
                    <a:pt x="1" y="9"/>
                    <a:pt x="1" y="9"/>
                    <a:pt x="1" y="8"/>
                  </a:cubicBezTo>
                  <a:cubicBezTo>
                    <a:pt x="0" y="7"/>
                    <a:pt x="0" y="7"/>
                    <a:pt x="0" y="6"/>
                  </a:cubicBezTo>
                  <a:cubicBezTo>
                    <a:pt x="0" y="5"/>
                    <a:pt x="0" y="4"/>
                    <a:pt x="1" y="4"/>
                  </a:cubicBezTo>
                  <a:cubicBezTo>
                    <a:pt x="1" y="3"/>
                    <a:pt x="1" y="2"/>
                    <a:pt x="2" y="2"/>
                  </a:cubicBezTo>
                  <a:cubicBezTo>
                    <a:pt x="2" y="1"/>
                    <a:pt x="3" y="1"/>
                    <a:pt x="4"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2" name="Freeform 29">
              <a:extLst>
                <a:ext uri="{FF2B5EF4-FFF2-40B4-BE49-F238E27FC236}">
                  <a16:creationId xmlns:a16="http://schemas.microsoft.com/office/drawing/2014/main" id="{E9B00A5D-BE04-4D7D-B4A2-204E2D0E0485}"/>
                </a:ext>
              </a:extLst>
            </p:cNvPr>
            <p:cNvSpPr>
              <a:spLocks/>
            </p:cNvSpPr>
            <p:nvPr userDrawn="1"/>
          </p:nvSpPr>
          <p:spPr bwMode="auto">
            <a:xfrm>
              <a:off x="2540006" y="6181188"/>
              <a:ext cx="97648" cy="130778"/>
            </a:xfrm>
            <a:custGeom>
              <a:avLst/>
              <a:gdLst>
                <a:gd name="T0" fmla="*/ 34 w 56"/>
                <a:gd name="T1" fmla="*/ 11 h 75"/>
                <a:gd name="T2" fmla="*/ 34 w 56"/>
                <a:gd name="T3" fmla="*/ 75 h 75"/>
                <a:gd name="T4" fmla="*/ 22 w 56"/>
                <a:gd name="T5" fmla="*/ 75 h 75"/>
                <a:gd name="T6" fmla="*/ 22 w 56"/>
                <a:gd name="T7" fmla="*/ 11 h 75"/>
                <a:gd name="T8" fmla="*/ 0 w 56"/>
                <a:gd name="T9" fmla="*/ 11 h 75"/>
                <a:gd name="T10" fmla="*/ 0 w 56"/>
                <a:gd name="T11" fmla="*/ 0 h 75"/>
                <a:gd name="T12" fmla="*/ 56 w 56"/>
                <a:gd name="T13" fmla="*/ 0 h 75"/>
                <a:gd name="T14" fmla="*/ 56 w 56"/>
                <a:gd name="T15" fmla="*/ 11 h 75"/>
                <a:gd name="T16" fmla="*/ 34 w 56"/>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75">
                  <a:moveTo>
                    <a:pt x="34" y="11"/>
                  </a:moveTo>
                  <a:lnTo>
                    <a:pt x="34" y="75"/>
                  </a:lnTo>
                  <a:lnTo>
                    <a:pt x="22" y="75"/>
                  </a:lnTo>
                  <a:lnTo>
                    <a:pt x="22" y="11"/>
                  </a:lnTo>
                  <a:lnTo>
                    <a:pt x="0" y="11"/>
                  </a:lnTo>
                  <a:lnTo>
                    <a:pt x="0" y="0"/>
                  </a:lnTo>
                  <a:lnTo>
                    <a:pt x="56" y="0"/>
                  </a:lnTo>
                  <a:lnTo>
                    <a:pt x="56" y="11"/>
                  </a:lnTo>
                  <a:lnTo>
                    <a:pt x="34"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3" name="Freeform 30">
              <a:extLst>
                <a:ext uri="{FF2B5EF4-FFF2-40B4-BE49-F238E27FC236}">
                  <a16:creationId xmlns:a16="http://schemas.microsoft.com/office/drawing/2014/main" id="{72C85502-C007-49A3-A8AB-2BCC8C53945F}"/>
                </a:ext>
              </a:extLst>
            </p:cNvPr>
            <p:cNvSpPr>
              <a:spLocks/>
            </p:cNvSpPr>
            <p:nvPr userDrawn="1"/>
          </p:nvSpPr>
          <p:spPr bwMode="auto">
            <a:xfrm>
              <a:off x="2651603" y="6174213"/>
              <a:ext cx="80211" cy="137753"/>
            </a:xfrm>
            <a:custGeom>
              <a:avLst/>
              <a:gdLst>
                <a:gd name="T0" fmla="*/ 24 w 31"/>
                <a:gd name="T1" fmla="*/ 54 h 54"/>
                <a:gd name="T2" fmla="*/ 24 w 31"/>
                <a:gd name="T3" fmla="*/ 32 h 54"/>
                <a:gd name="T4" fmla="*/ 22 w 31"/>
                <a:gd name="T5" fmla="*/ 24 h 54"/>
                <a:gd name="T6" fmla="*/ 16 w 31"/>
                <a:gd name="T7" fmla="*/ 22 h 54"/>
                <a:gd name="T8" fmla="*/ 13 w 31"/>
                <a:gd name="T9" fmla="*/ 22 h 54"/>
                <a:gd name="T10" fmla="*/ 10 w 31"/>
                <a:gd name="T11" fmla="*/ 24 h 54"/>
                <a:gd name="T12" fmla="*/ 8 w 31"/>
                <a:gd name="T13" fmla="*/ 27 h 54"/>
                <a:gd name="T14" fmla="*/ 8 w 31"/>
                <a:gd name="T15" fmla="*/ 31 h 54"/>
                <a:gd name="T16" fmla="*/ 8 w 31"/>
                <a:gd name="T17" fmla="*/ 54 h 54"/>
                <a:gd name="T18" fmla="*/ 0 w 31"/>
                <a:gd name="T19" fmla="*/ 54 h 54"/>
                <a:gd name="T20" fmla="*/ 0 w 31"/>
                <a:gd name="T21" fmla="*/ 4 h 54"/>
                <a:gd name="T22" fmla="*/ 8 w 31"/>
                <a:gd name="T23" fmla="*/ 0 h 54"/>
                <a:gd name="T24" fmla="*/ 8 w 31"/>
                <a:gd name="T25" fmla="*/ 19 h 54"/>
                <a:gd name="T26" fmla="*/ 10 w 31"/>
                <a:gd name="T27" fmla="*/ 17 h 54"/>
                <a:gd name="T28" fmla="*/ 12 w 31"/>
                <a:gd name="T29" fmla="*/ 16 h 54"/>
                <a:gd name="T30" fmla="*/ 15 w 31"/>
                <a:gd name="T31" fmla="*/ 15 h 54"/>
                <a:gd name="T32" fmla="*/ 18 w 31"/>
                <a:gd name="T33" fmla="*/ 15 h 54"/>
                <a:gd name="T34" fmla="*/ 24 w 31"/>
                <a:gd name="T35" fmla="*/ 16 h 54"/>
                <a:gd name="T36" fmla="*/ 28 w 31"/>
                <a:gd name="T37" fmla="*/ 19 h 54"/>
                <a:gd name="T38" fmla="*/ 30 w 31"/>
                <a:gd name="T39" fmla="*/ 24 h 54"/>
                <a:gd name="T40" fmla="*/ 31 w 31"/>
                <a:gd name="T41" fmla="*/ 32 h 54"/>
                <a:gd name="T42" fmla="*/ 31 w 31"/>
                <a:gd name="T43" fmla="*/ 54 h 54"/>
                <a:gd name="T44" fmla="*/ 24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4" y="54"/>
                  </a:moveTo>
                  <a:cubicBezTo>
                    <a:pt x="24" y="32"/>
                    <a:pt x="24" y="32"/>
                    <a:pt x="24" y="32"/>
                  </a:cubicBezTo>
                  <a:cubicBezTo>
                    <a:pt x="24" y="28"/>
                    <a:pt x="23" y="26"/>
                    <a:pt x="22" y="24"/>
                  </a:cubicBezTo>
                  <a:cubicBezTo>
                    <a:pt x="21" y="22"/>
                    <a:pt x="19" y="22"/>
                    <a:pt x="16" y="22"/>
                  </a:cubicBezTo>
                  <a:cubicBezTo>
                    <a:pt x="15" y="22"/>
                    <a:pt x="14" y="22"/>
                    <a:pt x="13" y="22"/>
                  </a:cubicBezTo>
                  <a:cubicBezTo>
                    <a:pt x="12" y="22"/>
                    <a:pt x="11" y="23"/>
                    <a:pt x="10" y="24"/>
                  </a:cubicBezTo>
                  <a:cubicBezTo>
                    <a:pt x="9" y="25"/>
                    <a:pt x="9" y="26"/>
                    <a:pt x="8" y="27"/>
                  </a:cubicBezTo>
                  <a:cubicBezTo>
                    <a:pt x="8" y="28"/>
                    <a:pt x="8" y="30"/>
                    <a:pt x="8" y="31"/>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8" y="18"/>
                    <a:pt x="9" y="18"/>
                    <a:pt x="10" y="17"/>
                  </a:cubicBezTo>
                  <a:cubicBezTo>
                    <a:pt x="10" y="17"/>
                    <a:pt x="11" y="16"/>
                    <a:pt x="12" y="16"/>
                  </a:cubicBezTo>
                  <a:cubicBezTo>
                    <a:pt x="13" y="15"/>
                    <a:pt x="14" y="15"/>
                    <a:pt x="15" y="15"/>
                  </a:cubicBezTo>
                  <a:cubicBezTo>
                    <a:pt x="16" y="15"/>
                    <a:pt x="17" y="15"/>
                    <a:pt x="18" y="15"/>
                  </a:cubicBezTo>
                  <a:cubicBezTo>
                    <a:pt x="20" y="15"/>
                    <a:pt x="22" y="15"/>
                    <a:pt x="24" y="16"/>
                  </a:cubicBezTo>
                  <a:cubicBezTo>
                    <a:pt x="25" y="16"/>
                    <a:pt x="27" y="17"/>
                    <a:pt x="28" y="19"/>
                  </a:cubicBezTo>
                  <a:cubicBezTo>
                    <a:pt x="29" y="20"/>
                    <a:pt x="30" y="22"/>
                    <a:pt x="30" y="24"/>
                  </a:cubicBezTo>
                  <a:cubicBezTo>
                    <a:pt x="31" y="27"/>
                    <a:pt x="31" y="29"/>
                    <a:pt x="31" y="32"/>
                  </a:cubicBezTo>
                  <a:cubicBezTo>
                    <a:pt x="31" y="54"/>
                    <a:pt x="31" y="54"/>
                    <a:pt x="31" y="54"/>
                  </a:cubicBezTo>
                  <a:lnTo>
                    <a:pt x="24"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4" name="Freeform 31">
              <a:extLst>
                <a:ext uri="{FF2B5EF4-FFF2-40B4-BE49-F238E27FC236}">
                  <a16:creationId xmlns:a16="http://schemas.microsoft.com/office/drawing/2014/main" id="{9A42586B-B388-4323-82EB-ED3423EDC5DE}"/>
                </a:ext>
              </a:extLst>
            </p:cNvPr>
            <p:cNvSpPr>
              <a:spLocks noEditPoints="1"/>
            </p:cNvSpPr>
            <p:nvPr userDrawn="1"/>
          </p:nvSpPr>
          <p:spPr bwMode="auto">
            <a:xfrm>
              <a:off x="2750996" y="6212575"/>
              <a:ext cx="85443" cy="101135"/>
            </a:xfrm>
            <a:custGeom>
              <a:avLst/>
              <a:gdLst>
                <a:gd name="T0" fmla="*/ 33 w 33"/>
                <a:gd name="T1" fmla="*/ 19 h 40"/>
                <a:gd name="T2" fmla="*/ 33 w 33"/>
                <a:gd name="T3" fmla="*/ 21 h 40"/>
                <a:gd name="T4" fmla="*/ 33 w 33"/>
                <a:gd name="T5" fmla="*/ 22 h 40"/>
                <a:gd name="T6" fmla="*/ 7 w 33"/>
                <a:gd name="T7" fmla="*/ 22 h 40"/>
                <a:gd name="T8" fmla="*/ 8 w 33"/>
                <a:gd name="T9" fmla="*/ 27 h 40"/>
                <a:gd name="T10" fmla="*/ 11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7" y="24"/>
                    <a:pt x="8" y="26"/>
                    <a:pt x="8" y="27"/>
                  </a:cubicBezTo>
                  <a:cubicBezTo>
                    <a:pt x="9" y="28"/>
                    <a:pt x="10" y="29"/>
                    <a:pt x="11" y="30"/>
                  </a:cubicBezTo>
                  <a:cubicBezTo>
                    <a:pt x="11" y="31"/>
                    <a:pt x="12" y="32"/>
                    <a:pt x="13" y="32"/>
                  </a:cubicBezTo>
                  <a:cubicBezTo>
                    <a:pt x="15" y="33"/>
                    <a:pt x="16" y="33"/>
                    <a:pt x="17" y="33"/>
                  </a:cubicBezTo>
                  <a:cubicBezTo>
                    <a:pt x="18" y="33"/>
                    <a:pt x="18" y="33"/>
                    <a:pt x="19" y="33"/>
                  </a:cubicBezTo>
                  <a:cubicBezTo>
                    <a:pt x="20" y="32"/>
                    <a:pt x="21" y="32"/>
                    <a:pt x="21" y="32"/>
                  </a:cubicBezTo>
                  <a:cubicBezTo>
                    <a:pt x="22" y="32"/>
                    <a:pt x="23"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7"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5" name="Freeform 32">
              <a:extLst>
                <a:ext uri="{FF2B5EF4-FFF2-40B4-BE49-F238E27FC236}">
                  <a16:creationId xmlns:a16="http://schemas.microsoft.com/office/drawing/2014/main" id="{558D2F0C-3796-492F-9EBD-4BB822191F30}"/>
                </a:ext>
              </a:extLst>
            </p:cNvPr>
            <p:cNvSpPr>
              <a:spLocks noEditPoints="1"/>
            </p:cNvSpPr>
            <p:nvPr userDrawn="1"/>
          </p:nvSpPr>
          <p:spPr bwMode="auto">
            <a:xfrm>
              <a:off x="2902698" y="6174213"/>
              <a:ext cx="80211" cy="139497"/>
            </a:xfrm>
            <a:custGeom>
              <a:avLst/>
              <a:gdLst>
                <a:gd name="T0" fmla="*/ 32 w 32"/>
                <a:gd name="T1" fmla="*/ 35 h 55"/>
                <a:gd name="T2" fmla="*/ 31 w 32"/>
                <a:gd name="T3" fmla="*/ 44 h 55"/>
                <a:gd name="T4" fmla="*/ 28 w 32"/>
                <a:gd name="T5" fmla="*/ 50 h 55"/>
                <a:gd name="T6" fmla="*/ 23 w 32"/>
                <a:gd name="T7" fmla="*/ 53 h 55"/>
                <a:gd name="T8" fmla="*/ 17 w 32"/>
                <a:gd name="T9" fmla="*/ 55 h 55"/>
                <a:gd name="T10" fmla="*/ 12 w 32"/>
                <a:gd name="T11" fmla="*/ 53 h 55"/>
                <a:gd name="T12" fmla="*/ 7 w 32"/>
                <a:gd name="T13" fmla="*/ 50 h 55"/>
                <a:gd name="T14" fmla="*/ 7 w 32"/>
                <a:gd name="T15" fmla="*/ 54 h 55"/>
                <a:gd name="T16" fmla="*/ 0 w 32"/>
                <a:gd name="T17" fmla="*/ 54 h 55"/>
                <a:gd name="T18" fmla="*/ 0 w 32"/>
                <a:gd name="T19" fmla="*/ 4 h 55"/>
                <a:gd name="T20" fmla="*/ 7 w 32"/>
                <a:gd name="T21" fmla="*/ 0 h 55"/>
                <a:gd name="T22" fmla="*/ 7 w 32"/>
                <a:gd name="T23" fmla="*/ 19 h 55"/>
                <a:gd name="T24" fmla="*/ 10 w 32"/>
                <a:gd name="T25" fmla="*/ 17 h 55"/>
                <a:gd name="T26" fmla="*/ 12 w 32"/>
                <a:gd name="T27" fmla="*/ 16 h 55"/>
                <a:gd name="T28" fmla="*/ 14 w 32"/>
                <a:gd name="T29" fmla="*/ 15 h 55"/>
                <a:gd name="T30" fmla="*/ 17 w 32"/>
                <a:gd name="T31" fmla="*/ 15 h 55"/>
                <a:gd name="T32" fmla="*/ 23 w 32"/>
                <a:gd name="T33" fmla="*/ 16 h 55"/>
                <a:gd name="T34" fmla="*/ 28 w 32"/>
                <a:gd name="T35" fmla="*/ 19 h 55"/>
                <a:gd name="T36" fmla="*/ 31 w 32"/>
                <a:gd name="T37" fmla="*/ 26 h 55"/>
                <a:gd name="T38" fmla="*/ 32 w 32"/>
                <a:gd name="T39" fmla="*/ 35 h 55"/>
                <a:gd name="T40" fmla="*/ 25 w 32"/>
                <a:gd name="T41" fmla="*/ 35 h 55"/>
                <a:gd name="T42" fmla="*/ 23 w 32"/>
                <a:gd name="T43" fmla="*/ 25 h 55"/>
                <a:gd name="T44" fmla="*/ 16 w 32"/>
                <a:gd name="T45" fmla="*/ 22 h 55"/>
                <a:gd name="T46" fmla="*/ 14 w 32"/>
                <a:gd name="T47" fmla="*/ 22 h 55"/>
                <a:gd name="T48" fmla="*/ 11 w 32"/>
                <a:gd name="T49" fmla="*/ 23 h 55"/>
                <a:gd name="T50" fmla="*/ 9 w 32"/>
                <a:gd name="T51" fmla="*/ 25 h 55"/>
                <a:gd name="T52" fmla="*/ 7 w 32"/>
                <a:gd name="T53" fmla="*/ 26 h 55"/>
                <a:gd name="T54" fmla="*/ 7 w 32"/>
                <a:gd name="T55" fmla="*/ 43 h 55"/>
                <a:gd name="T56" fmla="*/ 9 w 32"/>
                <a:gd name="T57" fmla="*/ 44 h 55"/>
                <a:gd name="T58" fmla="*/ 11 w 32"/>
                <a:gd name="T59" fmla="*/ 46 h 55"/>
                <a:gd name="T60" fmla="*/ 14 w 32"/>
                <a:gd name="T61" fmla="*/ 47 h 55"/>
                <a:gd name="T62" fmla="*/ 16 w 32"/>
                <a:gd name="T63" fmla="*/ 48 h 55"/>
                <a:gd name="T64" fmla="*/ 23 w 32"/>
                <a:gd name="T65" fmla="*/ 45 h 55"/>
                <a:gd name="T66" fmla="*/ 25 w 32"/>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55">
                  <a:moveTo>
                    <a:pt x="32" y="35"/>
                  </a:moveTo>
                  <a:cubicBezTo>
                    <a:pt x="32" y="38"/>
                    <a:pt x="32" y="41"/>
                    <a:pt x="31" y="44"/>
                  </a:cubicBezTo>
                  <a:cubicBezTo>
                    <a:pt x="30" y="46"/>
                    <a:pt x="29" y="48"/>
                    <a:pt x="28" y="50"/>
                  </a:cubicBezTo>
                  <a:cubicBezTo>
                    <a:pt x="26" y="51"/>
                    <a:pt x="25" y="53"/>
                    <a:pt x="23" y="53"/>
                  </a:cubicBezTo>
                  <a:cubicBezTo>
                    <a:pt x="21" y="54"/>
                    <a:pt x="19" y="55"/>
                    <a:pt x="17" y="55"/>
                  </a:cubicBezTo>
                  <a:cubicBezTo>
                    <a:pt x="15" y="55"/>
                    <a:pt x="13" y="54"/>
                    <a:pt x="12" y="53"/>
                  </a:cubicBezTo>
                  <a:cubicBezTo>
                    <a:pt x="10" y="52"/>
                    <a:pt x="9" y="51"/>
                    <a:pt x="7" y="50"/>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10" y="17"/>
                  </a:cubicBezTo>
                  <a:cubicBezTo>
                    <a:pt x="10" y="17"/>
                    <a:pt x="11" y="16"/>
                    <a:pt x="12" y="16"/>
                  </a:cubicBezTo>
                  <a:cubicBezTo>
                    <a:pt x="12" y="16"/>
                    <a:pt x="13" y="15"/>
                    <a:pt x="14" y="15"/>
                  </a:cubicBezTo>
                  <a:cubicBezTo>
                    <a:pt x="15" y="15"/>
                    <a:pt x="16" y="15"/>
                    <a:pt x="17" y="15"/>
                  </a:cubicBezTo>
                  <a:cubicBezTo>
                    <a:pt x="20" y="15"/>
                    <a:pt x="21" y="15"/>
                    <a:pt x="23" y="16"/>
                  </a:cubicBezTo>
                  <a:cubicBezTo>
                    <a:pt x="25" y="16"/>
                    <a:pt x="27" y="18"/>
                    <a:pt x="28" y="19"/>
                  </a:cubicBezTo>
                  <a:cubicBezTo>
                    <a:pt x="29" y="21"/>
                    <a:pt x="30" y="23"/>
                    <a:pt x="31" y="26"/>
                  </a:cubicBezTo>
                  <a:cubicBezTo>
                    <a:pt x="32" y="28"/>
                    <a:pt x="32" y="32"/>
                    <a:pt x="32" y="35"/>
                  </a:cubicBezTo>
                  <a:close/>
                  <a:moveTo>
                    <a:pt x="25" y="35"/>
                  </a:moveTo>
                  <a:cubicBezTo>
                    <a:pt x="25" y="31"/>
                    <a:pt x="24" y="27"/>
                    <a:pt x="23" y="25"/>
                  </a:cubicBezTo>
                  <a:cubicBezTo>
                    <a:pt x="21" y="23"/>
                    <a:pt x="19" y="22"/>
                    <a:pt x="16" y="22"/>
                  </a:cubicBezTo>
                  <a:cubicBezTo>
                    <a:pt x="15" y="22"/>
                    <a:pt x="14" y="22"/>
                    <a:pt x="14" y="22"/>
                  </a:cubicBezTo>
                  <a:cubicBezTo>
                    <a:pt x="13" y="22"/>
                    <a:pt x="12" y="23"/>
                    <a:pt x="11" y="23"/>
                  </a:cubicBezTo>
                  <a:cubicBezTo>
                    <a:pt x="10" y="23"/>
                    <a:pt x="10" y="24"/>
                    <a:pt x="9" y="25"/>
                  </a:cubicBezTo>
                  <a:cubicBezTo>
                    <a:pt x="8" y="25"/>
                    <a:pt x="8" y="26"/>
                    <a:pt x="7" y="26"/>
                  </a:cubicBezTo>
                  <a:cubicBezTo>
                    <a:pt x="7" y="43"/>
                    <a:pt x="7" y="43"/>
                    <a:pt x="7" y="43"/>
                  </a:cubicBezTo>
                  <a:cubicBezTo>
                    <a:pt x="8" y="43"/>
                    <a:pt x="8" y="44"/>
                    <a:pt x="9" y="44"/>
                  </a:cubicBezTo>
                  <a:cubicBezTo>
                    <a:pt x="10" y="45"/>
                    <a:pt x="10" y="45"/>
                    <a:pt x="11" y="46"/>
                  </a:cubicBezTo>
                  <a:cubicBezTo>
                    <a:pt x="12" y="46"/>
                    <a:pt x="13" y="47"/>
                    <a:pt x="14" y="47"/>
                  </a:cubicBezTo>
                  <a:cubicBezTo>
                    <a:pt x="15" y="47"/>
                    <a:pt x="15" y="48"/>
                    <a:pt x="16"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6" name="Freeform 33">
              <a:extLst>
                <a:ext uri="{FF2B5EF4-FFF2-40B4-BE49-F238E27FC236}">
                  <a16:creationId xmlns:a16="http://schemas.microsoft.com/office/drawing/2014/main" id="{DE4E3633-17EF-414F-A86D-0B6A9F2F098F}"/>
                </a:ext>
              </a:extLst>
            </p:cNvPr>
            <p:cNvSpPr>
              <a:spLocks noEditPoints="1"/>
            </p:cNvSpPr>
            <p:nvPr userDrawn="1"/>
          </p:nvSpPr>
          <p:spPr bwMode="auto">
            <a:xfrm>
              <a:off x="2998603"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8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8" y="37"/>
                  </a:cubicBezTo>
                  <a:cubicBezTo>
                    <a:pt x="27" y="37"/>
                    <a:pt x="26" y="38"/>
                    <a:pt x="25" y="38"/>
                  </a:cubicBezTo>
                  <a:cubicBezTo>
                    <a:pt x="24" y="39"/>
                    <a:pt x="23"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7"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7" name="Freeform 34">
              <a:extLst>
                <a:ext uri="{FF2B5EF4-FFF2-40B4-BE49-F238E27FC236}">
                  <a16:creationId xmlns:a16="http://schemas.microsoft.com/office/drawing/2014/main" id="{2572AE39-9386-47FC-B6AF-FBCF804BEBF8}"/>
                </a:ext>
              </a:extLst>
            </p:cNvPr>
            <p:cNvSpPr>
              <a:spLocks/>
            </p:cNvSpPr>
            <p:nvPr userDrawn="1"/>
          </p:nvSpPr>
          <p:spPr bwMode="auto">
            <a:xfrm>
              <a:off x="309625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3"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8" name="Freeform 35">
              <a:extLst>
                <a:ext uri="{FF2B5EF4-FFF2-40B4-BE49-F238E27FC236}">
                  <a16:creationId xmlns:a16="http://schemas.microsoft.com/office/drawing/2014/main" id="{7096AEC6-B8C0-4212-842F-89677AE7D800}"/>
                </a:ext>
              </a:extLst>
            </p:cNvPr>
            <p:cNvSpPr>
              <a:spLocks/>
            </p:cNvSpPr>
            <p:nvPr userDrawn="1"/>
          </p:nvSpPr>
          <p:spPr bwMode="auto">
            <a:xfrm>
              <a:off x="3164256" y="6174213"/>
              <a:ext cx="55799" cy="139497"/>
            </a:xfrm>
            <a:custGeom>
              <a:avLst/>
              <a:gdLst>
                <a:gd name="T0" fmla="*/ 21 w 22"/>
                <a:gd name="T1" fmla="*/ 53 h 55"/>
                <a:gd name="T2" fmla="*/ 18 w 22"/>
                <a:gd name="T3" fmla="*/ 54 h 55"/>
                <a:gd name="T4" fmla="*/ 14 w 22"/>
                <a:gd name="T5" fmla="*/ 55 h 55"/>
                <a:gd name="T6" fmla="*/ 10 w 22"/>
                <a:gd name="T7" fmla="*/ 54 h 55"/>
                <a:gd name="T8" fmla="*/ 7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6" y="54"/>
                    <a:pt x="15" y="55"/>
                    <a:pt x="14" y="55"/>
                  </a:cubicBezTo>
                  <a:cubicBezTo>
                    <a:pt x="12" y="55"/>
                    <a:pt x="11" y="54"/>
                    <a:pt x="10" y="54"/>
                  </a:cubicBezTo>
                  <a:cubicBezTo>
                    <a:pt x="9" y="54"/>
                    <a:pt x="8" y="53"/>
                    <a:pt x="7"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9" name="Freeform 36">
              <a:extLst>
                <a:ext uri="{FF2B5EF4-FFF2-40B4-BE49-F238E27FC236}">
                  <a16:creationId xmlns:a16="http://schemas.microsoft.com/office/drawing/2014/main" id="{406AD873-E434-40CF-BFBD-6D1D1CA7CB89}"/>
                </a:ext>
              </a:extLst>
            </p:cNvPr>
            <p:cNvSpPr>
              <a:spLocks noEditPoints="1"/>
            </p:cNvSpPr>
            <p:nvPr userDrawn="1"/>
          </p:nvSpPr>
          <p:spPr bwMode="auto">
            <a:xfrm>
              <a:off x="3234004"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0" name="Freeform 37">
              <a:extLst>
                <a:ext uri="{FF2B5EF4-FFF2-40B4-BE49-F238E27FC236}">
                  <a16:creationId xmlns:a16="http://schemas.microsoft.com/office/drawing/2014/main" id="{74857EE2-44CC-4E8F-B1BB-355509B3EFE5}"/>
                </a:ext>
              </a:extLst>
            </p:cNvPr>
            <p:cNvSpPr>
              <a:spLocks/>
            </p:cNvSpPr>
            <p:nvPr userDrawn="1"/>
          </p:nvSpPr>
          <p:spPr bwMode="auto">
            <a:xfrm>
              <a:off x="3336884" y="6212575"/>
              <a:ext cx="59286" cy="99391"/>
            </a:xfrm>
            <a:custGeom>
              <a:avLst/>
              <a:gdLst>
                <a:gd name="T0" fmla="*/ 21 w 23"/>
                <a:gd name="T1" fmla="*/ 8 h 39"/>
                <a:gd name="T2" fmla="*/ 19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7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9" y="7"/>
                  </a:cubicBezTo>
                  <a:cubicBezTo>
                    <a:pt x="18" y="7"/>
                    <a:pt x="17"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1" y="1"/>
                  </a:cubicBezTo>
                  <a:cubicBezTo>
                    <a:pt x="12" y="0"/>
                    <a:pt x="13" y="0"/>
                    <a:pt x="14" y="0"/>
                  </a:cubicBezTo>
                  <a:cubicBezTo>
                    <a:pt x="15" y="0"/>
                    <a:pt x="16" y="0"/>
                    <a:pt x="17"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1" name="Freeform 38">
              <a:extLst>
                <a:ext uri="{FF2B5EF4-FFF2-40B4-BE49-F238E27FC236}">
                  <a16:creationId xmlns:a16="http://schemas.microsoft.com/office/drawing/2014/main" id="{D39EC8B1-952E-4BF5-9735-6A38584161BC}"/>
                </a:ext>
              </a:extLst>
            </p:cNvPr>
            <p:cNvSpPr>
              <a:spLocks/>
            </p:cNvSpPr>
            <p:nvPr userDrawn="1"/>
          </p:nvSpPr>
          <p:spPr bwMode="auto">
            <a:xfrm>
              <a:off x="3451969"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2" name="Freeform 39">
              <a:extLst>
                <a:ext uri="{FF2B5EF4-FFF2-40B4-BE49-F238E27FC236}">
                  <a16:creationId xmlns:a16="http://schemas.microsoft.com/office/drawing/2014/main" id="{EA37D3DF-3401-44BD-97F4-F423BFC87A10}"/>
                </a:ext>
              </a:extLst>
            </p:cNvPr>
            <p:cNvSpPr>
              <a:spLocks/>
            </p:cNvSpPr>
            <p:nvPr userDrawn="1"/>
          </p:nvSpPr>
          <p:spPr bwMode="auto">
            <a:xfrm>
              <a:off x="3530436"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3" name="Freeform 40">
              <a:extLst>
                <a:ext uri="{FF2B5EF4-FFF2-40B4-BE49-F238E27FC236}">
                  <a16:creationId xmlns:a16="http://schemas.microsoft.com/office/drawing/2014/main" id="{7DFA4B46-95EA-4D4D-800F-4D2DB7BB66E0}"/>
                </a:ext>
              </a:extLst>
            </p:cNvPr>
            <p:cNvSpPr>
              <a:spLocks noEditPoints="1"/>
            </p:cNvSpPr>
            <p:nvPr userDrawn="1"/>
          </p:nvSpPr>
          <p:spPr bwMode="auto">
            <a:xfrm>
              <a:off x="362808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4" name="Freeform 41">
              <a:extLst>
                <a:ext uri="{FF2B5EF4-FFF2-40B4-BE49-F238E27FC236}">
                  <a16:creationId xmlns:a16="http://schemas.microsoft.com/office/drawing/2014/main" id="{EF5012BA-3255-4BEF-8F4F-9117A6BEF324}"/>
                </a:ext>
              </a:extLst>
            </p:cNvPr>
            <p:cNvSpPr>
              <a:spLocks noEditPoints="1"/>
            </p:cNvSpPr>
            <p:nvPr userDrawn="1"/>
          </p:nvSpPr>
          <p:spPr bwMode="auto">
            <a:xfrm>
              <a:off x="3772813" y="6212575"/>
              <a:ext cx="81955" cy="101135"/>
            </a:xfrm>
            <a:custGeom>
              <a:avLst/>
              <a:gdLst>
                <a:gd name="T0" fmla="*/ 24 w 32"/>
                <a:gd name="T1" fmla="*/ 39 h 40"/>
                <a:gd name="T2" fmla="*/ 24 w 32"/>
                <a:gd name="T3" fmla="*/ 35 h 40"/>
                <a:gd name="T4" fmla="*/ 22 w 32"/>
                <a:gd name="T5" fmla="*/ 37 h 40"/>
                <a:gd name="T6" fmla="*/ 20 w 32"/>
                <a:gd name="T7" fmla="*/ 38 h 40"/>
                <a:gd name="T8" fmla="*/ 17 w 32"/>
                <a:gd name="T9" fmla="*/ 39 h 40"/>
                <a:gd name="T10" fmla="*/ 14 w 32"/>
                <a:gd name="T11" fmla="*/ 40 h 40"/>
                <a:gd name="T12" fmla="*/ 9 w 32"/>
                <a:gd name="T13" fmla="*/ 39 h 40"/>
                <a:gd name="T14" fmla="*/ 5 w 32"/>
                <a:gd name="T15" fmla="*/ 37 h 40"/>
                <a:gd name="T16" fmla="*/ 2 w 32"/>
                <a:gd name="T17" fmla="*/ 33 h 40"/>
                <a:gd name="T18" fmla="*/ 0 w 32"/>
                <a:gd name="T19" fmla="*/ 27 h 40"/>
                <a:gd name="T20" fmla="*/ 2 w 32"/>
                <a:gd name="T21" fmla="*/ 21 h 40"/>
                <a:gd name="T22" fmla="*/ 5 w 32"/>
                <a:gd name="T23" fmla="*/ 17 h 40"/>
                <a:gd name="T24" fmla="*/ 10 w 32"/>
                <a:gd name="T25" fmla="*/ 15 h 40"/>
                <a:gd name="T26" fmla="*/ 16 w 32"/>
                <a:gd name="T27" fmla="*/ 14 h 40"/>
                <a:gd name="T28" fmla="*/ 21 w 32"/>
                <a:gd name="T29" fmla="*/ 15 h 40"/>
                <a:gd name="T30" fmla="*/ 24 w 32"/>
                <a:gd name="T31" fmla="*/ 16 h 40"/>
                <a:gd name="T32" fmla="*/ 24 w 32"/>
                <a:gd name="T33" fmla="*/ 13 h 40"/>
                <a:gd name="T34" fmla="*/ 22 w 32"/>
                <a:gd name="T35" fmla="*/ 8 h 40"/>
                <a:gd name="T36" fmla="*/ 17 w 32"/>
                <a:gd name="T37" fmla="*/ 6 h 40"/>
                <a:gd name="T38" fmla="*/ 12 w 32"/>
                <a:gd name="T39" fmla="*/ 7 h 40"/>
                <a:gd name="T40" fmla="*/ 7 w 32"/>
                <a:gd name="T41" fmla="*/ 9 h 40"/>
                <a:gd name="T42" fmla="*/ 4 w 32"/>
                <a:gd name="T43" fmla="*/ 3 h 40"/>
                <a:gd name="T44" fmla="*/ 10 w 32"/>
                <a:gd name="T45" fmla="*/ 0 h 40"/>
                <a:gd name="T46" fmla="*/ 17 w 32"/>
                <a:gd name="T47" fmla="*/ 0 h 40"/>
                <a:gd name="T48" fmla="*/ 23 w 32"/>
                <a:gd name="T49" fmla="*/ 0 h 40"/>
                <a:gd name="T50" fmla="*/ 28 w 32"/>
                <a:gd name="T51" fmla="*/ 3 h 40"/>
                <a:gd name="T52" fmla="*/ 31 w 32"/>
                <a:gd name="T53" fmla="*/ 7 h 40"/>
                <a:gd name="T54" fmla="*/ 32 w 32"/>
                <a:gd name="T55" fmla="*/ 12 h 40"/>
                <a:gd name="T56" fmla="*/ 32 w 32"/>
                <a:gd name="T57" fmla="*/ 39 h 40"/>
                <a:gd name="T58" fmla="*/ 24 w 32"/>
                <a:gd name="T59" fmla="*/ 39 h 40"/>
                <a:gd name="T60" fmla="*/ 24 w 32"/>
                <a:gd name="T61" fmla="*/ 22 h 40"/>
                <a:gd name="T62" fmla="*/ 22 w 32"/>
                <a:gd name="T63" fmla="*/ 22 h 40"/>
                <a:gd name="T64" fmla="*/ 21 w 32"/>
                <a:gd name="T65" fmla="*/ 21 h 40"/>
                <a:gd name="T66" fmla="*/ 18 w 32"/>
                <a:gd name="T67" fmla="*/ 21 h 40"/>
                <a:gd name="T68" fmla="*/ 16 w 32"/>
                <a:gd name="T69" fmla="*/ 21 h 40"/>
                <a:gd name="T70" fmla="*/ 10 w 32"/>
                <a:gd name="T71" fmla="*/ 22 h 40"/>
                <a:gd name="T72" fmla="*/ 8 w 32"/>
                <a:gd name="T73" fmla="*/ 26 h 40"/>
                <a:gd name="T74" fmla="*/ 8 w 32"/>
                <a:gd name="T75" fmla="*/ 29 h 40"/>
                <a:gd name="T76" fmla="*/ 10 w 32"/>
                <a:gd name="T77" fmla="*/ 31 h 40"/>
                <a:gd name="T78" fmla="*/ 12 w 32"/>
                <a:gd name="T79" fmla="*/ 32 h 40"/>
                <a:gd name="T80" fmla="*/ 15 w 32"/>
                <a:gd name="T81" fmla="*/ 33 h 40"/>
                <a:gd name="T82" fmla="*/ 18 w 32"/>
                <a:gd name="T83" fmla="*/ 32 h 40"/>
                <a:gd name="T84" fmla="*/ 21 w 32"/>
                <a:gd name="T85" fmla="*/ 31 h 40"/>
                <a:gd name="T86" fmla="*/ 23 w 32"/>
                <a:gd name="T87" fmla="*/ 30 h 40"/>
                <a:gd name="T88" fmla="*/ 24 w 32"/>
                <a:gd name="T89" fmla="*/ 28 h 40"/>
                <a:gd name="T90" fmla="*/ 24 w 32"/>
                <a:gd name="T9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40">
                  <a:moveTo>
                    <a:pt x="24" y="39"/>
                  </a:moveTo>
                  <a:cubicBezTo>
                    <a:pt x="24" y="35"/>
                    <a:pt x="24" y="35"/>
                    <a:pt x="24" y="35"/>
                  </a:cubicBezTo>
                  <a:cubicBezTo>
                    <a:pt x="23" y="36"/>
                    <a:pt x="23" y="37"/>
                    <a:pt x="22" y="37"/>
                  </a:cubicBezTo>
                  <a:cubicBezTo>
                    <a:pt x="21" y="37"/>
                    <a:pt x="21" y="38"/>
                    <a:pt x="20" y="38"/>
                  </a:cubicBezTo>
                  <a:cubicBezTo>
                    <a:pt x="19" y="39"/>
                    <a:pt x="18" y="39"/>
                    <a:pt x="17" y="39"/>
                  </a:cubicBezTo>
                  <a:cubicBezTo>
                    <a:pt x="16" y="39"/>
                    <a:pt x="15" y="40"/>
                    <a:pt x="14" y="40"/>
                  </a:cubicBezTo>
                  <a:cubicBezTo>
                    <a:pt x="12" y="40"/>
                    <a:pt x="11" y="39"/>
                    <a:pt x="9" y="39"/>
                  </a:cubicBezTo>
                  <a:cubicBezTo>
                    <a:pt x="7" y="38"/>
                    <a:pt x="6" y="38"/>
                    <a:pt x="5" y="37"/>
                  </a:cubicBezTo>
                  <a:cubicBezTo>
                    <a:pt x="3" y="36"/>
                    <a:pt x="2" y="34"/>
                    <a:pt x="2" y="33"/>
                  </a:cubicBezTo>
                  <a:cubicBezTo>
                    <a:pt x="1" y="31"/>
                    <a:pt x="0" y="29"/>
                    <a:pt x="0" y="27"/>
                  </a:cubicBezTo>
                  <a:cubicBezTo>
                    <a:pt x="0" y="24"/>
                    <a:pt x="1" y="23"/>
                    <a:pt x="2" y="21"/>
                  </a:cubicBezTo>
                  <a:cubicBezTo>
                    <a:pt x="2" y="20"/>
                    <a:pt x="3" y="18"/>
                    <a:pt x="5" y="17"/>
                  </a:cubicBezTo>
                  <a:cubicBezTo>
                    <a:pt x="6" y="16"/>
                    <a:pt x="8" y="15"/>
                    <a:pt x="10" y="15"/>
                  </a:cubicBezTo>
                  <a:cubicBezTo>
                    <a:pt x="12" y="14"/>
                    <a:pt x="14" y="14"/>
                    <a:pt x="16" y="14"/>
                  </a:cubicBezTo>
                  <a:cubicBezTo>
                    <a:pt x="18" y="14"/>
                    <a:pt x="19" y="14"/>
                    <a:pt x="21" y="15"/>
                  </a:cubicBezTo>
                  <a:cubicBezTo>
                    <a:pt x="22" y="15"/>
                    <a:pt x="23" y="15"/>
                    <a:pt x="24" y="16"/>
                  </a:cubicBezTo>
                  <a:cubicBezTo>
                    <a:pt x="24" y="13"/>
                    <a:pt x="24" y="13"/>
                    <a:pt x="24" y="13"/>
                  </a:cubicBezTo>
                  <a:cubicBezTo>
                    <a:pt x="24" y="11"/>
                    <a:pt x="24" y="9"/>
                    <a:pt x="22" y="8"/>
                  </a:cubicBezTo>
                  <a:cubicBezTo>
                    <a:pt x="21" y="7"/>
                    <a:pt x="19" y="6"/>
                    <a:pt x="17" y="6"/>
                  </a:cubicBezTo>
                  <a:cubicBezTo>
                    <a:pt x="15" y="6"/>
                    <a:pt x="13" y="6"/>
                    <a:pt x="12" y="7"/>
                  </a:cubicBezTo>
                  <a:cubicBezTo>
                    <a:pt x="10" y="7"/>
                    <a:pt x="9" y="8"/>
                    <a:pt x="7" y="9"/>
                  </a:cubicBezTo>
                  <a:cubicBezTo>
                    <a:pt x="4" y="3"/>
                    <a:pt x="4" y="3"/>
                    <a:pt x="4" y="3"/>
                  </a:cubicBezTo>
                  <a:cubicBezTo>
                    <a:pt x="6" y="2"/>
                    <a:pt x="8" y="1"/>
                    <a:pt x="10" y="0"/>
                  </a:cubicBezTo>
                  <a:cubicBezTo>
                    <a:pt x="12" y="0"/>
                    <a:pt x="15" y="0"/>
                    <a:pt x="17" y="0"/>
                  </a:cubicBezTo>
                  <a:cubicBezTo>
                    <a:pt x="19" y="0"/>
                    <a:pt x="21" y="0"/>
                    <a:pt x="23" y="0"/>
                  </a:cubicBezTo>
                  <a:cubicBezTo>
                    <a:pt x="25" y="1"/>
                    <a:pt x="26" y="2"/>
                    <a:pt x="28" y="3"/>
                  </a:cubicBezTo>
                  <a:cubicBezTo>
                    <a:pt x="29" y="4"/>
                    <a:pt x="30" y="5"/>
                    <a:pt x="31" y="7"/>
                  </a:cubicBezTo>
                  <a:cubicBezTo>
                    <a:pt x="31" y="8"/>
                    <a:pt x="32" y="10"/>
                    <a:pt x="32" y="12"/>
                  </a:cubicBezTo>
                  <a:cubicBezTo>
                    <a:pt x="32" y="39"/>
                    <a:pt x="32" y="39"/>
                    <a:pt x="32" y="39"/>
                  </a:cubicBezTo>
                  <a:lnTo>
                    <a:pt x="24" y="39"/>
                  </a:lnTo>
                  <a:close/>
                  <a:moveTo>
                    <a:pt x="24" y="22"/>
                  </a:moveTo>
                  <a:cubicBezTo>
                    <a:pt x="24" y="22"/>
                    <a:pt x="23" y="22"/>
                    <a:pt x="22" y="22"/>
                  </a:cubicBezTo>
                  <a:cubicBezTo>
                    <a:pt x="22" y="21"/>
                    <a:pt x="21" y="21"/>
                    <a:pt x="21" y="21"/>
                  </a:cubicBezTo>
                  <a:cubicBezTo>
                    <a:pt x="20" y="21"/>
                    <a:pt x="19" y="21"/>
                    <a:pt x="18" y="21"/>
                  </a:cubicBezTo>
                  <a:cubicBezTo>
                    <a:pt x="17" y="21"/>
                    <a:pt x="17" y="21"/>
                    <a:pt x="16" y="21"/>
                  </a:cubicBezTo>
                  <a:cubicBezTo>
                    <a:pt x="13" y="21"/>
                    <a:pt x="11" y="21"/>
                    <a:pt x="10" y="22"/>
                  </a:cubicBezTo>
                  <a:cubicBezTo>
                    <a:pt x="8" y="23"/>
                    <a:pt x="8" y="25"/>
                    <a:pt x="8" y="26"/>
                  </a:cubicBezTo>
                  <a:cubicBezTo>
                    <a:pt x="8" y="28"/>
                    <a:pt x="8" y="29"/>
                    <a:pt x="8" y="29"/>
                  </a:cubicBezTo>
                  <a:cubicBezTo>
                    <a:pt x="9" y="30"/>
                    <a:pt x="9" y="31"/>
                    <a:pt x="10" y="31"/>
                  </a:cubicBezTo>
                  <a:cubicBezTo>
                    <a:pt x="10" y="32"/>
                    <a:pt x="11" y="32"/>
                    <a:pt x="12" y="32"/>
                  </a:cubicBezTo>
                  <a:cubicBezTo>
                    <a:pt x="13" y="33"/>
                    <a:pt x="14" y="33"/>
                    <a:pt x="15" y="33"/>
                  </a:cubicBezTo>
                  <a:cubicBezTo>
                    <a:pt x="16" y="33"/>
                    <a:pt x="17" y="33"/>
                    <a:pt x="18" y="32"/>
                  </a:cubicBezTo>
                  <a:cubicBezTo>
                    <a:pt x="19" y="32"/>
                    <a:pt x="20" y="32"/>
                    <a:pt x="21" y="31"/>
                  </a:cubicBezTo>
                  <a:cubicBezTo>
                    <a:pt x="21" y="31"/>
                    <a:pt x="22" y="30"/>
                    <a:pt x="23" y="30"/>
                  </a:cubicBezTo>
                  <a:cubicBezTo>
                    <a:pt x="23" y="29"/>
                    <a:pt x="24" y="28"/>
                    <a:pt x="24" y="28"/>
                  </a:cubicBezTo>
                  <a:lnTo>
                    <a:pt x="24"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5" name="Freeform 42">
              <a:extLst>
                <a:ext uri="{FF2B5EF4-FFF2-40B4-BE49-F238E27FC236}">
                  <a16:creationId xmlns:a16="http://schemas.microsoft.com/office/drawing/2014/main" id="{223989A0-E246-4806-AF7E-9D6C2B1DD489}"/>
                </a:ext>
              </a:extLst>
            </p:cNvPr>
            <p:cNvSpPr>
              <a:spLocks/>
            </p:cNvSpPr>
            <p:nvPr userDrawn="1"/>
          </p:nvSpPr>
          <p:spPr bwMode="auto">
            <a:xfrm>
              <a:off x="3877436" y="6212575"/>
              <a:ext cx="78468" cy="99391"/>
            </a:xfrm>
            <a:custGeom>
              <a:avLst/>
              <a:gdLst>
                <a:gd name="T0" fmla="*/ 23 w 31"/>
                <a:gd name="T1" fmla="*/ 39 h 39"/>
                <a:gd name="T2" fmla="*/ 23 w 31"/>
                <a:gd name="T3" fmla="*/ 17 h 39"/>
                <a:gd name="T4" fmla="*/ 22 w 31"/>
                <a:gd name="T5" fmla="*/ 9 h 39"/>
                <a:gd name="T6" fmla="*/ 15 w 31"/>
                <a:gd name="T7" fmla="*/ 7 h 39"/>
                <a:gd name="T8" fmla="*/ 12 w 31"/>
                <a:gd name="T9" fmla="*/ 7 h 39"/>
                <a:gd name="T10" fmla="*/ 10 w 31"/>
                <a:gd name="T11" fmla="*/ 9 h 39"/>
                <a:gd name="T12" fmla="*/ 8 w 31"/>
                <a:gd name="T13" fmla="*/ 12 h 39"/>
                <a:gd name="T14" fmla="*/ 8 w 31"/>
                <a:gd name="T15" fmla="*/ 16 h 39"/>
                <a:gd name="T16" fmla="*/ 8 w 31"/>
                <a:gd name="T17" fmla="*/ 39 h 39"/>
                <a:gd name="T18" fmla="*/ 0 w 31"/>
                <a:gd name="T19" fmla="*/ 39 h 39"/>
                <a:gd name="T20" fmla="*/ 0 w 31"/>
                <a:gd name="T21" fmla="*/ 0 h 39"/>
                <a:gd name="T22" fmla="*/ 8 w 31"/>
                <a:gd name="T23" fmla="*/ 0 h 39"/>
                <a:gd name="T24" fmla="*/ 8 w 31"/>
                <a:gd name="T25" fmla="*/ 4 h 39"/>
                <a:gd name="T26" fmla="*/ 9 w 31"/>
                <a:gd name="T27" fmla="*/ 2 h 39"/>
                <a:gd name="T28" fmla="*/ 12 w 31"/>
                <a:gd name="T29" fmla="*/ 1 h 39"/>
                <a:gd name="T30" fmla="*/ 14 w 31"/>
                <a:gd name="T31" fmla="*/ 0 h 39"/>
                <a:gd name="T32" fmla="*/ 17 w 31"/>
                <a:gd name="T33" fmla="*/ 0 h 39"/>
                <a:gd name="T34" fmla="*/ 23 w 31"/>
                <a:gd name="T35" fmla="*/ 1 h 39"/>
                <a:gd name="T36" fmla="*/ 28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2" y="9"/>
                  </a:cubicBezTo>
                  <a:cubicBezTo>
                    <a:pt x="20" y="7"/>
                    <a:pt x="18" y="7"/>
                    <a:pt x="15" y="7"/>
                  </a:cubicBezTo>
                  <a:cubicBezTo>
                    <a:pt x="14" y="7"/>
                    <a:pt x="13" y="7"/>
                    <a:pt x="12" y="7"/>
                  </a:cubicBezTo>
                  <a:cubicBezTo>
                    <a:pt x="11" y="8"/>
                    <a:pt x="10" y="8"/>
                    <a:pt x="10" y="9"/>
                  </a:cubicBezTo>
                  <a:cubicBezTo>
                    <a:pt x="9" y="10"/>
                    <a:pt x="8" y="11"/>
                    <a:pt x="8" y="12"/>
                  </a:cubicBezTo>
                  <a:cubicBezTo>
                    <a:pt x="8" y="14"/>
                    <a:pt x="8" y="15"/>
                    <a:pt x="8" y="16"/>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2" y="1"/>
                  </a:cubicBezTo>
                  <a:cubicBezTo>
                    <a:pt x="12" y="0"/>
                    <a:pt x="13" y="0"/>
                    <a:pt x="14" y="0"/>
                  </a:cubicBezTo>
                  <a:cubicBezTo>
                    <a:pt x="15" y="0"/>
                    <a:pt x="16" y="0"/>
                    <a:pt x="17" y="0"/>
                  </a:cubicBezTo>
                  <a:cubicBezTo>
                    <a:pt x="20" y="0"/>
                    <a:pt x="22" y="0"/>
                    <a:pt x="23" y="1"/>
                  </a:cubicBezTo>
                  <a:cubicBezTo>
                    <a:pt x="25" y="1"/>
                    <a:pt x="26" y="2"/>
                    <a:pt x="28" y="4"/>
                  </a:cubicBezTo>
                  <a:cubicBezTo>
                    <a:pt x="29" y="5"/>
                    <a:pt x="29" y="7"/>
                    <a:pt x="30" y="9"/>
                  </a:cubicBezTo>
                  <a:cubicBezTo>
                    <a:pt x="31"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6" name="Freeform 43">
              <a:extLst>
                <a:ext uri="{FF2B5EF4-FFF2-40B4-BE49-F238E27FC236}">
                  <a16:creationId xmlns:a16="http://schemas.microsoft.com/office/drawing/2014/main" id="{5FED967A-F1ED-4489-A689-A9A49A278085}"/>
                </a:ext>
              </a:extLst>
            </p:cNvPr>
            <p:cNvSpPr>
              <a:spLocks/>
            </p:cNvSpPr>
            <p:nvPr userDrawn="1"/>
          </p:nvSpPr>
          <p:spPr bwMode="auto">
            <a:xfrm>
              <a:off x="3975084"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0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3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6 w 29"/>
                <a:gd name="T55" fmla="*/ 24 h 40"/>
                <a:gd name="T56" fmla="*/ 13 w 29"/>
                <a:gd name="T57" fmla="*/ 22 h 40"/>
                <a:gd name="T58" fmla="*/ 7 w 29"/>
                <a:gd name="T59" fmla="*/ 20 h 40"/>
                <a:gd name="T60" fmla="*/ 4 w 29"/>
                <a:gd name="T61" fmla="*/ 17 h 40"/>
                <a:gd name="T62" fmla="*/ 2 w 29"/>
                <a:gd name="T63" fmla="*/ 14 h 40"/>
                <a:gd name="T64" fmla="*/ 1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2" y="6"/>
                    <a:pt x="11" y="7"/>
                    <a:pt x="10" y="7"/>
                  </a:cubicBezTo>
                  <a:cubicBezTo>
                    <a:pt x="9" y="8"/>
                    <a:pt x="9" y="9"/>
                    <a:pt x="9" y="10"/>
                  </a:cubicBezTo>
                  <a:cubicBezTo>
                    <a:pt x="9" y="10"/>
                    <a:pt x="9" y="11"/>
                    <a:pt x="9" y="11"/>
                  </a:cubicBezTo>
                  <a:cubicBezTo>
                    <a:pt x="10" y="12"/>
                    <a:pt x="10" y="12"/>
                    <a:pt x="10"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3" y="29"/>
                    <a:pt x="3" y="29"/>
                    <a:pt x="3"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1" y="27"/>
                    <a:pt x="21" y="27"/>
                  </a:cubicBezTo>
                  <a:cubicBezTo>
                    <a:pt x="21" y="26"/>
                    <a:pt x="20" y="25"/>
                    <a:pt x="19" y="25"/>
                  </a:cubicBezTo>
                  <a:cubicBezTo>
                    <a:pt x="18" y="25"/>
                    <a:pt x="18" y="24"/>
                    <a:pt x="16" y="24"/>
                  </a:cubicBezTo>
                  <a:cubicBezTo>
                    <a:pt x="15" y="23"/>
                    <a:pt x="14" y="23"/>
                    <a:pt x="13" y="22"/>
                  </a:cubicBezTo>
                  <a:cubicBezTo>
                    <a:pt x="11" y="21"/>
                    <a:pt x="9" y="20"/>
                    <a:pt x="7" y="20"/>
                  </a:cubicBezTo>
                  <a:cubicBezTo>
                    <a:pt x="6" y="19"/>
                    <a:pt x="5" y="18"/>
                    <a:pt x="4" y="17"/>
                  </a:cubicBezTo>
                  <a:cubicBezTo>
                    <a:pt x="3" y="16"/>
                    <a:pt x="2" y="15"/>
                    <a:pt x="2" y="14"/>
                  </a:cubicBezTo>
                  <a:cubicBezTo>
                    <a:pt x="2" y="13"/>
                    <a:pt x="1" y="12"/>
                    <a:pt x="1" y="10"/>
                  </a:cubicBezTo>
                  <a:cubicBezTo>
                    <a:pt x="1"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7" name="Freeform 44">
              <a:extLst>
                <a:ext uri="{FF2B5EF4-FFF2-40B4-BE49-F238E27FC236}">
                  <a16:creationId xmlns:a16="http://schemas.microsoft.com/office/drawing/2014/main" id="{DA362954-FE74-40B7-AB98-CC8AC60FFC8D}"/>
                </a:ext>
              </a:extLst>
            </p:cNvPr>
            <p:cNvSpPr>
              <a:spLocks/>
            </p:cNvSpPr>
            <p:nvPr userDrawn="1"/>
          </p:nvSpPr>
          <p:spPr bwMode="auto">
            <a:xfrm>
              <a:off x="4058782" y="6212575"/>
              <a:ext cx="122060" cy="99391"/>
            </a:xfrm>
            <a:custGeom>
              <a:avLst/>
              <a:gdLst>
                <a:gd name="T0" fmla="*/ 55 w 70"/>
                <a:gd name="T1" fmla="*/ 57 h 57"/>
                <a:gd name="T2" fmla="*/ 45 w 70"/>
                <a:gd name="T3" fmla="*/ 57 h 57"/>
                <a:gd name="T4" fmla="*/ 35 w 70"/>
                <a:gd name="T5" fmla="*/ 17 h 57"/>
                <a:gd name="T6" fmla="*/ 25 w 70"/>
                <a:gd name="T7" fmla="*/ 57 h 57"/>
                <a:gd name="T8" fmla="*/ 14 w 70"/>
                <a:gd name="T9" fmla="*/ 57 h 57"/>
                <a:gd name="T10" fmla="*/ 0 w 70"/>
                <a:gd name="T11" fmla="*/ 0 h 57"/>
                <a:gd name="T12" fmla="*/ 10 w 70"/>
                <a:gd name="T13" fmla="*/ 0 h 57"/>
                <a:gd name="T14" fmla="*/ 20 w 70"/>
                <a:gd name="T15" fmla="*/ 39 h 57"/>
                <a:gd name="T16" fmla="*/ 30 w 70"/>
                <a:gd name="T17" fmla="*/ 0 h 57"/>
                <a:gd name="T18" fmla="*/ 39 w 70"/>
                <a:gd name="T19" fmla="*/ 0 h 57"/>
                <a:gd name="T20" fmla="*/ 49 w 70"/>
                <a:gd name="T21" fmla="*/ 39 h 57"/>
                <a:gd name="T22" fmla="*/ 60 w 70"/>
                <a:gd name="T23" fmla="*/ 0 h 57"/>
                <a:gd name="T24" fmla="*/ 70 w 70"/>
                <a:gd name="T25" fmla="*/ 0 h 57"/>
                <a:gd name="T26" fmla="*/ 55 w 70"/>
                <a:gd name="T2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7">
                  <a:moveTo>
                    <a:pt x="55" y="57"/>
                  </a:moveTo>
                  <a:lnTo>
                    <a:pt x="45" y="57"/>
                  </a:lnTo>
                  <a:lnTo>
                    <a:pt x="35" y="17"/>
                  </a:lnTo>
                  <a:lnTo>
                    <a:pt x="25" y="57"/>
                  </a:lnTo>
                  <a:lnTo>
                    <a:pt x="14" y="57"/>
                  </a:lnTo>
                  <a:lnTo>
                    <a:pt x="0" y="0"/>
                  </a:lnTo>
                  <a:lnTo>
                    <a:pt x="10" y="0"/>
                  </a:lnTo>
                  <a:lnTo>
                    <a:pt x="20" y="39"/>
                  </a:lnTo>
                  <a:lnTo>
                    <a:pt x="30" y="0"/>
                  </a:lnTo>
                  <a:lnTo>
                    <a:pt x="39" y="0"/>
                  </a:lnTo>
                  <a:lnTo>
                    <a:pt x="49" y="39"/>
                  </a:lnTo>
                  <a:lnTo>
                    <a:pt x="60" y="0"/>
                  </a:lnTo>
                  <a:lnTo>
                    <a:pt x="70" y="0"/>
                  </a:lnTo>
                  <a:lnTo>
                    <a:pt x="55" y="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8" name="Freeform 45">
              <a:extLst>
                <a:ext uri="{FF2B5EF4-FFF2-40B4-BE49-F238E27FC236}">
                  <a16:creationId xmlns:a16="http://schemas.microsoft.com/office/drawing/2014/main" id="{C1C7EF3F-CB28-4C69-901C-8F9F09C5B597}"/>
                </a:ext>
              </a:extLst>
            </p:cNvPr>
            <p:cNvSpPr>
              <a:spLocks noEditPoints="1"/>
            </p:cNvSpPr>
            <p:nvPr userDrawn="1"/>
          </p:nvSpPr>
          <p:spPr bwMode="auto">
            <a:xfrm>
              <a:off x="419130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9" name="Freeform 46">
              <a:extLst>
                <a:ext uri="{FF2B5EF4-FFF2-40B4-BE49-F238E27FC236}">
                  <a16:creationId xmlns:a16="http://schemas.microsoft.com/office/drawing/2014/main" id="{80D5AA14-D31C-42E8-B89F-2FCABF204007}"/>
                </a:ext>
              </a:extLst>
            </p:cNvPr>
            <p:cNvSpPr>
              <a:spLocks/>
            </p:cNvSpPr>
            <p:nvPr userDrawn="1"/>
          </p:nvSpPr>
          <p:spPr bwMode="auto">
            <a:xfrm>
              <a:off x="4295927" y="6212575"/>
              <a:ext cx="57543" cy="99391"/>
            </a:xfrm>
            <a:custGeom>
              <a:avLst/>
              <a:gdLst>
                <a:gd name="T0" fmla="*/ 21 w 23"/>
                <a:gd name="T1" fmla="*/ 8 h 39"/>
                <a:gd name="T2" fmla="*/ 18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6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8" y="7"/>
                  </a:cubicBezTo>
                  <a:cubicBezTo>
                    <a:pt x="17" y="7"/>
                    <a:pt x="16"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0" y="1"/>
                    <a:pt x="11" y="1"/>
                  </a:cubicBezTo>
                  <a:cubicBezTo>
                    <a:pt x="12" y="0"/>
                    <a:pt x="13" y="0"/>
                    <a:pt x="14" y="0"/>
                  </a:cubicBezTo>
                  <a:cubicBezTo>
                    <a:pt x="14" y="0"/>
                    <a:pt x="15" y="0"/>
                    <a:pt x="16"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0" name="Freeform 47">
              <a:extLst>
                <a:ext uri="{FF2B5EF4-FFF2-40B4-BE49-F238E27FC236}">
                  <a16:creationId xmlns:a16="http://schemas.microsoft.com/office/drawing/2014/main" id="{3894EB82-A456-47F8-BB06-FE894AF4B86B}"/>
                </a:ext>
              </a:extLst>
            </p:cNvPr>
            <p:cNvSpPr>
              <a:spLocks/>
            </p:cNvSpPr>
            <p:nvPr userDrawn="1"/>
          </p:nvSpPr>
          <p:spPr bwMode="auto">
            <a:xfrm>
              <a:off x="4346494" y="6284068"/>
              <a:ext cx="29644"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3 w 12"/>
                <a:gd name="T11" fmla="*/ 11 h 12"/>
                <a:gd name="T12" fmla="*/ 2 w 12"/>
                <a:gd name="T13" fmla="*/ 10 h 12"/>
                <a:gd name="T14" fmla="*/ 0 w 12"/>
                <a:gd name="T15" fmla="*/ 8 h 12"/>
                <a:gd name="T16" fmla="*/ 0 w 12"/>
                <a:gd name="T17" fmla="*/ 6 h 12"/>
                <a:gd name="T18" fmla="*/ 0 w 12"/>
                <a:gd name="T19" fmla="*/ 4 h 12"/>
                <a:gd name="T20" fmla="*/ 2 w 12"/>
                <a:gd name="T21" fmla="*/ 2 h 12"/>
                <a:gd name="T22" fmla="*/ 3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3" y="11"/>
                  </a:cubicBezTo>
                  <a:cubicBezTo>
                    <a:pt x="3" y="11"/>
                    <a:pt x="2" y="10"/>
                    <a:pt x="2" y="10"/>
                  </a:cubicBezTo>
                  <a:cubicBezTo>
                    <a:pt x="1" y="9"/>
                    <a:pt x="1" y="9"/>
                    <a:pt x="0" y="8"/>
                  </a:cubicBezTo>
                  <a:cubicBezTo>
                    <a:pt x="0" y="7"/>
                    <a:pt x="0" y="7"/>
                    <a:pt x="0" y="6"/>
                  </a:cubicBezTo>
                  <a:cubicBezTo>
                    <a:pt x="0" y="5"/>
                    <a:pt x="0" y="4"/>
                    <a:pt x="0" y="4"/>
                  </a:cubicBezTo>
                  <a:cubicBezTo>
                    <a:pt x="1" y="3"/>
                    <a:pt x="1" y="2"/>
                    <a:pt x="2" y="2"/>
                  </a:cubicBezTo>
                  <a:cubicBezTo>
                    <a:pt x="2" y="1"/>
                    <a:pt x="3" y="1"/>
                    <a:pt x="3"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1" name="Freeform 48">
              <a:extLst>
                <a:ext uri="{FF2B5EF4-FFF2-40B4-BE49-F238E27FC236}">
                  <a16:creationId xmlns:a16="http://schemas.microsoft.com/office/drawing/2014/main" id="{A88F5C3F-FAE1-4A50-86D3-E9A1CAA89A96}"/>
                </a:ext>
              </a:extLst>
            </p:cNvPr>
            <p:cNvSpPr>
              <a:spLocks/>
            </p:cNvSpPr>
            <p:nvPr userDrawn="1"/>
          </p:nvSpPr>
          <p:spPr bwMode="auto">
            <a:xfrm>
              <a:off x="498115" y="6388691"/>
              <a:ext cx="94161" cy="130778"/>
            </a:xfrm>
            <a:custGeom>
              <a:avLst/>
              <a:gdLst>
                <a:gd name="T0" fmla="*/ 32 w 54"/>
                <a:gd name="T1" fmla="*/ 12 h 75"/>
                <a:gd name="T2" fmla="*/ 32 w 54"/>
                <a:gd name="T3" fmla="*/ 75 h 75"/>
                <a:gd name="T4" fmla="*/ 22 w 54"/>
                <a:gd name="T5" fmla="*/ 75 h 75"/>
                <a:gd name="T6" fmla="*/ 22 w 54"/>
                <a:gd name="T7" fmla="*/ 12 h 75"/>
                <a:gd name="T8" fmla="*/ 0 w 54"/>
                <a:gd name="T9" fmla="*/ 12 h 75"/>
                <a:gd name="T10" fmla="*/ 0 w 54"/>
                <a:gd name="T11" fmla="*/ 0 h 75"/>
                <a:gd name="T12" fmla="*/ 54 w 54"/>
                <a:gd name="T13" fmla="*/ 0 h 75"/>
                <a:gd name="T14" fmla="*/ 54 w 54"/>
                <a:gd name="T15" fmla="*/ 12 h 75"/>
                <a:gd name="T16" fmla="*/ 32 w 54"/>
                <a:gd name="T17"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2"/>
                  </a:moveTo>
                  <a:lnTo>
                    <a:pt x="32" y="75"/>
                  </a:lnTo>
                  <a:lnTo>
                    <a:pt x="22" y="75"/>
                  </a:lnTo>
                  <a:lnTo>
                    <a:pt x="22" y="12"/>
                  </a:lnTo>
                  <a:lnTo>
                    <a:pt x="0" y="12"/>
                  </a:lnTo>
                  <a:lnTo>
                    <a:pt x="0" y="0"/>
                  </a:lnTo>
                  <a:lnTo>
                    <a:pt x="54" y="0"/>
                  </a:lnTo>
                  <a:lnTo>
                    <a:pt x="54" y="12"/>
                  </a:lnTo>
                  <a:lnTo>
                    <a:pt x="32"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2" name="Freeform 49">
              <a:extLst>
                <a:ext uri="{FF2B5EF4-FFF2-40B4-BE49-F238E27FC236}">
                  <a16:creationId xmlns:a16="http://schemas.microsoft.com/office/drawing/2014/main" id="{1EFCBDA7-FA42-4391-9872-95EB6DDEA684}"/>
                </a:ext>
              </a:extLst>
            </p:cNvPr>
            <p:cNvSpPr>
              <a:spLocks/>
            </p:cNvSpPr>
            <p:nvPr userDrawn="1"/>
          </p:nvSpPr>
          <p:spPr bwMode="auto">
            <a:xfrm>
              <a:off x="609713" y="6383459"/>
              <a:ext cx="78468"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9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1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2" y="25"/>
                    <a:pt x="21" y="24"/>
                  </a:cubicBezTo>
                  <a:cubicBezTo>
                    <a:pt x="20" y="22"/>
                    <a:pt x="18" y="21"/>
                    <a:pt x="15" y="21"/>
                  </a:cubicBezTo>
                  <a:cubicBezTo>
                    <a:pt x="14" y="21"/>
                    <a:pt x="13" y="21"/>
                    <a:pt x="12" y="22"/>
                  </a:cubicBezTo>
                  <a:cubicBezTo>
                    <a:pt x="11" y="22"/>
                    <a:pt x="10" y="23"/>
                    <a:pt x="9" y="24"/>
                  </a:cubicBezTo>
                  <a:cubicBezTo>
                    <a:pt x="9" y="24"/>
                    <a:pt x="8" y="25"/>
                    <a:pt x="8" y="27"/>
                  </a:cubicBezTo>
                  <a:cubicBezTo>
                    <a:pt x="7"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8" y="17"/>
                    <a:pt x="9" y="17"/>
                  </a:cubicBezTo>
                  <a:cubicBezTo>
                    <a:pt x="10" y="16"/>
                    <a:pt x="10" y="16"/>
                    <a:pt x="11" y="15"/>
                  </a:cubicBezTo>
                  <a:cubicBezTo>
                    <a:pt x="12" y="15"/>
                    <a:pt x="13" y="15"/>
                    <a:pt x="14" y="14"/>
                  </a:cubicBezTo>
                  <a:cubicBezTo>
                    <a:pt x="15" y="14"/>
                    <a:pt x="16" y="14"/>
                    <a:pt x="17" y="14"/>
                  </a:cubicBezTo>
                  <a:cubicBezTo>
                    <a:pt x="19" y="14"/>
                    <a:pt x="21" y="14"/>
                    <a:pt x="23" y="15"/>
                  </a:cubicBezTo>
                  <a:cubicBezTo>
                    <a:pt x="25" y="16"/>
                    <a:pt x="26" y="17"/>
                    <a:pt x="27" y="18"/>
                  </a:cubicBezTo>
                  <a:cubicBezTo>
                    <a:pt x="28" y="20"/>
                    <a:pt x="29" y="22"/>
                    <a:pt x="30" y="24"/>
                  </a:cubicBezTo>
                  <a:cubicBezTo>
                    <a:pt x="30"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3" name="Freeform 50">
              <a:extLst>
                <a:ext uri="{FF2B5EF4-FFF2-40B4-BE49-F238E27FC236}">
                  <a16:creationId xmlns:a16="http://schemas.microsoft.com/office/drawing/2014/main" id="{721D8C30-DB23-4A0B-8A74-BC467086477D}"/>
                </a:ext>
              </a:extLst>
            </p:cNvPr>
            <p:cNvSpPr>
              <a:spLocks noEditPoints="1"/>
            </p:cNvSpPr>
            <p:nvPr userDrawn="1"/>
          </p:nvSpPr>
          <p:spPr bwMode="auto">
            <a:xfrm>
              <a:off x="705618" y="6418333"/>
              <a:ext cx="85443" cy="102879"/>
            </a:xfrm>
            <a:custGeom>
              <a:avLst/>
              <a:gdLst>
                <a:gd name="T0" fmla="*/ 33 w 33"/>
                <a:gd name="T1" fmla="*/ 19 h 40"/>
                <a:gd name="T2" fmla="*/ 33 w 33"/>
                <a:gd name="T3" fmla="*/ 21 h 40"/>
                <a:gd name="T4" fmla="*/ 33 w 33"/>
                <a:gd name="T5" fmla="*/ 23 h 40"/>
                <a:gd name="T6" fmla="*/ 7 w 33"/>
                <a:gd name="T7" fmla="*/ 23 h 40"/>
                <a:gd name="T8" fmla="*/ 9 w 33"/>
                <a:gd name="T9" fmla="*/ 28 h 40"/>
                <a:gd name="T10" fmla="*/ 11 w 33"/>
                <a:gd name="T11" fmla="*/ 31 h 40"/>
                <a:gd name="T12" fmla="*/ 14 w 33"/>
                <a:gd name="T13" fmla="*/ 33 h 40"/>
                <a:gd name="T14" fmla="*/ 17 w 33"/>
                <a:gd name="T15" fmla="*/ 33 h 40"/>
                <a:gd name="T16" fmla="*/ 19 w 33"/>
                <a:gd name="T17" fmla="*/ 33 h 40"/>
                <a:gd name="T18" fmla="*/ 22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1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5 w 33"/>
                <a:gd name="T65" fmla="*/ 13 h 40"/>
                <a:gd name="T66" fmla="*/ 23 w 33"/>
                <a:gd name="T67" fmla="*/ 10 h 40"/>
                <a:gd name="T68" fmla="*/ 20 w 33"/>
                <a:gd name="T69" fmla="*/ 8 h 40"/>
                <a:gd name="T70" fmla="*/ 16 w 33"/>
                <a:gd name="T71" fmla="*/ 7 h 40"/>
                <a:gd name="T72" fmla="*/ 13 w 33"/>
                <a:gd name="T73" fmla="*/ 8 h 40"/>
                <a:gd name="T74" fmla="*/ 10 w 33"/>
                <a:gd name="T75" fmla="*/ 9 h 40"/>
                <a:gd name="T76" fmla="*/ 9 w 33"/>
                <a:gd name="T77" fmla="*/ 12 h 40"/>
                <a:gd name="T78" fmla="*/ 8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7" y="23"/>
                    <a:pt x="7" y="23"/>
                    <a:pt x="7" y="23"/>
                  </a:cubicBezTo>
                  <a:cubicBezTo>
                    <a:pt x="8" y="25"/>
                    <a:pt x="8" y="26"/>
                    <a:pt x="9" y="28"/>
                  </a:cubicBezTo>
                  <a:cubicBezTo>
                    <a:pt x="9" y="29"/>
                    <a:pt x="10" y="30"/>
                    <a:pt x="11" y="31"/>
                  </a:cubicBezTo>
                  <a:cubicBezTo>
                    <a:pt x="12" y="32"/>
                    <a:pt x="13" y="32"/>
                    <a:pt x="14" y="33"/>
                  </a:cubicBezTo>
                  <a:cubicBezTo>
                    <a:pt x="15" y="33"/>
                    <a:pt x="16" y="33"/>
                    <a:pt x="17" y="33"/>
                  </a:cubicBezTo>
                  <a:cubicBezTo>
                    <a:pt x="18" y="33"/>
                    <a:pt x="19" y="33"/>
                    <a:pt x="19" y="33"/>
                  </a:cubicBezTo>
                  <a:cubicBezTo>
                    <a:pt x="20" y="33"/>
                    <a:pt x="21" y="33"/>
                    <a:pt x="22" y="32"/>
                  </a:cubicBezTo>
                  <a:cubicBezTo>
                    <a:pt x="22" y="32"/>
                    <a:pt x="23" y="32"/>
                    <a:pt x="23" y="32"/>
                  </a:cubicBezTo>
                  <a:cubicBezTo>
                    <a:pt x="24" y="31"/>
                    <a:pt x="25"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20" y="40"/>
                    <a:pt x="18" y="40"/>
                    <a:pt x="17" y="40"/>
                  </a:cubicBezTo>
                  <a:cubicBezTo>
                    <a:pt x="15" y="40"/>
                    <a:pt x="13" y="40"/>
                    <a:pt x="12" y="39"/>
                  </a:cubicBezTo>
                  <a:cubicBezTo>
                    <a:pt x="11" y="39"/>
                    <a:pt x="9" y="38"/>
                    <a:pt x="8" y="38"/>
                  </a:cubicBezTo>
                  <a:cubicBezTo>
                    <a:pt x="7" y="37"/>
                    <a:pt x="6" y="36"/>
                    <a:pt x="5" y="35"/>
                  </a:cubicBezTo>
                  <a:cubicBezTo>
                    <a:pt x="4" y="34"/>
                    <a:pt x="3" y="33"/>
                    <a:pt x="3" y="31"/>
                  </a:cubicBezTo>
                  <a:cubicBezTo>
                    <a:pt x="2" y="30"/>
                    <a:pt x="1" y="28"/>
                    <a:pt x="1" y="26"/>
                  </a:cubicBezTo>
                  <a:cubicBezTo>
                    <a:pt x="0" y="24"/>
                    <a:pt x="0" y="22"/>
                    <a:pt x="0" y="20"/>
                  </a:cubicBezTo>
                  <a:cubicBezTo>
                    <a:pt x="0" y="17"/>
                    <a:pt x="0" y="14"/>
                    <a:pt x="1" y="12"/>
                  </a:cubicBezTo>
                  <a:cubicBezTo>
                    <a:pt x="2" y="9"/>
                    <a:pt x="3" y="7"/>
                    <a:pt x="5" y="5"/>
                  </a:cubicBezTo>
                  <a:cubicBezTo>
                    <a:pt x="6" y="4"/>
                    <a:pt x="8" y="2"/>
                    <a:pt x="10" y="1"/>
                  </a:cubicBezTo>
                  <a:cubicBezTo>
                    <a:pt x="12" y="1"/>
                    <a:pt x="14" y="0"/>
                    <a:pt x="17" y="0"/>
                  </a:cubicBezTo>
                  <a:cubicBezTo>
                    <a:pt x="20" y="0"/>
                    <a:pt x="22" y="1"/>
                    <a:pt x="24" y="2"/>
                  </a:cubicBezTo>
                  <a:cubicBezTo>
                    <a:pt x="26" y="3"/>
                    <a:pt x="28" y="4"/>
                    <a:pt x="29" y="6"/>
                  </a:cubicBezTo>
                  <a:cubicBezTo>
                    <a:pt x="30" y="8"/>
                    <a:pt x="31" y="10"/>
                    <a:pt x="32" y="12"/>
                  </a:cubicBezTo>
                  <a:cubicBezTo>
                    <a:pt x="33" y="14"/>
                    <a:pt x="33" y="17"/>
                    <a:pt x="33" y="19"/>
                  </a:cubicBezTo>
                  <a:close/>
                  <a:moveTo>
                    <a:pt x="25" y="17"/>
                  </a:moveTo>
                  <a:cubicBezTo>
                    <a:pt x="25" y="15"/>
                    <a:pt x="25" y="14"/>
                    <a:pt x="25" y="13"/>
                  </a:cubicBezTo>
                  <a:cubicBezTo>
                    <a:pt x="24" y="12"/>
                    <a:pt x="24" y="11"/>
                    <a:pt x="23" y="10"/>
                  </a:cubicBezTo>
                  <a:cubicBezTo>
                    <a:pt x="22" y="9"/>
                    <a:pt x="21" y="8"/>
                    <a:pt x="20" y="8"/>
                  </a:cubicBezTo>
                  <a:cubicBezTo>
                    <a:pt x="19" y="7"/>
                    <a:pt x="18" y="7"/>
                    <a:pt x="16" y="7"/>
                  </a:cubicBezTo>
                  <a:cubicBezTo>
                    <a:pt x="15" y="7"/>
                    <a:pt x="14" y="7"/>
                    <a:pt x="13" y="8"/>
                  </a:cubicBezTo>
                  <a:cubicBezTo>
                    <a:pt x="12" y="8"/>
                    <a:pt x="11" y="9"/>
                    <a:pt x="10" y="9"/>
                  </a:cubicBezTo>
                  <a:cubicBezTo>
                    <a:pt x="10" y="10"/>
                    <a:pt x="9" y="11"/>
                    <a:pt x="9" y="12"/>
                  </a:cubicBezTo>
                  <a:cubicBezTo>
                    <a:pt x="8" y="14"/>
                    <a:pt x="8" y="15"/>
                    <a:pt x="8"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4" name="Freeform 51">
              <a:extLst>
                <a:ext uri="{FF2B5EF4-FFF2-40B4-BE49-F238E27FC236}">
                  <a16:creationId xmlns:a16="http://schemas.microsoft.com/office/drawing/2014/main" id="{01AD00CA-8BC7-4B62-AC64-03851855A7AE}"/>
                </a:ext>
              </a:extLst>
            </p:cNvPr>
            <p:cNvSpPr>
              <a:spLocks noEditPoints="1"/>
            </p:cNvSpPr>
            <p:nvPr userDrawn="1"/>
          </p:nvSpPr>
          <p:spPr bwMode="auto">
            <a:xfrm>
              <a:off x="857320" y="6383459"/>
              <a:ext cx="83698" cy="137753"/>
            </a:xfrm>
            <a:custGeom>
              <a:avLst/>
              <a:gdLst>
                <a:gd name="T0" fmla="*/ 33 w 33"/>
                <a:gd name="T1" fmla="*/ 35 h 54"/>
                <a:gd name="T2" fmla="*/ 31 w 33"/>
                <a:gd name="T3" fmla="*/ 43 h 54"/>
                <a:gd name="T4" fmla="*/ 28 w 33"/>
                <a:gd name="T5" fmla="*/ 49 h 54"/>
                <a:gd name="T6" fmla="*/ 23 w 33"/>
                <a:gd name="T7" fmla="*/ 53 h 54"/>
                <a:gd name="T8" fmla="*/ 17 w 33"/>
                <a:gd name="T9" fmla="*/ 54 h 54"/>
                <a:gd name="T10" fmla="*/ 12 w 33"/>
                <a:gd name="T11" fmla="*/ 53 h 54"/>
                <a:gd name="T12" fmla="*/ 8 w 33"/>
                <a:gd name="T13" fmla="*/ 50 h 54"/>
                <a:gd name="T14" fmla="*/ 8 w 33"/>
                <a:gd name="T15" fmla="*/ 53 h 54"/>
                <a:gd name="T16" fmla="*/ 0 w 33"/>
                <a:gd name="T17" fmla="*/ 53 h 54"/>
                <a:gd name="T18" fmla="*/ 0 w 33"/>
                <a:gd name="T19" fmla="*/ 4 h 54"/>
                <a:gd name="T20" fmla="*/ 8 w 33"/>
                <a:gd name="T21" fmla="*/ 0 h 54"/>
                <a:gd name="T22" fmla="*/ 8 w 33"/>
                <a:gd name="T23" fmla="*/ 19 h 54"/>
                <a:gd name="T24" fmla="*/ 10 w 33"/>
                <a:gd name="T25" fmla="*/ 17 h 54"/>
                <a:gd name="T26" fmla="*/ 12 w 33"/>
                <a:gd name="T27" fmla="*/ 16 h 54"/>
                <a:gd name="T28" fmla="*/ 14 w 33"/>
                <a:gd name="T29" fmla="*/ 14 h 54"/>
                <a:gd name="T30" fmla="*/ 18 w 33"/>
                <a:gd name="T31" fmla="*/ 14 h 54"/>
                <a:gd name="T32" fmla="*/ 24 w 33"/>
                <a:gd name="T33" fmla="*/ 15 h 54"/>
                <a:gd name="T34" fmla="*/ 28 w 33"/>
                <a:gd name="T35" fmla="*/ 19 h 54"/>
                <a:gd name="T36" fmla="*/ 31 w 33"/>
                <a:gd name="T37" fmla="*/ 25 h 54"/>
                <a:gd name="T38" fmla="*/ 33 w 33"/>
                <a:gd name="T39" fmla="*/ 35 h 54"/>
                <a:gd name="T40" fmla="*/ 25 w 33"/>
                <a:gd name="T41" fmla="*/ 35 h 54"/>
                <a:gd name="T42" fmla="*/ 23 w 33"/>
                <a:gd name="T43" fmla="*/ 24 h 54"/>
                <a:gd name="T44" fmla="*/ 16 w 33"/>
                <a:gd name="T45" fmla="*/ 21 h 54"/>
                <a:gd name="T46" fmla="*/ 14 w 33"/>
                <a:gd name="T47" fmla="*/ 21 h 54"/>
                <a:gd name="T48" fmla="*/ 11 w 33"/>
                <a:gd name="T49" fmla="*/ 23 h 54"/>
                <a:gd name="T50" fmla="*/ 9 w 33"/>
                <a:gd name="T51" fmla="*/ 24 h 54"/>
                <a:gd name="T52" fmla="*/ 8 w 33"/>
                <a:gd name="T53" fmla="*/ 26 h 54"/>
                <a:gd name="T54" fmla="*/ 8 w 33"/>
                <a:gd name="T55" fmla="*/ 42 h 54"/>
                <a:gd name="T56" fmla="*/ 9 w 33"/>
                <a:gd name="T57" fmla="*/ 44 h 54"/>
                <a:gd name="T58" fmla="*/ 11 w 33"/>
                <a:gd name="T59" fmla="*/ 45 h 54"/>
                <a:gd name="T60" fmla="*/ 14 w 33"/>
                <a:gd name="T61" fmla="*/ 47 h 54"/>
                <a:gd name="T62" fmla="*/ 17 w 33"/>
                <a:gd name="T63" fmla="*/ 47 h 54"/>
                <a:gd name="T64" fmla="*/ 23 w 33"/>
                <a:gd name="T65" fmla="*/ 44 h 54"/>
                <a:gd name="T66" fmla="*/ 25 w 33"/>
                <a:gd name="T6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4">
                  <a:moveTo>
                    <a:pt x="33" y="35"/>
                  </a:moveTo>
                  <a:cubicBezTo>
                    <a:pt x="33" y="38"/>
                    <a:pt x="32" y="41"/>
                    <a:pt x="31" y="43"/>
                  </a:cubicBezTo>
                  <a:cubicBezTo>
                    <a:pt x="30" y="46"/>
                    <a:pt x="29" y="48"/>
                    <a:pt x="28" y="49"/>
                  </a:cubicBezTo>
                  <a:cubicBezTo>
                    <a:pt x="27" y="51"/>
                    <a:pt x="25" y="52"/>
                    <a:pt x="23" y="53"/>
                  </a:cubicBezTo>
                  <a:cubicBezTo>
                    <a:pt x="21" y="54"/>
                    <a:pt x="19" y="54"/>
                    <a:pt x="17" y="54"/>
                  </a:cubicBezTo>
                  <a:cubicBezTo>
                    <a:pt x="16" y="54"/>
                    <a:pt x="14" y="54"/>
                    <a:pt x="12" y="53"/>
                  </a:cubicBezTo>
                  <a:cubicBezTo>
                    <a:pt x="10" y="52"/>
                    <a:pt x="9" y="51"/>
                    <a:pt x="8" y="50"/>
                  </a:cubicBezTo>
                  <a:cubicBezTo>
                    <a:pt x="8" y="53"/>
                    <a:pt x="8" y="53"/>
                    <a:pt x="8" y="53"/>
                  </a:cubicBezTo>
                  <a:cubicBezTo>
                    <a:pt x="0" y="53"/>
                    <a:pt x="0" y="53"/>
                    <a:pt x="0" y="53"/>
                  </a:cubicBezTo>
                  <a:cubicBezTo>
                    <a:pt x="0" y="4"/>
                    <a:pt x="0" y="4"/>
                    <a:pt x="0" y="4"/>
                  </a:cubicBezTo>
                  <a:cubicBezTo>
                    <a:pt x="8" y="0"/>
                    <a:pt x="8" y="0"/>
                    <a:pt x="8" y="0"/>
                  </a:cubicBezTo>
                  <a:cubicBezTo>
                    <a:pt x="8" y="19"/>
                    <a:pt x="8" y="19"/>
                    <a:pt x="8" y="19"/>
                  </a:cubicBezTo>
                  <a:cubicBezTo>
                    <a:pt x="9" y="18"/>
                    <a:pt x="9" y="17"/>
                    <a:pt x="10" y="17"/>
                  </a:cubicBezTo>
                  <a:cubicBezTo>
                    <a:pt x="11" y="16"/>
                    <a:pt x="11" y="16"/>
                    <a:pt x="12" y="16"/>
                  </a:cubicBezTo>
                  <a:cubicBezTo>
                    <a:pt x="13" y="15"/>
                    <a:pt x="13" y="15"/>
                    <a:pt x="14" y="14"/>
                  </a:cubicBezTo>
                  <a:cubicBezTo>
                    <a:pt x="15" y="14"/>
                    <a:pt x="16" y="14"/>
                    <a:pt x="18" y="14"/>
                  </a:cubicBezTo>
                  <a:cubicBezTo>
                    <a:pt x="20" y="14"/>
                    <a:pt x="22" y="14"/>
                    <a:pt x="24" y="15"/>
                  </a:cubicBezTo>
                  <a:cubicBezTo>
                    <a:pt x="25" y="16"/>
                    <a:pt x="27" y="17"/>
                    <a:pt x="28" y="19"/>
                  </a:cubicBezTo>
                  <a:cubicBezTo>
                    <a:pt x="30" y="21"/>
                    <a:pt x="31" y="23"/>
                    <a:pt x="31" y="25"/>
                  </a:cubicBezTo>
                  <a:cubicBezTo>
                    <a:pt x="32" y="28"/>
                    <a:pt x="33" y="31"/>
                    <a:pt x="33" y="35"/>
                  </a:cubicBezTo>
                  <a:close/>
                  <a:moveTo>
                    <a:pt x="25" y="35"/>
                  </a:moveTo>
                  <a:cubicBezTo>
                    <a:pt x="25" y="30"/>
                    <a:pt x="24" y="27"/>
                    <a:pt x="23" y="24"/>
                  </a:cubicBezTo>
                  <a:cubicBezTo>
                    <a:pt x="21" y="22"/>
                    <a:pt x="19" y="21"/>
                    <a:pt x="16" y="21"/>
                  </a:cubicBezTo>
                  <a:cubicBezTo>
                    <a:pt x="15" y="21"/>
                    <a:pt x="15" y="21"/>
                    <a:pt x="14" y="21"/>
                  </a:cubicBezTo>
                  <a:cubicBezTo>
                    <a:pt x="13" y="22"/>
                    <a:pt x="12" y="22"/>
                    <a:pt x="11" y="23"/>
                  </a:cubicBezTo>
                  <a:cubicBezTo>
                    <a:pt x="11" y="23"/>
                    <a:pt x="10" y="24"/>
                    <a:pt x="9" y="24"/>
                  </a:cubicBezTo>
                  <a:cubicBezTo>
                    <a:pt x="9" y="25"/>
                    <a:pt x="8" y="25"/>
                    <a:pt x="8" y="26"/>
                  </a:cubicBezTo>
                  <a:cubicBezTo>
                    <a:pt x="8" y="42"/>
                    <a:pt x="8" y="42"/>
                    <a:pt x="8" y="42"/>
                  </a:cubicBezTo>
                  <a:cubicBezTo>
                    <a:pt x="8" y="43"/>
                    <a:pt x="9" y="43"/>
                    <a:pt x="9" y="44"/>
                  </a:cubicBezTo>
                  <a:cubicBezTo>
                    <a:pt x="10" y="44"/>
                    <a:pt x="11" y="45"/>
                    <a:pt x="11" y="45"/>
                  </a:cubicBezTo>
                  <a:cubicBezTo>
                    <a:pt x="12" y="46"/>
                    <a:pt x="13" y="46"/>
                    <a:pt x="14" y="47"/>
                  </a:cubicBezTo>
                  <a:cubicBezTo>
                    <a:pt x="15" y="47"/>
                    <a:pt x="16" y="47"/>
                    <a:pt x="17" y="47"/>
                  </a:cubicBezTo>
                  <a:cubicBezTo>
                    <a:pt x="19" y="47"/>
                    <a:pt x="21" y="46"/>
                    <a:pt x="23" y="44"/>
                  </a:cubicBezTo>
                  <a:cubicBezTo>
                    <a:pt x="24" y="42"/>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5" name="Freeform 52">
              <a:extLst>
                <a:ext uri="{FF2B5EF4-FFF2-40B4-BE49-F238E27FC236}">
                  <a16:creationId xmlns:a16="http://schemas.microsoft.com/office/drawing/2014/main" id="{BC957590-E3D7-48BF-A1DF-73DCD7673857}"/>
                </a:ext>
              </a:extLst>
            </p:cNvPr>
            <p:cNvSpPr>
              <a:spLocks noEditPoints="1"/>
            </p:cNvSpPr>
            <p:nvPr userDrawn="1"/>
          </p:nvSpPr>
          <p:spPr bwMode="auto">
            <a:xfrm>
              <a:off x="956713"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1" y="33"/>
                    <a:pt x="21" y="32"/>
                  </a:cubicBezTo>
                  <a:cubicBezTo>
                    <a:pt x="22" y="32"/>
                    <a:pt x="22" y="32"/>
                    <a:pt x="23" y="32"/>
                  </a:cubicBezTo>
                  <a:cubicBezTo>
                    <a:pt x="24" y="31"/>
                    <a:pt x="24"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8"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6" name="Freeform 53">
              <a:extLst>
                <a:ext uri="{FF2B5EF4-FFF2-40B4-BE49-F238E27FC236}">
                  <a16:creationId xmlns:a16="http://schemas.microsoft.com/office/drawing/2014/main" id="{9BC2125B-AF0E-4411-AFA7-3F79B873BFBA}"/>
                </a:ext>
              </a:extLst>
            </p:cNvPr>
            <p:cNvSpPr>
              <a:spLocks/>
            </p:cNvSpPr>
            <p:nvPr userDrawn="1"/>
          </p:nvSpPr>
          <p:spPr bwMode="auto">
            <a:xfrm>
              <a:off x="1050873" y="6383459"/>
              <a:ext cx="55799" cy="137753"/>
            </a:xfrm>
            <a:custGeom>
              <a:avLst/>
              <a:gdLst>
                <a:gd name="T0" fmla="*/ 21 w 22"/>
                <a:gd name="T1" fmla="*/ 52 h 54"/>
                <a:gd name="T2" fmla="*/ 18 w 22"/>
                <a:gd name="T3" fmla="*/ 54 h 54"/>
                <a:gd name="T4" fmla="*/ 14 w 22"/>
                <a:gd name="T5" fmla="*/ 54 h 54"/>
                <a:gd name="T6" fmla="*/ 11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2" y="54"/>
                    <a:pt x="11" y="54"/>
                  </a:cubicBezTo>
                  <a:cubicBezTo>
                    <a:pt x="10" y="53"/>
                    <a:pt x="9" y="53"/>
                    <a:pt x="8" y="52"/>
                  </a:cubicBezTo>
                  <a:cubicBezTo>
                    <a:pt x="7" y="51"/>
                    <a:pt x="6" y="50"/>
                    <a:pt x="6" y="49"/>
                  </a:cubicBezTo>
                  <a:cubicBezTo>
                    <a:pt x="6"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2"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7" name="Freeform 54">
              <a:extLst>
                <a:ext uri="{FF2B5EF4-FFF2-40B4-BE49-F238E27FC236}">
                  <a16:creationId xmlns:a16="http://schemas.microsoft.com/office/drawing/2014/main" id="{1E5BE33C-9675-423A-802C-0A789DB1851B}"/>
                </a:ext>
              </a:extLst>
            </p:cNvPr>
            <p:cNvSpPr>
              <a:spLocks/>
            </p:cNvSpPr>
            <p:nvPr userDrawn="1"/>
          </p:nvSpPr>
          <p:spPr bwMode="auto">
            <a:xfrm>
              <a:off x="1118877"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8" name="Freeform 55">
              <a:extLst>
                <a:ext uri="{FF2B5EF4-FFF2-40B4-BE49-F238E27FC236}">
                  <a16:creationId xmlns:a16="http://schemas.microsoft.com/office/drawing/2014/main" id="{FB04A8AC-9DA2-4FB3-985A-DD8E6439135C}"/>
                </a:ext>
              </a:extLst>
            </p:cNvPr>
            <p:cNvSpPr>
              <a:spLocks noEditPoints="1"/>
            </p:cNvSpPr>
            <p:nvPr userDrawn="1"/>
          </p:nvSpPr>
          <p:spPr bwMode="auto">
            <a:xfrm>
              <a:off x="1190370"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29 w 33"/>
                <a:gd name="T25" fmla="*/ 35 h 40"/>
                <a:gd name="T26" fmla="*/ 27 w 33"/>
                <a:gd name="T27" fmla="*/ 37 h 40"/>
                <a:gd name="T28" fmla="*/ 24 w 33"/>
                <a:gd name="T29" fmla="*/ 39 h 40"/>
                <a:gd name="T30" fmla="*/ 20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2"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0" y="33"/>
                    <a:pt x="21" y="32"/>
                  </a:cubicBezTo>
                  <a:cubicBezTo>
                    <a:pt x="22" y="32"/>
                    <a:pt x="22" y="32"/>
                    <a:pt x="23" y="32"/>
                  </a:cubicBezTo>
                  <a:cubicBezTo>
                    <a:pt x="23" y="31"/>
                    <a:pt x="24" y="31"/>
                    <a:pt x="25" y="30"/>
                  </a:cubicBezTo>
                  <a:cubicBezTo>
                    <a:pt x="29" y="35"/>
                    <a:pt x="29" y="35"/>
                    <a:pt x="29" y="35"/>
                  </a:cubicBezTo>
                  <a:cubicBezTo>
                    <a:pt x="29" y="36"/>
                    <a:pt x="28" y="37"/>
                    <a:pt x="27" y="37"/>
                  </a:cubicBezTo>
                  <a:cubicBezTo>
                    <a:pt x="26" y="38"/>
                    <a:pt x="25" y="38"/>
                    <a:pt x="24" y="39"/>
                  </a:cubicBezTo>
                  <a:cubicBezTo>
                    <a:pt x="23" y="39"/>
                    <a:pt x="22" y="40"/>
                    <a:pt x="20"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7"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9" name="Freeform 56">
              <a:extLst>
                <a:ext uri="{FF2B5EF4-FFF2-40B4-BE49-F238E27FC236}">
                  <a16:creationId xmlns:a16="http://schemas.microsoft.com/office/drawing/2014/main" id="{F365BB87-C861-4F40-A844-477BAA1EAA55}"/>
                </a:ext>
              </a:extLst>
            </p:cNvPr>
            <p:cNvSpPr>
              <a:spLocks/>
            </p:cNvSpPr>
            <p:nvPr userDrawn="1"/>
          </p:nvSpPr>
          <p:spPr bwMode="auto">
            <a:xfrm>
              <a:off x="1294993" y="6418333"/>
              <a:ext cx="55799" cy="101135"/>
            </a:xfrm>
            <a:custGeom>
              <a:avLst/>
              <a:gdLst>
                <a:gd name="T0" fmla="*/ 20 w 22"/>
                <a:gd name="T1" fmla="*/ 9 h 39"/>
                <a:gd name="T2" fmla="*/ 18 w 22"/>
                <a:gd name="T3" fmla="*/ 8 h 39"/>
                <a:gd name="T4" fmla="*/ 15 w 22"/>
                <a:gd name="T5" fmla="*/ 7 h 39"/>
                <a:gd name="T6" fmla="*/ 9 w 22"/>
                <a:gd name="T7" fmla="*/ 10 h 39"/>
                <a:gd name="T8" fmla="*/ 7 w 22"/>
                <a:gd name="T9" fmla="*/ 17 h 39"/>
                <a:gd name="T10" fmla="*/ 7 w 22"/>
                <a:gd name="T11" fmla="*/ 39 h 39"/>
                <a:gd name="T12" fmla="*/ 0 w 22"/>
                <a:gd name="T13" fmla="*/ 39 h 39"/>
                <a:gd name="T14" fmla="*/ 0 w 22"/>
                <a:gd name="T15" fmla="*/ 1 h 39"/>
                <a:gd name="T16" fmla="*/ 7 w 22"/>
                <a:gd name="T17" fmla="*/ 1 h 39"/>
                <a:gd name="T18" fmla="*/ 7 w 22"/>
                <a:gd name="T19" fmla="*/ 5 h 39"/>
                <a:gd name="T20" fmla="*/ 9 w 22"/>
                <a:gd name="T21" fmla="*/ 3 h 39"/>
                <a:gd name="T22" fmla="*/ 11 w 22"/>
                <a:gd name="T23" fmla="*/ 1 h 39"/>
                <a:gd name="T24" fmla="*/ 13 w 22"/>
                <a:gd name="T25" fmla="*/ 0 h 39"/>
                <a:gd name="T26" fmla="*/ 16 w 22"/>
                <a:gd name="T27" fmla="*/ 0 h 39"/>
                <a:gd name="T28" fmla="*/ 20 w 22"/>
                <a:gd name="T29" fmla="*/ 1 h 39"/>
                <a:gd name="T30" fmla="*/ 22 w 22"/>
                <a:gd name="T31" fmla="*/ 2 h 39"/>
                <a:gd name="T32" fmla="*/ 20 w 22"/>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9"/>
                  </a:moveTo>
                  <a:cubicBezTo>
                    <a:pt x="20" y="8"/>
                    <a:pt x="19" y="8"/>
                    <a:pt x="18" y="8"/>
                  </a:cubicBezTo>
                  <a:cubicBezTo>
                    <a:pt x="17" y="8"/>
                    <a:pt x="16" y="7"/>
                    <a:pt x="15" y="7"/>
                  </a:cubicBezTo>
                  <a:cubicBezTo>
                    <a:pt x="12" y="7"/>
                    <a:pt x="10" y="8"/>
                    <a:pt x="9" y="10"/>
                  </a:cubicBezTo>
                  <a:cubicBezTo>
                    <a:pt x="8" y="12"/>
                    <a:pt x="7" y="14"/>
                    <a:pt x="7" y="17"/>
                  </a:cubicBezTo>
                  <a:cubicBezTo>
                    <a:pt x="7" y="39"/>
                    <a:pt x="7" y="39"/>
                    <a:pt x="7" y="39"/>
                  </a:cubicBezTo>
                  <a:cubicBezTo>
                    <a:pt x="0" y="39"/>
                    <a:pt x="0" y="39"/>
                    <a:pt x="0" y="39"/>
                  </a:cubicBezTo>
                  <a:cubicBezTo>
                    <a:pt x="0" y="1"/>
                    <a:pt x="0" y="1"/>
                    <a:pt x="0" y="1"/>
                  </a:cubicBezTo>
                  <a:cubicBezTo>
                    <a:pt x="7" y="1"/>
                    <a:pt x="7" y="1"/>
                    <a:pt x="7" y="1"/>
                  </a:cubicBezTo>
                  <a:cubicBezTo>
                    <a:pt x="7" y="5"/>
                    <a:pt x="7" y="5"/>
                    <a:pt x="7" y="5"/>
                  </a:cubicBezTo>
                  <a:cubicBezTo>
                    <a:pt x="8" y="4"/>
                    <a:pt x="8" y="3"/>
                    <a:pt x="9" y="3"/>
                  </a:cubicBezTo>
                  <a:cubicBezTo>
                    <a:pt x="9" y="2"/>
                    <a:pt x="10" y="2"/>
                    <a:pt x="11" y="1"/>
                  </a:cubicBezTo>
                  <a:cubicBezTo>
                    <a:pt x="11" y="1"/>
                    <a:pt x="12" y="1"/>
                    <a:pt x="13" y="0"/>
                  </a:cubicBezTo>
                  <a:cubicBezTo>
                    <a:pt x="14" y="0"/>
                    <a:pt x="15" y="0"/>
                    <a:pt x="16" y="0"/>
                  </a:cubicBezTo>
                  <a:cubicBezTo>
                    <a:pt x="17" y="0"/>
                    <a:pt x="19" y="0"/>
                    <a:pt x="20" y="1"/>
                  </a:cubicBezTo>
                  <a:cubicBezTo>
                    <a:pt x="21" y="1"/>
                    <a:pt x="22" y="1"/>
                    <a:pt x="22" y="2"/>
                  </a:cubicBezTo>
                  <a:lnTo>
                    <a:pt x="20"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0" name="Freeform 57">
              <a:extLst>
                <a:ext uri="{FF2B5EF4-FFF2-40B4-BE49-F238E27FC236}">
                  <a16:creationId xmlns:a16="http://schemas.microsoft.com/office/drawing/2014/main" id="{8B7E2806-AAFA-45B5-B801-55C79A927799}"/>
                </a:ext>
              </a:extLst>
            </p:cNvPr>
            <p:cNvSpPr>
              <a:spLocks/>
            </p:cNvSpPr>
            <p:nvPr userDrawn="1"/>
          </p:nvSpPr>
          <p:spPr bwMode="auto">
            <a:xfrm>
              <a:off x="1406591"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1" name="Freeform 58">
              <a:extLst>
                <a:ext uri="{FF2B5EF4-FFF2-40B4-BE49-F238E27FC236}">
                  <a16:creationId xmlns:a16="http://schemas.microsoft.com/office/drawing/2014/main" id="{7A49B80F-B4C0-4F31-9238-8123D3E20D16}"/>
                </a:ext>
              </a:extLst>
            </p:cNvPr>
            <p:cNvSpPr>
              <a:spLocks/>
            </p:cNvSpPr>
            <p:nvPr userDrawn="1"/>
          </p:nvSpPr>
          <p:spPr bwMode="auto">
            <a:xfrm>
              <a:off x="1485058" y="6383459"/>
              <a:ext cx="80211"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10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2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3" y="25"/>
                    <a:pt x="21" y="24"/>
                  </a:cubicBezTo>
                  <a:cubicBezTo>
                    <a:pt x="20" y="22"/>
                    <a:pt x="18" y="21"/>
                    <a:pt x="15" y="21"/>
                  </a:cubicBezTo>
                  <a:cubicBezTo>
                    <a:pt x="14" y="21"/>
                    <a:pt x="13" y="21"/>
                    <a:pt x="12" y="22"/>
                  </a:cubicBezTo>
                  <a:cubicBezTo>
                    <a:pt x="11" y="22"/>
                    <a:pt x="10" y="23"/>
                    <a:pt x="10" y="24"/>
                  </a:cubicBezTo>
                  <a:cubicBezTo>
                    <a:pt x="9" y="24"/>
                    <a:pt x="8" y="25"/>
                    <a:pt x="8" y="27"/>
                  </a:cubicBezTo>
                  <a:cubicBezTo>
                    <a:pt x="8"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9" y="17"/>
                    <a:pt x="9" y="17"/>
                  </a:cubicBezTo>
                  <a:cubicBezTo>
                    <a:pt x="10" y="16"/>
                    <a:pt x="11" y="16"/>
                    <a:pt x="12" y="15"/>
                  </a:cubicBezTo>
                  <a:cubicBezTo>
                    <a:pt x="12" y="15"/>
                    <a:pt x="13" y="15"/>
                    <a:pt x="14" y="14"/>
                  </a:cubicBezTo>
                  <a:cubicBezTo>
                    <a:pt x="15" y="14"/>
                    <a:pt x="16" y="14"/>
                    <a:pt x="17" y="14"/>
                  </a:cubicBezTo>
                  <a:cubicBezTo>
                    <a:pt x="19" y="14"/>
                    <a:pt x="21" y="14"/>
                    <a:pt x="23" y="15"/>
                  </a:cubicBezTo>
                  <a:cubicBezTo>
                    <a:pt x="25" y="16"/>
                    <a:pt x="26" y="17"/>
                    <a:pt x="27" y="18"/>
                  </a:cubicBezTo>
                  <a:cubicBezTo>
                    <a:pt x="29" y="20"/>
                    <a:pt x="29" y="22"/>
                    <a:pt x="30" y="24"/>
                  </a:cubicBezTo>
                  <a:cubicBezTo>
                    <a:pt x="31"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2" name="Freeform 59">
              <a:extLst>
                <a:ext uri="{FF2B5EF4-FFF2-40B4-BE49-F238E27FC236}">
                  <a16:creationId xmlns:a16="http://schemas.microsoft.com/office/drawing/2014/main" id="{9C60C45F-865F-4118-A4B0-174C696B472F}"/>
                </a:ext>
              </a:extLst>
            </p:cNvPr>
            <p:cNvSpPr>
              <a:spLocks noEditPoints="1"/>
            </p:cNvSpPr>
            <p:nvPr userDrawn="1"/>
          </p:nvSpPr>
          <p:spPr bwMode="auto">
            <a:xfrm>
              <a:off x="1582706" y="6418333"/>
              <a:ext cx="83698" cy="102879"/>
            </a:xfrm>
            <a:custGeom>
              <a:avLst/>
              <a:gdLst>
                <a:gd name="T0" fmla="*/ 33 w 33"/>
                <a:gd name="T1" fmla="*/ 19 h 40"/>
                <a:gd name="T2" fmla="*/ 33 w 33"/>
                <a:gd name="T3" fmla="*/ 21 h 40"/>
                <a:gd name="T4" fmla="*/ 33 w 33"/>
                <a:gd name="T5" fmla="*/ 23 h 40"/>
                <a:gd name="T6" fmla="*/ 8 w 33"/>
                <a:gd name="T7" fmla="*/ 23 h 40"/>
                <a:gd name="T8" fmla="*/ 9 w 33"/>
                <a:gd name="T9" fmla="*/ 28 h 40"/>
                <a:gd name="T10" fmla="*/ 11 w 33"/>
                <a:gd name="T11" fmla="*/ 31 h 40"/>
                <a:gd name="T12" fmla="*/ 14 w 33"/>
                <a:gd name="T13" fmla="*/ 33 h 40"/>
                <a:gd name="T14" fmla="*/ 17 w 33"/>
                <a:gd name="T15" fmla="*/ 33 h 40"/>
                <a:gd name="T16" fmla="*/ 20 w 33"/>
                <a:gd name="T17" fmla="*/ 33 h 40"/>
                <a:gd name="T18" fmla="*/ 22 w 33"/>
                <a:gd name="T19" fmla="*/ 32 h 40"/>
                <a:gd name="T20" fmla="*/ 24 w 33"/>
                <a:gd name="T21" fmla="*/ 32 h 40"/>
                <a:gd name="T22" fmla="*/ 26 w 33"/>
                <a:gd name="T23" fmla="*/ 30 h 40"/>
                <a:gd name="T24" fmla="*/ 30 w 33"/>
                <a:gd name="T25" fmla="*/ 35 h 40"/>
                <a:gd name="T26" fmla="*/ 27 w 33"/>
                <a:gd name="T27" fmla="*/ 37 h 40"/>
                <a:gd name="T28" fmla="*/ 25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2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6 w 33"/>
                <a:gd name="T63" fmla="*/ 17 h 40"/>
                <a:gd name="T64" fmla="*/ 25 w 33"/>
                <a:gd name="T65" fmla="*/ 13 h 40"/>
                <a:gd name="T66" fmla="*/ 23 w 33"/>
                <a:gd name="T67" fmla="*/ 10 h 40"/>
                <a:gd name="T68" fmla="*/ 21 w 33"/>
                <a:gd name="T69" fmla="*/ 8 h 40"/>
                <a:gd name="T70" fmla="*/ 17 w 33"/>
                <a:gd name="T71" fmla="*/ 7 h 40"/>
                <a:gd name="T72" fmla="*/ 13 w 33"/>
                <a:gd name="T73" fmla="*/ 8 h 40"/>
                <a:gd name="T74" fmla="*/ 11 w 33"/>
                <a:gd name="T75" fmla="*/ 9 h 40"/>
                <a:gd name="T76" fmla="*/ 9 w 33"/>
                <a:gd name="T77" fmla="*/ 12 h 40"/>
                <a:gd name="T78" fmla="*/ 8 w 33"/>
                <a:gd name="T79" fmla="*/ 17 h 40"/>
                <a:gd name="T80" fmla="*/ 26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8" y="23"/>
                    <a:pt x="8" y="23"/>
                    <a:pt x="8" y="23"/>
                  </a:cubicBezTo>
                  <a:cubicBezTo>
                    <a:pt x="8" y="25"/>
                    <a:pt x="8" y="26"/>
                    <a:pt x="9" y="28"/>
                  </a:cubicBezTo>
                  <a:cubicBezTo>
                    <a:pt x="10" y="29"/>
                    <a:pt x="10" y="30"/>
                    <a:pt x="11" y="31"/>
                  </a:cubicBezTo>
                  <a:cubicBezTo>
                    <a:pt x="12" y="32"/>
                    <a:pt x="13" y="32"/>
                    <a:pt x="14" y="33"/>
                  </a:cubicBezTo>
                  <a:cubicBezTo>
                    <a:pt x="15" y="33"/>
                    <a:pt x="16" y="33"/>
                    <a:pt x="17" y="33"/>
                  </a:cubicBezTo>
                  <a:cubicBezTo>
                    <a:pt x="18" y="33"/>
                    <a:pt x="19" y="33"/>
                    <a:pt x="20" y="33"/>
                  </a:cubicBezTo>
                  <a:cubicBezTo>
                    <a:pt x="20" y="33"/>
                    <a:pt x="21" y="33"/>
                    <a:pt x="22" y="32"/>
                  </a:cubicBezTo>
                  <a:cubicBezTo>
                    <a:pt x="23" y="32"/>
                    <a:pt x="23" y="32"/>
                    <a:pt x="24" y="32"/>
                  </a:cubicBezTo>
                  <a:cubicBezTo>
                    <a:pt x="24" y="31"/>
                    <a:pt x="25" y="31"/>
                    <a:pt x="26" y="30"/>
                  </a:cubicBezTo>
                  <a:cubicBezTo>
                    <a:pt x="30" y="35"/>
                    <a:pt x="30" y="35"/>
                    <a:pt x="30" y="35"/>
                  </a:cubicBezTo>
                  <a:cubicBezTo>
                    <a:pt x="29" y="36"/>
                    <a:pt x="28" y="37"/>
                    <a:pt x="27" y="37"/>
                  </a:cubicBezTo>
                  <a:cubicBezTo>
                    <a:pt x="27" y="38"/>
                    <a:pt x="26" y="38"/>
                    <a:pt x="25" y="39"/>
                  </a:cubicBezTo>
                  <a:cubicBezTo>
                    <a:pt x="24" y="39"/>
                    <a:pt x="22" y="40"/>
                    <a:pt x="21" y="40"/>
                  </a:cubicBezTo>
                  <a:cubicBezTo>
                    <a:pt x="20" y="40"/>
                    <a:pt x="18" y="40"/>
                    <a:pt x="17" y="40"/>
                  </a:cubicBezTo>
                  <a:cubicBezTo>
                    <a:pt x="15" y="40"/>
                    <a:pt x="14" y="40"/>
                    <a:pt x="12" y="39"/>
                  </a:cubicBezTo>
                  <a:cubicBezTo>
                    <a:pt x="11" y="39"/>
                    <a:pt x="10" y="38"/>
                    <a:pt x="8" y="38"/>
                  </a:cubicBezTo>
                  <a:cubicBezTo>
                    <a:pt x="7" y="37"/>
                    <a:pt x="6" y="36"/>
                    <a:pt x="5" y="35"/>
                  </a:cubicBezTo>
                  <a:cubicBezTo>
                    <a:pt x="4" y="34"/>
                    <a:pt x="4" y="33"/>
                    <a:pt x="3" y="31"/>
                  </a:cubicBezTo>
                  <a:cubicBezTo>
                    <a:pt x="2" y="30"/>
                    <a:pt x="1" y="28"/>
                    <a:pt x="1" y="26"/>
                  </a:cubicBezTo>
                  <a:cubicBezTo>
                    <a:pt x="1" y="24"/>
                    <a:pt x="0" y="22"/>
                    <a:pt x="0" y="20"/>
                  </a:cubicBezTo>
                  <a:cubicBezTo>
                    <a:pt x="0" y="17"/>
                    <a:pt x="1" y="14"/>
                    <a:pt x="2" y="12"/>
                  </a:cubicBezTo>
                  <a:cubicBezTo>
                    <a:pt x="2" y="9"/>
                    <a:pt x="4" y="7"/>
                    <a:pt x="5" y="5"/>
                  </a:cubicBezTo>
                  <a:cubicBezTo>
                    <a:pt x="6" y="4"/>
                    <a:pt x="8" y="2"/>
                    <a:pt x="10" y="1"/>
                  </a:cubicBezTo>
                  <a:cubicBezTo>
                    <a:pt x="12" y="1"/>
                    <a:pt x="15" y="0"/>
                    <a:pt x="17" y="0"/>
                  </a:cubicBezTo>
                  <a:cubicBezTo>
                    <a:pt x="20" y="0"/>
                    <a:pt x="22" y="1"/>
                    <a:pt x="24" y="2"/>
                  </a:cubicBezTo>
                  <a:cubicBezTo>
                    <a:pt x="26" y="3"/>
                    <a:pt x="28" y="4"/>
                    <a:pt x="29" y="6"/>
                  </a:cubicBezTo>
                  <a:cubicBezTo>
                    <a:pt x="31" y="8"/>
                    <a:pt x="32" y="10"/>
                    <a:pt x="32" y="12"/>
                  </a:cubicBezTo>
                  <a:cubicBezTo>
                    <a:pt x="33" y="14"/>
                    <a:pt x="33" y="17"/>
                    <a:pt x="33" y="19"/>
                  </a:cubicBezTo>
                  <a:close/>
                  <a:moveTo>
                    <a:pt x="26" y="17"/>
                  </a:moveTo>
                  <a:cubicBezTo>
                    <a:pt x="26" y="15"/>
                    <a:pt x="25" y="14"/>
                    <a:pt x="25" y="13"/>
                  </a:cubicBezTo>
                  <a:cubicBezTo>
                    <a:pt x="25" y="12"/>
                    <a:pt x="24" y="11"/>
                    <a:pt x="23" y="10"/>
                  </a:cubicBezTo>
                  <a:cubicBezTo>
                    <a:pt x="23" y="9"/>
                    <a:pt x="22" y="8"/>
                    <a:pt x="21" y="8"/>
                  </a:cubicBezTo>
                  <a:cubicBezTo>
                    <a:pt x="20" y="7"/>
                    <a:pt x="18" y="7"/>
                    <a:pt x="17" y="7"/>
                  </a:cubicBezTo>
                  <a:cubicBezTo>
                    <a:pt x="15" y="7"/>
                    <a:pt x="14" y="7"/>
                    <a:pt x="13" y="8"/>
                  </a:cubicBezTo>
                  <a:cubicBezTo>
                    <a:pt x="12" y="8"/>
                    <a:pt x="11" y="9"/>
                    <a:pt x="11" y="9"/>
                  </a:cubicBezTo>
                  <a:cubicBezTo>
                    <a:pt x="10" y="10"/>
                    <a:pt x="9" y="11"/>
                    <a:pt x="9" y="12"/>
                  </a:cubicBezTo>
                  <a:cubicBezTo>
                    <a:pt x="8" y="14"/>
                    <a:pt x="8" y="15"/>
                    <a:pt x="8" y="17"/>
                  </a:cubicBezTo>
                  <a:lnTo>
                    <a:pt x="26"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3" name="Freeform 60">
              <a:extLst>
                <a:ext uri="{FF2B5EF4-FFF2-40B4-BE49-F238E27FC236}">
                  <a16:creationId xmlns:a16="http://schemas.microsoft.com/office/drawing/2014/main" id="{15FBF980-B96C-472B-A46B-A731CA164E92}"/>
                </a:ext>
              </a:extLst>
            </p:cNvPr>
            <p:cNvSpPr>
              <a:spLocks/>
            </p:cNvSpPr>
            <p:nvPr userDrawn="1"/>
          </p:nvSpPr>
          <p:spPr bwMode="auto">
            <a:xfrm>
              <a:off x="1727435" y="6421821"/>
              <a:ext cx="122060" cy="97648"/>
            </a:xfrm>
            <a:custGeom>
              <a:avLst/>
              <a:gdLst>
                <a:gd name="T0" fmla="*/ 56 w 70"/>
                <a:gd name="T1" fmla="*/ 56 h 56"/>
                <a:gd name="T2" fmla="*/ 46 w 70"/>
                <a:gd name="T3" fmla="*/ 56 h 56"/>
                <a:gd name="T4" fmla="*/ 35 w 70"/>
                <a:gd name="T5" fmla="*/ 16 h 56"/>
                <a:gd name="T6" fmla="*/ 25 w 70"/>
                <a:gd name="T7" fmla="*/ 56 h 56"/>
                <a:gd name="T8" fmla="*/ 15 w 70"/>
                <a:gd name="T9" fmla="*/ 56 h 56"/>
                <a:gd name="T10" fmla="*/ 0 w 70"/>
                <a:gd name="T11" fmla="*/ 0 h 56"/>
                <a:gd name="T12" fmla="*/ 10 w 70"/>
                <a:gd name="T13" fmla="*/ 0 h 56"/>
                <a:gd name="T14" fmla="*/ 21 w 70"/>
                <a:gd name="T15" fmla="*/ 38 h 56"/>
                <a:gd name="T16" fmla="*/ 31 w 70"/>
                <a:gd name="T17" fmla="*/ 0 h 56"/>
                <a:gd name="T18" fmla="*/ 40 w 70"/>
                <a:gd name="T19" fmla="*/ 0 h 56"/>
                <a:gd name="T20" fmla="*/ 50 w 70"/>
                <a:gd name="T21" fmla="*/ 38 h 56"/>
                <a:gd name="T22" fmla="*/ 60 w 70"/>
                <a:gd name="T23" fmla="*/ 0 h 56"/>
                <a:gd name="T24" fmla="*/ 70 w 70"/>
                <a:gd name="T25" fmla="*/ 0 h 56"/>
                <a:gd name="T26" fmla="*/ 56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6" y="56"/>
                  </a:moveTo>
                  <a:lnTo>
                    <a:pt x="46" y="56"/>
                  </a:lnTo>
                  <a:lnTo>
                    <a:pt x="35" y="16"/>
                  </a:lnTo>
                  <a:lnTo>
                    <a:pt x="25" y="56"/>
                  </a:lnTo>
                  <a:lnTo>
                    <a:pt x="15" y="56"/>
                  </a:lnTo>
                  <a:lnTo>
                    <a:pt x="0" y="0"/>
                  </a:lnTo>
                  <a:lnTo>
                    <a:pt x="10" y="0"/>
                  </a:lnTo>
                  <a:lnTo>
                    <a:pt x="21" y="38"/>
                  </a:lnTo>
                  <a:lnTo>
                    <a:pt x="31" y="0"/>
                  </a:lnTo>
                  <a:lnTo>
                    <a:pt x="40" y="0"/>
                  </a:lnTo>
                  <a:lnTo>
                    <a:pt x="50" y="38"/>
                  </a:lnTo>
                  <a:lnTo>
                    <a:pt x="60" y="0"/>
                  </a:lnTo>
                  <a:lnTo>
                    <a:pt x="70" y="0"/>
                  </a:lnTo>
                  <a:lnTo>
                    <a:pt x="56"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4" name="Freeform 61">
              <a:extLst>
                <a:ext uri="{FF2B5EF4-FFF2-40B4-BE49-F238E27FC236}">
                  <a16:creationId xmlns:a16="http://schemas.microsoft.com/office/drawing/2014/main" id="{64F1DD18-05EE-4F9F-9E6B-E03C4C500F21}"/>
                </a:ext>
              </a:extLst>
            </p:cNvPr>
            <p:cNvSpPr>
              <a:spLocks noEditPoints="1"/>
            </p:cNvSpPr>
            <p:nvPr userDrawn="1"/>
          </p:nvSpPr>
          <p:spPr bwMode="auto">
            <a:xfrm>
              <a:off x="1859957" y="6418333"/>
              <a:ext cx="87186" cy="102879"/>
            </a:xfrm>
            <a:custGeom>
              <a:avLst/>
              <a:gdLst>
                <a:gd name="T0" fmla="*/ 34 w 34"/>
                <a:gd name="T1" fmla="*/ 20 h 40"/>
                <a:gd name="T2" fmla="*/ 33 w 34"/>
                <a:gd name="T3" fmla="*/ 28 h 40"/>
                <a:gd name="T4" fmla="*/ 29 w 34"/>
                <a:gd name="T5" fmla="*/ 35 h 40"/>
                <a:gd name="T6" fmla="*/ 24 w 34"/>
                <a:gd name="T7" fmla="*/ 39 h 40"/>
                <a:gd name="T8" fmla="*/ 17 w 34"/>
                <a:gd name="T9" fmla="*/ 40 h 40"/>
                <a:gd name="T10" fmla="*/ 10 w 34"/>
                <a:gd name="T11" fmla="*/ 39 h 40"/>
                <a:gd name="T12" fmla="*/ 5 w 34"/>
                <a:gd name="T13" fmla="*/ 35 h 40"/>
                <a:gd name="T14" fmla="*/ 1 w 34"/>
                <a:gd name="T15" fmla="*/ 28 h 40"/>
                <a:gd name="T16" fmla="*/ 0 w 34"/>
                <a:gd name="T17" fmla="*/ 20 h 40"/>
                <a:gd name="T18" fmla="*/ 1 w 34"/>
                <a:gd name="T19" fmla="*/ 12 h 40"/>
                <a:gd name="T20" fmla="*/ 5 w 34"/>
                <a:gd name="T21" fmla="*/ 5 h 40"/>
                <a:gd name="T22" fmla="*/ 11 w 34"/>
                <a:gd name="T23" fmla="*/ 1 h 40"/>
                <a:gd name="T24" fmla="*/ 17 w 34"/>
                <a:gd name="T25" fmla="*/ 0 h 40"/>
                <a:gd name="T26" fmla="*/ 24 w 34"/>
                <a:gd name="T27" fmla="*/ 1 h 40"/>
                <a:gd name="T28" fmla="*/ 29 w 34"/>
                <a:gd name="T29" fmla="*/ 5 h 40"/>
                <a:gd name="T30" fmla="*/ 33 w 34"/>
                <a:gd name="T31" fmla="*/ 12 h 40"/>
                <a:gd name="T32" fmla="*/ 34 w 34"/>
                <a:gd name="T33" fmla="*/ 20 h 40"/>
                <a:gd name="T34" fmla="*/ 27 w 34"/>
                <a:gd name="T35" fmla="*/ 20 h 40"/>
                <a:gd name="T36" fmla="*/ 26 w 34"/>
                <a:gd name="T37" fmla="*/ 15 h 40"/>
                <a:gd name="T38" fmla="*/ 24 w 34"/>
                <a:gd name="T39" fmla="*/ 11 h 40"/>
                <a:gd name="T40" fmla="*/ 21 w 34"/>
                <a:gd name="T41" fmla="*/ 8 h 40"/>
                <a:gd name="T42" fmla="*/ 17 w 34"/>
                <a:gd name="T43" fmla="*/ 7 h 40"/>
                <a:gd name="T44" fmla="*/ 13 w 34"/>
                <a:gd name="T45" fmla="*/ 8 h 40"/>
                <a:gd name="T46" fmla="*/ 10 w 34"/>
                <a:gd name="T47" fmla="*/ 11 h 40"/>
                <a:gd name="T48" fmla="*/ 8 w 34"/>
                <a:gd name="T49" fmla="*/ 15 h 40"/>
                <a:gd name="T50" fmla="*/ 8 w 34"/>
                <a:gd name="T51" fmla="*/ 20 h 40"/>
                <a:gd name="T52" fmla="*/ 8 w 34"/>
                <a:gd name="T53" fmla="*/ 26 h 40"/>
                <a:gd name="T54" fmla="*/ 10 w 34"/>
                <a:gd name="T55" fmla="*/ 30 h 40"/>
                <a:gd name="T56" fmla="*/ 13 w 34"/>
                <a:gd name="T57" fmla="*/ 32 h 40"/>
                <a:gd name="T58" fmla="*/ 17 w 34"/>
                <a:gd name="T59" fmla="*/ 33 h 40"/>
                <a:gd name="T60" fmla="*/ 21 w 34"/>
                <a:gd name="T61" fmla="*/ 32 h 40"/>
                <a:gd name="T62" fmla="*/ 24 w 34"/>
                <a:gd name="T63" fmla="*/ 29 h 40"/>
                <a:gd name="T64" fmla="*/ 26 w 34"/>
                <a:gd name="T65" fmla="*/ 25 h 40"/>
                <a:gd name="T66" fmla="*/ 27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20"/>
                  </a:moveTo>
                  <a:cubicBezTo>
                    <a:pt x="34" y="23"/>
                    <a:pt x="34" y="26"/>
                    <a:pt x="33" y="28"/>
                  </a:cubicBezTo>
                  <a:cubicBezTo>
                    <a:pt x="32" y="31"/>
                    <a:pt x="31" y="33"/>
                    <a:pt x="29" y="35"/>
                  </a:cubicBezTo>
                  <a:cubicBezTo>
                    <a:pt x="28" y="37"/>
                    <a:pt x="26" y="38"/>
                    <a:pt x="24" y="39"/>
                  </a:cubicBezTo>
                  <a:cubicBezTo>
                    <a:pt x="22" y="40"/>
                    <a:pt x="20" y="40"/>
                    <a:pt x="17" y="40"/>
                  </a:cubicBezTo>
                  <a:cubicBezTo>
                    <a:pt x="15" y="40"/>
                    <a:pt x="12" y="40"/>
                    <a:pt x="10" y="39"/>
                  </a:cubicBezTo>
                  <a:cubicBezTo>
                    <a:pt x="8" y="38"/>
                    <a:pt x="6" y="36"/>
                    <a:pt x="5" y="35"/>
                  </a:cubicBezTo>
                  <a:cubicBezTo>
                    <a:pt x="3" y="33"/>
                    <a:pt x="2" y="31"/>
                    <a:pt x="1" y="28"/>
                  </a:cubicBezTo>
                  <a:cubicBezTo>
                    <a:pt x="1" y="26"/>
                    <a:pt x="0" y="23"/>
                    <a:pt x="0" y="20"/>
                  </a:cubicBezTo>
                  <a:cubicBezTo>
                    <a:pt x="0" y="17"/>
                    <a:pt x="1" y="14"/>
                    <a:pt x="1" y="12"/>
                  </a:cubicBezTo>
                  <a:cubicBezTo>
                    <a:pt x="2" y="9"/>
                    <a:pt x="4" y="7"/>
                    <a:pt x="5" y="5"/>
                  </a:cubicBezTo>
                  <a:cubicBezTo>
                    <a:pt x="7" y="4"/>
                    <a:pt x="8" y="2"/>
                    <a:pt x="11" y="1"/>
                  </a:cubicBezTo>
                  <a:cubicBezTo>
                    <a:pt x="13" y="1"/>
                    <a:pt x="15" y="0"/>
                    <a:pt x="17" y="0"/>
                  </a:cubicBezTo>
                  <a:cubicBezTo>
                    <a:pt x="20" y="0"/>
                    <a:pt x="22" y="1"/>
                    <a:pt x="24" y="1"/>
                  </a:cubicBezTo>
                  <a:cubicBezTo>
                    <a:pt x="26" y="2"/>
                    <a:pt x="28" y="4"/>
                    <a:pt x="29" y="5"/>
                  </a:cubicBezTo>
                  <a:cubicBezTo>
                    <a:pt x="31" y="7"/>
                    <a:pt x="32" y="9"/>
                    <a:pt x="33" y="12"/>
                  </a:cubicBezTo>
                  <a:cubicBezTo>
                    <a:pt x="34" y="14"/>
                    <a:pt x="34" y="17"/>
                    <a:pt x="34" y="20"/>
                  </a:cubicBezTo>
                  <a:close/>
                  <a:moveTo>
                    <a:pt x="27" y="20"/>
                  </a:moveTo>
                  <a:cubicBezTo>
                    <a:pt x="27" y="18"/>
                    <a:pt x="27" y="16"/>
                    <a:pt x="26" y="15"/>
                  </a:cubicBezTo>
                  <a:cubicBezTo>
                    <a:pt x="26" y="13"/>
                    <a:pt x="25" y="12"/>
                    <a:pt x="24" y="11"/>
                  </a:cubicBezTo>
                  <a:cubicBezTo>
                    <a:pt x="23" y="10"/>
                    <a:pt x="22" y="9"/>
                    <a:pt x="21" y="8"/>
                  </a:cubicBezTo>
                  <a:cubicBezTo>
                    <a:pt x="20" y="8"/>
                    <a:pt x="18" y="7"/>
                    <a:pt x="17" y="7"/>
                  </a:cubicBezTo>
                  <a:cubicBezTo>
                    <a:pt x="16" y="7"/>
                    <a:pt x="14" y="8"/>
                    <a:pt x="13" y="8"/>
                  </a:cubicBezTo>
                  <a:cubicBezTo>
                    <a:pt x="12" y="9"/>
                    <a:pt x="11" y="10"/>
                    <a:pt x="10" y="11"/>
                  </a:cubicBezTo>
                  <a:cubicBezTo>
                    <a:pt x="9" y="12"/>
                    <a:pt x="9" y="13"/>
                    <a:pt x="8" y="15"/>
                  </a:cubicBezTo>
                  <a:cubicBezTo>
                    <a:pt x="8" y="16"/>
                    <a:pt x="8" y="18"/>
                    <a:pt x="8" y="20"/>
                  </a:cubicBezTo>
                  <a:cubicBezTo>
                    <a:pt x="8" y="22"/>
                    <a:pt x="8" y="24"/>
                    <a:pt x="8" y="26"/>
                  </a:cubicBezTo>
                  <a:cubicBezTo>
                    <a:pt x="9" y="27"/>
                    <a:pt x="10" y="28"/>
                    <a:pt x="10" y="30"/>
                  </a:cubicBezTo>
                  <a:cubicBezTo>
                    <a:pt x="11" y="31"/>
                    <a:pt x="12" y="32"/>
                    <a:pt x="13" y="32"/>
                  </a:cubicBezTo>
                  <a:cubicBezTo>
                    <a:pt x="15" y="33"/>
                    <a:pt x="16" y="33"/>
                    <a:pt x="17" y="33"/>
                  </a:cubicBezTo>
                  <a:cubicBezTo>
                    <a:pt x="19" y="33"/>
                    <a:pt x="20" y="33"/>
                    <a:pt x="21" y="32"/>
                  </a:cubicBezTo>
                  <a:cubicBezTo>
                    <a:pt x="22" y="31"/>
                    <a:pt x="23"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5" name="Freeform 62">
              <a:extLst>
                <a:ext uri="{FF2B5EF4-FFF2-40B4-BE49-F238E27FC236}">
                  <a16:creationId xmlns:a16="http://schemas.microsoft.com/office/drawing/2014/main" id="{6051CC00-BFF2-4334-9855-62AD588546F7}"/>
                </a:ext>
              </a:extLst>
            </p:cNvPr>
            <p:cNvSpPr>
              <a:spLocks/>
            </p:cNvSpPr>
            <p:nvPr userDrawn="1"/>
          </p:nvSpPr>
          <p:spPr bwMode="auto">
            <a:xfrm>
              <a:off x="1968067" y="6418333"/>
              <a:ext cx="57543" cy="101135"/>
            </a:xfrm>
            <a:custGeom>
              <a:avLst/>
              <a:gdLst>
                <a:gd name="T0" fmla="*/ 21 w 23"/>
                <a:gd name="T1" fmla="*/ 9 h 39"/>
                <a:gd name="T2" fmla="*/ 18 w 23"/>
                <a:gd name="T3" fmla="*/ 8 h 39"/>
                <a:gd name="T4" fmla="*/ 15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9 w 23"/>
                <a:gd name="T21" fmla="*/ 3 h 39"/>
                <a:gd name="T22" fmla="*/ 11 w 23"/>
                <a:gd name="T23" fmla="*/ 1 h 39"/>
                <a:gd name="T24" fmla="*/ 14 w 23"/>
                <a:gd name="T25" fmla="*/ 0 h 39"/>
                <a:gd name="T26" fmla="*/ 17 w 23"/>
                <a:gd name="T27" fmla="*/ 0 h 39"/>
                <a:gd name="T28" fmla="*/ 20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19" y="8"/>
                    <a:pt x="18" y="8"/>
                  </a:cubicBezTo>
                  <a:cubicBezTo>
                    <a:pt x="18" y="8"/>
                    <a:pt x="17" y="7"/>
                    <a:pt x="15" y="7"/>
                  </a:cubicBezTo>
                  <a:cubicBezTo>
                    <a:pt x="13" y="7"/>
                    <a:pt x="11" y="8"/>
                    <a:pt x="10" y="10"/>
                  </a:cubicBezTo>
                  <a:cubicBezTo>
                    <a:pt x="8"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9" y="3"/>
                  </a:cubicBezTo>
                  <a:cubicBezTo>
                    <a:pt x="10" y="2"/>
                    <a:pt x="11" y="2"/>
                    <a:pt x="11" y="1"/>
                  </a:cubicBezTo>
                  <a:cubicBezTo>
                    <a:pt x="12" y="1"/>
                    <a:pt x="13" y="1"/>
                    <a:pt x="14" y="0"/>
                  </a:cubicBezTo>
                  <a:cubicBezTo>
                    <a:pt x="15" y="0"/>
                    <a:pt x="16" y="0"/>
                    <a:pt x="17" y="0"/>
                  </a:cubicBezTo>
                  <a:cubicBezTo>
                    <a:pt x="18" y="0"/>
                    <a:pt x="19" y="0"/>
                    <a:pt x="20" y="1"/>
                  </a:cubicBezTo>
                  <a:cubicBezTo>
                    <a:pt x="21" y="1"/>
                    <a:pt x="22"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6" name="Freeform 63">
              <a:extLst>
                <a:ext uri="{FF2B5EF4-FFF2-40B4-BE49-F238E27FC236}">
                  <a16:creationId xmlns:a16="http://schemas.microsoft.com/office/drawing/2014/main" id="{905DD261-B224-46ED-8CEE-E8D180BA4B72}"/>
                </a:ext>
              </a:extLst>
            </p:cNvPr>
            <p:cNvSpPr>
              <a:spLocks/>
            </p:cNvSpPr>
            <p:nvPr userDrawn="1"/>
          </p:nvSpPr>
          <p:spPr bwMode="auto">
            <a:xfrm>
              <a:off x="2043046" y="6383459"/>
              <a:ext cx="19181" cy="136010"/>
            </a:xfrm>
            <a:custGeom>
              <a:avLst/>
              <a:gdLst>
                <a:gd name="T0" fmla="*/ 0 w 11"/>
                <a:gd name="T1" fmla="*/ 78 h 78"/>
                <a:gd name="T2" fmla="*/ 0 w 11"/>
                <a:gd name="T3" fmla="*/ 6 h 78"/>
                <a:gd name="T4" fmla="*/ 11 w 11"/>
                <a:gd name="T5" fmla="*/ 0 h 78"/>
                <a:gd name="T6" fmla="*/ 11 w 11"/>
                <a:gd name="T7" fmla="*/ 78 h 78"/>
                <a:gd name="T8" fmla="*/ 0 w 11"/>
                <a:gd name="T9" fmla="*/ 78 h 78"/>
              </a:gdLst>
              <a:ahLst/>
              <a:cxnLst>
                <a:cxn ang="0">
                  <a:pos x="T0" y="T1"/>
                </a:cxn>
                <a:cxn ang="0">
                  <a:pos x="T2" y="T3"/>
                </a:cxn>
                <a:cxn ang="0">
                  <a:pos x="T4" y="T5"/>
                </a:cxn>
                <a:cxn ang="0">
                  <a:pos x="T6" y="T7"/>
                </a:cxn>
                <a:cxn ang="0">
                  <a:pos x="T8" y="T9"/>
                </a:cxn>
              </a:cxnLst>
              <a:rect l="0" t="0" r="r" b="b"/>
              <a:pathLst>
                <a:path w="11" h="78">
                  <a:moveTo>
                    <a:pt x="0" y="78"/>
                  </a:moveTo>
                  <a:lnTo>
                    <a:pt x="0" y="6"/>
                  </a:lnTo>
                  <a:lnTo>
                    <a:pt x="11" y="0"/>
                  </a:lnTo>
                  <a:lnTo>
                    <a:pt x="11" y="78"/>
                  </a:lnTo>
                  <a:lnTo>
                    <a:pt x="0"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7" name="Freeform 64">
              <a:extLst>
                <a:ext uri="{FF2B5EF4-FFF2-40B4-BE49-F238E27FC236}">
                  <a16:creationId xmlns:a16="http://schemas.microsoft.com/office/drawing/2014/main" id="{A23129DF-0296-4CA9-9723-124682F0A70E}"/>
                </a:ext>
              </a:extLst>
            </p:cNvPr>
            <p:cNvSpPr>
              <a:spLocks noEditPoints="1"/>
            </p:cNvSpPr>
            <p:nvPr userDrawn="1"/>
          </p:nvSpPr>
          <p:spPr bwMode="auto">
            <a:xfrm>
              <a:off x="2084896" y="6383459"/>
              <a:ext cx="80211" cy="137753"/>
            </a:xfrm>
            <a:custGeom>
              <a:avLst/>
              <a:gdLst>
                <a:gd name="T0" fmla="*/ 24 w 32"/>
                <a:gd name="T1" fmla="*/ 53 h 54"/>
                <a:gd name="T2" fmla="*/ 24 w 32"/>
                <a:gd name="T3" fmla="*/ 50 h 54"/>
                <a:gd name="T4" fmla="*/ 22 w 32"/>
                <a:gd name="T5" fmla="*/ 51 h 54"/>
                <a:gd name="T6" fmla="*/ 20 w 32"/>
                <a:gd name="T7" fmla="*/ 53 h 54"/>
                <a:gd name="T8" fmla="*/ 17 w 32"/>
                <a:gd name="T9" fmla="*/ 54 h 54"/>
                <a:gd name="T10" fmla="*/ 14 w 32"/>
                <a:gd name="T11" fmla="*/ 54 h 54"/>
                <a:gd name="T12" fmla="*/ 9 w 32"/>
                <a:gd name="T13" fmla="*/ 53 h 54"/>
                <a:gd name="T14" fmla="*/ 4 w 32"/>
                <a:gd name="T15" fmla="*/ 49 h 54"/>
                <a:gd name="T16" fmla="*/ 1 w 32"/>
                <a:gd name="T17" fmla="*/ 43 h 54"/>
                <a:gd name="T18" fmla="*/ 0 w 32"/>
                <a:gd name="T19" fmla="*/ 33 h 54"/>
                <a:gd name="T20" fmla="*/ 1 w 32"/>
                <a:gd name="T21" fmla="*/ 25 h 54"/>
                <a:gd name="T22" fmla="*/ 4 w 32"/>
                <a:gd name="T23" fmla="*/ 19 h 54"/>
                <a:gd name="T24" fmla="*/ 9 w 32"/>
                <a:gd name="T25" fmla="*/ 15 h 54"/>
                <a:gd name="T26" fmla="*/ 15 w 32"/>
                <a:gd name="T27" fmla="*/ 14 h 54"/>
                <a:gd name="T28" fmla="*/ 18 w 32"/>
                <a:gd name="T29" fmla="*/ 14 h 54"/>
                <a:gd name="T30" fmla="*/ 20 w 32"/>
                <a:gd name="T31" fmla="*/ 15 h 54"/>
                <a:gd name="T32" fmla="*/ 22 w 32"/>
                <a:gd name="T33" fmla="*/ 17 h 54"/>
                <a:gd name="T34" fmla="*/ 24 w 32"/>
                <a:gd name="T35" fmla="*/ 18 h 54"/>
                <a:gd name="T36" fmla="*/ 24 w 32"/>
                <a:gd name="T37" fmla="*/ 4 h 54"/>
                <a:gd name="T38" fmla="*/ 32 w 32"/>
                <a:gd name="T39" fmla="*/ 0 h 54"/>
                <a:gd name="T40" fmla="*/ 32 w 32"/>
                <a:gd name="T41" fmla="*/ 53 h 54"/>
                <a:gd name="T42" fmla="*/ 24 w 32"/>
                <a:gd name="T43" fmla="*/ 53 h 54"/>
                <a:gd name="T44" fmla="*/ 24 w 32"/>
                <a:gd name="T45" fmla="*/ 26 h 54"/>
                <a:gd name="T46" fmla="*/ 23 w 32"/>
                <a:gd name="T47" fmla="*/ 24 h 54"/>
                <a:gd name="T48" fmla="*/ 21 w 32"/>
                <a:gd name="T49" fmla="*/ 23 h 54"/>
                <a:gd name="T50" fmla="*/ 18 w 32"/>
                <a:gd name="T51" fmla="*/ 22 h 54"/>
                <a:gd name="T52" fmla="*/ 15 w 32"/>
                <a:gd name="T53" fmla="*/ 21 h 54"/>
                <a:gd name="T54" fmla="*/ 9 w 32"/>
                <a:gd name="T55" fmla="*/ 24 h 54"/>
                <a:gd name="T56" fmla="*/ 7 w 32"/>
                <a:gd name="T57" fmla="*/ 33 h 54"/>
                <a:gd name="T58" fmla="*/ 8 w 32"/>
                <a:gd name="T59" fmla="*/ 39 h 54"/>
                <a:gd name="T60" fmla="*/ 9 w 32"/>
                <a:gd name="T61" fmla="*/ 44 h 54"/>
                <a:gd name="T62" fmla="*/ 12 w 32"/>
                <a:gd name="T63" fmla="*/ 46 h 54"/>
                <a:gd name="T64" fmla="*/ 16 w 32"/>
                <a:gd name="T65" fmla="*/ 47 h 54"/>
                <a:gd name="T66" fmla="*/ 18 w 32"/>
                <a:gd name="T67" fmla="*/ 47 h 54"/>
                <a:gd name="T68" fmla="*/ 21 w 32"/>
                <a:gd name="T69" fmla="*/ 46 h 54"/>
                <a:gd name="T70" fmla="*/ 23 w 32"/>
                <a:gd name="T71" fmla="*/ 44 h 54"/>
                <a:gd name="T72" fmla="*/ 24 w 32"/>
                <a:gd name="T73" fmla="*/ 42 h 54"/>
                <a:gd name="T74" fmla="*/ 24 w 32"/>
                <a:gd name="T75"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54">
                  <a:moveTo>
                    <a:pt x="24" y="53"/>
                  </a:moveTo>
                  <a:cubicBezTo>
                    <a:pt x="24" y="50"/>
                    <a:pt x="24" y="50"/>
                    <a:pt x="24" y="50"/>
                  </a:cubicBezTo>
                  <a:cubicBezTo>
                    <a:pt x="24" y="50"/>
                    <a:pt x="23" y="51"/>
                    <a:pt x="22" y="51"/>
                  </a:cubicBezTo>
                  <a:cubicBezTo>
                    <a:pt x="21" y="52"/>
                    <a:pt x="21" y="52"/>
                    <a:pt x="20" y="53"/>
                  </a:cubicBezTo>
                  <a:cubicBezTo>
                    <a:pt x="19" y="53"/>
                    <a:pt x="18" y="54"/>
                    <a:pt x="17" y="54"/>
                  </a:cubicBezTo>
                  <a:cubicBezTo>
                    <a:pt x="16" y="54"/>
                    <a:pt x="15" y="54"/>
                    <a:pt x="14" y="54"/>
                  </a:cubicBezTo>
                  <a:cubicBezTo>
                    <a:pt x="12" y="54"/>
                    <a:pt x="10" y="54"/>
                    <a:pt x="9" y="53"/>
                  </a:cubicBezTo>
                  <a:cubicBezTo>
                    <a:pt x="7" y="52"/>
                    <a:pt x="5" y="51"/>
                    <a:pt x="4" y="49"/>
                  </a:cubicBezTo>
                  <a:cubicBezTo>
                    <a:pt x="3" y="48"/>
                    <a:pt x="1" y="45"/>
                    <a:pt x="1" y="43"/>
                  </a:cubicBezTo>
                  <a:cubicBezTo>
                    <a:pt x="0" y="40"/>
                    <a:pt x="0" y="37"/>
                    <a:pt x="0" y="33"/>
                  </a:cubicBezTo>
                  <a:cubicBezTo>
                    <a:pt x="0" y="30"/>
                    <a:pt x="0" y="27"/>
                    <a:pt x="1" y="25"/>
                  </a:cubicBezTo>
                  <a:cubicBezTo>
                    <a:pt x="2" y="22"/>
                    <a:pt x="3" y="20"/>
                    <a:pt x="4" y="19"/>
                  </a:cubicBezTo>
                  <a:cubicBezTo>
                    <a:pt x="6" y="17"/>
                    <a:pt x="7" y="16"/>
                    <a:pt x="9" y="15"/>
                  </a:cubicBezTo>
                  <a:cubicBezTo>
                    <a:pt x="11" y="14"/>
                    <a:pt x="13" y="14"/>
                    <a:pt x="15" y="14"/>
                  </a:cubicBezTo>
                  <a:cubicBezTo>
                    <a:pt x="16" y="14"/>
                    <a:pt x="17" y="14"/>
                    <a:pt x="18" y="14"/>
                  </a:cubicBezTo>
                  <a:cubicBezTo>
                    <a:pt x="18" y="15"/>
                    <a:pt x="19" y="15"/>
                    <a:pt x="20" y="15"/>
                  </a:cubicBezTo>
                  <a:cubicBezTo>
                    <a:pt x="21" y="16"/>
                    <a:pt x="22" y="16"/>
                    <a:pt x="22" y="17"/>
                  </a:cubicBezTo>
                  <a:cubicBezTo>
                    <a:pt x="23" y="17"/>
                    <a:pt x="24" y="18"/>
                    <a:pt x="24" y="18"/>
                  </a:cubicBezTo>
                  <a:cubicBezTo>
                    <a:pt x="24" y="4"/>
                    <a:pt x="24" y="4"/>
                    <a:pt x="24" y="4"/>
                  </a:cubicBezTo>
                  <a:cubicBezTo>
                    <a:pt x="32" y="0"/>
                    <a:pt x="32" y="0"/>
                    <a:pt x="32" y="0"/>
                  </a:cubicBezTo>
                  <a:cubicBezTo>
                    <a:pt x="32" y="53"/>
                    <a:pt x="32" y="53"/>
                    <a:pt x="32" y="53"/>
                  </a:cubicBezTo>
                  <a:lnTo>
                    <a:pt x="24" y="53"/>
                  </a:lnTo>
                  <a:close/>
                  <a:moveTo>
                    <a:pt x="24" y="26"/>
                  </a:moveTo>
                  <a:cubicBezTo>
                    <a:pt x="24" y="26"/>
                    <a:pt x="23" y="25"/>
                    <a:pt x="23" y="24"/>
                  </a:cubicBezTo>
                  <a:cubicBezTo>
                    <a:pt x="22" y="24"/>
                    <a:pt x="22" y="23"/>
                    <a:pt x="21" y="23"/>
                  </a:cubicBezTo>
                  <a:cubicBezTo>
                    <a:pt x="20" y="22"/>
                    <a:pt x="19" y="22"/>
                    <a:pt x="18" y="22"/>
                  </a:cubicBezTo>
                  <a:cubicBezTo>
                    <a:pt x="17" y="21"/>
                    <a:pt x="16" y="21"/>
                    <a:pt x="15" y="21"/>
                  </a:cubicBezTo>
                  <a:cubicBezTo>
                    <a:pt x="13" y="21"/>
                    <a:pt x="11" y="22"/>
                    <a:pt x="9" y="24"/>
                  </a:cubicBezTo>
                  <a:cubicBezTo>
                    <a:pt x="8" y="26"/>
                    <a:pt x="7" y="29"/>
                    <a:pt x="7" y="33"/>
                  </a:cubicBezTo>
                  <a:cubicBezTo>
                    <a:pt x="7" y="36"/>
                    <a:pt x="7" y="38"/>
                    <a:pt x="8" y="39"/>
                  </a:cubicBezTo>
                  <a:cubicBezTo>
                    <a:pt x="8" y="41"/>
                    <a:pt x="9" y="43"/>
                    <a:pt x="9" y="44"/>
                  </a:cubicBezTo>
                  <a:cubicBezTo>
                    <a:pt x="10" y="45"/>
                    <a:pt x="11" y="46"/>
                    <a:pt x="12" y="46"/>
                  </a:cubicBezTo>
                  <a:cubicBezTo>
                    <a:pt x="13" y="47"/>
                    <a:pt x="14" y="47"/>
                    <a:pt x="16" y="47"/>
                  </a:cubicBezTo>
                  <a:cubicBezTo>
                    <a:pt x="17" y="47"/>
                    <a:pt x="18" y="47"/>
                    <a:pt x="18" y="47"/>
                  </a:cubicBezTo>
                  <a:cubicBezTo>
                    <a:pt x="19" y="46"/>
                    <a:pt x="20" y="46"/>
                    <a:pt x="21" y="46"/>
                  </a:cubicBezTo>
                  <a:cubicBezTo>
                    <a:pt x="21" y="45"/>
                    <a:pt x="22" y="45"/>
                    <a:pt x="23" y="44"/>
                  </a:cubicBezTo>
                  <a:cubicBezTo>
                    <a:pt x="23" y="43"/>
                    <a:pt x="24" y="43"/>
                    <a:pt x="24" y="42"/>
                  </a:cubicBezTo>
                  <a:lnTo>
                    <a:pt x="24"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8" name="Freeform 65">
              <a:extLst>
                <a:ext uri="{FF2B5EF4-FFF2-40B4-BE49-F238E27FC236}">
                  <a16:creationId xmlns:a16="http://schemas.microsoft.com/office/drawing/2014/main" id="{A2A2BF8E-DA3A-4AC0-B7EB-7CAABFC9E699}"/>
                </a:ext>
              </a:extLst>
            </p:cNvPr>
            <p:cNvSpPr>
              <a:spLocks/>
            </p:cNvSpPr>
            <p:nvPr userDrawn="1"/>
          </p:nvSpPr>
          <p:spPr bwMode="auto">
            <a:xfrm>
              <a:off x="2229624" y="6421821"/>
              <a:ext cx="122060" cy="97648"/>
            </a:xfrm>
            <a:custGeom>
              <a:avLst/>
              <a:gdLst>
                <a:gd name="T0" fmla="*/ 55 w 70"/>
                <a:gd name="T1" fmla="*/ 56 h 56"/>
                <a:gd name="T2" fmla="*/ 45 w 70"/>
                <a:gd name="T3" fmla="*/ 56 h 56"/>
                <a:gd name="T4" fmla="*/ 35 w 70"/>
                <a:gd name="T5" fmla="*/ 16 h 56"/>
                <a:gd name="T6" fmla="*/ 25 w 70"/>
                <a:gd name="T7" fmla="*/ 56 h 56"/>
                <a:gd name="T8" fmla="*/ 16 w 70"/>
                <a:gd name="T9" fmla="*/ 56 h 56"/>
                <a:gd name="T10" fmla="*/ 0 w 70"/>
                <a:gd name="T11" fmla="*/ 0 h 56"/>
                <a:gd name="T12" fmla="*/ 12 w 70"/>
                <a:gd name="T13" fmla="*/ 0 h 56"/>
                <a:gd name="T14" fmla="*/ 20 w 70"/>
                <a:gd name="T15" fmla="*/ 38 h 56"/>
                <a:gd name="T16" fmla="*/ 31 w 70"/>
                <a:gd name="T17" fmla="*/ 0 h 56"/>
                <a:gd name="T18" fmla="*/ 39 w 70"/>
                <a:gd name="T19" fmla="*/ 0 h 56"/>
                <a:gd name="T20" fmla="*/ 51 w 70"/>
                <a:gd name="T21" fmla="*/ 38 h 56"/>
                <a:gd name="T22" fmla="*/ 60 w 70"/>
                <a:gd name="T23" fmla="*/ 0 h 56"/>
                <a:gd name="T24" fmla="*/ 70 w 70"/>
                <a:gd name="T25" fmla="*/ 0 h 56"/>
                <a:gd name="T26" fmla="*/ 55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5" y="56"/>
                  </a:moveTo>
                  <a:lnTo>
                    <a:pt x="45" y="56"/>
                  </a:lnTo>
                  <a:lnTo>
                    <a:pt x="35" y="16"/>
                  </a:lnTo>
                  <a:lnTo>
                    <a:pt x="25" y="56"/>
                  </a:lnTo>
                  <a:lnTo>
                    <a:pt x="16" y="56"/>
                  </a:lnTo>
                  <a:lnTo>
                    <a:pt x="0" y="0"/>
                  </a:lnTo>
                  <a:lnTo>
                    <a:pt x="12" y="0"/>
                  </a:lnTo>
                  <a:lnTo>
                    <a:pt x="20" y="38"/>
                  </a:lnTo>
                  <a:lnTo>
                    <a:pt x="31" y="0"/>
                  </a:lnTo>
                  <a:lnTo>
                    <a:pt x="39" y="0"/>
                  </a:lnTo>
                  <a:lnTo>
                    <a:pt x="51" y="38"/>
                  </a:lnTo>
                  <a:lnTo>
                    <a:pt x="60" y="0"/>
                  </a:lnTo>
                  <a:lnTo>
                    <a:pt x="70" y="0"/>
                  </a:lnTo>
                  <a:lnTo>
                    <a:pt x="55"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9" name="Freeform 66">
              <a:extLst>
                <a:ext uri="{FF2B5EF4-FFF2-40B4-BE49-F238E27FC236}">
                  <a16:creationId xmlns:a16="http://schemas.microsoft.com/office/drawing/2014/main" id="{BEBFC1A4-92B9-418F-A0A9-2E210A37BCFF}"/>
                </a:ext>
              </a:extLst>
            </p:cNvPr>
            <p:cNvSpPr>
              <a:spLocks noEditPoints="1"/>
            </p:cNvSpPr>
            <p:nvPr userDrawn="1"/>
          </p:nvSpPr>
          <p:spPr bwMode="auto">
            <a:xfrm>
              <a:off x="2362147" y="6418333"/>
              <a:ext cx="88930" cy="102879"/>
            </a:xfrm>
            <a:custGeom>
              <a:avLst/>
              <a:gdLst>
                <a:gd name="T0" fmla="*/ 35 w 35"/>
                <a:gd name="T1" fmla="*/ 20 h 40"/>
                <a:gd name="T2" fmla="*/ 33 w 35"/>
                <a:gd name="T3" fmla="*/ 28 h 40"/>
                <a:gd name="T4" fmla="*/ 30 w 35"/>
                <a:gd name="T5" fmla="*/ 35 h 40"/>
                <a:gd name="T6" fmla="*/ 24 w 35"/>
                <a:gd name="T7" fmla="*/ 39 h 40"/>
                <a:gd name="T8" fmla="*/ 17 w 35"/>
                <a:gd name="T9" fmla="*/ 40 h 40"/>
                <a:gd name="T10" fmla="*/ 11 w 35"/>
                <a:gd name="T11" fmla="*/ 39 h 40"/>
                <a:gd name="T12" fmla="*/ 5 w 35"/>
                <a:gd name="T13" fmla="*/ 35 h 40"/>
                <a:gd name="T14" fmla="*/ 2 w 35"/>
                <a:gd name="T15" fmla="*/ 28 h 40"/>
                <a:gd name="T16" fmla="*/ 0 w 35"/>
                <a:gd name="T17" fmla="*/ 20 h 40"/>
                <a:gd name="T18" fmla="*/ 2 w 35"/>
                <a:gd name="T19" fmla="*/ 12 h 40"/>
                <a:gd name="T20" fmla="*/ 5 w 35"/>
                <a:gd name="T21" fmla="*/ 5 h 40"/>
                <a:gd name="T22" fmla="*/ 11 w 35"/>
                <a:gd name="T23" fmla="*/ 1 h 40"/>
                <a:gd name="T24" fmla="*/ 18 w 35"/>
                <a:gd name="T25" fmla="*/ 0 h 40"/>
                <a:gd name="T26" fmla="*/ 24 w 35"/>
                <a:gd name="T27" fmla="*/ 1 h 40"/>
                <a:gd name="T28" fmla="*/ 30 w 35"/>
                <a:gd name="T29" fmla="*/ 5 h 40"/>
                <a:gd name="T30" fmla="*/ 33 w 35"/>
                <a:gd name="T31" fmla="*/ 12 h 40"/>
                <a:gd name="T32" fmla="*/ 35 w 35"/>
                <a:gd name="T33" fmla="*/ 20 h 40"/>
                <a:gd name="T34" fmla="*/ 27 w 35"/>
                <a:gd name="T35" fmla="*/ 20 h 40"/>
                <a:gd name="T36" fmla="*/ 26 w 35"/>
                <a:gd name="T37" fmla="*/ 15 h 40"/>
                <a:gd name="T38" fmla="*/ 24 w 35"/>
                <a:gd name="T39" fmla="*/ 11 h 40"/>
                <a:gd name="T40" fmla="*/ 21 w 35"/>
                <a:gd name="T41" fmla="*/ 8 h 40"/>
                <a:gd name="T42" fmla="*/ 17 w 35"/>
                <a:gd name="T43" fmla="*/ 7 h 40"/>
                <a:gd name="T44" fmla="*/ 13 w 35"/>
                <a:gd name="T45" fmla="*/ 8 h 40"/>
                <a:gd name="T46" fmla="*/ 10 w 35"/>
                <a:gd name="T47" fmla="*/ 11 h 40"/>
                <a:gd name="T48" fmla="*/ 9 w 35"/>
                <a:gd name="T49" fmla="*/ 15 h 40"/>
                <a:gd name="T50" fmla="*/ 8 w 35"/>
                <a:gd name="T51" fmla="*/ 20 h 40"/>
                <a:gd name="T52" fmla="*/ 9 w 35"/>
                <a:gd name="T53" fmla="*/ 26 h 40"/>
                <a:gd name="T54" fmla="*/ 11 w 35"/>
                <a:gd name="T55" fmla="*/ 30 h 40"/>
                <a:gd name="T56" fmla="*/ 14 w 35"/>
                <a:gd name="T57" fmla="*/ 32 h 40"/>
                <a:gd name="T58" fmla="*/ 18 w 35"/>
                <a:gd name="T59" fmla="*/ 33 h 40"/>
                <a:gd name="T60" fmla="*/ 21 w 35"/>
                <a:gd name="T61" fmla="*/ 32 h 40"/>
                <a:gd name="T62" fmla="*/ 24 w 35"/>
                <a:gd name="T63" fmla="*/ 29 h 40"/>
                <a:gd name="T64" fmla="*/ 26 w 35"/>
                <a:gd name="T65" fmla="*/ 25 h 40"/>
                <a:gd name="T66" fmla="*/ 27 w 35"/>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0">
                  <a:moveTo>
                    <a:pt x="35" y="20"/>
                  </a:moveTo>
                  <a:cubicBezTo>
                    <a:pt x="35" y="23"/>
                    <a:pt x="34" y="26"/>
                    <a:pt x="33" y="28"/>
                  </a:cubicBezTo>
                  <a:cubicBezTo>
                    <a:pt x="32" y="31"/>
                    <a:pt x="31" y="33"/>
                    <a:pt x="30" y="35"/>
                  </a:cubicBezTo>
                  <a:cubicBezTo>
                    <a:pt x="28" y="37"/>
                    <a:pt x="26" y="38"/>
                    <a:pt x="24" y="39"/>
                  </a:cubicBezTo>
                  <a:cubicBezTo>
                    <a:pt x="22" y="40"/>
                    <a:pt x="20" y="40"/>
                    <a:pt x="17" y="40"/>
                  </a:cubicBezTo>
                  <a:cubicBezTo>
                    <a:pt x="15" y="40"/>
                    <a:pt x="13" y="40"/>
                    <a:pt x="11" y="39"/>
                  </a:cubicBezTo>
                  <a:cubicBezTo>
                    <a:pt x="8" y="38"/>
                    <a:pt x="7" y="36"/>
                    <a:pt x="5" y="35"/>
                  </a:cubicBezTo>
                  <a:cubicBezTo>
                    <a:pt x="4" y="33"/>
                    <a:pt x="2" y="31"/>
                    <a:pt x="2" y="28"/>
                  </a:cubicBezTo>
                  <a:cubicBezTo>
                    <a:pt x="1" y="26"/>
                    <a:pt x="0" y="23"/>
                    <a:pt x="0" y="20"/>
                  </a:cubicBezTo>
                  <a:cubicBezTo>
                    <a:pt x="0" y="17"/>
                    <a:pt x="1" y="14"/>
                    <a:pt x="2" y="12"/>
                  </a:cubicBezTo>
                  <a:cubicBezTo>
                    <a:pt x="3" y="9"/>
                    <a:pt x="4" y="7"/>
                    <a:pt x="5" y="5"/>
                  </a:cubicBezTo>
                  <a:cubicBezTo>
                    <a:pt x="7" y="4"/>
                    <a:pt x="9" y="2"/>
                    <a:pt x="11" y="1"/>
                  </a:cubicBezTo>
                  <a:cubicBezTo>
                    <a:pt x="13" y="1"/>
                    <a:pt x="15" y="0"/>
                    <a:pt x="18" y="0"/>
                  </a:cubicBezTo>
                  <a:cubicBezTo>
                    <a:pt x="20" y="0"/>
                    <a:pt x="22" y="1"/>
                    <a:pt x="24" y="1"/>
                  </a:cubicBezTo>
                  <a:cubicBezTo>
                    <a:pt x="26" y="2"/>
                    <a:pt x="28" y="4"/>
                    <a:pt x="30" y="5"/>
                  </a:cubicBezTo>
                  <a:cubicBezTo>
                    <a:pt x="31" y="7"/>
                    <a:pt x="32" y="9"/>
                    <a:pt x="33" y="12"/>
                  </a:cubicBezTo>
                  <a:cubicBezTo>
                    <a:pt x="34" y="14"/>
                    <a:pt x="35" y="17"/>
                    <a:pt x="35" y="20"/>
                  </a:cubicBezTo>
                  <a:close/>
                  <a:moveTo>
                    <a:pt x="27" y="20"/>
                  </a:moveTo>
                  <a:cubicBezTo>
                    <a:pt x="27" y="18"/>
                    <a:pt x="27" y="16"/>
                    <a:pt x="26" y="15"/>
                  </a:cubicBezTo>
                  <a:cubicBezTo>
                    <a:pt x="26" y="13"/>
                    <a:pt x="25" y="12"/>
                    <a:pt x="24" y="11"/>
                  </a:cubicBezTo>
                  <a:cubicBezTo>
                    <a:pt x="24" y="10"/>
                    <a:pt x="23" y="9"/>
                    <a:pt x="21" y="8"/>
                  </a:cubicBezTo>
                  <a:cubicBezTo>
                    <a:pt x="20" y="8"/>
                    <a:pt x="19" y="7"/>
                    <a:pt x="17" y="7"/>
                  </a:cubicBezTo>
                  <a:cubicBezTo>
                    <a:pt x="16" y="7"/>
                    <a:pt x="14" y="8"/>
                    <a:pt x="13" y="8"/>
                  </a:cubicBezTo>
                  <a:cubicBezTo>
                    <a:pt x="12" y="9"/>
                    <a:pt x="11" y="10"/>
                    <a:pt x="10" y="11"/>
                  </a:cubicBezTo>
                  <a:cubicBezTo>
                    <a:pt x="10" y="12"/>
                    <a:pt x="9" y="13"/>
                    <a:pt x="9" y="15"/>
                  </a:cubicBezTo>
                  <a:cubicBezTo>
                    <a:pt x="8" y="16"/>
                    <a:pt x="8" y="18"/>
                    <a:pt x="8" y="20"/>
                  </a:cubicBezTo>
                  <a:cubicBezTo>
                    <a:pt x="8" y="22"/>
                    <a:pt x="8" y="24"/>
                    <a:pt x="9" y="26"/>
                  </a:cubicBezTo>
                  <a:cubicBezTo>
                    <a:pt x="9" y="27"/>
                    <a:pt x="10" y="28"/>
                    <a:pt x="11" y="30"/>
                  </a:cubicBezTo>
                  <a:cubicBezTo>
                    <a:pt x="11" y="31"/>
                    <a:pt x="12" y="32"/>
                    <a:pt x="14" y="32"/>
                  </a:cubicBezTo>
                  <a:cubicBezTo>
                    <a:pt x="15" y="33"/>
                    <a:pt x="16" y="33"/>
                    <a:pt x="18" y="33"/>
                  </a:cubicBezTo>
                  <a:cubicBezTo>
                    <a:pt x="19" y="33"/>
                    <a:pt x="20" y="33"/>
                    <a:pt x="21" y="32"/>
                  </a:cubicBezTo>
                  <a:cubicBezTo>
                    <a:pt x="23" y="31"/>
                    <a:pt x="24"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0" name="Freeform 67">
              <a:extLst>
                <a:ext uri="{FF2B5EF4-FFF2-40B4-BE49-F238E27FC236}">
                  <a16:creationId xmlns:a16="http://schemas.microsoft.com/office/drawing/2014/main" id="{A28B9FD0-8354-4DD6-856A-157C5F8768EB}"/>
                </a:ext>
              </a:extLst>
            </p:cNvPr>
            <p:cNvSpPr>
              <a:spLocks/>
            </p:cNvSpPr>
            <p:nvPr userDrawn="1"/>
          </p:nvSpPr>
          <p:spPr bwMode="auto">
            <a:xfrm>
              <a:off x="2468514" y="6418333"/>
              <a:ext cx="59286" cy="101135"/>
            </a:xfrm>
            <a:custGeom>
              <a:avLst/>
              <a:gdLst>
                <a:gd name="T0" fmla="*/ 21 w 23"/>
                <a:gd name="T1" fmla="*/ 9 h 39"/>
                <a:gd name="T2" fmla="*/ 19 w 23"/>
                <a:gd name="T3" fmla="*/ 8 h 39"/>
                <a:gd name="T4" fmla="*/ 16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10 w 23"/>
                <a:gd name="T21" fmla="*/ 3 h 39"/>
                <a:gd name="T22" fmla="*/ 12 w 23"/>
                <a:gd name="T23" fmla="*/ 1 h 39"/>
                <a:gd name="T24" fmla="*/ 14 w 23"/>
                <a:gd name="T25" fmla="*/ 0 h 39"/>
                <a:gd name="T26" fmla="*/ 17 w 23"/>
                <a:gd name="T27" fmla="*/ 0 h 39"/>
                <a:gd name="T28" fmla="*/ 21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20" y="8"/>
                    <a:pt x="19" y="8"/>
                  </a:cubicBezTo>
                  <a:cubicBezTo>
                    <a:pt x="18" y="8"/>
                    <a:pt x="17" y="7"/>
                    <a:pt x="16" y="7"/>
                  </a:cubicBezTo>
                  <a:cubicBezTo>
                    <a:pt x="13" y="7"/>
                    <a:pt x="11" y="8"/>
                    <a:pt x="10" y="10"/>
                  </a:cubicBezTo>
                  <a:cubicBezTo>
                    <a:pt x="9"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10" y="3"/>
                  </a:cubicBezTo>
                  <a:cubicBezTo>
                    <a:pt x="10" y="2"/>
                    <a:pt x="11" y="2"/>
                    <a:pt x="12" y="1"/>
                  </a:cubicBezTo>
                  <a:cubicBezTo>
                    <a:pt x="12" y="1"/>
                    <a:pt x="13" y="1"/>
                    <a:pt x="14" y="0"/>
                  </a:cubicBezTo>
                  <a:cubicBezTo>
                    <a:pt x="15" y="0"/>
                    <a:pt x="16" y="0"/>
                    <a:pt x="17" y="0"/>
                  </a:cubicBezTo>
                  <a:cubicBezTo>
                    <a:pt x="18" y="0"/>
                    <a:pt x="20" y="0"/>
                    <a:pt x="21" y="1"/>
                  </a:cubicBezTo>
                  <a:cubicBezTo>
                    <a:pt x="22" y="1"/>
                    <a:pt x="23"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1" name="Freeform 68">
              <a:extLst>
                <a:ext uri="{FF2B5EF4-FFF2-40B4-BE49-F238E27FC236}">
                  <a16:creationId xmlns:a16="http://schemas.microsoft.com/office/drawing/2014/main" id="{83D3DEEE-A610-48BE-BADD-6BA188B5B86D}"/>
                </a:ext>
              </a:extLst>
            </p:cNvPr>
            <p:cNvSpPr>
              <a:spLocks/>
            </p:cNvSpPr>
            <p:nvPr userDrawn="1"/>
          </p:nvSpPr>
          <p:spPr bwMode="auto">
            <a:xfrm>
              <a:off x="2545237" y="6383459"/>
              <a:ext cx="76723" cy="136010"/>
            </a:xfrm>
            <a:custGeom>
              <a:avLst/>
              <a:gdLst>
                <a:gd name="T0" fmla="*/ 31 w 44"/>
                <a:gd name="T1" fmla="*/ 78 h 78"/>
                <a:gd name="T2" fmla="*/ 19 w 44"/>
                <a:gd name="T3" fmla="*/ 50 h 78"/>
                <a:gd name="T4" fmla="*/ 10 w 44"/>
                <a:gd name="T5" fmla="*/ 61 h 78"/>
                <a:gd name="T6" fmla="*/ 10 w 44"/>
                <a:gd name="T7" fmla="*/ 78 h 78"/>
                <a:gd name="T8" fmla="*/ 0 w 44"/>
                <a:gd name="T9" fmla="*/ 78 h 78"/>
                <a:gd name="T10" fmla="*/ 0 w 44"/>
                <a:gd name="T11" fmla="*/ 6 h 78"/>
                <a:gd name="T12" fmla="*/ 10 w 44"/>
                <a:gd name="T13" fmla="*/ 0 h 78"/>
                <a:gd name="T14" fmla="*/ 10 w 44"/>
                <a:gd name="T15" fmla="*/ 47 h 78"/>
                <a:gd name="T16" fmla="*/ 28 w 44"/>
                <a:gd name="T17" fmla="*/ 22 h 78"/>
                <a:gd name="T18" fmla="*/ 41 w 44"/>
                <a:gd name="T19" fmla="*/ 22 h 78"/>
                <a:gd name="T20" fmla="*/ 26 w 44"/>
                <a:gd name="T21" fmla="*/ 41 h 78"/>
                <a:gd name="T22" fmla="*/ 44 w 44"/>
                <a:gd name="T23" fmla="*/ 78 h 78"/>
                <a:gd name="T24" fmla="*/ 31 w 44"/>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78">
                  <a:moveTo>
                    <a:pt x="31" y="78"/>
                  </a:moveTo>
                  <a:lnTo>
                    <a:pt x="19" y="50"/>
                  </a:lnTo>
                  <a:lnTo>
                    <a:pt x="10" y="61"/>
                  </a:lnTo>
                  <a:lnTo>
                    <a:pt x="10" y="78"/>
                  </a:lnTo>
                  <a:lnTo>
                    <a:pt x="0" y="78"/>
                  </a:lnTo>
                  <a:lnTo>
                    <a:pt x="0" y="6"/>
                  </a:lnTo>
                  <a:lnTo>
                    <a:pt x="10" y="0"/>
                  </a:lnTo>
                  <a:lnTo>
                    <a:pt x="10" y="47"/>
                  </a:lnTo>
                  <a:lnTo>
                    <a:pt x="28" y="22"/>
                  </a:lnTo>
                  <a:lnTo>
                    <a:pt x="41" y="22"/>
                  </a:lnTo>
                  <a:lnTo>
                    <a:pt x="26" y="41"/>
                  </a:lnTo>
                  <a:lnTo>
                    <a:pt x="44" y="78"/>
                  </a:lnTo>
                  <a:lnTo>
                    <a:pt x="31"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2" name="Freeform 69">
              <a:extLst>
                <a:ext uri="{FF2B5EF4-FFF2-40B4-BE49-F238E27FC236}">
                  <a16:creationId xmlns:a16="http://schemas.microsoft.com/office/drawing/2014/main" id="{463C7ADB-C654-4D24-9055-0B6003A770A3}"/>
                </a:ext>
              </a:extLst>
            </p:cNvPr>
            <p:cNvSpPr>
              <a:spLocks/>
            </p:cNvSpPr>
            <p:nvPr userDrawn="1"/>
          </p:nvSpPr>
          <p:spPr bwMode="auto">
            <a:xfrm>
              <a:off x="2628936" y="6418333"/>
              <a:ext cx="74980" cy="102879"/>
            </a:xfrm>
            <a:custGeom>
              <a:avLst/>
              <a:gdLst>
                <a:gd name="T0" fmla="*/ 28 w 29"/>
                <a:gd name="T1" fmla="*/ 4 h 40"/>
                <a:gd name="T2" fmla="*/ 25 w 29"/>
                <a:gd name="T3" fmla="*/ 10 h 40"/>
                <a:gd name="T4" fmla="*/ 20 w 29"/>
                <a:gd name="T5" fmla="*/ 8 h 40"/>
                <a:gd name="T6" fmla="*/ 15 w 29"/>
                <a:gd name="T7" fmla="*/ 7 h 40"/>
                <a:gd name="T8" fmla="*/ 11 w 29"/>
                <a:gd name="T9" fmla="*/ 8 h 40"/>
                <a:gd name="T10" fmla="*/ 9 w 29"/>
                <a:gd name="T11" fmla="*/ 10 h 40"/>
                <a:gd name="T12" fmla="*/ 10 w 29"/>
                <a:gd name="T13" fmla="*/ 12 h 40"/>
                <a:gd name="T14" fmla="*/ 11 w 29"/>
                <a:gd name="T15" fmla="*/ 13 h 40"/>
                <a:gd name="T16" fmla="*/ 13 w 29"/>
                <a:gd name="T17" fmla="*/ 14 h 40"/>
                <a:gd name="T18" fmla="*/ 17 w 29"/>
                <a:gd name="T19" fmla="*/ 16 h 40"/>
                <a:gd name="T20" fmla="*/ 22 w 29"/>
                <a:gd name="T21" fmla="*/ 18 h 40"/>
                <a:gd name="T22" fmla="*/ 26 w 29"/>
                <a:gd name="T23" fmla="*/ 21 h 40"/>
                <a:gd name="T24" fmla="*/ 29 w 29"/>
                <a:gd name="T25" fmla="*/ 24 h 40"/>
                <a:gd name="T26" fmla="*/ 29 w 29"/>
                <a:gd name="T27" fmla="*/ 29 h 40"/>
                <a:gd name="T28" fmla="*/ 28 w 29"/>
                <a:gd name="T29" fmla="*/ 34 h 40"/>
                <a:gd name="T30" fmla="*/ 25 w 29"/>
                <a:gd name="T31" fmla="*/ 38 h 40"/>
                <a:gd name="T32" fmla="*/ 21 w 29"/>
                <a:gd name="T33" fmla="*/ 40 h 40"/>
                <a:gd name="T34" fmla="*/ 15 w 29"/>
                <a:gd name="T35" fmla="*/ 40 h 40"/>
                <a:gd name="T36" fmla="*/ 7 w 29"/>
                <a:gd name="T37" fmla="*/ 39 h 40"/>
                <a:gd name="T38" fmla="*/ 0 w 29"/>
                <a:gd name="T39" fmla="*/ 35 h 40"/>
                <a:gd name="T40" fmla="*/ 4 w 29"/>
                <a:gd name="T41" fmla="*/ 30 h 40"/>
                <a:gd name="T42" fmla="*/ 9 w 29"/>
                <a:gd name="T43" fmla="*/ 32 h 40"/>
                <a:gd name="T44" fmla="*/ 15 w 29"/>
                <a:gd name="T45" fmla="*/ 33 h 40"/>
                <a:gd name="T46" fmla="*/ 20 w 29"/>
                <a:gd name="T47" fmla="*/ 32 h 40"/>
                <a:gd name="T48" fmla="*/ 22 w 29"/>
                <a:gd name="T49" fmla="*/ 29 h 40"/>
                <a:gd name="T50" fmla="*/ 21 w 29"/>
                <a:gd name="T51" fmla="*/ 27 h 40"/>
                <a:gd name="T52" fmla="*/ 20 w 29"/>
                <a:gd name="T53" fmla="*/ 26 h 40"/>
                <a:gd name="T54" fmla="*/ 17 w 29"/>
                <a:gd name="T55" fmla="*/ 24 h 40"/>
                <a:gd name="T56" fmla="*/ 13 w 29"/>
                <a:gd name="T57" fmla="*/ 23 h 40"/>
                <a:gd name="T58" fmla="*/ 8 w 29"/>
                <a:gd name="T59" fmla="*/ 20 h 40"/>
                <a:gd name="T60" fmla="*/ 4 w 29"/>
                <a:gd name="T61" fmla="*/ 18 h 40"/>
                <a:gd name="T62" fmla="*/ 2 w 29"/>
                <a:gd name="T63" fmla="*/ 15 h 40"/>
                <a:gd name="T64" fmla="*/ 2 w 29"/>
                <a:gd name="T65" fmla="*/ 11 h 40"/>
                <a:gd name="T66" fmla="*/ 3 w 29"/>
                <a:gd name="T67" fmla="*/ 6 h 40"/>
                <a:gd name="T68" fmla="*/ 6 w 29"/>
                <a:gd name="T69" fmla="*/ 3 h 40"/>
                <a:gd name="T70" fmla="*/ 10 w 29"/>
                <a:gd name="T71" fmla="*/ 1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5" y="10"/>
                    <a:pt x="25" y="10"/>
                    <a:pt x="25" y="10"/>
                  </a:cubicBezTo>
                  <a:cubicBezTo>
                    <a:pt x="23" y="9"/>
                    <a:pt x="22" y="8"/>
                    <a:pt x="20" y="8"/>
                  </a:cubicBezTo>
                  <a:cubicBezTo>
                    <a:pt x="18" y="7"/>
                    <a:pt x="17" y="7"/>
                    <a:pt x="15" y="7"/>
                  </a:cubicBezTo>
                  <a:cubicBezTo>
                    <a:pt x="13" y="7"/>
                    <a:pt x="12" y="7"/>
                    <a:pt x="11" y="8"/>
                  </a:cubicBezTo>
                  <a:cubicBezTo>
                    <a:pt x="10" y="8"/>
                    <a:pt x="9" y="9"/>
                    <a:pt x="9" y="10"/>
                  </a:cubicBezTo>
                  <a:cubicBezTo>
                    <a:pt x="9" y="11"/>
                    <a:pt x="10" y="11"/>
                    <a:pt x="10" y="12"/>
                  </a:cubicBezTo>
                  <a:cubicBezTo>
                    <a:pt x="10" y="12"/>
                    <a:pt x="10" y="13"/>
                    <a:pt x="11" y="13"/>
                  </a:cubicBezTo>
                  <a:cubicBezTo>
                    <a:pt x="11" y="13"/>
                    <a:pt x="12" y="14"/>
                    <a:pt x="13" y="14"/>
                  </a:cubicBezTo>
                  <a:cubicBezTo>
                    <a:pt x="14" y="15"/>
                    <a:pt x="15" y="15"/>
                    <a:pt x="17" y="16"/>
                  </a:cubicBezTo>
                  <a:cubicBezTo>
                    <a:pt x="19" y="17"/>
                    <a:pt x="21" y="18"/>
                    <a:pt x="22" y="18"/>
                  </a:cubicBezTo>
                  <a:cubicBezTo>
                    <a:pt x="24" y="19"/>
                    <a:pt x="25" y="20"/>
                    <a:pt x="26" y="21"/>
                  </a:cubicBezTo>
                  <a:cubicBezTo>
                    <a:pt x="27" y="22"/>
                    <a:pt x="28" y="23"/>
                    <a:pt x="29" y="24"/>
                  </a:cubicBezTo>
                  <a:cubicBezTo>
                    <a:pt x="29" y="25"/>
                    <a:pt x="29" y="27"/>
                    <a:pt x="29" y="29"/>
                  </a:cubicBezTo>
                  <a:cubicBezTo>
                    <a:pt x="29" y="31"/>
                    <a:pt x="29" y="33"/>
                    <a:pt x="28" y="34"/>
                  </a:cubicBezTo>
                  <a:cubicBezTo>
                    <a:pt x="28" y="36"/>
                    <a:pt x="26" y="37"/>
                    <a:pt x="25" y="38"/>
                  </a:cubicBezTo>
                  <a:cubicBezTo>
                    <a:pt x="24" y="39"/>
                    <a:pt x="22" y="39"/>
                    <a:pt x="21" y="40"/>
                  </a:cubicBezTo>
                  <a:cubicBezTo>
                    <a:pt x="19" y="40"/>
                    <a:pt x="17" y="40"/>
                    <a:pt x="15" y="40"/>
                  </a:cubicBezTo>
                  <a:cubicBezTo>
                    <a:pt x="13" y="40"/>
                    <a:pt x="10" y="40"/>
                    <a:pt x="7" y="39"/>
                  </a:cubicBezTo>
                  <a:cubicBezTo>
                    <a:pt x="5" y="38"/>
                    <a:pt x="2" y="37"/>
                    <a:pt x="0" y="35"/>
                  </a:cubicBezTo>
                  <a:cubicBezTo>
                    <a:pt x="4" y="30"/>
                    <a:pt x="4" y="30"/>
                    <a:pt x="4" y="30"/>
                  </a:cubicBezTo>
                  <a:cubicBezTo>
                    <a:pt x="6" y="31"/>
                    <a:pt x="7" y="32"/>
                    <a:pt x="9" y="32"/>
                  </a:cubicBezTo>
                  <a:cubicBezTo>
                    <a:pt x="11" y="33"/>
                    <a:pt x="13" y="33"/>
                    <a:pt x="15" y="33"/>
                  </a:cubicBezTo>
                  <a:cubicBezTo>
                    <a:pt x="17" y="33"/>
                    <a:pt x="19" y="33"/>
                    <a:pt x="20" y="32"/>
                  </a:cubicBezTo>
                  <a:cubicBezTo>
                    <a:pt x="21" y="31"/>
                    <a:pt x="22" y="30"/>
                    <a:pt x="22" y="29"/>
                  </a:cubicBezTo>
                  <a:cubicBezTo>
                    <a:pt x="22" y="28"/>
                    <a:pt x="22" y="28"/>
                    <a:pt x="21" y="27"/>
                  </a:cubicBezTo>
                  <a:cubicBezTo>
                    <a:pt x="21" y="27"/>
                    <a:pt x="20" y="26"/>
                    <a:pt x="20" y="26"/>
                  </a:cubicBezTo>
                  <a:cubicBezTo>
                    <a:pt x="19" y="25"/>
                    <a:pt x="18" y="25"/>
                    <a:pt x="17" y="24"/>
                  </a:cubicBezTo>
                  <a:cubicBezTo>
                    <a:pt x="16" y="24"/>
                    <a:pt x="15" y="23"/>
                    <a:pt x="13" y="23"/>
                  </a:cubicBezTo>
                  <a:cubicBezTo>
                    <a:pt x="11" y="22"/>
                    <a:pt x="9" y="21"/>
                    <a:pt x="8" y="20"/>
                  </a:cubicBezTo>
                  <a:cubicBezTo>
                    <a:pt x="6" y="19"/>
                    <a:pt x="5" y="19"/>
                    <a:pt x="4" y="18"/>
                  </a:cubicBezTo>
                  <a:cubicBezTo>
                    <a:pt x="3" y="17"/>
                    <a:pt x="3" y="16"/>
                    <a:pt x="2" y="15"/>
                  </a:cubicBezTo>
                  <a:cubicBezTo>
                    <a:pt x="2" y="13"/>
                    <a:pt x="2" y="12"/>
                    <a:pt x="2" y="11"/>
                  </a:cubicBezTo>
                  <a:cubicBezTo>
                    <a:pt x="2" y="9"/>
                    <a:pt x="2" y="7"/>
                    <a:pt x="3" y="6"/>
                  </a:cubicBezTo>
                  <a:cubicBezTo>
                    <a:pt x="3" y="5"/>
                    <a:pt x="4" y="4"/>
                    <a:pt x="6" y="3"/>
                  </a:cubicBezTo>
                  <a:cubicBezTo>
                    <a:pt x="7" y="2"/>
                    <a:pt x="8" y="1"/>
                    <a:pt x="10" y="1"/>
                  </a:cubicBezTo>
                  <a:cubicBezTo>
                    <a:pt x="11" y="0"/>
                    <a:pt x="13" y="0"/>
                    <a:pt x="15" y="0"/>
                  </a:cubicBezTo>
                  <a:cubicBezTo>
                    <a:pt x="17" y="0"/>
                    <a:pt x="20"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3" name="Freeform 70">
              <a:extLst>
                <a:ext uri="{FF2B5EF4-FFF2-40B4-BE49-F238E27FC236}">
                  <a16:creationId xmlns:a16="http://schemas.microsoft.com/office/drawing/2014/main" id="{40CF3793-E792-4DB3-8064-4B43F4706A3D}"/>
                </a:ext>
              </a:extLst>
            </p:cNvPr>
            <p:cNvSpPr>
              <a:spLocks/>
            </p:cNvSpPr>
            <p:nvPr userDrawn="1"/>
          </p:nvSpPr>
          <p:spPr bwMode="auto">
            <a:xfrm>
              <a:off x="2723096" y="6489826"/>
              <a:ext cx="27899" cy="31387"/>
            </a:xfrm>
            <a:custGeom>
              <a:avLst/>
              <a:gdLst>
                <a:gd name="T0" fmla="*/ 11 w 11"/>
                <a:gd name="T1" fmla="*/ 6 h 12"/>
                <a:gd name="T2" fmla="*/ 11 w 11"/>
                <a:gd name="T3" fmla="*/ 9 h 12"/>
                <a:gd name="T4" fmla="*/ 10 w 11"/>
                <a:gd name="T5" fmla="*/ 10 h 12"/>
                <a:gd name="T6" fmla="*/ 8 w 11"/>
                <a:gd name="T7" fmla="*/ 12 h 12"/>
                <a:gd name="T8" fmla="*/ 6 w 11"/>
                <a:gd name="T9" fmla="*/ 12 h 12"/>
                <a:gd name="T10" fmla="*/ 3 w 11"/>
                <a:gd name="T11" fmla="*/ 12 h 12"/>
                <a:gd name="T12" fmla="*/ 1 w 11"/>
                <a:gd name="T13" fmla="*/ 10 h 12"/>
                <a:gd name="T14" fmla="*/ 0 w 11"/>
                <a:gd name="T15" fmla="*/ 9 h 12"/>
                <a:gd name="T16" fmla="*/ 0 w 11"/>
                <a:gd name="T17" fmla="*/ 6 h 12"/>
                <a:gd name="T18" fmla="*/ 0 w 11"/>
                <a:gd name="T19" fmla="*/ 4 h 12"/>
                <a:gd name="T20" fmla="*/ 1 w 11"/>
                <a:gd name="T21" fmla="*/ 2 h 12"/>
                <a:gd name="T22" fmla="*/ 3 w 11"/>
                <a:gd name="T23" fmla="*/ 1 h 12"/>
                <a:gd name="T24" fmla="*/ 6 w 11"/>
                <a:gd name="T25" fmla="*/ 0 h 12"/>
                <a:gd name="T26" fmla="*/ 8 w 11"/>
                <a:gd name="T27" fmla="*/ 1 h 12"/>
                <a:gd name="T28" fmla="*/ 10 w 11"/>
                <a:gd name="T29" fmla="*/ 2 h 12"/>
                <a:gd name="T30" fmla="*/ 11 w 11"/>
                <a:gd name="T31" fmla="*/ 4 h 12"/>
                <a:gd name="T32" fmla="*/ 11 w 11"/>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2">
                  <a:moveTo>
                    <a:pt x="11" y="6"/>
                  </a:moveTo>
                  <a:cubicBezTo>
                    <a:pt x="11" y="7"/>
                    <a:pt x="11" y="8"/>
                    <a:pt x="11" y="9"/>
                  </a:cubicBezTo>
                  <a:cubicBezTo>
                    <a:pt x="11" y="9"/>
                    <a:pt x="10" y="10"/>
                    <a:pt x="10" y="10"/>
                  </a:cubicBezTo>
                  <a:cubicBezTo>
                    <a:pt x="9" y="11"/>
                    <a:pt x="9" y="11"/>
                    <a:pt x="8" y="12"/>
                  </a:cubicBezTo>
                  <a:cubicBezTo>
                    <a:pt x="7" y="12"/>
                    <a:pt x="6" y="12"/>
                    <a:pt x="6" y="12"/>
                  </a:cubicBezTo>
                  <a:cubicBezTo>
                    <a:pt x="5" y="12"/>
                    <a:pt x="4" y="12"/>
                    <a:pt x="3" y="12"/>
                  </a:cubicBezTo>
                  <a:cubicBezTo>
                    <a:pt x="3" y="11"/>
                    <a:pt x="2" y="11"/>
                    <a:pt x="1" y="10"/>
                  </a:cubicBezTo>
                  <a:cubicBezTo>
                    <a:pt x="1" y="10"/>
                    <a:pt x="1" y="9"/>
                    <a:pt x="0" y="9"/>
                  </a:cubicBezTo>
                  <a:cubicBezTo>
                    <a:pt x="0" y="8"/>
                    <a:pt x="0" y="7"/>
                    <a:pt x="0" y="6"/>
                  </a:cubicBezTo>
                  <a:cubicBezTo>
                    <a:pt x="0" y="6"/>
                    <a:pt x="0" y="5"/>
                    <a:pt x="0" y="4"/>
                  </a:cubicBezTo>
                  <a:cubicBezTo>
                    <a:pt x="1" y="3"/>
                    <a:pt x="1" y="3"/>
                    <a:pt x="1" y="2"/>
                  </a:cubicBezTo>
                  <a:cubicBezTo>
                    <a:pt x="2" y="2"/>
                    <a:pt x="3" y="1"/>
                    <a:pt x="3" y="1"/>
                  </a:cubicBezTo>
                  <a:cubicBezTo>
                    <a:pt x="4" y="1"/>
                    <a:pt x="5" y="0"/>
                    <a:pt x="6" y="0"/>
                  </a:cubicBezTo>
                  <a:cubicBezTo>
                    <a:pt x="6" y="0"/>
                    <a:pt x="7" y="1"/>
                    <a:pt x="8" y="1"/>
                  </a:cubicBezTo>
                  <a:cubicBezTo>
                    <a:pt x="9" y="1"/>
                    <a:pt x="9" y="2"/>
                    <a:pt x="10" y="2"/>
                  </a:cubicBezTo>
                  <a:cubicBezTo>
                    <a:pt x="10" y="3"/>
                    <a:pt x="11" y="3"/>
                    <a:pt x="11" y="4"/>
                  </a:cubicBezTo>
                  <a:cubicBezTo>
                    <a:pt x="11" y="5"/>
                    <a:pt x="11" y="6"/>
                    <a:pt x="11"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grpSp>
      <p:sp>
        <p:nvSpPr>
          <p:cNvPr id="18" name="Title 1"/>
          <p:cNvSpPr>
            <a:spLocks noGrp="1"/>
          </p:cNvSpPr>
          <p:nvPr userDrawn="1">
            <p:ph type="ctrTitle"/>
          </p:nvPr>
        </p:nvSpPr>
        <p:spPr>
          <a:xfrm>
            <a:off x="944880" y="2158329"/>
            <a:ext cx="4783882" cy="860400"/>
          </a:xfrm>
          <a:prstGeom prst="rect">
            <a:avLst/>
          </a:prstGeom>
        </p:spPr>
        <p:txBody>
          <a:bodyPr/>
          <a:lstStyle>
            <a:lvl1pPr>
              <a:defRPr sz="3000" b="0">
                <a:solidFill>
                  <a:schemeClr val="bg1"/>
                </a:solidFill>
                <a:latin typeface="EYInterstate Light" panose="02000506000000020004" pitchFamily="2" charset="0"/>
                <a:cs typeface="Arial" pitchFamily="34" charset="0"/>
              </a:defRPr>
            </a:lvl1pPr>
          </a:lstStyle>
          <a:p>
            <a:r>
              <a:rPr lang="en-US" dirty="0"/>
              <a:t>Click to edit Master title style</a:t>
            </a:r>
            <a:endParaRPr lang="en-GB" dirty="0"/>
          </a:p>
        </p:txBody>
      </p:sp>
      <p:sp>
        <p:nvSpPr>
          <p:cNvPr id="19" name="Subtitle 2"/>
          <p:cNvSpPr>
            <a:spLocks noGrp="1"/>
          </p:cNvSpPr>
          <p:nvPr userDrawn="1">
            <p:ph type="subTitle" idx="1"/>
          </p:nvPr>
        </p:nvSpPr>
        <p:spPr>
          <a:xfrm>
            <a:off x="945072" y="3200329"/>
            <a:ext cx="4808028" cy="645742"/>
          </a:xfrm>
          <a:prstGeom prst="rect">
            <a:avLst/>
          </a:prstGeom>
        </p:spPr>
        <p:txBody>
          <a:bodyPr/>
          <a:lstStyle>
            <a:lvl1pPr marL="0" indent="0" algn="l">
              <a:buNone/>
              <a:defRPr sz="2000">
                <a:solidFill>
                  <a:schemeClr val="bg1"/>
                </a:solidFill>
                <a:latin typeface="EYInterstate Light" panose="02000506000000020004" pitchFamily="2" charset="0"/>
                <a:cs typeface="Arial" pitchFamily="34" charset="0"/>
              </a:defRPr>
            </a:lvl1pPr>
            <a:lvl2pPr marL="0" indent="0" algn="l">
              <a:buNone/>
              <a:defRPr sz="1600">
                <a:solidFill>
                  <a:schemeClr val="tx1">
                    <a:lumMod val="75000"/>
                    <a:lumOff val="2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sp>
        <p:nvSpPr>
          <p:cNvPr id="3" name="Freeform: Shape 2">
            <a:extLst>
              <a:ext uri="{FF2B5EF4-FFF2-40B4-BE49-F238E27FC236}">
                <a16:creationId xmlns:a16="http://schemas.microsoft.com/office/drawing/2014/main" id="{44A731D0-020D-4D8E-955D-2354AF0FE452}"/>
              </a:ext>
            </a:extLst>
          </p:cNvPr>
          <p:cNvSpPr/>
          <p:nvPr userDrawn="1"/>
        </p:nvSpPr>
        <p:spPr>
          <a:xfrm>
            <a:off x="489366" y="723658"/>
            <a:ext cx="5680945" cy="3452894"/>
          </a:xfrm>
          <a:custGeom>
            <a:avLst/>
            <a:gdLst>
              <a:gd name="connsiteX0" fmla="*/ 8749 w 5680945"/>
              <a:gd name="connsiteY0" fmla="*/ 1021520 h 3452894"/>
              <a:gd name="connsiteX1" fmla="*/ 8749 w 5680945"/>
              <a:gd name="connsiteY1" fmla="*/ 3164181 h 3452894"/>
              <a:gd name="connsiteX2" fmla="*/ 151414 w 5680945"/>
              <a:gd name="connsiteY2" fmla="*/ 3164181 h 3452894"/>
              <a:gd name="connsiteX3" fmla="*/ 151414 w 5680945"/>
              <a:gd name="connsiteY3" fmla="*/ 1140155 h 3452894"/>
              <a:gd name="connsiteX4" fmla="*/ 5534897 w 5680945"/>
              <a:gd name="connsiteY4" fmla="*/ 179294 h 3452894"/>
              <a:gd name="connsiteX5" fmla="*/ 5534897 w 5680945"/>
              <a:gd name="connsiteY5" fmla="*/ 3306846 h 3452894"/>
              <a:gd name="connsiteX6" fmla="*/ 864624 w 5680945"/>
              <a:gd name="connsiteY6" fmla="*/ 3306846 h 3452894"/>
              <a:gd name="connsiteX7" fmla="*/ 864624 w 5680945"/>
              <a:gd name="connsiteY7" fmla="*/ 3449395 h 3452894"/>
              <a:gd name="connsiteX8" fmla="*/ 5677562 w 5680945"/>
              <a:gd name="connsiteY8" fmla="*/ 3449395 h 3452894"/>
              <a:gd name="connsiteX9" fmla="*/ 5677562 w 5680945"/>
              <a:gd name="connsiteY9" fmla="*/ 8749 h 3452894"/>
              <a:gd name="connsiteX10" fmla="*/ 8749 w 5680945"/>
              <a:gd name="connsiteY10" fmla="*/ 1021520 h 345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80945" h="3452894">
                <a:moveTo>
                  <a:pt x="8749" y="1021520"/>
                </a:moveTo>
                <a:lnTo>
                  <a:pt x="8749" y="3164181"/>
                </a:lnTo>
                <a:lnTo>
                  <a:pt x="151414" y="3164181"/>
                </a:lnTo>
                <a:lnTo>
                  <a:pt x="151414" y="1140155"/>
                </a:lnTo>
                <a:lnTo>
                  <a:pt x="5534897" y="179294"/>
                </a:lnTo>
                <a:lnTo>
                  <a:pt x="5534897" y="3306846"/>
                </a:lnTo>
                <a:lnTo>
                  <a:pt x="864624" y="3306846"/>
                </a:lnTo>
                <a:lnTo>
                  <a:pt x="864624" y="3449395"/>
                </a:lnTo>
                <a:lnTo>
                  <a:pt x="5677562" y="3449395"/>
                </a:lnTo>
                <a:lnTo>
                  <a:pt x="5677562" y="8749"/>
                </a:lnTo>
                <a:lnTo>
                  <a:pt x="8749" y="1021520"/>
                </a:lnTo>
                <a:close/>
              </a:path>
            </a:pathLst>
          </a:custGeom>
          <a:solidFill>
            <a:schemeClr val="tx2"/>
          </a:solidFill>
          <a:ln w="9525" cap="flat">
            <a:noFill/>
            <a:prstDash val="solid"/>
            <a:miter/>
          </a:ln>
        </p:spPr>
        <p:txBody>
          <a:bodyPr rtlCol="0" anchor="ctr"/>
          <a:lstStyle/>
          <a:p>
            <a:endParaRPr lang="en-IN"/>
          </a:p>
        </p:txBody>
      </p:sp>
      <p:sp>
        <p:nvSpPr>
          <p:cNvPr id="4" name="Freeform: Shape 3">
            <a:extLst>
              <a:ext uri="{FF2B5EF4-FFF2-40B4-BE49-F238E27FC236}">
                <a16:creationId xmlns:a16="http://schemas.microsoft.com/office/drawing/2014/main" id="{15324C54-B75E-4AC0-90C2-FA558C7716F7}"/>
              </a:ext>
            </a:extLst>
          </p:cNvPr>
          <p:cNvSpPr/>
          <p:nvPr/>
        </p:nvSpPr>
        <p:spPr>
          <a:xfrm>
            <a:off x="489366" y="4021755"/>
            <a:ext cx="151647"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a:p>
        </p:txBody>
      </p:sp>
      <p:sp>
        <p:nvSpPr>
          <p:cNvPr id="5" name="Freeform: Shape 4">
            <a:extLst>
              <a:ext uri="{FF2B5EF4-FFF2-40B4-BE49-F238E27FC236}">
                <a16:creationId xmlns:a16="http://schemas.microsoft.com/office/drawing/2014/main" id="{CAA95478-C099-485F-AD95-A617656C6C7C}"/>
              </a:ext>
            </a:extLst>
          </p:cNvPr>
          <p:cNvSpPr/>
          <p:nvPr/>
        </p:nvSpPr>
        <p:spPr>
          <a:xfrm>
            <a:off x="774697" y="4021755"/>
            <a:ext cx="151647"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a:p>
        </p:txBody>
      </p:sp>
      <p:sp>
        <p:nvSpPr>
          <p:cNvPr id="6" name="Freeform: Shape 5">
            <a:extLst>
              <a:ext uri="{FF2B5EF4-FFF2-40B4-BE49-F238E27FC236}">
                <a16:creationId xmlns:a16="http://schemas.microsoft.com/office/drawing/2014/main" id="{D65680A1-86D1-44C2-AA38-0DF5735F1F26}"/>
              </a:ext>
            </a:extLst>
          </p:cNvPr>
          <p:cNvSpPr/>
          <p:nvPr/>
        </p:nvSpPr>
        <p:spPr>
          <a:xfrm>
            <a:off x="1059910" y="4021755"/>
            <a:ext cx="151647"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a:p>
        </p:txBody>
      </p:sp>
      <p:grpSp>
        <p:nvGrpSpPr>
          <p:cNvPr id="76" name="Group 4">
            <a:extLst>
              <a:ext uri="{FF2B5EF4-FFF2-40B4-BE49-F238E27FC236}">
                <a16:creationId xmlns:a16="http://schemas.microsoft.com/office/drawing/2014/main" id="{9D60B6B0-F7ED-4B9F-A77C-632AC4EA661D}"/>
              </a:ext>
            </a:extLst>
          </p:cNvPr>
          <p:cNvGrpSpPr>
            <a:grpSpLocks noChangeAspect="1"/>
          </p:cNvGrpSpPr>
          <p:nvPr userDrawn="1"/>
        </p:nvGrpSpPr>
        <p:grpSpPr bwMode="auto">
          <a:xfrm>
            <a:off x="10364788" y="4960938"/>
            <a:ext cx="1225550" cy="1435100"/>
            <a:chOff x="6529" y="3125"/>
            <a:chExt cx="772" cy="904"/>
          </a:xfrm>
        </p:grpSpPr>
        <p:sp>
          <p:nvSpPr>
            <p:cNvPr id="77" name="Freeform 5">
              <a:extLst>
                <a:ext uri="{FF2B5EF4-FFF2-40B4-BE49-F238E27FC236}">
                  <a16:creationId xmlns:a16="http://schemas.microsoft.com/office/drawing/2014/main" id="{CC1B45B9-64DF-4C5B-9711-FA69AD537071}"/>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78" name="Freeform 6">
              <a:extLst>
                <a:ext uri="{FF2B5EF4-FFF2-40B4-BE49-F238E27FC236}">
                  <a16:creationId xmlns:a16="http://schemas.microsoft.com/office/drawing/2014/main" id="{BA55CB73-EE25-43B6-9720-855E16C4B153}"/>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spTree>
    <p:extLst>
      <p:ext uri="{BB962C8B-B14F-4D97-AF65-F5344CB8AC3E}">
        <p14:creationId xmlns:p14="http://schemas.microsoft.com/office/powerpoint/2010/main" val="1761285936"/>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Approved question tall">
    <p:spTree>
      <p:nvGrpSpPr>
        <p:cNvPr id="1" name=""/>
        <p:cNvGrpSpPr/>
        <p:nvPr/>
      </p:nvGrpSpPr>
      <p:grpSpPr>
        <a:xfrm>
          <a:off x="0" y="0"/>
          <a:ext cx="0" cy="0"/>
          <a:chOff x="0" y="0"/>
          <a:chExt cx="0" cy="0"/>
        </a:xfrm>
      </p:grpSpPr>
      <p:grpSp>
        <p:nvGrpSpPr>
          <p:cNvPr id="186" name="Group 185">
            <a:extLst>
              <a:ext uri="{FF2B5EF4-FFF2-40B4-BE49-F238E27FC236}">
                <a16:creationId xmlns:a16="http://schemas.microsoft.com/office/drawing/2014/main" id="{9CDE954B-B280-441B-9B2D-3DC58AAE3926}"/>
              </a:ext>
            </a:extLst>
          </p:cNvPr>
          <p:cNvGrpSpPr/>
          <p:nvPr userDrawn="1"/>
        </p:nvGrpSpPr>
        <p:grpSpPr>
          <a:xfrm>
            <a:off x="498115" y="5826612"/>
            <a:ext cx="3878023" cy="570195"/>
            <a:chOff x="498115" y="5951018"/>
            <a:chExt cx="3878023" cy="570195"/>
          </a:xfrm>
        </p:grpSpPr>
        <p:sp>
          <p:nvSpPr>
            <p:cNvPr id="187" name="Rectangle 186">
              <a:extLst>
                <a:ext uri="{FF2B5EF4-FFF2-40B4-BE49-F238E27FC236}">
                  <a16:creationId xmlns:a16="http://schemas.microsoft.com/office/drawing/2014/main" id="{93D8FAC8-9530-49D4-8284-D35D1B1509D3}"/>
                </a:ext>
              </a:extLst>
            </p:cNvPr>
            <p:cNvSpPr>
              <a:spLocks noChangeArrowheads="1"/>
            </p:cNvSpPr>
            <p:nvPr userDrawn="1"/>
          </p:nvSpPr>
          <p:spPr bwMode="auto">
            <a:xfrm>
              <a:off x="498115"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88" name="Rectangle 6">
              <a:extLst>
                <a:ext uri="{FF2B5EF4-FFF2-40B4-BE49-F238E27FC236}">
                  <a16:creationId xmlns:a16="http://schemas.microsoft.com/office/drawing/2014/main" id="{FD924F44-93C1-4254-B594-53DB14FD995E}"/>
                </a:ext>
              </a:extLst>
            </p:cNvPr>
            <p:cNvSpPr>
              <a:spLocks noChangeArrowheads="1"/>
            </p:cNvSpPr>
            <p:nvPr userDrawn="1"/>
          </p:nvSpPr>
          <p:spPr bwMode="auto">
            <a:xfrm>
              <a:off x="69341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89" name="Rectangle 7">
              <a:extLst>
                <a:ext uri="{FF2B5EF4-FFF2-40B4-BE49-F238E27FC236}">
                  <a16:creationId xmlns:a16="http://schemas.microsoft.com/office/drawing/2014/main" id="{2A2DA425-7935-45A1-B63F-2D14CF8D5F9C}"/>
                </a:ext>
              </a:extLst>
            </p:cNvPr>
            <p:cNvSpPr>
              <a:spLocks noChangeArrowheads="1"/>
            </p:cNvSpPr>
            <p:nvPr userDrawn="1"/>
          </p:nvSpPr>
          <p:spPr bwMode="auto">
            <a:xfrm>
              <a:off x="89045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90" name="Freeform 8">
              <a:extLst>
                <a:ext uri="{FF2B5EF4-FFF2-40B4-BE49-F238E27FC236}">
                  <a16:creationId xmlns:a16="http://schemas.microsoft.com/office/drawing/2014/main" id="{91EFF75E-13E7-4E35-B108-D9FD5E9C802C}"/>
                </a:ext>
              </a:extLst>
            </p:cNvPr>
            <p:cNvSpPr>
              <a:spLocks/>
            </p:cNvSpPr>
            <p:nvPr userDrawn="1"/>
          </p:nvSpPr>
          <p:spPr bwMode="auto">
            <a:xfrm>
              <a:off x="498115" y="6181188"/>
              <a:ext cx="94161" cy="130778"/>
            </a:xfrm>
            <a:custGeom>
              <a:avLst/>
              <a:gdLst>
                <a:gd name="T0" fmla="*/ 32 w 54"/>
                <a:gd name="T1" fmla="*/ 11 h 75"/>
                <a:gd name="T2" fmla="*/ 32 w 54"/>
                <a:gd name="T3" fmla="*/ 75 h 75"/>
                <a:gd name="T4" fmla="*/ 22 w 54"/>
                <a:gd name="T5" fmla="*/ 75 h 75"/>
                <a:gd name="T6" fmla="*/ 22 w 54"/>
                <a:gd name="T7" fmla="*/ 11 h 75"/>
                <a:gd name="T8" fmla="*/ 0 w 54"/>
                <a:gd name="T9" fmla="*/ 11 h 75"/>
                <a:gd name="T10" fmla="*/ 0 w 54"/>
                <a:gd name="T11" fmla="*/ 0 h 75"/>
                <a:gd name="T12" fmla="*/ 54 w 54"/>
                <a:gd name="T13" fmla="*/ 0 h 75"/>
                <a:gd name="T14" fmla="*/ 54 w 54"/>
                <a:gd name="T15" fmla="*/ 11 h 75"/>
                <a:gd name="T16" fmla="*/ 32 w 54"/>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1"/>
                  </a:moveTo>
                  <a:lnTo>
                    <a:pt x="32" y="75"/>
                  </a:lnTo>
                  <a:lnTo>
                    <a:pt x="22" y="75"/>
                  </a:lnTo>
                  <a:lnTo>
                    <a:pt x="22" y="11"/>
                  </a:lnTo>
                  <a:lnTo>
                    <a:pt x="0" y="11"/>
                  </a:lnTo>
                  <a:lnTo>
                    <a:pt x="0" y="0"/>
                  </a:lnTo>
                  <a:lnTo>
                    <a:pt x="54" y="0"/>
                  </a:lnTo>
                  <a:lnTo>
                    <a:pt x="54" y="11"/>
                  </a:lnTo>
                  <a:lnTo>
                    <a:pt x="32"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1" name="Freeform 9">
              <a:extLst>
                <a:ext uri="{FF2B5EF4-FFF2-40B4-BE49-F238E27FC236}">
                  <a16:creationId xmlns:a16="http://schemas.microsoft.com/office/drawing/2014/main" id="{4411951F-E009-4FE7-B2EC-47771CA8E178}"/>
                </a:ext>
              </a:extLst>
            </p:cNvPr>
            <p:cNvSpPr>
              <a:spLocks/>
            </p:cNvSpPr>
            <p:nvPr userDrawn="1"/>
          </p:nvSpPr>
          <p:spPr bwMode="auto">
            <a:xfrm>
              <a:off x="609713" y="6174213"/>
              <a:ext cx="78468"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2" name="Freeform 10">
              <a:extLst>
                <a:ext uri="{FF2B5EF4-FFF2-40B4-BE49-F238E27FC236}">
                  <a16:creationId xmlns:a16="http://schemas.microsoft.com/office/drawing/2014/main" id="{B28EE49C-5F5A-49C6-AEB8-6D12DDF344ED}"/>
                </a:ext>
              </a:extLst>
            </p:cNvPr>
            <p:cNvSpPr>
              <a:spLocks noEditPoints="1"/>
            </p:cNvSpPr>
            <p:nvPr userDrawn="1"/>
          </p:nvSpPr>
          <p:spPr bwMode="auto">
            <a:xfrm>
              <a:off x="705618" y="6212575"/>
              <a:ext cx="85443"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3" name="Freeform 11">
              <a:extLst>
                <a:ext uri="{FF2B5EF4-FFF2-40B4-BE49-F238E27FC236}">
                  <a16:creationId xmlns:a16="http://schemas.microsoft.com/office/drawing/2014/main" id="{6E2B7D76-D660-491F-8B04-169C6F138B0A}"/>
                </a:ext>
              </a:extLst>
            </p:cNvPr>
            <p:cNvSpPr>
              <a:spLocks noEditPoints="1"/>
            </p:cNvSpPr>
            <p:nvPr userDrawn="1"/>
          </p:nvSpPr>
          <p:spPr bwMode="auto">
            <a:xfrm>
              <a:off x="857320" y="6174213"/>
              <a:ext cx="83698" cy="139497"/>
            </a:xfrm>
            <a:custGeom>
              <a:avLst/>
              <a:gdLst>
                <a:gd name="T0" fmla="*/ 33 w 33"/>
                <a:gd name="T1" fmla="*/ 35 h 55"/>
                <a:gd name="T2" fmla="*/ 31 w 33"/>
                <a:gd name="T3" fmla="*/ 44 h 55"/>
                <a:gd name="T4" fmla="*/ 28 w 33"/>
                <a:gd name="T5" fmla="*/ 50 h 55"/>
                <a:gd name="T6" fmla="*/ 23 w 33"/>
                <a:gd name="T7" fmla="*/ 53 h 55"/>
                <a:gd name="T8" fmla="*/ 17 w 33"/>
                <a:gd name="T9" fmla="*/ 55 h 55"/>
                <a:gd name="T10" fmla="*/ 12 w 33"/>
                <a:gd name="T11" fmla="*/ 53 h 55"/>
                <a:gd name="T12" fmla="*/ 8 w 33"/>
                <a:gd name="T13" fmla="*/ 50 h 55"/>
                <a:gd name="T14" fmla="*/ 8 w 33"/>
                <a:gd name="T15" fmla="*/ 54 h 55"/>
                <a:gd name="T16" fmla="*/ 0 w 33"/>
                <a:gd name="T17" fmla="*/ 54 h 55"/>
                <a:gd name="T18" fmla="*/ 0 w 33"/>
                <a:gd name="T19" fmla="*/ 4 h 55"/>
                <a:gd name="T20" fmla="*/ 8 w 33"/>
                <a:gd name="T21" fmla="*/ 0 h 55"/>
                <a:gd name="T22" fmla="*/ 8 w 33"/>
                <a:gd name="T23" fmla="*/ 19 h 55"/>
                <a:gd name="T24" fmla="*/ 10 w 33"/>
                <a:gd name="T25" fmla="*/ 17 h 55"/>
                <a:gd name="T26" fmla="*/ 12 w 33"/>
                <a:gd name="T27" fmla="*/ 16 h 55"/>
                <a:gd name="T28" fmla="*/ 14 w 33"/>
                <a:gd name="T29" fmla="*/ 15 h 55"/>
                <a:gd name="T30" fmla="*/ 18 w 33"/>
                <a:gd name="T31" fmla="*/ 15 h 55"/>
                <a:gd name="T32" fmla="*/ 24 w 33"/>
                <a:gd name="T33" fmla="*/ 16 h 55"/>
                <a:gd name="T34" fmla="*/ 28 w 33"/>
                <a:gd name="T35" fmla="*/ 19 h 55"/>
                <a:gd name="T36" fmla="*/ 31 w 33"/>
                <a:gd name="T37" fmla="*/ 26 h 55"/>
                <a:gd name="T38" fmla="*/ 33 w 33"/>
                <a:gd name="T39" fmla="*/ 35 h 55"/>
                <a:gd name="T40" fmla="*/ 25 w 33"/>
                <a:gd name="T41" fmla="*/ 35 h 55"/>
                <a:gd name="T42" fmla="*/ 23 w 33"/>
                <a:gd name="T43" fmla="*/ 25 h 55"/>
                <a:gd name="T44" fmla="*/ 16 w 33"/>
                <a:gd name="T45" fmla="*/ 22 h 55"/>
                <a:gd name="T46" fmla="*/ 14 w 33"/>
                <a:gd name="T47" fmla="*/ 22 h 55"/>
                <a:gd name="T48" fmla="*/ 11 w 33"/>
                <a:gd name="T49" fmla="*/ 23 h 55"/>
                <a:gd name="T50" fmla="*/ 9 w 33"/>
                <a:gd name="T51" fmla="*/ 25 h 55"/>
                <a:gd name="T52" fmla="*/ 8 w 33"/>
                <a:gd name="T53" fmla="*/ 26 h 55"/>
                <a:gd name="T54" fmla="*/ 8 w 33"/>
                <a:gd name="T55" fmla="*/ 43 h 55"/>
                <a:gd name="T56" fmla="*/ 9 w 33"/>
                <a:gd name="T57" fmla="*/ 44 h 55"/>
                <a:gd name="T58" fmla="*/ 11 w 33"/>
                <a:gd name="T59" fmla="*/ 46 h 55"/>
                <a:gd name="T60" fmla="*/ 14 w 33"/>
                <a:gd name="T61" fmla="*/ 47 h 55"/>
                <a:gd name="T62" fmla="*/ 17 w 33"/>
                <a:gd name="T63" fmla="*/ 48 h 55"/>
                <a:gd name="T64" fmla="*/ 23 w 33"/>
                <a:gd name="T65" fmla="*/ 45 h 55"/>
                <a:gd name="T66" fmla="*/ 25 w 33"/>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5">
                  <a:moveTo>
                    <a:pt x="33" y="35"/>
                  </a:moveTo>
                  <a:cubicBezTo>
                    <a:pt x="33" y="38"/>
                    <a:pt x="32" y="41"/>
                    <a:pt x="31" y="44"/>
                  </a:cubicBezTo>
                  <a:cubicBezTo>
                    <a:pt x="30" y="46"/>
                    <a:pt x="29" y="48"/>
                    <a:pt x="28" y="50"/>
                  </a:cubicBezTo>
                  <a:cubicBezTo>
                    <a:pt x="27" y="51"/>
                    <a:pt x="25" y="53"/>
                    <a:pt x="23" y="53"/>
                  </a:cubicBezTo>
                  <a:cubicBezTo>
                    <a:pt x="21" y="54"/>
                    <a:pt x="19" y="55"/>
                    <a:pt x="17" y="55"/>
                  </a:cubicBezTo>
                  <a:cubicBezTo>
                    <a:pt x="16" y="55"/>
                    <a:pt x="14" y="54"/>
                    <a:pt x="12" y="53"/>
                  </a:cubicBezTo>
                  <a:cubicBezTo>
                    <a:pt x="10" y="52"/>
                    <a:pt x="9" y="51"/>
                    <a:pt x="8" y="50"/>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9" y="18"/>
                    <a:pt x="9" y="18"/>
                    <a:pt x="10" y="17"/>
                  </a:cubicBezTo>
                  <a:cubicBezTo>
                    <a:pt x="11" y="17"/>
                    <a:pt x="11" y="16"/>
                    <a:pt x="12" y="16"/>
                  </a:cubicBezTo>
                  <a:cubicBezTo>
                    <a:pt x="13" y="16"/>
                    <a:pt x="13" y="15"/>
                    <a:pt x="14" y="15"/>
                  </a:cubicBezTo>
                  <a:cubicBezTo>
                    <a:pt x="15" y="15"/>
                    <a:pt x="16" y="15"/>
                    <a:pt x="18" y="15"/>
                  </a:cubicBezTo>
                  <a:cubicBezTo>
                    <a:pt x="20" y="15"/>
                    <a:pt x="22" y="15"/>
                    <a:pt x="24" y="16"/>
                  </a:cubicBezTo>
                  <a:cubicBezTo>
                    <a:pt x="25" y="16"/>
                    <a:pt x="27" y="18"/>
                    <a:pt x="28" y="19"/>
                  </a:cubicBezTo>
                  <a:cubicBezTo>
                    <a:pt x="30" y="21"/>
                    <a:pt x="31" y="23"/>
                    <a:pt x="31" y="26"/>
                  </a:cubicBezTo>
                  <a:cubicBezTo>
                    <a:pt x="32" y="28"/>
                    <a:pt x="33" y="32"/>
                    <a:pt x="33" y="35"/>
                  </a:cubicBezTo>
                  <a:close/>
                  <a:moveTo>
                    <a:pt x="25" y="35"/>
                  </a:moveTo>
                  <a:cubicBezTo>
                    <a:pt x="25" y="31"/>
                    <a:pt x="24" y="27"/>
                    <a:pt x="23" y="25"/>
                  </a:cubicBezTo>
                  <a:cubicBezTo>
                    <a:pt x="21" y="23"/>
                    <a:pt x="19" y="22"/>
                    <a:pt x="16" y="22"/>
                  </a:cubicBezTo>
                  <a:cubicBezTo>
                    <a:pt x="15" y="22"/>
                    <a:pt x="15" y="22"/>
                    <a:pt x="14" y="22"/>
                  </a:cubicBezTo>
                  <a:cubicBezTo>
                    <a:pt x="13" y="22"/>
                    <a:pt x="12" y="23"/>
                    <a:pt x="11" y="23"/>
                  </a:cubicBezTo>
                  <a:cubicBezTo>
                    <a:pt x="11" y="23"/>
                    <a:pt x="10" y="24"/>
                    <a:pt x="9" y="25"/>
                  </a:cubicBezTo>
                  <a:cubicBezTo>
                    <a:pt x="9" y="25"/>
                    <a:pt x="8" y="26"/>
                    <a:pt x="8" y="26"/>
                  </a:cubicBezTo>
                  <a:cubicBezTo>
                    <a:pt x="8" y="43"/>
                    <a:pt x="8" y="43"/>
                    <a:pt x="8" y="43"/>
                  </a:cubicBezTo>
                  <a:cubicBezTo>
                    <a:pt x="8" y="43"/>
                    <a:pt x="9" y="44"/>
                    <a:pt x="9" y="44"/>
                  </a:cubicBezTo>
                  <a:cubicBezTo>
                    <a:pt x="10" y="45"/>
                    <a:pt x="11" y="45"/>
                    <a:pt x="11" y="46"/>
                  </a:cubicBezTo>
                  <a:cubicBezTo>
                    <a:pt x="12" y="46"/>
                    <a:pt x="13" y="47"/>
                    <a:pt x="14" y="47"/>
                  </a:cubicBezTo>
                  <a:cubicBezTo>
                    <a:pt x="15" y="47"/>
                    <a:pt x="16" y="48"/>
                    <a:pt x="17"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4" name="Freeform 12">
              <a:extLst>
                <a:ext uri="{FF2B5EF4-FFF2-40B4-BE49-F238E27FC236}">
                  <a16:creationId xmlns:a16="http://schemas.microsoft.com/office/drawing/2014/main" id="{41BE51DE-402B-48B5-99C8-D8BB9A32DF35}"/>
                </a:ext>
              </a:extLst>
            </p:cNvPr>
            <p:cNvSpPr>
              <a:spLocks noEditPoints="1"/>
            </p:cNvSpPr>
            <p:nvPr userDrawn="1"/>
          </p:nvSpPr>
          <p:spPr bwMode="auto">
            <a:xfrm>
              <a:off x="956713"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1" y="32"/>
                    <a:pt x="21" y="32"/>
                  </a:cubicBezTo>
                  <a:cubicBezTo>
                    <a:pt x="22" y="32"/>
                    <a:pt x="22"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8"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5" name="Freeform 13">
              <a:extLst>
                <a:ext uri="{FF2B5EF4-FFF2-40B4-BE49-F238E27FC236}">
                  <a16:creationId xmlns:a16="http://schemas.microsoft.com/office/drawing/2014/main" id="{8D5E878B-8859-44FA-A69D-DCE630AAB0DC}"/>
                </a:ext>
              </a:extLst>
            </p:cNvPr>
            <p:cNvSpPr>
              <a:spLocks/>
            </p:cNvSpPr>
            <p:nvPr userDrawn="1"/>
          </p:nvSpPr>
          <p:spPr bwMode="auto">
            <a:xfrm>
              <a:off x="1050873" y="6174213"/>
              <a:ext cx="55799" cy="139497"/>
            </a:xfrm>
            <a:custGeom>
              <a:avLst/>
              <a:gdLst>
                <a:gd name="T0" fmla="*/ 21 w 22"/>
                <a:gd name="T1" fmla="*/ 53 h 55"/>
                <a:gd name="T2" fmla="*/ 18 w 22"/>
                <a:gd name="T3" fmla="*/ 54 h 55"/>
                <a:gd name="T4" fmla="*/ 14 w 22"/>
                <a:gd name="T5" fmla="*/ 55 h 55"/>
                <a:gd name="T6" fmla="*/ 11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2" y="54"/>
                    <a:pt x="11" y="54"/>
                  </a:cubicBezTo>
                  <a:cubicBezTo>
                    <a:pt x="10" y="54"/>
                    <a:pt x="9" y="53"/>
                    <a:pt x="8" y="52"/>
                  </a:cubicBezTo>
                  <a:cubicBezTo>
                    <a:pt x="7" y="51"/>
                    <a:pt x="6" y="50"/>
                    <a:pt x="6" y="49"/>
                  </a:cubicBezTo>
                  <a:cubicBezTo>
                    <a:pt x="6"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2"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6" name="Freeform 14">
              <a:extLst>
                <a:ext uri="{FF2B5EF4-FFF2-40B4-BE49-F238E27FC236}">
                  <a16:creationId xmlns:a16="http://schemas.microsoft.com/office/drawing/2014/main" id="{08D55808-ECDC-4E9B-84ED-7301E9E716C2}"/>
                </a:ext>
              </a:extLst>
            </p:cNvPr>
            <p:cNvSpPr>
              <a:spLocks/>
            </p:cNvSpPr>
            <p:nvPr userDrawn="1"/>
          </p:nvSpPr>
          <p:spPr bwMode="auto">
            <a:xfrm>
              <a:off x="111887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7" name="Freeform 15">
              <a:extLst>
                <a:ext uri="{FF2B5EF4-FFF2-40B4-BE49-F238E27FC236}">
                  <a16:creationId xmlns:a16="http://schemas.microsoft.com/office/drawing/2014/main" id="{3436B310-313E-4A53-A70D-CA0D0D97FE7A}"/>
                </a:ext>
              </a:extLst>
            </p:cNvPr>
            <p:cNvSpPr>
              <a:spLocks noEditPoints="1"/>
            </p:cNvSpPr>
            <p:nvPr userDrawn="1"/>
          </p:nvSpPr>
          <p:spPr bwMode="auto">
            <a:xfrm>
              <a:off x="1190370"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29 w 33"/>
                <a:gd name="T25" fmla="*/ 35 h 40"/>
                <a:gd name="T26" fmla="*/ 27 w 33"/>
                <a:gd name="T27" fmla="*/ 37 h 40"/>
                <a:gd name="T28" fmla="*/ 24 w 33"/>
                <a:gd name="T29" fmla="*/ 38 h 40"/>
                <a:gd name="T30" fmla="*/ 20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2"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0" y="32"/>
                    <a:pt x="21" y="32"/>
                  </a:cubicBezTo>
                  <a:cubicBezTo>
                    <a:pt x="22" y="32"/>
                    <a:pt x="22" y="31"/>
                    <a:pt x="23" y="31"/>
                  </a:cubicBezTo>
                  <a:cubicBezTo>
                    <a:pt x="23" y="31"/>
                    <a:pt x="24" y="30"/>
                    <a:pt x="25" y="30"/>
                  </a:cubicBezTo>
                  <a:cubicBezTo>
                    <a:pt x="29" y="35"/>
                    <a:pt x="29" y="35"/>
                    <a:pt x="29" y="35"/>
                  </a:cubicBezTo>
                  <a:cubicBezTo>
                    <a:pt x="29" y="35"/>
                    <a:pt x="28" y="36"/>
                    <a:pt x="27" y="37"/>
                  </a:cubicBezTo>
                  <a:cubicBezTo>
                    <a:pt x="26" y="37"/>
                    <a:pt x="25" y="38"/>
                    <a:pt x="24" y="38"/>
                  </a:cubicBezTo>
                  <a:cubicBezTo>
                    <a:pt x="23" y="39"/>
                    <a:pt x="22" y="39"/>
                    <a:pt x="20"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7"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8" name="Freeform 16">
              <a:extLst>
                <a:ext uri="{FF2B5EF4-FFF2-40B4-BE49-F238E27FC236}">
                  <a16:creationId xmlns:a16="http://schemas.microsoft.com/office/drawing/2014/main" id="{F3CE55A9-AE55-4169-A58D-8171D9916EC9}"/>
                </a:ext>
              </a:extLst>
            </p:cNvPr>
            <p:cNvSpPr>
              <a:spLocks/>
            </p:cNvSpPr>
            <p:nvPr userDrawn="1"/>
          </p:nvSpPr>
          <p:spPr bwMode="auto">
            <a:xfrm>
              <a:off x="1294993" y="6212575"/>
              <a:ext cx="55799" cy="99391"/>
            </a:xfrm>
            <a:custGeom>
              <a:avLst/>
              <a:gdLst>
                <a:gd name="T0" fmla="*/ 20 w 22"/>
                <a:gd name="T1" fmla="*/ 8 h 39"/>
                <a:gd name="T2" fmla="*/ 18 w 22"/>
                <a:gd name="T3" fmla="*/ 7 h 39"/>
                <a:gd name="T4" fmla="*/ 15 w 22"/>
                <a:gd name="T5" fmla="*/ 7 h 39"/>
                <a:gd name="T6" fmla="*/ 9 w 22"/>
                <a:gd name="T7" fmla="*/ 9 h 39"/>
                <a:gd name="T8" fmla="*/ 7 w 22"/>
                <a:gd name="T9" fmla="*/ 17 h 39"/>
                <a:gd name="T10" fmla="*/ 7 w 22"/>
                <a:gd name="T11" fmla="*/ 39 h 39"/>
                <a:gd name="T12" fmla="*/ 0 w 22"/>
                <a:gd name="T13" fmla="*/ 39 h 39"/>
                <a:gd name="T14" fmla="*/ 0 w 22"/>
                <a:gd name="T15" fmla="*/ 0 h 39"/>
                <a:gd name="T16" fmla="*/ 7 w 22"/>
                <a:gd name="T17" fmla="*/ 0 h 39"/>
                <a:gd name="T18" fmla="*/ 7 w 22"/>
                <a:gd name="T19" fmla="*/ 4 h 39"/>
                <a:gd name="T20" fmla="*/ 9 w 22"/>
                <a:gd name="T21" fmla="*/ 2 h 39"/>
                <a:gd name="T22" fmla="*/ 11 w 22"/>
                <a:gd name="T23" fmla="*/ 1 h 39"/>
                <a:gd name="T24" fmla="*/ 13 w 22"/>
                <a:gd name="T25" fmla="*/ 0 h 39"/>
                <a:gd name="T26" fmla="*/ 16 w 22"/>
                <a:gd name="T27" fmla="*/ 0 h 39"/>
                <a:gd name="T28" fmla="*/ 20 w 22"/>
                <a:gd name="T29" fmla="*/ 0 h 39"/>
                <a:gd name="T30" fmla="*/ 22 w 22"/>
                <a:gd name="T31" fmla="*/ 1 h 39"/>
                <a:gd name="T32" fmla="*/ 20 w 22"/>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8"/>
                  </a:moveTo>
                  <a:cubicBezTo>
                    <a:pt x="20" y="8"/>
                    <a:pt x="19" y="8"/>
                    <a:pt x="18" y="7"/>
                  </a:cubicBezTo>
                  <a:cubicBezTo>
                    <a:pt x="17" y="7"/>
                    <a:pt x="16" y="7"/>
                    <a:pt x="15" y="7"/>
                  </a:cubicBezTo>
                  <a:cubicBezTo>
                    <a:pt x="12" y="7"/>
                    <a:pt x="10" y="8"/>
                    <a:pt x="9" y="9"/>
                  </a:cubicBezTo>
                  <a:cubicBezTo>
                    <a:pt x="8" y="11"/>
                    <a:pt x="7" y="14"/>
                    <a:pt x="7" y="17"/>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9" y="2"/>
                    <a:pt x="10" y="1"/>
                    <a:pt x="11" y="1"/>
                  </a:cubicBezTo>
                  <a:cubicBezTo>
                    <a:pt x="11" y="0"/>
                    <a:pt x="12" y="0"/>
                    <a:pt x="13" y="0"/>
                  </a:cubicBezTo>
                  <a:cubicBezTo>
                    <a:pt x="14" y="0"/>
                    <a:pt x="15" y="0"/>
                    <a:pt x="16" y="0"/>
                  </a:cubicBezTo>
                  <a:cubicBezTo>
                    <a:pt x="17" y="0"/>
                    <a:pt x="19" y="0"/>
                    <a:pt x="20" y="0"/>
                  </a:cubicBezTo>
                  <a:cubicBezTo>
                    <a:pt x="21" y="0"/>
                    <a:pt x="22" y="1"/>
                    <a:pt x="22" y="1"/>
                  </a:cubicBezTo>
                  <a:lnTo>
                    <a:pt x="20"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9" name="Freeform 17">
              <a:extLst>
                <a:ext uri="{FF2B5EF4-FFF2-40B4-BE49-F238E27FC236}">
                  <a16:creationId xmlns:a16="http://schemas.microsoft.com/office/drawing/2014/main" id="{FA01BC48-4605-46FC-A7AC-192C7DBCA046}"/>
                </a:ext>
              </a:extLst>
            </p:cNvPr>
            <p:cNvSpPr>
              <a:spLocks/>
            </p:cNvSpPr>
            <p:nvPr userDrawn="1"/>
          </p:nvSpPr>
          <p:spPr bwMode="auto">
            <a:xfrm>
              <a:off x="140659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0" name="Freeform 18">
              <a:extLst>
                <a:ext uri="{FF2B5EF4-FFF2-40B4-BE49-F238E27FC236}">
                  <a16:creationId xmlns:a16="http://schemas.microsoft.com/office/drawing/2014/main" id="{870190F3-472B-4296-B88D-D6904B9F3085}"/>
                </a:ext>
              </a:extLst>
            </p:cNvPr>
            <p:cNvSpPr>
              <a:spLocks/>
            </p:cNvSpPr>
            <p:nvPr userDrawn="1"/>
          </p:nvSpPr>
          <p:spPr bwMode="auto">
            <a:xfrm>
              <a:off x="1485058"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10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2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3" y="26"/>
                    <a:pt x="21" y="24"/>
                  </a:cubicBezTo>
                  <a:cubicBezTo>
                    <a:pt x="20" y="22"/>
                    <a:pt x="18" y="22"/>
                    <a:pt x="15" y="22"/>
                  </a:cubicBezTo>
                  <a:cubicBezTo>
                    <a:pt x="14" y="22"/>
                    <a:pt x="13" y="22"/>
                    <a:pt x="12" y="22"/>
                  </a:cubicBezTo>
                  <a:cubicBezTo>
                    <a:pt x="11" y="22"/>
                    <a:pt x="10" y="23"/>
                    <a:pt x="10" y="24"/>
                  </a:cubicBezTo>
                  <a:cubicBezTo>
                    <a:pt x="9" y="25"/>
                    <a:pt x="8" y="26"/>
                    <a:pt x="8" y="27"/>
                  </a:cubicBezTo>
                  <a:cubicBezTo>
                    <a:pt x="8"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9" y="17"/>
                  </a:cubicBezTo>
                  <a:cubicBezTo>
                    <a:pt x="10" y="17"/>
                    <a:pt x="11" y="16"/>
                    <a:pt x="12" y="16"/>
                  </a:cubicBezTo>
                  <a:cubicBezTo>
                    <a:pt x="12" y="15"/>
                    <a:pt x="13" y="15"/>
                    <a:pt x="14" y="15"/>
                  </a:cubicBezTo>
                  <a:cubicBezTo>
                    <a:pt x="15" y="15"/>
                    <a:pt x="16" y="15"/>
                    <a:pt x="17" y="15"/>
                  </a:cubicBezTo>
                  <a:cubicBezTo>
                    <a:pt x="19" y="15"/>
                    <a:pt x="21" y="15"/>
                    <a:pt x="23" y="16"/>
                  </a:cubicBezTo>
                  <a:cubicBezTo>
                    <a:pt x="25" y="16"/>
                    <a:pt x="26" y="17"/>
                    <a:pt x="27" y="19"/>
                  </a:cubicBezTo>
                  <a:cubicBezTo>
                    <a:pt x="29" y="20"/>
                    <a:pt x="29" y="22"/>
                    <a:pt x="30" y="24"/>
                  </a:cubicBezTo>
                  <a:cubicBezTo>
                    <a:pt x="31"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1" name="Freeform 19">
              <a:extLst>
                <a:ext uri="{FF2B5EF4-FFF2-40B4-BE49-F238E27FC236}">
                  <a16:creationId xmlns:a16="http://schemas.microsoft.com/office/drawing/2014/main" id="{6CEA0F2B-4AAB-4A16-B7F1-CFCB0C0DCEEE}"/>
                </a:ext>
              </a:extLst>
            </p:cNvPr>
            <p:cNvSpPr>
              <a:spLocks noEditPoints="1"/>
            </p:cNvSpPr>
            <p:nvPr userDrawn="1"/>
          </p:nvSpPr>
          <p:spPr bwMode="auto">
            <a:xfrm>
              <a:off x="158270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8" y="40"/>
                    <a:pt x="17" y="40"/>
                  </a:cubicBezTo>
                  <a:cubicBezTo>
                    <a:pt x="15" y="40"/>
                    <a:pt x="14" y="39"/>
                    <a:pt x="12" y="39"/>
                  </a:cubicBezTo>
                  <a:cubicBezTo>
                    <a:pt x="11" y="38"/>
                    <a:pt x="10" y="38"/>
                    <a:pt x="8" y="37"/>
                  </a:cubicBezTo>
                  <a:cubicBezTo>
                    <a:pt x="7" y="36"/>
                    <a:pt x="6" y="35"/>
                    <a:pt x="5" y="34"/>
                  </a:cubicBezTo>
                  <a:cubicBezTo>
                    <a:pt x="4"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2" name="Freeform 20">
              <a:extLst>
                <a:ext uri="{FF2B5EF4-FFF2-40B4-BE49-F238E27FC236}">
                  <a16:creationId xmlns:a16="http://schemas.microsoft.com/office/drawing/2014/main" id="{CD64F657-7EE7-4AF2-ADE4-160C87E64D6B}"/>
                </a:ext>
              </a:extLst>
            </p:cNvPr>
            <p:cNvSpPr>
              <a:spLocks noEditPoints="1"/>
            </p:cNvSpPr>
            <p:nvPr userDrawn="1"/>
          </p:nvSpPr>
          <p:spPr bwMode="auto">
            <a:xfrm>
              <a:off x="1730922" y="6212575"/>
              <a:ext cx="80211" cy="134265"/>
            </a:xfrm>
            <a:custGeom>
              <a:avLst/>
              <a:gdLst>
                <a:gd name="T0" fmla="*/ 25 w 32"/>
                <a:gd name="T1" fmla="*/ 53 h 53"/>
                <a:gd name="T2" fmla="*/ 25 w 32"/>
                <a:gd name="T3" fmla="*/ 35 h 53"/>
                <a:gd name="T4" fmla="*/ 20 w 32"/>
                <a:gd name="T5" fmla="*/ 38 h 53"/>
                <a:gd name="T6" fmla="*/ 15 w 32"/>
                <a:gd name="T7" fmla="*/ 40 h 53"/>
                <a:gd name="T8" fmla="*/ 9 w 32"/>
                <a:gd name="T9" fmla="*/ 38 h 53"/>
                <a:gd name="T10" fmla="*/ 4 w 32"/>
                <a:gd name="T11" fmla="*/ 35 h 53"/>
                <a:gd name="T12" fmla="*/ 1 w 32"/>
                <a:gd name="T13" fmla="*/ 28 h 53"/>
                <a:gd name="T14" fmla="*/ 0 w 32"/>
                <a:gd name="T15" fmla="*/ 19 h 53"/>
                <a:gd name="T16" fmla="*/ 1 w 32"/>
                <a:gd name="T17" fmla="*/ 10 h 53"/>
                <a:gd name="T18" fmla="*/ 4 w 32"/>
                <a:gd name="T19" fmla="*/ 4 h 53"/>
                <a:gd name="T20" fmla="*/ 9 w 32"/>
                <a:gd name="T21" fmla="*/ 1 h 53"/>
                <a:gd name="T22" fmla="*/ 15 w 32"/>
                <a:gd name="T23" fmla="*/ 0 h 53"/>
                <a:gd name="T24" fmla="*/ 18 w 32"/>
                <a:gd name="T25" fmla="*/ 0 h 53"/>
                <a:gd name="T26" fmla="*/ 20 w 32"/>
                <a:gd name="T27" fmla="*/ 1 h 53"/>
                <a:gd name="T28" fmla="*/ 23 w 32"/>
                <a:gd name="T29" fmla="*/ 2 h 53"/>
                <a:gd name="T30" fmla="*/ 25 w 32"/>
                <a:gd name="T31" fmla="*/ 4 h 53"/>
                <a:gd name="T32" fmla="*/ 25 w 32"/>
                <a:gd name="T33" fmla="*/ 0 h 53"/>
                <a:gd name="T34" fmla="*/ 32 w 32"/>
                <a:gd name="T35" fmla="*/ 0 h 53"/>
                <a:gd name="T36" fmla="*/ 32 w 32"/>
                <a:gd name="T37" fmla="*/ 49 h 53"/>
                <a:gd name="T38" fmla="*/ 25 w 32"/>
                <a:gd name="T39" fmla="*/ 53 h 53"/>
                <a:gd name="T40" fmla="*/ 25 w 32"/>
                <a:gd name="T41" fmla="*/ 12 h 53"/>
                <a:gd name="T42" fmla="*/ 23 w 32"/>
                <a:gd name="T43" fmla="*/ 10 h 53"/>
                <a:gd name="T44" fmla="*/ 21 w 32"/>
                <a:gd name="T45" fmla="*/ 8 h 53"/>
                <a:gd name="T46" fmla="*/ 18 w 32"/>
                <a:gd name="T47" fmla="*/ 7 h 53"/>
                <a:gd name="T48" fmla="*/ 16 w 32"/>
                <a:gd name="T49" fmla="*/ 7 h 53"/>
                <a:gd name="T50" fmla="*/ 9 w 32"/>
                <a:gd name="T51" fmla="*/ 10 h 53"/>
                <a:gd name="T52" fmla="*/ 7 w 32"/>
                <a:gd name="T53" fmla="*/ 19 h 53"/>
                <a:gd name="T54" fmla="*/ 10 w 32"/>
                <a:gd name="T55" fmla="*/ 29 h 53"/>
                <a:gd name="T56" fmla="*/ 16 w 32"/>
                <a:gd name="T57" fmla="*/ 33 h 53"/>
                <a:gd name="T58" fmla="*/ 21 w 32"/>
                <a:gd name="T59" fmla="*/ 31 h 53"/>
                <a:gd name="T60" fmla="*/ 25 w 32"/>
                <a:gd name="T61" fmla="*/ 28 h 53"/>
                <a:gd name="T62" fmla="*/ 25 w 32"/>
                <a:gd name="T63"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53">
                  <a:moveTo>
                    <a:pt x="25" y="53"/>
                  </a:moveTo>
                  <a:cubicBezTo>
                    <a:pt x="25" y="35"/>
                    <a:pt x="25" y="35"/>
                    <a:pt x="25" y="35"/>
                  </a:cubicBezTo>
                  <a:cubicBezTo>
                    <a:pt x="23" y="36"/>
                    <a:pt x="22" y="37"/>
                    <a:pt x="20" y="38"/>
                  </a:cubicBezTo>
                  <a:cubicBezTo>
                    <a:pt x="18" y="39"/>
                    <a:pt x="17" y="40"/>
                    <a:pt x="15" y="40"/>
                  </a:cubicBezTo>
                  <a:cubicBezTo>
                    <a:pt x="13" y="40"/>
                    <a:pt x="11" y="39"/>
                    <a:pt x="9" y="38"/>
                  </a:cubicBezTo>
                  <a:cubicBezTo>
                    <a:pt x="7" y="38"/>
                    <a:pt x="5" y="36"/>
                    <a:pt x="4" y="35"/>
                  </a:cubicBezTo>
                  <a:cubicBezTo>
                    <a:pt x="3" y="33"/>
                    <a:pt x="2" y="31"/>
                    <a:pt x="1" y="28"/>
                  </a:cubicBezTo>
                  <a:cubicBezTo>
                    <a:pt x="0" y="26"/>
                    <a:pt x="0" y="23"/>
                    <a:pt x="0" y="19"/>
                  </a:cubicBezTo>
                  <a:cubicBezTo>
                    <a:pt x="0" y="16"/>
                    <a:pt x="0" y="13"/>
                    <a:pt x="1" y="10"/>
                  </a:cubicBezTo>
                  <a:cubicBezTo>
                    <a:pt x="2" y="8"/>
                    <a:pt x="3" y="6"/>
                    <a:pt x="4" y="4"/>
                  </a:cubicBezTo>
                  <a:cubicBezTo>
                    <a:pt x="6" y="3"/>
                    <a:pt x="7" y="2"/>
                    <a:pt x="9" y="1"/>
                  </a:cubicBezTo>
                  <a:cubicBezTo>
                    <a:pt x="11" y="0"/>
                    <a:pt x="13" y="0"/>
                    <a:pt x="15" y="0"/>
                  </a:cubicBezTo>
                  <a:cubicBezTo>
                    <a:pt x="16" y="0"/>
                    <a:pt x="17" y="0"/>
                    <a:pt x="18" y="0"/>
                  </a:cubicBezTo>
                  <a:cubicBezTo>
                    <a:pt x="19" y="0"/>
                    <a:pt x="20" y="0"/>
                    <a:pt x="20" y="1"/>
                  </a:cubicBezTo>
                  <a:cubicBezTo>
                    <a:pt x="21" y="1"/>
                    <a:pt x="22" y="2"/>
                    <a:pt x="23" y="2"/>
                  </a:cubicBezTo>
                  <a:cubicBezTo>
                    <a:pt x="23" y="3"/>
                    <a:pt x="24" y="3"/>
                    <a:pt x="25" y="4"/>
                  </a:cubicBezTo>
                  <a:cubicBezTo>
                    <a:pt x="25" y="0"/>
                    <a:pt x="25" y="0"/>
                    <a:pt x="25" y="0"/>
                  </a:cubicBezTo>
                  <a:cubicBezTo>
                    <a:pt x="32" y="0"/>
                    <a:pt x="32" y="0"/>
                    <a:pt x="32" y="0"/>
                  </a:cubicBezTo>
                  <a:cubicBezTo>
                    <a:pt x="32" y="49"/>
                    <a:pt x="32" y="49"/>
                    <a:pt x="32" y="49"/>
                  </a:cubicBezTo>
                  <a:lnTo>
                    <a:pt x="25" y="53"/>
                  </a:lnTo>
                  <a:close/>
                  <a:moveTo>
                    <a:pt x="25" y="12"/>
                  </a:moveTo>
                  <a:cubicBezTo>
                    <a:pt x="24" y="11"/>
                    <a:pt x="24" y="10"/>
                    <a:pt x="23" y="10"/>
                  </a:cubicBezTo>
                  <a:cubicBezTo>
                    <a:pt x="23" y="9"/>
                    <a:pt x="22" y="9"/>
                    <a:pt x="21" y="8"/>
                  </a:cubicBezTo>
                  <a:cubicBezTo>
                    <a:pt x="20" y="8"/>
                    <a:pt x="19" y="7"/>
                    <a:pt x="18" y="7"/>
                  </a:cubicBezTo>
                  <a:cubicBezTo>
                    <a:pt x="18" y="7"/>
                    <a:pt x="17" y="7"/>
                    <a:pt x="16" y="7"/>
                  </a:cubicBezTo>
                  <a:cubicBezTo>
                    <a:pt x="13" y="7"/>
                    <a:pt x="11" y="8"/>
                    <a:pt x="9" y="10"/>
                  </a:cubicBezTo>
                  <a:cubicBezTo>
                    <a:pt x="8" y="12"/>
                    <a:pt x="7" y="15"/>
                    <a:pt x="7" y="19"/>
                  </a:cubicBezTo>
                  <a:cubicBezTo>
                    <a:pt x="7" y="23"/>
                    <a:pt x="8" y="27"/>
                    <a:pt x="10" y="29"/>
                  </a:cubicBezTo>
                  <a:cubicBezTo>
                    <a:pt x="11" y="31"/>
                    <a:pt x="13" y="33"/>
                    <a:pt x="16" y="33"/>
                  </a:cubicBezTo>
                  <a:cubicBezTo>
                    <a:pt x="18" y="33"/>
                    <a:pt x="19" y="32"/>
                    <a:pt x="21" y="31"/>
                  </a:cubicBezTo>
                  <a:cubicBezTo>
                    <a:pt x="22" y="30"/>
                    <a:pt x="24" y="29"/>
                    <a:pt x="25" y="28"/>
                  </a:cubicBezTo>
                  <a:lnTo>
                    <a:pt x="25"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3" name="Freeform 21">
              <a:extLst>
                <a:ext uri="{FF2B5EF4-FFF2-40B4-BE49-F238E27FC236}">
                  <a16:creationId xmlns:a16="http://schemas.microsoft.com/office/drawing/2014/main" id="{FA80A690-9084-4519-8D88-A01963C02369}"/>
                </a:ext>
              </a:extLst>
            </p:cNvPr>
            <p:cNvSpPr>
              <a:spLocks/>
            </p:cNvSpPr>
            <p:nvPr userDrawn="1"/>
          </p:nvSpPr>
          <p:spPr bwMode="auto">
            <a:xfrm>
              <a:off x="1835545" y="6212575"/>
              <a:ext cx="78468" cy="101135"/>
            </a:xfrm>
            <a:custGeom>
              <a:avLst/>
              <a:gdLst>
                <a:gd name="T0" fmla="*/ 24 w 31"/>
                <a:gd name="T1" fmla="*/ 39 h 40"/>
                <a:gd name="T2" fmla="*/ 24 w 31"/>
                <a:gd name="T3" fmla="*/ 35 h 40"/>
                <a:gd name="T4" fmla="*/ 20 w 31"/>
                <a:gd name="T5" fmla="*/ 38 h 40"/>
                <a:gd name="T6" fmla="*/ 14 w 31"/>
                <a:gd name="T7" fmla="*/ 40 h 40"/>
                <a:gd name="T8" fmla="*/ 4 w 31"/>
                <a:gd name="T9" fmla="*/ 35 h 40"/>
                <a:gd name="T10" fmla="*/ 0 w 31"/>
                <a:gd name="T11" fmla="*/ 22 h 40"/>
                <a:gd name="T12" fmla="*/ 0 w 31"/>
                <a:gd name="T13" fmla="*/ 0 h 40"/>
                <a:gd name="T14" fmla="*/ 8 w 31"/>
                <a:gd name="T15" fmla="*/ 0 h 40"/>
                <a:gd name="T16" fmla="*/ 8 w 31"/>
                <a:gd name="T17" fmla="*/ 22 h 40"/>
                <a:gd name="T18" fmla="*/ 10 w 31"/>
                <a:gd name="T19" fmla="*/ 30 h 40"/>
                <a:gd name="T20" fmla="*/ 16 w 31"/>
                <a:gd name="T21" fmla="*/ 33 h 40"/>
                <a:gd name="T22" fmla="*/ 22 w 31"/>
                <a:gd name="T23" fmla="*/ 30 h 40"/>
                <a:gd name="T24" fmla="*/ 24 w 31"/>
                <a:gd name="T25" fmla="*/ 23 h 40"/>
                <a:gd name="T26" fmla="*/ 24 w 31"/>
                <a:gd name="T27" fmla="*/ 0 h 40"/>
                <a:gd name="T28" fmla="*/ 31 w 31"/>
                <a:gd name="T29" fmla="*/ 0 h 40"/>
                <a:gd name="T30" fmla="*/ 31 w 31"/>
                <a:gd name="T31" fmla="*/ 39 h 40"/>
                <a:gd name="T32" fmla="*/ 24 w 31"/>
                <a:gd name="T33"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0">
                  <a:moveTo>
                    <a:pt x="24" y="39"/>
                  </a:moveTo>
                  <a:cubicBezTo>
                    <a:pt x="24" y="35"/>
                    <a:pt x="24" y="35"/>
                    <a:pt x="24" y="35"/>
                  </a:cubicBezTo>
                  <a:cubicBezTo>
                    <a:pt x="23" y="36"/>
                    <a:pt x="22" y="38"/>
                    <a:pt x="20" y="38"/>
                  </a:cubicBezTo>
                  <a:cubicBezTo>
                    <a:pt x="18" y="39"/>
                    <a:pt x="16" y="40"/>
                    <a:pt x="14" y="40"/>
                  </a:cubicBezTo>
                  <a:cubicBezTo>
                    <a:pt x="10" y="40"/>
                    <a:pt x="6" y="38"/>
                    <a:pt x="4" y="35"/>
                  </a:cubicBezTo>
                  <a:cubicBezTo>
                    <a:pt x="2" y="32"/>
                    <a:pt x="0" y="28"/>
                    <a:pt x="0" y="22"/>
                  </a:cubicBezTo>
                  <a:cubicBezTo>
                    <a:pt x="0" y="0"/>
                    <a:pt x="0" y="0"/>
                    <a:pt x="0" y="0"/>
                  </a:cubicBezTo>
                  <a:cubicBezTo>
                    <a:pt x="8" y="0"/>
                    <a:pt x="8" y="0"/>
                    <a:pt x="8" y="0"/>
                  </a:cubicBezTo>
                  <a:cubicBezTo>
                    <a:pt x="8" y="22"/>
                    <a:pt x="8" y="22"/>
                    <a:pt x="8" y="22"/>
                  </a:cubicBezTo>
                  <a:cubicBezTo>
                    <a:pt x="8" y="26"/>
                    <a:pt x="9" y="28"/>
                    <a:pt x="10" y="30"/>
                  </a:cubicBezTo>
                  <a:cubicBezTo>
                    <a:pt x="11" y="32"/>
                    <a:pt x="13" y="33"/>
                    <a:pt x="16" y="33"/>
                  </a:cubicBezTo>
                  <a:cubicBezTo>
                    <a:pt x="18" y="33"/>
                    <a:pt x="20" y="32"/>
                    <a:pt x="22" y="30"/>
                  </a:cubicBezTo>
                  <a:cubicBezTo>
                    <a:pt x="23" y="28"/>
                    <a:pt x="24" y="26"/>
                    <a:pt x="24" y="23"/>
                  </a:cubicBezTo>
                  <a:cubicBezTo>
                    <a:pt x="24" y="0"/>
                    <a:pt x="24" y="0"/>
                    <a:pt x="24" y="0"/>
                  </a:cubicBezTo>
                  <a:cubicBezTo>
                    <a:pt x="31" y="0"/>
                    <a:pt x="31" y="0"/>
                    <a:pt x="31" y="0"/>
                  </a:cubicBezTo>
                  <a:cubicBezTo>
                    <a:pt x="31" y="39"/>
                    <a:pt x="31" y="39"/>
                    <a:pt x="31" y="39"/>
                  </a:cubicBezTo>
                  <a:lnTo>
                    <a:pt x="24"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4" name="Freeform 22">
              <a:extLst>
                <a:ext uri="{FF2B5EF4-FFF2-40B4-BE49-F238E27FC236}">
                  <a16:creationId xmlns:a16="http://schemas.microsoft.com/office/drawing/2014/main" id="{E847401D-2482-482A-AC12-D2E83C13546D}"/>
                </a:ext>
              </a:extLst>
            </p:cNvPr>
            <p:cNvSpPr>
              <a:spLocks noEditPoints="1"/>
            </p:cNvSpPr>
            <p:nvPr userDrawn="1"/>
          </p:nvSpPr>
          <p:spPr bwMode="auto">
            <a:xfrm>
              <a:off x="193493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6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6"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4"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1"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6" y="16"/>
                  </a:moveTo>
                  <a:cubicBezTo>
                    <a:pt x="25" y="15"/>
                    <a:pt x="25" y="13"/>
                    <a:pt x="25" y="12"/>
                  </a:cubicBezTo>
                  <a:cubicBezTo>
                    <a:pt x="24" y="11"/>
                    <a:pt x="24" y="10"/>
                    <a:pt x="23" y="9"/>
                  </a:cubicBezTo>
                  <a:cubicBezTo>
                    <a:pt x="22" y="8"/>
                    <a:pt x="22"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5" name="Freeform 23">
              <a:extLst>
                <a:ext uri="{FF2B5EF4-FFF2-40B4-BE49-F238E27FC236}">
                  <a16:creationId xmlns:a16="http://schemas.microsoft.com/office/drawing/2014/main" id="{86054F72-4509-4465-B9A8-8DAE3EFD35B0}"/>
                </a:ext>
              </a:extLst>
            </p:cNvPr>
            <p:cNvSpPr>
              <a:spLocks/>
            </p:cNvSpPr>
            <p:nvPr userDrawn="1"/>
          </p:nvSpPr>
          <p:spPr bwMode="auto">
            <a:xfrm>
              <a:off x="2030841"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1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4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7 w 29"/>
                <a:gd name="T55" fmla="*/ 24 h 40"/>
                <a:gd name="T56" fmla="*/ 13 w 29"/>
                <a:gd name="T57" fmla="*/ 22 h 40"/>
                <a:gd name="T58" fmla="*/ 8 w 29"/>
                <a:gd name="T59" fmla="*/ 20 h 40"/>
                <a:gd name="T60" fmla="*/ 4 w 29"/>
                <a:gd name="T61" fmla="*/ 17 h 40"/>
                <a:gd name="T62" fmla="*/ 2 w 29"/>
                <a:gd name="T63" fmla="*/ 14 h 40"/>
                <a:gd name="T64" fmla="*/ 2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3" y="6"/>
                    <a:pt x="11" y="7"/>
                    <a:pt x="10" y="7"/>
                  </a:cubicBezTo>
                  <a:cubicBezTo>
                    <a:pt x="10" y="8"/>
                    <a:pt x="9" y="9"/>
                    <a:pt x="9" y="10"/>
                  </a:cubicBezTo>
                  <a:cubicBezTo>
                    <a:pt x="9" y="10"/>
                    <a:pt x="9" y="11"/>
                    <a:pt x="9" y="11"/>
                  </a:cubicBezTo>
                  <a:cubicBezTo>
                    <a:pt x="10" y="12"/>
                    <a:pt x="10" y="12"/>
                    <a:pt x="11"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4" y="29"/>
                    <a:pt x="4" y="29"/>
                    <a:pt x="4"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2" y="27"/>
                    <a:pt x="21" y="27"/>
                  </a:cubicBezTo>
                  <a:cubicBezTo>
                    <a:pt x="21" y="26"/>
                    <a:pt x="20" y="25"/>
                    <a:pt x="19" y="25"/>
                  </a:cubicBezTo>
                  <a:cubicBezTo>
                    <a:pt x="19" y="25"/>
                    <a:pt x="18" y="24"/>
                    <a:pt x="17" y="24"/>
                  </a:cubicBezTo>
                  <a:cubicBezTo>
                    <a:pt x="15" y="23"/>
                    <a:pt x="14" y="23"/>
                    <a:pt x="13" y="22"/>
                  </a:cubicBezTo>
                  <a:cubicBezTo>
                    <a:pt x="11" y="21"/>
                    <a:pt x="9" y="20"/>
                    <a:pt x="8" y="20"/>
                  </a:cubicBezTo>
                  <a:cubicBezTo>
                    <a:pt x="6" y="19"/>
                    <a:pt x="5" y="18"/>
                    <a:pt x="4" y="17"/>
                  </a:cubicBezTo>
                  <a:cubicBezTo>
                    <a:pt x="3" y="16"/>
                    <a:pt x="3" y="15"/>
                    <a:pt x="2" y="14"/>
                  </a:cubicBezTo>
                  <a:cubicBezTo>
                    <a:pt x="2" y="13"/>
                    <a:pt x="2" y="12"/>
                    <a:pt x="2" y="10"/>
                  </a:cubicBezTo>
                  <a:cubicBezTo>
                    <a:pt x="2"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6" name="Freeform 24">
              <a:extLst>
                <a:ext uri="{FF2B5EF4-FFF2-40B4-BE49-F238E27FC236}">
                  <a16:creationId xmlns:a16="http://schemas.microsoft.com/office/drawing/2014/main" id="{813850E4-4B62-4FDA-ABD6-F5A5AA5E7C28}"/>
                </a:ext>
              </a:extLst>
            </p:cNvPr>
            <p:cNvSpPr>
              <a:spLocks/>
            </p:cNvSpPr>
            <p:nvPr userDrawn="1"/>
          </p:nvSpPr>
          <p:spPr bwMode="auto">
            <a:xfrm>
              <a:off x="211802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7" name="Freeform 25">
              <a:extLst>
                <a:ext uri="{FF2B5EF4-FFF2-40B4-BE49-F238E27FC236}">
                  <a16:creationId xmlns:a16="http://schemas.microsoft.com/office/drawing/2014/main" id="{1B4F0124-2FAE-4D54-9ECC-E88A8031BBDE}"/>
                </a:ext>
              </a:extLst>
            </p:cNvPr>
            <p:cNvSpPr>
              <a:spLocks noEditPoints="1"/>
            </p:cNvSpPr>
            <p:nvPr userDrawn="1"/>
          </p:nvSpPr>
          <p:spPr bwMode="auto">
            <a:xfrm>
              <a:off x="2194750" y="6175958"/>
              <a:ext cx="24412" cy="136010"/>
            </a:xfrm>
            <a:custGeom>
              <a:avLst/>
              <a:gdLst>
                <a:gd name="T0" fmla="*/ 10 w 10"/>
                <a:gd name="T1" fmla="*/ 5 h 53"/>
                <a:gd name="T2" fmla="*/ 9 w 10"/>
                <a:gd name="T3" fmla="*/ 6 h 53"/>
                <a:gd name="T4" fmla="*/ 8 w 10"/>
                <a:gd name="T5" fmla="*/ 8 h 53"/>
                <a:gd name="T6" fmla="*/ 7 w 10"/>
                <a:gd name="T7" fmla="*/ 9 h 53"/>
                <a:gd name="T8" fmla="*/ 5 w 10"/>
                <a:gd name="T9" fmla="*/ 9 h 53"/>
                <a:gd name="T10" fmla="*/ 3 w 10"/>
                <a:gd name="T11" fmla="*/ 9 h 53"/>
                <a:gd name="T12" fmla="*/ 1 w 10"/>
                <a:gd name="T13" fmla="*/ 8 h 53"/>
                <a:gd name="T14" fmla="*/ 0 w 10"/>
                <a:gd name="T15" fmla="*/ 6 h 53"/>
                <a:gd name="T16" fmla="*/ 0 w 10"/>
                <a:gd name="T17" fmla="*/ 5 h 53"/>
                <a:gd name="T18" fmla="*/ 0 w 10"/>
                <a:gd name="T19" fmla="*/ 3 h 53"/>
                <a:gd name="T20" fmla="*/ 1 w 10"/>
                <a:gd name="T21" fmla="*/ 1 h 53"/>
                <a:gd name="T22" fmla="*/ 3 w 10"/>
                <a:gd name="T23" fmla="*/ 0 h 53"/>
                <a:gd name="T24" fmla="*/ 5 w 10"/>
                <a:gd name="T25" fmla="*/ 0 h 53"/>
                <a:gd name="T26" fmla="*/ 7 w 10"/>
                <a:gd name="T27" fmla="*/ 0 h 53"/>
                <a:gd name="T28" fmla="*/ 8 w 10"/>
                <a:gd name="T29" fmla="*/ 1 h 53"/>
                <a:gd name="T30" fmla="*/ 9 w 10"/>
                <a:gd name="T31" fmla="*/ 3 h 53"/>
                <a:gd name="T32" fmla="*/ 10 w 10"/>
                <a:gd name="T33" fmla="*/ 5 h 53"/>
                <a:gd name="T34" fmla="*/ 1 w 10"/>
                <a:gd name="T35" fmla="*/ 53 h 53"/>
                <a:gd name="T36" fmla="*/ 1 w 10"/>
                <a:gd name="T37" fmla="*/ 14 h 53"/>
                <a:gd name="T38" fmla="*/ 9 w 10"/>
                <a:gd name="T39" fmla="*/ 14 h 53"/>
                <a:gd name="T40" fmla="*/ 9 w 10"/>
                <a:gd name="T41" fmla="*/ 53 h 53"/>
                <a:gd name="T42" fmla="*/ 1 w 10"/>
                <a:gd name="T4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53">
                  <a:moveTo>
                    <a:pt x="10" y="5"/>
                  </a:moveTo>
                  <a:cubicBezTo>
                    <a:pt x="10" y="5"/>
                    <a:pt x="10" y="6"/>
                    <a:pt x="9" y="6"/>
                  </a:cubicBezTo>
                  <a:cubicBezTo>
                    <a:pt x="9" y="7"/>
                    <a:pt x="9" y="8"/>
                    <a:pt x="8" y="8"/>
                  </a:cubicBezTo>
                  <a:cubicBezTo>
                    <a:pt x="8" y="8"/>
                    <a:pt x="7" y="9"/>
                    <a:pt x="7" y="9"/>
                  </a:cubicBezTo>
                  <a:cubicBezTo>
                    <a:pt x="6" y="9"/>
                    <a:pt x="6" y="9"/>
                    <a:pt x="5" y="9"/>
                  </a:cubicBezTo>
                  <a:cubicBezTo>
                    <a:pt x="4" y="9"/>
                    <a:pt x="4" y="9"/>
                    <a:pt x="3" y="9"/>
                  </a:cubicBezTo>
                  <a:cubicBezTo>
                    <a:pt x="2" y="9"/>
                    <a:pt x="2" y="8"/>
                    <a:pt x="1" y="8"/>
                  </a:cubicBezTo>
                  <a:cubicBezTo>
                    <a:pt x="1" y="8"/>
                    <a:pt x="1" y="7"/>
                    <a:pt x="0" y="6"/>
                  </a:cubicBezTo>
                  <a:cubicBezTo>
                    <a:pt x="0" y="6"/>
                    <a:pt x="0" y="5"/>
                    <a:pt x="0" y="5"/>
                  </a:cubicBezTo>
                  <a:cubicBezTo>
                    <a:pt x="0" y="4"/>
                    <a:pt x="0" y="3"/>
                    <a:pt x="0" y="3"/>
                  </a:cubicBezTo>
                  <a:cubicBezTo>
                    <a:pt x="1" y="2"/>
                    <a:pt x="1" y="2"/>
                    <a:pt x="1" y="1"/>
                  </a:cubicBezTo>
                  <a:cubicBezTo>
                    <a:pt x="2" y="1"/>
                    <a:pt x="2" y="0"/>
                    <a:pt x="3" y="0"/>
                  </a:cubicBezTo>
                  <a:cubicBezTo>
                    <a:pt x="4" y="0"/>
                    <a:pt x="4" y="0"/>
                    <a:pt x="5" y="0"/>
                  </a:cubicBezTo>
                  <a:cubicBezTo>
                    <a:pt x="6" y="0"/>
                    <a:pt x="6" y="0"/>
                    <a:pt x="7" y="0"/>
                  </a:cubicBezTo>
                  <a:cubicBezTo>
                    <a:pt x="7" y="0"/>
                    <a:pt x="8" y="1"/>
                    <a:pt x="8" y="1"/>
                  </a:cubicBezTo>
                  <a:cubicBezTo>
                    <a:pt x="9" y="2"/>
                    <a:pt x="9" y="2"/>
                    <a:pt x="9" y="3"/>
                  </a:cubicBezTo>
                  <a:cubicBezTo>
                    <a:pt x="10" y="3"/>
                    <a:pt x="10" y="4"/>
                    <a:pt x="10" y="5"/>
                  </a:cubicBezTo>
                  <a:close/>
                  <a:moveTo>
                    <a:pt x="1" y="53"/>
                  </a:moveTo>
                  <a:cubicBezTo>
                    <a:pt x="1" y="14"/>
                    <a:pt x="1" y="14"/>
                    <a:pt x="1" y="14"/>
                  </a:cubicBezTo>
                  <a:cubicBezTo>
                    <a:pt x="9" y="14"/>
                    <a:pt x="9" y="14"/>
                    <a:pt x="9" y="14"/>
                  </a:cubicBezTo>
                  <a:cubicBezTo>
                    <a:pt x="9" y="53"/>
                    <a:pt x="9" y="53"/>
                    <a:pt x="9" y="53"/>
                  </a:cubicBezTo>
                  <a:lnTo>
                    <a:pt x="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8" name="Freeform 26">
              <a:extLst>
                <a:ext uri="{FF2B5EF4-FFF2-40B4-BE49-F238E27FC236}">
                  <a16:creationId xmlns:a16="http://schemas.microsoft.com/office/drawing/2014/main" id="{2A730E5F-DF9C-488E-B4E0-EE9F501529EE}"/>
                </a:ext>
              </a:extLst>
            </p:cNvPr>
            <p:cNvSpPr>
              <a:spLocks noEditPoints="1"/>
            </p:cNvSpPr>
            <p:nvPr userDrawn="1"/>
          </p:nvSpPr>
          <p:spPr bwMode="auto">
            <a:xfrm>
              <a:off x="2236599" y="6212575"/>
              <a:ext cx="87186" cy="101135"/>
            </a:xfrm>
            <a:custGeom>
              <a:avLst/>
              <a:gdLst>
                <a:gd name="T0" fmla="*/ 34 w 34"/>
                <a:gd name="T1" fmla="*/ 19 h 40"/>
                <a:gd name="T2" fmla="*/ 33 w 34"/>
                <a:gd name="T3" fmla="*/ 28 h 40"/>
                <a:gd name="T4" fmla="*/ 29 w 34"/>
                <a:gd name="T5" fmla="*/ 34 h 40"/>
                <a:gd name="T6" fmla="*/ 24 w 34"/>
                <a:gd name="T7" fmla="*/ 38 h 40"/>
                <a:gd name="T8" fmla="*/ 17 w 34"/>
                <a:gd name="T9" fmla="*/ 40 h 40"/>
                <a:gd name="T10" fmla="*/ 10 w 34"/>
                <a:gd name="T11" fmla="*/ 38 h 40"/>
                <a:gd name="T12" fmla="*/ 5 w 34"/>
                <a:gd name="T13" fmla="*/ 34 h 40"/>
                <a:gd name="T14" fmla="*/ 1 w 34"/>
                <a:gd name="T15" fmla="*/ 28 h 40"/>
                <a:gd name="T16" fmla="*/ 0 w 34"/>
                <a:gd name="T17" fmla="*/ 20 h 40"/>
                <a:gd name="T18" fmla="*/ 1 w 34"/>
                <a:gd name="T19" fmla="*/ 11 h 40"/>
                <a:gd name="T20" fmla="*/ 5 w 34"/>
                <a:gd name="T21" fmla="*/ 5 h 40"/>
                <a:gd name="T22" fmla="*/ 10 w 34"/>
                <a:gd name="T23" fmla="*/ 1 h 40"/>
                <a:gd name="T24" fmla="*/ 17 w 34"/>
                <a:gd name="T25" fmla="*/ 0 h 40"/>
                <a:gd name="T26" fmla="*/ 24 w 34"/>
                <a:gd name="T27" fmla="*/ 1 h 40"/>
                <a:gd name="T28" fmla="*/ 29 w 34"/>
                <a:gd name="T29" fmla="*/ 5 h 40"/>
                <a:gd name="T30" fmla="*/ 33 w 34"/>
                <a:gd name="T31" fmla="*/ 11 h 40"/>
                <a:gd name="T32" fmla="*/ 34 w 34"/>
                <a:gd name="T33" fmla="*/ 19 h 40"/>
                <a:gd name="T34" fmla="*/ 26 w 34"/>
                <a:gd name="T35" fmla="*/ 20 h 40"/>
                <a:gd name="T36" fmla="*/ 26 w 34"/>
                <a:gd name="T37" fmla="*/ 14 h 40"/>
                <a:gd name="T38" fmla="*/ 24 w 34"/>
                <a:gd name="T39" fmla="*/ 10 h 40"/>
                <a:gd name="T40" fmla="*/ 21 w 34"/>
                <a:gd name="T41" fmla="*/ 8 h 40"/>
                <a:gd name="T42" fmla="*/ 17 w 34"/>
                <a:gd name="T43" fmla="*/ 7 h 40"/>
                <a:gd name="T44" fmla="*/ 13 w 34"/>
                <a:gd name="T45" fmla="*/ 8 h 40"/>
                <a:gd name="T46" fmla="*/ 10 w 34"/>
                <a:gd name="T47" fmla="*/ 10 h 40"/>
                <a:gd name="T48" fmla="*/ 8 w 34"/>
                <a:gd name="T49" fmla="*/ 14 h 40"/>
                <a:gd name="T50" fmla="*/ 7 w 34"/>
                <a:gd name="T51" fmla="*/ 19 h 40"/>
                <a:gd name="T52" fmla="*/ 8 w 34"/>
                <a:gd name="T53" fmla="*/ 25 h 40"/>
                <a:gd name="T54" fmla="*/ 10 w 34"/>
                <a:gd name="T55" fmla="*/ 29 h 40"/>
                <a:gd name="T56" fmla="*/ 13 w 34"/>
                <a:gd name="T57" fmla="*/ 32 h 40"/>
                <a:gd name="T58" fmla="*/ 17 w 34"/>
                <a:gd name="T59" fmla="*/ 32 h 40"/>
                <a:gd name="T60" fmla="*/ 21 w 34"/>
                <a:gd name="T61" fmla="*/ 31 h 40"/>
                <a:gd name="T62" fmla="*/ 24 w 34"/>
                <a:gd name="T63" fmla="*/ 29 h 40"/>
                <a:gd name="T64" fmla="*/ 26 w 34"/>
                <a:gd name="T65" fmla="*/ 25 h 40"/>
                <a:gd name="T66" fmla="*/ 26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19"/>
                  </a:moveTo>
                  <a:cubicBezTo>
                    <a:pt x="34" y="23"/>
                    <a:pt x="34" y="25"/>
                    <a:pt x="33" y="28"/>
                  </a:cubicBezTo>
                  <a:cubicBezTo>
                    <a:pt x="32" y="30"/>
                    <a:pt x="31" y="33"/>
                    <a:pt x="29" y="34"/>
                  </a:cubicBezTo>
                  <a:cubicBezTo>
                    <a:pt x="28" y="36"/>
                    <a:pt x="26" y="37"/>
                    <a:pt x="24" y="38"/>
                  </a:cubicBezTo>
                  <a:cubicBezTo>
                    <a:pt x="21" y="39"/>
                    <a:pt x="19" y="40"/>
                    <a:pt x="17" y="40"/>
                  </a:cubicBezTo>
                  <a:cubicBezTo>
                    <a:pt x="14" y="40"/>
                    <a:pt x="12" y="39"/>
                    <a:pt x="10" y="38"/>
                  </a:cubicBezTo>
                  <a:cubicBezTo>
                    <a:pt x="8" y="37"/>
                    <a:pt x="6" y="36"/>
                    <a:pt x="5" y="34"/>
                  </a:cubicBezTo>
                  <a:cubicBezTo>
                    <a:pt x="3" y="32"/>
                    <a:pt x="2" y="30"/>
                    <a:pt x="1" y="28"/>
                  </a:cubicBezTo>
                  <a:cubicBezTo>
                    <a:pt x="0" y="25"/>
                    <a:pt x="0" y="23"/>
                    <a:pt x="0" y="20"/>
                  </a:cubicBezTo>
                  <a:cubicBezTo>
                    <a:pt x="0" y="16"/>
                    <a:pt x="0" y="14"/>
                    <a:pt x="1" y="11"/>
                  </a:cubicBezTo>
                  <a:cubicBezTo>
                    <a:pt x="2" y="9"/>
                    <a:pt x="3" y="7"/>
                    <a:pt x="5" y="5"/>
                  </a:cubicBezTo>
                  <a:cubicBezTo>
                    <a:pt x="6" y="3"/>
                    <a:pt x="8" y="2"/>
                    <a:pt x="10" y="1"/>
                  </a:cubicBezTo>
                  <a:cubicBezTo>
                    <a:pt x="12" y="0"/>
                    <a:pt x="14" y="0"/>
                    <a:pt x="17" y="0"/>
                  </a:cubicBezTo>
                  <a:cubicBezTo>
                    <a:pt x="19" y="0"/>
                    <a:pt x="22" y="0"/>
                    <a:pt x="24" y="1"/>
                  </a:cubicBezTo>
                  <a:cubicBezTo>
                    <a:pt x="26" y="2"/>
                    <a:pt x="28" y="3"/>
                    <a:pt x="29" y="5"/>
                  </a:cubicBezTo>
                  <a:cubicBezTo>
                    <a:pt x="31" y="7"/>
                    <a:pt x="32" y="9"/>
                    <a:pt x="33" y="11"/>
                  </a:cubicBezTo>
                  <a:cubicBezTo>
                    <a:pt x="34" y="14"/>
                    <a:pt x="34" y="16"/>
                    <a:pt x="34" y="19"/>
                  </a:cubicBezTo>
                  <a:close/>
                  <a:moveTo>
                    <a:pt x="26" y="20"/>
                  </a:moveTo>
                  <a:cubicBezTo>
                    <a:pt x="26" y="18"/>
                    <a:pt x="26" y="16"/>
                    <a:pt x="26" y="14"/>
                  </a:cubicBezTo>
                  <a:cubicBezTo>
                    <a:pt x="25" y="13"/>
                    <a:pt x="25" y="11"/>
                    <a:pt x="24" y="10"/>
                  </a:cubicBezTo>
                  <a:cubicBezTo>
                    <a:pt x="23" y="9"/>
                    <a:pt x="22" y="8"/>
                    <a:pt x="21" y="8"/>
                  </a:cubicBezTo>
                  <a:cubicBezTo>
                    <a:pt x="19" y="7"/>
                    <a:pt x="18" y="7"/>
                    <a:pt x="17" y="7"/>
                  </a:cubicBezTo>
                  <a:cubicBezTo>
                    <a:pt x="15" y="7"/>
                    <a:pt x="14" y="7"/>
                    <a:pt x="13" y="8"/>
                  </a:cubicBezTo>
                  <a:cubicBezTo>
                    <a:pt x="12" y="8"/>
                    <a:pt x="11" y="9"/>
                    <a:pt x="10" y="10"/>
                  </a:cubicBezTo>
                  <a:cubicBezTo>
                    <a:pt x="9" y="11"/>
                    <a:pt x="8" y="13"/>
                    <a:pt x="8" y="14"/>
                  </a:cubicBezTo>
                  <a:cubicBezTo>
                    <a:pt x="8" y="16"/>
                    <a:pt x="7" y="17"/>
                    <a:pt x="7" y="19"/>
                  </a:cubicBezTo>
                  <a:cubicBezTo>
                    <a:pt x="7" y="21"/>
                    <a:pt x="8" y="23"/>
                    <a:pt x="8" y="25"/>
                  </a:cubicBezTo>
                  <a:cubicBezTo>
                    <a:pt x="9" y="27"/>
                    <a:pt x="9" y="28"/>
                    <a:pt x="10" y="29"/>
                  </a:cubicBezTo>
                  <a:cubicBezTo>
                    <a:pt x="11" y="30"/>
                    <a:pt x="12" y="31"/>
                    <a:pt x="13" y="32"/>
                  </a:cubicBezTo>
                  <a:cubicBezTo>
                    <a:pt x="14" y="32"/>
                    <a:pt x="16" y="32"/>
                    <a:pt x="17" y="32"/>
                  </a:cubicBezTo>
                  <a:cubicBezTo>
                    <a:pt x="18" y="32"/>
                    <a:pt x="20" y="32"/>
                    <a:pt x="21" y="31"/>
                  </a:cubicBezTo>
                  <a:cubicBezTo>
                    <a:pt x="22" y="31"/>
                    <a:pt x="23" y="30"/>
                    <a:pt x="24" y="29"/>
                  </a:cubicBezTo>
                  <a:cubicBezTo>
                    <a:pt x="25" y="27"/>
                    <a:pt x="25" y="26"/>
                    <a:pt x="26" y="25"/>
                  </a:cubicBezTo>
                  <a:cubicBezTo>
                    <a:pt x="26" y="23"/>
                    <a:pt x="26" y="21"/>
                    <a:pt x="26"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9" name="Freeform 27">
              <a:extLst>
                <a:ext uri="{FF2B5EF4-FFF2-40B4-BE49-F238E27FC236}">
                  <a16:creationId xmlns:a16="http://schemas.microsoft.com/office/drawing/2014/main" id="{39861D7E-D8DA-436F-9E2F-5C08A8BFB4D5}"/>
                </a:ext>
              </a:extLst>
            </p:cNvPr>
            <p:cNvSpPr>
              <a:spLocks/>
            </p:cNvSpPr>
            <p:nvPr userDrawn="1"/>
          </p:nvSpPr>
          <p:spPr bwMode="auto">
            <a:xfrm>
              <a:off x="2344710" y="6212575"/>
              <a:ext cx="78468" cy="99391"/>
            </a:xfrm>
            <a:custGeom>
              <a:avLst/>
              <a:gdLst>
                <a:gd name="T0" fmla="*/ 23 w 31"/>
                <a:gd name="T1" fmla="*/ 39 h 39"/>
                <a:gd name="T2" fmla="*/ 23 w 31"/>
                <a:gd name="T3" fmla="*/ 17 h 39"/>
                <a:gd name="T4" fmla="*/ 21 w 31"/>
                <a:gd name="T5" fmla="*/ 9 h 39"/>
                <a:gd name="T6" fmla="*/ 15 w 31"/>
                <a:gd name="T7" fmla="*/ 7 h 39"/>
                <a:gd name="T8" fmla="*/ 12 w 31"/>
                <a:gd name="T9" fmla="*/ 7 h 39"/>
                <a:gd name="T10" fmla="*/ 9 w 31"/>
                <a:gd name="T11" fmla="*/ 9 h 39"/>
                <a:gd name="T12" fmla="*/ 8 w 31"/>
                <a:gd name="T13" fmla="*/ 12 h 39"/>
                <a:gd name="T14" fmla="*/ 7 w 31"/>
                <a:gd name="T15" fmla="*/ 16 h 39"/>
                <a:gd name="T16" fmla="*/ 7 w 31"/>
                <a:gd name="T17" fmla="*/ 39 h 39"/>
                <a:gd name="T18" fmla="*/ 0 w 31"/>
                <a:gd name="T19" fmla="*/ 39 h 39"/>
                <a:gd name="T20" fmla="*/ 0 w 31"/>
                <a:gd name="T21" fmla="*/ 0 h 39"/>
                <a:gd name="T22" fmla="*/ 7 w 31"/>
                <a:gd name="T23" fmla="*/ 0 h 39"/>
                <a:gd name="T24" fmla="*/ 7 w 31"/>
                <a:gd name="T25" fmla="*/ 4 h 39"/>
                <a:gd name="T26" fmla="*/ 9 w 31"/>
                <a:gd name="T27" fmla="*/ 2 h 39"/>
                <a:gd name="T28" fmla="*/ 11 w 31"/>
                <a:gd name="T29" fmla="*/ 1 h 39"/>
                <a:gd name="T30" fmla="*/ 14 w 31"/>
                <a:gd name="T31" fmla="*/ 0 h 39"/>
                <a:gd name="T32" fmla="*/ 17 w 31"/>
                <a:gd name="T33" fmla="*/ 0 h 39"/>
                <a:gd name="T34" fmla="*/ 23 w 31"/>
                <a:gd name="T35" fmla="*/ 1 h 39"/>
                <a:gd name="T36" fmla="*/ 27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1" y="9"/>
                  </a:cubicBezTo>
                  <a:cubicBezTo>
                    <a:pt x="20" y="7"/>
                    <a:pt x="18" y="7"/>
                    <a:pt x="15" y="7"/>
                  </a:cubicBezTo>
                  <a:cubicBezTo>
                    <a:pt x="14" y="7"/>
                    <a:pt x="13" y="7"/>
                    <a:pt x="12" y="7"/>
                  </a:cubicBezTo>
                  <a:cubicBezTo>
                    <a:pt x="11" y="8"/>
                    <a:pt x="10" y="8"/>
                    <a:pt x="9" y="9"/>
                  </a:cubicBezTo>
                  <a:cubicBezTo>
                    <a:pt x="9" y="10"/>
                    <a:pt x="8" y="11"/>
                    <a:pt x="8" y="12"/>
                  </a:cubicBezTo>
                  <a:cubicBezTo>
                    <a:pt x="8" y="14"/>
                    <a:pt x="7" y="15"/>
                    <a:pt x="7" y="16"/>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10" y="2"/>
                    <a:pt x="11" y="1"/>
                    <a:pt x="11" y="1"/>
                  </a:cubicBezTo>
                  <a:cubicBezTo>
                    <a:pt x="12" y="0"/>
                    <a:pt x="13" y="0"/>
                    <a:pt x="14" y="0"/>
                  </a:cubicBezTo>
                  <a:cubicBezTo>
                    <a:pt x="15" y="0"/>
                    <a:pt x="16" y="0"/>
                    <a:pt x="17" y="0"/>
                  </a:cubicBezTo>
                  <a:cubicBezTo>
                    <a:pt x="19" y="0"/>
                    <a:pt x="21" y="0"/>
                    <a:pt x="23" y="1"/>
                  </a:cubicBezTo>
                  <a:cubicBezTo>
                    <a:pt x="25" y="1"/>
                    <a:pt x="26" y="2"/>
                    <a:pt x="27" y="4"/>
                  </a:cubicBezTo>
                  <a:cubicBezTo>
                    <a:pt x="28" y="5"/>
                    <a:pt x="29" y="7"/>
                    <a:pt x="30" y="9"/>
                  </a:cubicBezTo>
                  <a:cubicBezTo>
                    <a:pt x="30"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0" name="Freeform 28">
              <a:extLst>
                <a:ext uri="{FF2B5EF4-FFF2-40B4-BE49-F238E27FC236}">
                  <a16:creationId xmlns:a16="http://schemas.microsoft.com/office/drawing/2014/main" id="{8B038F9F-6A9C-4E57-A659-0090AF470598}"/>
                </a:ext>
              </a:extLst>
            </p:cNvPr>
            <p:cNvSpPr>
              <a:spLocks/>
            </p:cNvSpPr>
            <p:nvPr userDrawn="1"/>
          </p:nvSpPr>
          <p:spPr bwMode="auto">
            <a:xfrm>
              <a:off x="2445845" y="6284068"/>
              <a:ext cx="31387"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4 w 12"/>
                <a:gd name="T11" fmla="*/ 11 h 12"/>
                <a:gd name="T12" fmla="*/ 2 w 12"/>
                <a:gd name="T13" fmla="*/ 10 h 12"/>
                <a:gd name="T14" fmla="*/ 1 w 12"/>
                <a:gd name="T15" fmla="*/ 8 h 12"/>
                <a:gd name="T16" fmla="*/ 0 w 12"/>
                <a:gd name="T17" fmla="*/ 6 h 12"/>
                <a:gd name="T18" fmla="*/ 1 w 12"/>
                <a:gd name="T19" fmla="*/ 4 h 12"/>
                <a:gd name="T20" fmla="*/ 2 w 12"/>
                <a:gd name="T21" fmla="*/ 2 h 12"/>
                <a:gd name="T22" fmla="*/ 4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4" y="11"/>
                  </a:cubicBezTo>
                  <a:cubicBezTo>
                    <a:pt x="3" y="11"/>
                    <a:pt x="2" y="10"/>
                    <a:pt x="2" y="10"/>
                  </a:cubicBezTo>
                  <a:cubicBezTo>
                    <a:pt x="1" y="9"/>
                    <a:pt x="1" y="9"/>
                    <a:pt x="1" y="8"/>
                  </a:cubicBezTo>
                  <a:cubicBezTo>
                    <a:pt x="0" y="7"/>
                    <a:pt x="0" y="7"/>
                    <a:pt x="0" y="6"/>
                  </a:cubicBezTo>
                  <a:cubicBezTo>
                    <a:pt x="0" y="5"/>
                    <a:pt x="0" y="4"/>
                    <a:pt x="1" y="4"/>
                  </a:cubicBezTo>
                  <a:cubicBezTo>
                    <a:pt x="1" y="3"/>
                    <a:pt x="1" y="2"/>
                    <a:pt x="2" y="2"/>
                  </a:cubicBezTo>
                  <a:cubicBezTo>
                    <a:pt x="2" y="1"/>
                    <a:pt x="3" y="1"/>
                    <a:pt x="4"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1" name="Freeform 29">
              <a:extLst>
                <a:ext uri="{FF2B5EF4-FFF2-40B4-BE49-F238E27FC236}">
                  <a16:creationId xmlns:a16="http://schemas.microsoft.com/office/drawing/2014/main" id="{15E4EB7D-754D-4053-9A23-596C7CFDA987}"/>
                </a:ext>
              </a:extLst>
            </p:cNvPr>
            <p:cNvSpPr>
              <a:spLocks/>
            </p:cNvSpPr>
            <p:nvPr userDrawn="1"/>
          </p:nvSpPr>
          <p:spPr bwMode="auto">
            <a:xfrm>
              <a:off x="2540006" y="6181188"/>
              <a:ext cx="97648" cy="130778"/>
            </a:xfrm>
            <a:custGeom>
              <a:avLst/>
              <a:gdLst>
                <a:gd name="T0" fmla="*/ 34 w 56"/>
                <a:gd name="T1" fmla="*/ 11 h 75"/>
                <a:gd name="T2" fmla="*/ 34 w 56"/>
                <a:gd name="T3" fmla="*/ 75 h 75"/>
                <a:gd name="T4" fmla="*/ 22 w 56"/>
                <a:gd name="T5" fmla="*/ 75 h 75"/>
                <a:gd name="T6" fmla="*/ 22 w 56"/>
                <a:gd name="T7" fmla="*/ 11 h 75"/>
                <a:gd name="T8" fmla="*/ 0 w 56"/>
                <a:gd name="T9" fmla="*/ 11 h 75"/>
                <a:gd name="T10" fmla="*/ 0 w 56"/>
                <a:gd name="T11" fmla="*/ 0 h 75"/>
                <a:gd name="T12" fmla="*/ 56 w 56"/>
                <a:gd name="T13" fmla="*/ 0 h 75"/>
                <a:gd name="T14" fmla="*/ 56 w 56"/>
                <a:gd name="T15" fmla="*/ 11 h 75"/>
                <a:gd name="T16" fmla="*/ 34 w 56"/>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75">
                  <a:moveTo>
                    <a:pt x="34" y="11"/>
                  </a:moveTo>
                  <a:lnTo>
                    <a:pt x="34" y="75"/>
                  </a:lnTo>
                  <a:lnTo>
                    <a:pt x="22" y="75"/>
                  </a:lnTo>
                  <a:lnTo>
                    <a:pt x="22" y="11"/>
                  </a:lnTo>
                  <a:lnTo>
                    <a:pt x="0" y="11"/>
                  </a:lnTo>
                  <a:lnTo>
                    <a:pt x="0" y="0"/>
                  </a:lnTo>
                  <a:lnTo>
                    <a:pt x="56" y="0"/>
                  </a:lnTo>
                  <a:lnTo>
                    <a:pt x="56" y="11"/>
                  </a:lnTo>
                  <a:lnTo>
                    <a:pt x="34"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2" name="Freeform 30">
              <a:extLst>
                <a:ext uri="{FF2B5EF4-FFF2-40B4-BE49-F238E27FC236}">
                  <a16:creationId xmlns:a16="http://schemas.microsoft.com/office/drawing/2014/main" id="{28E147CB-2B8F-497B-B00B-C25E679DC5EB}"/>
                </a:ext>
              </a:extLst>
            </p:cNvPr>
            <p:cNvSpPr>
              <a:spLocks/>
            </p:cNvSpPr>
            <p:nvPr userDrawn="1"/>
          </p:nvSpPr>
          <p:spPr bwMode="auto">
            <a:xfrm>
              <a:off x="2651603" y="6174213"/>
              <a:ext cx="80211" cy="137753"/>
            </a:xfrm>
            <a:custGeom>
              <a:avLst/>
              <a:gdLst>
                <a:gd name="T0" fmla="*/ 24 w 31"/>
                <a:gd name="T1" fmla="*/ 54 h 54"/>
                <a:gd name="T2" fmla="*/ 24 w 31"/>
                <a:gd name="T3" fmla="*/ 32 h 54"/>
                <a:gd name="T4" fmla="*/ 22 w 31"/>
                <a:gd name="T5" fmla="*/ 24 h 54"/>
                <a:gd name="T6" fmla="*/ 16 w 31"/>
                <a:gd name="T7" fmla="*/ 22 h 54"/>
                <a:gd name="T8" fmla="*/ 13 w 31"/>
                <a:gd name="T9" fmla="*/ 22 h 54"/>
                <a:gd name="T10" fmla="*/ 10 w 31"/>
                <a:gd name="T11" fmla="*/ 24 h 54"/>
                <a:gd name="T12" fmla="*/ 8 w 31"/>
                <a:gd name="T13" fmla="*/ 27 h 54"/>
                <a:gd name="T14" fmla="*/ 8 w 31"/>
                <a:gd name="T15" fmla="*/ 31 h 54"/>
                <a:gd name="T16" fmla="*/ 8 w 31"/>
                <a:gd name="T17" fmla="*/ 54 h 54"/>
                <a:gd name="T18" fmla="*/ 0 w 31"/>
                <a:gd name="T19" fmla="*/ 54 h 54"/>
                <a:gd name="T20" fmla="*/ 0 w 31"/>
                <a:gd name="T21" fmla="*/ 4 h 54"/>
                <a:gd name="T22" fmla="*/ 8 w 31"/>
                <a:gd name="T23" fmla="*/ 0 h 54"/>
                <a:gd name="T24" fmla="*/ 8 w 31"/>
                <a:gd name="T25" fmla="*/ 19 h 54"/>
                <a:gd name="T26" fmla="*/ 10 w 31"/>
                <a:gd name="T27" fmla="*/ 17 h 54"/>
                <a:gd name="T28" fmla="*/ 12 w 31"/>
                <a:gd name="T29" fmla="*/ 16 h 54"/>
                <a:gd name="T30" fmla="*/ 15 w 31"/>
                <a:gd name="T31" fmla="*/ 15 h 54"/>
                <a:gd name="T32" fmla="*/ 18 w 31"/>
                <a:gd name="T33" fmla="*/ 15 h 54"/>
                <a:gd name="T34" fmla="*/ 24 w 31"/>
                <a:gd name="T35" fmla="*/ 16 h 54"/>
                <a:gd name="T36" fmla="*/ 28 w 31"/>
                <a:gd name="T37" fmla="*/ 19 h 54"/>
                <a:gd name="T38" fmla="*/ 30 w 31"/>
                <a:gd name="T39" fmla="*/ 24 h 54"/>
                <a:gd name="T40" fmla="*/ 31 w 31"/>
                <a:gd name="T41" fmla="*/ 32 h 54"/>
                <a:gd name="T42" fmla="*/ 31 w 31"/>
                <a:gd name="T43" fmla="*/ 54 h 54"/>
                <a:gd name="T44" fmla="*/ 24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4" y="54"/>
                  </a:moveTo>
                  <a:cubicBezTo>
                    <a:pt x="24" y="32"/>
                    <a:pt x="24" y="32"/>
                    <a:pt x="24" y="32"/>
                  </a:cubicBezTo>
                  <a:cubicBezTo>
                    <a:pt x="24" y="28"/>
                    <a:pt x="23" y="26"/>
                    <a:pt x="22" y="24"/>
                  </a:cubicBezTo>
                  <a:cubicBezTo>
                    <a:pt x="21" y="22"/>
                    <a:pt x="19" y="22"/>
                    <a:pt x="16" y="22"/>
                  </a:cubicBezTo>
                  <a:cubicBezTo>
                    <a:pt x="15" y="22"/>
                    <a:pt x="14" y="22"/>
                    <a:pt x="13" y="22"/>
                  </a:cubicBezTo>
                  <a:cubicBezTo>
                    <a:pt x="12" y="22"/>
                    <a:pt x="11" y="23"/>
                    <a:pt x="10" y="24"/>
                  </a:cubicBezTo>
                  <a:cubicBezTo>
                    <a:pt x="9" y="25"/>
                    <a:pt x="9" y="26"/>
                    <a:pt x="8" y="27"/>
                  </a:cubicBezTo>
                  <a:cubicBezTo>
                    <a:pt x="8" y="28"/>
                    <a:pt x="8" y="30"/>
                    <a:pt x="8" y="31"/>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8" y="18"/>
                    <a:pt x="9" y="18"/>
                    <a:pt x="10" y="17"/>
                  </a:cubicBezTo>
                  <a:cubicBezTo>
                    <a:pt x="10" y="17"/>
                    <a:pt x="11" y="16"/>
                    <a:pt x="12" y="16"/>
                  </a:cubicBezTo>
                  <a:cubicBezTo>
                    <a:pt x="13" y="15"/>
                    <a:pt x="14" y="15"/>
                    <a:pt x="15" y="15"/>
                  </a:cubicBezTo>
                  <a:cubicBezTo>
                    <a:pt x="16" y="15"/>
                    <a:pt x="17" y="15"/>
                    <a:pt x="18" y="15"/>
                  </a:cubicBezTo>
                  <a:cubicBezTo>
                    <a:pt x="20" y="15"/>
                    <a:pt x="22" y="15"/>
                    <a:pt x="24" y="16"/>
                  </a:cubicBezTo>
                  <a:cubicBezTo>
                    <a:pt x="25" y="16"/>
                    <a:pt x="27" y="17"/>
                    <a:pt x="28" y="19"/>
                  </a:cubicBezTo>
                  <a:cubicBezTo>
                    <a:pt x="29" y="20"/>
                    <a:pt x="30" y="22"/>
                    <a:pt x="30" y="24"/>
                  </a:cubicBezTo>
                  <a:cubicBezTo>
                    <a:pt x="31" y="27"/>
                    <a:pt x="31" y="29"/>
                    <a:pt x="31" y="32"/>
                  </a:cubicBezTo>
                  <a:cubicBezTo>
                    <a:pt x="31" y="54"/>
                    <a:pt x="31" y="54"/>
                    <a:pt x="31" y="54"/>
                  </a:cubicBezTo>
                  <a:lnTo>
                    <a:pt x="24"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3" name="Freeform 31">
              <a:extLst>
                <a:ext uri="{FF2B5EF4-FFF2-40B4-BE49-F238E27FC236}">
                  <a16:creationId xmlns:a16="http://schemas.microsoft.com/office/drawing/2014/main" id="{E68BC676-C787-429D-B59B-1A5CE062F78A}"/>
                </a:ext>
              </a:extLst>
            </p:cNvPr>
            <p:cNvSpPr>
              <a:spLocks noEditPoints="1"/>
            </p:cNvSpPr>
            <p:nvPr userDrawn="1"/>
          </p:nvSpPr>
          <p:spPr bwMode="auto">
            <a:xfrm>
              <a:off x="2750996" y="6212575"/>
              <a:ext cx="85443" cy="101135"/>
            </a:xfrm>
            <a:custGeom>
              <a:avLst/>
              <a:gdLst>
                <a:gd name="T0" fmla="*/ 33 w 33"/>
                <a:gd name="T1" fmla="*/ 19 h 40"/>
                <a:gd name="T2" fmla="*/ 33 w 33"/>
                <a:gd name="T3" fmla="*/ 21 h 40"/>
                <a:gd name="T4" fmla="*/ 33 w 33"/>
                <a:gd name="T5" fmla="*/ 22 h 40"/>
                <a:gd name="T6" fmla="*/ 7 w 33"/>
                <a:gd name="T7" fmla="*/ 22 h 40"/>
                <a:gd name="T8" fmla="*/ 8 w 33"/>
                <a:gd name="T9" fmla="*/ 27 h 40"/>
                <a:gd name="T10" fmla="*/ 11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7" y="24"/>
                    <a:pt x="8" y="26"/>
                    <a:pt x="8" y="27"/>
                  </a:cubicBezTo>
                  <a:cubicBezTo>
                    <a:pt x="9" y="28"/>
                    <a:pt x="10" y="29"/>
                    <a:pt x="11" y="30"/>
                  </a:cubicBezTo>
                  <a:cubicBezTo>
                    <a:pt x="11" y="31"/>
                    <a:pt x="12" y="32"/>
                    <a:pt x="13" y="32"/>
                  </a:cubicBezTo>
                  <a:cubicBezTo>
                    <a:pt x="15" y="33"/>
                    <a:pt x="16" y="33"/>
                    <a:pt x="17" y="33"/>
                  </a:cubicBezTo>
                  <a:cubicBezTo>
                    <a:pt x="18" y="33"/>
                    <a:pt x="18" y="33"/>
                    <a:pt x="19" y="33"/>
                  </a:cubicBezTo>
                  <a:cubicBezTo>
                    <a:pt x="20" y="32"/>
                    <a:pt x="21" y="32"/>
                    <a:pt x="21" y="32"/>
                  </a:cubicBezTo>
                  <a:cubicBezTo>
                    <a:pt x="22" y="32"/>
                    <a:pt x="23"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7"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4" name="Freeform 32">
              <a:extLst>
                <a:ext uri="{FF2B5EF4-FFF2-40B4-BE49-F238E27FC236}">
                  <a16:creationId xmlns:a16="http://schemas.microsoft.com/office/drawing/2014/main" id="{71266960-73CB-44B9-9A97-810858989148}"/>
                </a:ext>
              </a:extLst>
            </p:cNvPr>
            <p:cNvSpPr>
              <a:spLocks noEditPoints="1"/>
            </p:cNvSpPr>
            <p:nvPr userDrawn="1"/>
          </p:nvSpPr>
          <p:spPr bwMode="auto">
            <a:xfrm>
              <a:off x="2902698" y="6174213"/>
              <a:ext cx="80211" cy="139497"/>
            </a:xfrm>
            <a:custGeom>
              <a:avLst/>
              <a:gdLst>
                <a:gd name="T0" fmla="*/ 32 w 32"/>
                <a:gd name="T1" fmla="*/ 35 h 55"/>
                <a:gd name="T2" fmla="*/ 31 w 32"/>
                <a:gd name="T3" fmla="*/ 44 h 55"/>
                <a:gd name="T4" fmla="*/ 28 w 32"/>
                <a:gd name="T5" fmla="*/ 50 h 55"/>
                <a:gd name="T6" fmla="*/ 23 w 32"/>
                <a:gd name="T7" fmla="*/ 53 h 55"/>
                <a:gd name="T8" fmla="*/ 17 w 32"/>
                <a:gd name="T9" fmla="*/ 55 h 55"/>
                <a:gd name="T10" fmla="*/ 12 w 32"/>
                <a:gd name="T11" fmla="*/ 53 h 55"/>
                <a:gd name="T12" fmla="*/ 7 w 32"/>
                <a:gd name="T13" fmla="*/ 50 h 55"/>
                <a:gd name="T14" fmla="*/ 7 w 32"/>
                <a:gd name="T15" fmla="*/ 54 h 55"/>
                <a:gd name="T16" fmla="*/ 0 w 32"/>
                <a:gd name="T17" fmla="*/ 54 h 55"/>
                <a:gd name="T18" fmla="*/ 0 w 32"/>
                <a:gd name="T19" fmla="*/ 4 h 55"/>
                <a:gd name="T20" fmla="*/ 7 w 32"/>
                <a:gd name="T21" fmla="*/ 0 h 55"/>
                <a:gd name="T22" fmla="*/ 7 w 32"/>
                <a:gd name="T23" fmla="*/ 19 h 55"/>
                <a:gd name="T24" fmla="*/ 10 w 32"/>
                <a:gd name="T25" fmla="*/ 17 h 55"/>
                <a:gd name="T26" fmla="*/ 12 w 32"/>
                <a:gd name="T27" fmla="*/ 16 h 55"/>
                <a:gd name="T28" fmla="*/ 14 w 32"/>
                <a:gd name="T29" fmla="*/ 15 h 55"/>
                <a:gd name="T30" fmla="*/ 17 w 32"/>
                <a:gd name="T31" fmla="*/ 15 h 55"/>
                <a:gd name="T32" fmla="*/ 23 w 32"/>
                <a:gd name="T33" fmla="*/ 16 h 55"/>
                <a:gd name="T34" fmla="*/ 28 w 32"/>
                <a:gd name="T35" fmla="*/ 19 h 55"/>
                <a:gd name="T36" fmla="*/ 31 w 32"/>
                <a:gd name="T37" fmla="*/ 26 h 55"/>
                <a:gd name="T38" fmla="*/ 32 w 32"/>
                <a:gd name="T39" fmla="*/ 35 h 55"/>
                <a:gd name="T40" fmla="*/ 25 w 32"/>
                <a:gd name="T41" fmla="*/ 35 h 55"/>
                <a:gd name="T42" fmla="*/ 23 w 32"/>
                <a:gd name="T43" fmla="*/ 25 h 55"/>
                <a:gd name="T44" fmla="*/ 16 w 32"/>
                <a:gd name="T45" fmla="*/ 22 h 55"/>
                <a:gd name="T46" fmla="*/ 14 w 32"/>
                <a:gd name="T47" fmla="*/ 22 h 55"/>
                <a:gd name="T48" fmla="*/ 11 w 32"/>
                <a:gd name="T49" fmla="*/ 23 h 55"/>
                <a:gd name="T50" fmla="*/ 9 w 32"/>
                <a:gd name="T51" fmla="*/ 25 h 55"/>
                <a:gd name="T52" fmla="*/ 7 w 32"/>
                <a:gd name="T53" fmla="*/ 26 h 55"/>
                <a:gd name="T54" fmla="*/ 7 w 32"/>
                <a:gd name="T55" fmla="*/ 43 h 55"/>
                <a:gd name="T56" fmla="*/ 9 w 32"/>
                <a:gd name="T57" fmla="*/ 44 h 55"/>
                <a:gd name="T58" fmla="*/ 11 w 32"/>
                <a:gd name="T59" fmla="*/ 46 h 55"/>
                <a:gd name="T60" fmla="*/ 14 w 32"/>
                <a:gd name="T61" fmla="*/ 47 h 55"/>
                <a:gd name="T62" fmla="*/ 16 w 32"/>
                <a:gd name="T63" fmla="*/ 48 h 55"/>
                <a:gd name="T64" fmla="*/ 23 w 32"/>
                <a:gd name="T65" fmla="*/ 45 h 55"/>
                <a:gd name="T66" fmla="*/ 25 w 32"/>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55">
                  <a:moveTo>
                    <a:pt x="32" y="35"/>
                  </a:moveTo>
                  <a:cubicBezTo>
                    <a:pt x="32" y="38"/>
                    <a:pt x="32" y="41"/>
                    <a:pt x="31" y="44"/>
                  </a:cubicBezTo>
                  <a:cubicBezTo>
                    <a:pt x="30" y="46"/>
                    <a:pt x="29" y="48"/>
                    <a:pt x="28" y="50"/>
                  </a:cubicBezTo>
                  <a:cubicBezTo>
                    <a:pt x="26" y="51"/>
                    <a:pt x="25" y="53"/>
                    <a:pt x="23" y="53"/>
                  </a:cubicBezTo>
                  <a:cubicBezTo>
                    <a:pt x="21" y="54"/>
                    <a:pt x="19" y="55"/>
                    <a:pt x="17" y="55"/>
                  </a:cubicBezTo>
                  <a:cubicBezTo>
                    <a:pt x="15" y="55"/>
                    <a:pt x="13" y="54"/>
                    <a:pt x="12" y="53"/>
                  </a:cubicBezTo>
                  <a:cubicBezTo>
                    <a:pt x="10" y="52"/>
                    <a:pt x="9" y="51"/>
                    <a:pt x="7" y="50"/>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10" y="17"/>
                  </a:cubicBezTo>
                  <a:cubicBezTo>
                    <a:pt x="10" y="17"/>
                    <a:pt x="11" y="16"/>
                    <a:pt x="12" y="16"/>
                  </a:cubicBezTo>
                  <a:cubicBezTo>
                    <a:pt x="12" y="16"/>
                    <a:pt x="13" y="15"/>
                    <a:pt x="14" y="15"/>
                  </a:cubicBezTo>
                  <a:cubicBezTo>
                    <a:pt x="15" y="15"/>
                    <a:pt x="16" y="15"/>
                    <a:pt x="17" y="15"/>
                  </a:cubicBezTo>
                  <a:cubicBezTo>
                    <a:pt x="20" y="15"/>
                    <a:pt x="21" y="15"/>
                    <a:pt x="23" y="16"/>
                  </a:cubicBezTo>
                  <a:cubicBezTo>
                    <a:pt x="25" y="16"/>
                    <a:pt x="27" y="18"/>
                    <a:pt x="28" y="19"/>
                  </a:cubicBezTo>
                  <a:cubicBezTo>
                    <a:pt x="29" y="21"/>
                    <a:pt x="30" y="23"/>
                    <a:pt x="31" y="26"/>
                  </a:cubicBezTo>
                  <a:cubicBezTo>
                    <a:pt x="32" y="28"/>
                    <a:pt x="32" y="32"/>
                    <a:pt x="32" y="35"/>
                  </a:cubicBezTo>
                  <a:close/>
                  <a:moveTo>
                    <a:pt x="25" y="35"/>
                  </a:moveTo>
                  <a:cubicBezTo>
                    <a:pt x="25" y="31"/>
                    <a:pt x="24" y="27"/>
                    <a:pt x="23" y="25"/>
                  </a:cubicBezTo>
                  <a:cubicBezTo>
                    <a:pt x="21" y="23"/>
                    <a:pt x="19" y="22"/>
                    <a:pt x="16" y="22"/>
                  </a:cubicBezTo>
                  <a:cubicBezTo>
                    <a:pt x="15" y="22"/>
                    <a:pt x="14" y="22"/>
                    <a:pt x="14" y="22"/>
                  </a:cubicBezTo>
                  <a:cubicBezTo>
                    <a:pt x="13" y="22"/>
                    <a:pt x="12" y="23"/>
                    <a:pt x="11" y="23"/>
                  </a:cubicBezTo>
                  <a:cubicBezTo>
                    <a:pt x="10" y="23"/>
                    <a:pt x="10" y="24"/>
                    <a:pt x="9" y="25"/>
                  </a:cubicBezTo>
                  <a:cubicBezTo>
                    <a:pt x="8" y="25"/>
                    <a:pt x="8" y="26"/>
                    <a:pt x="7" y="26"/>
                  </a:cubicBezTo>
                  <a:cubicBezTo>
                    <a:pt x="7" y="43"/>
                    <a:pt x="7" y="43"/>
                    <a:pt x="7" y="43"/>
                  </a:cubicBezTo>
                  <a:cubicBezTo>
                    <a:pt x="8" y="43"/>
                    <a:pt x="8" y="44"/>
                    <a:pt x="9" y="44"/>
                  </a:cubicBezTo>
                  <a:cubicBezTo>
                    <a:pt x="10" y="45"/>
                    <a:pt x="10" y="45"/>
                    <a:pt x="11" y="46"/>
                  </a:cubicBezTo>
                  <a:cubicBezTo>
                    <a:pt x="12" y="46"/>
                    <a:pt x="13" y="47"/>
                    <a:pt x="14" y="47"/>
                  </a:cubicBezTo>
                  <a:cubicBezTo>
                    <a:pt x="15" y="47"/>
                    <a:pt x="15" y="48"/>
                    <a:pt x="16"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5" name="Freeform 33">
              <a:extLst>
                <a:ext uri="{FF2B5EF4-FFF2-40B4-BE49-F238E27FC236}">
                  <a16:creationId xmlns:a16="http://schemas.microsoft.com/office/drawing/2014/main" id="{3FF3AC5A-B742-4B29-8E04-03A71D82B9A6}"/>
                </a:ext>
              </a:extLst>
            </p:cNvPr>
            <p:cNvSpPr>
              <a:spLocks noEditPoints="1"/>
            </p:cNvSpPr>
            <p:nvPr userDrawn="1"/>
          </p:nvSpPr>
          <p:spPr bwMode="auto">
            <a:xfrm>
              <a:off x="2998603"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8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8" y="37"/>
                  </a:cubicBezTo>
                  <a:cubicBezTo>
                    <a:pt x="27" y="37"/>
                    <a:pt x="26" y="38"/>
                    <a:pt x="25" y="38"/>
                  </a:cubicBezTo>
                  <a:cubicBezTo>
                    <a:pt x="24" y="39"/>
                    <a:pt x="23"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7"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6" name="Freeform 34">
              <a:extLst>
                <a:ext uri="{FF2B5EF4-FFF2-40B4-BE49-F238E27FC236}">
                  <a16:creationId xmlns:a16="http://schemas.microsoft.com/office/drawing/2014/main" id="{0C912743-E24B-4E48-8196-5FBD1ECEE9AD}"/>
                </a:ext>
              </a:extLst>
            </p:cNvPr>
            <p:cNvSpPr>
              <a:spLocks/>
            </p:cNvSpPr>
            <p:nvPr userDrawn="1"/>
          </p:nvSpPr>
          <p:spPr bwMode="auto">
            <a:xfrm>
              <a:off x="309625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3"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7" name="Freeform 35">
              <a:extLst>
                <a:ext uri="{FF2B5EF4-FFF2-40B4-BE49-F238E27FC236}">
                  <a16:creationId xmlns:a16="http://schemas.microsoft.com/office/drawing/2014/main" id="{6E2F01F4-1410-4FE1-B043-EA97A1541F32}"/>
                </a:ext>
              </a:extLst>
            </p:cNvPr>
            <p:cNvSpPr>
              <a:spLocks/>
            </p:cNvSpPr>
            <p:nvPr userDrawn="1"/>
          </p:nvSpPr>
          <p:spPr bwMode="auto">
            <a:xfrm>
              <a:off x="3164256" y="6174213"/>
              <a:ext cx="55799" cy="139497"/>
            </a:xfrm>
            <a:custGeom>
              <a:avLst/>
              <a:gdLst>
                <a:gd name="T0" fmla="*/ 21 w 22"/>
                <a:gd name="T1" fmla="*/ 53 h 55"/>
                <a:gd name="T2" fmla="*/ 18 w 22"/>
                <a:gd name="T3" fmla="*/ 54 h 55"/>
                <a:gd name="T4" fmla="*/ 14 w 22"/>
                <a:gd name="T5" fmla="*/ 55 h 55"/>
                <a:gd name="T6" fmla="*/ 10 w 22"/>
                <a:gd name="T7" fmla="*/ 54 h 55"/>
                <a:gd name="T8" fmla="*/ 7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6" y="54"/>
                    <a:pt x="15" y="55"/>
                    <a:pt x="14" y="55"/>
                  </a:cubicBezTo>
                  <a:cubicBezTo>
                    <a:pt x="12" y="55"/>
                    <a:pt x="11" y="54"/>
                    <a:pt x="10" y="54"/>
                  </a:cubicBezTo>
                  <a:cubicBezTo>
                    <a:pt x="9" y="54"/>
                    <a:pt x="8" y="53"/>
                    <a:pt x="7"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8" name="Freeform 36">
              <a:extLst>
                <a:ext uri="{FF2B5EF4-FFF2-40B4-BE49-F238E27FC236}">
                  <a16:creationId xmlns:a16="http://schemas.microsoft.com/office/drawing/2014/main" id="{58ACFF1C-49F0-414E-B9E3-DE4E9FFAA38A}"/>
                </a:ext>
              </a:extLst>
            </p:cNvPr>
            <p:cNvSpPr>
              <a:spLocks noEditPoints="1"/>
            </p:cNvSpPr>
            <p:nvPr userDrawn="1"/>
          </p:nvSpPr>
          <p:spPr bwMode="auto">
            <a:xfrm>
              <a:off x="3234004"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9" name="Freeform 37">
              <a:extLst>
                <a:ext uri="{FF2B5EF4-FFF2-40B4-BE49-F238E27FC236}">
                  <a16:creationId xmlns:a16="http://schemas.microsoft.com/office/drawing/2014/main" id="{DACBD04B-22FF-4A4F-8B29-A2F31A05423A}"/>
                </a:ext>
              </a:extLst>
            </p:cNvPr>
            <p:cNvSpPr>
              <a:spLocks/>
            </p:cNvSpPr>
            <p:nvPr userDrawn="1"/>
          </p:nvSpPr>
          <p:spPr bwMode="auto">
            <a:xfrm>
              <a:off x="3336884" y="6212575"/>
              <a:ext cx="59286" cy="99391"/>
            </a:xfrm>
            <a:custGeom>
              <a:avLst/>
              <a:gdLst>
                <a:gd name="T0" fmla="*/ 21 w 23"/>
                <a:gd name="T1" fmla="*/ 8 h 39"/>
                <a:gd name="T2" fmla="*/ 19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7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9" y="7"/>
                  </a:cubicBezTo>
                  <a:cubicBezTo>
                    <a:pt x="18" y="7"/>
                    <a:pt x="17"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1" y="1"/>
                  </a:cubicBezTo>
                  <a:cubicBezTo>
                    <a:pt x="12" y="0"/>
                    <a:pt x="13" y="0"/>
                    <a:pt x="14" y="0"/>
                  </a:cubicBezTo>
                  <a:cubicBezTo>
                    <a:pt x="15" y="0"/>
                    <a:pt x="16" y="0"/>
                    <a:pt x="17"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0" name="Freeform 38">
              <a:extLst>
                <a:ext uri="{FF2B5EF4-FFF2-40B4-BE49-F238E27FC236}">
                  <a16:creationId xmlns:a16="http://schemas.microsoft.com/office/drawing/2014/main" id="{A13F6E37-C22B-4FD3-ADFE-9C53ECB44692}"/>
                </a:ext>
              </a:extLst>
            </p:cNvPr>
            <p:cNvSpPr>
              <a:spLocks/>
            </p:cNvSpPr>
            <p:nvPr userDrawn="1"/>
          </p:nvSpPr>
          <p:spPr bwMode="auto">
            <a:xfrm>
              <a:off x="3451969"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1" name="Freeform 39">
              <a:extLst>
                <a:ext uri="{FF2B5EF4-FFF2-40B4-BE49-F238E27FC236}">
                  <a16:creationId xmlns:a16="http://schemas.microsoft.com/office/drawing/2014/main" id="{76256F1D-405A-49F9-8592-A899623F2DB0}"/>
                </a:ext>
              </a:extLst>
            </p:cNvPr>
            <p:cNvSpPr>
              <a:spLocks/>
            </p:cNvSpPr>
            <p:nvPr userDrawn="1"/>
          </p:nvSpPr>
          <p:spPr bwMode="auto">
            <a:xfrm>
              <a:off x="3530436"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2" name="Freeform 40">
              <a:extLst>
                <a:ext uri="{FF2B5EF4-FFF2-40B4-BE49-F238E27FC236}">
                  <a16:creationId xmlns:a16="http://schemas.microsoft.com/office/drawing/2014/main" id="{2F9CAE14-DB05-4B70-867F-3F6164BDB74F}"/>
                </a:ext>
              </a:extLst>
            </p:cNvPr>
            <p:cNvSpPr>
              <a:spLocks noEditPoints="1"/>
            </p:cNvSpPr>
            <p:nvPr userDrawn="1"/>
          </p:nvSpPr>
          <p:spPr bwMode="auto">
            <a:xfrm>
              <a:off x="362808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3" name="Freeform 41">
              <a:extLst>
                <a:ext uri="{FF2B5EF4-FFF2-40B4-BE49-F238E27FC236}">
                  <a16:creationId xmlns:a16="http://schemas.microsoft.com/office/drawing/2014/main" id="{30C7B10F-7027-41F9-BEE2-F1575CB690D6}"/>
                </a:ext>
              </a:extLst>
            </p:cNvPr>
            <p:cNvSpPr>
              <a:spLocks noEditPoints="1"/>
            </p:cNvSpPr>
            <p:nvPr userDrawn="1"/>
          </p:nvSpPr>
          <p:spPr bwMode="auto">
            <a:xfrm>
              <a:off x="3772813" y="6212575"/>
              <a:ext cx="81955" cy="101135"/>
            </a:xfrm>
            <a:custGeom>
              <a:avLst/>
              <a:gdLst>
                <a:gd name="T0" fmla="*/ 24 w 32"/>
                <a:gd name="T1" fmla="*/ 39 h 40"/>
                <a:gd name="T2" fmla="*/ 24 w 32"/>
                <a:gd name="T3" fmla="*/ 35 h 40"/>
                <a:gd name="T4" fmla="*/ 22 w 32"/>
                <a:gd name="T5" fmla="*/ 37 h 40"/>
                <a:gd name="T6" fmla="*/ 20 w 32"/>
                <a:gd name="T7" fmla="*/ 38 h 40"/>
                <a:gd name="T8" fmla="*/ 17 w 32"/>
                <a:gd name="T9" fmla="*/ 39 h 40"/>
                <a:gd name="T10" fmla="*/ 14 w 32"/>
                <a:gd name="T11" fmla="*/ 40 h 40"/>
                <a:gd name="T12" fmla="*/ 9 w 32"/>
                <a:gd name="T13" fmla="*/ 39 h 40"/>
                <a:gd name="T14" fmla="*/ 5 w 32"/>
                <a:gd name="T15" fmla="*/ 37 h 40"/>
                <a:gd name="T16" fmla="*/ 2 w 32"/>
                <a:gd name="T17" fmla="*/ 33 h 40"/>
                <a:gd name="T18" fmla="*/ 0 w 32"/>
                <a:gd name="T19" fmla="*/ 27 h 40"/>
                <a:gd name="T20" fmla="*/ 2 w 32"/>
                <a:gd name="T21" fmla="*/ 21 h 40"/>
                <a:gd name="T22" fmla="*/ 5 w 32"/>
                <a:gd name="T23" fmla="*/ 17 h 40"/>
                <a:gd name="T24" fmla="*/ 10 w 32"/>
                <a:gd name="T25" fmla="*/ 15 h 40"/>
                <a:gd name="T26" fmla="*/ 16 w 32"/>
                <a:gd name="T27" fmla="*/ 14 h 40"/>
                <a:gd name="T28" fmla="*/ 21 w 32"/>
                <a:gd name="T29" fmla="*/ 15 h 40"/>
                <a:gd name="T30" fmla="*/ 24 w 32"/>
                <a:gd name="T31" fmla="*/ 16 h 40"/>
                <a:gd name="T32" fmla="*/ 24 w 32"/>
                <a:gd name="T33" fmla="*/ 13 h 40"/>
                <a:gd name="T34" fmla="*/ 22 w 32"/>
                <a:gd name="T35" fmla="*/ 8 h 40"/>
                <a:gd name="T36" fmla="*/ 17 w 32"/>
                <a:gd name="T37" fmla="*/ 6 h 40"/>
                <a:gd name="T38" fmla="*/ 12 w 32"/>
                <a:gd name="T39" fmla="*/ 7 h 40"/>
                <a:gd name="T40" fmla="*/ 7 w 32"/>
                <a:gd name="T41" fmla="*/ 9 h 40"/>
                <a:gd name="T42" fmla="*/ 4 w 32"/>
                <a:gd name="T43" fmla="*/ 3 h 40"/>
                <a:gd name="T44" fmla="*/ 10 w 32"/>
                <a:gd name="T45" fmla="*/ 0 h 40"/>
                <a:gd name="T46" fmla="*/ 17 w 32"/>
                <a:gd name="T47" fmla="*/ 0 h 40"/>
                <a:gd name="T48" fmla="*/ 23 w 32"/>
                <a:gd name="T49" fmla="*/ 0 h 40"/>
                <a:gd name="T50" fmla="*/ 28 w 32"/>
                <a:gd name="T51" fmla="*/ 3 h 40"/>
                <a:gd name="T52" fmla="*/ 31 w 32"/>
                <a:gd name="T53" fmla="*/ 7 h 40"/>
                <a:gd name="T54" fmla="*/ 32 w 32"/>
                <a:gd name="T55" fmla="*/ 12 h 40"/>
                <a:gd name="T56" fmla="*/ 32 w 32"/>
                <a:gd name="T57" fmla="*/ 39 h 40"/>
                <a:gd name="T58" fmla="*/ 24 w 32"/>
                <a:gd name="T59" fmla="*/ 39 h 40"/>
                <a:gd name="T60" fmla="*/ 24 w 32"/>
                <a:gd name="T61" fmla="*/ 22 h 40"/>
                <a:gd name="T62" fmla="*/ 22 w 32"/>
                <a:gd name="T63" fmla="*/ 22 h 40"/>
                <a:gd name="T64" fmla="*/ 21 w 32"/>
                <a:gd name="T65" fmla="*/ 21 h 40"/>
                <a:gd name="T66" fmla="*/ 18 w 32"/>
                <a:gd name="T67" fmla="*/ 21 h 40"/>
                <a:gd name="T68" fmla="*/ 16 w 32"/>
                <a:gd name="T69" fmla="*/ 21 h 40"/>
                <a:gd name="T70" fmla="*/ 10 w 32"/>
                <a:gd name="T71" fmla="*/ 22 h 40"/>
                <a:gd name="T72" fmla="*/ 8 w 32"/>
                <a:gd name="T73" fmla="*/ 26 h 40"/>
                <a:gd name="T74" fmla="*/ 8 w 32"/>
                <a:gd name="T75" fmla="*/ 29 h 40"/>
                <a:gd name="T76" fmla="*/ 10 w 32"/>
                <a:gd name="T77" fmla="*/ 31 h 40"/>
                <a:gd name="T78" fmla="*/ 12 w 32"/>
                <a:gd name="T79" fmla="*/ 32 h 40"/>
                <a:gd name="T80" fmla="*/ 15 w 32"/>
                <a:gd name="T81" fmla="*/ 33 h 40"/>
                <a:gd name="T82" fmla="*/ 18 w 32"/>
                <a:gd name="T83" fmla="*/ 32 h 40"/>
                <a:gd name="T84" fmla="*/ 21 w 32"/>
                <a:gd name="T85" fmla="*/ 31 h 40"/>
                <a:gd name="T86" fmla="*/ 23 w 32"/>
                <a:gd name="T87" fmla="*/ 30 h 40"/>
                <a:gd name="T88" fmla="*/ 24 w 32"/>
                <a:gd name="T89" fmla="*/ 28 h 40"/>
                <a:gd name="T90" fmla="*/ 24 w 32"/>
                <a:gd name="T9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40">
                  <a:moveTo>
                    <a:pt x="24" y="39"/>
                  </a:moveTo>
                  <a:cubicBezTo>
                    <a:pt x="24" y="35"/>
                    <a:pt x="24" y="35"/>
                    <a:pt x="24" y="35"/>
                  </a:cubicBezTo>
                  <a:cubicBezTo>
                    <a:pt x="23" y="36"/>
                    <a:pt x="23" y="37"/>
                    <a:pt x="22" y="37"/>
                  </a:cubicBezTo>
                  <a:cubicBezTo>
                    <a:pt x="21" y="37"/>
                    <a:pt x="21" y="38"/>
                    <a:pt x="20" y="38"/>
                  </a:cubicBezTo>
                  <a:cubicBezTo>
                    <a:pt x="19" y="39"/>
                    <a:pt x="18" y="39"/>
                    <a:pt x="17" y="39"/>
                  </a:cubicBezTo>
                  <a:cubicBezTo>
                    <a:pt x="16" y="39"/>
                    <a:pt x="15" y="40"/>
                    <a:pt x="14" y="40"/>
                  </a:cubicBezTo>
                  <a:cubicBezTo>
                    <a:pt x="12" y="40"/>
                    <a:pt x="11" y="39"/>
                    <a:pt x="9" y="39"/>
                  </a:cubicBezTo>
                  <a:cubicBezTo>
                    <a:pt x="7" y="38"/>
                    <a:pt x="6" y="38"/>
                    <a:pt x="5" y="37"/>
                  </a:cubicBezTo>
                  <a:cubicBezTo>
                    <a:pt x="3" y="36"/>
                    <a:pt x="2" y="34"/>
                    <a:pt x="2" y="33"/>
                  </a:cubicBezTo>
                  <a:cubicBezTo>
                    <a:pt x="1" y="31"/>
                    <a:pt x="0" y="29"/>
                    <a:pt x="0" y="27"/>
                  </a:cubicBezTo>
                  <a:cubicBezTo>
                    <a:pt x="0" y="24"/>
                    <a:pt x="1" y="23"/>
                    <a:pt x="2" y="21"/>
                  </a:cubicBezTo>
                  <a:cubicBezTo>
                    <a:pt x="2" y="20"/>
                    <a:pt x="3" y="18"/>
                    <a:pt x="5" y="17"/>
                  </a:cubicBezTo>
                  <a:cubicBezTo>
                    <a:pt x="6" y="16"/>
                    <a:pt x="8" y="15"/>
                    <a:pt x="10" y="15"/>
                  </a:cubicBezTo>
                  <a:cubicBezTo>
                    <a:pt x="12" y="14"/>
                    <a:pt x="14" y="14"/>
                    <a:pt x="16" y="14"/>
                  </a:cubicBezTo>
                  <a:cubicBezTo>
                    <a:pt x="18" y="14"/>
                    <a:pt x="19" y="14"/>
                    <a:pt x="21" y="15"/>
                  </a:cubicBezTo>
                  <a:cubicBezTo>
                    <a:pt x="22" y="15"/>
                    <a:pt x="23" y="15"/>
                    <a:pt x="24" y="16"/>
                  </a:cubicBezTo>
                  <a:cubicBezTo>
                    <a:pt x="24" y="13"/>
                    <a:pt x="24" y="13"/>
                    <a:pt x="24" y="13"/>
                  </a:cubicBezTo>
                  <a:cubicBezTo>
                    <a:pt x="24" y="11"/>
                    <a:pt x="24" y="9"/>
                    <a:pt x="22" y="8"/>
                  </a:cubicBezTo>
                  <a:cubicBezTo>
                    <a:pt x="21" y="7"/>
                    <a:pt x="19" y="6"/>
                    <a:pt x="17" y="6"/>
                  </a:cubicBezTo>
                  <a:cubicBezTo>
                    <a:pt x="15" y="6"/>
                    <a:pt x="13" y="6"/>
                    <a:pt x="12" y="7"/>
                  </a:cubicBezTo>
                  <a:cubicBezTo>
                    <a:pt x="10" y="7"/>
                    <a:pt x="9" y="8"/>
                    <a:pt x="7" y="9"/>
                  </a:cubicBezTo>
                  <a:cubicBezTo>
                    <a:pt x="4" y="3"/>
                    <a:pt x="4" y="3"/>
                    <a:pt x="4" y="3"/>
                  </a:cubicBezTo>
                  <a:cubicBezTo>
                    <a:pt x="6" y="2"/>
                    <a:pt x="8" y="1"/>
                    <a:pt x="10" y="0"/>
                  </a:cubicBezTo>
                  <a:cubicBezTo>
                    <a:pt x="12" y="0"/>
                    <a:pt x="15" y="0"/>
                    <a:pt x="17" y="0"/>
                  </a:cubicBezTo>
                  <a:cubicBezTo>
                    <a:pt x="19" y="0"/>
                    <a:pt x="21" y="0"/>
                    <a:pt x="23" y="0"/>
                  </a:cubicBezTo>
                  <a:cubicBezTo>
                    <a:pt x="25" y="1"/>
                    <a:pt x="26" y="2"/>
                    <a:pt x="28" y="3"/>
                  </a:cubicBezTo>
                  <a:cubicBezTo>
                    <a:pt x="29" y="4"/>
                    <a:pt x="30" y="5"/>
                    <a:pt x="31" y="7"/>
                  </a:cubicBezTo>
                  <a:cubicBezTo>
                    <a:pt x="31" y="8"/>
                    <a:pt x="32" y="10"/>
                    <a:pt x="32" y="12"/>
                  </a:cubicBezTo>
                  <a:cubicBezTo>
                    <a:pt x="32" y="39"/>
                    <a:pt x="32" y="39"/>
                    <a:pt x="32" y="39"/>
                  </a:cubicBezTo>
                  <a:lnTo>
                    <a:pt x="24" y="39"/>
                  </a:lnTo>
                  <a:close/>
                  <a:moveTo>
                    <a:pt x="24" y="22"/>
                  </a:moveTo>
                  <a:cubicBezTo>
                    <a:pt x="24" y="22"/>
                    <a:pt x="23" y="22"/>
                    <a:pt x="22" y="22"/>
                  </a:cubicBezTo>
                  <a:cubicBezTo>
                    <a:pt x="22" y="21"/>
                    <a:pt x="21" y="21"/>
                    <a:pt x="21" y="21"/>
                  </a:cubicBezTo>
                  <a:cubicBezTo>
                    <a:pt x="20" y="21"/>
                    <a:pt x="19" y="21"/>
                    <a:pt x="18" y="21"/>
                  </a:cubicBezTo>
                  <a:cubicBezTo>
                    <a:pt x="17" y="21"/>
                    <a:pt x="17" y="21"/>
                    <a:pt x="16" y="21"/>
                  </a:cubicBezTo>
                  <a:cubicBezTo>
                    <a:pt x="13" y="21"/>
                    <a:pt x="11" y="21"/>
                    <a:pt x="10" y="22"/>
                  </a:cubicBezTo>
                  <a:cubicBezTo>
                    <a:pt x="8" y="23"/>
                    <a:pt x="8" y="25"/>
                    <a:pt x="8" y="26"/>
                  </a:cubicBezTo>
                  <a:cubicBezTo>
                    <a:pt x="8" y="28"/>
                    <a:pt x="8" y="29"/>
                    <a:pt x="8" y="29"/>
                  </a:cubicBezTo>
                  <a:cubicBezTo>
                    <a:pt x="9" y="30"/>
                    <a:pt x="9" y="31"/>
                    <a:pt x="10" y="31"/>
                  </a:cubicBezTo>
                  <a:cubicBezTo>
                    <a:pt x="10" y="32"/>
                    <a:pt x="11" y="32"/>
                    <a:pt x="12" y="32"/>
                  </a:cubicBezTo>
                  <a:cubicBezTo>
                    <a:pt x="13" y="33"/>
                    <a:pt x="14" y="33"/>
                    <a:pt x="15" y="33"/>
                  </a:cubicBezTo>
                  <a:cubicBezTo>
                    <a:pt x="16" y="33"/>
                    <a:pt x="17" y="33"/>
                    <a:pt x="18" y="32"/>
                  </a:cubicBezTo>
                  <a:cubicBezTo>
                    <a:pt x="19" y="32"/>
                    <a:pt x="20" y="32"/>
                    <a:pt x="21" y="31"/>
                  </a:cubicBezTo>
                  <a:cubicBezTo>
                    <a:pt x="21" y="31"/>
                    <a:pt x="22" y="30"/>
                    <a:pt x="23" y="30"/>
                  </a:cubicBezTo>
                  <a:cubicBezTo>
                    <a:pt x="23" y="29"/>
                    <a:pt x="24" y="28"/>
                    <a:pt x="24" y="28"/>
                  </a:cubicBezTo>
                  <a:lnTo>
                    <a:pt x="24"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4" name="Freeform 42">
              <a:extLst>
                <a:ext uri="{FF2B5EF4-FFF2-40B4-BE49-F238E27FC236}">
                  <a16:creationId xmlns:a16="http://schemas.microsoft.com/office/drawing/2014/main" id="{16B384B2-A2D9-4CB4-AF87-AF1004852B5B}"/>
                </a:ext>
              </a:extLst>
            </p:cNvPr>
            <p:cNvSpPr>
              <a:spLocks/>
            </p:cNvSpPr>
            <p:nvPr userDrawn="1"/>
          </p:nvSpPr>
          <p:spPr bwMode="auto">
            <a:xfrm>
              <a:off x="3877436" y="6212575"/>
              <a:ext cx="78468" cy="99391"/>
            </a:xfrm>
            <a:custGeom>
              <a:avLst/>
              <a:gdLst>
                <a:gd name="T0" fmla="*/ 23 w 31"/>
                <a:gd name="T1" fmla="*/ 39 h 39"/>
                <a:gd name="T2" fmla="*/ 23 w 31"/>
                <a:gd name="T3" fmla="*/ 17 h 39"/>
                <a:gd name="T4" fmla="*/ 22 w 31"/>
                <a:gd name="T5" fmla="*/ 9 h 39"/>
                <a:gd name="T6" fmla="*/ 15 w 31"/>
                <a:gd name="T7" fmla="*/ 7 h 39"/>
                <a:gd name="T8" fmla="*/ 12 w 31"/>
                <a:gd name="T9" fmla="*/ 7 h 39"/>
                <a:gd name="T10" fmla="*/ 10 w 31"/>
                <a:gd name="T11" fmla="*/ 9 h 39"/>
                <a:gd name="T12" fmla="*/ 8 w 31"/>
                <a:gd name="T13" fmla="*/ 12 h 39"/>
                <a:gd name="T14" fmla="*/ 8 w 31"/>
                <a:gd name="T15" fmla="*/ 16 h 39"/>
                <a:gd name="T16" fmla="*/ 8 w 31"/>
                <a:gd name="T17" fmla="*/ 39 h 39"/>
                <a:gd name="T18" fmla="*/ 0 w 31"/>
                <a:gd name="T19" fmla="*/ 39 h 39"/>
                <a:gd name="T20" fmla="*/ 0 w 31"/>
                <a:gd name="T21" fmla="*/ 0 h 39"/>
                <a:gd name="T22" fmla="*/ 8 w 31"/>
                <a:gd name="T23" fmla="*/ 0 h 39"/>
                <a:gd name="T24" fmla="*/ 8 w 31"/>
                <a:gd name="T25" fmla="*/ 4 h 39"/>
                <a:gd name="T26" fmla="*/ 9 w 31"/>
                <a:gd name="T27" fmla="*/ 2 h 39"/>
                <a:gd name="T28" fmla="*/ 12 w 31"/>
                <a:gd name="T29" fmla="*/ 1 h 39"/>
                <a:gd name="T30" fmla="*/ 14 w 31"/>
                <a:gd name="T31" fmla="*/ 0 h 39"/>
                <a:gd name="T32" fmla="*/ 17 w 31"/>
                <a:gd name="T33" fmla="*/ 0 h 39"/>
                <a:gd name="T34" fmla="*/ 23 w 31"/>
                <a:gd name="T35" fmla="*/ 1 h 39"/>
                <a:gd name="T36" fmla="*/ 28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2" y="9"/>
                  </a:cubicBezTo>
                  <a:cubicBezTo>
                    <a:pt x="20" y="7"/>
                    <a:pt x="18" y="7"/>
                    <a:pt x="15" y="7"/>
                  </a:cubicBezTo>
                  <a:cubicBezTo>
                    <a:pt x="14" y="7"/>
                    <a:pt x="13" y="7"/>
                    <a:pt x="12" y="7"/>
                  </a:cubicBezTo>
                  <a:cubicBezTo>
                    <a:pt x="11" y="8"/>
                    <a:pt x="10" y="8"/>
                    <a:pt x="10" y="9"/>
                  </a:cubicBezTo>
                  <a:cubicBezTo>
                    <a:pt x="9" y="10"/>
                    <a:pt x="8" y="11"/>
                    <a:pt x="8" y="12"/>
                  </a:cubicBezTo>
                  <a:cubicBezTo>
                    <a:pt x="8" y="14"/>
                    <a:pt x="8" y="15"/>
                    <a:pt x="8" y="16"/>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2" y="1"/>
                  </a:cubicBezTo>
                  <a:cubicBezTo>
                    <a:pt x="12" y="0"/>
                    <a:pt x="13" y="0"/>
                    <a:pt x="14" y="0"/>
                  </a:cubicBezTo>
                  <a:cubicBezTo>
                    <a:pt x="15" y="0"/>
                    <a:pt x="16" y="0"/>
                    <a:pt x="17" y="0"/>
                  </a:cubicBezTo>
                  <a:cubicBezTo>
                    <a:pt x="20" y="0"/>
                    <a:pt x="22" y="0"/>
                    <a:pt x="23" y="1"/>
                  </a:cubicBezTo>
                  <a:cubicBezTo>
                    <a:pt x="25" y="1"/>
                    <a:pt x="26" y="2"/>
                    <a:pt x="28" y="4"/>
                  </a:cubicBezTo>
                  <a:cubicBezTo>
                    <a:pt x="29" y="5"/>
                    <a:pt x="29" y="7"/>
                    <a:pt x="30" y="9"/>
                  </a:cubicBezTo>
                  <a:cubicBezTo>
                    <a:pt x="31"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5" name="Freeform 43">
              <a:extLst>
                <a:ext uri="{FF2B5EF4-FFF2-40B4-BE49-F238E27FC236}">
                  <a16:creationId xmlns:a16="http://schemas.microsoft.com/office/drawing/2014/main" id="{DC309D60-84B9-4652-BEF1-F71EFAD3A402}"/>
                </a:ext>
              </a:extLst>
            </p:cNvPr>
            <p:cNvSpPr>
              <a:spLocks/>
            </p:cNvSpPr>
            <p:nvPr userDrawn="1"/>
          </p:nvSpPr>
          <p:spPr bwMode="auto">
            <a:xfrm>
              <a:off x="3975084"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0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3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6 w 29"/>
                <a:gd name="T55" fmla="*/ 24 h 40"/>
                <a:gd name="T56" fmla="*/ 13 w 29"/>
                <a:gd name="T57" fmla="*/ 22 h 40"/>
                <a:gd name="T58" fmla="*/ 7 w 29"/>
                <a:gd name="T59" fmla="*/ 20 h 40"/>
                <a:gd name="T60" fmla="*/ 4 w 29"/>
                <a:gd name="T61" fmla="*/ 17 h 40"/>
                <a:gd name="T62" fmla="*/ 2 w 29"/>
                <a:gd name="T63" fmla="*/ 14 h 40"/>
                <a:gd name="T64" fmla="*/ 1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2" y="6"/>
                    <a:pt x="11" y="7"/>
                    <a:pt x="10" y="7"/>
                  </a:cubicBezTo>
                  <a:cubicBezTo>
                    <a:pt x="9" y="8"/>
                    <a:pt x="9" y="9"/>
                    <a:pt x="9" y="10"/>
                  </a:cubicBezTo>
                  <a:cubicBezTo>
                    <a:pt x="9" y="10"/>
                    <a:pt x="9" y="11"/>
                    <a:pt x="9" y="11"/>
                  </a:cubicBezTo>
                  <a:cubicBezTo>
                    <a:pt x="10" y="12"/>
                    <a:pt x="10" y="12"/>
                    <a:pt x="10"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3" y="29"/>
                    <a:pt x="3" y="29"/>
                    <a:pt x="3"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1" y="27"/>
                    <a:pt x="21" y="27"/>
                  </a:cubicBezTo>
                  <a:cubicBezTo>
                    <a:pt x="21" y="26"/>
                    <a:pt x="20" y="25"/>
                    <a:pt x="19" y="25"/>
                  </a:cubicBezTo>
                  <a:cubicBezTo>
                    <a:pt x="18" y="25"/>
                    <a:pt x="18" y="24"/>
                    <a:pt x="16" y="24"/>
                  </a:cubicBezTo>
                  <a:cubicBezTo>
                    <a:pt x="15" y="23"/>
                    <a:pt x="14" y="23"/>
                    <a:pt x="13" y="22"/>
                  </a:cubicBezTo>
                  <a:cubicBezTo>
                    <a:pt x="11" y="21"/>
                    <a:pt x="9" y="20"/>
                    <a:pt x="7" y="20"/>
                  </a:cubicBezTo>
                  <a:cubicBezTo>
                    <a:pt x="6" y="19"/>
                    <a:pt x="5" y="18"/>
                    <a:pt x="4" y="17"/>
                  </a:cubicBezTo>
                  <a:cubicBezTo>
                    <a:pt x="3" y="16"/>
                    <a:pt x="2" y="15"/>
                    <a:pt x="2" y="14"/>
                  </a:cubicBezTo>
                  <a:cubicBezTo>
                    <a:pt x="2" y="13"/>
                    <a:pt x="1" y="12"/>
                    <a:pt x="1" y="10"/>
                  </a:cubicBezTo>
                  <a:cubicBezTo>
                    <a:pt x="1"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6" name="Freeform 44">
              <a:extLst>
                <a:ext uri="{FF2B5EF4-FFF2-40B4-BE49-F238E27FC236}">
                  <a16:creationId xmlns:a16="http://schemas.microsoft.com/office/drawing/2014/main" id="{A4440044-5486-483F-B652-7EE3849461B3}"/>
                </a:ext>
              </a:extLst>
            </p:cNvPr>
            <p:cNvSpPr>
              <a:spLocks/>
            </p:cNvSpPr>
            <p:nvPr userDrawn="1"/>
          </p:nvSpPr>
          <p:spPr bwMode="auto">
            <a:xfrm>
              <a:off x="4058782" y="6212575"/>
              <a:ext cx="122060" cy="99391"/>
            </a:xfrm>
            <a:custGeom>
              <a:avLst/>
              <a:gdLst>
                <a:gd name="T0" fmla="*/ 55 w 70"/>
                <a:gd name="T1" fmla="*/ 57 h 57"/>
                <a:gd name="T2" fmla="*/ 45 w 70"/>
                <a:gd name="T3" fmla="*/ 57 h 57"/>
                <a:gd name="T4" fmla="*/ 35 w 70"/>
                <a:gd name="T5" fmla="*/ 17 h 57"/>
                <a:gd name="T6" fmla="*/ 25 w 70"/>
                <a:gd name="T7" fmla="*/ 57 h 57"/>
                <a:gd name="T8" fmla="*/ 14 w 70"/>
                <a:gd name="T9" fmla="*/ 57 h 57"/>
                <a:gd name="T10" fmla="*/ 0 w 70"/>
                <a:gd name="T11" fmla="*/ 0 h 57"/>
                <a:gd name="T12" fmla="*/ 10 w 70"/>
                <a:gd name="T13" fmla="*/ 0 h 57"/>
                <a:gd name="T14" fmla="*/ 20 w 70"/>
                <a:gd name="T15" fmla="*/ 39 h 57"/>
                <a:gd name="T16" fmla="*/ 30 w 70"/>
                <a:gd name="T17" fmla="*/ 0 h 57"/>
                <a:gd name="T18" fmla="*/ 39 w 70"/>
                <a:gd name="T19" fmla="*/ 0 h 57"/>
                <a:gd name="T20" fmla="*/ 49 w 70"/>
                <a:gd name="T21" fmla="*/ 39 h 57"/>
                <a:gd name="T22" fmla="*/ 60 w 70"/>
                <a:gd name="T23" fmla="*/ 0 h 57"/>
                <a:gd name="T24" fmla="*/ 70 w 70"/>
                <a:gd name="T25" fmla="*/ 0 h 57"/>
                <a:gd name="T26" fmla="*/ 55 w 70"/>
                <a:gd name="T2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7">
                  <a:moveTo>
                    <a:pt x="55" y="57"/>
                  </a:moveTo>
                  <a:lnTo>
                    <a:pt x="45" y="57"/>
                  </a:lnTo>
                  <a:lnTo>
                    <a:pt x="35" y="17"/>
                  </a:lnTo>
                  <a:lnTo>
                    <a:pt x="25" y="57"/>
                  </a:lnTo>
                  <a:lnTo>
                    <a:pt x="14" y="57"/>
                  </a:lnTo>
                  <a:lnTo>
                    <a:pt x="0" y="0"/>
                  </a:lnTo>
                  <a:lnTo>
                    <a:pt x="10" y="0"/>
                  </a:lnTo>
                  <a:lnTo>
                    <a:pt x="20" y="39"/>
                  </a:lnTo>
                  <a:lnTo>
                    <a:pt x="30" y="0"/>
                  </a:lnTo>
                  <a:lnTo>
                    <a:pt x="39" y="0"/>
                  </a:lnTo>
                  <a:lnTo>
                    <a:pt x="49" y="39"/>
                  </a:lnTo>
                  <a:lnTo>
                    <a:pt x="60" y="0"/>
                  </a:lnTo>
                  <a:lnTo>
                    <a:pt x="70" y="0"/>
                  </a:lnTo>
                  <a:lnTo>
                    <a:pt x="55" y="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7" name="Freeform 45">
              <a:extLst>
                <a:ext uri="{FF2B5EF4-FFF2-40B4-BE49-F238E27FC236}">
                  <a16:creationId xmlns:a16="http://schemas.microsoft.com/office/drawing/2014/main" id="{446771E9-EA09-4256-8955-FE392C07AFC4}"/>
                </a:ext>
              </a:extLst>
            </p:cNvPr>
            <p:cNvSpPr>
              <a:spLocks noEditPoints="1"/>
            </p:cNvSpPr>
            <p:nvPr userDrawn="1"/>
          </p:nvSpPr>
          <p:spPr bwMode="auto">
            <a:xfrm>
              <a:off x="419130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8" name="Freeform 46">
              <a:extLst>
                <a:ext uri="{FF2B5EF4-FFF2-40B4-BE49-F238E27FC236}">
                  <a16:creationId xmlns:a16="http://schemas.microsoft.com/office/drawing/2014/main" id="{FE985025-CAA5-44F2-9174-87CD1D8BA182}"/>
                </a:ext>
              </a:extLst>
            </p:cNvPr>
            <p:cNvSpPr>
              <a:spLocks/>
            </p:cNvSpPr>
            <p:nvPr userDrawn="1"/>
          </p:nvSpPr>
          <p:spPr bwMode="auto">
            <a:xfrm>
              <a:off x="4295927" y="6212575"/>
              <a:ext cx="57543" cy="99391"/>
            </a:xfrm>
            <a:custGeom>
              <a:avLst/>
              <a:gdLst>
                <a:gd name="T0" fmla="*/ 21 w 23"/>
                <a:gd name="T1" fmla="*/ 8 h 39"/>
                <a:gd name="T2" fmla="*/ 18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6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8" y="7"/>
                  </a:cubicBezTo>
                  <a:cubicBezTo>
                    <a:pt x="17" y="7"/>
                    <a:pt x="16"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0" y="1"/>
                    <a:pt x="11" y="1"/>
                  </a:cubicBezTo>
                  <a:cubicBezTo>
                    <a:pt x="12" y="0"/>
                    <a:pt x="13" y="0"/>
                    <a:pt x="14" y="0"/>
                  </a:cubicBezTo>
                  <a:cubicBezTo>
                    <a:pt x="14" y="0"/>
                    <a:pt x="15" y="0"/>
                    <a:pt x="16"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9" name="Freeform 47">
              <a:extLst>
                <a:ext uri="{FF2B5EF4-FFF2-40B4-BE49-F238E27FC236}">
                  <a16:creationId xmlns:a16="http://schemas.microsoft.com/office/drawing/2014/main" id="{1105FBBE-AD06-4F22-94D8-E2E98185FAA9}"/>
                </a:ext>
              </a:extLst>
            </p:cNvPr>
            <p:cNvSpPr>
              <a:spLocks/>
            </p:cNvSpPr>
            <p:nvPr userDrawn="1"/>
          </p:nvSpPr>
          <p:spPr bwMode="auto">
            <a:xfrm>
              <a:off x="4346494" y="6284068"/>
              <a:ext cx="29644"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3 w 12"/>
                <a:gd name="T11" fmla="*/ 11 h 12"/>
                <a:gd name="T12" fmla="*/ 2 w 12"/>
                <a:gd name="T13" fmla="*/ 10 h 12"/>
                <a:gd name="T14" fmla="*/ 0 w 12"/>
                <a:gd name="T15" fmla="*/ 8 h 12"/>
                <a:gd name="T16" fmla="*/ 0 w 12"/>
                <a:gd name="T17" fmla="*/ 6 h 12"/>
                <a:gd name="T18" fmla="*/ 0 w 12"/>
                <a:gd name="T19" fmla="*/ 4 h 12"/>
                <a:gd name="T20" fmla="*/ 2 w 12"/>
                <a:gd name="T21" fmla="*/ 2 h 12"/>
                <a:gd name="T22" fmla="*/ 3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3" y="11"/>
                  </a:cubicBezTo>
                  <a:cubicBezTo>
                    <a:pt x="3" y="11"/>
                    <a:pt x="2" y="10"/>
                    <a:pt x="2" y="10"/>
                  </a:cubicBezTo>
                  <a:cubicBezTo>
                    <a:pt x="1" y="9"/>
                    <a:pt x="1" y="9"/>
                    <a:pt x="0" y="8"/>
                  </a:cubicBezTo>
                  <a:cubicBezTo>
                    <a:pt x="0" y="7"/>
                    <a:pt x="0" y="7"/>
                    <a:pt x="0" y="6"/>
                  </a:cubicBezTo>
                  <a:cubicBezTo>
                    <a:pt x="0" y="5"/>
                    <a:pt x="0" y="4"/>
                    <a:pt x="0" y="4"/>
                  </a:cubicBezTo>
                  <a:cubicBezTo>
                    <a:pt x="1" y="3"/>
                    <a:pt x="1" y="2"/>
                    <a:pt x="2" y="2"/>
                  </a:cubicBezTo>
                  <a:cubicBezTo>
                    <a:pt x="2" y="1"/>
                    <a:pt x="3" y="1"/>
                    <a:pt x="3"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0" name="Freeform 48">
              <a:extLst>
                <a:ext uri="{FF2B5EF4-FFF2-40B4-BE49-F238E27FC236}">
                  <a16:creationId xmlns:a16="http://schemas.microsoft.com/office/drawing/2014/main" id="{8141824A-6AD4-4B53-B837-71461DD538CC}"/>
                </a:ext>
              </a:extLst>
            </p:cNvPr>
            <p:cNvSpPr>
              <a:spLocks/>
            </p:cNvSpPr>
            <p:nvPr userDrawn="1"/>
          </p:nvSpPr>
          <p:spPr bwMode="auto">
            <a:xfrm>
              <a:off x="498115" y="6388691"/>
              <a:ext cx="94161" cy="130778"/>
            </a:xfrm>
            <a:custGeom>
              <a:avLst/>
              <a:gdLst>
                <a:gd name="T0" fmla="*/ 32 w 54"/>
                <a:gd name="T1" fmla="*/ 12 h 75"/>
                <a:gd name="T2" fmla="*/ 32 w 54"/>
                <a:gd name="T3" fmla="*/ 75 h 75"/>
                <a:gd name="T4" fmla="*/ 22 w 54"/>
                <a:gd name="T5" fmla="*/ 75 h 75"/>
                <a:gd name="T6" fmla="*/ 22 w 54"/>
                <a:gd name="T7" fmla="*/ 12 h 75"/>
                <a:gd name="T8" fmla="*/ 0 w 54"/>
                <a:gd name="T9" fmla="*/ 12 h 75"/>
                <a:gd name="T10" fmla="*/ 0 w 54"/>
                <a:gd name="T11" fmla="*/ 0 h 75"/>
                <a:gd name="T12" fmla="*/ 54 w 54"/>
                <a:gd name="T13" fmla="*/ 0 h 75"/>
                <a:gd name="T14" fmla="*/ 54 w 54"/>
                <a:gd name="T15" fmla="*/ 12 h 75"/>
                <a:gd name="T16" fmla="*/ 32 w 54"/>
                <a:gd name="T17"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2"/>
                  </a:moveTo>
                  <a:lnTo>
                    <a:pt x="32" y="75"/>
                  </a:lnTo>
                  <a:lnTo>
                    <a:pt x="22" y="75"/>
                  </a:lnTo>
                  <a:lnTo>
                    <a:pt x="22" y="12"/>
                  </a:lnTo>
                  <a:lnTo>
                    <a:pt x="0" y="12"/>
                  </a:lnTo>
                  <a:lnTo>
                    <a:pt x="0" y="0"/>
                  </a:lnTo>
                  <a:lnTo>
                    <a:pt x="54" y="0"/>
                  </a:lnTo>
                  <a:lnTo>
                    <a:pt x="54" y="12"/>
                  </a:lnTo>
                  <a:lnTo>
                    <a:pt x="32"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1" name="Freeform 49">
              <a:extLst>
                <a:ext uri="{FF2B5EF4-FFF2-40B4-BE49-F238E27FC236}">
                  <a16:creationId xmlns:a16="http://schemas.microsoft.com/office/drawing/2014/main" id="{1CEF1D95-CD6C-417A-9539-CB4DBAA5E07D}"/>
                </a:ext>
              </a:extLst>
            </p:cNvPr>
            <p:cNvSpPr>
              <a:spLocks/>
            </p:cNvSpPr>
            <p:nvPr userDrawn="1"/>
          </p:nvSpPr>
          <p:spPr bwMode="auto">
            <a:xfrm>
              <a:off x="609713" y="6383459"/>
              <a:ext cx="78468"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9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1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2" y="25"/>
                    <a:pt x="21" y="24"/>
                  </a:cubicBezTo>
                  <a:cubicBezTo>
                    <a:pt x="20" y="22"/>
                    <a:pt x="18" y="21"/>
                    <a:pt x="15" y="21"/>
                  </a:cubicBezTo>
                  <a:cubicBezTo>
                    <a:pt x="14" y="21"/>
                    <a:pt x="13" y="21"/>
                    <a:pt x="12" y="22"/>
                  </a:cubicBezTo>
                  <a:cubicBezTo>
                    <a:pt x="11" y="22"/>
                    <a:pt x="10" y="23"/>
                    <a:pt x="9" y="24"/>
                  </a:cubicBezTo>
                  <a:cubicBezTo>
                    <a:pt x="9" y="24"/>
                    <a:pt x="8" y="25"/>
                    <a:pt x="8" y="27"/>
                  </a:cubicBezTo>
                  <a:cubicBezTo>
                    <a:pt x="7"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8" y="17"/>
                    <a:pt x="9" y="17"/>
                  </a:cubicBezTo>
                  <a:cubicBezTo>
                    <a:pt x="10" y="16"/>
                    <a:pt x="10" y="16"/>
                    <a:pt x="11" y="15"/>
                  </a:cubicBezTo>
                  <a:cubicBezTo>
                    <a:pt x="12" y="15"/>
                    <a:pt x="13" y="15"/>
                    <a:pt x="14" y="14"/>
                  </a:cubicBezTo>
                  <a:cubicBezTo>
                    <a:pt x="15" y="14"/>
                    <a:pt x="16" y="14"/>
                    <a:pt x="17" y="14"/>
                  </a:cubicBezTo>
                  <a:cubicBezTo>
                    <a:pt x="19" y="14"/>
                    <a:pt x="21" y="14"/>
                    <a:pt x="23" y="15"/>
                  </a:cubicBezTo>
                  <a:cubicBezTo>
                    <a:pt x="25" y="16"/>
                    <a:pt x="26" y="17"/>
                    <a:pt x="27" y="18"/>
                  </a:cubicBezTo>
                  <a:cubicBezTo>
                    <a:pt x="28" y="20"/>
                    <a:pt x="29" y="22"/>
                    <a:pt x="30" y="24"/>
                  </a:cubicBezTo>
                  <a:cubicBezTo>
                    <a:pt x="30"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2" name="Freeform 50">
              <a:extLst>
                <a:ext uri="{FF2B5EF4-FFF2-40B4-BE49-F238E27FC236}">
                  <a16:creationId xmlns:a16="http://schemas.microsoft.com/office/drawing/2014/main" id="{BF6CB5D3-9648-4D73-AB7C-5374814E5BA2}"/>
                </a:ext>
              </a:extLst>
            </p:cNvPr>
            <p:cNvSpPr>
              <a:spLocks noEditPoints="1"/>
            </p:cNvSpPr>
            <p:nvPr userDrawn="1"/>
          </p:nvSpPr>
          <p:spPr bwMode="auto">
            <a:xfrm>
              <a:off x="705618" y="6418333"/>
              <a:ext cx="85443" cy="102879"/>
            </a:xfrm>
            <a:custGeom>
              <a:avLst/>
              <a:gdLst>
                <a:gd name="T0" fmla="*/ 33 w 33"/>
                <a:gd name="T1" fmla="*/ 19 h 40"/>
                <a:gd name="T2" fmla="*/ 33 w 33"/>
                <a:gd name="T3" fmla="*/ 21 h 40"/>
                <a:gd name="T4" fmla="*/ 33 w 33"/>
                <a:gd name="T5" fmla="*/ 23 h 40"/>
                <a:gd name="T6" fmla="*/ 7 w 33"/>
                <a:gd name="T7" fmla="*/ 23 h 40"/>
                <a:gd name="T8" fmla="*/ 9 w 33"/>
                <a:gd name="T9" fmla="*/ 28 h 40"/>
                <a:gd name="T10" fmla="*/ 11 w 33"/>
                <a:gd name="T11" fmla="*/ 31 h 40"/>
                <a:gd name="T12" fmla="*/ 14 w 33"/>
                <a:gd name="T13" fmla="*/ 33 h 40"/>
                <a:gd name="T14" fmla="*/ 17 w 33"/>
                <a:gd name="T15" fmla="*/ 33 h 40"/>
                <a:gd name="T16" fmla="*/ 19 w 33"/>
                <a:gd name="T17" fmla="*/ 33 h 40"/>
                <a:gd name="T18" fmla="*/ 22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1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5 w 33"/>
                <a:gd name="T65" fmla="*/ 13 h 40"/>
                <a:gd name="T66" fmla="*/ 23 w 33"/>
                <a:gd name="T67" fmla="*/ 10 h 40"/>
                <a:gd name="T68" fmla="*/ 20 w 33"/>
                <a:gd name="T69" fmla="*/ 8 h 40"/>
                <a:gd name="T70" fmla="*/ 16 w 33"/>
                <a:gd name="T71" fmla="*/ 7 h 40"/>
                <a:gd name="T72" fmla="*/ 13 w 33"/>
                <a:gd name="T73" fmla="*/ 8 h 40"/>
                <a:gd name="T74" fmla="*/ 10 w 33"/>
                <a:gd name="T75" fmla="*/ 9 h 40"/>
                <a:gd name="T76" fmla="*/ 9 w 33"/>
                <a:gd name="T77" fmla="*/ 12 h 40"/>
                <a:gd name="T78" fmla="*/ 8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7" y="23"/>
                    <a:pt x="7" y="23"/>
                    <a:pt x="7" y="23"/>
                  </a:cubicBezTo>
                  <a:cubicBezTo>
                    <a:pt x="8" y="25"/>
                    <a:pt x="8" y="26"/>
                    <a:pt x="9" y="28"/>
                  </a:cubicBezTo>
                  <a:cubicBezTo>
                    <a:pt x="9" y="29"/>
                    <a:pt x="10" y="30"/>
                    <a:pt x="11" y="31"/>
                  </a:cubicBezTo>
                  <a:cubicBezTo>
                    <a:pt x="12" y="32"/>
                    <a:pt x="13" y="32"/>
                    <a:pt x="14" y="33"/>
                  </a:cubicBezTo>
                  <a:cubicBezTo>
                    <a:pt x="15" y="33"/>
                    <a:pt x="16" y="33"/>
                    <a:pt x="17" y="33"/>
                  </a:cubicBezTo>
                  <a:cubicBezTo>
                    <a:pt x="18" y="33"/>
                    <a:pt x="19" y="33"/>
                    <a:pt x="19" y="33"/>
                  </a:cubicBezTo>
                  <a:cubicBezTo>
                    <a:pt x="20" y="33"/>
                    <a:pt x="21" y="33"/>
                    <a:pt x="22" y="32"/>
                  </a:cubicBezTo>
                  <a:cubicBezTo>
                    <a:pt x="22" y="32"/>
                    <a:pt x="23" y="32"/>
                    <a:pt x="23" y="32"/>
                  </a:cubicBezTo>
                  <a:cubicBezTo>
                    <a:pt x="24" y="31"/>
                    <a:pt x="25"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20" y="40"/>
                    <a:pt x="18" y="40"/>
                    <a:pt x="17" y="40"/>
                  </a:cubicBezTo>
                  <a:cubicBezTo>
                    <a:pt x="15" y="40"/>
                    <a:pt x="13" y="40"/>
                    <a:pt x="12" y="39"/>
                  </a:cubicBezTo>
                  <a:cubicBezTo>
                    <a:pt x="11" y="39"/>
                    <a:pt x="9" y="38"/>
                    <a:pt x="8" y="38"/>
                  </a:cubicBezTo>
                  <a:cubicBezTo>
                    <a:pt x="7" y="37"/>
                    <a:pt x="6" y="36"/>
                    <a:pt x="5" y="35"/>
                  </a:cubicBezTo>
                  <a:cubicBezTo>
                    <a:pt x="4" y="34"/>
                    <a:pt x="3" y="33"/>
                    <a:pt x="3" y="31"/>
                  </a:cubicBezTo>
                  <a:cubicBezTo>
                    <a:pt x="2" y="30"/>
                    <a:pt x="1" y="28"/>
                    <a:pt x="1" y="26"/>
                  </a:cubicBezTo>
                  <a:cubicBezTo>
                    <a:pt x="0" y="24"/>
                    <a:pt x="0" y="22"/>
                    <a:pt x="0" y="20"/>
                  </a:cubicBezTo>
                  <a:cubicBezTo>
                    <a:pt x="0" y="17"/>
                    <a:pt x="0" y="14"/>
                    <a:pt x="1" y="12"/>
                  </a:cubicBezTo>
                  <a:cubicBezTo>
                    <a:pt x="2" y="9"/>
                    <a:pt x="3" y="7"/>
                    <a:pt x="5" y="5"/>
                  </a:cubicBezTo>
                  <a:cubicBezTo>
                    <a:pt x="6" y="4"/>
                    <a:pt x="8" y="2"/>
                    <a:pt x="10" y="1"/>
                  </a:cubicBezTo>
                  <a:cubicBezTo>
                    <a:pt x="12" y="1"/>
                    <a:pt x="14" y="0"/>
                    <a:pt x="17" y="0"/>
                  </a:cubicBezTo>
                  <a:cubicBezTo>
                    <a:pt x="20" y="0"/>
                    <a:pt x="22" y="1"/>
                    <a:pt x="24" y="2"/>
                  </a:cubicBezTo>
                  <a:cubicBezTo>
                    <a:pt x="26" y="3"/>
                    <a:pt x="28" y="4"/>
                    <a:pt x="29" y="6"/>
                  </a:cubicBezTo>
                  <a:cubicBezTo>
                    <a:pt x="30" y="8"/>
                    <a:pt x="31" y="10"/>
                    <a:pt x="32" y="12"/>
                  </a:cubicBezTo>
                  <a:cubicBezTo>
                    <a:pt x="33" y="14"/>
                    <a:pt x="33" y="17"/>
                    <a:pt x="33" y="19"/>
                  </a:cubicBezTo>
                  <a:close/>
                  <a:moveTo>
                    <a:pt x="25" y="17"/>
                  </a:moveTo>
                  <a:cubicBezTo>
                    <a:pt x="25" y="15"/>
                    <a:pt x="25" y="14"/>
                    <a:pt x="25" y="13"/>
                  </a:cubicBezTo>
                  <a:cubicBezTo>
                    <a:pt x="24" y="12"/>
                    <a:pt x="24" y="11"/>
                    <a:pt x="23" y="10"/>
                  </a:cubicBezTo>
                  <a:cubicBezTo>
                    <a:pt x="22" y="9"/>
                    <a:pt x="21" y="8"/>
                    <a:pt x="20" y="8"/>
                  </a:cubicBezTo>
                  <a:cubicBezTo>
                    <a:pt x="19" y="7"/>
                    <a:pt x="18" y="7"/>
                    <a:pt x="16" y="7"/>
                  </a:cubicBezTo>
                  <a:cubicBezTo>
                    <a:pt x="15" y="7"/>
                    <a:pt x="14" y="7"/>
                    <a:pt x="13" y="8"/>
                  </a:cubicBezTo>
                  <a:cubicBezTo>
                    <a:pt x="12" y="8"/>
                    <a:pt x="11" y="9"/>
                    <a:pt x="10" y="9"/>
                  </a:cubicBezTo>
                  <a:cubicBezTo>
                    <a:pt x="10" y="10"/>
                    <a:pt x="9" y="11"/>
                    <a:pt x="9" y="12"/>
                  </a:cubicBezTo>
                  <a:cubicBezTo>
                    <a:pt x="8" y="14"/>
                    <a:pt x="8" y="15"/>
                    <a:pt x="8"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3" name="Freeform 51">
              <a:extLst>
                <a:ext uri="{FF2B5EF4-FFF2-40B4-BE49-F238E27FC236}">
                  <a16:creationId xmlns:a16="http://schemas.microsoft.com/office/drawing/2014/main" id="{55F0E322-3AEE-482E-8E59-9FB04FACA931}"/>
                </a:ext>
              </a:extLst>
            </p:cNvPr>
            <p:cNvSpPr>
              <a:spLocks noEditPoints="1"/>
            </p:cNvSpPr>
            <p:nvPr userDrawn="1"/>
          </p:nvSpPr>
          <p:spPr bwMode="auto">
            <a:xfrm>
              <a:off x="857320" y="6383459"/>
              <a:ext cx="83698" cy="137753"/>
            </a:xfrm>
            <a:custGeom>
              <a:avLst/>
              <a:gdLst>
                <a:gd name="T0" fmla="*/ 33 w 33"/>
                <a:gd name="T1" fmla="*/ 35 h 54"/>
                <a:gd name="T2" fmla="*/ 31 w 33"/>
                <a:gd name="T3" fmla="*/ 43 h 54"/>
                <a:gd name="T4" fmla="*/ 28 w 33"/>
                <a:gd name="T5" fmla="*/ 49 h 54"/>
                <a:gd name="T6" fmla="*/ 23 w 33"/>
                <a:gd name="T7" fmla="*/ 53 h 54"/>
                <a:gd name="T8" fmla="*/ 17 w 33"/>
                <a:gd name="T9" fmla="*/ 54 h 54"/>
                <a:gd name="T10" fmla="*/ 12 w 33"/>
                <a:gd name="T11" fmla="*/ 53 h 54"/>
                <a:gd name="T12" fmla="*/ 8 w 33"/>
                <a:gd name="T13" fmla="*/ 50 h 54"/>
                <a:gd name="T14" fmla="*/ 8 w 33"/>
                <a:gd name="T15" fmla="*/ 53 h 54"/>
                <a:gd name="T16" fmla="*/ 0 w 33"/>
                <a:gd name="T17" fmla="*/ 53 h 54"/>
                <a:gd name="T18" fmla="*/ 0 w 33"/>
                <a:gd name="T19" fmla="*/ 4 h 54"/>
                <a:gd name="T20" fmla="*/ 8 w 33"/>
                <a:gd name="T21" fmla="*/ 0 h 54"/>
                <a:gd name="T22" fmla="*/ 8 w 33"/>
                <a:gd name="T23" fmla="*/ 19 h 54"/>
                <a:gd name="T24" fmla="*/ 10 w 33"/>
                <a:gd name="T25" fmla="*/ 17 h 54"/>
                <a:gd name="T26" fmla="*/ 12 w 33"/>
                <a:gd name="T27" fmla="*/ 16 h 54"/>
                <a:gd name="T28" fmla="*/ 14 w 33"/>
                <a:gd name="T29" fmla="*/ 14 h 54"/>
                <a:gd name="T30" fmla="*/ 18 w 33"/>
                <a:gd name="T31" fmla="*/ 14 h 54"/>
                <a:gd name="T32" fmla="*/ 24 w 33"/>
                <a:gd name="T33" fmla="*/ 15 h 54"/>
                <a:gd name="T34" fmla="*/ 28 w 33"/>
                <a:gd name="T35" fmla="*/ 19 h 54"/>
                <a:gd name="T36" fmla="*/ 31 w 33"/>
                <a:gd name="T37" fmla="*/ 25 h 54"/>
                <a:gd name="T38" fmla="*/ 33 w 33"/>
                <a:gd name="T39" fmla="*/ 35 h 54"/>
                <a:gd name="T40" fmla="*/ 25 w 33"/>
                <a:gd name="T41" fmla="*/ 35 h 54"/>
                <a:gd name="T42" fmla="*/ 23 w 33"/>
                <a:gd name="T43" fmla="*/ 24 h 54"/>
                <a:gd name="T44" fmla="*/ 16 w 33"/>
                <a:gd name="T45" fmla="*/ 21 h 54"/>
                <a:gd name="T46" fmla="*/ 14 w 33"/>
                <a:gd name="T47" fmla="*/ 21 h 54"/>
                <a:gd name="T48" fmla="*/ 11 w 33"/>
                <a:gd name="T49" fmla="*/ 23 h 54"/>
                <a:gd name="T50" fmla="*/ 9 w 33"/>
                <a:gd name="T51" fmla="*/ 24 h 54"/>
                <a:gd name="T52" fmla="*/ 8 w 33"/>
                <a:gd name="T53" fmla="*/ 26 h 54"/>
                <a:gd name="T54" fmla="*/ 8 w 33"/>
                <a:gd name="T55" fmla="*/ 42 h 54"/>
                <a:gd name="T56" fmla="*/ 9 w 33"/>
                <a:gd name="T57" fmla="*/ 44 h 54"/>
                <a:gd name="T58" fmla="*/ 11 w 33"/>
                <a:gd name="T59" fmla="*/ 45 h 54"/>
                <a:gd name="T60" fmla="*/ 14 w 33"/>
                <a:gd name="T61" fmla="*/ 47 h 54"/>
                <a:gd name="T62" fmla="*/ 17 w 33"/>
                <a:gd name="T63" fmla="*/ 47 h 54"/>
                <a:gd name="T64" fmla="*/ 23 w 33"/>
                <a:gd name="T65" fmla="*/ 44 h 54"/>
                <a:gd name="T66" fmla="*/ 25 w 33"/>
                <a:gd name="T6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4">
                  <a:moveTo>
                    <a:pt x="33" y="35"/>
                  </a:moveTo>
                  <a:cubicBezTo>
                    <a:pt x="33" y="38"/>
                    <a:pt x="32" y="41"/>
                    <a:pt x="31" y="43"/>
                  </a:cubicBezTo>
                  <a:cubicBezTo>
                    <a:pt x="30" y="46"/>
                    <a:pt x="29" y="48"/>
                    <a:pt x="28" y="49"/>
                  </a:cubicBezTo>
                  <a:cubicBezTo>
                    <a:pt x="27" y="51"/>
                    <a:pt x="25" y="52"/>
                    <a:pt x="23" y="53"/>
                  </a:cubicBezTo>
                  <a:cubicBezTo>
                    <a:pt x="21" y="54"/>
                    <a:pt x="19" y="54"/>
                    <a:pt x="17" y="54"/>
                  </a:cubicBezTo>
                  <a:cubicBezTo>
                    <a:pt x="16" y="54"/>
                    <a:pt x="14" y="54"/>
                    <a:pt x="12" y="53"/>
                  </a:cubicBezTo>
                  <a:cubicBezTo>
                    <a:pt x="10" y="52"/>
                    <a:pt x="9" y="51"/>
                    <a:pt x="8" y="50"/>
                  </a:cubicBezTo>
                  <a:cubicBezTo>
                    <a:pt x="8" y="53"/>
                    <a:pt x="8" y="53"/>
                    <a:pt x="8" y="53"/>
                  </a:cubicBezTo>
                  <a:cubicBezTo>
                    <a:pt x="0" y="53"/>
                    <a:pt x="0" y="53"/>
                    <a:pt x="0" y="53"/>
                  </a:cubicBezTo>
                  <a:cubicBezTo>
                    <a:pt x="0" y="4"/>
                    <a:pt x="0" y="4"/>
                    <a:pt x="0" y="4"/>
                  </a:cubicBezTo>
                  <a:cubicBezTo>
                    <a:pt x="8" y="0"/>
                    <a:pt x="8" y="0"/>
                    <a:pt x="8" y="0"/>
                  </a:cubicBezTo>
                  <a:cubicBezTo>
                    <a:pt x="8" y="19"/>
                    <a:pt x="8" y="19"/>
                    <a:pt x="8" y="19"/>
                  </a:cubicBezTo>
                  <a:cubicBezTo>
                    <a:pt x="9" y="18"/>
                    <a:pt x="9" y="17"/>
                    <a:pt x="10" y="17"/>
                  </a:cubicBezTo>
                  <a:cubicBezTo>
                    <a:pt x="11" y="16"/>
                    <a:pt x="11" y="16"/>
                    <a:pt x="12" y="16"/>
                  </a:cubicBezTo>
                  <a:cubicBezTo>
                    <a:pt x="13" y="15"/>
                    <a:pt x="13" y="15"/>
                    <a:pt x="14" y="14"/>
                  </a:cubicBezTo>
                  <a:cubicBezTo>
                    <a:pt x="15" y="14"/>
                    <a:pt x="16" y="14"/>
                    <a:pt x="18" y="14"/>
                  </a:cubicBezTo>
                  <a:cubicBezTo>
                    <a:pt x="20" y="14"/>
                    <a:pt x="22" y="14"/>
                    <a:pt x="24" y="15"/>
                  </a:cubicBezTo>
                  <a:cubicBezTo>
                    <a:pt x="25" y="16"/>
                    <a:pt x="27" y="17"/>
                    <a:pt x="28" y="19"/>
                  </a:cubicBezTo>
                  <a:cubicBezTo>
                    <a:pt x="30" y="21"/>
                    <a:pt x="31" y="23"/>
                    <a:pt x="31" y="25"/>
                  </a:cubicBezTo>
                  <a:cubicBezTo>
                    <a:pt x="32" y="28"/>
                    <a:pt x="33" y="31"/>
                    <a:pt x="33" y="35"/>
                  </a:cubicBezTo>
                  <a:close/>
                  <a:moveTo>
                    <a:pt x="25" y="35"/>
                  </a:moveTo>
                  <a:cubicBezTo>
                    <a:pt x="25" y="30"/>
                    <a:pt x="24" y="27"/>
                    <a:pt x="23" y="24"/>
                  </a:cubicBezTo>
                  <a:cubicBezTo>
                    <a:pt x="21" y="22"/>
                    <a:pt x="19" y="21"/>
                    <a:pt x="16" y="21"/>
                  </a:cubicBezTo>
                  <a:cubicBezTo>
                    <a:pt x="15" y="21"/>
                    <a:pt x="15" y="21"/>
                    <a:pt x="14" y="21"/>
                  </a:cubicBezTo>
                  <a:cubicBezTo>
                    <a:pt x="13" y="22"/>
                    <a:pt x="12" y="22"/>
                    <a:pt x="11" y="23"/>
                  </a:cubicBezTo>
                  <a:cubicBezTo>
                    <a:pt x="11" y="23"/>
                    <a:pt x="10" y="24"/>
                    <a:pt x="9" y="24"/>
                  </a:cubicBezTo>
                  <a:cubicBezTo>
                    <a:pt x="9" y="25"/>
                    <a:pt x="8" y="25"/>
                    <a:pt x="8" y="26"/>
                  </a:cubicBezTo>
                  <a:cubicBezTo>
                    <a:pt x="8" y="42"/>
                    <a:pt x="8" y="42"/>
                    <a:pt x="8" y="42"/>
                  </a:cubicBezTo>
                  <a:cubicBezTo>
                    <a:pt x="8" y="43"/>
                    <a:pt x="9" y="43"/>
                    <a:pt x="9" y="44"/>
                  </a:cubicBezTo>
                  <a:cubicBezTo>
                    <a:pt x="10" y="44"/>
                    <a:pt x="11" y="45"/>
                    <a:pt x="11" y="45"/>
                  </a:cubicBezTo>
                  <a:cubicBezTo>
                    <a:pt x="12" y="46"/>
                    <a:pt x="13" y="46"/>
                    <a:pt x="14" y="47"/>
                  </a:cubicBezTo>
                  <a:cubicBezTo>
                    <a:pt x="15" y="47"/>
                    <a:pt x="16" y="47"/>
                    <a:pt x="17" y="47"/>
                  </a:cubicBezTo>
                  <a:cubicBezTo>
                    <a:pt x="19" y="47"/>
                    <a:pt x="21" y="46"/>
                    <a:pt x="23" y="44"/>
                  </a:cubicBezTo>
                  <a:cubicBezTo>
                    <a:pt x="24" y="42"/>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4" name="Freeform 52">
              <a:extLst>
                <a:ext uri="{FF2B5EF4-FFF2-40B4-BE49-F238E27FC236}">
                  <a16:creationId xmlns:a16="http://schemas.microsoft.com/office/drawing/2014/main" id="{0D3C59AD-7CCF-4166-9D21-3C3484889312}"/>
                </a:ext>
              </a:extLst>
            </p:cNvPr>
            <p:cNvSpPr>
              <a:spLocks noEditPoints="1"/>
            </p:cNvSpPr>
            <p:nvPr userDrawn="1"/>
          </p:nvSpPr>
          <p:spPr bwMode="auto">
            <a:xfrm>
              <a:off x="956713"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1" y="33"/>
                    <a:pt x="21" y="32"/>
                  </a:cubicBezTo>
                  <a:cubicBezTo>
                    <a:pt x="22" y="32"/>
                    <a:pt x="22" y="32"/>
                    <a:pt x="23" y="32"/>
                  </a:cubicBezTo>
                  <a:cubicBezTo>
                    <a:pt x="24" y="31"/>
                    <a:pt x="24"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8"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5" name="Freeform 53">
              <a:extLst>
                <a:ext uri="{FF2B5EF4-FFF2-40B4-BE49-F238E27FC236}">
                  <a16:creationId xmlns:a16="http://schemas.microsoft.com/office/drawing/2014/main" id="{9C9DA4CE-7B4D-42AE-9264-92B7D7757DD8}"/>
                </a:ext>
              </a:extLst>
            </p:cNvPr>
            <p:cNvSpPr>
              <a:spLocks/>
            </p:cNvSpPr>
            <p:nvPr userDrawn="1"/>
          </p:nvSpPr>
          <p:spPr bwMode="auto">
            <a:xfrm>
              <a:off x="1050873" y="6383459"/>
              <a:ext cx="55799" cy="137753"/>
            </a:xfrm>
            <a:custGeom>
              <a:avLst/>
              <a:gdLst>
                <a:gd name="T0" fmla="*/ 21 w 22"/>
                <a:gd name="T1" fmla="*/ 52 h 54"/>
                <a:gd name="T2" fmla="*/ 18 w 22"/>
                <a:gd name="T3" fmla="*/ 54 h 54"/>
                <a:gd name="T4" fmla="*/ 14 w 22"/>
                <a:gd name="T5" fmla="*/ 54 h 54"/>
                <a:gd name="T6" fmla="*/ 11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2" y="54"/>
                    <a:pt x="11" y="54"/>
                  </a:cubicBezTo>
                  <a:cubicBezTo>
                    <a:pt x="10" y="53"/>
                    <a:pt x="9" y="53"/>
                    <a:pt x="8" y="52"/>
                  </a:cubicBezTo>
                  <a:cubicBezTo>
                    <a:pt x="7" y="51"/>
                    <a:pt x="6" y="50"/>
                    <a:pt x="6" y="49"/>
                  </a:cubicBezTo>
                  <a:cubicBezTo>
                    <a:pt x="6"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2"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6" name="Freeform 54">
              <a:extLst>
                <a:ext uri="{FF2B5EF4-FFF2-40B4-BE49-F238E27FC236}">
                  <a16:creationId xmlns:a16="http://schemas.microsoft.com/office/drawing/2014/main" id="{DBCBD0D2-5C9C-4B12-8CF8-9CA320825ED7}"/>
                </a:ext>
              </a:extLst>
            </p:cNvPr>
            <p:cNvSpPr>
              <a:spLocks/>
            </p:cNvSpPr>
            <p:nvPr userDrawn="1"/>
          </p:nvSpPr>
          <p:spPr bwMode="auto">
            <a:xfrm>
              <a:off x="1118877"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7" name="Freeform 55">
              <a:extLst>
                <a:ext uri="{FF2B5EF4-FFF2-40B4-BE49-F238E27FC236}">
                  <a16:creationId xmlns:a16="http://schemas.microsoft.com/office/drawing/2014/main" id="{CDCFBD31-7961-4587-876E-1FAFC4E74AB8}"/>
                </a:ext>
              </a:extLst>
            </p:cNvPr>
            <p:cNvSpPr>
              <a:spLocks noEditPoints="1"/>
            </p:cNvSpPr>
            <p:nvPr userDrawn="1"/>
          </p:nvSpPr>
          <p:spPr bwMode="auto">
            <a:xfrm>
              <a:off x="1190370"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29 w 33"/>
                <a:gd name="T25" fmla="*/ 35 h 40"/>
                <a:gd name="T26" fmla="*/ 27 w 33"/>
                <a:gd name="T27" fmla="*/ 37 h 40"/>
                <a:gd name="T28" fmla="*/ 24 w 33"/>
                <a:gd name="T29" fmla="*/ 39 h 40"/>
                <a:gd name="T30" fmla="*/ 20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2"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0" y="33"/>
                    <a:pt x="21" y="32"/>
                  </a:cubicBezTo>
                  <a:cubicBezTo>
                    <a:pt x="22" y="32"/>
                    <a:pt x="22" y="32"/>
                    <a:pt x="23" y="32"/>
                  </a:cubicBezTo>
                  <a:cubicBezTo>
                    <a:pt x="23" y="31"/>
                    <a:pt x="24" y="31"/>
                    <a:pt x="25" y="30"/>
                  </a:cubicBezTo>
                  <a:cubicBezTo>
                    <a:pt x="29" y="35"/>
                    <a:pt x="29" y="35"/>
                    <a:pt x="29" y="35"/>
                  </a:cubicBezTo>
                  <a:cubicBezTo>
                    <a:pt x="29" y="36"/>
                    <a:pt x="28" y="37"/>
                    <a:pt x="27" y="37"/>
                  </a:cubicBezTo>
                  <a:cubicBezTo>
                    <a:pt x="26" y="38"/>
                    <a:pt x="25" y="38"/>
                    <a:pt x="24" y="39"/>
                  </a:cubicBezTo>
                  <a:cubicBezTo>
                    <a:pt x="23" y="39"/>
                    <a:pt x="22" y="40"/>
                    <a:pt x="20"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7"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8" name="Freeform 56">
              <a:extLst>
                <a:ext uri="{FF2B5EF4-FFF2-40B4-BE49-F238E27FC236}">
                  <a16:creationId xmlns:a16="http://schemas.microsoft.com/office/drawing/2014/main" id="{52482C08-723A-4738-9787-3516B3C17145}"/>
                </a:ext>
              </a:extLst>
            </p:cNvPr>
            <p:cNvSpPr>
              <a:spLocks/>
            </p:cNvSpPr>
            <p:nvPr userDrawn="1"/>
          </p:nvSpPr>
          <p:spPr bwMode="auto">
            <a:xfrm>
              <a:off x="1294993" y="6418333"/>
              <a:ext cx="55799" cy="101135"/>
            </a:xfrm>
            <a:custGeom>
              <a:avLst/>
              <a:gdLst>
                <a:gd name="T0" fmla="*/ 20 w 22"/>
                <a:gd name="T1" fmla="*/ 9 h 39"/>
                <a:gd name="T2" fmla="*/ 18 w 22"/>
                <a:gd name="T3" fmla="*/ 8 h 39"/>
                <a:gd name="T4" fmla="*/ 15 w 22"/>
                <a:gd name="T5" fmla="*/ 7 h 39"/>
                <a:gd name="T6" fmla="*/ 9 w 22"/>
                <a:gd name="T7" fmla="*/ 10 h 39"/>
                <a:gd name="T8" fmla="*/ 7 w 22"/>
                <a:gd name="T9" fmla="*/ 17 h 39"/>
                <a:gd name="T10" fmla="*/ 7 w 22"/>
                <a:gd name="T11" fmla="*/ 39 h 39"/>
                <a:gd name="T12" fmla="*/ 0 w 22"/>
                <a:gd name="T13" fmla="*/ 39 h 39"/>
                <a:gd name="T14" fmla="*/ 0 w 22"/>
                <a:gd name="T15" fmla="*/ 1 h 39"/>
                <a:gd name="T16" fmla="*/ 7 w 22"/>
                <a:gd name="T17" fmla="*/ 1 h 39"/>
                <a:gd name="T18" fmla="*/ 7 w 22"/>
                <a:gd name="T19" fmla="*/ 5 h 39"/>
                <a:gd name="T20" fmla="*/ 9 w 22"/>
                <a:gd name="T21" fmla="*/ 3 h 39"/>
                <a:gd name="T22" fmla="*/ 11 w 22"/>
                <a:gd name="T23" fmla="*/ 1 h 39"/>
                <a:gd name="T24" fmla="*/ 13 w 22"/>
                <a:gd name="T25" fmla="*/ 0 h 39"/>
                <a:gd name="T26" fmla="*/ 16 w 22"/>
                <a:gd name="T27" fmla="*/ 0 h 39"/>
                <a:gd name="T28" fmla="*/ 20 w 22"/>
                <a:gd name="T29" fmla="*/ 1 h 39"/>
                <a:gd name="T30" fmla="*/ 22 w 22"/>
                <a:gd name="T31" fmla="*/ 2 h 39"/>
                <a:gd name="T32" fmla="*/ 20 w 22"/>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9"/>
                  </a:moveTo>
                  <a:cubicBezTo>
                    <a:pt x="20" y="8"/>
                    <a:pt x="19" y="8"/>
                    <a:pt x="18" y="8"/>
                  </a:cubicBezTo>
                  <a:cubicBezTo>
                    <a:pt x="17" y="8"/>
                    <a:pt x="16" y="7"/>
                    <a:pt x="15" y="7"/>
                  </a:cubicBezTo>
                  <a:cubicBezTo>
                    <a:pt x="12" y="7"/>
                    <a:pt x="10" y="8"/>
                    <a:pt x="9" y="10"/>
                  </a:cubicBezTo>
                  <a:cubicBezTo>
                    <a:pt x="8" y="12"/>
                    <a:pt x="7" y="14"/>
                    <a:pt x="7" y="17"/>
                  </a:cubicBezTo>
                  <a:cubicBezTo>
                    <a:pt x="7" y="39"/>
                    <a:pt x="7" y="39"/>
                    <a:pt x="7" y="39"/>
                  </a:cubicBezTo>
                  <a:cubicBezTo>
                    <a:pt x="0" y="39"/>
                    <a:pt x="0" y="39"/>
                    <a:pt x="0" y="39"/>
                  </a:cubicBezTo>
                  <a:cubicBezTo>
                    <a:pt x="0" y="1"/>
                    <a:pt x="0" y="1"/>
                    <a:pt x="0" y="1"/>
                  </a:cubicBezTo>
                  <a:cubicBezTo>
                    <a:pt x="7" y="1"/>
                    <a:pt x="7" y="1"/>
                    <a:pt x="7" y="1"/>
                  </a:cubicBezTo>
                  <a:cubicBezTo>
                    <a:pt x="7" y="5"/>
                    <a:pt x="7" y="5"/>
                    <a:pt x="7" y="5"/>
                  </a:cubicBezTo>
                  <a:cubicBezTo>
                    <a:pt x="8" y="4"/>
                    <a:pt x="8" y="3"/>
                    <a:pt x="9" y="3"/>
                  </a:cubicBezTo>
                  <a:cubicBezTo>
                    <a:pt x="9" y="2"/>
                    <a:pt x="10" y="2"/>
                    <a:pt x="11" y="1"/>
                  </a:cubicBezTo>
                  <a:cubicBezTo>
                    <a:pt x="11" y="1"/>
                    <a:pt x="12" y="1"/>
                    <a:pt x="13" y="0"/>
                  </a:cubicBezTo>
                  <a:cubicBezTo>
                    <a:pt x="14" y="0"/>
                    <a:pt x="15" y="0"/>
                    <a:pt x="16" y="0"/>
                  </a:cubicBezTo>
                  <a:cubicBezTo>
                    <a:pt x="17" y="0"/>
                    <a:pt x="19" y="0"/>
                    <a:pt x="20" y="1"/>
                  </a:cubicBezTo>
                  <a:cubicBezTo>
                    <a:pt x="21" y="1"/>
                    <a:pt x="22" y="1"/>
                    <a:pt x="22" y="2"/>
                  </a:cubicBezTo>
                  <a:lnTo>
                    <a:pt x="20"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9" name="Freeform 57">
              <a:extLst>
                <a:ext uri="{FF2B5EF4-FFF2-40B4-BE49-F238E27FC236}">
                  <a16:creationId xmlns:a16="http://schemas.microsoft.com/office/drawing/2014/main" id="{5B72A8F0-33E3-42CD-88C2-C35BEC0E9833}"/>
                </a:ext>
              </a:extLst>
            </p:cNvPr>
            <p:cNvSpPr>
              <a:spLocks/>
            </p:cNvSpPr>
            <p:nvPr userDrawn="1"/>
          </p:nvSpPr>
          <p:spPr bwMode="auto">
            <a:xfrm>
              <a:off x="1406591"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0" name="Freeform 58">
              <a:extLst>
                <a:ext uri="{FF2B5EF4-FFF2-40B4-BE49-F238E27FC236}">
                  <a16:creationId xmlns:a16="http://schemas.microsoft.com/office/drawing/2014/main" id="{73FC54A2-6588-499B-968A-79F4CA9CF5F3}"/>
                </a:ext>
              </a:extLst>
            </p:cNvPr>
            <p:cNvSpPr>
              <a:spLocks/>
            </p:cNvSpPr>
            <p:nvPr userDrawn="1"/>
          </p:nvSpPr>
          <p:spPr bwMode="auto">
            <a:xfrm>
              <a:off x="1485058" y="6383459"/>
              <a:ext cx="80211"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10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2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3" y="25"/>
                    <a:pt x="21" y="24"/>
                  </a:cubicBezTo>
                  <a:cubicBezTo>
                    <a:pt x="20" y="22"/>
                    <a:pt x="18" y="21"/>
                    <a:pt x="15" y="21"/>
                  </a:cubicBezTo>
                  <a:cubicBezTo>
                    <a:pt x="14" y="21"/>
                    <a:pt x="13" y="21"/>
                    <a:pt x="12" y="22"/>
                  </a:cubicBezTo>
                  <a:cubicBezTo>
                    <a:pt x="11" y="22"/>
                    <a:pt x="10" y="23"/>
                    <a:pt x="10" y="24"/>
                  </a:cubicBezTo>
                  <a:cubicBezTo>
                    <a:pt x="9" y="24"/>
                    <a:pt x="8" y="25"/>
                    <a:pt x="8" y="27"/>
                  </a:cubicBezTo>
                  <a:cubicBezTo>
                    <a:pt x="8"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9" y="17"/>
                    <a:pt x="9" y="17"/>
                  </a:cubicBezTo>
                  <a:cubicBezTo>
                    <a:pt x="10" y="16"/>
                    <a:pt x="11" y="16"/>
                    <a:pt x="12" y="15"/>
                  </a:cubicBezTo>
                  <a:cubicBezTo>
                    <a:pt x="12" y="15"/>
                    <a:pt x="13" y="15"/>
                    <a:pt x="14" y="14"/>
                  </a:cubicBezTo>
                  <a:cubicBezTo>
                    <a:pt x="15" y="14"/>
                    <a:pt x="16" y="14"/>
                    <a:pt x="17" y="14"/>
                  </a:cubicBezTo>
                  <a:cubicBezTo>
                    <a:pt x="19" y="14"/>
                    <a:pt x="21" y="14"/>
                    <a:pt x="23" y="15"/>
                  </a:cubicBezTo>
                  <a:cubicBezTo>
                    <a:pt x="25" y="16"/>
                    <a:pt x="26" y="17"/>
                    <a:pt x="27" y="18"/>
                  </a:cubicBezTo>
                  <a:cubicBezTo>
                    <a:pt x="29" y="20"/>
                    <a:pt x="29" y="22"/>
                    <a:pt x="30" y="24"/>
                  </a:cubicBezTo>
                  <a:cubicBezTo>
                    <a:pt x="31"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1" name="Freeform 59">
              <a:extLst>
                <a:ext uri="{FF2B5EF4-FFF2-40B4-BE49-F238E27FC236}">
                  <a16:creationId xmlns:a16="http://schemas.microsoft.com/office/drawing/2014/main" id="{1E6AB002-C130-4648-A18E-BA496FF1756C}"/>
                </a:ext>
              </a:extLst>
            </p:cNvPr>
            <p:cNvSpPr>
              <a:spLocks noEditPoints="1"/>
            </p:cNvSpPr>
            <p:nvPr userDrawn="1"/>
          </p:nvSpPr>
          <p:spPr bwMode="auto">
            <a:xfrm>
              <a:off x="1582706" y="6418333"/>
              <a:ext cx="83698" cy="102879"/>
            </a:xfrm>
            <a:custGeom>
              <a:avLst/>
              <a:gdLst>
                <a:gd name="T0" fmla="*/ 33 w 33"/>
                <a:gd name="T1" fmla="*/ 19 h 40"/>
                <a:gd name="T2" fmla="*/ 33 w 33"/>
                <a:gd name="T3" fmla="*/ 21 h 40"/>
                <a:gd name="T4" fmla="*/ 33 w 33"/>
                <a:gd name="T5" fmla="*/ 23 h 40"/>
                <a:gd name="T6" fmla="*/ 8 w 33"/>
                <a:gd name="T7" fmla="*/ 23 h 40"/>
                <a:gd name="T8" fmla="*/ 9 w 33"/>
                <a:gd name="T9" fmla="*/ 28 h 40"/>
                <a:gd name="T10" fmla="*/ 11 w 33"/>
                <a:gd name="T11" fmla="*/ 31 h 40"/>
                <a:gd name="T12" fmla="*/ 14 w 33"/>
                <a:gd name="T13" fmla="*/ 33 h 40"/>
                <a:gd name="T14" fmla="*/ 17 w 33"/>
                <a:gd name="T15" fmla="*/ 33 h 40"/>
                <a:gd name="T16" fmla="*/ 20 w 33"/>
                <a:gd name="T17" fmla="*/ 33 h 40"/>
                <a:gd name="T18" fmla="*/ 22 w 33"/>
                <a:gd name="T19" fmla="*/ 32 h 40"/>
                <a:gd name="T20" fmla="*/ 24 w 33"/>
                <a:gd name="T21" fmla="*/ 32 h 40"/>
                <a:gd name="T22" fmla="*/ 26 w 33"/>
                <a:gd name="T23" fmla="*/ 30 h 40"/>
                <a:gd name="T24" fmla="*/ 30 w 33"/>
                <a:gd name="T25" fmla="*/ 35 h 40"/>
                <a:gd name="T26" fmla="*/ 27 w 33"/>
                <a:gd name="T27" fmla="*/ 37 h 40"/>
                <a:gd name="T28" fmla="*/ 25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2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6 w 33"/>
                <a:gd name="T63" fmla="*/ 17 h 40"/>
                <a:gd name="T64" fmla="*/ 25 w 33"/>
                <a:gd name="T65" fmla="*/ 13 h 40"/>
                <a:gd name="T66" fmla="*/ 23 w 33"/>
                <a:gd name="T67" fmla="*/ 10 h 40"/>
                <a:gd name="T68" fmla="*/ 21 w 33"/>
                <a:gd name="T69" fmla="*/ 8 h 40"/>
                <a:gd name="T70" fmla="*/ 17 w 33"/>
                <a:gd name="T71" fmla="*/ 7 h 40"/>
                <a:gd name="T72" fmla="*/ 13 w 33"/>
                <a:gd name="T73" fmla="*/ 8 h 40"/>
                <a:gd name="T74" fmla="*/ 11 w 33"/>
                <a:gd name="T75" fmla="*/ 9 h 40"/>
                <a:gd name="T76" fmla="*/ 9 w 33"/>
                <a:gd name="T77" fmla="*/ 12 h 40"/>
                <a:gd name="T78" fmla="*/ 8 w 33"/>
                <a:gd name="T79" fmla="*/ 17 h 40"/>
                <a:gd name="T80" fmla="*/ 26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8" y="23"/>
                    <a:pt x="8" y="23"/>
                    <a:pt x="8" y="23"/>
                  </a:cubicBezTo>
                  <a:cubicBezTo>
                    <a:pt x="8" y="25"/>
                    <a:pt x="8" y="26"/>
                    <a:pt x="9" y="28"/>
                  </a:cubicBezTo>
                  <a:cubicBezTo>
                    <a:pt x="10" y="29"/>
                    <a:pt x="10" y="30"/>
                    <a:pt x="11" y="31"/>
                  </a:cubicBezTo>
                  <a:cubicBezTo>
                    <a:pt x="12" y="32"/>
                    <a:pt x="13" y="32"/>
                    <a:pt x="14" y="33"/>
                  </a:cubicBezTo>
                  <a:cubicBezTo>
                    <a:pt x="15" y="33"/>
                    <a:pt x="16" y="33"/>
                    <a:pt x="17" y="33"/>
                  </a:cubicBezTo>
                  <a:cubicBezTo>
                    <a:pt x="18" y="33"/>
                    <a:pt x="19" y="33"/>
                    <a:pt x="20" y="33"/>
                  </a:cubicBezTo>
                  <a:cubicBezTo>
                    <a:pt x="20" y="33"/>
                    <a:pt x="21" y="33"/>
                    <a:pt x="22" y="32"/>
                  </a:cubicBezTo>
                  <a:cubicBezTo>
                    <a:pt x="23" y="32"/>
                    <a:pt x="23" y="32"/>
                    <a:pt x="24" y="32"/>
                  </a:cubicBezTo>
                  <a:cubicBezTo>
                    <a:pt x="24" y="31"/>
                    <a:pt x="25" y="31"/>
                    <a:pt x="26" y="30"/>
                  </a:cubicBezTo>
                  <a:cubicBezTo>
                    <a:pt x="30" y="35"/>
                    <a:pt x="30" y="35"/>
                    <a:pt x="30" y="35"/>
                  </a:cubicBezTo>
                  <a:cubicBezTo>
                    <a:pt x="29" y="36"/>
                    <a:pt x="28" y="37"/>
                    <a:pt x="27" y="37"/>
                  </a:cubicBezTo>
                  <a:cubicBezTo>
                    <a:pt x="27" y="38"/>
                    <a:pt x="26" y="38"/>
                    <a:pt x="25" y="39"/>
                  </a:cubicBezTo>
                  <a:cubicBezTo>
                    <a:pt x="24" y="39"/>
                    <a:pt x="22" y="40"/>
                    <a:pt x="21" y="40"/>
                  </a:cubicBezTo>
                  <a:cubicBezTo>
                    <a:pt x="20" y="40"/>
                    <a:pt x="18" y="40"/>
                    <a:pt x="17" y="40"/>
                  </a:cubicBezTo>
                  <a:cubicBezTo>
                    <a:pt x="15" y="40"/>
                    <a:pt x="14" y="40"/>
                    <a:pt x="12" y="39"/>
                  </a:cubicBezTo>
                  <a:cubicBezTo>
                    <a:pt x="11" y="39"/>
                    <a:pt x="10" y="38"/>
                    <a:pt x="8" y="38"/>
                  </a:cubicBezTo>
                  <a:cubicBezTo>
                    <a:pt x="7" y="37"/>
                    <a:pt x="6" y="36"/>
                    <a:pt x="5" y="35"/>
                  </a:cubicBezTo>
                  <a:cubicBezTo>
                    <a:pt x="4" y="34"/>
                    <a:pt x="4" y="33"/>
                    <a:pt x="3" y="31"/>
                  </a:cubicBezTo>
                  <a:cubicBezTo>
                    <a:pt x="2" y="30"/>
                    <a:pt x="1" y="28"/>
                    <a:pt x="1" y="26"/>
                  </a:cubicBezTo>
                  <a:cubicBezTo>
                    <a:pt x="1" y="24"/>
                    <a:pt x="0" y="22"/>
                    <a:pt x="0" y="20"/>
                  </a:cubicBezTo>
                  <a:cubicBezTo>
                    <a:pt x="0" y="17"/>
                    <a:pt x="1" y="14"/>
                    <a:pt x="2" y="12"/>
                  </a:cubicBezTo>
                  <a:cubicBezTo>
                    <a:pt x="2" y="9"/>
                    <a:pt x="4" y="7"/>
                    <a:pt x="5" y="5"/>
                  </a:cubicBezTo>
                  <a:cubicBezTo>
                    <a:pt x="6" y="4"/>
                    <a:pt x="8" y="2"/>
                    <a:pt x="10" y="1"/>
                  </a:cubicBezTo>
                  <a:cubicBezTo>
                    <a:pt x="12" y="1"/>
                    <a:pt x="15" y="0"/>
                    <a:pt x="17" y="0"/>
                  </a:cubicBezTo>
                  <a:cubicBezTo>
                    <a:pt x="20" y="0"/>
                    <a:pt x="22" y="1"/>
                    <a:pt x="24" y="2"/>
                  </a:cubicBezTo>
                  <a:cubicBezTo>
                    <a:pt x="26" y="3"/>
                    <a:pt x="28" y="4"/>
                    <a:pt x="29" y="6"/>
                  </a:cubicBezTo>
                  <a:cubicBezTo>
                    <a:pt x="31" y="8"/>
                    <a:pt x="32" y="10"/>
                    <a:pt x="32" y="12"/>
                  </a:cubicBezTo>
                  <a:cubicBezTo>
                    <a:pt x="33" y="14"/>
                    <a:pt x="33" y="17"/>
                    <a:pt x="33" y="19"/>
                  </a:cubicBezTo>
                  <a:close/>
                  <a:moveTo>
                    <a:pt x="26" y="17"/>
                  </a:moveTo>
                  <a:cubicBezTo>
                    <a:pt x="26" y="15"/>
                    <a:pt x="25" y="14"/>
                    <a:pt x="25" y="13"/>
                  </a:cubicBezTo>
                  <a:cubicBezTo>
                    <a:pt x="25" y="12"/>
                    <a:pt x="24" y="11"/>
                    <a:pt x="23" y="10"/>
                  </a:cubicBezTo>
                  <a:cubicBezTo>
                    <a:pt x="23" y="9"/>
                    <a:pt x="22" y="8"/>
                    <a:pt x="21" y="8"/>
                  </a:cubicBezTo>
                  <a:cubicBezTo>
                    <a:pt x="20" y="7"/>
                    <a:pt x="18" y="7"/>
                    <a:pt x="17" y="7"/>
                  </a:cubicBezTo>
                  <a:cubicBezTo>
                    <a:pt x="15" y="7"/>
                    <a:pt x="14" y="7"/>
                    <a:pt x="13" y="8"/>
                  </a:cubicBezTo>
                  <a:cubicBezTo>
                    <a:pt x="12" y="8"/>
                    <a:pt x="11" y="9"/>
                    <a:pt x="11" y="9"/>
                  </a:cubicBezTo>
                  <a:cubicBezTo>
                    <a:pt x="10" y="10"/>
                    <a:pt x="9" y="11"/>
                    <a:pt x="9" y="12"/>
                  </a:cubicBezTo>
                  <a:cubicBezTo>
                    <a:pt x="8" y="14"/>
                    <a:pt x="8" y="15"/>
                    <a:pt x="8" y="17"/>
                  </a:cubicBezTo>
                  <a:lnTo>
                    <a:pt x="26"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2" name="Freeform 60">
              <a:extLst>
                <a:ext uri="{FF2B5EF4-FFF2-40B4-BE49-F238E27FC236}">
                  <a16:creationId xmlns:a16="http://schemas.microsoft.com/office/drawing/2014/main" id="{B0044278-9F7F-4596-96D2-ACFBE0DEC0B1}"/>
                </a:ext>
              </a:extLst>
            </p:cNvPr>
            <p:cNvSpPr>
              <a:spLocks/>
            </p:cNvSpPr>
            <p:nvPr userDrawn="1"/>
          </p:nvSpPr>
          <p:spPr bwMode="auto">
            <a:xfrm>
              <a:off x="1727435" y="6421821"/>
              <a:ext cx="122060" cy="97648"/>
            </a:xfrm>
            <a:custGeom>
              <a:avLst/>
              <a:gdLst>
                <a:gd name="T0" fmla="*/ 56 w 70"/>
                <a:gd name="T1" fmla="*/ 56 h 56"/>
                <a:gd name="T2" fmla="*/ 46 w 70"/>
                <a:gd name="T3" fmla="*/ 56 h 56"/>
                <a:gd name="T4" fmla="*/ 35 w 70"/>
                <a:gd name="T5" fmla="*/ 16 h 56"/>
                <a:gd name="T6" fmla="*/ 25 w 70"/>
                <a:gd name="T7" fmla="*/ 56 h 56"/>
                <a:gd name="T8" fmla="*/ 15 w 70"/>
                <a:gd name="T9" fmla="*/ 56 h 56"/>
                <a:gd name="T10" fmla="*/ 0 w 70"/>
                <a:gd name="T11" fmla="*/ 0 h 56"/>
                <a:gd name="T12" fmla="*/ 10 w 70"/>
                <a:gd name="T13" fmla="*/ 0 h 56"/>
                <a:gd name="T14" fmla="*/ 21 w 70"/>
                <a:gd name="T15" fmla="*/ 38 h 56"/>
                <a:gd name="T16" fmla="*/ 31 w 70"/>
                <a:gd name="T17" fmla="*/ 0 h 56"/>
                <a:gd name="T18" fmla="*/ 40 w 70"/>
                <a:gd name="T19" fmla="*/ 0 h 56"/>
                <a:gd name="T20" fmla="*/ 50 w 70"/>
                <a:gd name="T21" fmla="*/ 38 h 56"/>
                <a:gd name="T22" fmla="*/ 60 w 70"/>
                <a:gd name="T23" fmla="*/ 0 h 56"/>
                <a:gd name="T24" fmla="*/ 70 w 70"/>
                <a:gd name="T25" fmla="*/ 0 h 56"/>
                <a:gd name="T26" fmla="*/ 56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6" y="56"/>
                  </a:moveTo>
                  <a:lnTo>
                    <a:pt x="46" y="56"/>
                  </a:lnTo>
                  <a:lnTo>
                    <a:pt x="35" y="16"/>
                  </a:lnTo>
                  <a:lnTo>
                    <a:pt x="25" y="56"/>
                  </a:lnTo>
                  <a:lnTo>
                    <a:pt x="15" y="56"/>
                  </a:lnTo>
                  <a:lnTo>
                    <a:pt x="0" y="0"/>
                  </a:lnTo>
                  <a:lnTo>
                    <a:pt x="10" y="0"/>
                  </a:lnTo>
                  <a:lnTo>
                    <a:pt x="21" y="38"/>
                  </a:lnTo>
                  <a:lnTo>
                    <a:pt x="31" y="0"/>
                  </a:lnTo>
                  <a:lnTo>
                    <a:pt x="40" y="0"/>
                  </a:lnTo>
                  <a:lnTo>
                    <a:pt x="50" y="38"/>
                  </a:lnTo>
                  <a:lnTo>
                    <a:pt x="60" y="0"/>
                  </a:lnTo>
                  <a:lnTo>
                    <a:pt x="70" y="0"/>
                  </a:lnTo>
                  <a:lnTo>
                    <a:pt x="56"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3" name="Freeform 61">
              <a:extLst>
                <a:ext uri="{FF2B5EF4-FFF2-40B4-BE49-F238E27FC236}">
                  <a16:creationId xmlns:a16="http://schemas.microsoft.com/office/drawing/2014/main" id="{79F75E0D-27A7-44C1-BF19-495F4768F995}"/>
                </a:ext>
              </a:extLst>
            </p:cNvPr>
            <p:cNvSpPr>
              <a:spLocks noEditPoints="1"/>
            </p:cNvSpPr>
            <p:nvPr userDrawn="1"/>
          </p:nvSpPr>
          <p:spPr bwMode="auto">
            <a:xfrm>
              <a:off x="1859957" y="6418333"/>
              <a:ext cx="87186" cy="102879"/>
            </a:xfrm>
            <a:custGeom>
              <a:avLst/>
              <a:gdLst>
                <a:gd name="T0" fmla="*/ 34 w 34"/>
                <a:gd name="T1" fmla="*/ 20 h 40"/>
                <a:gd name="T2" fmla="*/ 33 w 34"/>
                <a:gd name="T3" fmla="*/ 28 h 40"/>
                <a:gd name="T4" fmla="*/ 29 w 34"/>
                <a:gd name="T5" fmla="*/ 35 h 40"/>
                <a:gd name="T6" fmla="*/ 24 w 34"/>
                <a:gd name="T7" fmla="*/ 39 h 40"/>
                <a:gd name="T8" fmla="*/ 17 w 34"/>
                <a:gd name="T9" fmla="*/ 40 h 40"/>
                <a:gd name="T10" fmla="*/ 10 w 34"/>
                <a:gd name="T11" fmla="*/ 39 h 40"/>
                <a:gd name="T12" fmla="*/ 5 w 34"/>
                <a:gd name="T13" fmla="*/ 35 h 40"/>
                <a:gd name="T14" fmla="*/ 1 w 34"/>
                <a:gd name="T15" fmla="*/ 28 h 40"/>
                <a:gd name="T16" fmla="*/ 0 w 34"/>
                <a:gd name="T17" fmla="*/ 20 h 40"/>
                <a:gd name="T18" fmla="*/ 1 w 34"/>
                <a:gd name="T19" fmla="*/ 12 h 40"/>
                <a:gd name="T20" fmla="*/ 5 w 34"/>
                <a:gd name="T21" fmla="*/ 5 h 40"/>
                <a:gd name="T22" fmla="*/ 11 w 34"/>
                <a:gd name="T23" fmla="*/ 1 h 40"/>
                <a:gd name="T24" fmla="*/ 17 w 34"/>
                <a:gd name="T25" fmla="*/ 0 h 40"/>
                <a:gd name="T26" fmla="*/ 24 w 34"/>
                <a:gd name="T27" fmla="*/ 1 h 40"/>
                <a:gd name="T28" fmla="*/ 29 w 34"/>
                <a:gd name="T29" fmla="*/ 5 h 40"/>
                <a:gd name="T30" fmla="*/ 33 w 34"/>
                <a:gd name="T31" fmla="*/ 12 h 40"/>
                <a:gd name="T32" fmla="*/ 34 w 34"/>
                <a:gd name="T33" fmla="*/ 20 h 40"/>
                <a:gd name="T34" fmla="*/ 27 w 34"/>
                <a:gd name="T35" fmla="*/ 20 h 40"/>
                <a:gd name="T36" fmla="*/ 26 w 34"/>
                <a:gd name="T37" fmla="*/ 15 h 40"/>
                <a:gd name="T38" fmla="*/ 24 w 34"/>
                <a:gd name="T39" fmla="*/ 11 h 40"/>
                <a:gd name="T40" fmla="*/ 21 w 34"/>
                <a:gd name="T41" fmla="*/ 8 h 40"/>
                <a:gd name="T42" fmla="*/ 17 w 34"/>
                <a:gd name="T43" fmla="*/ 7 h 40"/>
                <a:gd name="T44" fmla="*/ 13 w 34"/>
                <a:gd name="T45" fmla="*/ 8 h 40"/>
                <a:gd name="T46" fmla="*/ 10 w 34"/>
                <a:gd name="T47" fmla="*/ 11 h 40"/>
                <a:gd name="T48" fmla="*/ 8 w 34"/>
                <a:gd name="T49" fmla="*/ 15 h 40"/>
                <a:gd name="T50" fmla="*/ 8 w 34"/>
                <a:gd name="T51" fmla="*/ 20 h 40"/>
                <a:gd name="T52" fmla="*/ 8 w 34"/>
                <a:gd name="T53" fmla="*/ 26 h 40"/>
                <a:gd name="T54" fmla="*/ 10 w 34"/>
                <a:gd name="T55" fmla="*/ 30 h 40"/>
                <a:gd name="T56" fmla="*/ 13 w 34"/>
                <a:gd name="T57" fmla="*/ 32 h 40"/>
                <a:gd name="T58" fmla="*/ 17 w 34"/>
                <a:gd name="T59" fmla="*/ 33 h 40"/>
                <a:gd name="T60" fmla="*/ 21 w 34"/>
                <a:gd name="T61" fmla="*/ 32 h 40"/>
                <a:gd name="T62" fmla="*/ 24 w 34"/>
                <a:gd name="T63" fmla="*/ 29 h 40"/>
                <a:gd name="T64" fmla="*/ 26 w 34"/>
                <a:gd name="T65" fmla="*/ 25 h 40"/>
                <a:gd name="T66" fmla="*/ 27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20"/>
                  </a:moveTo>
                  <a:cubicBezTo>
                    <a:pt x="34" y="23"/>
                    <a:pt x="34" y="26"/>
                    <a:pt x="33" y="28"/>
                  </a:cubicBezTo>
                  <a:cubicBezTo>
                    <a:pt x="32" y="31"/>
                    <a:pt x="31" y="33"/>
                    <a:pt x="29" y="35"/>
                  </a:cubicBezTo>
                  <a:cubicBezTo>
                    <a:pt x="28" y="37"/>
                    <a:pt x="26" y="38"/>
                    <a:pt x="24" y="39"/>
                  </a:cubicBezTo>
                  <a:cubicBezTo>
                    <a:pt x="22" y="40"/>
                    <a:pt x="20" y="40"/>
                    <a:pt x="17" y="40"/>
                  </a:cubicBezTo>
                  <a:cubicBezTo>
                    <a:pt x="15" y="40"/>
                    <a:pt x="12" y="40"/>
                    <a:pt x="10" y="39"/>
                  </a:cubicBezTo>
                  <a:cubicBezTo>
                    <a:pt x="8" y="38"/>
                    <a:pt x="6" y="36"/>
                    <a:pt x="5" y="35"/>
                  </a:cubicBezTo>
                  <a:cubicBezTo>
                    <a:pt x="3" y="33"/>
                    <a:pt x="2" y="31"/>
                    <a:pt x="1" y="28"/>
                  </a:cubicBezTo>
                  <a:cubicBezTo>
                    <a:pt x="1" y="26"/>
                    <a:pt x="0" y="23"/>
                    <a:pt x="0" y="20"/>
                  </a:cubicBezTo>
                  <a:cubicBezTo>
                    <a:pt x="0" y="17"/>
                    <a:pt x="1" y="14"/>
                    <a:pt x="1" y="12"/>
                  </a:cubicBezTo>
                  <a:cubicBezTo>
                    <a:pt x="2" y="9"/>
                    <a:pt x="4" y="7"/>
                    <a:pt x="5" y="5"/>
                  </a:cubicBezTo>
                  <a:cubicBezTo>
                    <a:pt x="7" y="4"/>
                    <a:pt x="8" y="2"/>
                    <a:pt x="11" y="1"/>
                  </a:cubicBezTo>
                  <a:cubicBezTo>
                    <a:pt x="13" y="1"/>
                    <a:pt x="15" y="0"/>
                    <a:pt x="17" y="0"/>
                  </a:cubicBezTo>
                  <a:cubicBezTo>
                    <a:pt x="20" y="0"/>
                    <a:pt x="22" y="1"/>
                    <a:pt x="24" y="1"/>
                  </a:cubicBezTo>
                  <a:cubicBezTo>
                    <a:pt x="26" y="2"/>
                    <a:pt x="28" y="4"/>
                    <a:pt x="29" y="5"/>
                  </a:cubicBezTo>
                  <a:cubicBezTo>
                    <a:pt x="31" y="7"/>
                    <a:pt x="32" y="9"/>
                    <a:pt x="33" y="12"/>
                  </a:cubicBezTo>
                  <a:cubicBezTo>
                    <a:pt x="34" y="14"/>
                    <a:pt x="34" y="17"/>
                    <a:pt x="34" y="20"/>
                  </a:cubicBezTo>
                  <a:close/>
                  <a:moveTo>
                    <a:pt x="27" y="20"/>
                  </a:moveTo>
                  <a:cubicBezTo>
                    <a:pt x="27" y="18"/>
                    <a:pt x="27" y="16"/>
                    <a:pt x="26" y="15"/>
                  </a:cubicBezTo>
                  <a:cubicBezTo>
                    <a:pt x="26" y="13"/>
                    <a:pt x="25" y="12"/>
                    <a:pt x="24" y="11"/>
                  </a:cubicBezTo>
                  <a:cubicBezTo>
                    <a:pt x="23" y="10"/>
                    <a:pt x="22" y="9"/>
                    <a:pt x="21" y="8"/>
                  </a:cubicBezTo>
                  <a:cubicBezTo>
                    <a:pt x="20" y="8"/>
                    <a:pt x="18" y="7"/>
                    <a:pt x="17" y="7"/>
                  </a:cubicBezTo>
                  <a:cubicBezTo>
                    <a:pt x="16" y="7"/>
                    <a:pt x="14" y="8"/>
                    <a:pt x="13" y="8"/>
                  </a:cubicBezTo>
                  <a:cubicBezTo>
                    <a:pt x="12" y="9"/>
                    <a:pt x="11" y="10"/>
                    <a:pt x="10" y="11"/>
                  </a:cubicBezTo>
                  <a:cubicBezTo>
                    <a:pt x="9" y="12"/>
                    <a:pt x="9" y="13"/>
                    <a:pt x="8" y="15"/>
                  </a:cubicBezTo>
                  <a:cubicBezTo>
                    <a:pt x="8" y="16"/>
                    <a:pt x="8" y="18"/>
                    <a:pt x="8" y="20"/>
                  </a:cubicBezTo>
                  <a:cubicBezTo>
                    <a:pt x="8" y="22"/>
                    <a:pt x="8" y="24"/>
                    <a:pt x="8" y="26"/>
                  </a:cubicBezTo>
                  <a:cubicBezTo>
                    <a:pt x="9" y="27"/>
                    <a:pt x="10" y="28"/>
                    <a:pt x="10" y="30"/>
                  </a:cubicBezTo>
                  <a:cubicBezTo>
                    <a:pt x="11" y="31"/>
                    <a:pt x="12" y="32"/>
                    <a:pt x="13" y="32"/>
                  </a:cubicBezTo>
                  <a:cubicBezTo>
                    <a:pt x="15" y="33"/>
                    <a:pt x="16" y="33"/>
                    <a:pt x="17" y="33"/>
                  </a:cubicBezTo>
                  <a:cubicBezTo>
                    <a:pt x="19" y="33"/>
                    <a:pt x="20" y="33"/>
                    <a:pt x="21" y="32"/>
                  </a:cubicBezTo>
                  <a:cubicBezTo>
                    <a:pt x="22" y="31"/>
                    <a:pt x="23"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4" name="Freeform 62">
              <a:extLst>
                <a:ext uri="{FF2B5EF4-FFF2-40B4-BE49-F238E27FC236}">
                  <a16:creationId xmlns:a16="http://schemas.microsoft.com/office/drawing/2014/main" id="{E5B9E395-C74C-4D98-8911-EE2C765D8BEB}"/>
                </a:ext>
              </a:extLst>
            </p:cNvPr>
            <p:cNvSpPr>
              <a:spLocks/>
            </p:cNvSpPr>
            <p:nvPr userDrawn="1"/>
          </p:nvSpPr>
          <p:spPr bwMode="auto">
            <a:xfrm>
              <a:off x="1968067" y="6418333"/>
              <a:ext cx="57543" cy="101135"/>
            </a:xfrm>
            <a:custGeom>
              <a:avLst/>
              <a:gdLst>
                <a:gd name="T0" fmla="*/ 21 w 23"/>
                <a:gd name="T1" fmla="*/ 9 h 39"/>
                <a:gd name="T2" fmla="*/ 18 w 23"/>
                <a:gd name="T3" fmla="*/ 8 h 39"/>
                <a:gd name="T4" fmla="*/ 15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9 w 23"/>
                <a:gd name="T21" fmla="*/ 3 h 39"/>
                <a:gd name="T22" fmla="*/ 11 w 23"/>
                <a:gd name="T23" fmla="*/ 1 h 39"/>
                <a:gd name="T24" fmla="*/ 14 w 23"/>
                <a:gd name="T25" fmla="*/ 0 h 39"/>
                <a:gd name="T26" fmla="*/ 17 w 23"/>
                <a:gd name="T27" fmla="*/ 0 h 39"/>
                <a:gd name="T28" fmla="*/ 20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19" y="8"/>
                    <a:pt x="18" y="8"/>
                  </a:cubicBezTo>
                  <a:cubicBezTo>
                    <a:pt x="18" y="8"/>
                    <a:pt x="17" y="7"/>
                    <a:pt x="15" y="7"/>
                  </a:cubicBezTo>
                  <a:cubicBezTo>
                    <a:pt x="13" y="7"/>
                    <a:pt x="11" y="8"/>
                    <a:pt x="10" y="10"/>
                  </a:cubicBezTo>
                  <a:cubicBezTo>
                    <a:pt x="8"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9" y="3"/>
                  </a:cubicBezTo>
                  <a:cubicBezTo>
                    <a:pt x="10" y="2"/>
                    <a:pt x="11" y="2"/>
                    <a:pt x="11" y="1"/>
                  </a:cubicBezTo>
                  <a:cubicBezTo>
                    <a:pt x="12" y="1"/>
                    <a:pt x="13" y="1"/>
                    <a:pt x="14" y="0"/>
                  </a:cubicBezTo>
                  <a:cubicBezTo>
                    <a:pt x="15" y="0"/>
                    <a:pt x="16" y="0"/>
                    <a:pt x="17" y="0"/>
                  </a:cubicBezTo>
                  <a:cubicBezTo>
                    <a:pt x="18" y="0"/>
                    <a:pt x="19" y="0"/>
                    <a:pt x="20" y="1"/>
                  </a:cubicBezTo>
                  <a:cubicBezTo>
                    <a:pt x="21" y="1"/>
                    <a:pt x="22"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5" name="Freeform 63">
              <a:extLst>
                <a:ext uri="{FF2B5EF4-FFF2-40B4-BE49-F238E27FC236}">
                  <a16:creationId xmlns:a16="http://schemas.microsoft.com/office/drawing/2014/main" id="{53BB8418-388C-4142-9A80-8BF00A87F7B0}"/>
                </a:ext>
              </a:extLst>
            </p:cNvPr>
            <p:cNvSpPr>
              <a:spLocks/>
            </p:cNvSpPr>
            <p:nvPr userDrawn="1"/>
          </p:nvSpPr>
          <p:spPr bwMode="auto">
            <a:xfrm>
              <a:off x="2043046" y="6383459"/>
              <a:ext cx="19181" cy="136010"/>
            </a:xfrm>
            <a:custGeom>
              <a:avLst/>
              <a:gdLst>
                <a:gd name="T0" fmla="*/ 0 w 11"/>
                <a:gd name="T1" fmla="*/ 78 h 78"/>
                <a:gd name="T2" fmla="*/ 0 w 11"/>
                <a:gd name="T3" fmla="*/ 6 h 78"/>
                <a:gd name="T4" fmla="*/ 11 w 11"/>
                <a:gd name="T5" fmla="*/ 0 h 78"/>
                <a:gd name="T6" fmla="*/ 11 w 11"/>
                <a:gd name="T7" fmla="*/ 78 h 78"/>
                <a:gd name="T8" fmla="*/ 0 w 11"/>
                <a:gd name="T9" fmla="*/ 78 h 78"/>
              </a:gdLst>
              <a:ahLst/>
              <a:cxnLst>
                <a:cxn ang="0">
                  <a:pos x="T0" y="T1"/>
                </a:cxn>
                <a:cxn ang="0">
                  <a:pos x="T2" y="T3"/>
                </a:cxn>
                <a:cxn ang="0">
                  <a:pos x="T4" y="T5"/>
                </a:cxn>
                <a:cxn ang="0">
                  <a:pos x="T6" y="T7"/>
                </a:cxn>
                <a:cxn ang="0">
                  <a:pos x="T8" y="T9"/>
                </a:cxn>
              </a:cxnLst>
              <a:rect l="0" t="0" r="r" b="b"/>
              <a:pathLst>
                <a:path w="11" h="78">
                  <a:moveTo>
                    <a:pt x="0" y="78"/>
                  </a:moveTo>
                  <a:lnTo>
                    <a:pt x="0" y="6"/>
                  </a:lnTo>
                  <a:lnTo>
                    <a:pt x="11" y="0"/>
                  </a:lnTo>
                  <a:lnTo>
                    <a:pt x="11" y="78"/>
                  </a:lnTo>
                  <a:lnTo>
                    <a:pt x="0"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6" name="Freeform 64">
              <a:extLst>
                <a:ext uri="{FF2B5EF4-FFF2-40B4-BE49-F238E27FC236}">
                  <a16:creationId xmlns:a16="http://schemas.microsoft.com/office/drawing/2014/main" id="{0256DB41-B3C1-4FEB-B394-9762C00E7F70}"/>
                </a:ext>
              </a:extLst>
            </p:cNvPr>
            <p:cNvSpPr>
              <a:spLocks noEditPoints="1"/>
            </p:cNvSpPr>
            <p:nvPr userDrawn="1"/>
          </p:nvSpPr>
          <p:spPr bwMode="auto">
            <a:xfrm>
              <a:off x="2084896" y="6383459"/>
              <a:ext cx="80211" cy="137753"/>
            </a:xfrm>
            <a:custGeom>
              <a:avLst/>
              <a:gdLst>
                <a:gd name="T0" fmla="*/ 24 w 32"/>
                <a:gd name="T1" fmla="*/ 53 h 54"/>
                <a:gd name="T2" fmla="*/ 24 w 32"/>
                <a:gd name="T3" fmla="*/ 50 h 54"/>
                <a:gd name="T4" fmla="*/ 22 w 32"/>
                <a:gd name="T5" fmla="*/ 51 h 54"/>
                <a:gd name="T6" fmla="*/ 20 w 32"/>
                <a:gd name="T7" fmla="*/ 53 h 54"/>
                <a:gd name="T8" fmla="*/ 17 w 32"/>
                <a:gd name="T9" fmla="*/ 54 h 54"/>
                <a:gd name="T10" fmla="*/ 14 w 32"/>
                <a:gd name="T11" fmla="*/ 54 h 54"/>
                <a:gd name="T12" fmla="*/ 9 w 32"/>
                <a:gd name="T13" fmla="*/ 53 h 54"/>
                <a:gd name="T14" fmla="*/ 4 w 32"/>
                <a:gd name="T15" fmla="*/ 49 h 54"/>
                <a:gd name="T16" fmla="*/ 1 w 32"/>
                <a:gd name="T17" fmla="*/ 43 h 54"/>
                <a:gd name="T18" fmla="*/ 0 w 32"/>
                <a:gd name="T19" fmla="*/ 33 h 54"/>
                <a:gd name="T20" fmla="*/ 1 w 32"/>
                <a:gd name="T21" fmla="*/ 25 h 54"/>
                <a:gd name="T22" fmla="*/ 4 w 32"/>
                <a:gd name="T23" fmla="*/ 19 h 54"/>
                <a:gd name="T24" fmla="*/ 9 w 32"/>
                <a:gd name="T25" fmla="*/ 15 h 54"/>
                <a:gd name="T26" fmla="*/ 15 w 32"/>
                <a:gd name="T27" fmla="*/ 14 h 54"/>
                <a:gd name="T28" fmla="*/ 18 w 32"/>
                <a:gd name="T29" fmla="*/ 14 h 54"/>
                <a:gd name="T30" fmla="*/ 20 w 32"/>
                <a:gd name="T31" fmla="*/ 15 h 54"/>
                <a:gd name="T32" fmla="*/ 22 w 32"/>
                <a:gd name="T33" fmla="*/ 17 h 54"/>
                <a:gd name="T34" fmla="*/ 24 w 32"/>
                <a:gd name="T35" fmla="*/ 18 h 54"/>
                <a:gd name="T36" fmla="*/ 24 w 32"/>
                <a:gd name="T37" fmla="*/ 4 h 54"/>
                <a:gd name="T38" fmla="*/ 32 w 32"/>
                <a:gd name="T39" fmla="*/ 0 h 54"/>
                <a:gd name="T40" fmla="*/ 32 w 32"/>
                <a:gd name="T41" fmla="*/ 53 h 54"/>
                <a:gd name="T42" fmla="*/ 24 w 32"/>
                <a:gd name="T43" fmla="*/ 53 h 54"/>
                <a:gd name="T44" fmla="*/ 24 w 32"/>
                <a:gd name="T45" fmla="*/ 26 h 54"/>
                <a:gd name="T46" fmla="*/ 23 w 32"/>
                <a:gd name="T47" fmla="*/ 24 h 54"/>
                <a:gd name="T48" fmla="*/ 21 w 32"/>
                <a:gd name="T49" fmla="*/ 23 h 54"/>
                <a:gd name="T50" fmla="*/ 18 w 32"/>
                <a:gd name="T51" fmla="*/ 22 h 54"/>
                <a:gd name="T52" fmla="*/ 15 w 32"/>
                <a:gd name="T53" fmla="*/ 21 h 54"/>
                <a:gd name="T54" fmla="*/ 9 w 32"/>
                <a:gd name="T55" fmla="*/ 24 h 54"/>
                <a:gd name="T56" fmla="*/ 7 w 32"/>
                <a:gd name="T57" fmla="*/ 33 h 54"/>
                <a:gd name="T58" fmla="*/ 8 w 32"/>
                <a:gd name="T59" fmla="*/ 39 h 54"/>
                <a:gd name="T60" fmla="*/ 9 w 32"/>
                <a:gd name="T61" fmla="*/ 44 h 54"/>
                <a:gd name="T62" fmla="*/ 12 w 32"/>
                <a:gd name="T63" fmla="*/ 46 h 54"/>
                <a:gd name="T64" fmla="*/ 16 w 32"/>
                <a:gd name="T65" fmla="*/ 47 h 54"/>
                <a:gd name="T66" fmla="*/ 18 w 32"/>
                <a:gd name="T67" fmla="*/ 47 h 54"/>
                <a:gd name="T68" fmla="*/ 21 w 32"/>
                <a:gd name="T69" fmla="*/ 46 h 54"/>
                <a:gd name="T70" fmla="*/ 23 w 32"/>
                <a:gd name="T71" fmla="*/ 44 h 54"/>
                <a:gd name="T72" fmla="*/ 24 w 32"/>
                <a:gd name="T73" fmla="*/ 42 h 54"/>
                <a:gd name="T74" fmla="*/ 24 w 32"/>
                <a:gd name="T75"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54">
                  <a:moveTo>
                    <a:pt x="24" y="53"/>
                  </a:moveTo>
                  <a:cubicBezTo>
                    <a:pt x="24" y="50"/>
                    <a:pt x="24" y="50"/>
                    <a:pt x="24" y="50"/>
                  </a:cubicBezTo>
                  <a:cubicBezTo>
                    <a:pt x="24" y="50"/>
                    <a:pt x="23" y="51"/>
                    <a:pt x="22" y="51"/>
                  </a:cubicBezTo>
                  <a:cubicBezTo>
                    <a:pt x="21" y="52"/>
                    <a:pt x="21" y="52"/>
                    <a:pt x="20" y="53"/>
                  </a:cubicBezTo>
                  <a:cubicBezTo>
                    <a:pt x="19" y="53"/>
                    <a:pt x="18" y="54"/>
                    <a:pt x="17" y="54"/>
                  </a:cubicBezTo>
                  <a:cubicBezTo>
                    <a:pt x="16" y="54"/>
                    <a:pt x="15" y="54"/>
                    <a:pt x="14" y="54"/>
                  </a:cubicBezTo>
                  <a:cubicBezTo>
                    <a:pt x="12" y="54"/>
                    <a:pt x="10" y="54"/>
                    <a:pt x="9" y="53"/>
                  </a:cubicBezTo>
                  <a:cubicBezTo>
                    <a:pt x="7" y="52"/>
                    <a:pt x="5" y="51"/>
                    <a:pt x="4" y="49"/>
                  </a:cubicBezTo>
                  <a:cubicBezTo>
                    <a:pt x="3" y="48"/>
                    <a:pt x="1" y="45"/>
                    <a:pt x="1" y="43"/>
                  </a:cubicBezTo>
                  <a:cubicBezTo>
                    <a:pt x="0" y="40"/>
                    <a:pt x="0" y="37"/>
                    <a:pt x="0" y="33"/>
                  </a:cubicBezTo>
                  <a:cubicBezTo>
                    <a:pt x="0" y="30"/>
                    <a:pt x="0" y="27"/>
                    <a:pt x="1" y="25"/>
                  </a:cubicBezTo>
                  <a:cubicBezTo>
                    <a:pt x="2" y="22"/>
                    <a:pt x="3" y="20"/>
                    <a:pt x="4" y="19"/>
                  </a:cubicBezTo>
                  <a:cubicBezTo>
                    <a:pt x="6" y="17"/>
                    <a:pt x="7" y="16"/>
                    <a:pt x="9" y="15"/>
                  </a:cubicBezTo>
                  <a:cubicBezTo>
                    <a:pt x="11" y="14"/>
                    <a:pt x="13" y="14"/>
                    <a:pt x="15" y="14"/>
                  </a:cubicBezTo>
                  <a:cubicBezTo>
                    <a:pt x="16" y="14"/>
                    <a:pt x="17" y="14"/>
                    <a:pt x="18" y="14"/>
                  </a:cubicBezTo>
                  <a:cubicBezTo>
                    <a:pt x="18" y="15"/>
                    <a:pt x="19" y="15"/>
                    <a:pt x="20" y="15"/>
                  </a:cubicBezTo>
                  <a:cubicBezTo>
                    <a:pt x="21" y="16"/>
                    <a:pt x="22" y="16"/>
                    <a:pt x="22" y="17"/>
                  </a:cubicBezTo>
                  <a:cubicBezTo>
                    <a:pt x="23" y="17"/>
                    <a:pt x="24" y="18"/>
                    <a:pt x="24" y="18"/>
                  </a:cubicBezTo>
                  <a:cubicBezTo>
                    <a:pt x="24" y="4"/>
                    <a:pt x="24" y="4"/>
                    <a:pt x="24" y="4"/>
                  </a:cubicBezTo>
                  <a:cubicBezTo>
                    <a:pt x="32" y="0"/>
                    <a:pt x="32" y="0"/>
                    <a:pt x="32" y="0"/>
                  </a:cubicBezTo>
                  <a:cubicBezTo>
                    <a:pt x="32" y="53"/>
                    <a:pt x="32" y="53"/>
                    <a:pt x="32" y="53"/>
                  </a:cubicBezTo>
                  <a:lnTo>
                    <a:pt x="24" y="53"/>
                  </a:lnTo>
                  <a:close/>
                  <a:moveTo>
                    <a:pt x="24" y="26"/>
                  </a:moveTo>
                  <a:cubicBezTo>
                    <a:pt x="24" y="26"/>
                    <a:pt x="23" y="25"/>
                    <a:pt x="23" y="24"/>
                  </a:cubicBezTo>
                  <a:cubicBezTo>
                    <a:pt x="22" y="24"/>
                    <a:pt x="22" y="23"/>
                    <a:pt x="21" y="23"/>
                  </a:cubicBezTo>
                  <a:cubicBezTo>
                    <a:pt x="20" y="22"/>
                    <a:pt x="19" y="22"/>
                    <a:pt x="18" y="22"/>
                  </a:cubicBezTo>
                  <a:cubicBezTo>
                    <a:pt x="17" y="21"/>
                    <a:pt x="16" y="21"/>
                    <a:pt x="15" y="21"/>
                  </a:cubicBezTo>
                  <a:cubicBezTo>
                    <a:pt x="13" y="21"/>
                    <a:pt x="11" y="22"/>
                    <a:pt x="9" y="24"/>
                  </a:cubicBezTo>
                  <a:cubicBezTo>
                    <a:pt x="8" y="26"/>
                    <a:pt x="7" y="29"/>
                    <a:pt x="7" y="33"/>
                  </a:cubicBezTo>
                  <a:cubicBezTo>
                    <a:pt x="7" y="36"/>
                    <a:pt x="7" y="38"/>
                    <a:pt x="8" y="39"/>
                  </a:cubicBezTo>
                  <a:cubicBezTo>
                    <a:pt x="8" y="41"/>
                    <a:pt x="9" y="43"/>
                    <a:pt x="9" y="44"/>
                  </a:cubicBezTo>
                  <a:cubicBezTo>
                    <a:pt x="10" y="45"/>
                    <a:pt x="11" y="46"/>
                    <a:pt x="12" y="46"/>
                  </a:cubicBezTo>
                  <a:cubicBezTo>
                    <a:pt x="13" y="47"/>
                    <a:pt x="14" y="47"/>
                    <a:pt x="16" y="47"/>
                  </a:cubicBezTo>
                  <a:cubicBezTo>
                    <a:pt x="17" y="47"/>
                    <a:pt x="18" y="47"/>
                    <a:pt x="18" y="47"/>
                  </a:cubicBezTo>
                  <a:cubicBezTo>
                    <a:pt x="19" y="46"/>
                    <a:pt x="20" y="46"/>
                    <a:pt x="21" y="46"/>
                  </a:cubicBezTo>
                  <a:cubicBezTo>
                    <a:pt x="21" y="45"/>
                    <a:pt x="22" y="45"/>
                    <a:pt x="23" y="44"/>
                  </a:cubicBezTo>
                  <a:cubicBezTo>
                    <a:pt x="23" y="43"/>
                    <a:pt x="24" y="43"/>
                    <a:pt x="24" y="42"/>
                  </a:cubicBezTo>
                  <a:lnTo>
                    <a:pt x="24"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7" name="Freeform 65">
              <a:extLst>
                <a:ext uri="{FF2B5EF4-FFF2-40B4-BE49-F238E27FC236}">
                  <a16:creationId xmlns:a16="http://schemas.microsoft.com/office/drawing/2014/main" id="{F2BC9C1F-3F30-47A6-B503-20FB179B7F3A}"/>
                </a:ext>
              </a:extLst>
            </p:cNvPr>
            <p:cNvSpPr>
              <a:spLocks/>
            </p:cNvSpPr>
            <p:nvPr userDrawn="1"/>
          </p:nvSpPr>
          <p:spPr bwMode="auto">
            <a:xfrm>
              <a:off x="2229624" y="6421821"/>
              <a:ext cx="122060" cy="97648"/>
            </a:xfrm>
            <a:custGeom>
              <a:avLst/>
              <a:gdLst>
                <a:gd name="T0" fmla="*/ 55 w 70"/>
                <a:gd name="T1" fmla="*/ 56 h 56"/>
                <a:gd name="T2" fmla="*/ 45 w 70"/>
                <a:gd name="T3" fmla="*/ 56 h 56"/>
                <a:gd name="T4" fmla="*/ 35 w 70"/>
                <a:gd name="T5" fmla="*/ 16 h 56"/>
                <a:gd name="T6" fmla="*/ 25 w 70"/>
                <a:gd name="T7" fmla="*/ 56 h 56"/>
                <a:gd name="T8" fmla="*/ 16 w 70"/>
                <a:gd name="T9" fmla="*/ 56 h 56"/>
                <a:gd name="T10" fmla="*/ 0 w 70"/>
                <a:gd name="T11" fmla="*/ 0 h 56"/>
                <a:gd name="T12" fmla="*/ 12 w 70"/>
                <a:gd name="T13" fmla="*/ 0 h 56"/>
                <a:gd name="T14" fmla="*/ 20 w 70"/>
                <a:gd name="T15" fmla="*/ 38 h 56"/>
                <a:gd name="T16" fmla="*/ 31 w 70"/>
                <a:gd name="T17" fmla="*/ 0 h 56"/>
                <a:gd name="T18" fmla="*/ 39 w 70"/>
                <a:gd name="T19" fmla="*/ 0 h 56"/>
                <a:gd name="T20" fmla="*/ 51 w 70"/>
                <a:gd name="T21" fmla="*/ 38 h 56"/>
                <a:gd name="T22" fmla="*/ 60 w 70"/>
                <a:gd name="T23" fmla="*/ 0 h 56"/>
                <a:gd name="T24" fmla="*/ 70 w 70"/>
                <a:gd name="T25" fmla="*/ 0 h 56"/>
                <a:gd name="T26" fmla="*/ 55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5" y="56"/>
                  </a:moveTo>
                  <a:lnTo>
                    <a:pt x="45" y="56"/>
                  </a:lnTo>
                  <a:lnTo>
                    <a:pt x="35" y="16"/>
                  </a:lnTo>
                  <a:lnTo>
                    <a:pt x="25" y="56"/>
                  </a:lnTo>
                  <a:lnTo>
                    <a:pt x="16" y="56"/>
                  </a:lnTo>
                  <a:lnTo>
                    <a:pt x="0" y="0"/>
                  </a:lnTo>
                  <a:lnTo>
                    <a:pt x="12" y="0"/>
                  </a:lnTo>
                  <a:lnTo>
                    <a:pt x="20" y="38"/>
                  </a:lnTo>
                  <a:lnTo>
                    <a:pt x="31" y="0"/>
                  </a:lnTo>
                  <a:lnTo>
                    <a:pt x="39" y="0"/>
                  </a:lnTo>
                  <a:lnTo>
                    <a:pt x="51" y="38"/>
                  </a:lnTo>
                  <a:lnTo>
                    <a:pt x="60" y="0"/>
                  </a:lnTo>
                  <a:lnTo>
                    <a:pt x="70" y="0"/>
                  </a:lnTo>
                  <a:lnTo>
                    <a:pt x="55"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8" name="Freeform 66">
              <a:extLst>
                <a:ext uri="{FF2B5EF4-FFF2-40B4-BE49-F238E27FC236}">
                  <a16:creationId xmlns:a16="http://schemas.microsoft.com/office/drawing/2014/main" id="{F2E1921C-CA0E-4886-93CA-956A6497CF03}"/>
                </a:ext>
              </a:extLst>
            </p:cNvPr>
            <p:cNvSpPr>
              <a:spLocks noEditPoints="1"/>
            </p:cNvSpPr>
            <p:nvPr userDrawn="1"/>
          </p:nvSpPr>
          <p:spPr bwMode="auto">
            <a:xfrm>
              <a:off x="2362147" y="6418333"/>
              <a:ext cx="88930" cy="102879"/>
            </a:xfrm>
            <a:custGeom>
              <a:avLst/>
              <a:gdLst>
                <a:gd name="T0" fmla="*/ 35 w 35"/>
                <a:gd name="T1" fmla="*/ 20 h 40"/>
                <a:gd name="T2" fmla="*/ 33 w 35"/>
                <a:gd name="T3" fmla="*/ 28 h 40"/>
                <a:gd name="T4" fmla="*/ 30 w 35"/>
                <a:gd name="T5" fmla="*/ 35 h 40"/>
                <a:gd name="T6" fmla="*/ 24 w 35"/>
                <a:gd name="T7" fmla="*/ 39 h 40"/>
                <a:gd name="T8" fmla="*/ 17 w 35"/>
                <a:gd name="T9" fmla="*/ 40 h 40"/>
                <a:gd name="T10" fmla="*/ 11 w 35"/>
                <a:gd name="T11" fmla="*/ 39 h 40"/>
                <a:gd name="T12" fmla="*/ 5 w 35"/>
                <a:gd name="T13" fmla="*/ 35 h 40"/>
                <a:gd name="T14" fmla="*/ 2 w 35"/>
                <a:gd name="T15" fmla="*/ 28 h 40"/>
                <a:gd name="T16" fmla="*/ 0 w 35"/>
                <a:gd name="T17" fmla="*/ 20 h 40"/>
                <a:gd name="T18" fmla="*/ 2 w 35"/>
                <a:gd name="T19" fmla="*/ 12 h 40"/>
                <a:gd name="T20" fmla="*/ 5 w 35"/>
                <a:gd name="T21" fmla="*/ 5 h 40"/>
                <a:gd name="T22" fmla="*/ 11 w 35"/>
                <a:gd name="T23" fmla="*/ 1 h 40"/>
                <a:gd name="T24" fmla="*/ 18 w 35"/>
                <a:gd name="T25" fmla="*/ 0 h 40"/>
                <a:gd name="T26" fmla="*/ 24 w 35"/>
                <a:gd name="T27" fmla="*/ 1 h 40"/>
                <a:gd name="T28" fmla="*/ 30 w 35"/>
                <a:gd name="T29" fmla="*/ 5 h 40"/>
                <a:gd name="T30" fmla="*/ 33 w 35"/>
                <a:gd name="T31" fmla="*/ 12 h 40"/>
                <a:gd name="T32" fmla="*/ 35 w 35"/>
                <a:gd name="T33" fmla="*/ 20 h 40"/>
                <a:gd name="T34" fmla="*/ 27 w 35"/>
                <a:gd name="T35" fmla="*/ 20 h 40"/>
                <a:gd name="T36" fmla="*/ 26 w 35"/>
                <a:gd name="T37" fmla="*/ 15 h 40"/>
                <a:gd name="T38" fmla="*/ 24 w 35"/>
                <a:gd name="T39" fmla="*/ 11 h 40"/>
                <a:gd name="T40" fmla="*/ 21 w 35"/>
                <a:gd name="T41" fmla="*/ 8 h 40"/>
                <a:gd name="T42" fmla="*/ 17 w 35"/>
                <a:gd name="T43" fmla="*/ 7 h 40"/>
                <a:gd name="T44" fmla="*/ 13 w 35"/>
                <a:gd name="T45" fmla="*/ 8 h 40"/>
                <a:gd name="T46" fmla="*/ 10 w 35"/>
                <a:gd name="T47" fmla="*/ 11 h 40"/>
                <a:gd name="T48" fmla="*/ 9 w 35"/>
                <a:gd name="T49" fmla="*/ 15 h 40"/>
                <a:gd name="T50" fmla="*/ 8 w 35"/>
                <a:gd name="T51" fmla="*/ 20 h 40"/>
                <a:gd name="T52" fmla="*/ 9 w 35"/>
                <a:gd name="T53" fmla="*/ 26 h 40"/>
                <a:gd name="T54" fmla="*/ 11 w 35"/>
                <a:gd name="T55" fmla="*/ 30 h 40"/>
                <a:gd name="T56" fmla="*/ 14 w 35"/>
                <a:gd name="T57" fmla="*/ 32 h 40"/>
                <a:gd name="T58" fmla="*/ 18 w 35"/>
                <a:gd name="T59" fmla="*/ 33 h 40"/>
                <a:gd name="T60" fmla="*/ 21 w 35"/>
                <a:gd name="T61" fmla="*/ 32 h 40"/>
                <a:gd name="T62" fmla="*/ 24 w 35"/>
                <a:gd name="T63" fmla="*/ 29 h 40"/>
                <a:gd name="T64" fmla="*/ 26 w 35"/>
                <a:gd name="T65" fmla="*/ 25 h 40"/>
                <a:gd name="T66" fmla="*/ 27 w 35"/>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0">
                  <a:moveTo>
                    <a:pt x="35" y="20"/>
                  </a:moveTo>
                  <a:cubicBezTo>
                    <a:pt x="35" y="23"/>
                    <a:pt x="34" y="26"/>
                    <a:pt x="33" y="28"/>
                  </a:cubicBezTo>
                  <a:cubicBezTo>
                    <a:pt x="32" y="31"/>
                    <a:pt x="31" y="33"/>
                    <a:pt x="30" y="35"/>
                  </a:cubicBezTo>
                  <a:cubicBezTo>
                    <a:pt x="28" y="37"/>
                    <a:pt x="26" y="38"/>
                    <a:pt x="24" y="39"/>
                  </a:cubicBezTo>
                  <a:cubicBezTo>
                    <a:pt x="22" y="40"/>
                    <a:pt x="20" y="40"/>
                    <a:pt x="17" y="40"/>
                  </a:cubicBezTo>
                  <a:cubicBezTo>
                    <a:pt x="15" y="40"/>
                    <a:pt x="13" y="40"/>
                    <a:pt x="11" y="39"/>
                  </a:cubicBezTo>
                  <a:cubicBezTo>
                    <a:pt x="8" y="38"/>
                    <a:pt x="7" y="36"/>
                    <a:pt x="5" y="35"/>
                  </a:cubicBezTo>
                  <a:cubicBezTo>
                    <a:pt x="4" y="33"/>
                    <a:pt x="2" y="31"/>
                    <a:pt x="2" y="28"/>
                  </a:cubicBezTo>
                  <a:cubicBezTo>
                    <a:pt x="1" y="26"/>
                    <a:pt x="0" y="23"/>
                    <a:pt x="0" y="20"/>
                  </a:cubicBezTo>
                  <a:cubicBezTo>
                    <a:pt x="0" y="17"/>
                    <a:pt x="1" y="14"/>
                    <a:pt x="2" y="12"/>
                  </a:cubicBezTo>
                  <a:cubicBezTo>
                    <a:pt x="3" y="9"/>
                    <a:pt x="4" y="7"/>
                    <a:pt x="5" y="5"/>
                  </a:cubicBezTo>
                  <a:cubicBezTo>
                    <a:pt x="7" y="4"/>
                    <a:pt x="9" y="2"/>
                    <a:pt x="11" y="1"/>
                  </a:cubicBezTo>
                  <a:cubicBezTo>
                    <a:pt x="13" y="1"/>
                    <a:pt x="15" y="0"/>
                    <a:pt x="18" y="0"/>
                  </a:cubicBezTo>
                  <a:cubicBezTo>
                    <a:pt x="20" y="0"/>
                    <a:pt x="22" y="1"/>
                    <a:pt x="24" y="1"/>
                  </a:cubicBezTo>
                  <a:cubicBezTo>
                    <a:pt x="26" y="2"/>
                    <a:pt x="28" y="4"/>
                    <a:pt x="30" y="5"/>
                  </a:cubicBezTo>
                  <a:cubicBezTo>
                    <a:pt x="31" y="7"/>
                    <a:pt x="32" y="9"/>
                    <a:pt x="33" y="12"/>
                  </a:cubicBezTo>
                  <a:cubicBezTo>
                    <a:pt x="34" y="14"/>
                    <a:pt x="35" y="17"/>
                    <a:pt x="35" y="20"/>
                  </a:cubicBezTo>
                  <a:close/>
                  <a:moveTo>
                    <a:pt x="27" y="20"/>
                  </a:moveTo>
                  <a:cubicBezTo>
                    <a:pt x="27" y="18"/>
                    <a:pt x="27" y="16"/>
                    <a:pt x="26" y="15"/>
                  </a:cubicBezTo>
                  <a:cubicBezTo>
                    <a:pt x="26" y="13"/>
                    <a:pt x="25" y="12"/>
                    <a:pt x="24" y="11"/>
                  </a:cubicBezTo>
                  <a:cubicBezTo>
                    <a:pt x="24" y="10"/>
                    <a:pt x="23" y="9"/>
                    <a:pt x="21" y="8"/>
                  </a:cubicBezTo>
                  <a:cubicBezTo>
                    <a:pt x="20" y="8"/>
                    <a:pt x="19" y="7"/>
                    <a:pt x="17" y="7"/>
                  </a:cubicBezTo>
                  <a:cubicBezTo>
                    <a:pt x="16" y="7"/>
                    <a:pt x="14" y="8"/>
                    <a:pt x="13" y="8"/>
                  </a:cubicBezTo>
                  <a:cubicBezTo>
                    <a:pt x="12" y="9"/>
                    <a:pt x="11" y="10"/>
                    <a:pt x="10" y="11"/>
                  </a:cubicBezTo>
                  <a:cubicBezTo>
                    <a:pt x="10" y="12"/>
                    <a:pt x="9" y="13"/>
                    <a:pt x="9" y="15"/>
                  </a:cubicBezTo>
                  <a:cubicBezTo>
                    <a:pt x="8" y="16"/>
                    <a:pt x="8" y="18"/>
                    <a:pt x="8" y="20"/>
                  </a:cubicBezTo>
                  <a:cubicBezTo>
                    <a:pt x="8" y="22"/>
                    <a:pt x="8" y="24"/>
                    <a:pt x="9" y="26"/>
                  </a:cubicBezTo>
                  <a:cubicBezTo>
                    <a:pt x="9" y="27"/>
                    <a:pt x="10" y="28"/>
                    <a:pt x="11" y="30"/>
                  </a:cubicBezTo>
                  <a:cubicBezTo>
                    <a:pt x="11" y="31"/>
                    <a:pt x="12" y="32"/>
                    <a:pt x="14" y="32"/>
                  </a:cubicBezTo>
                  <a:cubicBezTo>
                    <a:pt x="15" y="33"/>
                    <a:pt x="16" y="33"/>
                    <a:pt x="18" y="33"/>
                  </a:cubicBezTo>
                  <a:cubicBezTo>
                    <a:pt x="19" y="33"/>
                    <a:pt x="20" y="33"/>
                    <a:pt x="21" y="32"/>
                  </a:cubicBezTo>
                  <a:cubicBezTo>
                    <a:pt x="23" y="31"/>
                    <a:pt x="24"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9" name="Freeform 67">
              <a:extLst>
                <a:ext uri="{FF2B5EF4-FFF2-40B4-BE49-F238E27FC236}">
                  <a16:creationId xmlns:a16="http://schemas.microsoft.com/office/drawing/2014/main" id="{33147323-CD74-4B45-8B3D-9FC2D6ABC4D5}"/>
                </a:ext>
              </a:extLst>
            </p:cNvPr>
            <p:cNvSpPr>
              <a:spLocks/>
            </p:cNvSpPr>
            <p:nvPr userDrawn="1"/>
          </p:nvSpPr>
          <p:spPr bwMode="auto">
            <a:xfrm>
              <a:off x="2468514" y="6418333"/>
              <a:ext cx="59286" cy="101135"/>
            </a:xfrm>
            <a:custGeom>
              <a:avLst/>
              <a:gdLst>
                <a:gd name="T0" fmla="*/ 21 w 23"/>
                <a:gd name="T1" fmla="*/ 9 h 39"/>
                <a:gd name="T2" fmla="*/ 19 w 23"/>
                <a:gd name="T3" fmla="*/ 8 h 39"/>
                <a:gd name="T4" fmla="*/ 16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10 w 23"/>
                <a:gd name="T21" fmla="*/ 3 h 39"/>
                <a:gd name="T22" fmla="*/ 12 w 23"/>
                <a:gd name="T23" fmla="*/ 1 h 39"/>
                <a:gd name="T24" fmla="*/ 14 w 23"/>
                <a:gd name="T25" fmla="*/ 0 h 39"/>
                <a:gd name="T26" fmla="*/ 17 w 23"/>
                <a:gd name="T27" fmla="*/ 0 h 39"/>
                <a:gd name="T28" fmla="*/ 21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20" y="8"/>
                    <a:pt x="19" y="8"/>
                  </a:cubicBezTo>
                  <a:cubicBezTo>
                    <a:pt x="18" y="8"/>
                    <a:pt x="17" y="7"/>
                    <a:pt x="16" y="7"/>
                  </a:cubicBezTo>
                  <a:cubicBezTo>
                    <a:pt x="13" y="7"/>
                    <a:pt x="11" y="8"/>
                    <a:pt x="10" y="10"/>
                  </a:cubicBezTo>
                  <a:cubicBezTo>
                    <a:pt x="9"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10" y="3"/>
                  </a:cubicBezTo>
                  <a:cubicBezTo>
                    <a:pt x="10" y="2"/>
                    <a:pt x="11" y="2"/>
                    <a:pt x="12" y="1"/>
                  </a:cubicBezTo>
                  <a:cubicBezTo>
                    <a:pt x="12" y="1"/>
                    <a:pt x="13" y="1"/>
                    <a:pt x="14" y="0"/>
                  </a:cubicBezTo>
                  <a:cubicBezTo>
                    <a:pt x="15" y="0"/>
                    <a:pt x="16" y="0"/>
                    <a:pt x="17" y="0"/>
                  </a:cubicBezTo>
                  <a:cubicBezTo>
                    <a:pt x="18" y="0"/>
                    <a:pt x="20" y="0"/>
                    <a:pt x="21" y="1"/>
                  </a:cubicBezTo>
                  <a:cubicBezTo>
                    <a:pt x="22" y="1"/>
                    <a:pt x="23"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50" name="Freeform 68">
              <a:extLst>
                <a:ext uri="{FF2B5EF4-FFF2-40B4-BE49-F238E27FC236}">
                  <a16:creationId xmlns:a16="http://schemas.microsoft.com/office/drawing/2014/main" id="{646502BE-8655-4E99-B8D3-19E6C1D2B9F4}"/>
                </a:ext>
              </a:extLst>
            </p:cNvPr>
            <p:cNvSpPr>
              <a:spLocks/>
            </p:cNvSpPr>
            <p:nvPr userDrawn="1"/>
          </p:nvSpPr>
          <p:spPr bwMode="auto">
            <a:xfrm>
              <a:off x="2545237" y="6383459"/>
              <a:ext cx="76723" cy="136010"/>
            </a:xfrm>
            <a:custGeom>
              <a:avLst/>
              <a:gdLst>
                <a:gd name="T0" fmla="*/ 31 w 44"/>
                <a:gd name="T1" fmla="*/ 78 h 78"/>
                <a:gd name="T2" fmla="*/ 19 w 44"/>
                <a:gd name="T3" fmla="*/ 50 h 78"/>
                <a:gd name="T4" fmla="*/ 10 w 44"/>
                <a:gd name="T5" fmla="*/ 61 h 78"/>
                <a:gd name="T6" fmla="*/ 10 w 44"/>
                <a:gd name="T7" fmla="*/ 78 h 78"/>
                <a:gd name="T8" fmla="*/ 0 w 44"/>
                <a:gd name="T9" fmla="*/ 78 h 78"/>
                <a:gd name="T10" fmla="*/ 0 w 44"/>
                <a:gd name="T11" fmla="*/ 6 h 78"/>
                <a:gd name="T12" fmla="*/ 10 w 44"/>
                <a:gd name="T13" fmla="*/ 0 h 78"/>
                <a:gd name="T14" fmla="*/ 10 w 44"/>
                <a:gd name="T15" fmla="*/ 47 h 78"/>
                <a:gd name="T16" fmla="*/ 28 w 44"/>
                <a:gd name="T17" fmla="*/ 22 h 78"/>
                <a:gd name="T18" fmla="*/ 41 w 44"/>
                <a:gd name="T19" fmla="*/ 22 h 78"/>
                <a:gd name="T20" fmla="*/ 26 w 44"/>
                <a:gd name="T21" fmla="*/ 41 h 78"/>
                <a:gd name="T22" fmla="*/ 44 w 44"/>
                <a:gd name="T23" fmla="*/ 78 h 78"/>
                <a:gd name="T24" fmla="*/ 31 w 44"/>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78">
                  <a:moveTo>
                    <a:pt x="31" y="78"/>
                  </a:moveTo>
                  <a:lnTo>
                    <a:pt x="19" y="50"/>
                  </a:lnTo>
                  <a:lnTo>
                    <a:pt x="10" y="61"/>
                  </a:lnTo>
                  <a:lnTo>
                    <a:pt x="10" y="78"/>
                  </a:lnTo>
                  <a:lnTo>
                    <a:pt x="0" y="78"/>
                  </a:lnTo>
                  <a:lnTo>
                    <a:pt x="0" y="6"/>
                  </a:lnTo>
                  <a:lnTo>
                    <a:pt x="10" y="0"/>
                  </a:lnTo>
                  <a:lnTo>
                    <a:pt x="10" y="47"/>
                  </a:lnTo>
                  <a:lnTo>
                    <a:pt x="28" y="22"/>
                  </a:lnTo>
                  <a:lnTo>
                    <a:pt x="41" y="22"/>
                  </a:lnTo>
                  <a:lnTo>
                    <a:pt x="26" y="41"/>
                  </a:lnTo>
                  <a:lnTo>
                    <a:pt x="44" y="78"/>
                  </a:lnTo>
                  <a:lnTo>
                    <a:pt x="31"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51" name="Freeform 69">
              <a:extLst>
                <a:ext uri="{FF2B5EF4-FFF2-40B4-BE49-F238E27FC236}">
                  <a16:creationId xmlns:a16="http://schemas.microsoft.com/office/drawing/2014/main" id="{7B89F1B5-6B06-45D2-838B-039A44EFFD1B}"/>
                </a:ext>
              </a:extLst>
            </p:cNvPr>
            <p:cNvSpPr>
              <a:spLocks/>
            </p:cNvSpPr>
            <p:nvPr userDrawn="1"/>
          </p:nvSpPr>
          <p:spPr bwMode="auto">
            <a:xfrm>
              <a:off x="2628936" y="6418333"/>
              <a:ext cx="74980" cy="102879"/>
            </a:xfrm>
            <a:custGeom>
              <a:avLst/>
              <a:gdLst>
                <a:gd name="T0" fmla="*/ 28 w 29"/>
                <a:gd name="T1" fmla="*/ 4 h 40"/>
                <a:gd name="T2" fmla="*/ 25 w 29"/>
                <a:gd name="T3" fmla="*/ 10 h 40"/>
                <a:gd name="T4" fmla="*/ 20 w 29"/>
                <a:gd name="T5" fmla="*/ 8 h 40"/>
                <a:gd name="T6" fmla="*/ 15 w 29"/>
                <a:gd name="T7" fmla="*/ 7 h 40"/>
                <a:gd name="T8" fmla="*/ 11 w 29"/>
                <a:gd name="T9" fmla="*/ 8 h 40"/>
                <a:gd name="T10" fmla="*/ 9 w 29"/>
                <a:gd name="T11" fmla="*/ 10 h 40"/>
                <a:gd name="T12" fmla="*/ 10 w 29"/>
                <a:gd name="T13" fmla="*/ 12 h 40"/>
                <a:gd name="T14" fmla="*/ 11 w 29"/>
                <a:gd name="T15" fmla="*/ 13 h 40"/>
                <a:gd name="T16" fmla="*/ 13 w 29"/>
                <a:gd name="T17" fmla="*/ 14 h 40"/>
                <a:gd name="T18" fmla="*/ 17 w 29"/>
                <a:gd name="T19" fmla="*/ 16 h 40"/>
                <a:gd name="T20" fmla="*/ 22 w 29"/>
                <a:gd name="T21" fmla="*/ 18 h 40"/>
                <a:gd name="T22" fmla="*/ 26 w 29"/>
                <a:gd name="T23" fmla="*/ 21 h 40"/>
                <a:gd name="T24" fmla="*/ 29 w 29"/>
                <a:gd name="T25" fmla="*/ 24 h 40"/>
                <a:gd name="T26" fmla="*/ 29 w 29"/>
                <a:gd name="T27" fmla="*/ 29 h 40"/>
                <a:gd name="T28" fmla="*/ 28 w 29"/>
                <a:gd name="T29" fmla="*/ 34 h 40"/>
                <a:gd name="T30" fmla="*/ 25 w 29"/>
                <a:gd name="T31" fmla="*/ 38 h 40"/>
                <a:gd name="T32" fmla="*/ 21 w 29"/>
                <a:gd name="T33" fmla="*/ 40 h 40"/>
                <a:gd name="T34" fmla="*/ 15 w 29"/>
                <a:gd name="T35" fmla="*/ 40 h 40"/>
                <a:gd name="T36" fmla="*/ 7 w 29"/>
                <a:gd name="T37" fmla="*/ 39 h 40"/>
                <a:gd name="T38" fmla="*/ 0 w 29"/>
                <a:gd name="T39" fmla="*/ 35 h 40"/>
                <a:gd name="T40" fmla="*/ 4 w 29"/>
                <a:gd name="T41" fmla="*/ 30 h 40"/>
                <a:gd name="T42" fmla="*/ 9 w 29"/>
                <a:gd name="T43" fmla="*/ 32 h 40"/>
                <a:gd name="T44" fmla="*/ 15 w 29"/>
                <a:gd name="T45" fmla="*/ 33 h 40"/>
                <a:gd name="T46" fmla="*/ 20 w 29"/>
                <a:gd name="T47" fmla="*/ 32 h 40"/>
                <a:gd name="T48" fmla="*/ 22 w 29"/>
                <a:gd name="T49" fmla="*/ 29 h 40"/>
                <a:gd name="T50" fmla="*/ 21 w 29"/>
                <a:gd name="T51" fmla="*/ 27 h 40"/>
                <a:gd name="T52" fmla="*/ 20 w 29"/>
                <a:gd name="T53" fmla="*/ 26 h 40"/>
                <a:gd name="T54" fmla="*/ 17 w 29"/>
                <a:gd name="T55" fmla="*/ 24 h 40"/>
                <a:gd name="T56" fmla="*/ 13 w 29"/>
                <a:gd name="T57" fmla="*/ 23 h 40"/>
                <a:gd name="T58" fmla="*/ 8 w 29"/>
                <a:gd name="T59" fmla="*/ 20 h 40"/>
                <a:gd name="T60" fmla="*/ 4 w 29"/>
                <a:gd name="T61" fmla="*/ 18 h 40"/>
                <a:gd name="T62" fmla="*/ 2 w 29"/>
                <a:gd name="T63" fmla="*/ 15 h 40"/>
                <a:gd name="T64" fmla="*/ 2 w 29"/>
                <a:gd name="T65" fmla="*/ 11 h 40"/>
                <a:gd name="T66" fmla="*/ 3 w 29"/>
                <a:gd name="T67" fmla="*/ 6 h 40"/>
                <a:gd name="T68" fmla="*/ 6 w 29"/>
                <a:gd name="T69" fmla="*/ 3 h 40"/>
                <a:gd name="T70" fmla="*/ 10 w 29"/>
                <a:gd name="T71" fmla="*/ 1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5" y="10"/>
                    <a:pt x="25" y="10"/>
                    <a:pt x="25" y="10"/>
                  </a:cubicBezTo>
                  <a:cubicBezTo>
                    <a:pt x="23" y="9"/>
                    <a:pt x="22" y="8"/>
                    <a:pt x="20" y="8"/>
                  </a:cubicBezTo>
                  <a:cubicBezTo>
                    <a:pt x="18" y="7"/>
                    <a:pt x="17" y="7"/>
                    <a:pt x="15" y="7"/>
                  </a:cubicBezTo>
                  <a:cubicBezTo>
                    <a:pt x="13" y="7"/>
                    <a:pt x="12" y="7"/>
                    <a:pt x="11" y="8"/>
                  </a:cubicBezTo>
                  <a:cubicBezTo>
                    <a:pt x="10" y="8"/>
                    <a:pt x="9" y="9"/>
                    <a:pt x="9" y="10"/>
                  </a:cubicBezTo>
                  <a:cubicBezTo>
                    <a:pt x="9" y="11"/>
                    <a:pt x="10" y="11"/>
                    <a:pt x="10" y="12"/>
                  </a:cubicBezTo>
                  <a:cubicBezTo>
                    <a:pt x="10" y="12"/>
                    <a:pt x="10" y="13"/>
                    <a:pt x="11" y="13"/>
                  </a:cubicBezTo>
                  <a:cubicBezTo>
                    <a:pt x="11" y="13"/>
                    <a:pt x="12" y="14"/>
                    <a:pt x="13" y="14"/>
                  </a:cubicBezTo>
                  <a:cubicBezTo>
                    <a:pt x="14" y="15"/>
                    <a:pt x="15" y="15"/>
                    <a:pt x="17" y="16"/>
                  </a:cubicBezTo>
                  <a:cubicBezTo>
                    <a:pt x="19" y="17"/>
                    <a:pt x="21" y="18"/>
                    <a:pt x="22" y="18"/>
                  </a:cubicBezTo>
                  <a:cubicBezTo>
                    <a:pt x="24" y="19"/>
                    <a:pt x="25" y="20"/>
                    <a:pt x="26" y="21"/>
                  </a:cubicBezTo>
                  <a:cubicBezTo>
                    <a:pt x="27" y="22"/>
                    <a:pt x="28" y="23"/>
                    <a:pt x="29" y="24"/>
                  </a:cubicBezTo>
                  <a:cubicBezTo>
                    <a:pt x="29" y="25"/>
                    <a:pt x="29" y="27"/>
                    <a:pt x="29" y="29"/>
                  </a:cubicBezTo>
                  <a:cubicBezTo>
                    <a:pt x="29" y="31"/>
                    <a:pt x="29" y="33"/>
                    <a:pt x="28" y="34"/>
                  </a:cubicBezTo>
                  <a:cubicBezTo>
                    <a:pt x="28" y="36"/>
                    <a:pt x="26" y="37"/>
                    <a:pt x="25" y="38"/>
                  </a:cubicBezTo>
                  <a:cubicBezTo>
                    <a:pt x="24" y="39"/>
                    <a:pt x="22" y="39"/>
                    <a:pt x="21" y="40"/>
                  </a:cubicBezTo>
                  <a:cubicBezTo>
                    <a:pt x="19" y="40"/>
                    <a:pt x="17" y="40"/>
                    <a:pt x="15" y="40"/>
                  </a:cubicBezTo>
                  <a:cubicBezTo>
                    <a:pt x="13" y="40"/>
                    <a:pt x="10" y="40"/>
                    <a:pt x="7" y="39"/>
                  </a:cubicBezTo>
                  <a:cubicBezTo>
                    <a:pt x="5" y="38"/>
                    <a:pt x="2" y="37"/>
                    <a:pt x="0" y="35"/>
                  </a:cubicBezTo>
                  <a:cubicBezTo>
                    <a:pt x="4" y="30"/>
                    <a:pt x="4" y="30"/>
                    <a:pt x="4" y="30"/>
                  </a:cubicBezTo>
                  <a:cubicBezTo>
                    <a:pt x="6" y="31"/>
                    <a:pt x="7" y="32"/>
                    <a:pt x="9" y="32"/>
                  </a:cubicBezTo>
                  <a:cubicBezTo>
                    <a:pt x="11" y="33"/>
                    <a:pt x="13" y="33"/>
                    <a:pt x="15" y="33"/>
                  </a:cubicBezTo>
                  <a:cubicBezTo>
                    <a:pt x="17" y="33"/>
                    <a:pt x="19" y="33"/>
                    <a:pt x="20" y="32"/>
                  </a:cubicBezTo>
                  <a:cubicBezTo>
                    <a:pt x="21" y="31"/>
                    <a:pt x="22" y="30"/>
                    <a:pt x="22" y="29"/>
                  </a:cubicBezTo>
                  <a:cubicBezTo>
                    <a:pt x="22" y="28"/>
                    <a:pt x="22" y="28"/>
                    <a:pt x="21" y="27"/>
                  </a:cubicBezTo>
                  <a:cubicBezTo>
                    <a:pt x="21" y="27"/>
                    <a:pt x="20" y="26"/>
                    <a:pt x="20" y="26"/>
                  </a:cubicBezTo>
                  <a:cubicBezTo>
                    <a:pt x="19" y="25"/>
                    <a:pt x="18" y="25"/>
                    <a:pt x="17" y="24"/>
                  </a:cubicBezTo>
                  <a:cubicBezTo>
                    <a:pt x="16" y="24"/>
                    <a:pt x="15" y="23"/>
                    <a:pt x="13" y="23"/>
                  </a:cubicBezTo>
                  <a:cubicBezTo>
                    <a:pt x="11" y="22"/>
                    <a:pt x="9" y="21"/>
                    <a:pt x="8" y="20"/>
                  </a:cubicBezTo>
                  <a:cubicBezTo>
                    <a:pt x="6" y="19"/>
                    <a:pt x="5" y="19"/>
                    <a:pt x="4" y="18"/>
                  </a:cubicBezTo>
                  <a:cubicBezTo>
                    <a:pt x="3" y="17"/>
                    <a:pt x="3" y="16"/>
                    <a:pt x="2" y="15"/>
                  </a:cubicBezTo>
                  <a:cubicBezTo>
                    <a:pt x="2" y="13"/>
                    <a:pt x="2" y="12"/>
                    <a:pt x="2" y="11"/>
                  </a:cubicBezTo>
                  <a:cubicBezTo>
                    <a:pt x="2" y="9"/>
                    <a:pt x="2" y="7"/>
                    <a:pt x="3" y="6"/>
                  </a:cubicBezTo>
                  <a:cubicBezTo>
                    <a:pt x="3" y="5"/>
                    <a:pt x="4" y="4"/>
                    <a:pt x="6" y="3"/>
                  </a:cubicBezTo>
                  <a:cubicBezTo>
                    <a:pt x="7" y="2"/>
                    <a:pt x="8" y="1"/>
                    <a:pt x="10" y="1"/>
                  </a:cubicBezTo>
                  <a:cubicBezTo>
                    <a:pt x="11" y="0"/>
                    <a:pt x="13" y="0"/>
                    <a:pt x="15" y="0"/>
                  </a:cubicBezTo>
                  <a:cubicBezTo>
                    <a:pt x="17" y="0"/>
                    <a:pt x="20"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52" name="Freeform 70">
              <a:extLst>
                <a:ext uri="{FF2B5EF4-FFF2-40B4-BE49-F238E27FC236}">
                  <a16:creationId xmlns:a16="http://schemas.microsoft.com/office/drawing/2014/main" id="{07A005EC-C937-4146-8D02-C00C5931EBCD}"/>
                </a:ext>
              </a:extLst>
            </p:cNvPr>
            <p:cNvSpPr>
              <a:spLocks/>
            </p:cNvSpPr>
            <p:nvPr userDrawn="1"/>
          </p:nvSpPr>
          <p:spPr bwMode="auto">
            <a:xfrm>
              <a:off x="2723096" y="6489826"/>
              <a:ext cx="27899" cy="31387"/>
            </a:xfrm>
            <a:custGeom>
              <a:avLst/>
              <a:gdLst>
                <a:gd name="T0" fmla="*/ 11 w 11"/>
                <a:gd name="T1" fmla="*/ 6 h 12"/>
                <a:gd name="T2" fmla="*/ 11 w 11"/>
                <a:gd name="T3" fmla="*/ 9 h 12"/>
                <a:gd name="T4" fmla="*/ 10 w 11"/>
                <a:gd name="T5" fmla="*/ 10 h 12"/>
                <a:gd name="T6" fmla="*/ 8 w 11"/>
                <a:gd name="T7" fmla="*/ 12 h 12"/>
                <a:gd name="T8" fmla="*/ 6 w 11"/>
                <a:gd name="T9" fmla="*/ 12 h 12"/>
                <a:gd name="T10" fmla="*/ 3 w 11"/>
                <a:gd name="T11" fmla="*/ 12 h 12"/>
                <a:gd name="T12" fmla="*/ 1 w 11"/>
                <a:gd name="T13" fmla="*/ 10 h 12"/>
                <a:gd name="T14" fmla="*/ 0 w 11"/>
                <a:gd name="T15" fmla="*/ 9 h 12"/>
                <a:gd name="T16" fmla="*/ 0 w 11"/>
                <a:gd name="T17" fmla="*/ 6 h 12"/>
                <a:gd name="T18" fmla="*/ 0 w 11"/>
                <a:gd name="T19" fmla="*/ 4 h 12"/>
                <a:gd name="T20" fmla="*/ 1 w 11"/>
                <a:gd name="T21" fmla="*/ 2 h 12"/>
                <a:gd name="T22" fmla="*/ 3 w 11"/>
                <a:gd name="T23" fmla="*/ 1 h 12"/>
                <a:gd name="T24" fmla="*/ 6 w 11"/>
                <a:gd name="T25" fmla="*/ 0 h 12"/>
                <a:gd name="T26" fmla="*/ 8 w 11"/>
                <a:gd name="T27" fmla="*/ 1 h 12"/>
                <a:gd name="T28" fmla="*/ 10 w 11"/>
                <a:gd name="T29" fmla="*/ 2 h 12"/>
                <a:gd name="T30" fmla="*/ 11 w 11"/>
                <a:gd name="T31" fmla="*/ 4 h 12"/>
                <a:gd name="T32" fmla="*/ 11 w 11"/>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2">
                  <a:moveTo>
                    <a:pt x="11" y="6"/>
                  </a:moveTo>
                  <a:cubicBezTo>
                    <a:pt x="11" y="7"/>
                    <a:pt x="11" y="8"/>
                    <a:pt x="11" y="9"/>
                  </a:cubicBezTo>
                  <a:cubicBezTo>
                    <a:pt x="11" y="9"/>
                    <a:pt x="10" y="10"/>
                    <a:pt x="10" y="10"/>
                  </a:cubicBezTo>
                  <a:cubicBezTo>
                    <a:pt x="9" y="11"/>
                    <a:pt x="9" y="11"/>
                    <a:pt x="8" y="12"/>
                  </a:cubicBezTo>
                  <a:cubicBezTo>
                    <a:pt x="7" y="12"/>
                    <a:pt x="6" y="12"/>
                    <a:pt x="6" y="12"/>
                  </a:cubicBezTo>
                  <a:cubicBezTo>
                    <a:pt x="5" y="12"/>
                    <a:pt x="4" y="12"/>
                    <a:pt x="3" y="12"/>
                  </a:cubicBezTo>
                  <a:cubicBezTo>
                    <a:pt x="3" y="11"/>
                    <a:pt x="2" y="11"/>
                    <a:pt x="1" y="10"/>
                  </a:cubicBezTo>
                  <a:cubicBezTo>
                    <a:pt x="1" y="10"/>
                    <a:pt x="1" y="9"/>
                    <a:pt x="0" y="9"/>
                  </a:cubicBezTo>
                  <a:cubicBezTo>
                    <a:pt x="0" y="8"/>
                    <a:pt x="0" y="7"/>
                    <a:pt x="0" y="6"/>
                  </a:cubicBezTo>
                  <a:cubicBezTo>
                    <a:pt x="0" y="6"/>
                    <a:pt x="0" y="5"/>
                    <a:pt x="0" y="4"/>
                  </a:cubicBezTo>
                  <a:cubicBezTo>
                    <a:pt x="1" y="3"/>
                    <a:pt x="1" y="3"/>
                    <a:pt x="1" y="2"/>
                  </a:cubicBezTo>
                  <a:cubicBezTo>
                    <a:pt x="2" y="2"/>
                    <a:pt x="3" y="1"/>
                    <a:pt x="3" y="1"/>
                  </a:cubicBezTo>
                  <a:cubicBezTo>
                    <a:pt x="4" y="1"/>
                    <a:pt x="5" y="0"/>
                    <a:pt x="6" y="0"/>
                  </a:cubicBezTo>
                  <a:cubicBezTo>
                    <a:pt x="6" y="0"/>
                    <a:pt x="7" y="1"/>
                    <a:pt x="8" y="1"/>
                  </a:cubicBezTo>
                  <a:cubicBezTo>
                    <a:pt x="9" y="1"/>
                    <a:pt x="9" y="2"/>
                    <a:pt x="10" y="2"/>
                  </a:cubicBezTo>
                  <a:cubicBezTo>
                    <a:pt x="10" y="3"/>
                    <a:pt x="11" y="3"/>
                    <a:pt x="11" y="4"/>
                  </a:cubicBezTo>
                  <a:cubicBezTo>
                    <a:pt x="11" y="5"/>
                    <a:pt x="11" y="6"/>
                    <a:pt x="11"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grpSp>
      <p:sp>
        <p:nvSpPr>
          <p:cNvPr id="263" name="Title 1">
            <a:extLst>
              <a:ext uri="{FF2B5EF4-FFF2-40B4-BE49-F238E27FC236}">
                <a16:creationId xmlns:a16="http://schemas.microsoft.com/office/drawing/2014/main" id="{3F36D6CC-3534-47CC-AECE-83EDA4639FB5}"/>
              </a:ext>
            </a:extLst>
          </p:cNvPr>
          <p:cNvSpPr>
            <a:spLocks noGrp="1"/>
          </p:cNvSpPr>
          <p:nvPr>
            <p:ph type="ctrTitle"/>
          </p:nvPr>
        </p:nvSpPr>
        <p:spPr>
          <a:xfrm>
            <a:off x="944880" y="2158329"/>
            <a:ext cx="4000436" cy="860400"/>
          </a:xfrm>
          <a:prstGeom prst="rect">
            <a:avLst/>
          </a:prstGeom>
        </p:spPr>
        <p:txBody>
          <a:bodyPr/>
          <a:lstStyle>
            <a:lvl1pPr>
              <a:defRPr sz="3000" b="0">
                <a:solidFill>
                  <a:schemeClr val="bg1"/>
                </a:solidFill>
                <a:latin typeface="EYInterstate Light" panose="02000506000000020004" pitchFamily="2" charset="0"/>
                <a:cs typeface="Arial" pitchFamily="34" charset="0"/>
              </a:defRPr>
            </a:lvl1pPr>
          </a:lstStyle>
          <a:p>
            <a:r>
              <a:rPr lang="en-US" dirty="0"/>
              <a:t>Click to edit Master title style</a:t>
            </a:r>
            <a:endParaRPr lang="en-GB" dirty="0"/>
          </a:p>
        </p:txBody>
      </p:sp>
      <p:sp>
        <p:nvSpPr>
          <p:cNvPr id="264" name="Subtitle 2">
            <a:extLst>
              <a:ext uri="{FF2B5EF4-FFF2-40B4-BE49-F238E27FC236}">
                <a16:creationId xmlns:a16="http://schemas.microsoft.com/office/drawing/2014/main" id="{C26FB38E-4E99-4AFB-8C8C-F03F7A963D9C}"/>
              </a:ext>
            </a:extLst>
          </p:cNvPr>
          <p:cNvSpPr>
            <a:spLocks noGrp="1"/>
          </p:cNvSpPr>
          <p:nvPr>
            <p:ph type="subTitle" idx="1"/>
          </p:nvPr>
        </p:nvSpPr>
        <p:spPr>
          <a:xfrm>
            <a:off x="945072" y="3200329"/>
            <a:ext cx="4020628" cy="645742"/>
          </a:xfrm>
          <a:prstGeom prst="rect">
            <a:avLst/>
          </a:prstGeom>
        </p:spPr>
        <p:txBody>
          <a:bodyPr/>
          <a:lstStyle>
            <a:lvl1pPr marL="0" indent="0" algn="l">
              <a:buNone/>
              <a:defRPr sz="2000">
                <a:solidFill>
                  <a:schemeClr val="bg1"/>
                </a:solidFill>
                <a:latin typeface="EYInterstate Light" panose="02000506000000020004" pitchFamily="2" charset="0"/>
                <a:cs typeface="Arial" pitchFamily="34" charset="0"/>
              </a:defRPr>
            </a:lvl1pPr>
            <a:lvl2pPr marL="0" indent="0" algn="l">
              <a:buNone/>
              <a:defRPr sz="1600">
                <a:solidFill>
                  <a:schemeClr val="tx1">
                    <a:lumMod val="75000"/>
                    <a:lumOff val="2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grpSp>
        <p:nvGrpSpPr>
          <p:cNvPr id="77" name="Group 76">
            <a:extLst>
              <a:ext uri="{FF2B5EF4-FFF2-40B4-BE49-F238E27FC236}">
                <a16:creationId xmlns:a16="http://schemas.microsoft.com/office/drawing/2014/main" id="{AE95BC52-A56D-4358-A294-750179EBB698}"/>
              </a:ext>
            </a:extLst>
          </p:cNvPr>
          <p:cNvGrpSpPr/>
          <p:nvPr userDrawn="1"/>
        </p:nvGrpSpPr>
        <p:grpSpPr>
          <a:xfrm>
            <a:off x="489366" y="876058"/>
            <a:ext cx="4855295" cy="3374475"/>
            <a:chOff x="6855933" y="899048"/>
            <a:chExt cx="4855295" cy="3374475"/>
          </a:xfrm>
          <a:solidFill>
            <a:schemeClr val="tx2"/>
          </a:solidFill>
        </p:grpSpPr>
        <p:sp>
          <p:nvSpPr>
            <p:cNvPr id="78" name="Freeform: Shape 77">
              <a:extLst>
                <a:ext uri="{FF2B5EF4-FFF2-40B4-BE49-F238E27FC236}">
                  <a16:creationId xmlns:a16="http://schemas.microsoft.com/office/drawing/2014/main" id="{ECBD2AD5-9A79-4CFE-A808-769ADC8898F3}"/>
                </a:ext>
              </a:extLst>
            </p:cNvPr>
            <p:cNvSpPr/>
            <p:nvPr/>
          </p:nvSpPr>
          <p:spPr>
            <a:xfrm>
              <a:off x="6855933" y="899048"/>
              <a:ext cx="4855295" cy="3374475"/>
            </a:xfrm>
            <a:custGeom>
              <a:avLst/>
              <a:gdLst>
                <a:gd name="connsiteX0" fmla="*/ 6731 w 4855294"/>
                <a:gd name="connsiteY0" fmla="*/ 863542 h 3374474"/>
                <a:gd name="connsiteX1" fmla="*/ 6731 w 4855294"/>
                <a:gd name="connsiteY1" fmla="*/ 3095901 h 3374474"/>
                <a:gd name="connsiteX2" fmla="*/ 145659 w 4855294"/>
                <a:gd name="connsiteY2" fmla="*/ 3095901 h 3374474"/>
                <a:gd name="connsiteX3" fmla="*/ 145659 w 4855294"/>
                <a:gd name="connsiteY3" fmla="*/ 988380 h 3374474"/>
                <a:gd name="connsiteX4" fmla="*/ 4715918 w 4855294"/>
                <a:gd name="connsiteY4" fmla="*/ 179673 h 3374474"/>
                <a:gd name="connsiteX5" fmla="*/ 4715918 w 4855294"/>
                <a:gd name="connsiteY5" fmla="*/ 3234829 h 3374474"/>
                <a:gd name="connsiteX6" fmla="*/ 840208 w 4855294"/>
                <a:gd name="connsiteY6" fmla="*/ 3234829 h 3374474"/>
                <a:gd name="connsiteX7" fmla="*/ 840208 w 4855294"/>
                <a:gd name="connsiteY7" fmla="*/ 3373757 h 3374474"/>
                <a:gd name="connsiteX8" fmla="*/ 4854846 w 4855294"/>
                <a:gd name="connsiteY8" fmla="*/ 3373757 h 3374474"/>
                <a:gd name="connsiteX9" fmla="*/ 4854846 w 4855294"/>
                <a:gd name="connsiteY9" fmla="*/ 6731 h 3374474"/>
                <a:gd name="connsiteX10" fmla="*/ 6731 w 4855294"/>
                <a:gd name="connsiteY10" fmla="*/ 863542 h 3374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55294" h="3374474">
                  <a:moveTo>
                    <a:pt x="6731" y="863542"/>
                  </a:moveTo>
                  <a:lnTo>
                    <a:pt x="6731" y="3095901"/>
                  </a:lnTo>
                  <a:lnTo>
                    <a:pt x="145659" y="3095901"/>
                  </a:lnTo>
                  <a:lnTo>
                    <a:pt x="145659" y="988380"/>
                  </a:lnTo>
                  <a:lnTo>
                    <a:pt x="4715918" y="179673"/>
                  </a:lnTo>
                  <a:lnTo>
                    <a:pt x="4715918" y="3234829"/>
                  </a:lnTo>
                  <a:lnTo>
                    <a:pt x="840208" y="3234829"/>
                  </a:lnTo>
                  <a:lnTo>
                    <a:pt x="840208" y="3373757"/>
                  </a:lnTo>
                  <a:lnTo>
                    <a:pt x="4854846" y="3373757"/>
                  </a:lnTo>
                  <a:lnTo>
                    <a:pt x="4854846" y="6731"/>
                  </a:lnTo>
                  <a:lnTo>
                    <a:pt x="6731" y="863542"/>
                  </a:lnTo>
                  <a:close/>
                </a:path>
              </a:pathLst>
            </a:custGeom>
            <a:grpFill/>
            <a:ln w="9525" cap="flat">
              <a:noFill/>
              <a:prstDash val="solid"/>
              <a:miter/>
            </a:ln>
          </p:spPr>
          <p:txBody>
            <a:bodyPr rtlCol="0" anchor="ctr"/>
            <a:lstStyle/>
            <a:p>
              <a:endParaRPr lang="en-IN"/>
            </a:p>
          </p:txBody>
        </p:sp>
        <p:sp>
          <p:nvSpPr>
            <p:cNvPr id="79" name="Freeform: Shape 78">
              <a:extLst>
                <a:ext uri="{FF2B5EF4-FFF2-40B4-BE49-F238E27FC236}">
                  <a16:creationId xmlns:a16="http://schemas.microsoft.com/office/drawing/2014/main" id="{9EE673CB-A779-4F64-B72D-93428DD2B26D}"/>
                </a:ext>
              </a:extLst>
            </p:cNvPr>
            <p:cNvSpPr/>
            <p:nvPr/>
          </p:nvSpPr>
          <p:spPr>
            <a:xfrm>
              <a:off x="6855933" y="4127146"/>
              <a:ext cx="143595" cy="143595"/>
            </a:xfrm>
            <a:custGeom>
              <a:avLst/>
              <a:gdLst>
                <a:gd name="connsiteX0" fmla="*/ 6731 w 143594"/>
                <a:gd name="connsiteY0" fmla="*/ 6731 h 143594"/>
                <a:gd name="connsiteX1" fmla="*/ 145659 w 143594"/>
                <a:gd name="connsiteY1" fmla="*/ 6731 h 143594"/>
                <a:gd name="connsiteX2" fmla="*/ 145659 w 143594"/>
                <a:gd name="connsiteY2" fmla="*/ 145659 h 143594"/>
                <a:gd name="connsiteX3" fmla="*/ 6731 w 143594"/>
                <a:gd name="connsiteY3" fmla="*/ 145659 h 143594"/>
              </a:gdLst>
              <a:ahLst/>
              <a:cxnLst>
                <a:cxn ang="0">
                  <a:pos x="connsiteX0" y="connsiteY0"/>
                </a:cxn>
                <a:cxn ang="0">
                  <a:pos x="connsiteX1" y="connsiteY1"/>
                </a:cxn>
                <a:cxn ang="0">
                  <a:pos x="connsiteX2" y="connsiteY2"/>
                </a:cxn>
                <a:cxn ang="0">
                  <a:pos x="connsiteX3" y="connsiteY3"/>
                </a:cxn>
              </a:cxnLst>
              <a:rect l="l" t="t" r="r" b="b"/>
              <a:pathLst>
                <a:path w="143594" h="143594">
                  <a:moveTo>
                    <a:pt x="6731" y="6731"/>
                  </a:moveTo>
                  <a:lnTo>
                    <a:pt x="145659" y="6731"/>
                  </a:lnTo>
                  <a:lnTo>
                    <a:pt x="145659" y="145659"/>
                  </a:lnTo>
                  <a:lnTo>
                    <a:pt x="6731" y="145659"/>
                  </a:lnTo>
                  <a:close/>
                </a:path>
              </a:pathLst>
            </a:custGeom>
            <a:grpFill/>
            <a:ln w="9525" cap="flat">
              <a:noFill/>
              <a:prstDash val="solid"/>
              <a:miter/>
            </a:ln>
          </p:spPr>
          <p:txBody>
            <a:bodyPr rtlCol="0" anchor="ctr"/>
            <a:lstStyle/>
            <a:p>
              <a:endParaRPr lang="en-IN"/>
            </a:p>
          </p:txBody>
        </p:sp>
        <p:sp>
          <p:nvSpPr>
            <p:cNvPr id="80" name="Freeform: Shape 79">
              <a:extLst>
                <a:ext uri="{FF2B5EF4-FFF2-40B4-BE49-F238E27FC236}">
                  <a16:creationId xmlns:a16="http://schemas.microsoft.com/office/drawing/2014/main" id="{88144C98-507D-403B-8819-FBBF64A82FA3}"/>
                </a:ext>
              </a:extLst>
            </p:cNvPr>
            <p:cNvSpPr/>
            <p:nvPr/>
          </p:nvSpPr>
          <p:spPr>
            <a:xfrm>
              <a:off x="7133789" y="4127146"/>
              <a:ext cx="143595" cy="143595"/>
            </a:xfrm>
            <a:custGeom>
              <a:avLst/>
              <a:gdLst>
                <a:gd name="connsiteX0" fmla="*/ 6731 w 143594"/>
                <a:gd name="connsiteY0" fmla="*/ 6731 h 143594"/>
                <a:gd name="connsiteX1" fmla="*/ 145659 w 143594"/>
                <a:gd name="connsiteY1" fmla="*/ 6731 h 143594"/>
                <a:gd name="connsiteX2" fmla="*/ 145659 w 143594"/>
                <a:gd name="connsiteY2" fmla="*/ 145659 h 143594"/>
                <a:gd name="connsiteX3" fmla="*/ 6731 w 143594"/>
                <a:gd name="connsiteY3" fmla="*/ 145659 h 143594"/>
              </a:gdLst>
              <a:ahLst/>
              <a:cxnLst>
                <a:cxn ang="0">
                  <a:pos x="connsiteX0" y="connsiteY0"/>
                </a:cxn>
                <a:cxn ang="0">
                  <a:pos x="connsiteX1" y="connsiteY1"/>
                </a:cxn>
                <a:cxn ang="0">
                  <a:pos x="connsiteX2" y="connsiteY2"/>
                </a:cxn>
                <a:cxn ang="0">
                  <a:pos x="connsiteX3" y="connsiteY3"/>
                </a:cxn>
              </a:cxnLst>
              <a:rect l="l" t="t" r="r" b="b"/>
              <a:pathLst>
                <a:path w="143594" h="143594">
                  <a:moveTo>
                    <a:pt x="6731" y="6731"/>
                  </a:moveTo>
                  <a:lnTo>
                    <a:pt x="145659" y="6731"/>
                  </a:lnTo>
                  <a:lnTo>
                    <a:pt x="145659" y="145659"/>
                  </a:lnTo>
                  <a:lnTo>
                    <a:pt x="6731" y="145659"/>
                  </a:lnTo>
                  <a:close/>
                </a:path>
              </a:pathLst>
            </a:custGeom>
            <a:grpFill/>
            <a:ln w="9525" cap="flat">
              <a:noFill/>
              <a:prstDash val="solid"/>
              <a:miter/>
            </a:ln>
          </p:spPr>
          <p:txBody>
            <a:bodyPr rtlCol="0" anchor="ctr"/>
            <a:lstStyle/>
            <a:p>
              <a:endParaRPr lang="en-IN"/>
            </a:p>
          </p:txBody>
        </p:sp>
        <p:sp>
          <p:nvSpPr>
            <p:cNvPr id="81" name="Freeform: Shape 80">
              <a:extLst>
                <a:ext uri="{FF2B5EF4-FFF2-40B4-BE49-F238E27FC236}">
                  <a16:creationId xmlns:a16="http://schemas.microsoft.com/office/drawing/2014/main" id="{21919CB3-2430-4DA6-BF41-59A1EF9C03CB}"/>
                </a:ext>
              </a:extLst>
            </p:cNvPr>
            <p:cNvSpPr/>
            <p:nvPr/>
          </p:nvSpPr>
          <p:spPr>
            <a:xfrm>
              <a:off x="7411555" y="4127146"/>
              <a:ext cx="143595" cy="143595"/>
            </a:xfrm>
            <a:custGeom>
              <a:avLst/>
              <a:gdLst>
                <a:gd name="connsiteX0" fmla="*/ 6731 w 143594"/>
                <a:gd name="connsiteY0" fmla="*/ 6731 h 143594"/>
                <a:gd name="connsiteX1" fmla="*/ 145659 w 143594"/>
                <a:gd name="connsiteY1" fmla="*/ 6731 h 143594"/>
                <a:gd name="connsiteX2" fmla="*/ 145659 w 143594"/>
                <a:gd name="connsiteY2" fmla="*/ 145659 h 143594"/>
                <a:gd name="connsiteX3" fmla="*/ 6731 w 143594"/>
                <a:gd name="connsiteY3" fmla="*/ 145659 h 143594"/>
              </a:gdLst>
              <a:ahLst/>
              <a:cxnLst>
                <a:cxn ang="0">
                  <a:pos x="connsiteX0" y="connsiteY0"/>
                </a:cxn>
                <a:cxn ang="0">
                  <a:pos x="connsiteX1" y="connsiteY1"/>
                </a:cxn>
                <a:cxn ang="0">
                  <a:pos x="connsiteX2" y="connsiteY2"/>
                </a:cxn>
                <a:cxn ang="0">
                  <a:pos x="connsiteX3" y="connsiteY3"/>
                </a:cxn>
              </a:cxnLst>
              <a:rect l="l" t="t" r="r" b="b"/>
              <a:pathLst>
                <a:path w="143594" h="143594">
                  <a:moveTo>
                    <a:pt x="6731" y="6731"/>
                  </a:moveTo>
                  <a:lnTo>
                    <a:pt x="145659" y="6731"/>
                  </a:lnTo>
                  <a:lnTo>
                    <a:pt x="145659" y="145659"/>
                  </a:lnTo>
                  <a:lnTo>
                    <a:pt x="6731" y="145659"/>
                  </a:lnTo>
                  <a:close/>
                </a:path>
              </a:pathLst>
            </a:custGeom>
            <a:grpFill/>
            <a:ln w="9525" cap="flat">
              <a:noFill/>
              <a:prstDash val="solid"/>
              <a:miter/>
            </a:ln>
          </p:spPr>
          <p:txBody>
            <a:bodyPr rtlCol="0" anchor="ctr"/>
            <a:lstStyle/>
            <a:p>
              <a:endParaRPr lang="en-IN"/>
            </a:p>
          </p:txBody>
        </p:sp>
      </p:grpSp>
      <p:grpSp>
        <p:nvGrpSpPr>
          <p:cNvPr id="82" name="Group 4">
            <a:extLst>
              <a:ext uri="{FF2B5EF4-FFF2-40B4-BE49-F238E27FC236}">
                <a16:creationId xmlns:a16="http://schemas.microsoft.com/office/drawing/2014/main" id="{C5FADEE5-07C4-41A9-88D6-C6D2ED1362B8}"/>
              </a:ext>
            </a:extLst>
          </p:cNvPr>
          <p:cNvGrpSpPr>
            <a:grpSpLocks noChangeAspect="1"/>
          </p:cNvGrpSpPr>
          <p:nvPr userDrawn="1"/>
        </p:nvGrpSpPr>
        <p:grpSpPr bwMode="auto">
          <a:xfrm>
            <a:off x="10364788" y="4960938"/>
            <a:ext cx="1225550" cy="1435100"/>
            <a:chOff x="6529" y="3125"/>
            <a:chExt cx="772" cy="904"/>
          </a:xfrm>
        </p:grpSpPr>
        <p:sp>
          <p:nvSpPr>
            <p:cNvPr id="83" name="Freeform 5">
              <a:extLst>
                <a:ext uri="{FF2B5EF4-FFF2-40B4-BE49-F238E27FC236}">
                  <a16:creationId xmlns:a16="http://schemas.microsoft.com/office/drawing/2014/main" id="{5A2C465B-7D43-431D-A35E-50762E7696FC}"/>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84" name="Freeform 6">
              <a:extLst>
                <a:ext uri="{FF2B5EF4-FFF2-40B4-BE49-F238E27FC236}">
                  <a16:creationId xmlns:a16="http://schemas.microsoft.com/office/drawing/2014/main" id="{AC35E6C1-71A8-4C9D-A1A5-682B0BD0A03F}"/>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spTree>
    <p:extLst>
      <p:ext uri="{BB962C8B-B14F-4D97-AF65-F5344CB8AC3E}">
        <p14:creationId xmlns:p14="http://schemas.microsoft.com/office/powerpoint/2010/main" val="111574529"/>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sz="2400">
                <a:solidFill>
                  <a:schemeClr val="bg1"/>
                </a:solidFill>
              </a:defRPr>
            </a:lvl1pPr>
          </a:lstStyle>
          <a:p>
            <a:r>
              <a:rPr lang="en-US" dirty="0"/>
              <a:t>Click to edit Master title style</a:t>
            </a:r>
            <a:endParaRPr lang="en-GB" dirty="0"/>
          </a:p>
        </p:txBody>
      </p:sp>
      <p:sp>
        <p:nvSpPr>
          <p:cNvPr id="12" name="Line 10">
            <a:extLst>
              <a:ext uri="{FF2B5EF4-FFF2-40B4-BE49-F238E27FC236}">
                <a16:creationId xmlns:a16="http://schemas.microsoft.com/office/drawing/2014/main" id="{DA9741B6-D337-4A18-8ECB-FB21A6953E44}"/>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8" name="Text Placeholder 2">
            <a:extLst>
              <a:ext uri="{FF2B5EF4-FFF2-40B4-BE49-F238E27FC236}">
                <a16:creationId xmlns:a16="http://schemas.microsoft.com/office/drawing/2014/main" id="{90356C28-34FC-48BD-943E-82B485EB0C49}"/>
              </a:ext>
            </a:extLst>
          </p:cNvPr>
          <p:cNvSpPr>
            <a:spLocks noGrp="1"/>
          </p:cNvSpPr>
          <p:nvPr>
            <p:ph idx="1"/>
          </p:nvPr>
        </p:nvSpPr>
        <p:spPr>
          <a:xfrm>
            <a:off x="609918" y="1137920"/>
            <a:ext cx="10978515" cy="4947920"/>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78323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tandard slid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918" y="294200"/>
            <a:ext cx="10978515" cy="590400"/>
          </a:xfrm>
        </p:spPr>
        <p:txBody>
          <a:bodyPr/>
          <a:lstStyle>
            <a:lvl1pPr>
              <a:defRPr sz="2400">
                <a:solidFill>
                  <a:schemeClr val="bg1"/>
                </a:solidFill>
              </a:defRPr>
            </a:lvl1pPr>
          </a:lstStyle>
          <a:p>
            <a:r>
              <a:rPr lang="en-US" dirty="0"/>
              <a:t>Standard slide</a:t>
            </a:r>
            <a:endParaRPr lang="en-GB" dirty="0"/>
          </a:p>
        </p:txBody>
      </p:sp>
      <p:sp>
        <p:nvSpPr>
          <p:cNvPr id="80" name="Line 10">
            <a:extLst>
              <a:ext uri="{FF2B5EF4-FFF2-40B4-BE49-F238E27FC236}">
                <a16:creationId xmlns:a16="http://schemas.microsoft.com/office/drawing/2014/main" id="{EF8E9275-C0E0-4ABA-8699-73E5E292EC85}"/>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extLst>
      <p:ext uri="{BB962C8B-B14F-4D97-AF65-F5344CB8AC3E}">
        <p14:creationId xmlns:p14="http://schemas.microsoft.com/office/powerpoint/2010/main" val="354570419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Standard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8199120" y="1"/>
            <a:ext cx="3999231" cy="6156104"/>
          </a:xfrm>
        </p:spPr>
        <p:txBody>
          <a:bodyPr/>
          <a:lstStyle/>
          <a:p>
            <a:endParaRPr lang="en-IN" dirty="0"/>
          </a:p>
        </p:txBody>
      </p:sp>
      <p:sp>
        <p:nvSpPr>
          <p:cNvPr id="2" name="Title 1"/>
          <p:cNvSpPr>
            <a:spLocks noGrp="1"/>
          </p:cNvSpPr>
          <p:nvPr>
            <p:ph type="title"/>
          </p:nvPr>
        </p:nvSpPr>
        <p:spPr>
          <a:xfrm>
            <a:off x="609919" y="294200"/>
            <a:ext cx="7444422" cy="590400"/>
          </a:xfrm>
        </p:spPr>
        <p:txBody>
          <a:bodyPr/>
          <a:lstStyle>
            <a:lvl1pPr>
              <a:defRPr sz="2400">
                <a:solidFill>
                  <a:schemeClr val="bg1"/>
                </a:solidFill>
              </a:defRPr>
            </a:lvl1pPr>
          </a:lstStyle>
          <a:p>
            <a:r>
              <a:rPr lang="en-US" dirty="0"/>
              <a:t>Click to edit Master title style</a:t>
            </a:r>
            <a:endParaRPr lang="en-GB" dirty="0"/>
          </a:p>
        </p:txBody>
      </p:sp>
      <p:sp>
        <p:nvSpPr>
          <p:cNvPr id="3" name="Content Placeholder 2"/>
          <p:cNvSpPr>
            <a:spLocks noGrp="1"/>
          </p:cNvSpPr>
          <p:nvPr>
            <p:ph idx="1" hasCustomPrompt="1"/>
          </p:nvPr>
        </p:nvSpPr>
        <p:spPr>
          <a:xfrm>
            <a:off x="609918" y="1137921"/>
            <a:ext cx="7299642" cy="873760"/>
          </a:xfrm>
        </p:spPr>
        <p:txBody>
          <a:bodyPr/>
          <a:lstStyle>
            <a:lvl1pPr marL="0" indent="0">
              <a:buNone/>
              <a:defRPr sz="18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609918" y="2311401"/>
            <a:ext cx="3580117" cy="3844704"/>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2" name="Content Placeholder 2">
            <a:extLst>
              <a:ext uri="{FF2B5EF4-FFF2-40B4-BE49-F238E27FC236}">
                <a16:creationId xmlns:a16="http://schemas.microsoft.com/office/drawing/2014/main" id="{0C7BD71A-882B-40FB-A05F-48ECC69FF73D}"/>
              </a:ext>
            </a:extLst>
          </p:cNvPr>
          <p:cNvSpPr>
            <a:spLocks noGrp="1"/>
          </p:cNvSpPr>
          <p:nvPr>
            <p:ph idx="12" hasCustomPrompt="1"/>
          </p:nvPr>
        </p:nvSpPr>
        <p:spPr>
          <a:xfrm>
            <a:off x="4329443" y="2311401"/>
            <a:ext cx="3580117" cy="1254759"/>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4" name="Content Placeholder 2">
            <a:extLst>
              <a:ext uri="{FF2B5EF4-FFF2-40B4-BE49-F238E27FC236}">
                <a16:creationId xmlns:a16="http://schemas.microsoft.com/office/drawing/2014/main" id="{D87D58C8-1517-42AA-8B2A-E449A3F6F028}"/>
              </a:ext>
            </a:extLst>
          </p:cNvPr>
          <p:cNvSpPr>
            <a:spLocks noGrp="1"/>
          </p:cNvSpPr>
          <p:nvPr>
            <p:ph idx="13" hasCustomPrompt="1"/>
          </p:nvPr>
        </p:nvSpPr>
        <p:spPr>
          <a:xfrm>
            <a:off x="4329443" y="4236721"/>
            <a:ext cx="3580117" cy="1944160"/>
          </a:xfrm>
        </p:spPr>
        <p:txBody>
          <a:bodyPr numCol="1"/>
          <a:lstStyle>
            <a:lvl1pPr marL="0" indent="0">
              <a:buNone/>
              <a:defRPr sz="1800">
                <a:solidFill>
                  <a:schemeClr val="bg1"/>
                </a:solidFill>
                <a:latin typeface="Georgia" panose="02040502050405020303" pitchFamily="18" charset="0"/>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Quote</a:t>
            </a:r>
          </a:p>
        </p:txBody>
      </p:sp>
      <p:sp>
        <p:nvSpPr>
          <p:cNvPr id="23" name="Line 10">
            <a:extLst>
              <a:ext uri="{FF2B5EF4-FFF2-40B4-BE49-F238E27FC236}">
                <a16:creationId xmlns:a16="http://schemas.microsoft.com/office/drawing/2014/main" id="{E820DC59-E206-4DC0-9012-584F8EBAF730}"/>
              </a:ext>
            </a:extLst>
          </p:cNvPr>
          <p:cNvSpPr>
            <a:spLocks noChangeShapeType="1"/>
          </p:cNvSpPr>
          <p:nvPr userDrawn="1"/>
        </p:nvSpPr>
        <p:spPr bwMode="auto">
          <a:xfrm>
            <a:off x="609918" y="907750"/>
            <a:ext cx="772385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extLst>
      <p:ext uri="{BB962C8B-B14F-4D97-AF65-F5344CB8AC3E}">
        <p14:creationId xmlns:p14="http://schemas.microsoft.com/office/powerpoint/2010/main" val="145001323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Standard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0" y="0"/>
            <a:ext cx="2384460" cy="6857999"/>
          </a:xfrm>
        </p:spPr>
        <p:txBody>
          <a:bodyPr/>
          <a:lstStyle/>
          <a:p>
            <a:endParaRPr lang="en-IN"/>
          </a:p>
        </p:txBody>
      </p:sp>
      <p:sp>
        <p:nvSpPr>
          <p:cNvPr id="2" name="Title 1"/>
          <p:cNvSpPr>
            <a:spLocks noGrp="1"/>
          </p:cNvSpPr>
          <p:nvPr>
            <p:ph type="title"/>
          </p:nvPr>
        </p:nvSpPr>
        <p:spPr>
          <a:xfrm>
            <a:off x="2695294" y="294200"/>
            <a:ext cx="8892000" cy="590400"/>
          </a:xfrm>
        </p:spPr>
        <p:txBody>
          <a:bodyPr/>
          <a:lstStyle>
            <a:lvl1pPr>
              <a:defRPr sz="2400">
                <a:solidFill>
                  <a:schemeClr val="bg1"/>
                </a:solidFill>
              </a:defRPr>
            </a:lvl1pPr>
          </a:lstStyle>
          <a:p>
            <a:r>
              <a:rPr lang="en-US" dirty="0"/>
              <a:t>Click to edit Master title style</a:t>
            </a:r>
            <a:endParaRPr lang="en-GB" dirty="0"/>
          </a:p>
        </p:txBody>
      </p:sp>
      <p:sp>
        <p:nvSpPr>
          <p:cNvPr id="3" name="Content Placeholder 2"/>
          <p:cNvSpPr>
            <a:spLocks noGrp="1"/>
          </p:cNvSpPr>
          <p:nvPr>
            <p:ph idx="1" hasCustomPrompt="1"/>
          </p:nvPr>
        </p:nvSpPr>
        <p:spPr>
          <a:xfrm>
            <a:off x="2695293" y="1137921"/>
            <a:ext cx="2742882" cy="5018184"/>
          </a:xfrm>
        </p:spPr>
        <p:txBody>
          <a:bodyPr/>
          <a:lstStyle>
            <a:lvl1pPr marL="0" indent="0">
              <a:buNone/>
              <a:defRPr sz="18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5727083" y="1137921"/>
            <a:ext cx="2803842" cy="5018184"/>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23" name="Content Placeholder 2">
            <a:extLst>
              <a:ext uri="{FF2B5EF4-FFF2-40B4-BE49-F238E27FC236}">
                <a16:creationId xmlns:a16="http://schemas.microsoft.com/office/drawing/2014/main" id="{6FF4A6F8-D9C6-4FEE-9324-5200D308BB1F}"/>
              </a:ext>
            </a:extLst>
          </p:cNvPr>
          <p:cNvSpPr>
            <a:spLocks noGrp="1"/>
          </p:cNvSpPr>
          <p:nvPr userDrawn="1">
            <p:ph idx="12" hasCustomPrompt="1"/>
          </p:nvPr>
        </p:nvSpPr>
        <p:spPr>
          <a:xfrm>
            <a:off x="8819832" y="1137921"/>
            <a:ext cx="2768600" cy="2796151"/>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9" name="Line 10">
            <a:extLst>
              <a:ext uri="{FF2B5EF4-FFF2-40B4-BE49-F238E27FC236}">
                <a16:creationId xmlns:a16="http://schemas.microsoft.com/office/drawing/2014/main" id="{B63A7CBA-3151-452E-BD2F-D3E65CE1595F}"/>
              </a:ext>
            </a:extLst>
          </p:cNvPr>
          <p:cNvSpPr>
            <a:spLocks noChangeShapeType="1"/>
          </p:cNvSpPr>
          <p:nvPr userDrawn="1"/>
        </p:nvSpPr>
        <p:spPr bwMode="auto">
          <a:xfrm>
            <a:off x="2695294" y="907750"/>
            <a:ext cx="8892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extLst>
      <p:ext uri="{BB962C8B-B14F-4D97-AF65-F5344CB8AC3E}">
        <p14:creationId xmlns:p14="http://schemas.microsoft.com/office/powerpoint/2010/main" val="27108949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idx="1"/>
          </p:nvPr>
        </p:nvSpPr>
        <p:spPr>
          <a:xfrm>
            <a:off x="609918" y="1137920"/>
            <a:ext cx="8238744" cy="4834800"/>
          </a:xfrm>
        </p:spPr>
        <p:txBody>
          <a:bodyPr/>
          <a:lstStyle>
            <a:lvl1pPr marL="0" indent="0">
              <a:spcBef>
                <a:spcPts val="0"/>
              </a:spcBef>
              <a:buNone/>
              <a:defRPr>
                <a:solidFill>
                  <a:schemeClr val="bg1"/>
                </a:solidFill>
              </a:defRPr>
            </a:lvl1pPr>
            <a:lvl2pPr marL="0" indent="0">
              <a:spcBef>
                <a:spcPts val="0"/>
              </a:spcBef>
              <a:buNone/>
              <a:defRPr sz="1800">
                <a:solidFill>
                  <a:schemeClr val="bg1"/>
                </a:solidFill>
              </a:defRPr>
            </a:lvl2pPr>
            <a:lvl3pPr marL="0" indent="0">
              <a:spcBef>
                <a:spcPts val="0"/>
              </a:spcBef>
              <a:buNone/>
              <a:defRPr sz="1600">
                <a:solidFill>
                  <a:schemeClr val="bg1"/>
                </a:solidFill>
              </a:defRPr>
            </a:lvl3pPr>
            <a:lvl4pPr marL="0" indent="0">
              <a:spcBef>
                <a:spcPts val="0"/>
              </a:spcBef>
              <a:buNone/>
              <a:defRPr sz="1400">
                <a:solidFill>
                  <a:schemeClr val="bg1"/>
                </a:solidFill>
              </a:defRPr>
            </a:lvl4pPr>
            <a:lvl5pPr marL="0" indent="0">
              <a:spcBef>
                <a:spcPts val="0"/>
              </a:spcBef>
              <a:buNone/>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Line 10">
            <a:extLst>
              <a:ext uri="{FF2B5EF4-FFF2-40B4-BE49-F238E27FC236}">
                <a16:creationId xmlns:a16="http://schemas.microsoft.com/office/drawing/2014/main" id="{CF130104-FAF2-4309-9701-573F37743137}"/>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extLst>
      <p:ext uri="{BB962C8B-B14F-4D97-AF65-F5344CB8AC3E}">
        <p14:creationId xmlns:p14="http://schemas.microsoft.com/office/powerpoint/2010/main" val="6460789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Approved question tall">
    <p:spTree>
      <p:nvGrpSpPr>
        <p:cNvPr id="1" name=""/>
        <p:cNvGrpSpPr/>
        <p:nvPr/>
      </p:nvGrpSpPr>
      <p:grpSpPr>
        <a:xfrm>
          <a:off x="0" y="0"/>
          <a:ext cx="0" cy="0"/>
          <a:chOff x="0" y="0"/>
          <a:chExt cx="0" cy="0"/>
        </a:xfrm>
      </p:grpSpPr>
      <p:pic>
        <p:nvPicPr>
          <p:cNvPr id="76" name="Picture 75">
            <a:extLst>
              <a:ext uri="{FF2B5EF4-FFF2-40B4-BE49-F238E27FC236}">
                <a16:creationId xmlns:a16="http://schemas.microsoft.com/office/drawing/2014/main" id="{14BCD91D-E17F-4B16-A3F2-EEF2A6E3B44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15540" b="21219"/>
          <a:stretch/>
        </p:blipFill>
        <p:spPr>
          <a:xfrm>
            <a:off x="0" y="-2"/>
            <a:ext cx="12198350" cy="6858001"/>
          </a:xfrm>
          <a:prstGeom prst="rect">
            <a:avLst/>
          </a:prstGeom>
        </p:spPr>
      </p:pic>
      <p:pic>
        <p:nvPicPr>
          <p:cNvPr id="85" name="Graphic 84">
            <a:extLst>
              <a:ext uri="{FF2B5EF4-FFF2-40B4-BE49-F238E27FC236}">
                <a16:creationId xmlns:a16="http://schemas.microsoft.com/office/drawing/2014/main" id="{819BCB30-E1AA-4383-BEF0-0BE30C6425DE}"/>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89366" y="869576"/>
            <a:ext cx="4848024" cy="3933825"/>
          </a:xfrm>
          <a:prstGeom prst="rect">
            <a:avLst/>
          </a:prstGeom>
        </p:spPr>
      </p:pic>
      <p:grpSp>
        <p:nvGrpSpPr>
          <p:cNvPr id="186" name="Group 185">
            <a:extLst>
              <a:ext uri="{FF2B5EF4-FFF2-40B4-BE49-F238E27FC236}">
                <a16:creationId xmlns:a16="http://schemas.microsoft.com/office/drawing/2014/main" id="{9CDE954B-B280-441B-9B2D-3DC58AAE3926}"/>
              </a:ext>
            </a:extLst>
          </p:cNvPr>
          <p:cNvGrpSpPr/>
          <p:nvPr userDrawn="1"/>
        </p:nvGrpSpPr>
        <p:grpSpPr>
          <a:xfrm>
            <a:off x="498115" y="5826612"/>
            <a:ext cx="3878023" cy="570195"/>
            <a:chOff x="498115" y="5951018"/>
            <a:chExt cx="3878023" cy="570195"/>
          </a:xfrm>
        </p:grpSpPr>
        <p:sp>
          <p:nvSpPr>
            <p:cNvPr id="187" name="Rectangle 186">
              <a:extLst>
                <a:ext uri="{FF2B5EF4-FFF2-40B4-BE49-F238E27FC236}">
                  <a16:creationId xmlns:a16="http://schemas.microsoft.com/office/drawing/2014/main" id="{93D8FAC8-9530-49D4-8284-D35D1B1509D3}"/>
                </a:ext>
              </a:extLst>
            </p:cNvPr>
            <p:cNvSpPr>
              <a:spLocks noChangeArrowheads="1"/>
            </p:cNvSpPr>
            <p:nvPr userDrawn="1"/>
          </p:nvSpPr>
          <p:spPr bwMode="auto">
            <a:xfrm>
              <a:off x="498115"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88" name="Rectangle 6">
              <a:extLst>
                <a:ext uri="{FF2B5EF4-FFF2-40B4-BE49-F238E27FC236}">
                  <a16:creationId xmlns:a16="http://schemas.microsoft.com/office/drawing/2014/main" id="{FD924F44-93C1-4254-B594-53DB14FD995E}"/>
                </a:ext>
              </a:extLst>
            </p:cNvPr>
            <p:cNvSpPr>
              <a:spLocks noChangeArrowheads="1"/>
            </p:cNvSpPr>
            <p:nvPr userDrawn="1"/>
          </p:nvSpPr>
          <p:spPr bwMode="auto">
            <a:xfrm>
              <a:off x="69341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89" name="Rectangle 7">
              <a:extLst>
                <a:ext uri="{FF2B5EF4-FFF2-40B4-BE49-F238E27FC236}">
                  <a16:creationId xmlns:a16="http://schemas.microsoft.com/office/drawing/2014/main" id="{2A2DA425-7935-45A1-B63F-2D14CF8D5F9C}"/>
                </a:ext>
              </a:extLst>
            </p:cNvPr>
            <p:cNvSpPr>
              <a:spLocks noChangeArrowheads="1"/>
            </p:cNvSpPr>
            <p:nvPr userDrawn="1"/>
          </p:nvSpPr>
          <p:spPr bwMode="auto">
            <a:xfrm>
              <a:off x="89045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90" name="Freeform 8">
              <a:extLst>
                <a:ext uri="{FF2B5EF4-FFF2-40B4-BE49-F238E27FC236}">
                  <a16:creationId xmlns:a16="http://schemas.microsoft.com/office/drawing/2014/main" id="{91EFF75E-13E7-4E35-B108-D9FD5E9C802C}"/>
                </a:ext>
              </a:extLst>
            </p:cNvPr>
            <p:cNvSpPr>
              <a:spLocks/>
            </p:cNvSpPr>
            <p:nvPr userDrawn="1"/>
          </p:nvSpPr>
          <p:spPr bwMode="auto">
            <a:xfrm>
              <a:off x="498115" y="6181188"/>
              <a:ext cx="94161" cy="130778"/>
            </a:xfrm>
            <a:custGeom>
              <a:avLst/>
              <a:gdLst>
                <a:gd name="T0" fmla="*/ 32 w 54"/>
                <a:gd name="T1" fmla="*/ 11 h 75"/>
                <a:gd name="T2" fmla="*/ 32 w 54"/>
                <a:gd name="T3" fmla="*/ 75 h 75"/>
                <a:gd name="T4" fmla="*/ 22 w 54"/>
                <a:gd name="T5" fmla="*/ 75 h 75"/>
                <a:gd name="T6" fmla="*/ 22 w 54"/>
                <a:gd name="T7" fmla="*/ 11 h 75"/>
                <a:gd name="T8" fmla="*/ 0 w 54"/>
                <a:gd name="T9" fmla="*/ 11 h 75"/>
                <a:gd name="T10" fmla="*/ 0 w 54"/>
                <a:gd name="T11" fmla="*/ 0 h 75"/>
                <a:gd name="T12" fmla="*/ 54 w 54"/>
                <a:gd name="T13" fmla="*/ 0 h 75"/>
                <a:gd name="T14" fmla="*/ 54 w 54"/>
                <a:gd name="T15" fmla="*/ 11 h 75"/>
                <a:gd name="T16" fmla="*/ 32 w 54"/>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1"/>
                  </a:moveTo>
                  <a:lnTo>
                    <a:pt x="32" y="75"/>
                  </a:lnTo>
                  <a:lnTo>
                    <a:pt x="22" y="75"/>
                  </a:lnTo>
                  <a:lnTo>
                    <a:pt x="22" y="11"/>
                  </a:lnTo>
                  <a:lnTo>
                    <a:pt x="0" y="11"/>
                  </a:lnTo>
                  <a:lnTo>
                    <a:pt x="0" y="0"/>
                  </a:lnTo>
                  <a:lnTo>
                    <a:pt x="54" y="0"/>
                  </a:lnTo>
                  <a:lnTo>
                    <a:pt x="54" y="11"/>
                  </a:lnTo>
                  <a:lnTo>
                    <a:pt x="32"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1" name="Freeform 9">
              <a:extLst>
                <a:ext uri="{FF2B5EF4-FFF2-40B4-BE49-F238E27FC236}">
                  <a16:creationId xmlns:a16="http://schemas.microsoft.com/office/drawing/2014/main" id="{4411951F-E009-4FE7-B2EC-47771CA8E178}"/>
                </a:ext>
              </a:extLst>
            </p:cNvPr>
            <p:cNvSpPr>
              <a:spLocks/>
            </p:cNvSpPr>
            <p:nvPr userDrawn="1"/>
          </p:nvSpPr>
          <p:spPr bwMode="auto">
            <a:xfrm>
              <a:off x="609713" y="6174213"/>
              <a:ext cx="78468"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2" name="Freeform 10">
              <a:extLst>
                <a:ext uri="{FF2B5EF4-FFF2-40B4-BE49-F238E27FC236}">
                  <a16:creationId xmlns:a16="http://schemas.microsoft.com/office/drawing/2014/main" id="{B28EE49C-5F5A-49C6-AEB8-6D12DDF344ED}"/>
                </a:ext>
              </a:extLst>
            </p:cNvPr>
            <p:cNvSpPr>
              <a:spLocks noEditPoints="1"/>
            </p:cNvSpPr>
            <p:nvPr userDrawn="1"/>
          </p:nvSpPr>
          <p:spPr bwMode="auto">
            <a:xfrm>
              <a:off x="705618" y="6212575"/>
              <a:ext cx="85443"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3" name="Freeform 11">
              <a:extLst>
                <a:ext uri="{FF2B5EF4-FFF2-40B4-BE49-F238E27FC236}">
                  <a16:creationId xmlns:a16="http://schemas.microsoft.com/office/drawing/2014/main" id="{6E2B7D76-D660-491F-8B04-169C6F138B0A}"/>
                </a:ext>
              </a:extLst>
            </p:cNvPr>
            <p:cNvSpPr>
              <a:spLocks noEditPoints="1"/>
            </p:cNvSpPr>
            <p:nvPr userDrawn="1"/>
          </p:nvSpPr>
          <p:spPr bwMode="auto">
            <a:xfrm>
              <a:off x="857320" y="6174213"/>
              <a:ext cx="83698" cy="139497"/>
            </a:xfrm>
            <a:custGeom>
              <a:avLst/>
              <a:gdLst>
                <a:gd name="T0" fmla="*/ 33 w 33"/>
                <a:gd name="T1" fmla="*/ 35 h 55"/>
                <a:gd name="T2" fmla="*/ 31 w 33"/>
                <a:gd name="T3" fmla="*/ 44 h 55"/>
                <a:gd name="T4" fmla="*/ 28 w 33"/>
                <a:gd name="T5" fmla="*/ 50 h 55"/>
                <a:gd name="T6" fmla="*/ 23 w 33"/>
                <a:gd name="T7" fmla="*/ 53 h 55"/>
                <a:gd name="T8" fmla="*/ 17 w 33"/>
                <a:gd name="T9" fmla="*/ 55 h 55"/>
                <a:gd name="T10" fmla="*/ 12 w 33"/>
                <a:gd name="T11" fmla="*/ 53 h 55"/>
                <a:gd name="T12" fmla="*/ 8 w 33"/>
                <a:gd name="T13" fmla="*/ 50 h 55"/>
                <a:gd name="T14" fmla="*/ 8 w 33"/>
                <a:gd name="T15" fmla="*/ 54 h 55"/>
                <a:gd name="T16" fmla="*/ 0 w 33"/>
                <a:gd name="T17" fmla="*/ 54 h 55"/>
                <a:gd name="T18" fmla="*/ 0 w 33"/>
                <a:gd name="T19" fmla="*/ 4 h 55"/>
                <a:gd name="T20" fmla="*/ 8 w 33"/>
                <a:gd name="T21" fmla="*/ 0 h 55"/>
                <a:gd name="T22" fmla="*/ 8 w 33"/>
                <a:gd name="T23" fmla="*/ 19 h 55"/>
                <a:gd name="T24" fmla="*/ 10 w 33"/>
                <a:gd name="T25" fmla="*/ 17 h 55"/>
                <a:gd name="T26" fmla="*/ 12 w 33"/>
                <a:gd name="T27" fmla="*/ 16 h 55"/>
                <a:gd name="T28" fmla="*/ 14 w 33"/>
                <a:gd name="T29" fmla="*/ 15 h 55"/>
                <a:gd name="T30" fmla="*/ 18 w 33"/>
                <a:gd name="T31" fmla="*/ 15 h 55"/>
                <a:gd name="T32" fmla="*/ 24 w 33"/>
                <a:gd name="T33" fmla="*/ 16 h 55"/>
                <a:gd name="T34" fmla="*/ 28 w 33"/>
                <a:gd name="T35" fmla="*/ 19 h 55"/>
                <a:gd name="T36" fmla="*/ 31 w 33"/>
                <a:gd name="T37" fmla="*/ 26 h 55"/>
                <a:gd name="T38" fmla="*/ 33 w 33"/>
                <a:gd name="T39" fmla="*/ 35 h 55"/>
                <a:gd name="T40" fmla="*/ 25 w 33"/>
                <a:gd name="T41" fmla="*/ 35 h 55"/>
                <a:gd name="T42" fmla="*/ 23 w 33"/>
                <a:gd name="T43" fmla="*/ 25 h 55"/>
                <a:gd name="T44" fmla="*/ 16 w 33"/>
                <a:gd name="T45" fmla="*/ 22 h 55"/>
                <a:gd name="T46" fmla="*/ 14 w 33"/>
                <a:gd name="T47" fmla="*/ 22 h 55"/>
                <a:gd name="T48" fmla="*/ 11 w 33"/>
                <a:gd name="T49" fmla="*/ 23 h 55"/>
                <a:gd name="T50" fmla="*/ 9 w 33"/>
                <a:gd name="T51" fmla="*/ 25 h 55"/>
                <a:gd name="T52" fmla="*/ 8 w 33"/>
                <a:gd name="T53" fmla="*/ 26 h 55"/>
                <a:gd name="T54" fmla="*/ 8 w 33"/>
                <a:gd name="T55" fmla="*/ 43 h 55"/>
                <a:gd name="T56" fmla="*/ 9 w 33"/>
                <a:gd name="T57" fmla="*/ 44 h 55"/>
                <a:gd name="T58" fmla="*/ 11 w 33"/>
                <a:gd name="T59" fmla="*/ 46 h 55"/>
                <a:gd name="T60" fmla="*/ 14 w 33"/>
                <a:gd name="T61" fmla="*/ 47 h 55"/>
                <a:gd name="T62" fmla="*/ 17 w 33"/>
                <a:gd name="T63" fmla="*/ 48 h 55"/>
                <a:gd name="T64" fmla="*/ 23 w 33"/>
                <a:gd name="T65" fmla="*/ 45 h 55"/>
                <a:gd name="T66" fmla="*/ 25 w 33"/>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5">
                  <a:moveTo>
                    <a:pt x="33" y="35"/>
                  </a:moveTo>
                  <a:cubicBezTo>
                    <a:pt x="33" y="38"/>
                    <a:pt x="32" y="41"/>
                    <a:pt x="31" y="44"/>
                  </a:cubicBezTo>
                  <a:cubicBezTo>
                    <a:pt x="30" y="46"/>
                    <a:pt x="29" y="48"/>
                    <a:pt x="28" y="50"/>
                  </a:cubicBezTo>
                  <a:cubicBezTo>
                    <a:pt x="27" y="51"/>
                    <a:pt x="25" y="53"/>
                    <a:pt x="23" y="53"/>
                  </a:cubicBezTo>
                  <a:cubicBezTo>
                    <a:pt x="21" y="54"/>
                    <a:pt x="19" y="55"/>
                    <a:pt x="17" y="55"/>
                  </a:cubicBezTo>
                  <a:cubicBezTo>
                    <a:pt x="16" y="55"/>
                    <a:pt x="14" y="54"/>
                    <a:pt x="12" y="53"/>
                  </a:cubicBezTo>
                  <a:cubicBezTo>
                    <a:pt x="10" y="52"/>
                    <a:pt x="9" y="51"/>
                    <a:pt x="8" y="50"/>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9" y="18"/>
                    <a:pt x="9" y="18"/>
                    <a:pt x="10" y="17"/>
                  </a:cubicBezTo>
                  <a:cubicBezTo>
                    <a:pt x="11" y="17"/>
                    <a:pt x="11" y="16"/>
                    <a:pt x="12" y="16"/>
                  </a:cubicBezTo>
                  <a:cubicBezTo>
                    <a:pt x="13" y="16"/>
                    <a:pt x="13" y="15"/>
                    <a:pt x="14" y="15"/>
                  </a:cubicBezTo>
                  <a:cubicBezTo>
                    <a:pt x="15" y="15"/>
                    <a:pt x="16" y="15"/>
                    <a:pt x="18" y="15"/>
                  </a:cubicBezTo>
                  <a:cubicBezTo>
                    <a:pt x="20" y="15"/>
                    <a:pt x="22" y="15"/>
                    <a:pt x="24" y="16"/>
                  </a:cubicBezTo>
                  <a:cubicBezTo>
                    <a:pt x="25" y="16"/>
                    <a:pt x="27" y="18"/>
                    <a:pt x="28" y="19"/>
                  </a:cubicBezTo>
                  <a:cubicBezTo>
                    <a:pt x="30" y="21"/>
                    <a:pt x="31" y="23"/>
                    <a:pt x="31" y="26"/>
                  </a:cubicBezTo>
                  <a:cubicBezTo>
                    <a:pt x="32" y="28"/>
                    <a:pt x="33" y="32"/>
                    <a:pt x="33" y="35"/>
                  </a:cubicBezTo>
                  <a:close/>
                  <a:moveTo>
                    <a:pt x="25" y="35"/>
                  </a:moveTo>
                  <a:cubicBezTo>
                    <a:pt x="25" y="31"/>
                    <a:pt x="24" y="27"/>
                    <a:pt x="23" y="25"/>
                  </a:cubicBezTo>
                  <a:cubicBezTo>
                    <a:pt x="21" y="23"/>
                    <a:pt x="19" y="22"/>
                    <a:pt x="16" y="22"/>
                  </a:cubicBezTo>
                  <a:cubicBezTo>
                    <a:pt x="15" y="22"/>
                    <a:pt x="15" y="22"/>
                    <a:pt x="14" y="22"/>
                  </a:cubicBezTo>
                  <a:cubicBezTo>
                    <a:pt x="13" y="22"/>
                    <a:pt x="12" y="23"/>
                    <a:pt x="11" y="23"/>
                  </a:cubicBezTo>
                  <a:cubicBezTo>
                    <a:pt x="11" y="23"/>
                    <a:pt x="10" y="24"/>
                    <a:pt x="9" y="25"/>
                  </a:cubicBezTo>
                  <a:cubicBezTo>
                    <a:pt x="9" y="25"/>
                    <a:pt x="8" y="26"/>
                    <a:pt x="8" y="26"/>
                  </a:cubicBezTo>
                  <a:cubicBezTo>
                    <a:pt x="8" y="43"/>
                    <a:pt x="8" y="43"/>
                    <a:pt x="8" y="43"/>
                  </a:cubicBezTo>
                  <a:cubicBezTo>
                    <a:pt x="8" y="43"/>
                    <a:pt x="9" y="44"/>
                    <a:pt x="9" y="44"/>
                  </a:cubicBezTo>
                  <a:cubicBezTo>
                    <a:pt x="10" y="45"/>
                    <a:pt x="11" y="45"/>
                    <a:pt x="11" y="46"/>
                  </a:cubicBezTo>
                  <a:cubicBezTo>
                    <a:pt x="12" y="46"/>
                    <a:pt x="13" y="47"/>
                    <a:pt x="14" y="47"/>
                  </a:cubicBezTo>
                  <a:cubicBezTo>
                    <a:pt x="15" y="47"/>
                    <a:pt x="16" y="48"/>
                    <a:pt x="17"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4" name="Freeform 12">
              <a:extLst>
                <a:ext uri="{FF2B5EF4-FFF2-40B4-BE49-F238E27FC236}">
                  <a16:creationId xmlns:a16="http://schemas.microsoft.com/office/drawing/2014/main" id="{41BE51DE-402B-48B5-99C8-D8BB9A32DF35}"/>
                </a:ext>
              </a:extLst>
            </p:cNvPr>
            <p:cNvSpPr>
              <a:spLocks noEditPoints="1"/>
            </p:cNvSpPr>
            <p:nvPr userDrawn="1"/>
          </p:nvSpPr>
          <p:spPr bwMode="auto">
            <a:xfrm>
              <a:off x="956713"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1" y="32"/>
                    <a:pt x="21" y="32"/>
                  </a:cubicBezTo>
                  <a:cubicBezTo>
                    <a:pt x="22" y="32"/>
                    <a:pt x="22"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8"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5" name="Freeform 13">
              <a:extLst>
                <a:ext uri="{FF2B5EF4-FFF2-40B4-BE49-F238E27FC236}">
                  <a16:creationId xmlns:a16="http://schemas.microsoft.com/office/drawing/2014/main" id="{8D5E878B-8859-44FA-A69D-DCE630AAB0DC}"/>
                </a:ext>
              </a:extLst>
            </p:cNvPr>
            <p:cNvSpPr>
              <a:spLocks/>
            </p:cNvSpPr>
            <p:nvPr userDrawn="1"/>
          </p:nvSpPr>
          <p:spPr bwMode="auto">
            <a:xfrm>
              <a:off x="1050873" y="6174213"/>
              <a:ext cx="55799" cy="139497"/>
            </a:xfrm>
            <a:custGeom>
              <a:avLst/>
              <a:gdLst>
                <a:gd name="T0" fmla="*/ 21 w 22"/>
                <a:gd name="T1" fmla="*/ 53 h 55"/>
                <a:gd name="T2" fmla="*/ 18 w 22"/>
                <a:gd name="T3" fmla="*/ 54 h 55"/>
                <a:gd name="T4" fmla="*/ 14 w 22"/>
                <a:gd name="T5" fmla="*/ 55 h 55"/>
                <a:gd name="T6" fmla="*/ 11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2" y="54"/>
                    <a:pt x="11" y="54"/>
                  </a:cubicBezTo>
                  <a:cubicBezTo>
                    <a:pt x="10" y="54"/>
                    <a:pt x="9" y="53"/>
                    <a:pt x="8" y="52"/>
                  </a:cubicBezTo>
                  <a:cubicBezTo>
                    <a:pt x="7" y="51"/>
                    <a:pt x="6" y="50"/>
                    <a:pt x="6" y="49"/>
                  </a:cubicBezTo>
                  <a:cubicBezTo>
                    <a:pt x="6"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2"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6" name="Freeform 14">
              <a:extLst>
                <a:ext uri="{FF2B5EF4-FFF2-40B4-BE49-F238E27FC236}">
                  <a16:creationId xmlns:a16="http://schemas.microsoft.com/office/drawing/2014/main" id="{08D55808-ECDC-4E9B-84ED-7301E9E716C2}"/>
                </a:ext>
              </a:extLst>
            </p:cNvPr>
            <p:cNvSpPr>
              <a:spLocks/>
            </p:cNvSpPr>
            <p:nvPr userDrawn="1"/>
          </p:nvSpPr>
          <p:spPr bwMode="auto">
            <a:xfrm>
              <a:off x="111887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7" name="Freeform 15">
              <a:extLst>
                <a:ext uri="{FF2B5EF4-FFF2-40B4-BE49-F238E27FC236}">
                  <a16:creationId xmlns:a16="http://schemas.microsoft.com/office/drawing/2014/main" id="{3436B310-313E-4A53-A70D-CA0D0D97FE7A}"/>
                </a:ext>
              </a:extLst>
            </p:cNvPr>
            <p:cNvSpPr>
              <a:spLocks noEditPoints="1"/>
            </p:cNvSpPr>
            <p:nvPr userDrawn="1"/>
          </p:nvSpPr>
          <p:spPr bwMode="auto">
            <a:xfrm>
              <a:off x="1190370"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29 w 33"/>
                <a:gd name="T25" fmla="*/ 35 h 40"/>
                <a:gd name="T26" fmla="*/ 27 w 33"/>
                <a:gd name="T27" fmla="*/ 37 h 40"/>
                <a:gd name="T28" fmla="*/ 24 w 33"/>
                <a:gd name="T29" fmla="*/ 38 h 40"/>
                <a:gd name="T30" fmla="*/ 20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2"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0" y="32"/>
                    <a:pt x="21" y="32"/>
                  </a:cubicBezTo>
                  <a:cubicBezTo>
                    <a:pt x="22" y="32"/>
                    <a:pt x="22" y="31"/>
                    <a:pt x="23" y="31"/>
                  </a:cubicBezTo>
                  <a:cubicBezTo>
                    <a:pt x="23" y="31"/>
                    <a:pt x="24" y="30"/>
                    <a:pt x="25" y="30"/>
                  </a:cubicBezTo>
                  <a:cubicBezTo>
                    <a:pt x="29" y="35"/>
                    <a:pt x="29" y="35"/>
                    <a:pt x="29" y="35"/>
                  </a:cubicBezTo>
                  <a:cubicBezTo>
                    <a:pt x="29" y="35"/>
                    <a:pt x="28" y="36"/>
                    <a:pt x="27" y="37"/>
                  </a:cubicBezTo>
                  <a:cubicBezTo>
                    <a:pt x="26" y="37"/>
                    <a:pt x="25" y="38"/>
                    <a:pt x="24" y="38"/>
                  </a:cubicBezTo>
                  <a:cubicBezTo>
                    <a:pt x="23" y="39"/>
                    <a:pt x="22" y="39"/>
                    <a:pt x="20"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7"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8" name="Freeform 16">
              <a:extLst>
                <a:ext uri="{FF2B5EF4-FFF2-40B4-BE49-F238E27FC236}">
                  <a16:creationId xmlns:a16="http://schemas.microsoft.com/office/drawing/2014/main" id="{F3CE55A9-AE55-4169-A58D-8171D9916EC9}"/>
                </a:ext>
              </a:extLst>
            </p:cNvPr>
            <p:cNvSpPr>
              <a:spLocks/>
            </p:cNvSpPr>
            <p:nvPr userDrawn="1"/>
          </p:nvSpPr>
          <p:spPr bwMode="auto">
            <a:xfrm>
              <a:off x="1294993" y="6212575"/>
              <a:ext cx="55799" cy="99391"/>
            </a:xfrm>
            <a:custGeom>
              <a:avLst/>
              <a:gdLst>
                <a:gd name="T0" fmla="*/ 20 w 22"/>
                <a:gd name="T1" fmla="*/ 8 h 39"/>
                <a:gd name="T2" fmla="*/ 18 w 22"/>
                <a:gd name="T3" fmla="*/ 7 h 39"/>
                <a:gd name="T4" fmla="*/ 15 w 22"/>
                <a:gd name="T5" fmla="*/ 7 h 39"/>
                <a:gd name="T6" fmla="*/ 9 w 22"/>
                <a:gd name="T7" fmla="*/ 9 h 39"/>
                <a:gd name="T8" fmla="*/ 7 w 22"/>
                <a:gd name="T9" fmla="*/ 17 h 39"/>
                <a:gd name="T10" fmla="*/ 7 w 22"/>
                <a:gd name="T11" fmla="*/ 39 h 39"/>
                <a:gd name="T12" fmla="*/ 0 w 22"/>
                <a:gd name="T13" fmla="*/ 39 h 39"/>
                <a:gd name="T14" fmla="*/ 0 w 22"/>
                <a:gd name="T15" fmla="*/ 0 h 39"/>
                <a:gd name="T16" fmla="*/ 7 w 22"/>
                <a:gd name="T17" fmla="*/ 0 h 39"/>
                <a:gd name="T18" fmla="*/ 7 w 22"/>
                <a:gd name="T19" fmla="*/ 4 h 39"/>
                <a:gd name="T20" fmla="*/ 9 w 22"/>
                <a:gd name="T21" fmla="*/ 2 h 39"/>
                <a:gd name="T22" fmla="*/ 11 w 22"/>
                <a:gd name="T23" fmla="*/ 1 h 39"/>
                <a:gd name="T24" fmla="*/ 13 w 22"/>
                <a:gd name="T25" fmla="*/ 0 h 39"/>
                <a:gd name="T26" fmla="*/ 16 w 22"/>
                <a:gd name="T27" fmla="*/ 0 h 39"/>
                <a:gd name="T28" fmla="*/ 20 w 22"/>
                <a:gd name="T29" fmla="*/ 0 h 39"/>
                <a:gd name="T30" fmla="*/ 22 w 22"/>
                <a:gd name="T31" fmla="*/ 1 h 39"/>
                <a:gd name="T32" fmla="*/ 20 w 22"/>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8"/>
                  </a:moveTo>
                  <a:cubicBezTo>
                    <a:pt x="20" y="8"/>
                    <a:pt x="19" y="8"/>
                    <a:pt x="18" y="7"/>
                  </a:cubicBezTo>
                  <a:cubicBezTo>
                    <a:pt x="17" y="7"/>
                    <a:pt x="16" y="7"/>
                    <a:pt x="15" y="7"/>
                  </a:cubicBezTo>
                  <a:cubicBezTo>
                    <a:pt x="12" y="7"/>
                    <a:pt x="10" y="8"/>
                    <a:pt x="9" y="9"/>
                  </a:cubicBezTo>
                  <a:cubicBezTo>
                    <a:pt x="8" y="11"/>
                    <a:pt x="7" y="14"/>
                    <a:pt x="7" y="17"/>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9" y="2"/>
                    <a:pt x="10" y="1"/>
                    <a:pt x="11" y="1"/>
                  </a:cubicBezTo>
                  <a:cubicBezTo>
                    <a:pt x="11" y="0"/>
                    <a:pt x="12" y="0"/>
                    <a:pt x="13" y="0"/>
                  </a:cubicBezTo>
                  <a:cubicBezTo>
                    <a:pt x="14" y="0"/>
                    <a:pt x="15" y="0"/>
                    <a:pt x="16" y="0"/>
                  </a:cubicBezTo>
                  <a:cubicBezTo>
                    <a:pt x="17" y="0"/>
                    <a:pt x="19" y="0"/>
                    <a:pt x="20" y="0"/>
                  </a:cubicBezTo>
                  <a:cubicBezTo>
                    <a:pt x="21" y="0"/>
                    <a:pt x="22" y="1"/>
                    <a:pt x="22" y="1"/>
                  </a:cubicBezTo>
                  <a:lnTo>
                    <a:pt x="20"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9" name="Freeform 17">
              <a:extLst>
                <a:ext uri="{FF2B5EF4-FFF2-40B4-BE49-F238E27FC236}">
                  <a16:creationId xmlns:a16="http://schemas.microsoft.com/office/drawing/2014/main" id="{FA01BC48-4605-46FC-A7AC-192C7DBCA046}"/>
                </a:ext>
              </a:extLst>
            </p:cNvPr>
            <p:cNvSpPr>
              <a:spLocks/>
            </p:cNvSpPr>
            <p:nvPr userDrawn="1"/>
          </p:nvSpPr>
          <p:spPr bwMode="auto">
            <a:xfrm>
              <a:off x="140659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0" name="Freeform 18">
              <a:extLst>
                <a:ext uri="{FF2B5EF4-FFF2-40B4-BE49-F238E27FC236}">
                  <a16:creationId xmlns:a16="http://schemas.microsoft.com/office/drawing/2014/main" id="{870190F3-472B-4296-B88D-D6904B9F3085}"/>
                </a:ext>
              </a:extLst>
            </p:cNvPr>
            <p:cNvSpPr>
              <a:spLocks/>
            </p:cNvSpPr>
            <p:nvPr userDrawn="1"/>
          </p:nvSpPr>
          <p:spPr bwMode="auto">
            <a:xfrm>
              <a:off x="1485058"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10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2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3" y="26"/>
                    <a:pt x="21" y="24"/>
                  </a:cubicBezTo>
                  <a:cubicBezTo>
                    <a:pt x="20" y="22"/>
                    <a:pt x="18" y="22"/>
                    <a:pt x="15" y="22"/>
                  </a:cubicBezTo>
                  <a:cubicBezTo>
                    <a:pt x="14" y="22"/>
                    <a:pt x="13" y="22"/>
                    <a:pt x="12" y="22"/>
                  </a:cubicBezTo>
                  <a:cubicBezTo>
                    <a:pt x="11" y="22"/>
                    <a:pt x="10" y="23"/>
                    <a:pt x="10" y="24"/>
                  </a:cubicBezTo>
                  <a:cubicBezTo>
                    <a:pt x="9" y="25"/>
                    <a:pt x="8" y="26"/>
                    <a:pt x="8" y="27"/>
                  </a:cubicBezTo>
                  <a:cubicBezTo>
                    <a:pt x="8"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9" y="17"/>
                  </a:cubicBezTo>
                  <a:cubicBezTo>
                    <a:pt x="10" y="17"/>
                    <a:pt x="11" y="16"/>
                    <a:pt x="12" y="16"/>
                  </a:cubicBezTo>
                  <a:cubicBezTo>
                    <a:pt x="12" y="15"/>
                    <a:pt x="13" y="15"/>
                    <a:pt x="14" y="15"/>
                  </a:cubicBezTo>
                  <a:cubicBezTo>
                    <a:pt x="15" y="15"/>
                    <a:pt x="16" y="15"/>
                    <a:pt x="17" y="15"/>
                  </a:cubicBezTo>
                  <a:cubicBezTo>
                    <a:pt x="19" y="15"/>
                    <a:pt x="21" y="15"/>
                    <a:pt x="23" y="16"/>
                  </a:cubicBezTo>
                  <a:cubicBezTo>
                    <a:pt x="25" y="16"/>
                    <a:pt x="26" y="17"/>
                    <a:pt x="27" y="19"/>
                  </a:cubicBezTo>
                  <a:cubicBezTo>
                    <a:pt x="29" y="20"/>
                    <a:pt x="29" y="22"/>
                    <a:pt x="30" y="24"/>
                  </a:cubicBezTo>
                  <a:cubicBezTo>
                    <a:pt x="31"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1" name="Freeform 19">
              <a:extLst>
                <a:ext uri="{FF2B5EF4-FFF2-40B4-BE49-F238E27FC236}">
                  <a16:creationId xmlns:a16="http://schemas.microsoft.com/office/drawing/2014/main" id="{6CEA0F2B-4AAB-4A16-B7F1-CFCB0C0DCEEE}"/>
                </a:ext>
              </a:extLst>
            </p:cNvPr>
            <p:cNvSpPr>
              <a:spLocks noEditPoints="1"/>
            </p:cNvSpPr>
            <p:nvPr userDrawn="1"/>
          </p:nvSpPr>
          <p:spPr bwMode="auto">
            <a:xfrm>
              <a:off x="158270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8" y="40"/>
                    <a:pt x="17" y="40"/>
                  </a:cubicBezTo>
                  <a:cubicBezTo>
                    <a:pt x="15" y="40"/>
                    <a:pt x="14" y="39"/>
                    <a:pt x="12" y="39"/>
                  </a:cubicBezTo>
                  <a:cubicBezTo>
                    <a:pt x="11" y="38"/>
                    <a:pt x="10" y="38"/>
                    <a:pt x="8" y="37"/>
                  </a:cubicBezTo>
                  <a:cubicBezTo>
                    <a:pt x="7" y="36"/>
                    <a:pt x="6" y="35"/>
                    <a:pt x="5" y="34"/>
                  </a:cubicBezTo>
                  <a:cubicBezTo>
                    <a:pt x="4"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2" name="Freeform 20">
              <a:extLst>
                <a:ext uri="{FF2B5EF4-FFF2-40B4-BE49-F238E27FC236}">
                  <a16:creationId xmlns:a16="http://schemas.microsoft.com/office/drawing/2014/main" id="{CD64F657-7EE7-4AF2-ADE4-160C87E64D6B}"/>
                </a:ext>
              </a:extLst>
            </p:cNvPr>
            <p:cNvSpPr>
              <a:spLocks noEditPoints="1"/>
            </p:cNvSpPr>
            <p:nvPr userDrawn="1"/>
          </p:nvSpPr>
          <p:spPr bwMode="auto">
            <a:xfrm>
              <a:off x="1730922" y="6212575"/>
              <a:ext cx="80211" cy="134265"/>
            </a:xfrm>
            <a:custGeom>
              <a:avLst/>
              <a:gdLst>
                <a:gd name="T0" fmla="*/ 25 w 32"/>
                <a:gd name="T1" fmla="*/ 53 h 53"/>
                <a:gd name="T2" fmla="*/ 25 w 32"/>
                <a:gd name="T3" fmla="*/ 35 h 53"/>
                <a:gd name="T4" fmla="*/ 20 w 32"/>
                <a:gd name="T5" fmla="*/ 38 h 53"/>
                <a:gd name="T6" fmla="*/ 15 w 32"/>
                <a:gd name="T7" fmla="*/ 40 h 53"/>
                <a:gd name="T8" fmla="*/ 9 w 32"/>
                <a:gd name="T9" fmla="*/ 38 h 53"/>
                <a:gd name="T10" fmla="*/ 4 w 32"/>
                <a:gd name="T11" fmla="*/ 35 h 53"/>
                <a:gd name="T12" fmla="*/ 1 w 32"/>
                <a:gd name="T13" fmla="*/ 28 h 53"/>
                <a:gd name="T14" fmla="*/ 0 w 32"/>
                <a:gd name="T15" fmla="*/ 19 h 53"/>
                <a:gd name="T16" fmla="*/ 1 w 32"/>
                <a:gd name="T17" fmla="*/ 10 h 53"/>
                <a:gd name="T18" fmla="*/ 4 w 32"/>
                <a:gd name="T19" fmla="*/ 4 h 53"/>
                <a:gd name="T20" fmla="*/ 9 w 32"/>
                <a:gd name="T21" fmla="*/ 1 h 53"/>
                <a:gd name="T22" fmla="*/ 15 w 32"/>
                <a:gd name="T23" fmla="*/ 0 h 53"/>
                <a:gd name="T24" fmla="*/ 18 w 32"/>
                <a:gd name="T25" fmla="*/ 0 h 53"/>
                <a:gd name="T26" fmla="*/ 20 w 32"/>
                <a:gd name="T27" fmla="*/ 1 h 53"/>
                <a:gd name="T28" fmla="*/ 23 w 32"/>
                <a:gd name="T29" fmla="*/ 2 h 53"/>
                <a:gd name="T30" fmla="*/ 25 w 32"/>
                <a:gd name="T31" fmla="*/ 4 h 53"/>
                <a:gd name="T32" fmla="*/ 25 w 32"/>
                <a:gd name="T33" fmla="*/ 0 h 53"/>
                <a:gd name="T34" fmla="*/ 32 w 32"/>
                <a:gd name="T35" fmla="*/ 0 h 53"/>
                <a:gd name="T36" fmla="*/ 32 w 32"/>
                <a:gd name="T37" fmla="*/ 49 h 53"/>
                <a:gd name="T38" fmla="*/ 25 w 32"/>
                <a:gd name="T39" fmla="*/ 53 h 53"/>
                <a:gd name="T40" fmla="*/ 25 w 32"/>
                <a:gd name="T41" fmla="*/ 12 h 53"/>
                <a:gd name="T42" fmla="*/ 23 w 32"/>
                <a:gd name="T43" fmla="*/ 10 h 53"/>
                <a:gd name="T44" fmla="*/ 21 w 32"/>
                <a:gd name="T45" fmla="*/ 8 h 53"/>
                <a:gd name="T46" fmla="*/ 18 w 32"/>
                <a:gd name="T47" fmla="*/ 7 h 53"/>
                <a:gd name="T48" fmla="*/ 16 w 32"/>
                <a:gd name="T49" fmla="*/ 7 h 53"/>
                <a:gd name="T50" fmla="*/ 9 w 32"/>
                <a:gd name="T51" fmla="*/ 10 h 53"/>
                <a:gd name="T52" fmla="*/ 7 w 32"/>
                <a:gd name="T53" fmla="*/ 19 h 53"/>
                <a:gd name="T54" fmla="*/ 10 w 32"/>
                <a:gd name="T55" fmla="*/ 29 h 53"/>
                <a:gd name="T56" fmla="*/ 16 w 32"/>
                <a:gd name="T57" fmla="*/ 33 h 53"/>
                <a:gd name="T58" fmla="*/ 21 w 32"/>
                <a:gd name="T59" fmla="*/ 31 h 53"/>
                <a:gd name="T60" fmla="*/ 25 w 32"/>
                <a:gd name="T61" fmla="*/ 28 h 53"/>
                <a:gd name="T62" fmla="*/ 25 w 32"/>
                <a:gd name="T63"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53">
                  <a:moveTo>
                    <a:pt x="25" y="53"/>
                  </a:moveTo>
                  <a:cubicBezTo>
                    <a:pt x="25" y="35"/>
                    <a:pt x="25" y="35"/>
                    <a:pt x="25" y="35"/>
                  </a:cubicBezTo>
                  <a:cubicBezTo>
                    <a:pt x="23" y="36"/>
                    <a:pt x="22" y="37"/>
                    <a:pt x="20" y="38"/>
                  </a:cubicBezTo>
                  <a:cubicBezTo>
                    <a:pt x="18" y="39"/>
                    <a:pt x="17" y="40"/>
                    <a:pt x="15" y="40"/>
                  </a:cubicBezTo>
                  <a:cubicBezTo>
                    <a:pt x="13" y="40"/>
                    <a:pt x="11" y="39"/>
                    <a:pt x="9" y="38"/>
                  </a:cubicBezTo>
                  <a:cubicBezTo>
                    <a:pt x="7" y="38"/>
                    <a:pt x="5" y="36"/>
                    <a:pt x="4" y="35"/>
                  </a:cubicBezTo>
                  <a:cubicBezTo>
                    <a:pt x="3" y="33"/>
                    <a:pt x="2" y="31"/>
                    <a:pt x="1" y="28"/>
                  </a:cubicBezTo>
                  <a:cubicBezTo>
                    <a:pt x="0" y="26"/>
                    <a:pt x="0" y="23"/>
                    <a:pt x="0" y="19"/>
                  </a:cubicBezTo>
                  <a:cubicBezTo>
                    <a:pt x="0" y="16"/>
                    <a:pt x="0" y="13"/>
                    <a:pt x="1" y="10"/>
                  </a:cubicBezTo>
                  <a:cubicBezTo>
                    <a:pt x="2" y="8"/>
                    <a:pt x="3" y="6"/>
                    <a:pt x="4" y="4"/>
                  </a:cubicBezTo>
                  <a:cubicBezTo>
                    <a:pt x="6" y="3"/>
                    <a:pt x="7" y="2"/>
                    <a:pt x="9" y="1"/>
                  </a:cubicBezTo>
                  <a:cubicBezTo>
                    <a:pt x="11" y="0"/>
                    <a:pt x="13" y="0"/>
                    <a:pt x="15" y="0"/>
                  </a:cubicBezTo>
                  <a:cubicBezTo>
                    <a:pt x="16" y="0"/>
                    <a:pt x="17" y="0"/>
                    <a:pt x="18" y="0"/>
                  </a:cubicBezTo>
                  <a:cubicBezTo>
                    <a:pt x="19" y="0"/>
                    <a:pt x="20" y="0"/>
                    <a:pt x="20" y="1"/>
                  </a:cubicBezTo>
                  <a:cubicBezTo>
                    <a:pt x="21" y="1"/>
                    <a:pt x="22" y="2"/>
                    <a:pt x="23" y="2"/>
                  </a:cubicBezTo>
                  <a:cubicBezTo>
                    <a:pt x="23" y="3"/>
                    <a:pt x="24" y="3"/>
                    <a:pt x="25" y="4"/>
                  </a:cubicBezTo>
                  <a:cubicBezTo>
                    <a:pt x="25" y="0"/>
                    <a:pt x="25" y="0"/>
                    <a:pt x="25" y="0"/>
                  </a:cubicBezTo>
                  <a:cubicBezTo>
                    <a:pt x="32" y="0"/>
                    <a:pt x="32" y="0"/>
                    <a:pt x="32" y="0"/>
                  </a:cubicBezTo>
                  <a:cubicBezTo>
                    <a:pt x="32" y="49"/>
                    <a:pt x="32" y="49"/>
                    <a:pt x="32" y="49"/>
                  </a:cubicBezTo>
                  <a:lnTo>
                    <a:pt x="25" y="53"/>
                  </a:lnTo>
                  <a:close/>
                  <a:moveTo>
                    <a:pt x="25" y="12"/>
                  </a:moveTo>
                  <a:cubicBezTo>
                    <a:pt x="24" y="11"/>
                    <a:pt x="24" y="10"/>
                    <a:pt x="23" y="10"/>
                  </a:cubicBezTo>
                  <a:cubicBezTo>
                    <a:pt x="23" y="9"/>
                    <a:pt x="22" y="9"/>
                    <a:pt x="21" y="8"/>
                  </a:cubicBezTo>
                  <a:cubicBezTo>
                    <a:pt x="20" y="8"/>
                    <a:pt x="19" y="7"/>
                    <a:pt x="18" y="7"/>
                  </a:cubicBezTo>
                  <a:cubicBezTo>
                    <a:pt x="18" y="7"/>
                    <a:pt x="17" y="7"/>
                    <a:pt x="16" y="7"/>
                  </a:cubicBezTo>
                  <a:cubicBezTo>
                    <a:pt x="13" y="7"/>
                    <a:pt x="11" y="8"/>
                    <a:pt x="9" y="10"/>
                  </a:cubicBezTo>
                  <a:cubicBezTo>
                    <a:pt x="8" y="12"/>
                    <a:pt x="7" y="15"/>
                    <a:pt x="7" y="19"/>
                  </a:cubicBezTo>
                  <a:cubicBezTo>
                    <a:pt x="7" y="23"/>
                    <a:pt x="8" y="27"/>
                    <a:pt x="10" y="29"/>
                  </a:cubicBezTo>
                  <a:cubicBezTo>
                    <a:pt x="11" y="31"/>
                    <a:pt x="13" y="33"/>
                    <a:pt x="16" y="33"/>
                  </a:cubicBezTo>
                  <a:cubicBezTo>
                    <a:pt x="18" y="33"/>
                    <a:pt x="19" y="32"/>
                    <a:pt x="21" y="31"/>
                  </a:cubicBezTo>
                  <a:cubicBezTo>
                    <a:pt x="22" y="30"/>
                    <a:pt x="24" y="29"/>
                    <a:pt x="25" y="28"/>
                  </a:cubicBezTo>
                  <a:lnTo>
                    <a:pt x="25"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3" name="Freeform 21">
              <a:extLst>
                <a:ext uri="{FF2B5EF4-FFF2-40B4-BE49-F238E27FC236}">
                  <a16:creationId xmlns:a16="http://schemas.microsoft.com/office/drawing/2014/main" id="{FA80A690-9084-4519-8D88-A01963C02369}"/>
                </a:ext>
              </a:extLst>
            </p:cNvPr>
            <p:cNvSpPr>
              <a:spLocks/>
            </p:cNvSpPr>
            <p:nvPr userDrawn="1"/>
          </p:nvSpPr>
          <p:spPr bwMode="auto">
            <a:xfrm>
              <a:off x="1835545" y="6212575"/>
              <a:ext cx="78468" cy="101135"/>
            </a:xfrm>
            <a:custGeom>
              <a:avLst/>
              <a:gdLst>
                <a:gd name="T0" fmla="*/ 24 w 31"/>
                <a:gd name="T1" fmla="*/ 39 h 40"/>
                <a:gd name="T2" fmla="*/ 24 w 31"/>
                <a:gd name="T3" fmla="*/ 35 h 40"/>
                <a:gd name="T4" fmla="*/ 20 w 31"/>
                <a:gd name="T5" fmla="*/ 38 h 40"/>
                <a:gd name="T6" fmla="*/ 14 w 31"/>
                <a:gd name="T7" fmla="*/ 40 h 40"/>
                <a:gd name="T8" fmla="*/ 4 w 31"/>
                <a:gd name="T9" fmla="*/ 35 h 40"/>
                <a:gd name="T10" fmla="*/ 0 w 31"/>
                <a:gd name="T11" fmla="*/ 22 h 40"/>
                <a:gd name="T12" fmla="*/ 0 w 31"/>
                <a:gd name="T13" fmla="*/ 0 h 40"/>
                <a:gd name="T14" fmla="*/ 8 w 31"/>
                <a:gd name="T15" fmla="*/ 0 h 40"/>
                <a:gd name="T16" fmla="*/ 8 w 31"/>
                <a:gd name="T17" fmla="*/ 22 h 40"/>
                <a:gd name="T18" fmla="*/ 10 w 31"/>
                <a:gd name="T19" fmla="*/ 30 h 40"/>
                <a:gd name="T20" fmla="*/ 16 w 31"/>
                <a:gd name="T21" fmla="*/ 33 h 40"/>
                <a:gd name="T22" fmla="*/ 22 w 31"/>
                <a:gd name="T23" fmla="*/ 30 h 40"/>
                <a:gd name="T24" fmla="*/ 24 w 31"/>
                <a:gd name="T25" fmla="*/ 23 h 40"/>
                <a:gd name="T26" fmla="*/ 24 w 31"/>
                <a:gd name="T27" fmla="*/ 0 h 40"/>
                <a:gd name="T28" fmla="*/ 31 w 31"/>
                <a:gd name="T29" fmla="*/ 0 h 40"/>
                <a:gd name="T30" fmla="*/ 31 w 31"/>
                <a:gd name="T31" fmla="*/ 39 h 40"/>
                <a:gd name="T32" fmla="*/ 24 w 31"/>
                <a:gd name="T33"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0">
                  <a:moveTo>
                    <a:pt x="24" y="39"/>
                  </a:moveTo>
                  <a:cubicBezTo>
                    <a:pt x="24" y="35"/>
                    <a:pt x="24" y="35"/>
                    <a:pt x="24" y="35"/>
                  </a:cubicBezTo>
                  <a:cubicBezTo>
                    <a:pt x="23" y="36"/>
                    <a:pt x="22" y="38"/>
                    <a:pt x="20" y="38"/>
                  </a:cubicBezTo>
                  <a:cubicBezTo>
                    <a:pt x="18" y="39"/>
                    <a:pt x="16" y="40"/>
                    <a:pt x="14" y="40"/>
                  </a:cubicBezTo>
                  <a:cubicBezTo>
                    <a:pt x="10" y="40"/>
                    <a:pt x="6" y="38"/>
                    <a:pt x="4" y="35"/>
                  </a:cubicBezTo>
                  <a:cubicBezTo>
                    <a:pt x="2" y="32"/>
                    <a:pt x="0" y="28"/>
                    <a:pt x="0" y="22"/>
                  </a:cubicBezTo>
                  <a:cubicBezTo>
                    <a:pt x="0" y="0"/>
                    <a:pt x="0" y="0"/>
                    <a:pt x="0" y="0"/>
                  </a:cubicBezTo>
                  <a:cubicBezTo>
                    <a:pt x="8" y="0"/>
                    <a:pt x="8" y="0"/>
                    <a:pt x="8" y="0"/>
                  </a:cubicBezTo>
                  <a:cubicBezTo>
                    <a:pt x="8" y="22"/>
                    <a:pt x="8" y="22"/>
                    <a:pt x="8" y="22"/>
                  </a:cubicBezTo>
                  <a:cubicBezTo>
                    <a:pt x="8" y="26"/>
                    <a:pt x="9" y="28"/>
                    <a:pt x="10" y="30"/>
                  </a:cubicBezTo>
                  <a:cubicBezTo>
                    <a:pt x="11" y="32"/>
                    <a:pt x="13" y="33"/>
                    <a:pt x="16" y="33"/>
                  </a:cubicBezTo>
                  <a:cubicBezTo>
                    <a:pt x="18" y="33"/>
                    <a:pt x="20" y="32"/>
                    <a:pt x="22" y="30"/>
                  </a:cubicBezTo>
                  <a:cubicBezTo>
                    <a:pt x="23" y="28"/>
                    <a:pt x="24" y="26"/>
                    <a:pt x="24" y="23"/>
                  </a:cubicBezTo>
                  <a:cubicBezTo>
                    <a:pt x="24" y="0"/>
                    <a:pt x="24" y="0"/>
                    <a:pt x="24" y="0"/>
                  </a:cubicBezTo>
                  <a:cubicBezTo>
                    <a:pt x="31" y="0"/>
                    <a:pt x="31" y="0"/>
                    <a:pt x="31" y="0"/>
                  </a:cubicBezTo>
                  <a:cubicBezTo>
                    <a:pt x="31" y="39"/>
                    <a:pt x="31" y="39"/>
                    <a:pt x="31" y="39"/>
                  </a:cubicBezTo>
                  <a:lnTo>
                    <a:pt x="24"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4" name="Freeform 22">
              <a:extLst>
                <a:ext uri="{FF2B5EF4-FFF2-40B4-BE49-F238E27FC236}">
                  <a16:creationId xmlns:a16="http://schemas.microsoft.com/office/drawing/2014/main" id="{E847401D-2482-482A-AC12-D2E83C13546D}"/>
                </a:ext>
              </a:extLst>
            </p:cNvPr>
            <p:cNvSpPr>
              <a:spLocks noEditPoints="1"/>
            </p:cNvSpPr>
            <p:nvPr userDrawn="1"/>
          </p:nvSpPr>
          <p:spPr bwMode="auto">
            <a:xfrm>
              <a:off x="193493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6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6"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4"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1"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6" y="16"/>
                  </a:moveTo>
                  <a:cubicBezTo>
                    <a:pt x="25" y="15"/>
                    <a:pt x="25" y="13"/>
                    <a:pt x="25" y="12"/>
                  </a:cubicBezTo>
                  <a:cubicBezTo>
                    <a:pt x="24" y="11"/>
                    <a:pt x="24" y="10"/>
                    <a:pt x="23" y="9"/>
                  </a:cubicBezTo>
                  <a:cubicBezTo>
                    <a:pt x="22" y="8"/>
                    <a:pt x="22"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5" name="Freeform 23">
              <a:extLst>
                <a:ext uri="{FF2B5EF4-FFF2-40B4-BE49-F238E27FC236}">
                  <a16:creationId xmlns:a16="http://schemas.microsoft.com/office/drawing/2014/main" id="{86054F72-4509-4465-B9A8-8DAE3EFD35B0}"/>
                </a:ext>
              </a:extLst>
            </p:cNvPr>
            <p:cNvSpPr>
              <a:spLocks/>
            </p:cNvSpPr>
            <p:nvPr userDrawn="1"/>
          </p:nvSpPr>
          <p:spPr bwMode="auto">
            <a:xfrm>
              <a:off x="2030841"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1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4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7 w 29"/>
                <a:gd name="T55" fmla="*/ 24 h 40"/>
                <a:gd name="T56" fmla="*/ 13 w 29"/>
                <a:gd name="T57" fmla="*/ 22 h 40"/>
                <a:gd name="T58" fmla="*/ 8 w 29"/>
                <a:gd name="T59" fmla="*/ 20 h 40"/>
                <a:gd name="T60" fmla="*/ 4 w 29"/>
                <a:gd name="T61" fmla="*/ 17 h 40"/>
                <a:gd name="T62" fmla="*/ 2 w 29"/>
                <a:gd name="T63" fmla="*/ 14 h 40"/>
                <a:gd name="T64" fmla="*/ 2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3" y="6"/>
                    <a:pt x="11" y="7"/>
                    <a:pt x="10" y="7"/>
                  </a:cubicBezTo>
                  <a:cubicBezTo>
                    <a:pt x="10" y="8"/>
                    <a:pt x="9" y="9"/>
                    <a:pt x="9" y="10"/>
                  </a:cubicBezTo>
                  <a:cubicBezTo>
                    <a:pt x="9" y="10"/>
                    <a:pt x="9" y="11"/>
                    <a:pt x="9" y="11"/>
                  </a:cubicBezTo>
                  <a:cubicBezTo>
                    <a:pt x="10" y="12"/>
                    <a:pt x="10" y="12"/>
                    <a:pt x="11"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4" y="29"/>
                    <a:pt x="4" y="29"/>
                    <a:pt x="4"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2" y="27"/>
                    <a:pt x="21" y="27"/>
                  </a:cubicBezTo>
                  <a:cubicBezTo>
                    <a:pt x="21" y="26"/>
                    <a:pt x="20" y="25"/>
                    <a:pt x="19" y="25"/>
                  </a:cubicBezTo>
                  <a:cubicBezTo>
                    <a:pt x="19" y="25"/>
                    <a:pt x="18" y="24"/>
                    <a:pt x="17" y="24"/>
                  </a:cubicBezTo>
                  <a:cubicBezTo>
                    <a:pt x="15" y="23"/>
                    <a:pt x="14" y="23"/>
                    <a:pt x="13" y="22"/>
                  </a:cubicBezTo>
                  <a:cubicBezTo>
                    <a:pt x="11" y="21"/>
                    <a:pt x="9" y="20"/>
                    <a:pt x="8" y="20"/>
                  </a:cubicBezTo>
                  <a:cubicBezTo>
                    <a:pt x="6" y="19"/>
                    <a:pt x="5" y="18"/>
                    <a:pt x="4" y="17"/>
                  </a:cubicBezTo>
                  <a:cubicBezTo>
                    <a:pt x="3" y="16"/>
                    <a:pt x="3" y="15"/>
                    <a:pt x="2" y="14"/>
                  </a:cubicBezTo>
                  <a:cubicBezTo>
                    <a:pt x="2" y="13"/>
                    <a:pt x="2" y="12"/>
                    <a:pt x="2" y="10"/>
                  </a:cubicBezTo>
                  <a:cubicBezTo>
                    <a:pt x="2"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6" name="Freeform 24">
              <a:extLst>
                <a:ext uri="{FF2B5EF4-FFF2-40B4-BE49-F238E27FC236}">
                  <a16:creationId xmlns:a16="http://schemas.microsoft.com/office/drawing/2014/main" id="{813850E4-4B62-4FDA-ABD6-F5A5AA5E7C28}"/>
                </a:ext>
              </a:extLst>
            </p:cNvPr>
            <p:cNvSpPr>
              <a:spLocks/>
            </p:cNvSpPr>
            <p:nvPr userDrawn="1"/>
          </p:nvSpPr>
          <p:spPr bwMode="auto">
            <a:xfrm>
              <a:off x="211802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7" name="Freeform 25">
              <a:extLst>
                <a:ext uri="{FF2B5EF4-FFF2-40B4-BE49-F238E27FC236}">
                  <a16:creationId xmlns:a16="http://schemas.microsoft.com/office/drawing/2014/main" id="{1B4F0124-2FAE-4D54-9ECC-E88A8031BBDE}"/>
                </a:ext>
              </a:extLst>
            </p:cNvPr>
            <p:cNvSpPr>
              <a:spLocks noEditPoints="1"/>
            </p:cNvSpPr>
            <p:nvPr userDrawn="1"/>
          </p:nvSpPr>
          <p:spPr bwMode="auto">
            <a:xfrm>
              <a:off x="2194750" y="6175958"/>
              <a:ext cx="24412" cy="136010"/>
            </a:xfrm>
            <a:custGeom>
              <a:avLst/>
              <a:gdLst>
                <a:gd name="T0" fmla="*/ 10 w 10"/>
                <a:gd name="T1" fmla="*/ 5 h 53"/>
                <a:gd name="T2" fmla="*/ 9 w 10"/>
                <a:gd name="T3" fmla="*/ 6 h 53"/>
                <a:gd name="T4" fmla="*/ 8 w 10"/>
                <a:gd name="T5" fmla="*/ 8 h 53"/>
                <a:gd name="T6" fmla="*/ 7 w 10"/>
                <a:gd name="T7" fmla="*/ 9 h 53"/>
                <a:gd name="T8" fmla="*/ 5 w 10"/>
                <a:gd name="T9" fmla="*/ 9 h 53"/>
                <a:gd name="T10" fmla="*/ 3 w 10"/>
                <a:gd name="T11" fmla="*/ 9 h 53"/>
                <a:gd name="T12" fmla="*/ 1 w 10"/>
                <a:gd name="T13" fmla="*/ 8 h 53"/>
                <a:gd name="T14" fmla="*/ 0 w 10"/>
                <a:gd name="T15" fmla="*/ 6 h 53"/>
                <a:gd name="T16" fmla="*/ 0 w 10"/>
                <a:gd name="T17" fmla="*/ 5 h 53"/>
                <a:gd name="T18" fmla="*/ 0 w 10"/>
                <a:gd name="T19" fmla="*/ 3 h 53"/>
                <a:gd name="T20" fmla="*/ 1 w 10"/>
                <a:gd name="T21" fmla="*/ 1 h 53"/>
                <a:gd name="T22" fmla="*/ 3 w 10"/>
                <a:gd name="T23" fmla="*/ 0 h 53"/>
                <a:gd name="T24" fmla="*/ 5 w 10"/>
                <a:gd name="T25" fmla="*/ 0 h 53"/>
                <a:gd name="T26" fmla="*/ 7 w 10"/>
                <a:gd name="T27" fmla="*/ 0 h 53"/>
                <a:gd name="T28" fmla="*/ 8 w 10"/>
                <a:gd name="T29" fmla="*/ 1 h 53"/>
                <a:gd name="T30" fmla="*/ 9 w 10"/>
                <a:gd name="T31" fmla="*/ 3 h 53"/>
                <a:gd name="T32" fmla="*/ 10 w 10"/>
                <a:gd name="T33" fmla="*/ 5 h 53"/>
                <a:gd name="T34" fmla="*/ 1 w 10"/>
                <a:gd name="T35" fmla="*/ 53 h 53"/>
                <a:gd name="T36" fmla="*/ 1 w 10"/>
                <a:gd name="T37" fmla="*/ 14 h 53"/>
                <a:gd name="T38" fmla="*/ 9 w 10"/>
                <a:gd name="T39" fmla="*/ 14 h 53"/>
                <a:gd name="T40" fmla="*/ 9 w 10"/>
                <a:gd name="T41" fmla="*/ 53 h 53"/>
                <a:gd name="T42" fmla="*/ 1 w 10"/>
                <a:gd name="T4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53">
                  <a:moveTo>
                    <a:pt x="10" y="5"/>
                  </a:moveTo>
                  <a:cubicBezTo>
                    <a:pt x="10" y="5"/>
                    <a:pt x="10" y="6"/>
                    <a:pt x="9" y="6"/>
                  </a:cubicBezTo>
                  <a:cubicBezTo>
                    <a:pt x="9" y="7"/>
                    <a:pt x="9" y="8"/>
                    <a:pt x="8" y="8"/>
                  </a:cubicBezTo>
                  <a:cubicBezTo>
                    <a:pt x="8" y="8"/>
                    <a:pt x="7" y="9"/>
                    <a:pt x="7" y="9"/>
                  </a:cubicBezTo>
                  <a:cubicBezTo>
                    <a:pt x="6" y="9"/>
                    <a:pt x="6" y="9"/>
                    <a:pt x="5" y="9"/>
                  </a:cubicBezTo>
                  <a:cubicBezTo>
                    <a:pt x="4" y="9"/>
                    <a:pt x="4" y="9"/>
                    <a:pt x="3" y="9"/>
                  </a:cubicBezTo>
                  <a:cubicBezTo>
                    <a:pt x="2" y="9"/>
                    <a:pt x="2" y="8"/>
                    <a:pt x="1" y="8"/>
                  </a:cubicBezTo>
                  <a:cubicBezTo>
                    <a:pt x="1" y="8"/>
                    <a:pt x="1" y="7"/>
                    <a:pt x="0" y="6"/>
                  </a:cubicBezTo>
                  <a:cubicBezTo>
                    <a:pt x="0" y="6"/>
                    <a:pt x="0" y="5"/>
                    <a:pt x="0" y="5"/>
                  </a:cubicBezTo>
                  <a:cubicBezTo>
                    <a:pt x="0" y="4"/>
                    <a:pt x="0" y="3"/>
                    <a:pt x="0" y="3"/>
                  </a:cubicBezTo>
                  <a:cubicBezTo>
                    <a:pt x="1" y="2"/>
                    <a:pt x="1" y="2"/>
                    <a:pt x="1" y="1"/>
                  </a:cubicBezTo>
                  <a:cubicBezTo>
                    <a:pt x="2" y="1"/>
                    <a:pt x="2" y="0"/>
                    <a:pt x="3" y="0"/>
                  </a:cubicBezTo>
                  <a:cubicBezTo>
                    <a:pt x="4" y="0"/>
                    <a:pt x="4" y="0"/>
                    <a:pt x="5" y="0"/>
                  </a:cubicBezTo>
                  <a:cubicBezTo>
                    <a:pt x="6" y="0"/>
                    <a:pt x="6" y="0"/>
                    <a:pt x="7" y="0"/>
                  </a:cubicBezTo>
                  <a:cubicBezTo>
                    <a:pt x="7" y="0"/>
                    <a:pt x="8" y="1"/>
                    <a:pt x="8" y="1"/>
                  </a:cubicBezTo>
                  <a:cubicBezTo>
                    <a:pt x="9" y="2"/>
                    <a:pt x="9" y="2"/>
                    <a:pt x="9" y="3"/>
                  </a:cubicBezTo>
                  <a:cubicBezTo>
                    <a:pt x="10" y="3"/>
                    <a:pt x="10" y="4"/>
                    <a:pt x="10" y="5"/>
                  </a:cubicBezTo>
                  <a:close/>
                  <a:moveTo>
                    <a:pt x="1" y="53"/>
                  </a:moveTo>
                  <a:cubicBezTo>
                    <a:pt x="1" y="14"/>
                    <a:pt x="1" y="14"/>
                    <a:pt x="1" y="14"/>
                  </a:cubicBezTo>
                  <a:cubicBezTo>
                    <a:pt x="9" y="14"/>
                    <a:pt x="9" y="14"/>
                    <a:pt x="9" y="14"/>
                  </a:cubicBezTo>
                  <a:cubicBezTo>
                    <a:pt x="9" y="53"/>
                    <a:pt x="9" y="53"/>
                    <a:pt x="9" y="53"/>
                  </a:cubicBezTo>
                  <a:lnTo>
                    <a:pt x="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8" name="Freeform 26">
              <a:extLst>
                <a:ext uri="{FF2B5EF4-FFF2-40B4-BE49-F238E27FC236}">
                  <a16:creationId xmlns:a16="http://schemas.microsoft.com/office/drawing/2014/main" id="{2A730E5F-DF9C-488E-B4E0-EE9F501529EE}"/>
                </a:ext>
              </a:extLst>
            </p:cNvPr>
            <p:cNvSpPr>
              <a:spLocks noEditPoints="1"/>
            </p:cNvSpPr>
            <p:nvPr userDrawn="1"/>
          </p:nvSpPr>
          <p:spPr bwMode="auto">
            <a:xfrm>
              <a:off x="2236599" y="6212575"/>
              <a:ext cx="87186" cy="101135"/>
            </a:xfrm>
            <a:custGeom>
              <a:avLst/>
              <a:gdLst>
                <a:gd name="T0" fmla="*/ 34 w 34"/>
                <a:gd name="T1" fmla="*/ 19 h 40"/>
                <a:gd name="T2" fmla="*/ 33 w 34"/>
                <a:gd name="T3" fmla="*/ 28 h 40"/>
                <a:gd name="T4" fmla="*/ 29 w 34"/>
                <a:gd name="T5" fmla="*/ 34 h 40"/>
                <a:gd name="T6" fmla="*/ 24 w 34"/>
                <a:gd name="T7" fmla="*/ 38 h 40"/>
                <a:gd name="T8" fmla="*/ 17 w 34"/>
                <a:gd name="T9" fmla="*/ 40 h 40"/>
                <a:gd name="T10" fmla="*/ 10 w 34"/>
                <a:gd name="T11" fmla="*/ 38 h 40"/>
                <a:gd name="T12" fmla="*/ 5 w 34"/>
                <a:gd name="T13" fmla="*/ 34 h 40"/>
                <a:gd name="T14" fmla="*/ 1 w 34"/>
                <a:gd name="T15" fmla="*/ 28 h 40"/>
                <a:gd name="T16" fmla="*/ 0 w 34"/>
                <a:gd name="T17" fmla="*/ 20 h 40"/>
                <a:gd name="T18" fmla="*/ 1 w 34"/>
                <a:gd name="T19" fmla="*/ 11 h 40"/>
                <a:gd name="T20" fmla="*/ 5 w 34"/>
                <a:gd name="T21" fmla="*/ 5 h 40"/>
                <a:gd name="T22" fmla="*/ 10 w 34"/>
                <a:gd name="T23" fmla="*/ 1 h 40"/>
                <a:gd name="T24" fmla="*/ 17 w 34"/>
                <a:gd name="T25" fmla="*/ 0 h 40"/>
                <a:gd name="T26" fmla="*/ 24 w 34"/>
                <a:gd name="T27" fmla="*/ 1 h 40"/>
                <a:gd name="T28" fmla="*/ 29 w 34"/>
                <a:gd name="T29" fmla="*/ 5 h 40"/>
                <a:gd name="T30" fmla="*/ 33 w 34"/>
                <a:gd name="T31" fmla="*/ 11 h 40"/>
                <a:gd name="T32" fmla="*/ 34 w 34"/>
                <a:gd name="T33" fmla="*/ 19 h 40"/>
                <a:gd name="T34" fmla="*/ 26 w 34"/>
                <a:gd name="T35" fmla="*/ 20 h 40"/>
                <a:gd name="T36" fmla="*/ 26 w 34"/>
                <a:gd name="T37" fmla="*/ 14 h 40"/>
                <a:gd name="T38" fmla="*/ 24 w 34"/>
                <a:gd name="T39" fmla="*/ 10 h 40"/>
                <a:gd name="T40" fmla="*/ 21 w 34"/>
                <a:gd name="T41" fmla="*/ 8 h 40"/>
                <a:gd name="T42" fmla="*/ 17 w 34"/>
                <a:gd name="T43" fmla="*/ 7 h 40"/>
                <a:gd name="T44" fmla="*/ 13 w 34"/>
                <a:gd name="T45" fmla="*/ 8 h 40"/>
                <a:gd name="T46" fmla="*/ 10 w 34"/>
                <a:gd name="T47" fmla="*/ 10 h 40"/>
                <a:gd name="T48" fmla="*/ 8 w 34"/>
                <a:gd name="T49" fmla="*/ 14 h 40"/>
                <a:gd name="T50" fmla="*/ 7 w 34"/>
                <a:gd name="T51" fmla="*/ 19 h 40"/>
                <a:gd name="T52" fmla="*/ 8 w 34"/>
                <a:gd name="T53" fmla="*/ 25 h 40"/>
                <a:gd name="T54" fmla="*/ 10 w 34"/>
                <a:gd name="T55" fmla="*/ 29 h 40"/>
                <a:gd name="T56" fmla="*/ 13 w 34"/>
                <a:gd name="T57" fmla="*/ 32 h 40"/>
                <a:gd name="T58" fmla="*/ 17 w 34"/>
                <a:gd name="T59" fmla="*/ 32 h 40"/>
                <a:gd name="T60" fmla="*/ 21 w 34"/>
                <a:gd name="T61" fmla="*/ 31 h 40"/>
                <a:gd name="T62" fmla="*/ 24 w 34"/>
                <a:gd name="T63" fmla="*/ 29 h 40"/>
                <a:gd name="T64" fmla="*/ 26 w 34"/>
                <a:gd name="T65" fmla="*/ 25 h 40"/>
                <a:gd name="T66" fmla="*/ 26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19"/>
                  </a:moveTo>
                  <a:cubicBezTo>
                    <a:pt x="34" y="23"/>
                    <a:pt x="34" y="25"/>
                    <a:pt x="33" y="28"/>
                  </a:cubicBezTo>
                  <a:cubicBezTo>
                    <a:pt x="32" y="30"/>
                    <a:pt x="31" y="33"/>
                    <a:pt x="29" y="34"/>
                  </a:cubicBezTo>
                  <a:cubicBezTo>
                    <a:pt x="28" y="36"/>
                    <a:pt x="26" y="37"/>
                    <a:pt x="24" y="38"/>
                  </a:cubicBezTo>
                  <a:cubicBezTo>
                    <a:pt x="21" y="39"/>
                    <a:pt x="19" y="40"/>
                    <a:pt x="17" y="40"/>
                  </a:cubicBezTo>
                  <a:cubicBezTo>
                    <a:pt x="14" y="40"/>
                    <a:pt x="12" y="39"/>
                    <a:pt x="10" y="38"/>
                  </a:cubicBezTo>
                  <a:cubicBezTo>
                    <a:pt x="8" y="37"/>
                    <a:pt x="6" y="36"/>
                    <a:pt x="5" y="34"/>
                  </a:cubicBezTo>
                  <a:cubicBezTo>
                    <a:pt x="3" y="32"/>
                    <a:pt x="2" y="30"/>
                    <a:pt x="1" y="28"/>
                  </a:cubicBezTo>
                  <a:cubicBezTo>
                    <a:pt x="0" y="25"/>
                    <a:pt x="0" y="23"/>
                    <a:pt x="0" y="20"/>
                  </a:cubicBezTo>
                  <a:cubicBezTo>
                    <a:pt x="0" y="16"/>
                    <a:pt x="0" y="14"/>
                    <a:pt x="1" y="11"/>
                  </a:cubicBezTo>
                  <a:cubicBezTo>
                    <a:pt x="2" y="9"/>
                    <a:pt x="3" y="7"/>
                    <a:pt x="5" y="5"/>
                  </a:cubicBezTo>
                  <a:cubicBezTo>
                    <a:pt x="6" y="3"/>
                    <a:pt x="8" y="2"/>
                    <a:pt x="10" y="1"/>
                  </a:cubicBezTo>
                  <a:cubicBezTo>
                    <a:pt x="12" y="0"/>
                    <a:pt x="14" y="0"/>
                    <a:pt x="17" y="0"/>
                  </a:cubicBezTo>
                  <a:cubicBezTo>
                    <a:pt x="19" y="0"/>
                    <a:pt x="22" y="0"/>
                    <a:pt x="24" y="1"/>
                  </a:cubicBezTo>
                  <a:cubicBezTo>
                    <a:pt x="26" y="2"/>
                    <a:pt x="28" y="3"/>
                    <a:pt x="29" y="5"/>
                  </a:cubicBezTo>
                  <a:cubicBezTo>
                    <a:pt x="31" y="7"/>
                    <a:pt x="32" y="9"/>
                    <a:pt x="33" y="11"/>
                  </a:cubicBezTo>
                  <a:cubicBezTo>
                    <a:pt x="34" y="14"/>
                    <a:pt x="34" y="16"/>
                    <a:pt x="34" y="19"/>
                  </a:cubicBezTo>
                  <a:close/>
                  <a:moveTo>
                    <a:pt x="26" y="20"/>
                  </a:moveTo>
                  <a:cubicBezTo>
                    <a:pt x="26" y="18"/>
                    <a:pt x="26" y="16"/>
                    <a:pt x="26" y="14"/>
                  </a:cubicBezTo>
                  <a:cubicBezTo>
                    <a:pt x="25" y="13"/>
                    <a:pt x="25" y="11"/>
                    <a:pt x="24" y="10"/>
                  </a:cubicBezTo>
                  <a:cubicBezTo>
                    <a:pt x="23" y="9"/>
                    <a:pt x="22" y="8"/>
                    <a:pt x="21" y="8"/>
                  </a:cubicBezTo>
                  <a:cubicBezTo>
                    <a:pt x="19" y="7"/>
                    <a:pt x="18" y="7"/>
                    <a:pt x="17" y="7"/>
                  </a:cubicBezTo>
                  <a:cubicBezTo>
                    <a:pt x="15" y="7"/>
                    <a:pt x="14" y="7"/>
                    <a:pt x="13" y="8"/>
                  </a:cubicBezTo>
                  <a:cubicBezTo>
                    <a:pt x="12" y="8"/>
                    <a:pt x="11" y="9"/>
                    <a:pt x="10" y="10"/>
                  </a:cubicBezTo>
                  <a:cubicBezTo>
                    <a:pt x="9" y="11"/>
                    <a:pt x="8" y="13"/>
                    <a:pt x="8" y="14"/>
                  </a:cubicBezTo>
                  <a:cubicBezTo>
                    <a:pt x="8" y="16"/>
                    <a:pt x="7" y="17"/>
                    <a:pt x="7" y="19"/>
                  </a:cubicBezTo>
                  <a:cubicBezTo>
                    <a:pt x="7" y="21"/>
                    <a:pt x="8" y="23"/>
                    <a:pt x="8" y="25"/>
                  </a:cubicBezTo>
                  <a:cubicBezTo>
                    <a:pt x="9" y="27"/>
                    <a:pt x="9" y="28"/>
                    <a:pt x="10" y="29"/>
                  </a:cubicBezTo>
                  <a:cubicBezTo>
                    <a:pt x="11" y="30"/>
                    <a:pt x="12" y="31"/>
                    <a:pt x="13" y="32"/>
                  </a:cubicBezTo>
                  <a:cubicBezTo>
                    <a:pt x="14" y="32"/>
                    <a:pt x="16" y="32"/>
                    <a:pt x="17" y="32"/>
                  </a:cubicBezTo>
                  <a:cubicBezTo>
                    <a:pt x="18" y="32"/>
                    <a:pt x="20" y="32"/>
                    <a:pt x="21" y="31"/>
                  </a:cubicBezTo>
                  <a:cubicBezTo>
                    <a:pt x="22" y="31"/>
                    <a:pt x="23" y="30"/>
                    <a:pt x="24" y="29"/>
                  </a:cubicBezTo>
                  <a:cubicBezTo>
                    <a:pt x="25" y="27"/>
                    <a:pt x="25" y="26"/>
                    <a:pt x="26" y="25"/>
                  </a:cubicBezTo>
                  <a:cubicBezTo>
                    <a:pt x="26" y="23"/>
                    <a:pt x="26" y="21"/>
                    <a:pt x="26"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9" name="Freeform 27">
              <a:extLst>
                <a:ext uri="{FF2B5EF4-FFF2-40B4-BE49-F238E27FC236}">
                  <a16:creationId xmlns:a16="http://schemas.microsoft.com/office/drawing/2014/main" id="{39861D7E-D8DA-436F-9E2F-5C08A8BFB4D5}"/>
                </a:ext>
              </a:extLst>
            </p:cNvPr>
            <p:cNvSpPr>
              <a:spLocks/>
            </p:cNvSpPr>
            <p:nvPr userDrawn="1"/>
          </p:nvSpPr>
          <p:spPr bwMode="auto">
            <a:xfrm>
              <a:off x="2344710" y="6212575"/>
              <a:ext cx="78468" cy="99391"/>
            </a:xfrm>
            <a:custGeom>
              <a:avLst/>
              <a:gdLst>
                <a:gd name="T0" fmla="*/ 23 w 31"/>
                <a:gd name="T1" fmla="*/ 39 h 39"/>
                <a:gd name="T2" fmla="*/ 23 w 31"/>
                <a:gd name="T3" fmla="*/ 17 h 39"/>
                <a:gd name="T4" fmla="*/ 21 w 31"/>
                <a:gd name="T5" fmla="*/ 9 h 39"/>
                <a:gd name="T6" fmla="*/ 15 w 31"/>
                <a:gd name="T7" fmla="*/ 7 h 39"/>
                <a:gd name="T8" fmla="*/ 12 w 31"/>
                <a:gd name="T9" fmla="*/ 7 h 39"/>
                <a:gd name="T10" fmla="*/ 9 w 31"/>
                <a:gd name="T11" fmla="*/ 9 h 39"/>
                <a:gd name="T12" fmla="*/ 8 w 31"/>
                <a:gd name="T13" fmla="*/ 12 h 39"/>
                <a:gd name="T14" fmla="*/ 7 w 31"/>
                <a:gd name="T15" fmla="*/ 16 h 39"/>
                <a:gd name="T16" fmla="*/ 7 w 31"/>
                <a:gd name="T17" fmla="*/ 39 h 39"/>
                <a:gd name="T18" fmla="*/ 0 w 31"/>
                <a:gd name="T19" fmla="*/ 39 h 39"/>
                <a:gd name="T20" fmla="*/ 0 w 31"/>
                <a:gd name="T21" fmla="*/ 0 h 39"/>
                <a:gd name="T22" fmla="*/ 7 w 31"/>
                <a:gd name="T23" fmla="*/ 0 h 39"/>
                <a:gd name="T24" fmla="*/ 7 w 31"/>
                <a:gd name="T25" fmla="*/ 4 h 39"/>
                <a:gd name="T26" fmla="*/ 9 w 31"/>
                <a:gd name="T27" fmla="*/ 2 h 39"/>
                <a:gd name="T28" fmla="*/ 11 w 31"/>
                <a:gd name="T29" fmla="*/ 1 h 39"/>
                <a:gd name="T30" fmla="*/ 14 w 31"/>
                <a:gd name="T31" fmla="*/ 0 h 39"/>
                <a:gd name="T32" fmla="*/ 17 w 31"/>
                <a:gd name="T33" fmla="*/ 0 h 39"/>
                <a:gd name="T34" fmla="*/ 23 w 31"/>
                <a:gd name="T35" fmla="*/ 1 h 39"/>
                <a:gd name="T36" fmla="*/ 27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1" y="9"/>
                  </a:cubicBezTo>
                  <a:cubicBezTo>
                    <a:pt x="20" y="7"/>
                    <a:pt x="18" y="7"/>
                    <a:pt x="15" y="7"/>
                  </a:cubicBezTo>
                  <a:cubicBezTo>
                    <a:pt x="14" y="7"/>
                    <a:pt x="13" y="7"/>
                    <a:pt x="12" y="7"/>
                  </a:cubicBezTo>
                  <a:cubicBezTo>
                    <a:pt x="11" y="8"/>
                    <a:pt x="10" y="8"/>
                    <a:pt x="9" y="9"/>
                  </a:cubicBezTo>
                  <a:cubicBezTo>
                    <a:pt x="9" y="10"/>
                    <a:pt x="8" y="11"/>
                    <a:pt x="8" y="12"/>
                  </a:cubicBezTo>
                  <a:cubicBezTo>
                    <a:pt x="8" y="14"/>
                    <a:pt x="7" y="15"/>
                    <a:pt x="7" y="16"/>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10" y="2"/>
                    <a:pt x="11" y="1"/>
                    <a:pt x="11" y="1"/>
                  </a:cubicBezTo>
                  <a:cubicBezTo>
                    <a:pt x="12" y="0"/>
                    <a:pt x="13" y="0"/>
                    <a:pt x="14" y="0"/>
                  </a:cubicBezTo>
                  <a:cubicBezTo>
                    <a:pt x="15" y="0"/>
                    <a:pt x="16" y="0"/>
                    <a:pt x="17" y="0"/>
                  </a:cubicBezTo>
                  <a:cubicBezTo>
                    <a:pt x="19" y="0"/>
                    <a:pt x="21" y="0"/>
                    <a:pt x="23" y="1"/>
                  </a:cubicBezTo>
                  <a:cubicBezTo>
                    <a:pt x="25" y="1"/>
                    <a:pt x="26" y="2"/>
                    <a:pt x="27" y="4"/>
                  </a:cubicBezTo>
                  <a:cubicBezTo>
                    <a:pt x="28" y="5"/>
                    <a:pt x="29" y="7"/>
                    <a:pt x="30" y="9"/>
                  </a:cubicBezTo>
                  <a:cubicBezTo>
                    <a:pt x="30"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0" name="Freeform 28">
              <a:extLst>
                <a:ext uri="{FF2B5EF4-FFF2-40B4-BE49-F238E27FC236}">
                  <a16:creationId xmlns:a16="http://schemas.microsoft.com/office/drawing/2014/main" id="{8B038F9F-6A9C-4E57-A659-0090AF470598}"/>
                </a:ext>
              </a:extLst>
            </p:cNvPr>
            <p:cNvSpPr>
              <a:spLocks/>
            </p:cNvSpPr>
            <p:nvPr userDrawn="1"/>
          </p:nvSpPr>
          <p:spPr bwMode="auto">
            <a:xfrm>
              <a:off x="2445845" y="6284068"/>
              <a:ext cx="31387"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4 w 12"/>
                <a:gd name="T11" fmla="*/ 11 h 12"/>
                <a:gd name="T12" fmla="*/ 2 w 12"/>
                <a:gd name="T13" fmla="*/ 10 h 12"/>
                <a:gd name="T14" fmla="*/ 1 w 12"/>
                <a:gd name="T15" fmla="*/ 8 h 12"/>
                <a:gd name="T16" fmla="*/ 0 w 12"/>
                <a:gd name="T17" fmla="*/ 6 h 12"/>
                <a:gd name="T18" fmla="*/ 1 w 12"/>
                <a:gd name="T19" fmla="*/ 4 h 12"/>
                <a:gd name="T20" fmla="*/ 2 w 12"/>
                <a:gd name="T21" fmla="*/ 2 h 12"/>
                <a:gd name="T22" fmla="*/ 4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4" y="11"/>
                  </a:cubicBezTo>
                  <a:cubicBezTo>
                    <a:pt x="3" y="11"/>
                    <a:pt x="2" y="10"/>
                    <a:pt x="2" y="10"/>
                  </a:cubicBezTo>
                  <a:cubicBezTo>
                    <a:pt x="1" y="9"/>
                    <a:pt x="1" y="9"/>
                    <a:pt x="1" y="8"/>
                  </a:cubicBezTo>
                  <a:cubicBezTo>
                    <a:pt x="0" y="7"/>
                    <a:pt x="0" y="7"/>
                    <a:pt x="0" y="6"/>
                  </a:cubicBezTo>
                  <a:cubicBezTo>
                    <a:pt x="0" y="5"/>
                    <a:pt x="0" y="4"/>
                    <a:pt x="1" y="4"/>
                  </a:cubicBezTo>
                  <a:cubicBezTo>
                    <a:pt x="1" y="3"/>
                    <a:pt x="1" y="2"/>
                    <a:pt x="2" y="2"/>
                  </a:cubicBezTo>
                  <a:cubicBezTo>
                    <a:pt x="2" y="1"/>
                    <a:pt x="3" y="1"/>
                    <a:pt x="4"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1" name="Freeform 29">
              <a:extLst>
                <a:ext uri="{FF2B5EF4-FFF2-40B4-BE49-F238E27FC236}">
                  <a16:creationId xmlns:a16="http://schemas.microsoft.com/office/drawing/2014/main" id="{15E4EB7D-754D-4053-9A23-596C7CFDA987}"/>
                </a:ext>
              </a:extLst>
            </p:cNvPr>
            <p:cNvSpPr>
              <a:spLocks/>
            </p:cNvSpPr>
            <p:nvPr userDrawn="1"/>
          </p:nvSpPr>
          <p:spPr bwMode="auto">
            <a:xfrm>
              <a:off x="2540006" y="6181188"/>
              <a:ext cx="97648" cy="130778"/>
            </a:xfrm>
            <a:custGeom>
              <a:avLst/>
              <a:gdLst>
                <a:gd name="T0" fmla="*/ 34 w 56"/>
                <a:gd name="T1" fmla="*/ 11 h 75"/>
                <a:gd name="T2" fmla="*/ 34 w 56"/>
                <a:gd name="T3" fmla="*/ 75 h 75"/>
                <a:gd name="T4" fmla="*/ 22 w 56"/>
                <a:gd name="T5" fmla="*/ 75 h 75"/>
                <a:gd name="T6" fmla="*/ 22 w 56"/>
                <a:gd name="T7" fmla="*/ 11 h 75"/>
                <a:gd name="T8" fmla="*/ 0 w 56"/>
                <a:gd name="T9" fmla="*/ 11 h 75"/>
                <a:gd name="T10" fmla="*/ 0 w 56"/>
                <a:gd name="T11" fmla="*/ 0 h 75"/>
                <a:gd name="T12" fmla="*/ 56 w 56"/>
                <a:gd name="T13" fmla="*/ 0 h 75"/>
                <a:gd name="T14" fmla="*/ 56 w 56"/>
                <a:gd name="T15" fmla="*/ 11 h 75"/>
                <a:gd name="T16" fmla="*/ 34 w 56"/>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75">
                  <a:moveTo>
                    <a:pt x="34" y="11"/>
                  </a:moveTo>
                  <a:lnTo>
                    <a:pt x="34" y="75"/>
                  </a:lnTo>
                  <a:lnTo>
                    <a:pt x="22" y="75"/>
                  </a:lnTo>
                  <a:lnTo>
                    <a:pt x="22" y="11"/>
                  </a:lnTo>
                  <a:lnTo>
                    <a:pt x="0" y="11"/>
                  </a:lnTo>
                  <a:lnTo>
                    <a:pt x="0" y="0"/>
                  </a:lnTo>
                  <a:lnTo>
                    <a:pt x="56" y="0"/>
                  </a:lnTo>
                  <a:lnTo>
                    <a:pt x="56" y="11"/>
                  </a:lnTo>
                  <a:lnTo>
                    <a:pt x="34"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2" name="Freeform 30">
              <a:extLst>
                <a:ext uri="{FF2B5EF4-FFF2-40B4-BE49-F238E27FC236}">
                  <a16:creationId xmlns:a16="http://schemas.microsoft.com/office/drawing/2014/main" id="{28E147CB-2B8F-497B-B00B-C25E679DC5EB}"/>
                </a:ext>
              </a:extLst>
            </p:cNvPr>
            <p:cNvSpPr>
              <a:spLocks/>
            </p:cNvSpPr>
            <p:nvPr userDrawn="1"/>
          </p:nvSpPr>
          <p:spPr bwMode="auto">
            <a:xfrm>
              <a:off x="2651603" y="6174213"/>
              <a:ext cx="80211" cy="137753"/>
            </a:xfrm>
            <a:custGeom>
              <a:avLst/>
              <a:gdLst>
                <a:gd name="T0" fmla="*/ 24 w 31"/>
                <a:gd name="T1" fmla="*/ 54 h 54"/>
                <a:gd name="T2" fmla="*/ 24 w 31"/>
                <a:gd name="T3" fmla="*/ 32 h 54"/>
                <a:gd name="T4" fmla="*/ 22 w 31"/>
                <a:gd name="T5" fmla="*/ 24 h 54"/>
                <a:gd name="T6" fmla="*/ 16 w 31"/>
                <a:gd name="T7" fmla="*/ 22 h 54"/>
                <a:gd name="T8" fmla="*/ 13 w 31"/>
                <a:gd name="T9" fmla="*/ 22 h 54"/>
                <a:gd name="T10" fmla="*/ 10 w 31"/>
                <a:gd name="T11" fmla="*/ 24 h 54"/>
                <a:gd name="T12" fmla="*/ 8 w 31"/>
                <a:gd name="T13" fmla="*/ 27 h 54"/>
                <a:gd name="T14" fmla="*/ 8 w 31"/>
                <a:gd name="T15" fmla="*/ 31 h 54"/>
                <a:gd name="T16" fmla="*/ 8 w 31"/>
                <a:gd name="T17" fmla="*/ 54 h 54"/>
                <a:gd name="T18" fmla="*/ 0 w 31"/>
                <a:gd name="T19" fmla="*/ 54 h 54"/>
                <a:gd name="T20" fmla="*/ 0 w 31"/>
                <a:gd name="T21" fmla="*/ 4 h 54"/>
                <a:gd name="T22" fmla="*/ 8 w 31"/>
                <a:gd name="T23" fmla="*/ 0 h 54"/>
                <a:gd name="T24" fmla="*/ 8 w 31"/>
                <a:gd name="T25" fmla="*/ 19 h 54"/>
                <a:gd name="T26" fmla="*/ 10 w 31"/>
                <a:gd name="T27" fmla="*/ 17 h 54"/>
                <a:gd name="T28" fmla="*/ 12 w 31"/>
                <a:gd name="T29" fmla="*/ 16 h 54"/>
                <a:gd name="T30" fmla="*/ 15 w 31"/>
                <a:gd name="T31" fmla="*/ 15 h 54"/>
                <a:gd name="T32" fmla="*/ 18 w 31"/>
                <a:gd name="T33" fmla="*/ 15 h 54"/>
                <a:gd name="T34" fmla="*/ 24 w 31"/>
                <a:gd name="T35" fmla="*/ 16 h 54"/>
                <a:gd name="T36" fmla="*/ 28 w 31"/>
                <a:gd name="T37" fmla="*/ 19 h 54"/>
                <a:gd name="T38" fmla="*/ 30 w 31"/>
                <a:gd name="T39" fmla="*/ 24 h 54"/>
                <a:gd name="T40" fmla="*/ 31 w 31"/>
                <a:gd name="T41" fmla="*/ 32 h 54"/>
                <a:gd name="T42" fmla="*/ 31 w 31"/>
                <a:gd name="T43" fmla="*/ 54 h 54"/>
                <a:gd name="T44" fmla="*/ 24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4" y="54"/>
                  </a:moveTo>
                  <a:cubicBezTo>
                    <a:pt x="24" y="32"/>
                    <a:pt x="24" y="32"/>
                    <a:pt x="24" y="32"/>
                  </a:cubicBezTo>
                  <a:cubicBezTo>
                    <a:pt x="24" y="28"/>
                    <a:pt x="23" y="26"/>
                    <a:pt x="22" y="24"/>
                  </a:cubicBezTo>
                  <a:cubicBezTo>
                    <a:pt x="21" y="22"/>
                    <a:pt x="19" y="22"/>
                    <a:pt x="16" y="22"/>
                  </a:cubicBezTo>
                  <a:cubicBezTo>
                    <a:pt x="15" y="22"/>
                    <a:pt x="14" y="22"/>
                    <a:pt x="13" y="22"/>
                  </a:cubicBezTo>
                  <a:cubicBezTo>
                    <a:pt x="12" y="22"/>
                    <a:pt x="11" y="23"/>
                    <a:pt x="10" y="24"/>
                  </a:cubicBezTo>
                  <a:cubicBezTo>
                    <a:pt x="9" y="25"/>
                    <a:pt x="9" y="26"/>
                    <a:pt x="8" y="27"/>
                  </a:cubicBezTo>
                  <a:cubicBezTo>
                    <a:pt x="8" y="28"/>
                    <a:pt x="8" y="30"/>
                    <a:pt x="8" y="31"/>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8" y="18"/>
                    <a:pt x="9" y="18"/>
                    <a:pt x="10" y="17"/>
                  </a:cubicBezTo>
                  <a:cubicBezTo>
                    <a:pt x="10" y="17"/>
                    <a:pt x="11" y="16"/>
                    <a:pt x="12" y="16"/>
                  </a:cubicBezTo>
                  <a:cubicBezTo>
                    <a:pt x="13" y="15"/>
                    <a:pt x="14" y="15"/>
                    <a:pt x="15" y="15"/>
                  </a:cubicBezTo>
                  <a:cubicBezTo>
                    <a:pt x="16" y="15"/>
                    <a:pt x="17" y="15"/>
                    <a:pt x="18" y="15"/>
                  </a:cubicBezTo>
                  <a:cubicBezTo>
                    <a:pt x="20" y="15"/>
                    <a:pt x="22" y="15"/>
                    <a:pt x="24" y="16"/>
                  </a:cubicBezTo>
                  <a:cubicBezTo>
                    <a:pt x="25" y="16"/>
                    <a:pt x="27" y="17"/>
                    <a:pt x="28" y="19"/>
                  </a:cubicBezTo>
                  <a:cubicBezTo>
                    <a:pt x="29" y="20"/>
                    <a:pt x="30" y="22"/>
                    <a:pt x="30" y="24"/>
                  </a:cubicBezTo>
                  <a:cubicBezTo>
                    <a:pt x="31" y="27"/>
                    <a:pt x="31" y="29"/>
                    <a:pt x="31" y="32"/>
                  </a:cubicBezTo>
                  <a:cubicBezTo>
                    <a:pt x="31" y="54"/>
                    <a:pt x="31" y="54"/>
                    <a:pt x="31" y="54"/>
                  </a:cubicBezTo>
                  <a:lnTo>
                    <a:pt x="24"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3" name="Freeform 31">
              <a:extLst>
                <a:ext uri="{FF2B5EF4-FFF2-40B4-BE49-F238E27FC236}">
                  <a16:creationId xmlns:a16="http://schemas.microsoft.com/office/drawing/2014/main" id="{E68BC676-C787-429D-B59B-1A5CE062F78A}"/>
                </a:ext>
              </a:extLst>
            </p:cNvPr>
            <p:cNvSpPr>
              <a:spLocks noEditPoints="1"/>
            </p:cNvSpPr>
            <p:nvPr userDrawn="1"/>
          </p:nvSpPr>
          <p:spPr bwMode="auto">
            <a:xfrm>
              <a:off x="2750996" y="6212575"/>
              <a:ext cx="85443" cy="101135"/>
            </a:xfrm>
            <a:custGeom>
              <a:avLst/>
              <a:gdLst>
                <a:gd name="T0" fmla="*/ 33 w 33"/>
                <a:gd name="T1" fmla="*/ 19 h 40"/>
                <a:gd name="T2" fmla="*/ 33 w 33"/>
                <a:gd name="T3" fmla="*/ 21 h 40"/>
                <a:gd name="T4" fmla="*/ 33 w 33"/>
                <a:gd name="T5" fmla="*/ 22 h 40"/>
                <a:gd name="T6" fmla="*/ 7 w 33"/>
                <a:gd name="T7" fmla="*/ 22 h 40"/>
                <a:gd name="T8" fmla="*/ 8 w 33"/>
                <a:gd name="T9" fmla="*/ 27 h 40"/>
                <a:gd name="T10" fmla="*/ 11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7" y="24"/>
                    <a:pt x="8" y="26"/>
                    <a:pt x="8" y="27"/>
                  </a:cubicBezTo>
                  <a:cubicBezTo>
                    <a:pt x="9" y="28"/>
                    <a:pt x="10" y="29"/>
                    <a:pt x="11" y="30"/>
                  </a:cubicBezTo>
                  <a:cubicBezTo>
                    <a:pt x="11" y="31"/>
                    <a:pt x="12" y="32"/>
                    <a:pt x="13" y="32"/>
                  </a:cubicBezTo>
                  <a:cubicBezTo>
                    <a:pt x="15" y="33"/>
                    <a:pt x="16" y="33"/>
                    <a:pt x="17" y="33"/>
                  </a:cubicBezTo>
                  <a:cubicBezTo>
                    <a:pt x="18" y="33"/>
                    <a:pt x="18" y="33"/>
                    <a:pt x="19" y="33"/>
                  </a:cubicBezTo>
                  <a:cubicBezTo>
                    <a:pt x="20" y="32"/>
                    <a:pt x="21" y="32"/>
                    <a:pt x="21" y="32"/>
                  </a:cubicBezTo>
                  <a:cubicBezTo>
                    <a:pt x="22" y="32"/>
                    <a:pt x="23"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7"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4" name="Freeform 32">
              <a:extLst>
                <a:ext uri="{FF2B5EF4-FFF2-40B4-BE49-F238E27FC236}">
                  <a16:creationId xmlns:a16="http://schemas.microsoft.com/office/drawing/2014/main" id="{71266960-73CB-44B9-9A97-810858989148}"/>
                </a:ext>
              </a:extLst>
            </p:cNvPr>
            <p:cNvSpPr>
              <a:spLocks noEditPoints="1"/>
            </p:cNvSpPr>
            <p:nvPr userDrawn="1"/>
          </p:nvSpPr>
          <p:spPr bwMode="auto">
            <a:xfrm>
              <a:off x="2902698" y="6174213"/>
              <a:ext cx="80211" cy="139497"/>
            </a:xfrm>
            <a:custGeom>
              <a:avLst/>
              <a:gdLst>
                <a:gd name="T0" fmla="*/ 32 w 32"/>
                <a:gd name="T1" fmla="*/ 35 h 55"/>
                <a:gd name="T2" fmla="*/ 31 w 32"/>
                <a:gd name="T3" fmla="*/ 44 h 55"/>
                <a:gd name="T4" fmla="*/ 28 w 32"/>
                <a:gd name="T5" fmla="*/ 50 h 55"/>
                <a:gd name="T6" fmla="*/ 23 w 32"/>
                <a:gd name="T7" fmla="*/ 53 h 55"/>
                <a:gd name="T8" fmla="*/ 17 w 32"/>
                <a:gd name="T9" fmla="*/ 55 h 55"/>
                <a:gd name="T10" fmla="*/ 12 w 32"/>
                <a:gd name="T11" fmla="*/ 53 h 55"/>
                <a:gd name="T12" fmla="*/ 7 w 32"/>
                <a:gd name="T13" fmla="*/ 50 h 55"/>
                <a:gd name="T14" fmla="*/ 7 w 32"/>
                <a:gd name="T15" fmla="*/ 54 h 55"/>
                <a:gd name="T16" fmla="*/ 0 w 32"/>
                <a:gd name="T17" fmla="*/ 54 h 55"/>
                <a:gd name="T18" fmla="*/ 0 w 32"/>
                <a:gd name="T19" fmla="*/ 4 h 55"/>
                <a:gd name="T20" fmla="*/ 7 w 32"/>
                <a:gd name="T21" fmla="*/ 0 h 55"/>
                <a:gd name="T22" fmla="*/ 7 w 32"/>
                <a:gd name="T23" fmla="*/ 19 h 55"/>
                <a:gd name="T24" fmla="*/ 10 w 32"/>
                <a:gd name="T25" fmla="*/ 17 h 55"/>
                <a:gd name="T26" fmla="*/ 12 w 32"/>
                <a:gd name="T27" fmla="*/ 16 h 55"/>
                <a:gd name="T28" fmla="*/ 14 w 32"/>
                <a:gd name="T29" fmla="*/ 15 h 55"/>
                <a:gd name="T30" fmla="*/ 17 w 32"/>
                <a:gd name="T31" fmla="*/ 15 h 55"/>
                <a:gd name="T32" fmla="*/ 23 w 32"/>
                <a:gd name="T33" fmla="*/ 16 h 55"/>
                <a:gd name="T34" fmla="*/ 28 w 32"/>
                <a:gd name="T35" fmla="*/ 19 h 55"/>
                <a:gd name="T36" fmla="*/ 31 w 32"/>
                <a:gd name="T37" fmla="*/ 26 h 55"/>
                <a:gd name="T38" fmla="*/ 32 w 32"/>
                <a:gd name="T39" fmla="*/ 35 h 55"/>
                <a:gd name="T40" fmla="*/ 25 w 32"/>
                <a:gd name="T41" fmla="*/ 35 h 55"/>
                <a:gd name="T42" fmla="*/ 23 w 32"/>
                <a:gd name="T43" fmla="*/ 25 h 55"/>
                <a:gd name="T44" fmla="*/ 16 w 32"/>
                <a:gd name="T45" fmla="*/ 22 h 55"/>
                <a:gd name="T46" fmla="*/ 14 w 32"/>
                <a:gd name="T47" fmla="*/ 22 h 55"/>
                <a:gd name="T48" fmla="*/ 11 w 32"/>
                <a:gd name="T49" fmla="*/ 23 h 55"/>
                <a:gd name="T50" fmla="*/ 9 w 32"/>
                <a:gd name="T51" fmla="*/ 25 h 55"/>
                <a:gd name="T52" fmla="*/ 7 w 32"/>
                <a:gd name="T53" fmla="*/ 26 h 55"/>
                <a:gd name="T54" fmla="*/ 7 w 32"/>
                <a:gd name="T55" fmla="*/ 43 h 55"/>
                <a:gd name="T56" fmla="*/ 9 w 32"/>
                <a:gd name="T57" fmla="*/ 44 h 55"/>
                <a:gd name="T58" fmla="*/ 11 w 32"/>
                <a:gd name="T59" fmla="*/ 46 h 55"/>
                <a:gd name="T60" fmla="*/ 14 w 32"/>
                <a:gd name="T61" fmla="*/ 47 h 55"/>
                <a:gd name="T62" fmla="*/ 16 w 32"/>
                <a:gd name="T63" fmla="*/ 48 h 55"/>
                <a:gd name="T64" fmla="*/ 23 w 32"/>
                <a:gd name="T65" fmla="*/ 45 h 55"/>
                <a:gd name="T66" fmla="*/ 25 w 32"/>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55">
                  <a:moveTo>
                    <a:pt x="32" y="35"/>
                  </a:moveTo>
                  <a:cubicBezTo>
                    <a:pt x="32" y="38"/>
                    <a:pt x="32" y="41"/>
                    <a:pt x="31" y="44"/>
                  </a:cubicBezTo>
                  <a:cubicBezTo>
                    <a:pt x="30" y="46"/>
                    <a:pt x="29" y="48"/>
                    <a:pt x="28" y="50"/>
                  </a:cubicBezTo>
                  <a:cubicBezTo>
                    <a:pt x="26" y="51"/>
                    <a:pt x="25" y="53"/>
                    <a:pt x="23" y="53"/>
                  </a:cubicBezTo>
                  <a:cubicBezTo>
                    <a:pt x="21" y="54"/>
                    <a:pt x="19" y="55"/>
                    <a:pt x="17" y="55"/>
                  </a:cubicBezTo>
                  <a:cubicBezTo>
                    <a:pt x="15" y="55"/>
                    <a:pt x="13" y="54"/>
                    <a:pt x="12" y="53"/>
                  </a:cubicBezTo>
                  <a:cubicBezTo>
                    <a:pt x="10" y="52"/>
                    <a:pt x="9" y="51"/>
                    <a:pt x="7" y="50"/>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10" y="17"/>
                  </a:cubicBezTo>
                  <a:cubicBezTo>
                    <a:pt x="10" y="17"/>
                    <a:pt x="11" y="16"/>
                    <a:pt x="12" y="16"/>
                  </a:cubicBezTo>
                  <a:cubicBezTo>
                    <a:pt x="12" y="16"/>
                    <a:pt x="13" y="15"/>
                    <a:pt x="14" y="15"/>
                  </a:cubicBezTo>
                  <a:cubicBezTo>
                    <a:pt x="15" y="15"/>
                    <a:pt x="16" y="15"/>
                    <a:pt x="17" y="15"/>
                  </a:cubicBezTo>
                  <a:cubicBezTo>
                    <a:pt x="20" y="15"/>
                    <a:pt x="21" y="15"/>
                    <a:pt x="23" y="16"/>
                  </a:cubicBezTo>
                  <a:cubicBezTo>
                    <a:pt x="25" y="16"/>
                    <a:pt x="27" y="18"/>
                    <a:pt x="28" y="19"/>
                  </a:cubicBezTo>
                  <a:cubicBezTo>
                    <a:pt x="29" y="21"/>
                    <a:pt x="30" y="23"/>
                    <a:pt x="31" y="26"/>
                  </a:cubicBezTo>
                  <a:cubicBezTo>
                    <a:pt x="32" y="28"/>
                    <a:pt x="32" y="32"/>
                    <a:pt x="32" y="35"/>
                  </a:cubicBezTo>
                  <a:close/>
                  <a:moveTo>
                    <a:pt x="25" y="35"/>
                  </a:moveTo>
                  <a:cubicBezTo>
                    <a:pt x="25" y="31"/>
                    <a:pt x="24" y="27"/>
                    <a:pt x="23" y="25"/>
                  </a:cubicBezTo>
                  <a:cubicBezTo>
                    <a:pt x="21" y="23"/>
                    <a:pt x="19" y="22"/>
                    <a:pt x="16" y="22"/>
                  </a:cubicBezTo>
                  <a:cubicBezTo>
                    <a:pt x="15" y="22"/>
                    <a:pt x="14" y="22"/>
                    <a:pt x="14" y="22"/>
                  </a:cubicBezTo>
                  <a:cubicBezTo>
                    <a:pt x="13" y="22"/>
                    <a:pt x="12" y="23"/>
                    <a:pt x="11" y="23"/>
                  </a:cubicBezTo>
                  <a:cubicBezTo>
                    <a:pt x="10" y="23"/>
                    <a:pt x="10" y="24"/>
                    <a:pt x="9" y="25"/>
                  </a:cubicBezTo>
                  <a:cubicBezTo>
                    <a:pt x="8" y="25"/>
                    <a:pt x="8" y="26"/>
                    <a:pt x="7" y="26"/>
                  </a:cubicBezTo>
                  <a:cubicBezTo>
                    <a:pt x="7" y="43"/>
                    <a:pt x="7" y="43"/>
                    <a:pt x="7" y="43"/>
                  </a:cubicBezTo>
                  <a:cubicBezTo>
                    <a:pt x="8" y="43"/>
                    <a:pt x="8" y="44"/>
                    <a:pt x="9" y="44"/>
                  </a:cubicBezTo>
                  <a:cubicBezTo>
                    <a:pt x="10" y="45"/>
                    <a:pt x="10" y="45"/>
                    <a:pt x="11" y="46"/>
                  </a:cubicBezTo>
                  <a:cubicBezTo>
                    <a:pt x="12" y="46"/>
                    <a:pt x="13" y="47"/>
                    <a:pt x="14" y="47"/>
                  </a:cubicBezTo>
                  <a:cubicBezTo>
                    <a:pt x="15" y="47"/>
                    <a:pt x="15" y="48"/>
                    <a:pt x="16"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5" name="Freeform 33">
              <a:extLst>
                <a:ext uri="{FF2B5EF4-FFF2-40B4-BE49-F238E27FC236}">
                  <a16:creationId xmlns:a16="http://schemas.microsoft.com/office/drawing/2014/main" id="{3FF3AC5A-B742-4B29-8E04-03A71D82B9A6}"/>
                </a:ext>
              </a:extLst>
            </p:cNvPr>
            <p:cNvSpPr>
              <a:spLocks noEditPoints="1"/>
            </p:cNvSpPr>
            <p:nvPr userDrawn="1"/>
          </p:nvSpPr>
          <p:spPr bwMode="auto">
            <a:xfrm>
              <a:off x="2998603"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8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8" y="37"/>
                  </a:cubicBezTo>
                  <a:cubicBezTo>
                    <a:pt x="27" y="37"/>
                    <a:pt x="26" y="38"/>
                    <a:pt x="25" y="38"/>
                  </a:cubicBezTo>
                  <a:cubicBezTo>
                    <a:pt x="24" y="39"/>
                    <a:pt x="23"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7"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6" name="Freeform 34">
              <a:extLst>
                <a:ext uri="{FF2B5EF4-FFF2-40B4-BE49-F238E27FC236}">
                  <a16:creationId xmlns:a16="http://schemas.microsoft.com/office/drawing/2014/main" id="{0C912743-E24B-4E48-8196-5FBD1ECEE9AD}"/>
                </a:ext>
              </a:extLst>
            </p:cNvPr>
            <p:cNvSpPr>
              <a:spLocks/>
            </p:cNvSpPr>
            <p:nvPr userDrawn="1"/>
          </p:nvSpPr>
          <p:spPr bwMode="auto">
            <a:xfrm>
              <a:off x="309625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3"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7" name="Freeform 35">
              <a:extLst>
                <a:ext uri="{FF2B5EF4-FFF2-40B4-BE49-F238E27FC236}">
                  <a16:creationId xmlns:a16="http://schemas.microsoft.com/office/drawing/2014/main" id="{6E2F01F4-1410-4FE1-B043-EA97A1541F32}"/>
                </a:ext>
              </a:extLst>
            </p:cNvPr>
            <p:cNvSpPr>
              <a:spLocks/>
            </p:cNvSpPr>
            <p:nvPr userDrawn="1"/>
          </p:nvSpPr>
          <p:spPr bwMode="auto">
            <a:xfrm>
              <a:off x="3164256" y="6174213"/>
              <a:ext cx="55799" cy="139497"/>
            </a:xfrm>
            <a:custGeom>
              <a:avLst/>
              <a:gdLst>
                <a:gd name="T0" fmla="*/ 21 w 22"/>
                <a:gd name="T1" fmla="*/ 53 h 55"/>
                <a:gd name="T2" fmla="*/ 18 w 22"/>
                <a:gd name="T3" fmla="*/ 54 h 55"/>
                <a:gd name="T4" fmla="*/ 14 w 22"/>
                <a:gd name="T5" fmla="*/ 55 h 55"/>
                <a:gd name="T6" fmla="*/ 10 w 22"/>
                <a:gd name="T7" fmla="*/ 54 h 55"/>
                <a:gd name="T8" fmla="*/ 7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6" y="54"/>
                    <a:pt x="15" y="55"/>
                    <a:pt x="14" y="55"/>
                  </a:cubicBezTo>
                  <a:cubicBezTo>
                    <a:pt x="12" y="55"/>
                    <a:pt x="11" y="54"/>
                    <a:pt x="10" y="54"/>
                  </a:cubicBezTo>
                  <a:cubicBezTo>
                    <a:pt x="9" y="54"/>
                    <a:pt x="8" y="53"/>
                    <a:pt x="7"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8" name="Freeform 36">
              <a:extLst>
                <a:ext uri="{FF2B5EF4-FFF2-40B4-BE49-F238E27FC236}">
                  <a16:creationId xmlns:a16="http://schemas.microsoft.com/office/drawing/2014/main" id="{58ACFF1C-49F0-414E-B9E3-DE4E9FFAA38A}"/>
                </a:ext>
              </a:extLst>
            </p:cNvPr>
            <p:cNvSpPr>
              <a:spLocks noEditPoints="1"/>
            </p:cNvSpPr>
            <p:nvPr userDrawn="1"/>
          </p:nvSpPr>
          <p:spPr bwMode="auto">
            <a:xfrm>
              <a:off x="3234004"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9" name="Freeform 37">
              <a:extLst>
                <a:ext uri="{FF2B5EF4-FFF2-40B4-BE49-F238E27FC236}">
                  <a16:creationId xmlns:a16="http://schemas.microsoft.com/office/drawing/2014/main" id="{DACBD04B-22FF-4A4F-8B29-A2F31A05423A}"/>
                </a:ext>
              </a:extLst>
            </p:cNvPr>
            <p:cNvSpPr>
              <a:spLocks/>
            </p:cNvSpPr>
            <p:nvPr userDrawn="1"/>
          </p:nvSpPr>
          <p:spPr bwMode="auto">
            <a:xfrm>
              <a:off x="3336884" y="6212575"/>
              <a:ext cx="59286" cy="99391"/>
            </a:xfrm>
            <a:custGeom>
              <a:avLst/>
              <a:gdLst>
                <a:gd name="T0" fmla="*/ 21 w 23"/>
                <a:gd name="T1" fmla="*/ 8 h 39"/>
                <a:gd name="T2" fmla="*/ 19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7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9" y="7"/>
                  </a:cubicBezTo>
                  <a:cubicBezTo>
                    <a:pt x="18" y="7"/>
                    <a:pt x="17"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1" y="1"/>
                  </a:cubicBezTo>
                  <a:cubicBezTo>
                    <a:pt x="12" y="0"/>
                    <a:pt x="13" y="0"/>
                    <a:pt x="14" y="0"/>
                  </a:cubicBezTo>
                  <a:cubicBezTo>
                    <a:pt x="15" y="0"/>
                    <a:pt x="16" y="0"/>
                    <a:pt x="17"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0" name="Freeform 38">
              <a:extLst>
                <a:ext uri="{FF2B5EF4-FFF2-40B4-BE49-F238E27FC236}">
                  <a16:creationId xmlns:a16="http://schemas.microsoft.com/office/drawing/2014/main" id="{A13F6E37-C22B-4FD3-ADFE-9C53ECB44692}"/>
                </a:ext>
              </a:extLst>
            </p:cNvPr>
            <p:cNvSpPr>
              <a:spLocks/>
            </p:cNvSpPr>
            <p:nvPr userDrawn="1"/>
          </p:nvSpPr>
          <p:spPr bwMode="auto">
            <a:xfrm>
              <a:off x="3451969"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1" name="Freeform 39">
              <a:extLst>
                <a:ext uri="{FF2B5EF4-FFF2-40B4-BE49-F238E27FC236}">
                  <a16:creationId xmlns:a16="http://schemas.microsoft.com/office/drawing/2014/main" id="{76256F1D-405A-49F9-8592-A899623F2DB0}"/>
                </a:ext>
              </a:extLst>
            </p:cNvPr>
            <p:cNvSpPr>
              <a:spLocks/>
            </p:cNvSpPr>
            <p:nvPr userDrawn="1"/>
          </p:nvSpPr>
          <p:spPr bwMode="auto">
            <a:xfrm>
              <a:off x="3530436"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2" name="Freeform 40">
              <a:extLst>
                <a:ext uri="{FF2B5EF4-FFF2-40B4-BE49-F238E27FC236}">
                  <a16:creationId xmlns:a16="http://schemas.microsoft.com/office/drawing/2014/main" id="{2F9CAE14-DB05-4B70-867F-3F6164BDB74F}"/>
                </a:ext>
              </a:extLst>
            </p:cNvPr>
            <p:cNvSpPr>
              <a:spLocks noEditPoints="1"/>
            </p:cNvSpPr>
            <p:nvPr userDrawn="1"/>
          </p:nvSpPr>
          <p:spPr bwMode="auto">
            <a:xfrm>
              <a:off x="362808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3" name="Freeform 41">
              <a:extLst>
                <a:ext uri="{FF2B5EF4-FFF2-40B4-BE49-F238E27FC236}">
                  <a16:creationId xmlns:a16="http://schemas.microsoft.com/office/drawing/2014/main" id="{30C7B10F-7027-41F9-BEE2-F1575CB690D6}"/>
                </a:ext>
              </a:extLst>
            </p:cNvPr>
            <p:cNvSpPr>
              <a:spLocks noEditPoints="1"/>
            </p:cNvSpPr>
            <p:nvPr userDrawn="1"/>
          </p:nvSpPr>
          <p:spPr bwMode="auto">
            <a:xfrm>
              <a:off x="3772813" y="6212575"/>
              <a:ext cx="81955" cy="101135"/>
            </a:xfrm>
            <a:custGeom>
              <a:avLst/>
              <a:gdLst>
                <a:gd name="T0" fmla="*/ 24 w 32"/>
                <a:gd name="T1" fmla="*/ 39 h 40"/>
                <a:gd name="T2" fmla="*/ 24 w 32"/>
                <a:gd name="T3" fmla="*/ 35 h 40"/>
                <a:gd name="T4" fmla="*/ 22 w 32"/>
                <a:gd name="T5" fmla="*/ 37 h 40"/>
                <a:gd name="T6" fmla="*/ 20 w 32"/>
                <a:gd name="T7" fmla="*/ 38 h 40"/>
                <a:gd name="T8" fmla="*/ 17 w 32"/>
                <a:gd name="T9" fmla="*/ 39 h 40"/>
                <a:gd name="T10" fmla="*/ 14 w 32"/>
                <a:gd name="T11" fmla="*/ 40 h 40"/>
                <a:gd name="T12" fmla="*/ 9 w 32"/>
                <a:gd name="T13" fmla="*/ 39 h 40"/>
                <a:gd name="T14" fmla="*/ 5 w 32"/>
                <a:gd name="T15" fmla="*/ 37 h 40"/>
                <a:gd name="T16" fmla="*/ 2 w 32"/>
                <a:gd name="T17" fmla="*/ 33 h 40"/>
                <a:gd name="T18" fmla="*/ 0 w 32"/>
                <a:gd name="T19" fmla="*/ 27 h 40"/>
                <a:gd name="T20" fmla="*/ 2 w 32"/>
                <a:gd name="T21" fmla="*/ 21 h 40"/>
                <a:gd name="T22" fmla="*/ 5 w 32"/>
                <a:gd name="T23" fmla="*/ 17 h 40"/>
                <a:gd name="T24" fmla="*/ 10 w 32"/>
                <a:gd name="T25" fmla="*/ 15 h 40"/>
                <a:gd name="T26" fmla="*/ 16 w 32"/>
                <a:gd name="T27" fmla="*/ 14 h 40"/>
                <a:gd name="T28" fmla="*/ 21 w 32"/>
                <a:gd name="T29" fmla="*/ 15 h 40"/>
                <a:gd name="T30" fmla="*/ 24 w 32"/>
                <a:gd name="T31" fmla="*/ 16 h 40"/>
                <a:gd name="T32" fmla="*/ 24 w 32"/>
                <a:gd name="T33" fmla="*/ 13 h 40"/>
                <a:gd name="T34" fmla="*/ 22 w 32"/>
                <a:gd name="T35" fmla="*/ 8 h 40"/>
                <a:gd name="T36" fmla="*/ 17 w 32"/>
                <a:gd name="T37" fmla="*/ 6 h 40"/>
                <a:gd name="T38" fmla="*/ 12 w 32"/>
                <a:gd name="T39" fmla="*/ 7 h 40"/>
                <a:gd name="T40" fmla="*/ 7 w 32"/>
                <a:gd name="T41" fmla="*/ 9 h 40"/>
                <a:gd name="T42" fmla="*/ 4 w 32"/>
                <a:gd name="T43" fmla="*/ 3 h 40"/>
                <a:gd name="T44" fmla="*/ 10 w 32"/>
                <a:gd name="T45" fmla="*/ 0 h 40"/>
                <a:gd name="T46" fmla="*/ 17 w 32"/>
                <a:gd name="T47" fmla="*/ 0 h 40"/>
                <a:gd name="T48" fmla="*/ 23 w 32"/>
                <a:gd name="T49" fmla="*/ 0 h 40"/>
                <a:gd name="T50" fmla="*/ 28 w 32"/>
                <a:gd name="T51" fmla="*/ 3 h 40"/>
                <a:gd name="T52" fmla="*/ 31 w 32"/>
                <a:gd name="T53" fmla="*/ 7 h 40"/>
                <a:gd name="T54" fmla="*/ 32 w 32"/>
                <a:gd name="T55" fmla="*/ 12 h 40"/>
                <a:gd name="T56" fmla="*/ 32 w 32"/>
                <a:gd name="T57" fmla="*/ 39 h 40"/>
                <a:gd name="T58" fmla="*/ 24 w 32"/>
                <a:gd name="T59" fmla="*/ 39 h 40"/>
                <a:gd name="T60" fmla="*/ 24 w 32"/>
                <a:gd name="T61" fmla="*/ 22 h 40"/>
                <a:gd name="T62" fmla="*/ 22 w 32"/>
                <a:gd name="T63" fmla="*/ 22 h 40"/>
                <a:gd name="T64" fmla="*/ 21 w 32"/>
                <a:gd name="T65" fmla="*/ 21 h 40"/>
                <a:gd name="T66" fmla="*/ 18 w 32"/>
                <a:gd name="T67" fmla="*/ 21 h 40"/>
                <a:gd name="T68" fmla="*/ 16 w 32"/>
                <a:gd name="T69" fmla="*/ 21 h 40"/>
                <a:gd name="T70" fmla="*/ 10 w 32"/>
                <a:gd name="T71" fmla="*/ 22 h 40"/>
                <a:gd name="T72" fmla="*/ 8 w 32"/>
                <a:gd name="T73" fmla="*/ 26 h 40"/>
                <a:gd name="T74" fmla="*/ 8 w 32"/>
                <a:gd name="T75" fmla="*/ 29 h 40"/>
                <a:gd name="T76" fmla="*/ 10 w 32"/>
                <a:gd name="T77" fmla="*/ 31 h 40"/>
                <a:gd name="T78" fmla="*/ 12 w 32"/>
                <a:gd name="T79" fmla="*/ 32 h 40"/>
                <a:gd name="T80" fmla="*/ 15 w 32"/>
                <a:gd name="T81" fmla="*/ 33 h 40"/>
                <a:gd name="T82" fmla="*/ 18 w 32"/>
                <a:gd name="T83" fmla="*/ 32 h 40"/>
                <a:gd name="T84" fmla="*/ 21 w 32"/>
                <a:gd name="T85" fmla="*/ 31 h 40"/>
                <a:gd name="T86" fmla="*/ 23 w 32"/>
                <a:gd name="T87" fmla="*/ 30 h 40"/>
                <a:gd name="T88" fmla="*/ 24 w 32"/>
                <a:gd name="T89" fmla="*/ 28 h 40"/>
                <a:gd name="T90" fmla="*/ 24 w 32"/>
                <a:gd name="T9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40">
                  <a:moveTo>
                    <a:pt x="24" y="39"/>
                  </a:moveTo>
                  <a:cubicBezTo>
                    <a:pt x="24" y="35"/>
                    <a:pt x="24" y="35"/>
                    <a:pt x="24" y="35"/>
                  </a:cubicBezTo>
                  <a:cubicBezTo>
                    <a:pt x="23" y="36"/>
                    <a:pt x="23" y="37"/>
                    <a:pt x="22" y="37"/>
                  </a:cubicBezTo>
                  <a:cubicBezTo>
                    <a:pt x="21" y="37"/>
                    <a:pt x="21" y="38"/>
                    <a:pt x="20" y="38"/>
                  </a:cubicBezTo>
                  <a:cubicBezTo>
                    <a:pt x="19" y="39"/>
                    <a:pt x="18" y="39"/>
                    <a:pt x="17" y="39"/>
                  </a:cubicBezTo>
                  <a:cubicBezTo>
                    <a:pt x="16" y="39"/>
                    <a:pt x="15" y="40"/>
                    <a:pt x="14" y="40"/>
                  </a:cubicBezTo>
                  <a:cubicBezTo>
                    <a:pt x="12" y="40"/>
                    <a:pt x="11" y="39"/>
                    <a:pt x="9" y="39"/>
                  </a:cubicBezTo>
                  <a:cubicBezTo>
                    <a:pt x="7" y="38"/>
                    <a:pt x="6" y="38"/>
                    <a:pt x="5" y="37"/>
                  </a:cubicBezTo>
                  <a:cubicBezTo>
                    <a:pt x="3" y="36"/>
                    <a:pt x="2" y="34"/>
                    <a:pt x="2" y="33"/>
                  </a:cubicBezTo>
                  <a:cubicBezTo>
                    <a:pt x="1" y="31"/>
                    <a:pt x="0" y="29"/>
                    <a:pt x="0" y="27"/>
                  </a:cubicBezTo>
                  <a:cubicBezTo>
                    <a:pt x="0" y="24"/>
                    <a:pt x="1" y="23"/>
                    <a:pt x="2" y="21"/>
                  </a:cubicBezTo>
                  <a:cubicBezTo>
                    <a:pt x="2" y="20"/>
                    <a:pt x="3" y="18"/>
                    <a:pt x="5" y="17"/>
                  </a:cubicBezTo>
                  <a:cubicBezTo>
                    <a:pt x="6" y="16"/>
                    <a:pt x="8" y="15"/>
                    <a:pt x="10" y="15"/>
                  </a:cubicBezTo>
                  <a:cubicBezTo>
                    <a:pt x="12" y="14"/>
                    <a:pt x="14" y="14"/>
                    <a:pt x="16" y="14"/>
                  </a:cubicBezTo>
                  <a:cubicBezTo>
                    <a:pt x="18" y="14"/>
                    <a:pt x="19" y="14"/>
                    <a:pt x="21" y="15"/>
                  </a:cubicBezTo>
                  <a:cubicBezTo>
                    <a:pt x="22" y="15"/>
                    <a:pt x="23" y="15"/>
                    <a:pt x="24" y="16"/>
                  </a:cubicBezTo>
                  <a:cubicBezTo>
                    <a:pt x="24" y="13"/>
                    <a:pt x="24" y="13"/>
                    <a:pt x="24" y="13"/>
                  </a:cubicBezTo>
                  <a:cubicBezTo>
                    <a:pt x="24" y="11"/>
                    <a:pt x="24" y="9"/>
                    <a:pt x="22" y="8"/>
                  </a:cubicBezTo>
                  <a:cubicBezTo>
                    <a:pt x="21" y="7"/>
                    <a:pt x="19" y="6"/>
                    <a:pt x="17" y="6"/>
                  </a:cubicBezTo>
                  <a:cubicBezTo>
                    <a:pt x="15" y="6"/>
                    <a:pt x="13" y="6"/>
                    <a:pt x="12" y="7"/>
                  </a:cubicBezTo>
                  <a:cubicBezTo>
                    <a:pt x="10" y="7"/>
                    <a:pt x="9" y="8"/>
                    <a:pt x="7" y="9"/>
                  </a:cubicBezTo>
                  <a:cubicBezTo>
                    <a:pt x="4" y="3"/>
                    <a:pt x="4" y="3"/>
                    <a:pt x="4" y="3"/>
                  </a:cubicBezTo>
                  <a:cubicBezTo>
                    <a:pt x="6" y="2"/>
                    <a:pt x="8" y="1"/>
                    <a:pt x="10" y="0"/>
                  </a:cubicBezTo>
                  <a:cubicBezTo>
                    <a:pt x="12" y="0"/>
                    <a:pt x="15" y="0"/>
                    <a:pt x="17" y="0"/>
                  </a:cubicBezTo>
                  <a:cubicBezTo>
                    <a:pt x="19" y="0"/>
                    <a:pt x="21" y="0"/>
                    <a:pt x="23" y="0"/>
                  </a:cubicBezTo>
                  <a:cubicBezTo>
                    <a:pt x="25" y="1"/>
                    <a:pt x="26" y="2"/>
                    <a:pt x="28" y="3"/>
                  </a:cubicBezTo>
                  <a:cubicBezTo>
                    <a:pt x="29" y="4"/>
                    <a:pt x="30" y="5"/>
                    <a:pt x="31" y="7"/>
                  </a:cubicBezTo>
                  <a:cubicBezTo>
                    <a:pt x="31" y="8"/>
                    <a:pt x="32" y="10"/>
                    <a:pt x="32" y="12"/>
                  </a:cubicBezTo>
                  <a:cubicBezTo>
                    <a:pt x="32" y="39"/>
                    <a:pt x="32" y="39"/>
                    <a:pt x="32" y="39"/>
                  </a:cubicBezTo>
                  <a:lnTo>
                    <a:pt x="24" y="39"/>
                  </a:lnTo>
                  <a:close/>
                  <a:moveTo>
                    <a:pt x="24" y="22"/>
                  </a:moveTo>
                  <a:cubicBezTo>
                    <a:pt x="24" y="22"/>
                    <a:pt x="23" y="22"/>
                    <a:pt x="22" y="22"/>
                  </a:cubicBezTo>
                  <a:cubicBezTo>
                    <a:pt x="22" y="21"/>
                    <a:pt x="21" y="21"/>
                    <a:pt x="21" y="21"/>
                  </a:cubicBezTo>
                  <a:cubicBezTo>
                    <a:pt x="20" y="21"/>
                    <a:pt x="19" y="21"/>
                    <a:pt x="18" y="21"/>
                  </a:cubicBezTo>
                  <a:cubicBezTo>
                    <a:pt x="17" y="21"/>
                    <a:pt x="17" y="21"/>
                    <a:pt x="16" y="21"/>
                  </a:cubicBezTo>
                  <a:cubicBezTo>
                    <a:pt x="13" y="21"/>
                    <a:pt x="11" y="21"/>
                    <a:pt x="10" y="22"/>
                  </a:cubicBezTo>
                  <a:cubicBezTo>
                    <a:pt x="8" y="23"/>
                    <a:pt x="8" y="25"/>
                    <a:pt x="8" y="26"/>
                  </a:cubicBezTo>
                  <a:cubicBezTo>
                    <a:pt x="8" y="28"/>
                    <a:pt x="8" y="29"/>
                    <a:pt x="8" y="29"/>
                  </a:cubicBezTo>
                  <a:cubicBezTo>
                    <a:pt x="9" y="30"/>
                    <a:pt x="9" y="31"/>
                    <a:pt x="10" y="31"/>
                  </a:cubicBezTo>
                  <a:cubicBezTo>
                    <a:pt x="10" y="32"/>
                    <a:pt x="11" y="32"/>
                    <a:pt x="12" y="32"/>
                  </a:cubicBezTo>
                  <a:cubicBezTo>
                    <a:pt x="13" y="33"/>
                    <a:pt x="14" y="33"/>
                    <a:pt x="15" y="33"/>
                  </a:cubicBezTo>
                  <a:cubicBezTo>
                    <a:pt x="16" y="33"/>
                    <a:pt x="17" y="33"/>
                    <a:pt x="18" y="32"/>
                  </a:cubicBezTo>
                  <a:cubicBezTo>
                    <a:pt x="19" y="32"/>
                    <a:pt x="20" y="32"/>
                    <a:pt x="21" y="31"/>
                  </a:cubicBezTo>
                  <a:cubicBezTo>
                    <a:pt x="21" y="31"/>
                    <a:pt x="22" y="30"/>
                    <a:pt x="23" y="30"/>
                  </a:cubicBezTo>
                  <a:cubicBezTo>
                    <a:pt x="23" y="29"/>
                    <a:pt x="24" y="28"/>
                    <a:pt x="24" y="28"/>
                  </a:cubicBezTo>
                  <a:lnTo>
                    <a:pt x="24"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4" name="Freeform 42">
              <a:extLst>
                <a:ext uri="{FF2B5EF4-FFF2-40B4-BE49-F238E27FC236}">
                  <a16:creationId xmlns:a16="http://schemas.microsoft.com/office/drawing/2014/main" id="{16B384B2-A2D9-4CB4-AF87-AF1004852B5B}"/>
                </a:ext>
              </a:extLst>
            </p:cNvPr>
            <p:cNvSpPr>
              <a:spLocks/>
            </p:cNvSpPr>
            <p:nvPr userDrawn="1"/>
          </p:nvSpPr>
          <p:spPr bwMode="auto">
            <a:xfrm>
              <a:off x="3877436" y="6212575"/>
              <a:ext cx="78468" cy="99391"/>
            </a:xfrm>
            <a:custGeom>
              <a:avLst/>
              <a:gdLst>
                <a:gd name="T0" fmla="*/ 23 w 31"/>
                <a:gd name="T1" fmla="*/ 39 h 39"/>
                <a:gd name="T2" fmla="*/ 23 w 31"/>
                <a:gd name="T3" fmla="*/ 17 h 39"/>
                <a:gd name="T4" fmla="*/ 22 w 31"/>
                <a:gd name="T5" fmla="*/ 9 h 39"/>
                <a:gd name="T6" fmla="*/ 15 w 31"/>
                <a:gd name="T7" fmla="*/ 7 h 39"/>
                <a:gd name="T8" fmla="*/ 12 w 31"/>
                <a:gd name="T9" fmla="*/ 7 h 39"/>
                <a:gd name="T10" fmla="*/ 10 w 31"/>
                <a:gd name="T11" fmla="*/ 9 h 39"/>
                <a:gd name="T12" fmla="*/ 8 w 31"/>
                <a:gd name="T13" fmla="*/ 12 h 39"/>
                <a:gd name="T14" fmla="*/ 8 w 31"/>
                <a:gd name="T15" fmla="*/ 16 h 39"/>
                <a:gd name="T16" fmla="*/ 8 w 31"/>
                <a:gd name="T17" fmla="*/ 39 h 39"/>
                <a:gd name="T18" fmla="*/ 0 w 31"/>
                <a:gd name="T19" fmla="*/ 39 h 39"/>
                <a:gd name="T20" fmla="*/ 0 w 31"/>
                <a:gd name="T21" fmla="*/ 0 h 39"/>
                <a:gd name="T22" fmla="*/ 8 w 31"/>
                <a:gd name="T23" fmla="*/ 0 h 39"/>
                <a:gd name="T24" fmla="*/ 8 w 31"/>
                <a:gd name="T25" fmla="*/ 4 h 39"/>
                <a:gd name="T26" fmla="*/ 9 w 31"/>
                <a:gd name="T27" fmla="*/ 2 h 39"/>
                <a:gd name="T28" fmla="*/ 12 w 31"/>
                <a:gd name="T29" fmla="*/ 1 h 39"/>
                <a:gd name="T30" fmla="*/ 14 w 31"/>
                <a:gd name="T31" fmla="*/ 0 h 39"/>
                <a:gd name="T32" fmla="*/ 17 w 31"/>
                <a:gd name="T33" fmla="*/ 0 h 39"/>
                <a:gd name="T34" fmla="*/ 23 w 31"/>
                <a:gd name="T35" fmla="*/ 1 h 39"/>
                <a:gd name="T36" fmla="*/ 28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2" y="9"/>
                  </a:cubicBezTo>
                  <a:cubicBezTo>
                    <a:pt x="20" y="7"/>
                    <a:pt x="18" y="7"/>
                    <a:pt x="15" y="7"/>
                  </a:cubicBezTo>
                  <a:cubicBezTo>
                    <a:pt x="14" y="7"/>
                    <a:pt x="13" y="7"/>
                    <a:pt x="12" y="7"/>
                  </a:cubicBezTo>
                  <a:cubicBezTo>
                    <a:pt x="11" y="8"/>
                    <a:pt x="10" y="8"/>
                    <a:pt x="10" y="9"/>
                  </a:cubicBezTo>
                  <a:cubicBezTo>
                    <a:pt x="9" y="10"/>
                    <a:pt x="8" y="11"/>
                    <a:pt x="8" y="12"/>
                  </a:cubicBezTo>
                  <a:cubicBezTo>
                    <a:pt x="8" y="14"/>
                    <a:pt x="8" y="15"/>
                    <a:pt x="8" y="16"/>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2" y="1"/>
                  </a:cubicBezTo>
                  <a:cubicBezTo>
                    <a:pt x="12" y="0"/>
                    <a:pt x="13" y="0"/>
                    <a:pt x="14" y="0"/>
                  </a:cubicBezTo>
                  <a:cubicBezTo>
                    <a:pt x="15" y="0"/>
                    <a:pt x="16" y="0"/>
                    <a:pt x="17" y="0"/>
                  </a:cubicBezTo>
                  <a:cubicBezTo>
                    <a:pt x="20" y="0"/>
                    <a:pt x="22" y="0"/>
                    <a:pt x="23" y="1"/>
                  </a:cubicBezTo>
                  <a:cubicBezTo>
                    <a:pt x="25" y="1"/>
                    <a:pt x="26" y="2"/>
                    <a:pt x="28" y="4"/>
                  </a:cubicBezTo>
                  <a:cubicBezTo>
                    <a:pt x="29" y="5"/>
                    <a:pt x="29" y="7"/>
                    <a:pt x="30" y="9"/>
                  </a:cubicBezTo>
                  <a:cubicBezTo>
                    <a:pt x="31"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5" name="Freeform 43">
              <a:extLst>
                <a:ext uri="{FF2B5EF4-FFF2-40B4-BE49-F238E27FC236}">
                  <a16:creationId xmlns:a16="http://schemas.microsoft.com/office/drawing/2014/main" id="{DC309D60-84B9-4652-BEF1-F71EFAD3A402}"/>
                </a:ext>
              </a:extLst>
            </p:cNvPr>
            <p:cNvSpPr>
              <a:spLocks/>
            </p:cNvSpPr>
            <p:nvPr userDrawn="1"/>
          </p:nvSpPr>
          <p:spPr bwMode="auto">
            <a:xfrm>
              <a:off x="3975084"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0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3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6 w 29"/>
                <a:gd name="T55" fmla="*/ 24 h 40"/>
                <a:gd name="T56" fmla="*/ 13 w 29"/>
                <a:gd name="T57" fmla="*/ 22 h 40"/>
                <a:gd name="T58" fmla="*/ 7 w 29"/>
                <a:gd name="T59" fmla="*/ 20 h 40"/>
                <a:gd name="T60" fmla="*/ 4 w 29"/>
                <a:gd name="T61" fmla="*/ 17 h 40"/>
                <a:gd name="T62" fmla="*/ 2 w 29"/>
                <a:gd name="T63" fmla="*/ 14 h 40"/>
                <a:gd name="T64" fmla="*/ 1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2" y="6"/>
                    <a:pt x="11" y="7"/>
                    <a:pt x="10" y="7"/>
                  </a:cubicBezTo>
                  <a:cubicBezTo>
                    <a:pt x="9" y="8"/>
                    <a:pt x="9" y="9"/>
                    <a:pt x="9" y="10"/>
                  </a:cubicBezTo>
                  <a:cubicBezTo>
                    <a:pt x="9" y="10"/>
                    <a:pt x="9" y="11"/>
                    <a:pt x="9" y="11"/>
                  </a:cubicBezTo>
                  <a:cubicBezTo>
                    <a:pt x="10" y="12"/>
                    <a:pt x="10" y="12"/>
                    <a:pt x="10"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3" y="29"/>
                    <a:pt x="3" y="29"/>
                    <a:pt x="3"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1" y="27"/>
                    <a:pt x="21" y="27"/>
                  </a:cubicBezTo>
                  <a:cubicBezTo>
                    <a:pt x="21" y="26"/>
                    <a:pt x="20" y="25"/>
                    <a:pt x="19" y="25"/>
                  </a:cubicBezTo>
                  <a:cubicBezTo>
                    <a:pt x="18" y="25"/>
                    <a:pt x="18" y="24"/>
                    <a:pt x="16" y="24"/>
                  </a:cubicBezTo>
                  <a:cubicBezTo>
                    <a:pt x="15" y="23"/>
                    <a:pt x="14" y="23"/>
                    <a:pt x="13" y="22"/>
                  </a:cubicBezTo>
                  <a:cubicBezTo>
                    <a:pt x="11" y="21"/>
                    <a:pt x="9" y="20"/>
                    <a:pt x="7" y="20"/>
                  </a:cubicBezTo>
                  <a:cubicBezTo>
                    <a:pt x="6" y="19"/>
                    <a:pt x="5" y="18"/>
                    <a:pt x="4" y="17"/>
                  </a:cubicBezTo>
                  <a:cubicBezTo>
                    <a:pt x="3" y="16"/>
                    <a:pt x="2" y="15"/>
                    <a:pt x="2" y="14"/>
                  </a:cubicBezTo>
                  <a:cubicBezTo>
                    <a:pt x="2" y="13"/>
                    <a:pt x="1" y="12"/>
                    <a:pt x="1" y="10"/>
                  </a:cubicBezTo>
                  <a:cubicBezTo>
                    <a:pt x="1"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6" name="Freeform 44">
              <a:extLst>
                <a:ext uri="{FF2B5EF4-FFF2-40B4-BE49-F238E27FC236}">
                  <a16:creationId xmlns:a16="http://schemas.microsoft.com/office/drawing/2014/main" id="{A4440044-5486-483F-B652-7EE3849461B3}"/>
                </a:ext>
              </a:extLst>
            </p:cNvPr>
            <p:cNvSpPr>
              <a:spLocks/>
            </p:cNvSpPr>
            <p:nvPr userDrawn="1"/>
          </p:nvSpPr>
          <p:spPr bwMode="auto">
            <a:xfrm>
              <a:off x="4058782" y="6212575"/>
              <a:ext cx="122060" cy="99391"/>
            </a:xfrm>
            <a:custGeom>
              <a:avLst/>
              <a:gdLst>
                <a:gd name="T0" fmla="*/ 55 w 70"/>
                <a:gd name="T1" fmla="*/ 57 h 57"/>
                <a:gd name="T2" fmla="*/ 45 w 70"/>
                <a:gd name="T3" fmla="*/ 57 h 57"/>
                <a:gd name="T4" fmla="*/ 35 w 70"/>
                <a:gd name="T5" fmla="*/ 17 h 57"/>
                <a:gd name="T6" fmla="*/ 25 w 70"/>
                <a:gd name="T7" fmla="*/ 57 h 57"/>
                <a:gd name="T8" fmla="*/ 14 w 70"/>
                <a:gd name="T9" fmla="*/ 57 h 57"/>
                <a:gd name="T10" fmla="*/ 0 w 70"/>
                <a:gd name="T11" fmla="*/ 0 h 57"/>
                <a:gd name="T12" fmla="*/ 10 w 70"/>
                <a:gd name="T13" fmla="*/ 0 h 57"/>
                <a:gd name="T14" fmla="*/ 20 w 70"/>
                <a:gd name="T15" fmla="*/ 39 h 57"/>
                <a:gd name="T16" fmla="*/ 30 w 70"/>
                <a:gd name="T17" fmla="*/ 0 h 57"/>
                <a:gd name="T18" fmla="*/ 39 w 70"/>
                <a:gd name="T19" fmla="*/ 0 h 57"/>
                <a:gd name="T20" fmla="*/ 49 w 70"/>
                <a:gd name="T21" fmla="*/ 39 h 57"/>
                <a:gd name="T22" fmla="*/ 60 w 70"/>
                <a:gd name="T23" fmla="*/ 0 h 57"/>
                <a:gd name="T24" fmla="*/ 70 w 70"/>
                <a:gd name="T25" fmla="*/ 0 h 57"/>
                <a:gd name="T26" fmla="*/ 55 w 70"/>
                <a:gd name="T2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7">
                  <a:moveTo>
                    <a:pt x="55" y="57"/>
                  </a:moveTo>
                  <a:lnTo>
                    <a:pt x="45" y="57"/>
                  </a:lnTo>
                  <a:lnTo>
                    <a:pt x="35" y="17"/>
                  </a:lnTo>
                  <a:lnTo>
                    <a:pt x="25" y="57"/>
                  </a:lnTo>
                  <a:lnTo>
                    <a:pt x="14" y="57"/>
                  </a:lnTo>
                  <a:lnTo>
                    <a:pt x="0" y="0"/>
                  </a:lnTo>
                  <a:lnTo>
                    <a:pt x="10" y="0"/>
                  </a:lnTo>
                  <a:lnTo>
                    <a:pt x="20" y="39"/>
                  </a:lnTo>
                  <a:lnTo>
                    <a:pt x="30" y="0"/>
                  </a:lnTo>
                  <a:lnTo>
                    <a:pt x="39" y="0"/>
                  </a:lnTo>
                  <a:lnTo>
                    <a:pt x="49" y="39"/>
                  </a:lnTo>
                  <a:lnTo>
                    <a:pt x="60" y="0"/>
                  </a:lnTo>
                  <a:lnTo>
                    <a:pt x="70" y="0"/>
                  </a:lnTo>
                  <a:lnTo>
                    <a:pt x="55" y="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7" name="Freeform 45">
              <a:extLst>
                <a:ext uri="{FF2B5EF4-FFF2-40B4-BE49-F238E27FC236}">
                  <a16:creationId xmlns:a16="http://schemas.microsoft.com/office/drawing/2014/main" id="{446771E9-EA09-4256-8955-FE392C07AFC4}"/>
                </a:ext>
              </a:extLst>
            </p:cNvPr>
            <p:cNvSpPr>
              <a:spLocks noEditPoints="1"/>
            </p:cNvSpPr>
            <p:nvPr userDrawn="1"/>
          </p:nvSpPr>
          <p:spPr bwMode="auto">
            <a:xfrm>
              <a:off x="419130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8" name="Freeform 46">
              <a:extLst>
                <a:ext uri="{FF2B5EF4-FFF2-40B4-BE49-F238E27FC236}">
                  <a16:creationId xmlns:a16="http://schemas.microsoft.com/office/drawing/2014/main" id="{FE985025-CAA5-44F2-9174-87CD1D8BA182}"/>
                </a:ext>
              </a:extLst>
            </p:cNvPr>
            <p:cNvSpPr>
              <a:spLocks/>
            </p:cNvSpPr>
            <p:nvPr userDrawn="1"/>
          </p:nvSpPr>
          <p:spPr bwMode="auto">
            <a:xfrm>
              <a:off x="4295927" y="6212575"/>
              <a:ext cx="57543" cy="99391"/>
            </a:xfrm>
            <a:custGeom>
              <a:avLst/>
              <a:gdLst>
                <a:gd name="T0" fmla="*/ 21 w 23"/>
                <a:gd name="T1" fmla="*/ 8 h 39"/>
                <a:gd name="T2" fmla="*/ 18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6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8" y="7"/>
                  </a:cubicBezTo>
                  <a:cubicBezTo>
                    <a:pt x="17" y="7"/>
                    <a:pt x="16"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0" y="1"/>
                    <a:pt x="11" y="1"/>
                  </a:cubicBezTo>
                  <a:cubicBezTo>
                    <a:pt x="12" y="0"/>
                    <a:pt x="13" y="0"/>
                    <a:pt x="14" y="0"/>
                  </a:cubicBezTo>
                  <a:cubicBezTo>
                    <a:pt x="14" y="0"/>
                    <a:pt x="15" y="0"/>
                    <a:pt x="16"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9" name="Freeform 47">
              <a:extLst>
                <a:ext uri="{FF2B5EF4-FFF2-40B4-BE49-F238E27FC236}">
                  <a16:creationId xmlns:a16="http://schemas.microsoft.com/office/drawing/2014/main" id="{1105FBBE-AD06-4F22-94D8-E2E98185FAA9}"/>
                </a:ext>
              </a:extLst>
            </p:cNvPr>
            <p:cNvSpPr>
              <a:spLocks/>
            </p:cNvSpPr>
            <p:nvPr userDrawn="1"/>
          </p:nvSpPr>
          <p:spPr bwMode="auto">
            <a:xfrm>
              <a:off x="4346494" y="6284068"/>
              <a:ext cx="29644"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3 w 12"/>
                <a:gd name="T11" fmla="*/ 11 h 12"/>
                <a:gd name="T12" fmla="*/ 2 w 12"/>
                <a:gd name="T13" fmla="*/ 10 h 12"/>
                <a:gd name="T14" fmla="*/ 0 w 12"/>
                <a:gd name="T15" fmla="*/ 8 h 12"/>
                <a:gd name="T16" fmla="*/ 0 w 12"/>
                <a:gd name="T17" fmla="*/ 6 h 12"/>
                <a:gd name="T18" fmla="*/ 0 w 12"/>
                <a:gd name="T19" fmla="*/ 4 h 12"/>
                <a:gd name="T20" fmla="*/ 2 w 12"/>
                <a:gd name="T21" fmla="*/ 2 h 12"/>
                <a:gd name="T22" fmla="*/ 3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3" y="11"/>
                  </a:cubicBezTo>
                  <a:cubicBezTo>
                    <a:pt x="3" y="11"/>
                    <a:pt x="2" y="10"/>
                    <a:pt x="2" y="10"/>
                  </a:cubicBezTo>
                  <a:cubicBezTo>
                    <a:pt x="1" y="9"/>
                    <a:pt x="1" y="9"/>
                    <a:pt x="0" y="8"/>
                  </a:cubicBezTo>
                  <a:cubicBezTo>
                    <a:pt x="0" y="7"/>
                    <a:pt x="0" y="7"/>
                    <a:pt x="0" y="6"/>
                  </a:cubicBezTo>
                  <a:cubicBezTo>
                    <a:pt x="0" y="5"/>
                    <a:pt x="0" y="4"/>
                    <a:pt x="0" y="4"/>
                  </a:cubicBezTo>
                  <a:cubicBezTo>
                    <a:pt x="1" y="3"/>
                    <a:pt x="1" y="2"/>
                    <a:pt x="2" y="2"/>
                  </a:cubicBezTo>
                  <a:cubicBezTo>
                    <a:pt x="2" y="1"/>
                    <a:pt x="3" y="1"/>
                    <a:pt x="3"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0" name="Freeform 48">
              <a:extLst>
                <a:ext uri="{FF2B5EF4-FFF2-40B4-BE49-F238E27FC236}">
                  <a16:creationId xmlns:a16="http://schemas.microsoft.com/office/drawing/2014/main" id="{8141824A-6AD4-4B53-B837-71461DD538CC}"/>
                </a:ext>
              </a:extLst>
            </p:cNvPr>
            <p:cNvSpPr>
              <a:spLocks/>
            </p:cNvSpPr>
            <p:nvPr userDrawn="1"/>
          </p:nvSpPr>
          <p:spPr bwMode="auto">
            <a:xfrm>
              <a:off x="498115" y="6388691"/>
              <a:ext cx="94161" cy="130778"/>
            </a:xfrm>
            <a:custGeom>
              <a:avLst/>
              <a:gdLst>
                <a:gd name="T0" fmla="*/ 32 w 54"/>
                <a:gd name="T1" fmla="*/ 12 h 75"/>
                <a:gd name="T2" fmla="*/ 32 w 54"/>
                <a:gd name="T3" fmla="*/ 75 h 75"/>
                <a:gd name="T4" fmla="*/ 22 w 54"/>
                <a:gd name="T5" fmla="*/ 75 h 75"/>
                <a:gd name="T6" fmla="*/ 22 w 54"/>
                <a:gd name="T7" fmla="*/ 12 h 75"/>
                <a:gd name="T8" fmla="*/ 0 w 54"/>
                <a:gd name="T9" fmla="*/ 12 h 75"/>
                <a:gd name="T10" fmla="*/ 0 w 54"/>
                <a:gd name="T11" fmla="*/ 0 h 75"/>
                <a:gd name="T12" fmla="*/ 54 w 54"/>
                <a:gd name="T13" fmla="*/ 0 h 75"/>
                <a:gd name="T14" fmla="*/ 54 w 54"/>
                <a:gd name="T15" fmla="*/ 12 h 75"/>
                <a:gd name="T16" fmla="*/ 32 w 54"/>
                <a:gd name="T17"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2"/>
                  </a:moveTo>
                  <a:lnTo>
                    <a:pt x="32" y="75"/>
                  </a:lnTo>
                  <a:lnTo>
                    <a:pt x="22" y="75"/>
                  </a:lnTo>
                  <a:lnTo>
                    <a:pt x="22" y="12"/>
                  </a:lnTo>
                  <a:lnTo>
                    <a:pt x="0" y="12"/>
                  </a:lnTo>
                  <a:lnTo>
                    <a:pt x="0" y="0"/>
                  </a:lnTo>
                  <a:lnTo>
                    <a:pt x="54" y="0"/>
                  </a:lnTo>
                  <a:lnTo>
                    <a:pt x="54" y="12"/>
                  </a:lnTo>
                  <a:lnTo>
                    <a:pt x="32"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1" name="Freeform 49">
              <a:extLst>
                <a:ext uri="{FF2B5EF4-FFF2-40B4-BE49-F238E27FC236}">
                  <a16:creationId xmlns:a16="http://schemas.microsoft.com/office/drawing/2014/main" id="{1CEF1D95-CD6C-417A-9539-CB4DBAA5E07D}"/>
                </a:ext>
              </a:extLst>
            </p:cNvPr>
            <p:cNvSpPr>
              <a:spLocks/>
            </p:cNvSpPr>
            <p:nvPr userDrawn="1"/>
          </p:nvSpPr>
          <p:spPr bwMode="auto">
            <a:xfrm>
              <a:off x="609713" y="6383459"/>
              <a:ext cx="78468"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9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1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2" y="25"/>
                    <a:pt x="21" y="24"/>
                  </a:cubicBezTo>
                  <a:cubicBezTo>
                    <a:pt x="20" y="22"/>
                    <a:pt x="18" y="21"/>
                    <a:pt x="15" y="21"/>
                  </a:cubicBezTo>
                  <a:cubicBezTo>
                    <a:pt x="14" y="21"/>
                    <a:pt x="13" y="21"/>
                    <a:pt x="12" y="22"/>
                  </a:cubicBezTo>
                  <a:cubicBezTo>
                    <a:pt x="11" y="22"/>
                    <a:pt x="10" y="23"/>
                    <a:pt x="9" y="24"/>
                  </a:cubicBezTo>
                  <a:cubicBezTo>
                    <a:pt x="9" y="24"/>
                    <a:pt x="8" y="25"/>
                    <a:pt x="8" y="27"/>
                  </a:cubicBezTo>
                  <a:cubicBezTo>
                    <a:pt x="7"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8" y="17"/>
                    <a:pt x="9" y="17"/>
                  </a:cubicBezTo>
                  <a:cubicBezTo>
                    <a:pt x="10" y="16"/>
                    <a:pt x="10" y="16"/>
                    <a:pt x="11" y="15"/>
                  </a:cubicBezTo>
                  <a:cubicBezTo>
                    <a:pt x="12" y="15"/>
                    <a:pt x="13" y="15"/>
                    <a:pt x="14" y="14"/>
                  </a:cubicBezTo>
                  <a:cubicBezTo>
                    <a:pt x="15" y="14"/>
                    <a:pt x="16" y="14"/>
                    <a:pt x="17" y="14"/>
                  </a:cubicBezTo>
                  <a:cubicBezTo>
                    <a:pt x="19" y="14"/>
                    <a:pt x="21" y="14"/>
                    <a:pt x="23" y="15"/>
                  </a:cubicBezTo>
                  <a:cubicBezTo>
                    <a:pt x="25" y="16"/>
                    <a:pt x="26" y="17"/>
                    <a:pt x="27" y="18"/>
                  </a:cubicBezTo>
                  <a:cubicBezTo>
                    <a:pt x="28" y="20"/>
                    <a:pt x="29" y="22"/>
                    <a:pt x="30" y="24"/>
                  </a:cubicBezTo>
                  <a:cubicBezTo>
                    <a:pt x="30"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2" name="Freeform 50">
              <a:extLst>
                <a:ext uri="{FF2B5EF4-FFF2-40B4-BE49-F238E27FC236}">
                  <a16:creationId xmlns:a16="http://schemas.microsoft.com/office/drawing/2014/main" id="{BF6CB5D3-9648-4D73-AB7C-5374814E5BA2}"/>
                </a:ext>
              </a:extLst>
            </p:cNvPr>
            <p:cNvSpPr>
              <a:spLocks noEditPoints="1"/>
            </p:cNvSpPr>
            <p:nvPr userDrawn="1"/>
          </p:nvSpPr>
          <p:spPr bwMode="auto">
            <a:xfrm>
              <a:off x="705618" y="6418333"/>
              <a:ext cx="85443" cy="102879"/>
            </a:xfrm>
            <a:custGeom>
              <a:avLst/>
              <a:gdLst>
                <a:gd name="T0" fmla="*/ 33 w 33"/>
                <a:gd name="T1" fmla="*/ 19 h 40"/>
                <a:gd name="T2" fmla="*/ 33 w 33"/>
                <a:gd name="T3" fmla="*/ 21 h 40"/>
                <a:gd name="T4" fmla="*/ 33 w 33"/>
                <a:gd name="T5" fmla="*/ 23 h 40"/>
                <a:gd name="T6" fmla="*/ 7 w 33"/>
                <a:gd name="T7" fmla="*/ 23 h 40"/>
                <a:gd name="T8" fmla="*/ 9 w 33"/>
                <a:gd name="T9" fmla="*/ 28 h 40"/>
                <a:gd name="T10" fmla="*/ 11 w 33"/>
                <a:gd name="T11" fmla="*/ 31 h 40"/>
                <a:gd name="T12" fmla="*/ 14 w 33"/>
                <a:gd name="T13" fmla="*/ 33 h 40"/>
                <a:gd name="T14" fmla="*/ 17 w 33"/>
                <a:gd name="T15" fmla="*/ 33 h 40"/>
                <a:gd name="T16" fmla="*/ 19 w 33"/>
                <a:gd name="T17" fmla="*/ 33 h 40"/>
                <a:gd name="T18" fmla="*/ 22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1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5 w 33"/>
                <a:gd name="T65" fmla="*/ 13 h 40"/>
                <a:gd name="T66" fmla="*/ 23 w 33"/>
                <a:gd name="T67" fmla="*/ 10 h 40"/>
                <a:gd name="T68" fmla="*/ 20 w 33"/>
                <a:gd name="T69" fmla="*/ 8 h 40"/>
                <a:gd name="T70" fmla="*/ 16 w 33"/>
                <a:gd name="T71" fmla="*/ 7 h 40"/>
                <a:gd name="T72" fmla="*/ 13 w 33"/>
                <a:gd name="T73" fmla="*/ 8 h 40"/>
                <a:gd name="T74" fmla="*/ 10 w 33"/>
                <a:gd name="T75" fmla="*/ 9 h 40"/>
                <a:gd name="T76" fmla="*/ 9 w 33"/>
                <a:gd name="T77" fmla="*/ 12 h 40"/>
                <a:gd name="T78" fmla="*/ 8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7" y="23"/>
                    <a:pt x="7" y="23"/>
                    <a:pt x="7" y="23"/>
                  </a:cubicBezTo>
                  <a:cubicBezTo>
                    <a:pt x="8" y="25"/>
                    <a:pt x="8" y="26"/>
                    <a:pt x="9" y="28"/>
                  </a:cubicBezTo>
                  <a:cubicBezTo>
                    <a:pt x="9" y="29"/>
                    <a:pt x="10" y="30"/>
                    <a:pt x="11" y="31"/>
                  </a:cubicBezTo>
                  <a:cubicBezTo>
                    <a:pt x="12" y="32"/>
                    <a:pt x="13" y="32"/>
                    <a:pt x="14" y="33"/>
                  </a:cubicBezTo>
                  <a:cubicBezTo>
                    <a:pt x="15" y="33"/>
                    <a:pt x="16" y="33"/>
                    <a:pt x="17" y="33"/>
                  </a:cubicBezTo>
                  <a:cubicBezTo>
                    <a:pt x="18" y="33"/>
                    <a:pt x="19" y="33"/>
                    <a:pt x="19" y="33"/>
                  </a:cubicBezTo>
                  <a:cubicBezTo>
                    <a:pt x="20" y="33"/>
                    <a:pt x="21" y="33"/>
                    <a:pt x="22" y="32"/>
                  </a:cubicBezTo>
                  <a:cubicBezTo>
                    <a:pt x="22" y="32"/>
                    <a:pt x="23" y="32"/>
                    <a:pt x="23" y="32"/>
                  </a:cubicBezTo>
                  <a:cubicBezTo>
                    <a:pt x="24" y="31"/>
                    <a:pt x="25"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20" y="40"/>
                    <a:pt x="18" y="40"/>
                    <a:pt x="17" y="40"/>
                  </a:cubicBezTo>
                  <a:cubicBezTo>
                    <a:pt x="15" y="40"/>
                    <a:pt x="13" y="40"/>
                    <a:pt x="12" y="39"/>
                  </a:cubicBezTo>
                  <a:cubicBezTo>
                    <a:pt x="11" y="39"/>
                    <a:pt x="9" y="38"/>
                    <a:pt x="8" y="38"/>
                  </a:cubicBezTo>
                  <a:cubicBezTo>
                    <a:pt x="7" y="37"/>
                    <a:pt x="6" y="36"/>
                    <a:pt x="5" y="35"/>
                  </a:cubicBezTo>
                  <a:cubicBezTo>
                    <a:pt x="4" y="34"/>
                    <a:pt x="3" y="33"/>
                    <a:pt x="3" y="31"/>
                  </a:cubicBezTo>
                  <a:cubicBezTo>
                    <a:pt x="2" y="30"/>
                    <a:pt x="1" y="28"/>
                    <a:pt x="1" y="26"/>
                  </a:cubicBezTo>
                  <a:cubicBezTo>
                    <a:pt x="0" y="24"/>
                    <a:pt x="0" y="22"/>
                    <a:pt x="0" y="20"/>
                  </a:cubicBezTo>
                  <a:cubicBezTo>
                    <a:pt x="0" y="17"/>
                    <a:pt x="0" y="14"/>
                    <a:pt x="1" y="12"/>
                  </a:cubicBezTo>
                  <a:cubicBezTo>
                    <a:pt x="2" y="9"/>
                    <a:pt x="3" y="7"/>
                    <a:pt x="5" y="5"/>
                  </a:cubicBezTo>
                  <a:cubicBezTo>
                    <a:pt x="6" y="4"/>
                    <a:pt x="8" y="2"/>
                    <a:pt x="10" y="1"/>
                  </a:cubicBezTo>
                  <a:cubicBezTo>
                    <a:pt x="12" y="1"/>
                    <a:pt x="14" y="0"/>
                    <a:pt x="17" y="0"/>
                  </a:cubicBezTo>
                  <a:cubicBezTo>
                    <a:pt x="20" y="0"/>
                    <a:pt x="22" y="1"/>
                    <a:pt x="24" y="2"/>
                  </a:cubicBezTo>
                  <a:cubicBezTo>
                    <a:pt x="26" y="3"/>
                    <a:pt x="28" y="4"/>
                    <a:pt x="29" y="6"/>
                  </a:cubicBezTo>
                  <a:cubicBezTo>
                    <a:pt x="30" y="8"/>
                    <a:pt x="31" y="10"/>
                    <a:pt x="32" y="12"/>
                  </a:cubicBezTo>
                  <a:cubicBezTo>
                    <a:pt x="33" y="14"/>
                    <a:pt x="33" y="17"/>
                    <a:pt x="33" y="19"/>
                  </a:cubicBezTo>
                  <a:close/>
                  <a:moveTo>
                    <a:pt x="25" y="17"/>
                  </a:moveTo>
                  <a:cubicBezTo>
                    <a:pt x="25" y="15"/>
                    <a:pt x="25" y="14"/>
                    <a:pt x="25" y="13"/>
                  </a:cubicBezTo>
                  <a:cubicBezTo>
                    <a:pt x="24" y="12"/>
                    <a:pt x="24" y="11"/>
                    <a:pt x="23" y="10"/>
                  </a:cubicBezTo>
                  <a:cubicBezTo>
                    <a:pt x="22" y="9"/>
                    <a:pt x="21" y="8"/>
                    <a:pt x="20" y="8"/>
                  </a:cubicBezTo>
                  <a:cubicBezTo>
                    <a:pt x="19" y="7"/>
                    <a:pt x="18" y="7"/>
                    <a:pt x="16" y="7"/>
                  </a:cubicBezTo>
                  <a:cubicBezTo>
                    <a:pt x="15" y="7"/>
                    <a:pt x="14" y="7"/>
                    <a:pt x="13" y="8"/>
                  </a:cubicBezTo>
                  <a:cubicBezTo>
                    <a:pt x="12" y="8"/>
                    <a:pt x="11" y="9"/>
                    <a:pt x="10" y="9"/>
                  </a:cubicBezTo>
                  <a:cubicBezTo>
                    <a:pt x="10" y="10"/>
                    <a:pt x="9" y="11"/>
                    <a:pt x="9" y="12"/>
                  </a:cubicBezTo>
                  <a:cubicBezTo>
                    <a:pt x="8" y="14"/>
                    <a:pt x="8" y="15"/>
                    <a:pt x="8"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3" name="Freeform 51">
              <a:extLst>
                <a:ext uri="{FF2B5EF4-FFF2-40B4-BE49-F238E27FC236}">
                  <a16:creationId xmlns:a16="http://schemas.microsoft.com/office/drawing/2014/main" id="{55F0E322-3AEE-482E-8E59-9FB04FACA931}"/>
                </a:ext>
              </a:extLst>
            </p:cNvPr>
            <p:cNvSpPr>
              <a:spLocks noEditPoints="1"/>
            </p:cNvSpPr>
            <p:nvPr userDrawn="1"/>
          </p:nvSpPr>
          <p:spPr bwMode="auto">
            <a:xfrm>
              <a:off x="857320" y="6383459"/>
              <a:ext cx="83698" cy="137753"/>
            </a:xfrm>
            <a:custGeom>
              <a:avLst/>
              <a:gdLst>
                <a:gd name="T0" fmla="*/ 33 w 33"/>
                <a:gd name="T1" fmla="*/ 35 h 54"/>
                <a:gd name="T2" fmla="*/ 31 w 33"/>
                <a:gd name="T3" fmla="*/ 43 h 54"/>
                <a:gd name="T4" fmla="*/ 28 w 33"/>
                <a:gd name="T5" fmla="*/ 49 h 54"/>
                <a:gd name="T6" fmla="*/ 23 w 33"/>
                <a:gd name="T7" fmla="*/ 53 h 54"/>
                <a:gd name="T8" fmla="*/ 17 w 33"/>
                <a:gd name="T9" fmla="*/ 54 h 54"/>
                <a:gd name="T10" fmla="*/ 12 w 33"/>
                <a:gd name="T11" fmla="*/ 53 h 54"/>
                <a:gd name="T12" fmla="*/ 8 w 33"/>
                <a:gd name="T13" fmla="*/ 50 h 54"/>
                <a:gd name="T14" fmla="*/ 8 w 33"/>
                <a:gd name="T15" fmla="*/ 53 h 54"/>
                <a:gd name="T16" fmla="*/ 0 w 33"/>
                <a:gd name="T17" fmla="*/ 53 h 54"/>
                <a:gd name="T18" fmla="*/ 0 w 33"/>
                <a:gd name="T19" fmla="*/ 4 h 54"/>
                <a:gd name="T20" fmla="*/ 8 w 33"/>
                <a:gd name="T21" fmla="*/ 0 h 54"/>
                <a:gd name="T22" fmla="*/ 8 w 33"/>
                <a:gd name="T23" fmla="*/ 19 h 54"/>
                <a:gd name="T24" fmla="*/ 10 w 33"/>
                <a:gd name="T25" fmla="*/ 17 h 54"/>
                <a:gd name="T26" fmla="*/ 12 w 33"/>
                <a:gd name="T27" fmla="*/ 16 h 54"/>
                <a:gd name="T28" fmla="*/ 14 w 33"/>
                <a:gd name="T29" fmla="*/ 14 h 54"/>
                <a:gd name="T30" fmla="*/ 18 w 33"/>
                <a:gd name="T31" fmla="*/ 14 h 54"/>
                <a:gd name="T32" fmla="*/ 24 w 33"/>
                <a:gd name="T33" fmla="*/ 15 h 54"/>
                <a:gd name="T34" fmla="*/ 28 w 33"/>
                <a:gd name="T35" fmla="*/ 19 h 54"/>
                <a:gd name="T36" fmla="*/ 31 w 33"/>
                <a:gd name="T37" fmla="*/ 25 h 54"/>
                <a:gd name="T38" fmla="*/ 33 w 33"/>
                <a:gd name="T39" fmla="*/ 35 h 54"/>
                <a:gd name="T40" fmla="*/ 25 w 33"/>
                <a:gd name="T41" fmla="*/ 35 h 54"/>
                <a:gd name="T42" fmla="*/ 23 w 33"/>
                <a:gd name="T43" fmla="*/ 24 h 54"/>
                <a:gd name="T44" fmla="*/ 16 w 33"/>
                <a:gd name="T45" fmla="*/ 21 h 54"/>
                <a:gd name="T46" fmla="*/ 14 w 33"/>
                <a:gd name="T47" fmla="*/ 21 h 54"/>
                <a:gd name="T48" fmla="*/ 11 w 33"/>
                <a:gd name="T49" fmla="*/ 23 h 54"/>
                <a:gd name="T50" fmla="*/ 9 w 33"/>
                <a:gd name="T51" fmla="*/ 24 h 54"/>
                <a:gd name="T52" fmla="*/ 8 w 33"/>
                <a:gd name="T53" fmla="*/ 26 h 54"/>
                <a:gd name="T54" fmla="*/ 8 w 33"/>
                <a:gd name="T55" fmla="*/ 42 h 54"/>
                <a:gd name="T56" fmla="*/ 9 w 33"/>
                <a:gd name="T57" fmla="*/ 44 h 54"/>
                <a:gd name="T58" fmla="*/ 11 w 33"/>
                <a:gd name="T59" fmla="*/ 45 h 54"/>
                <a:gd name="T60" fmla="*/ 14 w 33"/>
                <a:gd name="T61" fmla="*/ 47 h 54"/>
                <a:gd name="T62" fmla="*/ 17 w 33"/>
                <a:gd name="T63" fmla="*/ 47 h 54"/>
                <a:gd name="T64" fmla="*/ 23 w 33"/>
                <a:gd name="T65" fmla="*/ 44 h 54"/>
                <a:gd name="T66" fmla="*/ 25 w 33"/>
                <a:gd name="T6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4">
                  <a:moveTo>
                    <a:pt x="33" y="35"/>
                  </a:moveTo>
                  <a:cubicBezTo>
                    <a:pt x="33" y="38"/>
                    <a:pt x="32" y="41"/>
                    <a:pt x="31" y="43"/>
                  </a:cubicBezTo>
                  <a:cubicBezTo>
                    <a:pt x="30" y="46"/>
                    <a:pt x="29" y="48"/>
                    <a:pt x="28" y="49"/>
                  </a:cubicBezTo>
                  <a:cubicBezTo>
                    <a:pt x="27" y="51"/>
                    <a:pt x="25" y="52"/>
                    <a:pt x="23" y="53"/>
                  </a:cubicBezTo>
                  <a:cubicBezTo>
                    <a:pt x="21" y="54"/>
                    <a:pt x="19" y="54"/>
                    <a:pt x="17" y="54"/>
                  </a:cubicBezTo>
                  <a:cubicBezTo>
                    <a:pt x="16" y="54"/>
                    <a:pt x="14" y="54"/>
                    <a:pt x="12" y="53"/>
                  </a:cubicBezTo>
                  <a:cubicBezTo>
                    <a:pt x="10" y="52"/>
                    <a:pt x="9" y="51"/>
                    <a:pt x="8" y="50"/>
                  </a:cubicBezTo>
                  <a:cubicBezTo>
                    <a:pt x="8" y="53"/>
                    <a:pt x="8" y="53"/>
                    <a:pt x="8" y="53"/>
                  </a:cubicBezTo>
                  <a:cubicBezTo>
                    <a:pt x="0" y="53"/>
                    <a:pt x="0" y="53"/>
                    <a:pt x="0" y="53"/>
                  </a:cubicBezTo>
                  <a:cubicBezTo>
                    <a:pt x="0" y="4"/>
                    <a:pt x="0" y="4"/>
                    <a:pt x="0" y="4"/>
                  </a:cubicBezTo>
                  <a:cubicBezTo>
                    <a:pt x="8" y="0"/>
                    <a:pt x="8" y="0"/>
                    <a:pt x="8" y="0"/>
                  </a:cubicBezTo>
                  <a:cubicBezTo>
                    <a:pt x="8" y="19"/>
                    <a:pt x="8" y="19"/>
                    <a:pt x="8" y="19"/>
                  </a:cubicBezTo>
                  <a:cubicBezTo>
                    <a:pt x="9" y="18"/>
                    <a:pt x="9" y="17"/>
                    <a:pt x="10" y="17"/>
                  </a:cubicBezTo>
                  <a:cubicBezTo>
                    <a:pt x="11" y="16"/>
                    <a:pt x="11" y="16"/>
                    <a:pt x="12" y="16"/>
                  </a:cubicBezTo>
                  <a:cubicBezTo>
                    <a:pt x="13" y="15"/>
                    <a:pt x="13" y="15"/>
                    <a:pt x="14" y="14"/>
                  </a:cubicBezTo>
                  <a:cubicBezTo>
                    <a:pt x="15" y="14"/>
                    <a:pt x="16" y="14"/>
                    <a:pt x="18" y="14"/>
                  </a:cubicBezTo>
                  <a:cubicBezTo>
                    <a:pt x="20" y="14"/>
                    <a:pt x="22" y="14"/>
                    <a:pt x="24" y="15"/>
                  </a:cubicBezTo>
                  <a:cubicBezTo>
                    <a:pt x="25" y="16"/>
                    <a:pt x="27" y="17"/>
                    <a:pt x="28" y="19"/>
                  </a:cubicBezTo>
                  <a:cubicBezTo>
                    <a:pt x="30" y="21"/>
                    <a:pt x="31" y="23"/>
                    <a:pt x="31" y="25"/>
                  </a:cubicBezTo>
                  <a:cubicBezTo>
                    <a:pt x="32" y="28"/>
                    <a:pt x="33" y="31"/>
                    <a:pt x="33" y="35"/>
                  </a:cubicBezTo>
                  <a:close/>
                  <a:moveTo>
                    <a:pt x="25" y="35"/>
                  </a:moveTo>
                  <a:cubicBezTo>
                    <a:pt x="25" y="30"/>
                    <a:pt x="24" y="27"/>
                    <a:pt x="23" y="24"/>
                  </a:cubicBezTo>
                  <a:cubicBezTo>
                    <a:pt x="21" y="22"/>
                    <a:pt x="19" y="21"/>
                    <a:pt x="16" y="21"/>
                  </a:cubicBezTo>
                  <a:cubicBezTo>
                    <a:pt x="15" y="21"/>
                    <a:pt x="15" y="21"/>
                    <a:pt x="14" y="21"/>
                  </a:cubicBezTo>
                  <a:cubicBezTo>
                    <a:pt x="13" y="22"/>
                    <a:pt x="12" y="22"/>
                    <a:pt x="11" y="23"/>
                  </a:cubicBezTo>
                  <a:cubicBezTo>
                    <a:pt x="11" y="23"/>
                    <a:pt x="10" y="24"/>
                    <a:pt x="9" y="24"/>
                  </a:cubicBezTo>
                  <a:cubicBezTo>
                    <a:pt x="9" y="25"/>
                    <a:pt x="8" y="25"/>
                    <a:pt x="8" y="26"/>
                  </a:cubicBezTo>
                  <a:cubicBezTo>
                    <a:pt x="8" y="42"/>
                    <a:pt x="8" y="42"/>
                    <a:pt x="8" y="42"/>
                  </a:cubicBezTo>
                  <a:cubicBezTo>
                    <a:pt x="8" y="43"/>
                    <a:pt x="9" y="43"/>
                    <a:pt x="9" y="44"/>
                  </a:cubicBezTo>
                  <a:cubicBezTo>
                    <a:pt x="10" y="44"/>
                    <a:pt x="11" y="45"/>
                    <a:pt x="11" y="45"/>
                  </a:cubicBezTo>
                  <a:cubicBezTo>
                    <a:pt x="12" y="46"/>
                    <a:pt x="13" y="46"/>
                    <a:pt x="14" y="47"/>
                  </a:cubicBezTo>
                  <a:cubicBezTo>
                    <a:pt x="15" y="47"/>
                    <a:pt x="16" y="47"/>
                    <a:pt x="17" y="47"/>
                  </a:cubicBezTo>
                  <a:cubicBezTo>
                    <a:pt x="19" y="47"/>
                    <a:pt x="21" y="46"/>
                    <a:pt x="23" y="44"/>
                  </a:cubicBezTo>
                  <a:cubicBezTo>
                    <a:pt x="24" y="42"/>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4" name="Freeform 52">
              <a:extLst>
                <a:ext uri="{FF2B5EF4-FFF2-40B4-BE49-F238E27FC236}">
                  <a16:creationId xmlns:a16="http://schemas.microsoft.com/office/drawing/2014/main" id="{0D3C59AD-7CCF-4166-9D21-3C3484889312}"/>
                </a:ext>
              </a:extLst>
            </p:cNvPr>
            <p:cNvSpPr>
              <a:spLocks noEditPoints="1"/>
            </p:cNvSpPr>
            <p:nvPr userDrawn="1"/>
          </p:nvSpPr>
          <p:spPr bwMode="auto">
            <a:xfrm>
              <a:off x="956713"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1" y="33"/>
                    <a:pt x="21" y="32"/>
                  </a:cubicBezTo>
                  <a:cubicBezTo>
                    <a:pt x="22" y="32"/>
                    <a:pt x="22" y="32"/>
                    <a:pt x="23" y="32"/>
                  </a:cubicBezTo>
                  <a:cubicBezTo>
                    <a:pt x="24" y="31"/>
                    <a:pt x="24"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8"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5" name="Freeform 53">
              <a:extLst>
                <a:ext uri="{FF2B5EF4-FFF2-40B4-BE49-F238E27FC236}">
                  <a16:creationId xmlns:a16="http://schemas.microsoft.com/office/drawing/2014/main" id="{9C9DA4CE-7B4D-42AE-9264-92B7D7757DD8}"/>
                </a:ext>
              </a:extLst>
            </p:cNvPr>
            <p:cNvSpPr>
              <a:spLocks/>
            </p:cNvSpPr>
            <p:nvPr userDrawn="1"/>
          </p:nvSpPr>
          <p:spPr bwMode="auto">
            <a:xfrm>
              <a:off x="1050873" y="6383459"/>
              <a:ext cx="55799" cy="137753"/>
            </a:xfrm>
            <a:custGeom>
              <a:avLst/>
              <a:gdLst>
                <a:gd name="T0" fmla="*/ 21 w 22"/>
                <a:gd name="T1" fmla="*/ 52 h 54"/>
                <a:gd name="T2" fmla="*/ 18 w 22"/>
                <a:gd name="T3" fmla="*/ 54 h 54"/>
                <a:gd name="T4" fmla="*/ 14 w 22"/>
                <a:gd name="T5" fmla="*/ 54 h 54"/>
                <a:gd name="T6" fmla="*/ 11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2" y="54"/>
                    <a:pt x="11" y="54"/>
                  </a:cubicBezTo>
                  <a:cubicBezTo>
                    <a:pt x="10" y="53"/>
                    <a:pt x="9" y="53"/>
                    <a:pt x="8" y="52"/>
                  </a:cubicBezTo>
                  <a:cubicBezTo>
                    <a:pt x="7" y="51"/>
                    <a:pt x="6" y="50"/>
                    <a:pt x="6" y="49"/>
                  </a:cubicBezTo>
                  <a:cubicBezTo>
                    <a:pt x="6"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2"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6" name="Freeform 54">
              <a:extLst>
                <a:ext uri="{FF2B5EF4-FFF2-40B4-BE49-F238E27FC236}">
                  <a16:creationId xmlns:a16="http://schemas.microsoft.com/office/drawing/2014/main" id="{DBCBD0D2-5C9C-4B12-8CF8-9CA320825ED7}"/>
                </a:ext>
              </a:extLst>
            </p:cNvPr>
            <p:cNvSpPr>
              <a:spLocks/>
            </p:cNvSpPr>
            <p:nvPr userDrawn="1"/>
          </p:nvSpPr>
          <p:spPr bwMode="auto">
            <a:xfrm>
              <a:off x="1118877"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7" name="Freeform 55">
              <a:extLst>
                <a:ext uri="{FF2B5EF4-FFF2-40B4-BE49-F238E27FC236}">
                  <a16:creationId xmlns:a16="http://schemas.microsoft.com/office/drawing/2014/main" id="{CDCFBD31-7961-4587-876E-1FAFC4E74AB8}"/>
                </a:ext>
              </a:extLst>
            </p:cNvPr>
            <p:cNvSpPr>
              <a:spLocks noEditPoints="1"/>
            </p:cNvSpPr>
            <p:nvPr userDrawn="1"/>
          </p:nvSpPr>
          <p:spPr bwMode="auto">
            <a:xfrm>
              <a:off x="1190370"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29 w 33"/>
                <a:gd name="T25" fmla="*/ 35 h 40"/>
                <a:gd name="T26" fmla="*/ 27 w 33"/>
                <a:gd name="T27" fmla="*/ 37 h 40"/>
                <a:gd name="T28" fmla="*/ 24 w 33"/>
                <a:gd name="T29" fmla="*/ 39 h 40"/>
                <a:gd name="T30" fmla="*/ 20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2"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0" y="33"/>
                    <a:pt x="21" y="32"/>
                  </a:cubicBezTo>
                  <a:cubicBezTo>
                    <a:pt x="22" y="32"/>
                    <a:pt x="22" y="32"/>
                    <a:pt x="23" y="32"/>
                  </a:cubicBezTo>
                  <a:cubicBezTo>
                    <a:pt x="23" y="31"/>
                    <a:pt x="24" y="31"/>
                    <a:pt x="25" y="30"/>
                  </a:cubicBezTo>
                  <a:cubicBezTo>
                    <a:pt x="29" y="35"/>
                    <a:pt x="29" y="35"/>
                    <a:pt x="29" y="35"/>
                  </a:cubicBezTo>
                  <a:cubicBezTo>
                    <a:pt x="29" y="36"/>
                    <a:pt x="28" y="37"/>
                    <a:pt x="27" y="37"/>
                  </a:cubicBezTo>
                  <a:cubicBezTo>
                    <a:pt x="26" y="38"/>
                    <a:pt x="25" y="38"/>
                    <a:pt x="24" y="39"/>
                  </a:cubicBezTo>
                  <a:cubicBezTo>
                    <a:pt x="23" y="39"/>
                    <a:pt x="22" y="40"/>
                    <a:pt x="20"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7"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8" name="Freeform 56">
              <a:extLst>
                <a:ext uri="{FF2B5EF4-FFF2-40B4-BE49-F238E27FC236}">
                  <a16:creationId xmlns:a16="http://schemas.microsoft.com/office/drawing/2014/main" id="{52482C08-723A-4738-9787-3516B3C17145}"/>
                </a:ext>
              </a:extLst>
            </p:cNvPr>
            <p:cNvSpPr>
              <a:spLocks/>
            </p:cNvSpPr>
            <p:nvPr userDrawn="1"/>
          </p:nvSpPr>
          <p:spPr bwMode="auto">
            <a:xfrm>
              <a:off x="1294993" y="6418333"/>
              <a:ext cx="55799" cy="101135"/>
            </a:xfrm>
            <a:custGeom>
              <a:avLst/>
              <a:gdLst>
                <a:gd name="T0" fmla="*/ 20 w 22"/>
                <a:gd name="T1" fmla="*/ 9 h 39"/>
                <a:gd name="T2" fmla="*/ 18 w 22"/>
                <a:gd name="T3" fmla="*/ 8 h 39"/>
                <a:gd name="T4" fmla="*/ 15 w 22"/>
                <a:gd name="T5" fmla="*/ 7 h 39"/>
                <a:gd name="T6" fmla="*/ 9 w 22"/>
                <a:gd name="T7" fmla="*/ 10 h 39"/>
                <a:gd name="T8" fmla="*/ 7 w 22"/>
                <a:gd name="T9" fmla="*/ 17 h 39"/>
                <a:gd name="T10" fmla="*/ 7 w 22"/>
                <a:gd name="T11" fmla="*/ 39 h 39"/>
                <a:gd name="T12" fmla="*/ 0 w 22"/>
                <a:gd name="T13" fmla="*/ 39 h 39"/>
                <a:gd name="T14" fmla="*/ 0 w 22"/>
                <a:gd name="T15" fmla="*/ 1 h 39"/>
                <a:gd name="T16" fmla="*/ 7 w 22"/>
                <a:gd name="T17" fmla="*/ 1 h 39"/>
                <a:gd name="T18" fmla="*/ 7 w 22"/>
                <a:gd name="T19" fmla="*/ 5 h 39"/>
                <a:gd name="T20" fmla="*/ 9 w 22"/>
                <a:gd name="T21" fmla="*/ 3 h 39"/>
                <a:gd name="T22" fmla="*/ 11 w 22"/>
                <a:gd name="T23" fmla="*/ 1 h 39"/>
                <a:gd name="T24" fmla="*/ 13 w 22"/>
                <a:gd name="T25" fmla="*/ 0 h 39"/>
                <a:gd name="T26" fmla="*/ 16 w 22"/>
                <a:gd name="T27" fmla="*/ 0 h 39"/>
                <a:gd name="T28" fmla="*/ 20 w 22"/>
                <a:gd name="T29" fmla="*/ 1 h 39"/>
                <a:gd name="T30" fmla="*/ 22 w 22"/>
                <a:gd name="T31" fmla="*/ 2 h 39"/>
                <a:gd name="T32" fmla="*/ 20 w 22"/>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9"/>
                  </a:moveTo>
                  <a:cubicBezTo>
                    <a:pt x="20" y="8"/>
                    <a:pt x="19" y="8"/>
                    <a:pt x="18" y="8"/>
                  </a:cubicBezTo>
                  <a:cubicBezTo>
                    <a:pt x="17" y="8"/>
                    <a:pt x="16" y="7"/>
                    <a:pt x="15" y="7"/>
                  </a:cubicBezTo>
                  <a:cubicBezTo>
                    <a:pt x="12" y="7"/>
                    <a:pt x="10" y="8"/>
                    <a:pt x="9" y="10"/>
                  </a:cubicBezTo>
                  <a:cubicBezTo>
                    <a:pt x="8" y="12"/>
                    <a:pt x="7" y="14"/>
                    <a:pt x="7" y="17"/>
                  </a:cubicBezTo>
                  <a:cubicBezTo>
                    <a:pt x="7" y="39"/>
                    <a:pt x="7" y="39"/>
                    <a:pt x="7" y="39"/>
                  </a:cubicBezTo>
                  <a:cubicBezTo>
                    <a:pt x="0" y="39"/>
                    <a:pt x="0" y="39"/>
                    <a:pt x="0" y="39"/>
                  </a:cubicBezTo>
                  <a:cubicBezTo>
                    <a:pt x="0" y="1"/>
                    <a:pt x="0" y="1"/>
                    <a:pt x="0" y="1"/>
                  </a:cubicBezTo>
                  <a:cubicBezTo>
                    <a:pt x="7" y="1"/>
                    <a:pt x="7" y="1"/>
                    <a:pt x="7" y="1"/>
                  </a:cubicBezTo>
                  <a:cubicBezTo>
                    <a:pt x="7" y="5"/>
                    <a:pt x="7" y="5"/>
                    <a:pt x="7" y="5"/>
                  </a:cubicBezTo>
                  <a:cubicBezTo>
                    <a:pt x="8" y="4"/>
                    <a:pt x="8" y="3"/>
                    <a:pt x="9" y="3"/>
                  </a:cubicBezTo>
                  <a:cubicBezTo>
                    <a:pt x="9" y="2"/>
                    <a:pt x="10" y="2"/>
                    <a:pt x="11" y="1"/>
                  </a:cubicBezTo>
                  <a:cubicBezTo>
                    <a:pt x="11" y="1"/>
                    <a:pt x="12" y="1"/>
                    <a:pt x="13" y="0"/>
                  </a:cubicBezTo>
                  <a:cubicBezTo>
                    <a:pt x="14" y="0"/>
                    <a:pt x="15" y="0"/>
                    <a:pt x="16" y="0"/>
                  </a:cubicBezTo>
                  <a:cubicBezTo>
                    <a:pt x="17" y="0"/>
                    <a:pt x="19" y="0"/>
                    <a:pt x="20" y="1"/>
                  </a:cubicBezTo>
                  <a:cubicBezTo>
                    <a:pt x="21" y="1"/>
                    <a:pt x="22" y="1"/>
                    <a:pt x="22" y="2"/>
                  </a:cubicBezTo>
                  <a:lnTo>
                    <a:pt x="20"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9" name="Freeform 57">
              <a:extLst>
                <a:ext uri="{FF2B5EF4-FFF2-40B4-BE49-F238E27FC236}">
                  <a16:creationId xmlns:a16="http://schemas.microsoft.com/office/drawing/2014/main" id="{5B72A8F0-33E3-42CD-88C2-C35BEC0E9833}"/>
                </a:ext>
              </a:extLst>
            </p:cNvPr>
            <p:cNvSpPr>
              <a:spLocks/>
            </p:cNvSpPr>
            <p:nvPr userDrawn="1"/>
          </p:nvSpPr>
          <p:spPr bwMode="auto">
            <a:xfrm>
              <a:off x="1406591"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0" name="Freeform 58">
              <a:extLst>
                <a:ext uri="{FF2B5EF4-FFF2-40B4-BE49-F238E27FC236}">
                  <a16:creationId xmlns:a16="http://schemas.microsoft.com/office/drawing/2014/main" id="{73FC54A2-6588-499B-968A-79F4CA9CF5F3}"/>
                </a:ext>
              </a:extLst>
            </p:cNvPr>
            <p:cNvSpPr>
              <a:spLocks/>
            </p:cNvSpPr>
            <p:nvPr userDrawn="1"/>
          </p:nvSpPr>
          <p:spPr bwMode="auto">
            <a:xfrm>
              <a:off x="1485058" y="6383459"/>
              <a:ext cx="80211"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10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2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3" y="25"/>
                    <a:pt x="21" y="24"/>
                  </a:cubicBezTo>
                  <a:cubicBezTo>
                    <a:pt x="20" y="22"/>
                    <a:pt x="18" y="21"/>
                    <a:pt x="15" y="21"/>
                  </a:cubicBezTo>
                  <a:cubicBezTo>
                    <a:pt x="14" y="21"/>
                    <a:pt x="13" y="21"/>
                    <a:pt x="12" y="22"/>
                  </a:cubicBezTo>
                  <a:cubicBezTo>
                    <a:pt x="11" y="22"/>
                    <a:pt x="10" y="23"/>
                    <a:pt x="10" y="24"/>
                  </a:cubicBezTo>
                  <a:cubicBezTo>
                    <a:pt x="9" y="24"/>
                    <a:pt x="8" y="25"/>
                    <a:pt x="8" y="27"/>
                  </a:cubicBezTo>
                  <a:cubicBezTo>
                    <a:pt x="8"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9" y="17"/>
                    <a:pt x="9" y="17"/>
                  </a:cubicBezTo>
                  <a:cubicBezTo>
                    <a:pt x="10" y="16"/>
                    <a:pt x="11" y="16"/>
                    <a:pt x="12" y="15"/>
                  </a:cubicBezTo>
                  <a:cubicBezTo>
                    <a:pt x="12" y="15"/>
                    <a:pt x="13" y="15"/>
                    <a:pt x="14" y="14"/>
                  </a:cubicBezTo>
                  <a:cubicBezTo>
                    <a:pt x="15" y="14"/>
                    <a:pt x="16" y="14"/>
                    <a:pt x="17" y="14"/>
                  </a:cubicBezTo>
                  <a:cubicBezTo>
                    <a:pt x="19" y="14"/>
                    <a:pt x="21" y="14"/>
                    <a:pt x="23" y="15"/>
                  </a:cubicBezTo>
                  <a:cubicBezTo>
                    <a:pt x="25" y="16"/>
                    <a:pt x="26" y="17"/>
                    <a:pt x="27" y="18"/>
                  </a:cubicBezTo>
                  <a:cubicBezTo>
                    <a:pt x="29" y="20"/>
                    <a:pt x="29" y="22"/>
                    <a:pt x="30" y="24"/>
                  </a:cubicBezTo>
                  <a:cubicBezTo>
                    <a:pt x="31"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1" name="Freeform 59">
              <a:extLst>
                <a:ext uri="{FF2B5EF4-FFF2-40B4-BE49-F238E27FC236}">
                  <a16:creationId xmlns:a16="http://schemas.microsoft.com/office/drawing/2014/main" id="{1E6AB002-C130-4648-A18E-BA496FF1756C}"/>
                </a:ext>
              </a:extLst>
            </p:cNvPr>
            <p:cNvSpPr>
              <a:spLocks noEditPoints="1"/>
            </p:cNvSpPr>
            <p:nvPr userDrawn="1"/>
          </p:nvSpPr>
          <p:spPr bwMode="auto">
            <a:xfrm>
              <a:off x="1582706" y="6418333"/>
              <a:ext cx="83698" cy="102879"/>
            </a:xfrm>
            <a:custGeom>
              <a:avLst/>
              <a:gdLst>
                <a:gd name="T0" fmla="*/ 33 w 33"/>
                <a:gd name="T1" fmla="*/ 19 h 40"/>
                <a:gd name="T2" fmla="*/ 33 w 33"/>
                <a:gd name="T3" fmla="*/ 21 h 40"/>
                <a:gd name="T4" fmla="*/ 33 w 33"/>
                <a:gd name="T5" fmla="*/ 23 h 40"/>
                <a:gd name="T6" fmla="*/ 8 w 33"/>
                <a:gd name="T7" fmla="*/ 23 h 40"/>
                <a:gd name="T8" fmla="*/ 9 w 33"/>
                <a:gd name="T9" fmla="*/ 28 h 40"/>
                <a:gd name="T10" fmla="*/ 11 w 33"/>
                <a:gd name="T11" fmla="*/ 31 h 40"/>
                <a:gd name="T12" fmla="*/ 14 w 33"/>
                <a:gd name="T13" fmla="*/ 33 h 40"/>
                <a:gd name="T14" fmla="*/ 17 w 33"/>
                <a:gd name="T15" fmla="*/ 33 h 40"/>
                <a:gd name="T16" fmla="*/ 20 w 33"/>
                <a:gd name="T17" fmla="*/ 33 h 40"/>
                <a:gd name="T18" fmla="*/ 22 w 33"/>
                <a:gd name="T19" fmla="*/ 32 h 40"/>
                <a:gd name="T20" fmla="*/ 24 w 33"/>
                <a:gd name="T21" fmla="*/ 32 h 40"/>
                <a:gd name="T22" fmla="*/ 26 w 33"/>
                <a:gd name="T23" fmla="*/ 30 h 40"/>
                <a:gd name="T24" fmla="*/ 30 w 33"/>
                <a:gd name="T25" fmla="*/ 35 h 40"/>
                <a:gd name="T26" fmla="*/ 27 w 33"/>
                <a:gd name="T27" fmla="*/ 37 h 40"/>
                <a:gd name="T28" fmla="*/ 25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2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6 w 33"/>
                <a:gd name="T63" fmla="*/ 17 h 40"/>
                <a:gd name="T64" fmla="*/ 25 w 33"/>
                <a:gd name="T65" fmla="*/ 13 h 40"/>
                <a:gd name="T66" fmla="*/ 23 w 33"/>
                <a:gd name="T67" fmla="*/ 10 h 40"/>
                <a:gd name="T68" fmla="*/ 21 w 33"/>
                <a:gd name="T69" fmla="*/ 8 h 40"/>
                <a:gd name="T70" fmla="*/ 17 w 33"/>
                <a:gd name="T71" fmla="*/ 7 h 40"/>
                <a:gd name="T72" fmla="*/ 13 w 33"/>
                <a:gd name="T73" fmla="*/ 8 h 40"/>
                <a:gd name="T74" fmla="*/ 11 w 33"/>
                <a:gd name="T75" fmla="*/ 9 h 40"/>
                <a:gd name="T76" fmla="*/ 9 w 33"/>
                <a:gd name="T77" fmla="*/ 12 h 40"/>
                <a:gd name="T78" fmla="*/ 8 w 33"/>
                <a:gd name="T79" fmla="*/ 17 h 40"/>
                <a:gd name="T80" fmla="*/ 26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8" y="23"/>
                    <a:pt x="8" y="23"/>
                    <a:pt x="8" y="23"/>
                  </a:cubicBezTo>
                  <a:cubicBezTo>
                    <a:pt x="8" y="25"/>
                    <a:pt x="8" y="26"/>
                    <a:pt x="9" y="28"/>
                  </a:cubicBezTo>
                  <a:cubicBezTo>
                    <a:pt x="10" y="29"/>
                    <a:pt x="10" y="30"/>
                    <a:pt x="11" y="31"/>
                  </a:cubicBezTo>
                  <a:cubicBezTo>
                    <a:pt x="12" y="32"/>
                    <a:pt x="13" y="32"/>
                    <a:pt x="14" y="33"/>
                  </a:cubicBezTo>
                  <a:cubicBezTo>
                    <a:pt x="15" y="33"/>
                    <a:pt x="16" y="33"/>
                    <a:pt x="17" y="33"/>
                  </a:cubicBezTo>
                  <a:cubicBezTo>
                    <a:pt x="18" y="33"/>
                    <a:pt x="19" y="33"/>
                    <a:pt x="20" y="33"/>
                  </a:cubicBezTo>
                  <a:cubicBezTo>
                    <a:pt x="20" y="33"/>
                    <a:pt x="21" y="33"/>
                    <a:pt x="22" y="32"/>
                  </a:cubicBezTo>
                  <a:cubicBezTo>
                    <a:pt x="23" y="32"/>
                    <a:pt x="23" y="32"/>
                    <a:pt x="24" y="32"/>
                  </a:cubicBezTo>
                  <a:cubicBezTo>
                    <a:pt x="24" y="31"/>
                    <a:pt x="25" y="31"/>
                    <a:pt x="26" y="30"/>
                  </a:cubicBezTo>
                  <a:cubicBezTo>
                    <a:pt x="30" y="35"/>
                    <a:pt x="30" y="35"/>
                    <a:pt x="30" y="35"/>
                  </a:cubicBezTo>
                  <a:cubicBezTo>
                    <a:pt x="29" y="36"/>
                    <a:pt x="28" y="37"/>
                    <a:pt x="27" y="37"/>
                  </a:cubicBezTo>
                  <a:cubicBezTo>
                    <a:pt x="27" y="38"/>
                    <a:pt x="26" y="38"/>
                    <a:pt x="25" y="39"/>
                  </a:cubicBezTo>
                  <a:cubicBezTo>
                    <a:pt x="24" y="39"/>
                    <a:pt x="22" y="40"/>
                    <a:pt x="21" y="40"/>
                  </a:cubicBezTo>
                  <a:cubicBezTo>
                    <a:pt x="20" y="40"/>
                    <a:pt x="18" y="40"/>
                    <a:pt x="17" y="40"/>
                  </a:cubicBezTo>
                  <a:cubicBezTo>
                    <a:pt x="15" y="40"/>
                    <a:pt x="14" y="40"/>
                    <a:pt x="12" y="39"/>
                  </a:cubicBezTo>
                  <a:cubicBezTo>
                    <a:pt x="11" y="39"/>
                    <a:pt x="10" y="38"/>
                    <a:pt x="8" y="38"/>
                  </a:cubicBezTo>
                  <a:cubicBezTo>
                    <a:pt x="7" y="37"/>
                    <a:pt x="6" y="36"/>
                    <a:pt x="5" y="35"/>
                  </a:cubicBezTo>
                  <a:cubicBezTo>
                    <a:pt x="4" y="34"/>
                    <a:pt x="4" y="33"/>
                    <a:pt x="3" y="31"/>
                  </a:cubicBezTo>
                  <a:cubicBezTo>
                    <a:pt x="2" y="30"/>
                    <a:pt x="1" y="28"/>
                    <a:pt x="1" y="26"/>
                  </a:cubicBezTo>
                  <a:cubicBezTo>
                    <a:pt x="1" y="24"/>
                    <a:pt x="0" y="22"/>
                    <a:pt x="0" y="20"/>
                  </a:cubicBezTo>
                  <a:cubicBezTo>
                    <a:pt x="0" y="17"/>
                    <a:pt x="1" y="14"/>
                    <a:pt x="2" y="12"/>
                  </a:cubicBezTo>
                  <a:cubicBezTo>
                    <a:pt x="2" y="9"/>
                    <a:pt x="4" y="7"/>
                    <a:pt x="5" y="5"/>
                  </a:cubicBezTo>
                  <a:cubicBezTo>
                    <a:pt x="6" y="4"/>
                    <a:pt x="8" y="2"/>
                    <a:pt x="10" y="1"/>
                  </a:cubicBezTo>
                  <a:cubicBezTo>
                    <a:pt x="12" y="1"/>
                    <a:pt x="15" y="0"/>
                    <a:pt x="17" y="0"/>
                  </a:cubicBezTo>
                  <a:cubicBezTo>
                    <a:pt x="20" y="0"/>
                    <a:pt x="22" y="1"/>
                    <a:pt x="24" y="2"/>
                  </a:cubicBezTo>
                  <a:cubicBezTo>
                    <a:pt x="26" y="3"/>
                    <a:pt x="28" y="4"/>
                    <a:pt x="29" y="6"/>
                  </a:cubicBezTo>
                  <a:cubicBezTo>
                    <a:pt x="31" y="8"/>
                    <a:pt x="32" y="10"/>
                    <a:pt x="32" y="12"/>
                  </a:cubicBezTo>
                  <a:cubicBezTo>
                    <a:pt x="33" y="14"/>
                    <a:pt x="33" y="17"/>
                    <a:pt x="33" y="19"/>
                  </a:cubicBezTo>
                  <a:close/>
                  <a:moveTo>
                    <a:pt x="26" y="17"/>
                  </a:moveTo>
                  <a:cubicBezTo>
                    <a:pt x="26" y="15"/>
                    <a:pt x="25" y="14"/>
                    <a:pt x="25" y="13"/>
                  </a:cubicBezTo>
                  <a:cubicBezTo>
                    <a:pt x="25" y="12"/>
                    <a:pt x="24" y="11"/>
                    <a:pt x="23" y="10"/>
                  </a:cubicBezTo>
                  <a:cubicBezTo>
                    <a:pt x="23" y="9"/>
                    <a:pt x="22" y="8"/>
                    <a:pt x="21" y="8"/>
                  </a:cubicBezTo>
                  <a:cubicBezTo>
                    <a:pt x="20" y="7"/>
                    <a:pt x="18" y="7"/>
                    <a:pt x="17" y="7"/>
                  </a:cubicBezTo>
                  <a:cubicBezTo>
                    <a:pt x="15" y="7"/>
                    <a:pt x="14" y="7"/>
                    <a:pt x="13" y="8"/>
                  </a:cubicBezTo>
                  <a:cubicBezTo>
                    <a:pt x="12" y="8"/>
                    <a:pt x="11" y="9"/>
                    <a:pt x="11" y="9"/>
                  </a:cubicBezTo>
                  <a:cubicBezTo>
                    <a:pt x="10" y="10"/>
                    <a:pt x="9" y="11"/>
                    <a:pt x="9" y="12"/>
                  </a:cubicBezTo>
                  <a:cubicBezTo>
                    <a:pt x="8" y="14"/>
                    <a:pt x="8" y="15"/>
                    <a:pt x="8" y="17"/>
                  </a:cubicBezTo>
                  <a:lnTo>
                    <a:pt x="26"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2" name="Freeform 60">
              <a:extLst>
                <a:ext uri="{FF2B5EF4-FFF2-40B4-BE49-F238E27FC236}">
                  <a16:creationId xmlns:a16="http://schemas.microsoft.com/office/drawing/2014/main" id="{B0044278-9F7F-4596-96D2-ACFBE0DEC0B1}"/>
                </a:ext>
              </a:extLst>
            </p:cNvPr>
            <p:cNvSpPr>
              <a:spLocks/>
            </p:cNvSpPr>
            <p:nvPr userDrawn="1"/>
          </p:nvSpPr>
          <p:spPr bwMode="auto">
            <a:xfrm>
              <a:off x="1727435" y="6421821"/>
              <a:ext cx="122060" cy="97648"/>
            </a:xfrm>
            <a:custGeom>
              <a:avLst/>
              <a:gdLst>
                <a:gd name="T0" fmla="*/ 56 w 70"/>
                <a:gd name="T1" fmla="*/ 56 h 56"/>
                <a:gd name="T2" fmla="*/ 46 w 70"/>
                <a:gd name="T3" fmla="*/ 56 h 56"/>
                <a:gd name="T4" fmla="*/ 35 w 70"/>
                <a:gd name="T5" fmla="*/ 16 h 56"/>
                <a:gd name="T6" fmla="*/ 25 w 70"/>
                <a:gd name="T7" fmla="*/ 56 h 56"/>
                <a:gd name="T8" fmla="*/ 15 w 70"/>
                <a:gd name="T9" fmla="*/ 56 h 56"/>
                <a:gd name="T10" fmla="*/ 0 w 70"/>
                <a:gd name="T11" fmla="*/ 0 h 56"/>
                <a:gd name="T12" fmla="*/ 10 w 70"/>
                <a:gd name="T13" fmla="*/ 0 h 56"/>
                <a:gd name="T14" fmla="*/ 21 w 70"/>
                <a:gd name="T15" fmla="*/ 38 h 56"/>
                <a:gd name="T16" fmla="*/ 31 w 70"/>
                <a:gd name="T17" fmla="*/ 0 h 56"/>
                <a:gd name="T18" fmla="*/ 40 w 70"/>
                <a:gd name="T19" fmla="*/ 0 h 56"/>
                <a:gd name="T20" fmla="*/ 50 w 70"/>
                <a:gd name="T21" fmla="*/ 38 h 56"/>
                <a:gd name="T22" fmla="*/ 60 w 70"/>
                <a:gd name="T23" fmla="*/ 0 h 56"/>
                <a:gd name="T24" fmla="*/ 70 w 70"/>
                <a:gd name="T25" fmla="*/ 0 h 56"/>
                <a:gd name="T26" fmla="*/ 56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6" y="56"/>
                  </a:moveTo>
                  <a:lnTo>
                    <a:pt x="46" y="56"/>
                  </a:lnTo>
                  <a:lnTo>
                    <a:pt x="35" y="16"/>
                  </a:lnTo>
                  <a:lnTo>
                    <a:pt x="25" y="56"/>
                  </a:lnTo>
                  <a:lnTo>
                    <a:pt x="15" y="56"/>
                  </a:lnTo>
                  <a:lnTo>
                    <a:pt x="0" y="0"/>
                  </a:lnTo>
                  <a:lnTo>
                    <a:pt x="10" y="0"/>
                  </a:lnTo>
                  <a:lnTo>
                    <a:pt x="21" y="38"/>
                  </a:lnTo>
                  <a:lnTo>
                    <a:pt x="31" y="0"/>
                  </a:lnTo>
                  <a:lnTo>
                    <a:pt x="40" y="0"/>
                  </a:lnTo>
                  <a:lnTo>
                    <a:pt x="50" y="38"/>
                  </a:lnTo>
                  <a:lnTo>
                    <a:pt x="60" y="0"/>
                  </a:lnTo>
                  <a:lnTo>
                    <a:pt x="70" y="0"/>
                  </a:lnTo>
                  <a:lnTo>
                    <a:pt x="56"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3" name="Freeform 61">
              <a:extLst>
                <a:ext uri="{FF2B5EF4-FFF2-40B4-BE49-F238E27FC236}">
                  <a16:creationId xmlns:a16="http://schemas.microsoft.com/office/drawing/2014/main" id="{79F75E0D-27A7-44C1-BF19-495F4768F995}"/>
                </a:ext>
              </a:extLst>
            </p:cNvPr>
            <p:cNvSpPr>
              <a:spLocks noEditPoints="1"/>
            </p:cNvSpPr>
            <p:nvPr userDrawn="1"/>
          </p:nvSpPr>
          <p:spPr bwMode="auto">
            <a:xfrm>
              <a:off x="1859957" y="6418333"/>
              <a:ext cx="87186" cy="102879"/>
            </a:xfrm>
            <a:custGeom>
              <a:avLst/>
              <a:gdLst>
                <a:gd name="T0" fmla="*/ 34 w 34"/>
                <a:gd name="T1" fmla="*/ 20 h 40"/>
                <a:gd name="T2" fmla="*/ 33 w 34"/>
                <a:gd name="T3" fmla="*/ 28 h 40"/>
                <a:gd name="T4" fmla="*/ 29 w 34"/>
                <a:gd name="T5" fmla="*/ 35 h 40"/>
                <a:gd name="T6" fmla="*/ 24 w 34"/>
                <a:gd name="T7" fmla="*/ 39 h 40"/>
                <a:gd name="T8" fmla="*/ 17 w 34"/>
                <a:gd name="T9" fmla="*/ 40 h 40"/>
                <a:gd name="T10" fmla="*/ 10 w 34"/>
                <a:gd name="T11" fmla="*/ 39 h 40"/>
                <a:gd name="T12" fmla="*/ 5 w 34"/>
                <a:gd name="T13" fmla="*/ 35 h 40"/>
                <a:gd name="T14" fmla="*/ 1 w 34"/>
                <a:gd name="T15" fmla="*/ 28 h 40"/>
                <a:gd name="T16" fmla="*/ 0 w 34"/>
                <a:gd name="T17" fmla="*/ 20 h 40"/>
                <a:gd name="T18" fmla="*/ 1 w 34"/>
                <a:gd name="T19" fmla="*/ 12 h 40"/>
                <a:gd name="T20" fmla="*/ 5 w 34"/>
                <a:gd name="T21" fmla="*/ 5 h 40"/>
                <a:gd name="T22" fmla="*/ 11 w 34"/>
                <a:gd name="T23" fmla="*/ 1 h 40"/>
                <a:gd name="T24" fmla="*/ 17 w 34"/>
                <a:gd name="T25" fmla="*/ 0 h 40"/>
                <a:gd name="T26" fmla="*/ 24 w 34"/>
                <a:gd name="T27" fmla="*/ 1 h 40"/>
                <a:gd name="T28" fmla="*/ 29 w 34"/>
                <a:gd name="T29" fmla="*/ 5 h 40"/>
                <a:gd name="T30" fmla="*/ 33 w 34"/>
                <a:gd name="T31" fmla="*/ 12 h 40"/>
                <a:gd name="T32" fmla="*/ 34 w 34"/>
                <a:gd name="T33" fmla="*/ 20 h 40"/>
                <a:gd name="T34" fmla="*/ 27 w 34"/>
                <a:gd name="T35" fmla="*/ 20 h 40"/>
                <a:gd name="T36" fmla="*/ 26 w 34"/>
                <a:gd name="T37" fmla="*/ 15 h 40"/>
                <a:gd name="T38" fmla="*/ 24 w 34"/>
                <a:gd name="T39" fmla="*/ 11 h 40"/>
                <a:gd name="T40" fmla="*/ 21 w 34"/>
                <a:gd name="T41" fmla="*/ 8 h 40"/>
                <a:gd name="T42" fmla="*/ 17 w 34"/>
                <a:gd name="T43" fmla="*/ 7 h 40"/>
                <a:gd name="T44" fmla="*/ 13 w 34"/>
                <a:gd name="T45" fmla="*/ 8 h 40"/>
                <a:gd name="T46" fmla="*/ 10 w 34"/>
                <a:gd name="T47" fmla="*/ 11 h 40"/>
                <a:gd name="T48" fmla="*/ 8 w 34"/>
                <a:gd name="T49" fmla="*/ 15 h 40"/>
                <a:gd name="T50" fmla="*/ 8 w 34"/>
                <a:gd name="T51" fmla="*/ 20 h 40"/>
                <a:gd name="T52" fmla="*/ 8 w 34"/>
                <a:gd name="T53" fmla="*/ 26 h 40"/>
                <a:gd name="T54" fmla="*/ 10 w 34"/>
                <a:gd name="T55" fmla="*/ 30 h 40"/>
                <a:gd name="T56" fmla="*/ 13 w 34"/>
                <a:gd name="T57" fmla="*/ 32 h 40"/>
                <a:gd name="T58" fmla="*/ 17 w 34"/>
                <a:gd name="T59" fmla="*/ 33 h 40"/>
                <a:gd name="T60" fmla="*/ 21 w 34"/>
                <a:gd name="T61" fmla="*/ 32 h 40"/>
                <a:gd name="T62" fmla="*/ 24 w 34"/>
                <a:gd name="T63" fmla="*/ 29 h 40"/>
                <a:gd name="T64" fmla="*/ 26 w 34"/>
                <a:gd name="T65" fmla="*/ 25 h 40"/>
                <a:gd name="T66" fmla="*/ 27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20"/>
                  </a:moveTo>
                  <a:cubicBezTo>
                    <a:pt x="34" y="23"/>
                    <a:pt x="34" y="26"/>
                    <a:pt x="33" y="28"/>
                  </a:cubicBezTo>
                  <a:cubicBezTo>
                    <a:pt x="32" y="31"/>
                    <a:pt x="31" y="33"/>
                    <a:pt x="29" y="35"/>
                  </a:cubicBezTo>
                  <a:cubicBezTo>
                    <a:pt x="28" y="37"/>
                    <a:pt x="26" y="38"/>
                    <a:pt x="24" y="39"/>
                  </a:cubicBezTo>
                  <a:cubicBezTo>
                    <a:pt x="22" y="40"/>
                    <a:pt x="20" y="40"/>
                    <a:pt x="17" y="40"/>
                  </a:cubicBezTo>
                  <a:cubicBezTo>
                    <a:pt x="15" y="40"/>
                    <a:pt x="12" y="40"/>
                    <a:pt x="10" y="39"/>
                  </a:cubicBezTo>
                  <a:cubicBezTo>
                    <a:pt x="8" y="38"/>
                    <a:pt x="6" y="36"/>
                    <a:pt x="5" y="35"/>
                  </a:cubicBezTo>
                  <a:cubicBezTo>
                    <a:pt x="3" y="33"/>
                    <a:pt x="2" y="31"/>
                    <a:pt x="1" y="28"/>
                  </a:cubicBezTo>
                  <a:cubicBezTo>
                    <a:pt x="1" y="26"/>
                    <a:pt x="0" y="23"/>
                    <a:pt x="0" y="20"/>
                  </a:cubicBezTo>
                  <a:cubicBezTo>
                    <a:pt x="0" y="17"/>
                    <a:pt x="1" y="14"/>
                    <a:pt x="1" y="12"/>
                  </a:cubicBezTo>
                  <a:cubicBezTo>
                    <a:pt x="2" y="9"/>
                    <a:pt x="4" y="7"/>
                    <a:pt x="5" y="5"/>
                  </a:cubicBezTo>
                  <a:cubicBezTo>
                    <a:pt x="7" y="4"/>
                    <a:pt x="8" y="2"/>
                    <a:pt x="11" y="1"/>
                  </a:cubicBezTo>
                  <a:cubicBezTo>
                    <a:pt x="13" y="1"/>
                    <a:pt x="15" y="0"/>
                    <a:pt x="17" y="0"/>
                  </a:cubicBezTo>
                  <a:cubicBezTo>
                    <a:pt x="20" y="0"/>
                    <a:pt x="22" y="1"/>
                    <a:pt x="24" y="1"/>
                  </a:cubicBezTo>
                  <a:cubicBezTo>
                    <a:pt x="26" y="2"/>
                    <a:pt x="28" y="4"/>
                    <a:pt x="29" y="5"/>
                  </a:cubicBezTo>
                  <a:cubicBezTo>
                    <a:pt x="31" y="7"/>
                    <a:pt x="32" y="9"/>
                    <a:pt x="33" y="12"/>
                  </a:cubicBezTo>
                  <a:cubicBezTo>
                    <a:pt x="34" y="14"/>
                    <a:pt x="34" y="17"/>
                    <a:pt x="34" y="20"/>
                  </a:cubicBezTo>
                  <a:close/>
                  <a:moveTo>
                    <a:pt x="27" y="20"/>
                  </a:moveTo>
                  <a:cubicBezTo>
                    <a:pt x="27" y="18"/>
                    <a:pt x="27" y="16"/>
                    <a:pt x="26" y="15"/>
                  </a:cubicBezTo>
                  <a:cubicBezTo>
                    <a:pt x="26" y="13"/>
                    <a:pt x="25" y="12"/>
                    <a:pt x="24" y="11"/>
                  </a:cubicBezTo>
                  <a:cubicBezTo>
                    <a:pt x="23" y="10"/>
                    <a:pt x="22" y="9"/>
                    <a:pt x="21" y="8"/>
                  </a:cubicBezTo>
                  <a:cubicBezTo>
                    <a:pt x="20" y="8"/>
                    <a:pt x="18" y="7"/>
                    <a:pt x="17" y="7"/>
                  </a:cubicBezTo>
                  <a:cubicBezTo>
                    <a:pt x="16" y="7"/>
                    <a:pt x="14" y="8"/>
                    <a:pt x="13" y="8"/>
                  </a:cubicBezTo>
                  <a:cubicBezTo>
                    <a:pt x="12" y="9"/>
                    <a:pt x="11" y="10"/>
                    <a:pt x="10" y="11"/>
                  </a:cubicBezTo>
                  <a:cubicBezTo>
                    <a:pt x="9" y="12"/>
                    <a:pt x="9" y="13"/>
                    <a:pt x="8" y="15"/>
                  </a:cubicBezTo>
                  <a:cubicBezTo>
                    <a:pt x="8" y="16"/>
                    <a:pt x="8" y="18"/>
                    <a:pt x="8" y="20"/>
                  </a:cubicBezTo>
                  <a:cubicBezTo>
                    <a:pt x="8" y="22"/>
                    <a:pt x="8" y="24"/>
                    <a:pt x="8" y="26"/>
                  </a:cubicBezTo>
                  <a:cubicBezTo>
                    <a:pt x="9" y="27"/>
                    <a:pt x="10" y="28"/>
                    <a:pt x="10" y="30"/>
                  </a:cubicBezTo>
                  <a:cubicBezTo>
                    <a:pt x="11" y="31"/>
                    <a:pt x="12" y="32"/>
                    <a:pt x="13" y="32"/>
                  </a:cubicBezTo>
                  <a:cubicBezTo>
                    <a:pt x="15" y="33"/>
                    <a:pt x="16" y="33"/>
                    <a:pt x="17" y="33"/>
                  </a:cubicBezTo>
                  <a:cubicBezTo>
                    <a:pt x="19" y="33"/>
                    <a:pt x="20" y="33"/>
                    <a:pt x="21" y="32"/>
                  </a:cubicBezTo>
                  <a:cubicBezTo>
                    <a:pt x="22" y="31"/>
                    <a:pt x="23"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4" name="Freeform 62">
              <a:extLst>
                <a:ext uri="{FF2B5EF4-FFF2-40B4-BE49-F238E27FC236}">
                  <a16:creationId xmlns:a16="http://schemas.microsoft.com/office/drawing/2014/main" id="{E5B9E395-C74C-4D98-8911-EE2C765D8BEB}"/>
                </a:ext>
              </a:extLst>
            </p:cNvPr>
            <p:cNvSpPr>
              <a:spLocks/>
            </p:cNvSpPr>
            <p:nvPr userDrawn="1"/>
          </p:nvSpPr>
          <p:spPr bwMode="auto">
            <a:xfrm>
              <a:off x="1968067" y="6418333"/>
              <a:ext cx="57543" cy="101135"/>
            </a:xfrm>
            <a:custGeom>
              <a:avLst/>
              <a:gdLst>
                <a:gd name="T0" fmla="*/ 21 w 23"/>
                <a:gd name="T1" fmla="*/ 9 h 39"/>
                <a:gd name="T2" fmla="*/ 18 w 23"/>
                <a:gd name="T3" fmla="*/ 8 h 39"/>
                <a:gd name="T4" fmla="*/ 15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9 w 23"/>
                <a:gd name="T21" fmla="*/ 3 h 39"/>
                <a:gd name="T22" fmla="*/ 11 w 23"/>
                <a:gd name="T23" fmla="*/ 1 h 39"/>
                <a:gd name="T24" fmla="*/ 14 w 23"/>
                <a:gd name="T25" fmla="*/ 0 h 39"/>
                <a:gd name="T26" fmla="*/ 17 w 23"/>
                <a:gd name="T27" fmla="*/ 0 h 39"/>
                <a:gd name="T28" fmla="*/ 20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19" y="8"/>
                    <a:pt x="18" y="8"/>
                  </a:cubicBezTo>
                  <a:cubicBezTo>
                    <a:pt x="18" y="8"/>
                    <a:pt x="17" y="7"/>
                    <a:pt x="15" y="7"/>
                  </a:cubicBezTo>
                  <a:cubicBezTo>
                    <a:pt x="13" y="7"/>
                    <a:pt x="11" y="8"/>
                    <a:pt x="10" y="10"/>
                  </a:cubicBezTo>
                  <a:cubicBezTo>
                    <a:pt x="8"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9" y="3"/>
                  </a:cubicBezTo>
                  <a:cubicBezTo>
                    <a:pt x="10" y="2"/>
                    <a:pt x="11" y="2"/>
                    <a:pt x="11" y="1"/>
                  </a:cubicBezTo>
                  <a:cubicBezTo>
                    <a:pt x="12" y="1"/>
                    <a:pt x="13" y="1"/>
                    <a:pt x="14" y="0"/>
                  </a:cubicBezTo>
                  <a:cubicBezTo>
                    <a:pt x="15" y="0"/>
                    <a:pt x="16" y="0"/>
                    <a:pt x="17" y="0"/>
                  </a:cubicBezTo>
                  <a:cubicBezTo>
                    <a:pt x="18" y="0"/>
                    <a:pt x="19" y="0"/>
                    <a:pt x="20" y="1"/>
                  </a:cubicBezTo>
                  <a:cubicBezTo>
                    <a:pt x="21" y="1"/>
                    <a:pt x="22"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5" name="Freeform 63">
              <a:extLst>
                <a:ext uri="{FF2B5EF4-FFF2-40B4-BE49-F238E27FC236}">
                  <a16:creationId xmlns:a16="http://schemas.microsoft.com/office/drawing/2014/main" id="{53BB8418-388C-4142-9A80-8BF00A87F7B0}"/>
                </a:ext>
              </a:extLst>
            </p:cNvPr>
            <p:cNvSpPr>
              <a:spLocks/>
            </p:cNvSpPr>
            <p:nvPr userDrawn="1"/>
          </p:nvSpPr>
          <p:spPr bwMode="auto">
            <a:xfrm>
              <a:off x="2043046" y="6383459"/>
              <a:ext cx="19181" cy="136010"/>
            </a:xfrm>
            <a:custGeom>
              <a:avLst/>
              <a:gdLst>
                <a:gd name="T0" fmla="*/ 0 w 11"/>
                <a:gd name="T1" fmla="*/ 78 h 78"/>
                <a:gd name="T2" fmla="*/ 0 w 11"/>
                <a:gd name="T3" fmla="*/ 6 h 78"/>
                <a:gd name="T4" fmla="*/ 11 w 11"/>
                <a:gd name="T5" fmla="*/ 0 h 78"/>
                <a:gd name="T6" fmla="*/ 11 w 11"/>
                <a:gd name="T7" fmla="*/ 78 h 78"/>
                <a:gd name="T8" fmla="*/ 0 w 11"/>
                <a:gd name="T9" fmla="*/ 78 h 78"/>
              </a:gdLst>
              <a:ahLst/>
              <a:cxnLst>
                <a:cxn ang="0">
                  <a:pos x="T0" y="T1"/>
                </a:cxn>
                <a:cxn ang="0">
                  <a:pos x="T2" y="T3"/>
                </a:cxn>
                <a:cxn ang="0">
                  <a:pos x="T4" y="T5"/>
                </a:cxn>
                <a:cxn ang="0">
                  <a:pos x="T6" y="T7"/>
                </a:cxn>
                <a:cxn ang="0">
                  <a:pos x="T8" y="T9"/>
                </a:cxn>
              </a:cxnLst>
              <a:rect l="0" t="0" r="r" b="b"/>
              <a:pathLst>
                <a:path w="11" h="78">
                  <a:moveTo>
                    <a:pt x="0" y="78"/>
                  </a:moveTo>
                  <a:lnTo>
                    <a:pt x="0" y="6"/>
                  </a:lnTo>
                  <a:lnTo>
                    <a:pt x="11" y="0"/>
                  </a:lnTo>
                  <a:lnTo>
                    <a:pt x="11" y="78"/>
                  </a:lnTo>
                  <a:lnTo>
                    <a:pt x="0"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6" name="Freeform 64">
              <a:extLst>
                <a:ext uri="{FF2B5EF4-FFF2-40B4-BE49-F238E27FC236}">
                  <a16:creationId xmlns:a16="http://schemas.microsoft.com/office/drawing/2014/main" id="{0256DB41-B3C1-4FEB-B394-9762C00E7F70}"/>
                </a:ext>
              </a:extLst>
            </p:cNvPr>
            <p:cNvSpPr>
              <a:spLocks noEditPoints="1"/>
            </p:cNvSpPr>
            <p:nvPr userDrawn="1"/>
          </p:nvSpPr>
          <p:spPr bwMode="auto">
            <a:xfrm>
              <a:off x="2084896" y="6383459"/>
              <a:ext cx="80211" cy="137753"/>
            </a:xfrm>
            <a:custGeom>
              <a:avLst/>
              <a:gdLst>
                <a:gd name="T0" fmla="*/ 24 w 32"/>
                <a:gd name="T1" fmla="*/ 53 h 54"/>
                <a:gd name="T2" fmla="*/ 24 w 32"/>
                <a:gd name="T3" fmla="*/ 50 h 54"/>
                <a:gd name="T4" fmla="*/ 22 w 32"/>
                <a:gd name="T5" fmla="*/ 51 h 54"/>
                <a:gd name="T6" fmla="*/ 20 w 32"/>
                <a:gd name="T7" fmla="*/ 53 h 54"/>
                <a:gd name="T8" fmla="*/ 17 w 32"/>
                <a:gd name="T9" fmla="*/ 54 h 54"/>
                <a:gd name="T10" fmla="*/ 14 w 32"/>
                <a:gd name="T11" fmla="*/ 54 h 54"/>
                <a:gd name="T12" fmla="*/ 9 w 32"/>
                <a:gd name="T13" fmla="*/ 53 h 54"/>
                <a:gd name="T14" fmla="*/ 4 w 32"/>
                <a:gd name="T15" fmla="*/ 49 h 54"/>
                <a:gd name="T16" fmla="*/ 1 w 32"/>
                <a:gd name="T17" fmla="*/ 43 h 54"/>
                <a:gd name="T18" fmla="*/ 0 w 32"/>
                <a:gd name="T19" fmla="*/ 33 h 54"/>
                <a:gd name="T20" fmla="*/ 1 w 32"/>
                <a:gd name="T21" fmla="*/ 25 h 54"/>
                <a:gd name="T22" fmla="*/ 4 w 32"/>
                <a:gd name="T23" fmla="*/ 19 h 54"/>
                <a:gd name="T24" fmla="*/ 9 w 32"/>
                <a:gd name="T25" fmla="*/ 15 h 54"/>
                <a:gd name="T26" fmla="*/ 15 w 32"/>
                <a:gd name="T27" fmla="*/ 14 h 54"/>
                <a:gd name="T28" fmla="*/ 18 w 32"/>
                <a:gd name="T29" fmla="*/ 14 h 54"/>
                <a:gd name="T30" fmla="*/ 20 w 32"/>
                <a:gd name="T31" fmla="*/ 15 h 54"/>
                <a:gd name="T32" fmla="*/ 22 w 32"/>
                <a:gd name="T33" fmla="*/ 17 h 54"/>
                <a:gd name="T34" fmla="*/ 24 w 32"/>
                <a:gd name="T35" fmla="*/ 18 h 54"/>
                <a:gd name="T36" fmla="*/ 24 w 32"/>
                <a:gd name="T37" fmla="*/ 4 h 54"/>
                <a:gd name="T38" fmla="*/ 32 w 32"/>
                <a:gd name="T39" fmla="*/ 0 h 54"/>
                <a:gd name="T40" fmla="*/ 32 w 32"/>
                <a:gd name="T41" fmla="*/ 53 h 54"/>
                <a:gd name="T42" fmla="*/ 24 w 32"/>
                <a:gd name="T43" fmla="*/ 53 h 54"/>
                <a:gd name="T44" fmla="*/ 24 w 32"/>
                <a:gd name="T45" fmla="*/ 26 h 54"/>
                <a:gd name="T46" fmla="*/ 23 w 32"/>
                <a:gd name="T47" fmla="*/ 24 h 54"/>
                <a:gd name="T48" fmla="*/ 21 w 32"/>
                <a:gd name="T49" fmla="*/ 23 h 54"/>
                <a:gd name="T50" fmla="*/ 18 w 32"/>
                <a:gd name="T51" fmla="*/ 22 h 54"/>
                <a:gd name="T52" fmla="*/ 15 w 32"/>
                <a:gd name="T53" fmla="*/ 21 h 54"/>
                <a:gd name="T54" fmla="*/ 9 w 32"/>
                <a:gd name="T55" fmla="*/ 24 h 54"/>
                <a:gd name="T56" fmla="*/ 7 w 32"/>
                <a:gd name="T57" fmla="*/ 33 h 54"/>
                <a:gd name="T58" fmla="*/ 8 w 32"/>
                <a:gd name="T59" fmla="*/ 39 h 54"/>
                <a:gd name="T60" fmla="*/ 9 w 32"/>
                <a:gd name="T61" fmla="*/ 44 h 54"/>
                <a:gd name="T62" fmla="*/ 12 w 32"/>
                <a:gd name="T63" fmla="*/ 46 h 54"/>
                <a:gd name="T64" fmla="*/ 16 w 32"/>
                <a:gd name="T65" fmla="*/ 47 h 54"/>
                <a:gd name="T66" fmla="*/ 18 w 32"/>
                <a:gd name="T67" fmla="*/ 47 h 54"/>
                <a:gd name="T68" fmla="*/ 21 w 32"/>
                <a:gd name="T69" fmla="*/ 46 h 54"/>
                <a:gd name="T70" fmla="*/ 23 w 32"/>
                <a:gd name="T71" fmla="*/ 44 h 54"/>
                <a:gd name="T72" fmla="*/ 24 w 32"/>
                <a:gd name="T73" fmla="*/ 42 h 54"/>
                <a:gd name="T74" fmla="*/ 24 w 32"/>
                <a:gd name="T75"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54">
                  <a:moveTo>
                    <a:pt x="24" y="53"/>
                  </a:moveTo>
                  <a:cubicBezTo>
                    <a:pt x="24" y="50"/>
                    <a:pt x="24" y="50"/>
                    <a:pt x="24" y="50"/>
                  </a:cubicBezTo>
                  <a:cubicBezTo>
                    <a:pt x="24" y="50"/>
                    <a:pt x="23" y="51"/>
                    <a:pt x="22" y="51"/>
                  </a:cubicBezTo>
                  <a:cubicBezTo>
                    <a:pt x="21" y="52"/>
                    <a:pt x="21" y="52"/>
                    <a:pt x="20" y="53"/>
                  </a:cubicBezTo>
                  <a:cubicBezTo>
                    <a:pt x="19" y="53"/>
                    <a:pt x="18" y="54"/>
                    <a:pt x="17" y="54"/>
                  </a:cubicBezTo>
                  <a:cubicBezTo>
                    <a:pt x="16" y="54"/>
                    <a:pt x="15" y="54"/>
                    <a:pt x="14" y="54"/>
                  </a:cubicBezTo>
                  <a:cubicBezTo>
                    <a:pt x="12" y="54"/>
                    <a:pt x="10" y="54"/>
                    <a:pt x="9" y="53"/>
                  </a:cubicBezTo>
                  <a:cubicBezTo>
                    <a:pt x="7" y="52"/>
                    <a:pt x="5" y="51"/>
                    <a:pt x="4" y="49"/>
                  </a:cubicBezTo>
                  <a:cubicBezTo>
                    <a:pt x="3" y="48"/>
                    <a:pt x="1" y="45"/>
                    <a:pt x="1" y="43"/>
                  </a:cubicBezTo>
                  <a:cubicBezTo>
                    <a:pt x="0" y="40"/>
                    <a:pt x="0" y="37"/>
                    <a:pt x="0" y="33"/>
                  </a:cubicBezTo>
                  <a:cubicBezTo>
                    <a:pt x="0" y="30"/>
                    <a:pt x="0" y="27"/>
                    <a:pt x="1" y="25"/>
                  </a:cubicBezTo>
                  <a:cubicBezTo>
                    <a:pt x="2" y="22"/>
                    <a:pt x="3" y="20"/>
                    <a:pt x="4" y="19"/>
                  </a:cubicBezTo>
                  <a:cubicBezTo>
                    <a:pt x="6" y="17"/>
                    <a:pt x="7" y="16"/>
                    <a:pt x="9" y="15"/>
                  </a:cubicBezTo>
                  <a:cubicBezTo>
                    <a:pt x="11" y="14"/>
                    <a:pt x="13" y="14"/>
                    <a:pt x="15" y="14"/>
                  </a:cubicBezTo>
                  <a:cubicBezTo>
                    <a:pt x="16" y="14"/>
                    <a:pt x="17" y="14"/>
                    <a:pt x="18" y="14"/>
                  </a:cubicBezTo>
                  <a:cubicBezTo>
                    <a:pt x="18" y="15"/>
                    <a:pt x="19" y="15"/>
                    <a:pt x="20" y="15"/>
                  </a:cubicBezTo>
                  <a:cubicBezTo>
                    <a:pt x="21" y="16"/>
                    <a:pt x="22" y="16"/>
                    <a:pt x="22" y="17"/>
                  </a:cubicBezTo>
                  <a:cubicBezTo>
                    <a:pt x="23" y="17"/>
                    <a:pt x="24" y="18"/>
                    <a:pt x="24" y="18"/>
                  </a:cubicBezTo>
                  <a:cubicBezTo>
                    <a:pt x="24" y="4"/>
                    <a:pt x="24" y="4"/>
                    <a:pt x="24" y="4"/>
                  </a:cubicBezTo>
                  <a:cubicBezTo>
                    <a:pt x="32" y="0"/>
                    <a:pt x="32" y="0"/>
                    <a:pt x="32" y="0"/>
                  </a:cubicBezTo>
                  <a:cubicBezTo>
                    <a:pt x="32" y="53"/>
                    <a:pt x="32" y="53"/>
                    <a:pt x="32" y="53"/>
                  </a:cubicBezTo>
                  <a:lnTo>
                    <a:pt x="24" y="53"/>
                  </a:lnTo>
                  <a:close/>
                  <a:moveTo>
                    <a:pt x="24" y="26"/>
                  </a:moveTo>
                  <a:cubicBezTo>
                    <a:pt x="24" y="26"/>
                    <a:pt x="23" y="25"/>
                    <a:pt x="23" y="24"/>
                  </a:cubicBezTo>
                  <a:cubicBezTo>
                    <a:pt x="22" y="24"/>
                    <a:pt x="22" y="23"/>
                    <a:pt x="21" y="23"/>
                  </a:cubicBezTo>
                  <a:cubicBezTo>
                    <a:pt x="20" y="22"/>
                    <a:pt x="19" y="22"/>
                    <a:pt x="18" y="22"/>
                  </a:cubicBezTo>
                  <a:cubicBezTo>
                    <a:pt x="17" y="21"/>
                    <a:pt x="16" y="21"/>
                    <a:pt x="15" y="21"/>
                  </a:cubicBezTo>
                  <a:cubicBezTo>
                    <a:pt x="13" y="21"/>
                    <a:pt x="11" y="22"/>
                    <a:pt x="9" y="24"/>
                  </a:cubicBezTo>
                  <a:cubicBezTo>
                    <a:pt x="8" y="26"/>
                    <a:pt x="7" y="29"/>
                    <a:pt x="7" y="33"/>
                  </a:cubicBezTo>
                  <a:cubicBezTo>
                    <a:pt x="7" y="36"/>
                    <a:pt x="7" y="38"/>
                    <a:pt x="8" y="39"/>
                  </a:cubicBezTo>
                  <a:cubicBezTo>
                    <a:pt x="8" y="41"/>
                    <a:pt x="9" y="43"/>
                    <a:pt x="9" y="44"/>
                  </a:cubicBezTo>
                  <a:cubicBezTo>
                    <a:pt x="10" y="45"/>
                    <a:pt x="11" y="46"/>
                    <a:pt x="12" y="46"/>
                  </a:cubicBezTo>
                  <a:cubicBezTo>
                    <a:pt x="13" y="47"/>
                    <a:pt x="14" y="47"/>
                    <a:pt x="16" y="47"/>
                  </a:cubicBezTo>
                  <a:cubicBezTo>
                    <a:pt x="17" y="47"/>
                    <a:pt x="18" y="47"/>
                    <a:pt x="18" y="47"/>
                  </a:cubicBezTo>
                  <a:cubicBezTo>
                    <a:pt x="19" y="46"/>
                    <a:pt x="20" y="46"/>
                    <a:pt x="21" y="46"/>
                  </a:cubicBezTo>
                  <a:cubicBezTo>
                    <a:pt x="21" y="45"/>
                    <a:pt x="22" y="45"/>
                    <a:pt x="23" y="44"/>
                  </a:cubicBezTo>
                  <a:cubicBezTo>
                    <a:pt x="23" y="43"/>
                    <a:pt x="24" y="43"/>
                    <a:pt x="24" y="42"/>
                  </a:cubicBezTo>
                  <a:lnTo>
                    <a:pt x="24"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7" name="Freeform 65">
              <a:extLst>
                <a:ext uri="{FF2B5EF4-FFF2-40B4-BE49-F238E27FC236}">
                  <a16:creationId xmlns:a16="http://schemas.microsoft.com/office/drawing/2014/main" id="{F2BC9C1F-3F30-47A6-B503-20FB179B7F3A}"/>
                </a:ext>
              </a:extLst>
            </p:cNvPr>
            <p:cNvSpPr>
              <a:spLocks/>
            </p:cNvSpPr>
            <p:nvPr userDrawn="1"/>
          </p:nvSpPr>
          <p:spPr bwMode="auto">
            <a:xfrm>
              <a:off x="2229624" y="6421821"/>
              <a:ext cx="122060" cy="97648"/>
            </a:xfrm>
            <a:custGeom>
              <a:avLst/>
              <a:gdLst>
                <a:gd name="T0" fmla="*/ 55 w 70"/>
                <a:gd name="T1" fmla="*/ 56 h 56"/>
                <a:gd name="T2" fmla="*/ 45 w 70"/>
                <a:gd name="T3" fmla="*/ 56 h 56"/>
                <a:gd name="T4" fmla="*/ 35 w 70"/>
                <a:gd name="T5" fmla="*/ 16 h 56"/>
                <a:gd name="T6" fmla="*/ 25 w 70"/>
                <a:gd name="T7" fmla="*/ 56 h 56"/>
                <a:gd name="T8" fmla="*/ 16 w 70"/>
                <a:gd name="T9" fmla="*/ 56 h 56"/>
                <a:gd name="T10" fmla="*/ 0 w 70"/>
                <a:gd name="T11" fmla="*/ 0 h 56"/>
                <a:gd name="T12" fmla="*/ 12 w 70"/>
                <a:gd name="T13" fmla="*/ 0 h 56"/>
                <a:gd name="T14" fmla="*/ 20 w 70"/>
                <a:gd name="T15" fmla="*/ 38 h 56"/>
                <a:gd name="T16" fmla="*/ 31 w 70"/>
                <a:gd name="T17" fmla="*/ 0 h 56"/>
                <a:gd name="T18" fmla="*/ 39 w 70"/>
                <a:gd name="T19" fmla="*/ 0 h 56"/>
                <a:gd name="T20" fmla="*/ 51 w 70"/>
                <a:gd name="T21" fmla="*/ 38 h 56"/>
                <a:gd name="T22" fmla="*/ 60 w 70"/>
                <a:gd name="T23" fmla="*/ 0 h 56"/>
                <a:gd name="T24" fmla="*/ 70 w 70"/>
                <a:gd name="T25" fmla="*/ 0 h 56"/>
                <a:gd name="T26" fmla="*/ 55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5" y="56"/>
                  </a:moveTo>
                  <a:lnTo>
                    <a:pt x="45" y="56"/>
                  </a:lnTo>
                  <a:lnTo>
                    <a:pt x="35" y="16"/>
                  </a:lnTo>
                  <a:lnTo>
                    <a:pt x="25" y="56"/>
                  </a:lnTo>
                  <a:lnTo>
                    <a:pt x="16" y="56"/>
                  </a:lnTo>
                  <a:lnTo>
                    <a:pt x="0" y="0"/>
                  </a:lnTo>
                  <a:lnTo>
                    <a:pt x="12" y="0"/>
                  </a:lnTo>
                  <a:lnTo>
                    <a:pt x="20" y="38"/>
                  </a:lnTo>
                  <a:lnTo>
                    <a:pt x="31" y="0"/>
                  </a:lnTo>
                  <a:lnTo>
                    <a:pt x="39" y="0"/>
                  </a:lnTo>
                  <a:lnTo>
                    <a:pt x="51" y="38"/>
                  </a:lnTo>
                  <a:lnTo>
                    <a:pt x="60" y="0"/>
                  </a:lnTo>
                  <a:lnTo>
                    <a:pt x="70" y="0"/>
                  </a:lnTo>
                  <a:lnTo>
                    <a:pt x="55"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8" name="Freeform 66">
              <a:extLst>
                <a:ext uri="{FF2B5EF4-FFF2-40B4-BE49-F238E27FC236}">
                  <a16:creationId xmlns:a16="http://schemas.microsoft.com/office/drawing/2014/main" id="{F2E1921C-CA0E-4886-93CA-956A6497CF03}"/>
                </a:ext>
              </a:extLst>
            </p:cNvPr>
            <p:cNvSpPr>
              <a:spLocks noEditPoints="1"/>
            </p:cNvSpPr>
            <p:nvPr userDrawn="1"/>
          </p:nvSpPr>
          <p:spPr bwMode="auto">
            <a:xfrm>
              <a:off x="2362147" y="6418333"/>
              <a:ext cx="88930" cy="102879"/>
            </a:xfrm>
            <a:custGeom>
              <a:avLst/>
              <a:gdLst>
                <a:gd name="T0" fmla="*/ 35 w 35"/>
                <a:gd name="T1" fmla="*/ 20 h 40"/>
                <a:gd name="T2" fmla="*/ 33 w 35"/>
                <a:gd name="T3" fmla="*/ 28 h 40"/>
                <a:gd name="T4" fmla="*/ 30 w 35"/>
                <a:gd name="T5" fmla="*/ 35 h 40"/>
                <a:gd name="T6" fmla="*/ 24 w 35"/>
                <a:gd name="T7" fmla="*/ 39 h 40"/>
                <a:gd name="T8" fmla="*/ 17 w 35"/>
                <a:gd name="T9" fmla="*/ 40 h 40"/>
                <a:gd name="T10" fmla="*/ 11 w 35"/>
                <a:gd name="T11" fmla="*/ 39 h 40"/>
                <a:gd name="T12" fmla="*/ 5 w 35"/>
                <a:gd name="T13" fmla="*/ 35 h 40"/>
                <a:gd name="T14" fmla="*/ 2 w 35"/>
                <a:gd name="T15" fmla="*/ 28 h 40"/>
                <a:gd name="T16" fmla="*/ 0 w 35"/>
                <a:gd name="T17" fmla="*/ 20 h 40"/>
                <a:gd name="T18" fmla="*/ 2 w 35"/>
                <a:gd name="T19" fmla="*/ 12 h 40"/>
                <a:gd name="T20" fmla="*/ 5 w 35"/>
                <a:gd name="T21" fmla="*/ 5 h 40"/>
                <a:gd name="T22" fmla="*/ 11 w 35"/>
                <a:gd name="T23" fmla="*/ 1 h 40"/>
                <a:gd name="T24" fmla="*/ 18 w 35"/>
                <a:gd name="T25" fmla="*/ 0 h 40"/>
                <a:gd name="T26" fmla="*/ 24 w 35"/>
                <a:gd name="T27" fmla="*/ 1 h 40"/>
                <a:gd name="T28" fmla="*/ 30 w 35"/>
                <a:gd name="T29" fmla="*/ 5 h 40"/>
                <a:gd name="T30" fmla="*/ 33 w 35"/>
                <a:gd name="T31" fmla="*/ 12 h 40"/>
                <a:gd name="T32" fmla="*/ 35 w 35"/>
                <a:gd name="T33" fmla="*/ 20 h 40"/>
                <a:gd name="T34" fmla="*/ 27 w 35"/>
                <a:gd name="T35" fmla="*/ 20 h 40"/>
                <a:gd name="T36" fmla="*/ 26 w 35"/>
                <a:gd name="T37" fmla="*/ 15 h 40"/>
                <a:gd name="T38" fmla="*/ 24 w 35"/>
                <a:gd name="T39" fmla="*/ 11 h 40"/>
                <a:gd name="T40" fmla="*/ 21 w 35"/>
                <a:gd name="T41" fmla="*/ 8 h 40"/>
                <a:gd name="T42" fmla="*/ 17 w 35"/>
                <a:gd name="T43" fmla="*/ 7 h 40"/>
                <a:gd name="T44" fmla="*/ 13 w 35"/>
                <a:gd name="T45" fmla="*/ 8 h 40"/>
                <a:gd name="T46" fmla="*/ 10 w 35"/>
                <a:gd name="T47" fmla="*/ 11 h 40"/>
                <a:gd name="T48" fmla="*/ 9 w 35"/>
                <a:gd name="T49" fmla="*/ 15 h 40"/>
                <a:gd name="T50" fmla="*/ 8 w 35"/>
                <a:gd name="T51" fmla="*/ 20 h 40"/>
                <a:gd name="T52" fmla="*/ 9 w 35"/>
                <a:gd name="T53" fmla="*/ 26 h 40"/>
                <a:gd name="T54" fmla="*/ 11 w 35"/>
                <a:gd name="T55" fmla="*/ 30 h 40"/>
                <a:gd name="T56" fmla="*/ 14 w 35"/>
                <a:gd name="T57" fmla="*/ 32 h 40"/>
                <a:gd name="T58" fmla="*/ 18 w 35"/>
                <a:gd name="T59" fmla="*/ 33 h 40"/>
                <a:gd name="T60" fmla="*/ 21 w 35"/>
                <a:gd name="T61" fmla="*/ 32 h 40"/>
                <a:gd name="T62" fmla="*/ 24 w 35"/>
                <a:gd name="T63" fmla="*/ 29 h 40"/>
                <a:gd name="T64" fmla="*/ 26 w 35"/>
                <a:gd name="T65" fmla="*/ 25 h 40"/>
                <a:gd name="T66" fmla="*/ 27 w 35"/>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0">
                  <a:moveTo>
                    <a:pt x="35" y="20"/>
                  </a:moveTo>
                  <a:cubicBezTo>
                    <a:pt x="35" y="23"/>
                    <a:pt x="34" y="26"/>
                    <a:pt x="33" y="28"/>
                  </a:cubicBezTo>
                  <a:cubicBezTo>
                    <a:pt x="32" y="31"/>
                    <a:pt x="31" y="33"/>
                    <a:pt x="30" y="35"/>
                  </a:cubicBezTo>
                  <a:cubicBezTo>
                    <a:pt x="28" y="37"/>
                    <a:pt x="26" y="38"/>
                    <a:pt x="24" y="39"/>
                  </a:cubicBezTo>
                  <a:cubicBezTo>
                    <a:pt x="22" y="40"/>
                    <a:pt x="20" y="40"/>
                    <a:pt x="17" y="40"/>
                  </a:cubicBezTo>
                  <a:cubicBezTo>
                    <a:pt x="15" y="40"/>
                    <a:pt x="13" y="40"/>
                    <a:pt x="11" y="39"/>
                  </a:cubicBezTo>
                  <a:cubicBezTo>
                    <a:pt x="8" y="38"/>
                    <a:pt x="7" y="36"/>
                    <a:pt x="5" y="35"/>
                  </a:cubicBezTo>
                  <a:cubicBezTo>
                    <a:pt x="4" y="33"/>
                    <a:pt x="2" y="31"/>
                    <a:pt x="2" y="28"/>
                  </a:cubicBezTo>
                  <a:cubicBezTo>
                    <a:pt x="1" y="26"/>
                    <a:pt x="0" y="23"/>
                    <a:pt x="0" y="20"/>
                  </a:cubicBezTo>
                  <a:cubicBezTo>
                    <a:pt x="0" y="17"/>
                    <a:pt x="1" y="14"/>
                    <a:pt x="2" y="12"/>
                  </a:cubicBezTo>
                  <a:cubicBezTo>
                    <a:pt x="3" y="9"/>
                    <a:pt x="4" y="7"/>
                    <a:pt x="5" y="5"/>
                  </a:cubicBezTo>
                  <a:cubicBezTo>
                    <a:pt x="7" y="4"/>
                    <a:pt x="9" y="2"/>
                    <a:pt x="11" y="1"/>
                  </a:cubicBezTo>
                  <a:cubicBezTo>
                    <a:pt x="13" y="1"/>
                    <a:pt x="15" y="0"/>
                    <a:pt x="18" y="0"/>
                  </a:cubicBezTo>
                  <a:cubicBezTo>
                    <a:pt x="20" y="0"/>
                    <a:pt x="22" y="1"/>
                    <a:pt x="24" y="1"/>
                  </a:cubicBezTo>
                  <a:cubicBezTo>
                    <a:pt x="26" y="2"/>
                    <a:pt x="28" y="4"/>
                    <a:pt x="30" y="5"/>
                  </a:cubicBezTo>
                  <a:cubicBezTo>
                    <a:pt x="31" y="7"/>
                    <a:pt x="32" y="9"/>
                    <a:pt x="33" y="12"/>
                  </a:cubicBezTo>
                  <a:cubicBezTo>
                    <a:pt x="34" y="14"/>
                    <a:pt x="35" y="17"/>
                    <a:pt x="35" y="20"/>
                  </a:cubicBezTo>
                  <a:close/>
                  <a:moveTo>
                    <a:pt x="27" y="20"/>
                  </a:moveTo>
                  <a:cubicBezTo>
                    <a:pt x="27" y="18"/>
                    <a:pt x="27" y="16"/>
                    <a:pt x="26" y="15"/>
                  </a:cubicBezTo>
                  <a:cubicBezTo>
                    <a:pt x="26" y="13"/>
                    <a:pt x="25" y="12"/>
                    <a:pt x="24" y="11"/>
                  </a:cubicBezTo>
                  <a:cubicBezTo>
                    <a:pt x="24" y="10"/>
                    <a:pt x="23" y="9"/>
                    <a:pt x="21" y="8"/>
                  </a:cubicBezTo>
                  <a:cubicBezTo>
                    <a:pt x="20" y="8"/>
                    <a:pt x="19" y="7"/>
                    <a:pt x="17" y="7"/>
                  </a:cubicBezTo>
                  <a:cubicBezTo>
                    <a:pt x="16" y="7"/>
                    <a:pt x="14" y="8"/>
                    <a:pt x="13" y="8"/>
                  </a:cubicBezTo>
                  <a:cubicBezTo>
                    <a:pt x="12" y="9"/>
                    <a:pt x="11" y="10"/>
                    <a:pt x="10" y="11"/>
                  </a:cubicBezTo>
                  <a:cubicBezTo>
                    <a:pt x="10" y="12"/>
                    <a:pt x="9" y="13"/>
                    <a:pt x="9" y="15"/>
                  </a:cubicBezTo>
                  <a:cubicBezTo>
                    <a:pt x="8" y="16"/>
                    <a:pt x="8" y="18"/>
                    <a:pt x="8" y="20"/>
                  </a:cubicBezTo>
                  <a:cubicBezTo>
                    <a:pt x="8" y="22"/>
                    <a:pt x="8" y="24"/>
                    <a:pt x="9" y="26"/>
                  </a:cubicBezTo>
                  <a:cubicBezTo>
                    <a:pt x="9" y="27"/>
                    <a:pt x="10" y="28"/>
                    <a:pt x="11" y="30"/>
                  </a:cubicBezTo>
                  <a:cubicBezTo>
                    <a:pt x="11" y="31"/>
                    <a:pt x="12" y="32"/>
                    <a:pt x="14" y="32"/>
                  </a:cubicBezTo>
                  <a:cubicBezTo>
                    <a:pt x="15" y="33"/>
                    <a:pt x="16" y="33"/>
                    <a:pt x="18" y="33"/>
                  </a:cubicBezTo>
                  <a:cubicBezTo>
                    <a:pt x="19" y="33"/>
                    <a:pt x="20" y="33"/>
                    <a:pt x="21" y="32"/>
                  </a:cubicBezTo>
                  <a:cubicBezTo>
                    <a:pt x="23" y="31"/>
                    <a:pt x="24"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9" name="Freeform 67">
              <a:extLst>
                <a:ext uri="{FF2B5EF4-FFF2-40B4-BE49-F238E27FC236}">
                  <a16:creationId xmlns:a16="http://schemas.microsoft.com/office/drawing/2014/main" id="{33147323-CD74-4B45-8B3D-9FC2D6ABC4D5}"/>
                </a:ext>
              </a:extLst>
            </p:cNvPr>
            <p:cNvSpPr>
              <a:spLocks/>
            </p:cNvSpPr>
            <p:nvPr userDrawn="1"/>
          </p:nvSpPr>
          <p:spPr bwMode="auto">
            <a:xfrm>
              <a:off x="2468514" y="6418333"/>
              <a:ext cx="59286" cy="101135"/>
            </a:xfrm>
            <a:custGeom>
              <a:avLst/>
              <a:gdLst>
                <a:gd name="T0" fmla="*/ 21 w 23"/>
                <a:gd name="T1" fmla="*/ 9 h 39"/>
                <a:gd name="T2" fmla="*/ 19 w 23"/>
                <a:gd name="T3" fmla="*/ 8 h 39"/>
                <a:gd name="T4" fmla="*/ 16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10 w 23"/>
                <a:gd name="T21" fmla="*/ 3 h 39"/>
                <a:gd name="T22" fmla="*/ 12 w 23"/>
                <a:gd name="T23" fmla="*/ 1 h 39"/>
                <a:gd name="T24" fmla="*/ 14 w 23"/>
                <a:gd name="T25" fmla="*/ 0 h 39"/>
                <a:gd name="T26" fmla="*/ 17 w 23"/>
                <a:gd name="T27" fmla="*/ 0 h 39"/>
                <a:gd name="T28" fmla="*/ 21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20" y="8"/>
                    <a:pt x="19" y="8"/>
                  </a:cubicBezTo>
                  <a:cubicBezTo>
                    <a:pt x="18" y="8"/>
                    <a:pt x="17" y="7"/>
                    <a:pt x="16" y="7"/>
                  </a:cubicBezTo>
                  <a:cubicBezTo>
                    <a:pt x="13" y="7"/>
                    <a:pt x="11" y="8"/>
                    <a:pt x="10" y="10"/>
                  </a:cubicBezTo>
                  <a:cubicBezTo>
                    <a:pt x="9"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10" y="3"/>
                  </a:cubicBezTo>
                  <a:cubicBezTo>
                    <a:pt x="10" y="2"/>
                    <a:pt x="11" y="2"/>
                    <a:pt x="12" y="1"/>
                  </a:cubicBezTo>
                  <a:cubicBezTo>
                    <a:pt x="12" y="1"/>
                    <a:pt x="13" y="1"/>
                    <a:pt x="14" y="0"/>
                  </a:cubicBezTo>
                  <a:cubicBezTo>
                    <a:pt x="15" y="0"/>
                    <a:pt x="16" y="0"/>
                    <a:pt x="17" y="0"/>
                  </a:cubicBezTo>
                  <a:cubicBezTo>
                    <a:pt x="18" y="0"/>
                    <a:pt x="20" y="0"/>
                    <a:pt x="21" y="1"/>
                  </a:cubicBezTo>
                  <a:cubicBezTo>
                    <a:pt x="22" y="1"/>
                    <a:pt x="23"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50" name="Freeform 68">
              <a:extLst>
                <a:ext uri="{FF2B5EF4-FFF2-40B4-BE49-F238E27FC236}">
                  <a16:creationId xmlns:a16="http://schemas.microsoft.com/office/drawing/2014/main" id="{646502BE-8655-4E99-B8D3-19E6C1D2B9F4}"/>
                </a:ext>
              </a:extLst>
            </p:cNvPr>
            <p:cNvSpPr>
              <a:spLocks/>
            </p:cNvSpPr>
            <p:nvPr userDrawn="1"/>
          </p:nvSpPr>
          <p:spPr bwMode="auto">
            <a:xfrm>
              <a:off x="2545237" y="6383459"/>
              <a:ext cx="76723" cy="136010"/>
            </a:xfrm>
            <a:custGeom>
              <a:avLst/>
              <a:gdLst>
                <a:gd name="T0" fmla="*/ 31 w 44"/>
                <a:gd name="T1" fmla="*/ 78 h 78"/>
                <a:gd name="T2" fmla="*/ 19 w 44"/>
                <a:gd name="T3" fmla="*/ 50 h 78"/>
                <a:gd name="T4" fmla="*/ 10 w 44"/>
                <a:gd name="T5" fmla="*/ 61 h 78"/>
                <a:gd name="T6" fmla="*/ 10 w 44"/>
                <a:gd name="T7" fmla="*/ 78 h 78"/>
                <a:gd name="T8" fmla="*/ 0 w 44"/>
                <a:gd name="T9" fmla="*/ 78 h 78"/>
                <a:gd name="T10" fmla="*/ 0 w 44"/>
                <a:gd name="T11" fmla="*/ 6 h 78"/>
                <a:gd name="T12" fmla="*/ 10 w 44"/>
                <a:gd name="T13" fmla="*/ 0 h 78"/>
                <a:gd name="T14" fmla="*/ 10 w 44"/>
                <a:gd name="T15" fmla="*/ 47 h 78"/>
                <a:gd name="T16" fmla="*/ 28 w 44"/>
                <a:gd name="T17" fmla="*/ 22 h 78"/>
                <a:gd name="T18" fmla="*/ 41 w 44"/>
                <a:gd name="T19" fmla="*/ 22 h 78"/>
                <a:gd name="T20" fmla="*/ 26 w 44"/>
                <a:gd name="T21" fmla="*/ 41 h 78"/>
                <a:gd name="T22" fmla="*/ 44 w 44"/>
                <a:gd name="T23" fmla="*/ 78 h 78"/>
                <a:gd name="T24" fmla="*/ 31 w 44"/>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78">
                  <a:moveTo>
                    <a:pt x="31" y="78"/>
                  </a:moveTo>
                  <a:lnTo>
                    <a:pt x="19" y="50"/>
                  </a:lnTo>
                  <a:lnTo>
                    <a:pt x="10" y="61"/>
                  </a:lnTo>
                  <a:lnTo>
                    <a:pt x="10" y="78"/>
                  </a:lnTo>
                  <a:lnTo>
                    <a:pt x="0" y="78"/>
                  </a:lnTo>
                  <a:lnTo>
                    <a:pt x="0" y="6"/>
                  </a:lnTo>
                  <a:lnTo>
                    <a:pt x="10" y="0"/>
                  </a:lnTo>
                  <a:lnTo>
                    <a:pt x="10" y="47"/>
                  </a:lnTo>
                  <a:lnTo>
                    <a:pt x="28" y="22"/>
                  </a:lnTo>
                  <a:lnTo>
                    <a:pt x="41" y="22"/>
                  </a:lnTo>
                  <a:lnTo>
                    <a:pt x="26" y="41"/>
                  </a:lnTo>
                  <a:lnTo>
                    <a:pt x="44" y="78"/>
                  </a:lnTo>
                  <a:lnTo>
                    <a:pt x="31"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51" name="Freeform 69">
              <a:extLst>
                <a:ext uri="{FF2B5EF4-FFF2-40B4-BE49-F238E27FC236}">
                  <a16:creationId xmlns:a16="http://schemas.microsoft.com/office/drawing/2014/main" id="{7B89F1B5-6B06-45D2-838B-039A44EFFD1B}"/>
                </a:ext>
              </a:extLst>
            </p:cNvPr>
            <p:cNvSpPr>
              <a:spLocks/>
            </p:cNvSpPr>
            <p:nvPr userDrawn="1"/>
          </p:nvSpPr>
          <p:spPr bwMode="auto">
            <a:xfrm>
              <a:off x="2628936" y="6418333"/>
              <a:ext cx="74980" cy="102879"/>
            </a:xfrm>
            <a:custGeom>
              <a:avLst/>
              <a:gdLst>
                <a:gd name="T0" fmla="*/ 28 w 29"/>
                <a:gd name="T1" fmla="*/ 4 h 40"/>
                <a:gd name="T2" fmla="*/ 25 w 29"/>
                <a:gd name="T3" fmla="*/ 10 h 40"/>
                <a:gd name="T4" fmla="*/ 20 w 29"/>
                <a:gd name="T5" fmla="*/ 8 h 40"/>
                <a:gd name="T6" fmla="*/ 15 w 29"/>
                <a:gd name="T7" fmla="*/ 7 h 40"/>
                <a:gd name="T8" fmla="*/ 11 w 29"/>
                <a:gd name="T9" fmla="*/ 8 h 40"/>
                <a:gd name="T10" fmla="*/ 9 w 29"/>
                <a:gd name="T11" fmla="*/ 10 h 40"/>
                <a:gd name="T12" fmla="*/ 10 w 29"/>
                <a:gd name="T13" fmla="*/ 12 h 40"/>
                <a:gd name="T14" fmla="*/ 11 w 29"/>
                <a:gd name="T15" fmla="*/ 13 h 40"/>
                <a:gd name="T16" fmla="*/ 13 w 29"/>
                <a:gd name="T17" fmla="*/ 14 h 40"/>
                <a:gd name="T18" fmla="*/ 17 w 29"/>
                <a:gd name="T19" fmla="*/ 16 h 40"/>
                <a:gd name="T20" fmla="*/ 22 w 29"/>
                <a:gd name="T21" fmla="*/ 18 h 40"/>
                <a:gd name="T22" fmla="*/ 26 w 29"/>
                <a:gd name="T23" fmla="*/ 21 h 40"/>
                <a:gd name="T24" fmla="*/ 29 w 29"/>
                <a:gd name="T25" fmla="*/ 24 h 40"/>
                <a:gd name="T26" fmla="*/ 29 w 29"/>
                <a:gd name="T27" fmla="*/ 29 h 40"/>
                <a:gd name="T28" fmla="*/ 28 w 29"/>
                <a:gd name="T29" fmla="*/ 34 h 40"/>
                <a:gd name="T30" fmla="*/ 25 w 29"/>
                <a:gd name="T31" fmla="*/ 38 h 40"/>
                <a:gd name="T32" fmla="*/ 21 w 29"/>
                <a:gd name="T33" fmla="*/ 40 h 40"/>
                <a:gd name="T34" fmla="*/ 15 w 29"/>
                <a:gd name="T35" fmla="*/ 40 h 40"/>
                <a:gd name="T36" fmla="*/ 7 w 29"/>
                <a:gd name="T37" fmla="*/ 39 h 40"/>
                <a:gd name="T38" fmla="*/ 0 w 29"/>
                <a:gd name="T39" fmla="*/ 35 h 40"/>
                <a:gd name="T40" fmla="*/ 4 w 29"/>
                <a:gd name="T41" fmla="*/ 30 h 40"/>
                <a:gd name="T42" fmla="*/ 9 w 29"/>
                <a:gd name="T43" fmla="*/ 32 h 40"/>
                <a:gd name="T44" fmla="*/ 15 w 29"/>
                <a:gd name="T45" fmla="*/ 33 h 40"/>
                <a:gd name="T46" fmla="*/ 20 w 29"/>
                <a:gd name="T47" fmla="*/ 32 h 40"/>
                <a:gd name="T48" fmla="*/ 22 w 29"/>
                <a:gd name="T49" fmla="*/ 29 h 40"/>
                <a:gd name="T50" fmla="*/ 21 w 29"/>
                <a:gd name="T51" fmla="*/ 27 h 40"/>
                <a:gd name="T52" fmla="*/ 20 w 29"/>
                <a:gd name="T53" fmla="*/ 26 h 40"/>
                <a:gd name="T54" fmla="*/ 17 w 29"/>
                <a:gd name="T55" fmla="*/ 24 h 40"/>
                <a:gd name="T56" fmla="*/ 13 w 29"/>
                <a:gd name="T57" fmla="*/ 23 h 40"/>
                <a:gd name="T58" fmla="*/ 8 w 29"/>
                <a:gd name="T59" fmla="*/ 20 h 40"/>
                <a:gd name="T60" fmla="*/ 4 w 29"/>
                <a:gd name="T61" fmla="*/ 18 h 40"/>
                <a:gd name="T62" fmla="*/ 2 w 29"/>
                <a:gd name="T63" fmla="*/ 15 h 40"/>
                <a:gd name="T64" fmla="*/ 2 w 29"/>
                <a:gd name="T65" fmla="*/ 11 h 40"/>
                <a:gd name="T66" fmla="*/ 3 w 29"/>
                <a:gd name="T67" fmla="*/ 6 h 40"/>
                <a:gd name="T68" fmla="*/ 6 w 29"/>
                <a:gd name="T69" fmla="*/ 3 h 40"/>
                <a:gd name="T70" fmla="*/ 10 w 29"/>
                <a:gd name="T71" fmla="*/ 1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5" y="10"/>
                    <a:pt x="25" y="10"/>
                    <a:pt x="25" y="10"/>
                  </a:cubicBezTo>
                  <a:cubicBezTo>
                    <a:pt x="23" y="9"/>
                    <a:pt x="22" y="8"/>
                    <a:pt x="20" y="8"/>
                  </a:cubicBezTo>
                  <a:cubicBezTo>
                    <a:pt x="18" y="7"/>
                    <a:pt x="17" y="7"/>
                    <a:pt x="15" y="7"/>
                  </a:cubicBezTo>
                  <a:cubicBezTo>
                    <a:pt x="13" y="7"/>
                    <a:pt x="12" y="7"/>
                    <a:pt x="11" y="8"/>
                  </a:cubicBezTo>
                  <a:cubicBezTo>
                    <a:pt x="10" y="8"/>
                    <a:pt x="9" y="9"/>
                    <a:pt x="9" y="10"/>
                  </a:cubicBezTo>
                  <a:cubicBezTo>
                    <a:pt x="9" y="11"/>
                    <a:pt x="10" y="11"/>
                    <a:pt x="10" y="12"/>
                  </a:cubicBezTo>
                  <a:cubicBezTo>
                    <a:pt x="10" y="12"/>
                    <a:pt x="10" y="13"/>
                    <a:pt x="11" y="13"/>
                  </a:cubicBezTo>
                  <a:cubicBezTo>
                    <a:pt x="11" y="13"/>
                    <a:pt x="12" y="14"/>
                    <a:pt x="13" y="14"/>
                  </a:cubicBezTo>
                  <a:cubicBezTo>
                    <a:pt x="14" y="15"/>
                    <a:pt x="15" y="15"/>
                    <a:pt x="17" y="16"/>
                  </a:cubicBezTo>
                  <a:cubicBezTo>
                    <a:pt x="19" y="17"/>
                    <a:pt x="21" y="18"/>
                    <a:pt x="22" y="18"/>
                  </a:cubicBezTo>
                  <a:cubicBezTo>
                    <a:pt x="24" y="19"/>
                    <a:pt x="25" y="20"/>
                    <a:pt x="26" y="21"/>
                  </a:cubicBezTo>
                  <a:cubicBezTo>
                    <a:pt x="27" y="22"/>
                    <a:pt x="28" y="23"/>
                    <a:pt x="29" y="24"/>
                  </a:cubicBezTo>
                  <a:cubicBezTo>
                    <a:pt x="29" y="25"/>
                    <a:pt x="29" y="27"/>
                    <a:pt x="29" y="29"/>
                  </a:cubicBezTo>
                  <a:cubicBezTo>
                    <a:pt x="29" y="31"/>
                    <a:pt x="29" y="33"/>
                    <a:pt x="28" y="34"/>
                  </a:cubicBezTo>
                  <a:cubicBezTo>
                    <a:pt x="28" y="36"/>
                    <a:pt x="26" y="37"/>
                    <a:pt x="25" y="38"/>
                  </a:cubicBezTo>
                  <a:cubicBezTo>
                    <a:pt x="24" y="39"/>
                    <a:pt x="22" y="39"/>
                    <a:pt x="21" y="40"/>
                  </a:cubicBezTo>
                  <a:cubicBezTo>
                    <a:pt x="19" y="40"/>
                    <a:pt x="17" y="40"/>
                    <a:pt x="15" y="40"/>
                  </a:cubicBezTo>
                  <a:cubicBezTo>
                    <a:pt x="13" y="40"/>
                    <a:pt x="10" y="40"/>
                    <a:pt x="7" y="39"/>
                  </a:cubicBezTo>
                  <a:cubicBezTo>
                    <a:pt x="5" y="38"/>
                    <a:pt x="2" y="37"/>
                    <a:pt x="0" y="35"/>
                  </a:cubicBezTo>
                  <a:cubicBezTo>
                    <a:pt x="4" y="30"/>
                    <a:pt x="4" y="30"/>
                    <a:pt x="4" y="30"/>
                  </a:cubicBezTo>
                  <a:cubicBezTo>
                    <a:pt x="6" y="31"/>
                    <a:pt x="7" y="32"/>
                    <a:pt x="9" y="32"/>
                  </a:cubicBezTo>
                  <a:cubicBezTo>
                    <a:pt x="11" y="33"/>
                    <a:pt x="13" y="33"/>
                    <a:pt x="15" y="33"/>
                  </a:cubicBezTo>
                  <a:cubicBezTo>
                    <a:pt x="17" y="33"/>
                    <a:pt x="19" y="33"/>
                    <a:pt x="20" y="32"/>
                  </a:cubicBezTo>
                  <a:cubicBezTo>
                    <a:pt x="21" y="31"/>
                    <a:pt x="22" y="30"/>
                    <a:pt x="22" y="29"/>
                  </a:cubicBezTo>
                  <a:cubicBezTo>
                    <a:pt x="22" y="28"/>
                    <a:pt x="22" y="28"/>
                    <a:pt x="21" y="27"/>
                  </a:cubicBezTo>
                  <a:cubicBezTo>
                    <a:pt x="21" y="27"/>
                    <a:pt x="20" y="26"/>
                    <a:pt x="20" y="26"/>
                  </a:cubicBezTo>
                  <a:cubicBezTo>
                    <a:pt x="19" y="25"/>
                    <a:pt x="18" y="25"/>
                    <a:pt x="17" y="24"/>
                  </a:cubicBezTo>
                  <a:cubicBezTo>
                    <a:pt x="16" y="24"/>
                    <a:pt x="15" y="23"/>
                    <a:pt x="13" y="23"/>
                  </a:cubicBezTo>
                  <a:cubicBezTo>
                    <a:pt x="11" y="22"/>
                    <a:pt x="9" y="21"/>
                    <a:pt x="8" y="20"/>
                  </a:cubicBezTo>
                  <a:cubicBezTo>
                    <a:pt x="6" y="19"/>
                    <a:pt x="5" y="19"/>
                    <a:pt x="4" y="18"/>
                  </a:cubicBezTo>
                  <a:cubicBezTo>
                    <a:pt x="3" y="17"/>
                    <a:pt x="3" y="16"/>
                    <a:pt x="2" y="15"/>
                  </a:cubicBezTo>
                  <a:cubicBezTo>
                    <a:pt x="2" y="13"/>
                    <a:pt x="2" y="12"/>
                    <a:pt x="2" y="11"/>
                  </a:cubicBezTo>
                  <a:cubicBezTo>
                    <a:pt x="2" y="9"/>
                    <a:pt x="2" y="7"/>
                    <a:pt x="3" y="6"/>
                  </a:cubicBezTo>
                  <a:cubicBezTo>
                    <a:pt x="3" y="5"/>
                    <a:pt x="4" y="4"/>
                    <a:pt x="6" y="3"/>
                  </a:cubicBezTo>
                  <a:cubicBezTo>
                    <a:pt x="7" y="2"/>
                    <a:pt x="8" y="1"/>
                    <a:pt x="10" y="1"/>
                  </a:cubicBezTo>
                  <a:cubicBezTo>
                    <a:pt x="11" y="0"/>
                    <a:pt x="13" y="0"/>
                    <a:pt x="15" y="0"/>
                  </a:cubicBezTo>
                  <a:cubicBezTo>
                    <a:pt x="17" y="0"/>
                    <a:pt x="20"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52" name="Freeform 70">
              <a:extLst>
                <a:ext uri="{FF2B5EF4-FFF2-40B4-BE49-F238E27FC236}">
                  <a16:creationId xmlns:a16="http://schemas.microsoft.com/office/drawing/2014/main" id="{07A005EC-C937-4146-8D02-C00C5931EBCD}"/>
                </a:ext>
              </a:extLst>
            </p:cNvPr>
            <p:cNvSpPr>
              <a:spLocks/>
            </p:cNvSpPr>
            <p:nvPr userDrawn="1"/>
          </p:nvSpPr>
          <p:spPr bwMode="auto">
            <a:xfrm>
              <a:off x="2723096" y="6489826"/>
              <a:ext cx="27899" cy="31387"/>
            </a:xfrm>
            <a:custGeom>
              <a:avLst/>
              <a:gdLst>
                <a:gd name="T0" fmla="*/ 11 w 11"/>
                <a:gd name="T1" fmla="*/ 6 h 12"/>
                <a:gd name="T2" fmla="*/ 11 w 11"/>
                <a:gd name="T3" fmla="*/ 9 h 12"/>
                <a:gd name="T4" fmla="*/ 10 w 11"/>
                <a:gd name="T5" fmla="*/ 10 h 12"/>
                <a:gd name="T6" fmla="*/ 8 w 11"/>
                <a:gd name="T7" fmla="*/ 12 h 12"/>
                <a:gd name="T8" fmla="*/ 6 w 11"/>
                <a:gd name="T9" fmla="*/ 12 h 12"/>
                <a:gd name="T10" fmla="*/ 3 w 11"/>
                <a:gd name="T11" fmla="*/ 12 h 12"/>
                <a:gd name="T12" fmla="*/ 1 w 11"/>
                <a:gd name="T13" fmla="*/ 10 h 12"/>
                <a:gd name="T14" fmla="*/ 0 w 11"/>
                <a:gd name="T15" fmla="*/ 9 h 12"/>
                <a:gd name="T16" fmla="*/ 0 w 11"/>
                <a:gd name="T17" fmla="*/ 6 h 12"/>
                <a:gd name="T18" fmla="*/ 0 w 11"/>
                <a:gd name="T19" fmla="*/ 4 h 12"/>
                <a:gd name="T20" fmla="*/ 1 w 11"/>
                <a:gd name="T21" fmla="*/ 2 h 12"/>
                <a:gd name="T22" fmla="*/ 3 w 11"/>
                <a:gd name="T23" fmla="*/ 1 h 12"/>
                <a:gd name="T24" fmla="*/ 6 w 11"/>
                <a:gd name="T25" fmla="*/ 0 h 12"/>
                <a:gd name="T26" fmla="*/ 8 w 11"/>
                <a:gd name="T27" fmla="*/ 1 h 12"/>
                <a:gd name="T28" fmla="*/ 10 w 11"/>
                <a:gd name="T29" fmla="*/ 2 h 12"/>
                <a:gd name="T30" fmla="*/ 11 w 11"/>
                <a:gd name="T31" fmla="*/ 4 h 12"/>
                <a:gd name="T32" fmla="*/ 11 w 11"/>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2">
                  <a:moveTo>
                    <a:pt x="11" y="6"/>
                  </a:moveTo>
                  <a:cubicBezTo>
                    <a:pt x="11" y="7"/>
                    <a:pt x="11" y="8"/>
                    <a:pt x="11" y="9"/>
                  </a:cubicBezTo>
                  <a:cubicBezTo>
                    <a:pt x="11" y="9"/>
                    <a:pt x="10" y="10"/>
                    <a:pt x="10" y="10"/>
                  </a:cubicBezTo>
                  <a:cubicBezTo>
                    <a:pt x="9" y="11"/>
                    <a:pt x="9" y="11"/>
                    <a:pt x="8" y="12"/>
                  </a:cubicBezTo>
                  <a:cubicBezTo>
                    <a:pt x="7" y="12"/>
                    <a:pt x="6" y="12"/>
                    <a:pt x="6" y="12"/>
                  </a:cubicBezTo>
                  <a:cubicBezTo>
                    <a:pt x="5" y="12"/>
                    <a:pt x="4" y="12"/>
                    <a:pt x="3" y="12"/>
                  </a:cubicBezTo>
                  <a:cubicBezTo>
                    <a:pt x="3" y="11"/>
                    <a:pt x="2" y="11"/>
                    <a:pt x="1" y="10"/>
                  </a:cubicBezTo>
                  <a:cubicBezTo>
                    <a:pt x="1" y="10"/>
                    <a:pt x="1" y="9"/>
                    <a:pt x="0" y="9"/>
                  </a:cubicBezTo>
                  <a:cubicBezTo>
                    <a:pt x="0" y="8"/>
                    <a:pt x="0" y="7"/>
                    <a:pt x="0" y="6"/>
                  </a:cubicBezTo>
                  <a:cubicBezTo>
                    <a:pt x="0" y="6"/>
                    <a:pt x="0" y="5"/>
                    <a:pt x="0" y="4"/>
                  </a:cubicBezTo>
                  <a:cubicBezTo>
                    <a:pt x="1" y="3"/>
                    <a:pt x="1" y="3"/>
                    <a:pt x="1" y="2"/>
                  </a:cubicBezTo>
                  <a:cubicBezTo>
                    <a:pt x="2" y="2"/>
                    <a:pt x="3" y="1"/>
                    <a:pt x="3" y="1"/>
                  </a:cubicBezTo>
                  <a:cubicBezTo>
                    <a:pt x="4" y="1"/>
                    <a:pt x="5" y="0"/>
                    <a:pt x="6" y="0"/>
                  </a:cubicBezTo>
                  <a:cubicBezTo>
                    <a:pt x="6" y="0"/>
                    <a:pt x="7" y="1"/>
                    <a:pt x="8" y="1"/>
                  </a:cubicBezTo>
                  <a:cubicBezTo>
                    <a:pt x="9" y="1"/>
                    <a:pt x="9" y="2"/>
                    <a:pt x="10" y="2"/>
                  </a:cubicBezTo>
                  <a:cubicBezTo>
                    <a:pt x="10" y="3"/>
                    <a:pt x="11" y="3"/>
                    <a:pt x="11" y="4"/>
                  </a:cubicBezTo>
                  <a:cubicBezTo>
                    <a:pt x="11" y="5"/>
                    <a:pt x="11" y="6"/>
                    <a:pt x="11"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grpSp>
      <p:sp>
        <p:nvSpPr>
          <p:cNvPr id="263" name="Title 1">
            <a:extLst>
              <a:ext uri="{FF2B5EF4-FFF2-40B4-BE49-F238E27FC236}">
                <a16:creationId xmlns:a16="http://schemas.microsoft.com/office/drawing/2014/main" id="{3F36D6CC-3534-47CC-AECE-83EDA4639FB5}"/>
              </a:ext>
            </a:extLst>
          </p:cNvPr>
          <p:cNvSpPr>
            <a:spLocks noGrp="1"/>
          </p:cNvSpPr>
          <p:nvPr>
            <p:ph type="ctrTitle"/>
          </p:nvPr>
        </p:nvSpPr>
        <p:spPr>
          <a:xfrm>
            <a:off x="944880" y="2158329"/>
            <a:ext cx="4000436" cy="860400"/>
          </a:xfrm>
          <a:prstGeom prst="rect">
            <a:avLst/>
          </a:prstGeom>
        </p:spPr>
        <p:txBody>
          <a:bodyPr/>
          <a:lstStyle>
            <a:lvl1pPr>
              <a:defRPr sz="3000" b="0">
                <a:solidFill>
                  <a:schemeClr val="bg1"/>
                </a:solidFill>
                <a:latin typeface="EYInterstate Light" panose="02000506000000020004" pitchFamily="2" charset="0"/>
                <a:cs typeface="Arial" pitchFamily="34" charset="0"/>
              </a:defRPr>
            </a:lvl1pPr>
          </a:lstStyle>
          <a:p>
            <a:r>
              <a:rPr lang="en-US" dirty="0"/>
              <a:t>Click to edit Master title style</a:t>
            </a:r>
            <a:endParaRPr lang="en-GB" dirty="0"/>
          </a:p>
        </p:txBody>
      </p:sp>
      <p:sp>
        <p:nvSpPr>
          <p:cNvPr id="264" name="Subtitle 2">
            <a:extLst>
              <a:ext uri="{FF2B5EF4-FFF2-40B4-BE49-F238E27FC236}">
                <a16:creationId xmlns:a16="http://schemas.microsoft.com/office/drawing/2014/main" id="{C26FB38E-4E99-4AFB-8C8C-F03F7A963D9C}"/>
              </a:ext>
            </a:extLst>
          </p:cNvPr>
          <p:cNvSpPr>
            <a:spLocks noGrp="1"/>
          </p:cNvSpPr>
          <p:nvPr>
            <p:ph type="subTitle" idx="1"/>
          </p:nvPr>
        </p:nvSpPr>
        <p:spPr>
          <a:xfrm>
            <a:off x="945072" y="3200329"/>
            <a:ext cx="4020628" cy="645742"/>
          </a:xfrm>
          <a:prstGeom prst="rect">
            <a:avLst/>
          </a:prstGeom>
        </p:spPr>
        <p:txBody>
          <a:bodyPr/>
          <a:lstStyle>
            <a:lvl1pPr marL="0" indent="0" algn="l">
              <a:buNone/>
              <a:defRPr sz="2000">
                <a:solidFill>
                  <a:schemeClr val="bg1"/>
                </a:solidFill>
                <a:latin typeface="EYInterstate Light" panose="02000506000000020004" pitchFamily="2" charset="0"/>
                <a:cs typeface="Arial" pitchFamily="34" charset="0"/>
              </a:defRPr>
            </a:lvl1pPr>
            <a:lvl2pPr marL="0" indent="0" algn="l">
              <a:buNone/>
              <a:defRPr sz="1600">
                <a:solidFill>
                  <a:schemeClr val="tx1">
                    <a:lumMod val="75000"/>
                    <a:lumOff val="2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grpSp>
        <p:nvGrpSpPr>
          <p:cNvPr id="82" name="Group 4">
            <a:extLst>
              <a:ext uri="{FF2B5EF4-FFF2-40B4-BE49-F238E27FC236}">
                <a16:creationId xmlns:a16="http://schemas.microsoft.com/office/drawing/2014/main" id="{A63454B3-EB4E-450A-98AA-6B5943D89732}"/>
              </a:ext>
            </a:extLst>
          </p:cNvPr>
          <p:cNvGrpSpPr>
            <a:grpSpLocks noChangeAspect="1"/>
          </p:cNvGrpSpPr>
          <p:nvPr userDrawn="1"/>
        </p:nvGrpSpPr>
        <p:grpSpPr bwMode="auto">
          <a:xfrm>
            <a:off x="10364788" y="4960938"/>
            <a:ext cx="1225550" cy="1435100"/>
            <a:chOff x="6529" y="3125"/>
            <a:chExt cx="772" cy="904"/>
          </a:xfrm>
        </p:grpSpPr>
        <p:sp>
          <p:nvSpPr>
            <p:cNvPr id="83" name="Freeform 5">
              <a:extLst>
                <a:ext uri="{FF2B5EF4-FFF2-40B4-BE49-F238E27FC236}">
                  <a16:creationId xmlns:a16="http://schemas.microsoft.com/office/drawing/2014/main" id="{C4ED221A-C963-42C0-91ED-C597F6BDAF9C}"/>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84" name="Freeform 6">
              <a:extLst>
                <a:ext uri="{FF2B5EF4-FFF2-40B4-BE49-F238E27FC236}">
                  <a16:creationId xmlns:a16="http://schemas.microsoft.com/office/drawing/2014/main" id="{7956D1CB-5F24-4766-80AE-D75515383444}"/>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spTree>
    <p:extLst>
      <p:ext uri="{BB962C8B-B14F-4D97-AF65-F5344CB8AC3E}">
        <p14:creationId xmlns:p14="http://schemas.microsoft.com/office/powerpoint/2010/main" val="1496167784"/>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_Standard slide_no bullets">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0CBA94B7-7BDE-4510-A417-A765301D1371}"/>
              </a:ext>
            </a:extLst>
          </p:cNvPr>
          <p:cNvSpPr>
            <a:spLocks noGrp="1"/>
          </p:cNvSpPr>
          <p:nvPr>
            <p:ph type="pic" sz="quarter" idx="11"/>
          </p:nvPr>
        </p:nvSpPr>
        <p:spPr>
          <a:xfrm>
            <a:off x="0" y="0"/>
            <a:ext cx="12198350" cy="6858000"/>
          </a:xfrm>
          <a:ln>
            <a:noFill/>
          </a:ln>
        </p:spPr>
        <p:txBody>
          <a:bodyPr/>
          <a:lstStyle>
            <a:lvl1pPr marL="0" indent="0" algn="ctr">
              <a:buNone/>
              <a:defRPr/>
            </a:lvl1pPr>
          </a:lstStyle>
          <a:p>
            <a:endParaRPr lang="en-IN"/>
          </a:p>
        </p:txBody>
      </p:sp>
      <p:sp>
        <p:nvSpPr>
          <p:cNvPr id="5" name="Text Placeholder 4">
            <a:extLst>
              <a:ext uri="{FF2B5EF4-FFF2-40B4-BE49-F238E27FC236}">
                <a16:creationId xmlns:a16="http://schemas.microsoft.com/office/drawing/2014/main" id="{B697C43D-4F1B-43DA-A0C6-DA6B6708E161}"/>
              </a:ext>
            </a:extLst>
          </p:cNvPr>
          <p:cNvSpPr>
            <a:spLocks noGrp="1"/>
          </p:cNvSpPr>
          <p:nvPr>
            <p:ph type="body" sz="quarter" idx="10" hasCustomPrompt="1"/>
          </p:nvPr>
        </p:nvSpPr>
        <p:spPr>
          <a:xfrm>
            <a:off x="352800" y="2851522"/>
            <a:ext cx="4447800" cy="1202318"/>
          </a:xfrm>
        </p:spPr>
        <p:txBody>
          <a:bodyPr vert="horz" lIns="0" tIns="0" rIns="0" bIns="0" rtlCol="0" anchor="ctr" anchorCtr="0">
            <a:noAutofit/>
          </a:bodyPr>
          <a:lstStyle>
            <a:lvl1pPr marL="0" indent="0">
              <a:buNone/>
              <a:defRPr kumimoji="0" lang="en-IN" sz="3600" b="0" i="0" u="none" strike="noStrike" cap="none" spc="0" normalizeH="0" baseline="0" dirty="0">
                <a:ln>
                  <a:noFill/>
                </a:ln>
                <a:solidFill>
                  <a:schemeClr val="tx1"/>
                </a:solidFill>
                <a:effectLst/>
                <a:uLnTx/>
                <a:uFillTx/>
                <a:latin typeface="EYInterstate Light" panose="02000506000000020004" pitchFamily="2" charset="0"/>
                <a:ea typeface="+mj-ea"/>
                <a:cs typeface="+mj-cs"/>
              </a:defRPr>
            </a:lvl1pPr>
          </a:lstStyle>
          <a:p>
            <a:pPr marL="356616" marR="0" lvl="0" indent="-356616" defTabSz="1007887" fontAlgn="auto">
              <a:lnSpc>
                <a:spcPct val="100000"/>
              </a:lnSpc>
              <a:spcBef>
                <a:spcPct val="0"/>
              </a:spcBef>
              <a:spcAft>
                <a:spcPts val="0"/>
              </a:spcAft>
              <a:buClrTx/>
              <a:buSzTx/>
              <a:tabLst/>
            </a:pPr>
            <a:r>
              <a:rPr lang="en-US" dirty="0"/>
              <a:t>Chapter Title</a:t>
            </a:r>
            <a:endParaRPr lang="en-IN" dirty="0"/>
          </a:p>
        </p:txBody>
      </p:sp>
    </p:spTree>
    <p:extLst>
      <p:ext uri="{BB962C8B-B14F-4D97-AF65-F5344CB8AC3E}">
        <p14:creationId xmlns:p14="http://schemas.microsoft.com/office/powerpoint/2010/main" val="362943626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5_Standard slide_no bullets">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697C43D-4F1B-43DA-A0C6-DA6B6708E161}"/>
              </a:ext>
            </a:extLst>
          </p:cNvPr>
          <p:cNvSpPr>
            <a:spLocks noGrp="1"/>
          </p:cNvSpPr>
          <p:nvPr>
            <p:ph type="body" sz="quarter" idx="10" hasCustomPrompt="1"/>
          </p:nvPr>
        </p:nvSpPr>
        <p:spPr>
          <a:xfrm>
            <a:off x="352800" y="2851522"/>
            <a:ext cx="4447800" cy="1202318"/>
          </a:xfrm>
        </p:spPr>
        <p:txBody>
          <a:bodyPr vert="horz" lIns="0" tIns="0" rIns="0" bIns="0" rtlCol="0" anchor="ctr" anchorCtr="0">
            <a:noAutofit/>
          </a:bodyPr>
          <a:lstStyle>
            <a:lvl1pPr marL="0" indent="0">
              <a:buNone/>
              <a:defRPr kumimoji="0" lang="en-IN" sz="3600" b="0" i="0" u="none" strike="noStrike" cap="none" spc="0" normalizeH="0" baseline="0" dirty="0">
                <a:ln>
                  <a:noFill/>
                </a:ln>
                <a:solidFill>
                  <a:schemeClr val="bg2"/>
                </a:solidFill>
                <a:effectLst/>
                <a:uLnTx/>
                <a:uFillTx/>
                <a:latin typeface="EYInterstate Light" panose="02000506000000020004" pitchFamily="2" charset="0"/>
                <a:ea typeface="+mj-ea"/>
                <a:cs typeface="+mj-cs"/>
              </a:defRPr>
            </a:lvl1pPr>
          </a:lstStyle>
          <a:p>
            <a:pPr marL="356616" marR="0" lvl="0" indent="-356616" defTabSz="1007887" fontAlgn="auto">
              <a:lnSpc>
                <a:spcPct val="100000"/>
              </a:lnSpc>
              <a:spcBef>
                <a:spcPct val="0"/>
              </a:spcBef>
              <a:spcAft>
                <a:spcPts val="0"/>
              </a:spcAft>
              <a:buClrTx/>
              <a:buSzTx/>
              <a:tabLst/>
            </a:pPr>
            <a:r>
              <a:rPr lang="en-US" dirty="0"/>
              <a:t>Chapter Title</a:t>
            </a:r>
            <a:endParaRPr lang="en-IN" dirty="0"/>
          </a:p>
        </p:txBody>
      </p:sp>
    </p:spTree>
    <p:extLst>
      <p:ext uri="{BB962C8B-B14F-4D97-AF65-F5344CB8AC3E}">
        <p14:creationId xmlns:p14="http://schemas.microsoft.com/office/powerpoint/2010/main" val="49311974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Standard slide_Quotes">
    <p:spTree>
      <p:nvGrpSpPr>
        <p:cNvPr id="1" name=""/>
        <p:cNvGrpSpPr/>
        <p:nvPr/>
      </p:nvGrpSpPr>
      <p:grpSpPr>
        <a:xfrm>
          <a:off x="0" y="0"/>
          <a:ext cx="0" cy="0"/>
          <a:chOff x="0" y="0"/>
          <a:chExt cx="0" cy="0"/>
        </a:xfrm>
      </p:grpSpPr>
      <p:sp>
        <p:nvSpPr>
          <p:cNvPr id="5" name="Text Placeholder 11">
            <a:extLst>
              <a:ext uri="{FF2B5EF4-FFF2-40B4-BE49-F238E27FC236}">
                <a16:creationId xmlns:a16="http://schemas.microsoft.com/office/drawing/2014/main" id="{8F291EB0-15F5-4E9A-A38B-CE3AC1452E21}"/>
              </a:ext>
            </a:extLst>
          </p:cNvPr>
          <p:cNvSpPr txBox="1">
            <a:spLocks/>
          </p:cNvSpPr>
          <p:nvPr userDrawn="1"/>
        </p:nvSpPr>
        <p:spPr>
          <a:xfrm>
            <a:off x="477351" y="1488927"/>
            <a:ext cx="2338388" cy="858838"/>
          </a:xfrm>
          <a:prstGeom prst="rect">
            <a:avLst/>
          </a:prstGeom>
        </p:spPr>
        <p:txBody>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1200" dirty="0">
                <a:solidFill>
                  <a:schemeClr val="tx2"/>
                </a:solidFill>
                <a:latin typeface="Georgia" panose="02040502050405020303" pitchFamily="18" charset="0"/>
              </a:rPr>
              <a:t>“</a:t>
            </a:r>
          </a:p>
        </p:txBody>
      </p:sp>
      <p:sp>
        <p:nvSpPr>
          <p:cNvPr id="7" name="Text Placeholder 6">
            <a:extLst>
              <a:ext uri="{FF2B5EF4-FFF2-40B4-BE49-F238E27FC236}">
                <a16:creationId xmlns:a16="http://schemas.microsoft.com/office/drawing/2014/main" id="{FB5D2AC0-B4F7-4455-9AE0-201966050A6D}"/>
              </a:ext>
            </a:extLst>
          </p:cNvPr>
          <p:cNvSpPr>
            <a:spLocks noGrp="1"/>
          </p:cNvSpPr>
          <p:nvPr>
            <p:ph type="body" sz="quarter" idx="10"/>
          </p:nvPr>
        </p:nvSpPr>
        <p:spPr>
          <a:xfrm>
            <a:off x="513350" y="2526765"/>
            <a:ext cx="5292000" cy="1800000"/>
          </a:xfrm>
        </p:spPr>
        <p:txBody>
          <a:bodyPr lIns="90000" tIns="46800" rIns="90000" bIns="46800"/>
          <a:lstStyle>
            <a:lvl1pPr marL="0" indent="0">
              <a:buNone/>
              <a:defRPr lang="en-US" sz="2800" dirty="0" smtClean="0">
                <a:latin typeface="Georgia" panose="02040502050405020303" pitchFamily="18" charset="0"/>
              </a:defRPr>
            </a:lvl1pPr>
          </a:lstStyle>
          <a:p>
            <a:pPr marL="356616" lvl="0" indent="-356616">
              <a:spcBef>
                <a:spcPts val="0"/>
              </a:spcBef>
            </a:pPr>
            <a:r>
              <a:rPr lang="en-US" dirty="0"/>
              <a:t>Edit Master text styles</a:t>
            </a:r>
          </a:p>
        </p:txBody>
      </p:sp>
      <p:sp>
        <p:nvSpPr>
          <p:cNvPr id="8" name="Text Placeholder 6">
            <a:extLst>
              <a:ext uri="{FF2B5EF4-FFF2-40B4-BE49-F238E27FC236}">
                <a16:creationId xmlns:a16="http://schemas.microsoft.com/office/drawing/2014/main" id="{F1BA83A2-78F0-4F7E-836B-9B4B87820F96}"/>
              </a:ext>
            </a:extLst>
          </p:cNvPr>
          <p:cNvSpPr>
            <a:spLocks noGrp="1"/>
          </p:cNvSpPr>
          <p:nvPr>
            <p:ph type="body" sz="quarter" idx="11" hasCustomPrompt="1"/>
          </p:nvPr>
        </p:nvSpPr>
        <p:spPr>
          <a:xfrm>
            <a:off x="513350" y="4632765"/>
            <a:ext cx="5292000" cy="316838"/>
          </a:xfrm>
        </p:spPr>
        <p:txBody>
          <a:bodyPr lIns="90000" tIns="46800" rIns="90000" bIns="46800"/>
          <a:lstStyle>
            <a:lvl1pPr marL="0" indent="0" algn="l" defTabSz="914400" rtl="0" eaLnBrk="1" latinLnBrk="0" hangingPunct="1">
              <a:spcBef>
                <a:spcPts val="0"/>
              </a:spcBef>
              <a:spcAft>
                <a:spcPts val="600"/>
              </a:spcAft>
              <a:buClr>
                <a:schemeClr val="tx2"/>
              </a:buClr>
              <a:buSzPct val="70000"/>
              <a:buFont typeface="Arial" pitchFamily="34" charset="0"/>
              <a:buNone/>
              <a:defRPr lang="en-US" sz="1600" kern="1200" dirty="0" smtClean="0">
                <a:solidFill>
                  <a:srgbClr val="2E2E38"/>
                </a:solidFill>
                <a:latin typeface="+mn-lt"/>
                <a:ea typeface="+mn-ea"/>
                <a:cs typeface="+mn-cs"/>
              </a:defRPr>
            </a:lvl1pPr>
            <a:lvl2pPr marL="356616" indent="0">
              <a:buNone/>
              <a:defRPr lang="en-US" sz="2000" smtClean="0">
                <a:latin typeface="+mn-lt"/>
              </a:defRPr>
            </a:lvl2pPr>
            <a:lvl3pPr>
              <a:defRPr lang="en-US" sz="1800" smtClean="0">
                <a:latin typeface="+mn-lt"/>
              </a:defRPr>
            </a:lvl3pPr>
            <a:lvl4pPr>
              <a:defRPr lang="en-US" sz="1600" smtClean="0">
                <a:latin typeface="+mn-lt"/>
              </a:defRPr>
            </a:lvl4pPr>
            <a:lvl5pPr>
              <a:defRPr lang="en-IN" sz="1600">
                <a:latin typeface="+mn-lt"/>
              </a:defRPr>
            </a:lvl5pPr>
          </a:lstStyle>
          <a:p>
            <a:pPr marL="0" lvl="0" indent="0">
              <a:spcBef>
                <a:spcPts val="0"/>
              </a:spcBef>
              <a:buNone/>
            </a:pPr>
            <a:r>
              <a:rPr lang="en-US" dirty="0"/>
              <a:t>Name Surname</a:t>
            </a:r>
          </a:p>
        </p:txBody>
      </p:sp>
      <p:sp>
        <p:nvSpPr>
          <p:cNvPr id="9" name="Text Placeholder 6">
            <a:extLst>
              <a:ext uri="{FF2B5EF4-FFF2-40B4-BE49-F238E27FC236}">
                <a16:creationId xmlns:a16="http://schemas.microsoft.com/office/drawing/2014/main" id="{034CE9DD-CE12-4D9F-8FD6-A2522F36C807}"/>
              </a:ext>
            </a:extLst>
          </p:cNvPr>
          <p:cNvSpPr>
            <a:spLocks noGrp="1"/>
          </p:cNvSpPr>
          <p:nvPr>
            <p:ph type="body" sz="quarter" idx="12" hasCustomPrompt="1"/>
          </p:nvPr>
        </p:nvSpPr>
        <p:spPr>
          <a:xfrm>
            <a:off x="513350" y="4971442"/>
            <a:ext cx="5292000" cy="316838"/>
          </a:xfrm>
        </p:spPr>
        <p:txBody>
          <a:bodyPr lIns="90000" tIns="46800" rIns="90000" bIns="46800"/>
          <a:lstStyle>
            <a:lvl1pPr marL="0" indent="0" algn="l" defTabSz="914400" rtl="0" eaLnBrk="1" latinLnBrk="0" hangingPunct="1">
              <a:spcBef>
                <a:spcPts val="0"/>
              </a:spcBef>
              <a:spcAft>
                <a:spcPts val="600"/>
              </a:spcAft>
              <a:buClr>
                <a:schemeClr val="tx2"/>
              </a:buClr>
              <a:buSzPct val="70000"/>
              <a:buFont typeface="Arial" pitchFamily="34" charset="0"/>
              <a:buNone/>
              <a:defRPr lang="en-US" sz="1600" kern="1200" dirty="0" smtClean="0">
                <a:solidFill>
                  <a:srgbClr val="2E2E38"/>
                </a:solidFill>
                <a:latin typeface="+mn-lt"/>
                <a:ea typeface="+mn-ea"/>
                <a:cs typeface="+mn-cs"/>
              </a:defRPr>
            </a:lvl1pPr>
            <a:lvl2pPr marL="356616" indent="0">
              <a:buNone/>
              <a:defRPr lang="en-US" sz="2000" smtClean="0">
                <a:latin typeface="+mn-lt"/>
              </a:defRPr>
            </a:lvl2pPr>
            <a:lvl3pPr>
              <a:defRPr lang="en-US" sz="1800" smtClean="0">
                <a:latin typeface="+mn-lt"/>
              </a:defRPr>
            </a:lvl3pPr>
            <a:lvl4pPr>
              <a:defRPr lang="en-US" sz="1600" smtClean="0">
                <a:latin typeface="+mn-lt"/>
              </a:defRPr>
            </a:lvl4pPr>
            <a:lvl5pPr>
              <a:defRPr lang="en-IN" sz="1600">
                <a:latin typeface="+mn-lt"/>
              </a:defRPr>
            </a:lvl5pPr>
          </a:lstStyle>
          <a:p>
            <a:pPr marL="0" lvl="0" indent="0">
              <a:spcBef>
                <a:spcPts val="0"/>
              </a:spcBef>
              <a:buNone/>
            </a:pPr>
            <a:r>
              <a:rPr lang="en-US" dirty="0"/>
              <a:t>Job Title</a:t>
            </a:r>
          </a:p>
        </p:txBody>
      </p:sp>
    </p:spTree>
    <p:extLst>
      <p:ext uri="{BB962C8B-B14F-4D97-AF65-F5344CB8AC3E}">
        <p14:creationId xmlns:p14="http://schemas.microsoft.com/office/powerpoint/2010/main" val="422173724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Standard slide_Quotes">
    <p:spTree>
      <p:nvGrpSpPr>
        <p:cNvPr id="1" name=""/>
        <p:cNvGrpSpPr/>
        <p:nvPr/>
      </p:nvGrpSpPr>
      <p:grpSpPr>
        <a:xfrm>
          <a:off x="0" y="0"/>
          <a:ext cx="0" cy="0"/>
          <a:chOff x="0" y="0"/>
          <a:chExt cx="0" cy="0"/>
        </a:xfrm>
      </p:grpSpPr>
      <p:sp>
        <p:nvSpPr>
          <p:cNvPr id="4" name="Text Placeholder 6">
            <a:extLst>
              <a:ext uri="{FF2B5EF4-FFF2-40B4-BE49-F238E27FC236}">
                <a16:creationId xmlns:a16="http://schemas.microsoft.com/office/drawing/2014/main" id="{E28D7EA5-A532-4D8B-9984-8F3D1FEA98DB}"/>
              </a:ext>
            </a:extLst>
          </p:cNvPr>
          <p:cNvSpPr>
            <a:spLocks noGrp="1"/>
          </p:cNvSpPr>
          <p:nvPr>
            <p:ph type="body" sz="quarter" idx="10"/>
          </p:nvPr>
        </p:nvSpPr>
        <p:spPr>
          <a:xfrm>
            <a:off x="3453175" y="2060235"/>
            <a:ext cx="5292000" cy="3025522"/>
          </a:xfrm>
        </p:spPr>
        <p:txBody>
          <a:bodyPr lIns="0" tIns="0" rIns="0" bIns="0">
            <a:noAutofit/>
          </a:bodyPr>
          <a:lstStyle>
            <a:lvl1pPr marL="0" indent="0" algn="ctr">
              <a:buNone/>
              <a:defRPr lang="en-US" sz="2800" dirty="0" smtClean="0">
                <a:latin typeface="Georgia" panose="02040502050405020303" pitchFamily="18" charset="0"/>
              </a:defRPr>
            </a:lvl1pPr>
          </a:lstStyle>
          <a:p>
            <a:pPr marL="356616" lvl="0" indent="-356616" algn="ctr">
              <a:spcBef>
                <a:spcPts val="0"/>
              </a:spcBef>
            </a:pPr>
            <a:r>
              <a:rPr lang="en-US" dirty="0"/>
              <a:t>Edit Master text styles</a:t>
            </a:r>
          </a:p>
        </p:txBody>
      </p:sp>
      <p:sp>
        <p:nvSpPr>
          <p:cNvPr id="5" name="Text Placeholder 6">
            <a:extLst>
              <a:ext uri="{FF2B5EF4-FFF2-40B4-BE49-F238E27FC236}">
                <a16:creationId xmlns:a16="http://schemas.microsoft.com/office/drawing/2014/main" id="{9F9B9C3C-16F2-40B2-A460-0480520ECF89}"/>
              </a:ext>
            </a:extLst>
          </p:cNvPr>
          <p:cNvSpPr>
            <a:spLocks noGrp="1"/>
          </p:cNvSpPr>
          <p:nvPr>
            <p:ph type="body" sz="quarter" idx="11" hasCustomPrompt="1"/>
          </p:nvPr>
        </p:nvSpPr>
        <p:spPr>
          <a:xfrm>
            <a:off x="3453175" y="5506678"/>
            <a:ext cx="5292000" cy="316838"/>
          </a:xfrm>
        </p:spPr>
        <p:txBody>
          <a:bodyPr lIns="0" tIns="0" rIns="0" bIns="0">
            <a:noAutofit/>
          </a:bodyPr>
          <a:lstStyle>
            <a:lvl1pPr marL="0" indent="0" algn="ctr">
              <a:buNone/>
              <a:defRPr lang="en-US" sz="1600" dirty="0" smtClean="0">
                <a:solidFill>
                  <a:srgbClr val="2E2E38"/>
                </a:solidFill>
                <a:latin typeface="+mn-lt"/>
              </a:defRPr>
            </a:lvl1pPr>
          </a:lstStyle>
          <a:p>
            <a:pPr marL="356616" lvl="0" indent="-356616" algn="ctr">
              <a:spcBef>
                <a:spcPts val="0"/>
              </a:spcBef>
              <a:spcAft>
                <a:spcPts val="600"/>
              </a:spcAft>
            </a:pPr>
            <a:r>
              <a:rPr lang="en-US" dirty="0"/>
              <a:t>Name Surname</a:t>
            </a:r>
          </a:p>
        </p:txBody>
      </p:sp>
      <p:sp>
        <p:nvSpPr>
          <p:cNvPr id="6" name="Text Placeholder 6">
            <a:extLst>
              <a:ext uri="{FF2B5EF4-FFF2-40B4-BE49-F238E27FC236}">
                <a16:creationId xmlns:a16="http://schemas.microsoft.com/office/drawing/2014/main" id="{8E04541C-CC5D-4455-8271-73223AE0A881}"/>
              </a:ext>
            </a:extLst>
          </p:cNvPr>
          <p:cNvSpPr>
            <a:spLocks noGrp="1"/>
          </p:cNvSpPr>
          <p:nvPr>
            <p:ph type="body" sz="quarter" idx="12" hasCustomPrompt="1"/>
          </p:nvPr>
        </p:nvSpPr>
        <p:spPr>
          <a:xfrm>
            <a:off x="3453175" y="5818717"/>
            <a:ext cx="5292000" cy="316838"/>
          </a:xfrm>
        </p:spPr>
        <p:txBody>
          <a:bodyPr vert="horz" lIns="0" tIns="0" rIns="0" bIns="0" rtlCol="0" anchor="t" anchorCtr="0">
            <a:noAutofit/>
          </a:bodyPr>
          <a:lstStyle>
            <a:lvl1pPr marL="0" indent="0" algn="ctr">
              <a:buNone/>
              <a:defRPr lang="en-US" sz="1600" dirty="0" smtClean="0">
                <a:solidFill>
                  <a:srgbClr val="2E2E38"/>
                </a:solidFill>
                <a:latin typeface="+mn-lt"/>
              </a:defRPr>
            </a:lvl1pPr>
          </a:lstStyle>
          <a:p>
            <a:pPr marL="356616" lvl="0" indent="-356616" algn="ctr">
              <a:spcBef>
                <a:spcPts val="0"/>
              </a:spcBef>
              <a:spcAft>
                <a:spcPts val="600"/>
              </a:spcAft>
            </a:pPr>
            <a:r>
              <a:rPr lang="en-US" dirty="0"/>
              <a:t>Job Title</a:t>
            </a:r>
          </a:p>
        </p:txBody>
      </p:sp>
      <p:sp>
        <p:nvSpPr>
          <p:cNvPr id="9" name="Text Placeholder 11">
            <a:extLst>
              <a:ext uri="{FF2B5EF4-FFF2-40B4-BE49-F238E27FC236}">
                <a16:creationId xmlns:a16="http://schemas.microsoft.com/office/drawing/2014/main" id="{FBD672D3-B116-471A-8511-D80D5D920D93}"/>
              </a:ext>
            </a:extLst>
          </p:cNvPr>
          <p:cNvSpPr txBox="1">
            <a:spLocks/>
          </p:cNvSpPr>
          <p:nvPr userDrawn="1"/>
        </p:nvSpPr>
        <p:spPr>
          <a:xfrm>
            <a:off x="4929981" y="979787"/>
            <a:ext cx="2338388" cy="882687"/>
          </a:xfrm>
          <a:prstGeom prst="rect">
            <a:avLst/>
          </a:prstGeom>
        </p:spPr>
        <p:txBody>
          <a:bodyPr lIns="0" tIns="0" rIns="0" bIns="0">
            <a:noAutofit/>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11200" dirty="0">
                <a:solidFill>
                  <a:schemeClr val="tx2"/>
                </a:solidFill>
                <a:latin typeface="Georgia" panose="02040502050405020303" pitchFamily="18" charset="0"/>
              </a:rPr>
              <a:t>“ </a:t>
            </a:r>
          </a:p>
        </p:txBody>
      </p:sp>
    </p:spTree>
    <p:extLst>
      <p:ext uri="{BB962C8B-B14F-4D97-AF65-F5344CB8AC3E}">
        <p14:creationId xmlns:p14="http://schemas.microsoft.com/office/powerpoint/2010/main" val="304899167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Standard slide_no bullets">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628F8CDB-776D-4811-AE2C-217236ECDECA}"/>
              </a:ext>
            </a:extLst>
          </p:cNvPr>
          <p:cNvSpPr>
            <a:spLocks noGrp="1"/>
          </p:cNvSpPr>
          <p:nvPr>
            <p:ph type="pic" sz="quarter" idx="12"/>
          </p:nvPr>
        </p:nvSpPr>
        <p:spPr>
          <a:xfrm>
            <a:off x="6227180" y="0"/>
            <a:ext cx="5971170" cy="6858000"/>
          </a:xfrm>
        </p:spPr>
        <p:txBody>
          <a:bodyPr/>
          <a:lstStyle/>
          <a:p>
            <a:endParaRPr lang="en-IN"/>
          </a:p>
        </p:txBody>
      </p:sp>
      <p:sp>
        <p:nvSpPr>
          <p:cNvPr id="5" name="Text Placeholder 4">
            <a:extLst>
              <a:ext uri="{FF2B5EF4-FFF2-40B4-BE49-F238E27FC236}">
                <a16:creationId xmlns:a16="http://schemas.microsoft.com/office/drawing/2014/main" id="{626E96BA-E9E4-496B-8CA5-6DA27B8AD7E4}"/>
              </a:ext>
            </a:extLst>
          </p:cNvPr>
          <p:cNvSpPr>
            <a:spLocks noGrp="1"/>
          </p:cNvSpPr>
          <p:nvPr>
            <p:ph type="body" sz="quarter" idx="10" hasCustomPrompt="1"/>
          </p:nvPr>
        </p:nvSpPr>
        <p:spPr>
          <a:xfrm>
            <a:off x="617221" y="2578743"/>
            <a:ext cx="4537959" cy="1055708"/>
          </a:xfrm>
        </p:spPr>
        <p:txBody>
          <a:bodyPr/>
          <a:lstStyle>
            <a:lvl1pPr marL="0" indent="0">
              <a:buNone/>
              <a:defRPr sz="3000"/>
            </a:lvl1pPr>
          </a:lstStyle>
          <a:p>
            <a:pPr lvl="0"/>
            <a:r>
              <a:rPr lang="en-IN" dirty="0"/>
              <a:t>Chapter Title</a:t>
            </a:r>
          </a:p>
          <a:p>
            <a:pPr lvl="0"/>
            <a:r>
              <a:rPr lang="en-IN" dirty="0"/>
              <a:t>EY Interstate Light</a:t>
            </a:r>
          </a:p>
        </p:txBody>
      </p:sp>
      <p:sp>
        <p:nvSpPr>
          <p:cNvPr id="14" name="Text Placeholder 4">
            <a:extLst>
              <a:ext uri="{FF2B5EF4-FFF2-40B4-BE49-F238E27FC236}">
                <a16:creationId xmlns:a16="http://schemas.microsoft.com/office/drawing/2014/main" id="{1173C8A3-BA2F-497B-A214-45B02D73AF20}"/>
              </a:ext>
            </a:extLst>
          </p:cNvPr>
          <p:cNvSpPr>
            <a:spLocks noGrp="1"/>
          </p:cNvSpPr>
          <p:nvPr>
            <p:ph type="body" sz="quarter" idx="11" hasCustomPrompt="1"/>
          </p:nvPr>
        </p:nvSpPr>
        <p:spPr>
          <a:xfrm>
            <a:off x="617221" y="3840384"/>
            <a:ext cx="4537959" cy="1055708"/>
          </a:xfrm>
        </p:spPr>
        <p:txBody>
          <a:bodyPr/>
          <a:lstStyle>
            <a:lvl1pPr marL="0" indent="0">
              <a:buNone/>
              <a:defRPr sz="1600"/>
            </a:lvl1pPr>
          </a:lstStyle>
          <a:p>
            <a:pPr lvl="0"/>
            <a:r>
              <a:rPr lang="en-IN" dirty="0"/>
              <a:t>text</a:t>
            </a:r>
          </a:p>
        </p:txBody>
      </p:sp>
    </p:spTree>
    <p:extLst>
      <p:ext uri="{BB962C8B-B14F-4D97-AF65-F5344CB8AC3E}">
        <p14:creationId xmlns:p14="http://schemas.microsoft.com/office/powerpoint/2010/main" val="167862739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a:solidFill>
                  <a:schemeClr val="bg1"/>
                </a:solidFill>
              </a:defRPr>
            </a:lvl1pPr>
          </a:lstStyle>
          <a:p>
            <a:r>
              <a:rPr lang="en-US" dirty="0"/>
              <a:t>Click to edit Master title style</a:t>
            </a:r>
            <a:endParaRPr lang="en-GB" dirty="0"/>
          </a:p>
        </p:txBody>
      </p:sp>
      <p:sp>
        <p:nvSpPr>
          <p:cNvPr id="5" name="Table Placeholder 4">
            <a:extLst>
              <a:ext uri="{FF2B5EF4-FFF2-40B4-BE49-F238E27FC236}">
                <a16:creationId xmlns:a16="http://schemas.microsoft.com/office/drawing/2014/main" id="{95A2BE92-ABF7-4A82-BC35-00F28F500FED}"/>
              </a:ext>
            </a:extLst>
          </p:cNvPr>
          <p:cNvSpPr>
            <a:spLocks noGrp="1"/>
          </p:cNvSpPr>
          <p:nvPr>
            <p:ph type="tbl" sz="quarter" idx="10"/>
          </p:nvPr>
        </p:nvSpPr>
        <p:spPr>
          <a:xfrm>
            <a:off x="609917" y="1137920"/>
            <a:ext cx="4957505" cy="4267457"/>
          </a:xfrm>
        </p:spPr>
        <p:txBody>
          <a:bodyPr/>
          <a:lstStyle/>
          <a:p>
            <a:endParaRPr lang="en-IN"/>
          </a:p>
        </p:txBody>
      </p:sp>
      <p:sp>
        <p:nvSpPr>
          <p:cNvPr id="10" name="Text Placeholder 16">
            <a:extLst>
              <a:ext uri="{FF2B5EF4-FFF2-40B4-BE49-F238E27FC236}">
                <a16:creationId xmlns:a16="http://schemas.microsoft.com/office/drawing/2014/main" id="{DA81FCAA-64D2-4A9C-B16E-9C4E3BB431BB}"/>
              </a:ext>
            </a:extLst>
          </p:cNvPr>
          <p:cNvSpPr>
            <a:spLocks noGrp="1"/>
          </p:cNvSpPr>
          <p:nvPr>
            <p:ph type="body" sz="quarter" idx="14" hasCustomPrompt="1"/>
          </p:nvPr>
        </p:nvSpPr>
        <p:spPr>
          <a:xfrm>
            <a:off x="7133461" y="3813288"/>
            <a:ext cx="3089275" cy="180000"/>
          </a:xfrm>
        </p:spPr>
        <p:txBody>
          <a:bodyPr/>
          <a:lstStyle>
            <a:lvl1pPr marL="0" indent="0">
              <a:buNone/>
              <a:defRPr sz="1200">
                <a:solidFill>
                  <a:schemeClr val="bg1"/>
                </a:solidFill>
              </a:defRPr>
            </a:lvl1pPr>
          </a:lstStyle>
          <a:p>
            <a:pPr lvl="0"/>
            <a:r>
              <a:rPr lang="en-US" dirty="0"/>
              <a:t>Name Surname</a:t>
            </a:r>
            <a:endParaRPr lang="en-GB" dirty="0"/>
          </a:p>
        </p:txBody>
      </p:sp>
      <p:sp>
        <p:nvSpPr>
          <p:cNvPr id="11" name="Text Placeholder 16">
            <a:extLst>
              <a:ext uri="{FF2B5EF4-FFF2-40B4-BE49-F238E27FC236}">
                <a16:creationId xmlns:a16="http://schemas.microsoft.com/office/drawing/2014/main" id="{03CDC117-35F2-47B2-85B2-29CB8EE7E096}"/>
              </a:ext>
            </a:extLst>
          </p:cNvPr>
          <p:cNvSpPr>
            <a:spLocks noGrp="1"/>
          </p:cNvSpPr>
          <p:nvPr>
            <p:ph type="body" sz="quarter" idx="15" hasCustomPrompt="1"/>
          </p:nvPr>
        </p:nvSpPr>
        <p:spPr>
          <a:xfrm>
            <a:off x="7133461" y="4055931"/>
            <a:ext cx="3089275" cy="180000"/>
          </a:xfrm>
        </p:spPr>
        <p:txBody>
          <a:bodyPr/>
          <a:lstStyle>
            <a:lvl1pPr marL="0" indent="0">
              <a:buNone/>
              <a:defRPr sz="1200">
                <a:solidFill>
                  <a:schemeClr val="bg1"/>
                </a:solidFill>
              </a:defRPr>
            </a:lvl1pPr>
          </a:lstStyle>
          <a:p>
            <a:pPr lvl="0"/>
            <a:r>
              <a:rPr lang="en-US" dirty="0"/>
              <a:t>Job Title to go here</a:t>
            </a:r>
            <a:endParaRPr lang="en-GB" dirty="0"/>
          </a:p>
        </p:txBody>
      </p:sp>
      <p:sp>
        <p:nvSpPr>
          <p:cNvPr id="14" name="Picture Placeholder 19">
            <a:extLst>
              <a:ext uri="{FF2B5EF4-FFF2-40B4-BE49-F238E27FC236}">
                <a16:creationId xmlns:a16="http://schemas.microsoft.com/office/drawing/2014/main" id="{00A15EA9-2372-4E06-83C2-1E13AB1FA626}"/>
              </a:ext>
            </a:extLst>
          </p:cNvPr>
          <p:cNvSpPr>
            <a:spLocks noGrp="1"/>
          </p:cNvSpPr>
          <p:nvPr>
            <p:ph type="pic" sz="quarter" idx="16"/>
          </p:nvPr>
        </p:nvSpPr>
        <p:spPr>
          <a:xfrm>
            <a:off x="6123007" y="3578083"/>
            <a:ext cx="778959" cy="778959"/>
          </a:xfrm>
          <a:prstGeom prst="ellipse">
            <a:avLst/>
          </a:prstGeom>
        </p:spPr>
        <p:txBody>
          <a:bodyPr anchor="ctr"/>
          <a:lstStyle>
            <a:lvl1pPr marL="0" indent="0" algn="ctr">
              <a:buNone/>
              <a:defRPr sz="900">
                <a:solidFill>
                  <a:schemeClr val="bg1"/>
                </a:solidFill>
              </a:defRPr>
            </a:lvl1pPr>
          </a:lstStyle>
          <a:p>
            <a:endParaRPr lang="en-GB" dirty="0"/>
          </a:p>
        </p:txBody>
      </p:sp>
      <p:sp>
        <p:nvSpPr>
          <p:cNvPr id="9" name="Text Placeholder 8">
            <a:extLst>
              <a:ext uri="{FF2B5EF4-FFF2-40B4-BE49-F238E27FC236}">
                <a16:creationId xmlns:a16="http://schemas.microsoft.com/office/drawing/2014/main" id="{5DB83DAE-9FEB-4E9C-85BA-A34BD239275A}"/>
              </a:ext>
            </a:extLst>
          </p:cNvPr>
          <p:cNvSpPr>
            <a:spLocks noGrp="1"/>
          </p:cNvSpPr>
          <p:nvPr>
            <p:ph type="body" sz="quarter" idx="17" hasCustomPrompt="1"/>
          </p:nvPr>
        </p:nvSpPr>
        <p:spPr>
          <a:xfrm>
            <a:off x="6123008" y="1137920"/>
            <a:ext cx="5465425" cy="373807"/>
          </a:xfrm>
        </p:spPr>
        <p:txBody>
          <a:bodyPr/>
          <a:lstStyle>
            <a:lvl1pPr marL="0" indent="0">
              <a:buNone/>
              <a:defRPr/>
            </a:lvl1pPr>
          </a:lstStyle>
          <a:p>
            <a:pPr lvl="0"/>
            <a:r>
              <a:rPr lang="en-US" dirty="0"/>
              <a:t>Key Takeaways</a:t>
            </a:r>
          </a:p>
        </p:txBody>
      </p:sp>
      <p:sp>
        <p:nvSpPr>
          <p:cNvPr id="15" name="Text Placeholder 8">
            <a:extLst>
              <a:ext uri="{FF2B5EF4-FFF2-40B4-BE49-F238E27FC236}">
                <a16:creationId xmlns:a16="http://schemas.microsoft.com/office/drawing/2014/main" id="{C1ABE303-7041-4312-AD03-0E872AEF99BE}"/>
              </a:ext>
            </a:extLst>
          </p:cNvPr>
          <p:cNvSpPr>
            <a:spLocks noGrp="1"/>
          </p:cNvSpPr>
          <p:nvPr>
            <p:ph type="body" sz="quarter" idx="18" hasCustomPrompt="1"/>
          </p:nvPr>
        </p:nvSpPr>
        <p:spPr>
          <a:xfrm>
            <a:off x="6123008" y="1635009"/>
            <a:ext cx="5465425" cy="1611554"/>
          </a:xfrm>
        </p:spPr>
        <p:txBody>
          <a:bodyPr/>
          <a:lstStyle>
            <a:lvl1pPr marL="0" indent="0">
              <a:buNone/>
              <a:defRPr sz="1600"/>
            </a:lvl1pPr>
          </a:lstStyle>
          <a:p>
            <a:pPr lvl="0"/>
            <a:r>
              <a:rPr lang="en-US" dirty="0"/>
              <a:t>Content EY Interstate Light, 16pt, Lorem ipsum dolor, 12pt, </a:t>
            </a:r>
            <a:r>
              <a:rPr lang="en-US" dirty="0" err="1"/>
              <a:t>Utinam</a:t>
            </a:r>
            <a:r>
              <a:rPr lang="en-US" dirty="0"/>
              <a:t> </a:t>
            </a:r>
            <a:r>
              <a:rPr lang="en-US" dirty="0" err="1"/>
              <a:t>nonumy</a:t>
            </a:r>
            <a:r>
              <a:rPr lang="en-US" dirty="0"/>
              <a:t> </a:t>
            </a:r>
            <a:r>
              <a:rPr lang="en-US" dirty="0" err="1"/>
              <a:t>abhorreant</a:t>
            </a:r>
            <a:r>
              <a:rPr lang="en-US" dirty="0"/>
              <a:t> </a:t>
            </a:r>
            <a:r>
              <a:rPr lang="en-US" dirty="0" err="1"/>
              <a:t>sead</a:t>
            </a:r>
            <a:r>
              <a:rPr lang="en-US" dirty="0"/>
              <a:t>. </a:t>
            </a:r>
            <a:r>
              <a:rPr lang="en-US" dirty="0" err="1"/>
              <a:t>Putant</a:t>
            </a:r>
            <a:r>
              <a:rPr lang="en-US" dirty="0"/>
              <a:t> </a:t>
            </a:r>
            <a:r>
              <a:rPr lang="en-US" dirty="0" err="1"/>
              <a:t>probatus</a:t>
            </a:r>
            <a:r>
              <a:rPr lang="en-US" dirty="0"/>
              <a:t> id vis, ad his </a:t>
            </a:r>
            <a:r>
              <a:rPr lang="en-US" dirty="0" err="1"/>
              <a:t>meis</a:t>
            </a:r>
            <a:r>
              <a:rPr lang="en-US" dirty="0"/>
              <a:t> </a:t>
            </a:r>
            <a:r>
              <a:rPr lang="en-US" dirty="0" err="1"/>
              <a:t>habemus</a:t>
            </a:r>
            <a:r>
              <a:rPr lang="en-US" dirty="0"/>
              <a:t> </a:t>
            </a:r>
            <a:r>
              <a:rPr lang="en-US" dirty="0" err="1"/>
              <a:t>repudiare</a:t>
            </a:r>
            <a:r>
              <a:rPr lang="en-US" dirty="0"/>
              <a:t>, has an </a:t>
            </a:r>
            <a:r>
              <a:rPr lang="en-US" dirty="0" err="1"/>
              <a:t>pericula</a:t>
            </a:r>
            <a:r>
              <a:rPr lang="en-US" dirty="0"/>
              <a:t> </a:t>
            </a:r>
            <a:r>
              <a:rPr lang="en-US" dirty="0" err="1"/>
              <a:t>tractatos</a:t>
            </a:r>
            <a:r>
              <a:rPr lang="en-US" dirty="0"/>
              <a:t>. </a:t>
            </a:r>
            <a:r>
              <a:rPr lang="en-US" dirty="0" err="1"/>
              <a:t>Nec</a:t>
            </a:r>
            <a:r>
              <a:rPr lang="en-US" dirty="0"/>
              <a:t> </a:t>
            </a:r>
            <a:r>
              <a:rPr lang="en-US" dirty="0" err="1"/>
              <a:t>debitis</a:t>
            </a:r>
            <a:r>
              <a:rPr lang="en-US" dirty="0"/>
              <a:t> </a:t>
            </a:r>
            <a:r>
              <a:rPr lang="en-US" dirty="0" err="1"/>
              <a:t>dissentias</a:t>
            </a:r>
            <a:r>
              <a:rPr lang="en-US" dirty="0"/>
              <a:t> ad. </a:t>
            </a:r>
            <a:r>
              <a:rPr lang="en-US" dirty="0" err="1"/>
              <a:t>Patrioque</a:t>
            </a:r>
            <a:r>
              <a:rPr lang="en-US" dirty="0"/>
              <a:t> </a:t>
            </a:r>
            <a:r>
              <a:rPr lang="en-US" dirty="0" err="1"/>
              <a:t>voluptatum</a:t>
            </a:r>
            <a:r>
              <a:rPr lang="en-US" dirty="0"/>
              <a:t> </a:t>
            </a:r>
            <a:r>
              <a:rPr lang="en-US" dirty="0" err="1"/>
              <a:t>sed</a:t>
            </a:r>
            <a:r>
              <a:rPr lang="en-US" dirty="0"/>
              <a:t> ex, id </a:t>
            </a:r>
            <a:r>
              <a:rPr lang="en-US" dirty="0" err="1"/>
              <a:t>admodum</a:t>
            </a:r>
            <a:r>
              <a:rPr lang="en-US" dirty="0"/>
              <a:t>.</a:t>
            </a:r>
          </a:p>
          <a:p>
            <a:pPr lvl="0"/>
            <a:endParaRPr lang="en-US" dirty="0"/>
          </a:p>
        </p:txBody>
      </p:sp>
      <p:sp>
        <p:nvSpPr>
          <p:cNvPr id="20" name="Line 10">
            <a:extLst>
              <a:ext uri="{FF2B5EF4-FFF2-40B4-BE49-F238E27FC236}">
                <a16:creationId xmlns:a16="http://schemas.microsoft.com/office/drawing/2014/main" id="{B69EB865-6B86-419B-923C-F7DDC68C9C66}"/>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extLst>
      <p:ext uri="{BB962C8B-B14F-4D97-AF65-F5344CB8AC3E}">
        <p14:creationId xmlns:p14="http://schemas.microsoft.com/office/powerpoint/2010/main" val="252544142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tandard slide_Quotes">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0507BA1-EA97-432B-8AAE-BE8FEE624583}"/>
              </a:ext>
            </a:extLst>
          </p:cNvPr>
          <p:cNvSpPr>
            <a:spLocks noGrp="1"/>
          </p:cNvSpPr>
          <p:nvPr>
            <p:ph type="pic" sz="quarter" idx="10"/>
          </p:nvPr>
        </p:nvSpPr>
        <p:spPr>
          <a:xfrm>
            <a:off x="0" y="0"/>
            <a:ext cx="12198350" cy="6858000"/>
          </a:xfrm>
          <a:ln>
            <a:noFill/>
          </a:ln>
        </p:spPr>
        <p:txBody>
          <a:bodyPr/>
          <a:lstStyle>
            <a:lvl1pPr marL="0" indent="0" algn="ctr">
              <a:buNone/>
              <a:defRPr/>
            </a:lvl1pPr>
          </a:lstStyle>
          <a:p>
            <a:endParaRPr lang="en-IN"/>
          </a:p>
        </p:txBody>
      </p:sp>
    </p:spTree>
    <p:extLst>
      <p:ext uri="{BB962C8B-B14F-4D97-AF65-F5344CB8AC3E}">
        <p14:creationId xmlns:p14="http://schemas.microsoft.com/office/powerpoint/2010/main" val="8956502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Standard slide_no_first_level_bullets">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609918" y="1137920"/>
            <a:ext cx="8238744" cy="4834800"/>
          </a:xfrm>
        </p:spPr>
        <p:txBody>
          <a:bodyPr/>
          <a:lstStyle>
            <a:lvl1pPr marL="0" indent="0">
              <a:buNone/>
              <a:defRPr>
                <a:solidFill>
                  <a:schemeClr val="bg1"/>
                </a:solidFill>
              </a:defRPr>
            </a:lvl1pPr>
            <a:lvl2pPr marL="356616">
              <a:defRPr>
                <a:solidFill>
                  <a:schemeClr val="bg1"/>
                </a:solidFill>
              </a:defRPr>
            </a:lvl2pPr>
            <a:lvl3pPr marL="713232">
              <a:defRPr>
                <a:solidFill>
                  <a:schemeClr val="bg1"/>
                </a:solidFill>
              </a:defRPr>
            </a:lvl3pPr>
            <a:lvl4pPr marL="1069848">
              <a:defRPr>
                <a:solidFill>
                  <a:schemeClr val="bg1"/>
                </a:solidFill>
              </a:defRPr>
            </a:lvl4pPr>
            <a:lvl5pPr marL="1426464">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Line 10">
            <a:extLst>
              <a:ext uri="{FF2B5EF4-FFF2-40B4-BE49-F238E27FC236}">
                <a16:creationId xmlns:a16="http://schemas.microsoft.com/office/drawing/2014/main" id="{8D4CA674-C969-4C5C-9EA4-6D41FE961DE2}"/>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extLst>
      <p:ext uri="{BB962C8B-B14F-4D97-AF65-F5344CB8AC3E}">
        <p14:creationId xmlns:p14="http://schemas.microsoft.com/office/powerpoint/2010/main" val="260758110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only, no line">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880"/>
          </a:xfrm>
        </p:spPr>
        <p:txBody>
          <a:bodyPr/>
          <a:lstStyle>
            <a:lvl1pPr>
              <a:defRPr>
                <a:solidFill>
                  <a:schemeClr val="bg1"/>
                </a:solidFill>
              </a:defRPr>
            </a:lvl1pPr>
          </a:lstStyle>
          <a:p>
            <a:r>
              <a:rPr lang="en-US" dirty="0"/>
              <a:t>Click to edit Master title style</a:t>
            </a:r>
            <a:endParaRPr lang="en-GB" dirty="0"/>
          </a:p>
        </p:txBody>
      </p:sp>
      <p:sp>
        <p:nvSpPr>
          <p:cNvPr id="6" name="Line 10">
            <a:extLst>
              <a:ext uri="{FF2B5EF4-FFF2-40B4-BE49-F238E27FC236}">
                <a16:creationId xmlns:a16="http://schemas.microsoft.com/office/drawing/2014/main" id="{97A26880-8DD7-4A78-ADAF-91ED2E744A7C}"/>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extLst>
      <p:ext uri="{BB962C8B-B14F-4D97-AF65-F5344CB8AC3E}">
        <p14:creationId xmlns:p14="http://schemas.microsoft.com/office/powerpoint/2010/main" val="57615930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lumns, no headings">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880"/>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609918" y="1137919"/>
            <a:ext cx="5387605" cy="4834800"/>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200828" y="1137919"/>
            <a:ext cx="5387605" cy="4834800"/>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Line 10">
            <a:extLst>
              <a:ext uri="{FF2B5EF4-FFF2-40B4-BE49-F238E27FC236}">
                <a16:creationId xmlns:a16="http://schemas.microsoft.com/office/drawing/2014/main" id="{9B070B28-7AAC-47E5-9EB5-96B8B8B88057}"/>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extLst>
      <p:ext uri="{BB962C8B-B14F-4D97-AF65-F5344CB8AC3E}">
        <p14:creationId xmlns:p14="http://schemas.microsoft.com/office/powerpoint/2010/main" val="39546440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sz="2400">
                <a:solidFill>
                  <a:schemeClr val="bg1"/>
                </a:solidFill>
              </a:defRPr>
            </a:lvl1pPr>
          </a:lstStyle>
          <a:p>
            <a:r>
              <a:rPr lang="en-US" dirty="0"/>
              <a:t>Click to edit Master title style</a:t>
            </a:r>
            <a:endParaRPr lang="en-GB" dirty="0"/>
          </a:p>
        </p:txBody>
      </p:sp>
      <p:sp>
        <p:nvSpPr>
          <p:cNvPr id="12" name="Line 10">
            <a:extLst>
              <a:ext uri="{FF2B5EF4-FFF2-40B4-BE49-F238E27FC236}">
                <a16:creationId xmlns:a16="http://schemas.microsoft.com/office/drawing/2014/main" id="{DA9741B6-D337-4A18-8ECB-FB21A6953E44}"/>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5" name="Text Placeholder 4">
            <a:extLst>
              <a:ext uri="{FF2B5EF4-FFF2-40B4-BE49-F238E27FC236}">
                <a16:creationId xmlns:a16="http://schemas.microsoft.com/office/drawing/2014/main" id="{F079E910-7CFE-41D0-BD32-A43268A79099}"/>
              </a:ext>
            </a:extLst>
          </p:cNvPr>
          <p:cNvSpPr>
            <a:spLocks noGrp="1"/>
          </p:cNvSpPr>
          <p:nvPr>
            <p:ph type="body" sz="quarter" idx="10" hasCustomPrompt="1"/>
          </p:nvPr>
        </p:nvSpPr>
        <p:spPr>
          <a:xfrm>
            <a:off x="609600" y="1137920"/>
            <a:ext cx="10980738" cy="4756150"/>
          </a:xfrm>
        </p:spPr>
        <p:txBody>
          <a:bodyPr/>
          <a:lstStyle>
            <a:lvl1pPr>
              <a:defRPr/>
            </a:lvl1pPr>
          </a:lstStyle>
          <a:p>
            <a:pPr lvl="0"/>
            <a:r>
              <a:rPr lang="en-IN"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99939659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wo columns with heading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2648" y="1869440"/>
            <a:ext cx="5393208" cy="4256075"/>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9632" y="1869440"/>
            <a:ext cx="5393208" cy="4256075"/>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p:cNvSpPr>
            <a:spLocks noGrp="1"/>
          </p:cNvSpPr>
          <p:nvPr>
            <p:ph type="body" sz="quarter" idx="12"/>
          </p:nvPr>
        </p:nvSpPr>
        <p:spPr>
          <a:xfrm>
            <a:off x="609918" y="1137920"/>
            <a:ext cx="5393208" cy="640800"/>
          </a:xfrm>
        </p:spPr>
        <p:txBody>
          <a:bodyPr anchor="t" anchorCtr="0"/>
          <a:lstStyle>
            <a:lvl1pPr>
              <a:buNone/>
              <a:defRPr b="1">
                <a:solidFill>
                  <a:schemeClr val="bg1"/>
                </a:solidFill>
              </a:defRPr>
            </a:lvl1pPr>
          </a:lstStyle>
          <a:p>
            <a:pPr lvl="0"/>
            <a:endParaRPr lang="en-GB" dirty="0"/>
          </a:p>
        </p:txBody>
      </p:sp>
      <p:sp>
        <p:nvSpPr>
          <p:cNvPr id="11" name="Text Placeholder 9"/>
          <p:cNvSpPr>
            <a:spLocks noGrp="1"/>
          </p:cNvSpPr>
          <p:nvPr>
            <p:ph type="body" sz="quarter" idx="13"/>
          </p:nvPr>
        </p:nvSpPr>
        <p:spPr>
          <a:xfrm>
            <a:off x="6199632" y="1137920"/>
            <a:ext cx="5393208" cy="640800"/>
          </a:xfrm>
        </p:spPr>
        <p:txBody>
          <a:bodyPr anchor="t" anchorCtr="0"/>
          <a:lstStyle>
            <a:lvl1pPr>
              <a:buNone/>
              <a:defRPr b="1">
                <a:solidFill>
                  <a:schemeClr val="bg1"/>
                </a:solidFill>
              </a:defRPr>
            </a:lvl1pPr>
          </a:lstStyle>
          <a:p>
            <a:pPr lvl="0"/>
            <a:endParaRPr lang="en-GB" dirty="0"/>
          </a:p>
        </p:txBody>
      </p:sp>
      <p:sp>
        <p:nvSpPr>
          <p:cNvPr id="2" name="Title 1"/>
          <p:cNvSpPr>
            <a:spLocks noGrp="1"/>
          </p:cNvSpPr>
          <p:nvPr>
            <p:ph type="title"/>
          </p:nvPr>
        </p:nvSpPr>
        <p:spPr>
          <a:xfrm>
            <a:off x="609918" y="294200"/>
            <a:ext cx="10978515" cy="590880"/>
          </a:xfrm>
        </p:spPr>
        <p:txBody>
          <a:bodyPr/>
          <a:lstStyle>
            <a:lvl1pPr>
              <a:defRPr>
                <a:solidFill>
                  <a:schemeClr val="bg1"/>
                </a:solidFill>
              </a:defRPr>
            </a:lvl1pPr>
          </a:lstStyle>
          <a:p>
            <a:r>
              <a:rPr lang="en-US" dirty="0"/>
              <a:t>Click to edit Master title style</a:t>
            </a:r>
          </a:p>
        </p:txBody>
      </p:sp>
      <p:sp>
        <p:nvSpPr>
          <p:cNvPr id="14" name="Line 10">
            <a:extLst>
              <a:ext uri="{FF2B5EF4-FFF2-40B4-BE49-F238E27FC236}">
                <a16:creationId xmlns:a16="http://schemas.microsoft.com/office/drawing/2014/main" id="{9773E7D9-2434-4381-A00D-27B62C086733}"/>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extLst>
      <p:ext uri="{BB962C8B-B14F-4D97-AF65-F5344CB8AC3E}">
        <p14:creationId xmlns:p14="http://schemas.microsoft.com/office/powerpoint/2010/main" val="59664102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Key statem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1805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Focused data">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407928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9393885"/>
      </p:ext>
    </p:extLst>
  </p:cSld>
  <p:clrMapOvr>
    <a:masterClrMapping/>
  </p:clrMapOvr>
  <p:extLst>
    <p:ext uri="{DCECCB84-F9BA-43D5-87BE-67443E8EF086}">
      <p15:sldGuideLst xmlns:p15="http://schemas.microsoft.com/office/powerpoint/2012/main"/>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5198702"/>
      </p:ext>
    </p:extLst>
  </p:cSld>
  <p:clrMapOvr>
    <a:masterClrMapping/>
  </p:clrMapOvr>
  <p:extLst>
    <p:ext uri="{DCECCB84-F9BA-43D5-87BE-67443E8EF086}">
      <p15:sldGuideLst xmlns:p15="http://schemas.microsoft.com/office/powerpoint/2012/main"/>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60053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Empty">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id="{0052CFA6-7CF5-41BD-9D94-2D0DAE108428}"/>
              </a:ext>
            </a:extLst>
          </p:cNvPr>
          <p:cNvSpPr>
            <a:spLocks noGrp="1"/>
          </p:cNvSpPr>
          <p:nvPr>
            <p:ph type="media" sz="quarter" idx="10" hasCustomPrompt="1"/>
          </p:nvPr>
        </p:nvSpPr>
        <p:spPr>
          <a:xfrm>
            <a:off x="0" y="0"/>
            <a:ext cx="12198350" cy="6858000"/>
          </a:xfrm>
        </p:spPr>
        <p:txBody>
          <a:bodyPr anchor="ctr"/>
          <a:lstStyle>
            <a:lvl1pPr marL="0" indent="0" algn="ctr">
              <a:buNone/>
              <a:defRPr/>
            </a:lvl1pPr>
          </a:lstStyle>
          <a:p>
            <a:r>
              <a:rPr lang="en-IN" dirty="0"/>
              <a:t>Video</a:t>
            </a:r>
          </a:p>
        </p:txBody>
      </p:sp>
    </p:spTree>
    <p:extLst>
      <p:ext uri="{BB962C8B-B14F-4D97-AF65-F5344CB8AC3E}">
        <p14:creationId xmlns:p14="http://schemas.microsoft.com/office/powerpoint/2010/main" val="319215703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Final legal text">
    <p:spTree>
      <p:nvGrpSpPr>
        <p:cNvPr id="1" name=""/>
        <p:cNvGrpSpPr/>
        <p:nvPr/>
      </p:nvGrpSpPr>
      <p:grpSpPr>
        <a:xfrm>
          <a:off x="0" y="0"/>
          <a:ext cx="0" cy="0"/>
          <a:chOff x="0" y="0"/>
          <a:chExt cx="0" cy="0"/>
        </a:xfrm>
      </p:grpSpPr>
      <p:sp>
        <p:nvSpPr>
          <p:cNvPr id="8" name="Content Placeholder 2"/>
          <p:cNvSpPr>
            <a:spLocks noGrp="1"/>
          </p:cNvSpPr>
          <p:nvPr>
            <p:ph idx="1"/>
          </p:nvPr>
        </p:nvSpPr>
        <p:spPr>
          <a:xfrm>
            <a:off x="607799" y="719139"/>
            <a:ext cx="4677635" cy="5210062"/>
          </a:xfrm>
        </p:spPr>
        <p:txBody>
          <a:bodyPr/>
          <a:lstStyle>
            <a:lvl1pPr marL="0" indent="0" algn="l" defTabSz="995363" rtl="0" fontAlgn="base">
              <a:lnSpc>
                <a:spcPct val="100000"/>
              </a:lnSpc>
              <a:spcBef>
                <a:spcPct val="70000"/>
              </a:spcBef>
              <a:spcAft>
                <a:spcPct val="0"/>
              </a:spcAft>
              <a:buSzPct val="100000"/>
              <a:buNone/>
              <a:defRPr lang="en-US" sz="1200" kern="1200" noProof="0" dirty="0" smtClean="0">
                <a:solidFill>
                  <a:schemeClr val="bg1"/>
                </a:solidFill>
                <a:latin typeface="EYInterstate Light" panose="02000506000000020004" pitchFamily="2" charset="0"/>
                <a:ea typeface="+mn-ea"/>
                <a:cs typeface="Arial" pitchFamily="34" charset="0"/>
              </a:defRPr>
            </a:lvl1pPr>
            <a:lvl2pPr marL="0" indent="0" algn="l" defTabSz="995363" rtl="0" fontAlgn="base">
              <a:lnSpc>
                <a:spcPct val="100000"/>
              </a:lnSpc>
              <a:spcBef>
                <a:spcPct val="0"/>
              </a:spcBef>
              <a:spcAft>
                <a:spcPct val="0"/>
              </a:spcAft>
              <a:buSzPct val="100000"/>
              <a:buNone/>
              <a:defRPr lang="en-US" sz="900" b="1" kern="1200" noProof="0" dirty="0" smtClean="0">
                <a:solidFill>
                  <a:schemeClr val="bg1"/>
                </a:solidFill>
                <a:latin typeface="EYInterstate Light" panose="02000506000000020004" pitchFamily="2" charset="0"/>
                <a:ea typeface="+mn-ea"/>
                <a:cs typeface="Arial" pitchFamily="34" charset="0"/>
              </a:defRPr>
            </a:lvl2pPr>
            <a:lvl3pPr marL="176213" indent="-176213" algn="l" defTabSz="995363" rtl="0" fontAlgn="base">
              <a:lnSpc>
                <a:spcPct val="100000"/>
              </a:lnSpc>
              <a:spcBef>
                <a:spcPct val="0"/>
              </a:spcBef>
              <a:spcAft>
                <a:spcPct val="0"/>
              </a:spcAft>
              <a:buClr>
                <a:schemeClr val="tx2"/>
              </a:buClr>
              <a:buSzPct val="70000"/>
              <a:buFont typeface="Arial" pitchFamily="34" charset="0"/>
              <a:buChar char="►"/>
              <a:defRPr lang="en-US" sz="900" b="1" kern="1200" noProof="0" dirty="0" smtClean="0">
                <a:solidFill>
                  <a:schemeClr val="bg1"/>
                </a:solidFill>
                <a:latin typeface="EYInterstate Light" panose="02000506000000020004" pitchFamily="2" charset="0"/>
                <a:ea typeface="+mn-ea"/>
                <a:cs typeface="Arial" pitchFamily="34" charset="0"/>
              </a:defRPr>
            </a:lvl3pPr>
            <a:lvl4pPr marL="0" indent="0" algn="l" defTabSz="995363" rtl="0" fontAlgn="base">
              <a:lnSpc>
                <a:spcPct val="100000"/>
              </a:lnSpc>
              <a:spcBef>
                <a:spcPct val="0"/>
              </a:spcBef>
              <a:spcAft>
                <a:spcPct val="0"/>
              </a:spcAft>
              <a:buSzPct val="100000"/>
              <a:buNone/>
              <a:defRPr lang="en-US" sz="800" kern="1200" noProof="0" dirty="0" smtClean="0">
                <a:solidFill>
                  <a:schemeClr val="bg1"/>
                </a:solidFill>
                <a:latin typeface="EYInterstate Light" panose="02000506000000020004" pitchFamily="2" charset="0"/>
                <a:ea typeface="+mn-ea"/>
                <a:cs typeface="Arial" pitchFamily="34" charset="0"/>
              </a:defRPr>
            </a:lvl4pPr>
            <a:lvl5pPr marL="188913" indent="-188913" algn="l" defTabSz="995363" rtl="0" fontAlgn="base">
              <a:lnSpc>
                <a:spcPct val="100000"/>
              </a:lnSpc>
              <a:spcBef>
                <a:spcPct val="0"/>
              </a:spcBef>
              <a:spcAft>
                <a:spcPct val="0"/>
              </a:spcAft>
              <a:buClr>
                <a:schemeClr val="tx2"/>
              </a:buClr>
              <a:buSzPct val="70000"/>
              <a:buFont typeface="Arial" pitchFamily="34" charset="0"/>
              <a:buChar char="►"/>
              <a:defRPr lang="en-US" sz="800" kern="1200" noProof="0" dirty="0">
                <a:solidFill>
                  <a:schemeClr val="bg1"/>
                </a:solidFill>
                <a:latin typeface="EYInterstate Light" panose="02000506000000020004" pitchFamily="2" charset="0"/>
                <a:ea typeface="+mn-ea"/>
                <a:cs typeface="Arial" pitchFamily="34"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253105487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854436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DD731-E7C4-A269-BE92-C85C608373AD}"/>
              </a:ext>
            </a:extLst>
          </p:cNvPr>
          <p:cNvSpPr>
            <a:spLocks noGrp="1"/>
          </p:cNvSpPr>
          <p:nvPr>
            <p:ph type="title"/>
          </p:nvPr>
        </p:nvSpPr>
        <p:spPr>
          <a:xfrm>
            <a:off x="840225" y="365126"/>
            <a:ext cx="10521077"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025A0333-AA9A-DF4F-C57C-56BAA1F98825}"/>
              </a:ext>
            </a:extLst>
          </p:cNvPr>
          <p:cNvSpPr>
            <a:spLocks noGrp="1"/>
          </p:cNvSpPr>
          <p:nvPr>
            <p:ph type="body" idx="1"/>
          </p:nvPr>
        </p:nvSpPr>
        <p:spPr>
          <a:xfrm>
            <a:off x="840226" y="1681163"/>
            <a:ext cx="516047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53AEBD8-A870-7FD7-F78A-B5EAACA47268}"/>
              </a:ext>
            </a:extLst>
          </p:cNvPr>
          <p:cNvSpPr>
            <a:spLocks noGrp="1"/>
          </p:cNvSpPr>
          <p:nvPr>
            <p:ph sz="half" idx="2"/>
          </p:nvPr>
        </p:nvSpPr>
        <p:spPr>
          <a:xfrm>
            <a:off x="840226" y="2505075"/>
            <a:ext cx="5160473"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BC07F615-1CA8-AC3F-C4FE-FFF9F49AF43C}"/>
              </a:ext>
            </a:extLst>
          </p:cNvPr>
          <p:cNvSpPr>
            <a:spLocks noGrp="1"/>
          </p:cNvSpPr>
          <p:nvPr>
            <p:ph type="body" sz="quarter" idx="3"/>
          </p:nvPr>
        </p:nvSpPr>
        <p:spPr>
          <a:xfrm>
            <a:off x="6175414" y="1681163"/>
            <a:ext cx="51858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8811C04-731E-98E6-D3D9-0ACFEBE391A5}"/>
              </a:ext>
            </a:extLst>
          </p:cNvPr>
          <p:cNvSpPr>
            <a:spLocks noGrp="1"/>
          </p:cNvSpPr>
          <p:nvPr>
            <p:ph sz="quarter" idx="4"/>
          </p:nvPr>
        </p:nvSpPr>
        <p:spPr>
          <a:xfrm>
            <a:off x="6175414" y="2505075"/>
            <a:ext cx="51858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9AC9A91A-EBEF-9BB2-B813-F1A9FBC746F3}"/>
              </a:ext>
            </a:extLst>
          </p:cNvPr>
          <p:cNvSpPr>
            <a:spLocks noGrp="1"/>
          </p:cNvSpPr>
          <p:nvPr>
            <p:ph type="dt" sz="half" idx="10"/>
          </p:nvPr>
        </p:nvSpPr>
        <p:spPr/>
        <p:txBody>
          <a:bodyPr/>
          <a:lstStyle/>
          <a:p>
            <a:fld id="{52B34237-4DA9-498D-81CC-7DEBFDE0146A}" type="datetime1">
              <a:rPr lang="en-IN" smtClean="0"/>
              <a:t>13-12-2022</a:t>
            </a:fld>
            <a:endParaRPr lang="en-IN"/>
          </a:p>
        </p:txBody>
      </p:sp>
      <p:sp>
        <p:nvSpPr>
          <p:cNvPr id="8" name="Footer Placeholder 7">
            <a:extLst>
              <a:ext uri="{FF2B5EF4-FFF2-40B4-BE49-F238E27FC236}">
                <a16:creationId xmlns:a16="http://schemas.microsoft.com/office/drawing/2014/main" id="{5356CC76-53AF-D09D-7090-C46C6BC2E385}"/>
              </a:ext>
            </a:extLst>
          </p:cNvPr>
          <p:cNvSpPr>
            <a:spLocks noGrp="1"/>
          </p:cNvSpPr>
          <p:nvPr>
            <p:ph type="ftr" sz="quarter" idx="11"/>
          </p:nvPr>
        </p:nvSpPr>
        <p:spPr/>
        <p:txBody>
          <a:bodyPr/>
          <a:lstStyle/>
          <a:p>
            <a:r>
              <a:rPr lang="en-US"/>
              <a:t>You are not allowed to add slides to this presentation</a:t>
            </a:r>
            <a:endParaRPr lang="en-IN"/>
          </a:p>
        </p:txBody>
      </p:sp>
      <p:sp>
        <p:nvSpPr>
          <p:cNvPr id="9" name="Slide Number Placeholder 8">
            <a:extLst>
              <a:ext uri="{FF2B5EF4-FFF2-40B4-BE49-F238E27FC236}">
                <a16:creationId xmlns:a16="http://schemas.microsoft.com/office/drawing/2014/main" id="{D1AEB7F1-3FD9-614A-DD77-0F4054D21FBF}"/>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473900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tandard slid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918" y="294200"/>
            <a:ext cx="10978515" cy="590400"/>
          </a:xfrm>
        </p:spPr>
        <p:txBody>
          <a:bodyPr/>
          <a:lstStyle>
            <a:lvl1pPr>
              <a:defRPr sz="2400">
                <a:solidFill>
                  <a:schemeClr val="bg1"/>
                </a:solidFill>
              </a:defRPr>
            </a:lvl1pPr>
          </a:lstStyle>
          <a:p>
            <a:r>
              <a:rPr lang="en-US" dirty="0"/>
              <a:t>Standard slide</a:t>
            </a:r>
            <a:endParaRPr lang="en-GB" dirty="0"/>
          </a:p>
        </p:txBody>
      </p:sp>
      <p:sp>
        <p:nvSpPr>
          <p:cNvPr id="80" name="Line 10">
            <a:extLst>
              <a:ext uri="{FF2B5EF4-FFF2-40B4-BE49-F238E27FC236}">
                <a16:creationId xmlns:a16="http://schemas.microsoft.com/office/drawing/2014/main" id="{EF8E9275-C0E0-4ABA-8699-73E5E292EC85}"/>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extLst>
      <p:ext uri="{BB962C8B-B14F-4D97-AF65-F5344CB8AC3E}">
        <p14:creationId xmlns:p14="http://schemas.microsoft.com/office/powerpoint/2010/main" val="136554701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F2C74-2A67-7B88-E4B0-49C7348E49DB}"/>
              </a:ext>
            </a:extLst>
          </p:cNvPr>
          <p:cNvSpPr>
            <a:spLocks noGrp="1"/>
          </p:cNvSpPr>
          <p:nvPr>
            <p:ph type="ctrTitle"/>
          </p:nvPr>
        </p:nvSpPr>
        <p:spPr>
          <a:xfrm>
            <a:off x="1524794" y="1122363"/>
            <a:ext cx="9148763"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EC02E0EF-E98B-4A5E-6AAD-8E0D81174524}"/>
              </a:ext>
            </a:extLst>
          </p:cNvPr>
          <p:cNvSpPr>
            <a:spLocks noGrp="1"/>
          </p:cNvSpPr>
          <p:nvPr>
            <p:ph type="subTitle" idx="1"/>
          </p:nvPr>
        </p:nvSpPr>
        <p:spPr>
          <a:xfrm>
            <a:off x="1524794" y="3602038"/>
            <a:ext cx="9148763"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51330B9F-6AC3-446B-BE5D-168B172F7D31}"/>
              </a:ext>
            </a:extLst>
          </p:cNvPr>
          <p:cNvSpPr>
            <a:spLocks noGrp="1"/>
          </p:cNvSpPr>
          <p:nvPr>
            <p:ph type="dt" sz="half" idx="10"/>
          </p:nvPr>
        </p:nvSpPr>
        <p:spPr/>
        <p:txBody>
          <a:bodyPr/>
          <a:lstStyle/>
          <a:p>
            <a:fld id="{1147C0E5-F472-4823-852C-D183FA2F2488}" type="datetime1">
              <a:rPr lang="en-IN" smtClean="0"/>
              <a:t>13-12-2022</a:t>
            </a:fld>
            <a:endParaRPr lang="en-IN"/>
          </a:p>
        </p:txBody>
      </p:sp>
      <p:sp>
        <p:nvSpPr>
          <p:cNvPr id="5" name="Footer Placeholder 4">
            <a:extLst>
              <a:ext uri="{FF2B5EF4-FFF2-40B4-BE49-F238E27FC236}">
                <a16:creationId xmlns:a16="http://schemas.microsoft.com/office/drawing/2014/main" id="{150DD859-66CB-8ECC-6E50-6A57DFF25875}"/>
              </a:ext>
            </a:extLst>
          </p:cNvPr>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a:extLst>
              <a:ext uri="{FF2B5EF4-FFF2-40B4-BE49-F238E27FC236}">
                <a16:creationId xmlns:a16="http://schemas.microsoft.com/office/drawing/2014/main" id="{745186DF-C26B-58D8-1801-6CC6107B8085}"/>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228710766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F2C74-2A67-7B88-E4B0-49C7348E49DB}"/>
              </a:ext>
            </a:extLst>
          </p:cNvPr>
          <p:cNvSpPr>
            <a:spLocks noGrp="1"/>
          </p:cNvSpPr>
          <p:nvPr>
            <p:ph type="ctrTitle"/>
          </p:nvPr>
        </p:nvSpPr>
        <p:spPr>
          <a:xfrm>
            <a:off x="1524794" y="1122363"/>
            <a:ext cx="9148763"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EC02E0EF-E98B-4A5E-6AAD-8E0D81174524}"/>
              </a:ext>
            </a:extLst>
          </p:cNvPr>
          <p:cNvSpPr>
            <a:spLocks noGrp="1"/>
          </p:cNvSpPr>
          <p:nvPr>
            <p:ph type="subTitle" idx="1"/>
          </p:nvPr>
        </p:nvSpPr>
        <p:spPr>
          <a:xfrm>
            <a:off x="1524794" y="3602038"/>
            <a:ext cx="9148763"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51330B9F-6AC3-446B-BE5D-168B172F7D31}"/>
              </a:ext>
            </a:extLst>
          </p:cNvPr>
          <p:cNvSpPr>
            <a:spLocks noGrp="1"/>
          </p:cNvSpPr>
          <p:nvPr>
            <p:ph type="dt" sz="half" idx="10"/>
          </p:nvPr>
        </p:nvSpPr>
        <p:spPr/>
        <p:txBody>
          <a:bodyPr/>
          <a:lstStyle/>
          <a:p>
            <a:fld id="{1147C0E5-F472-4823-852C-D183FA2F2488}" type="datetime1">
              <a:rPr lang="en-IN" smtClean="0"/>
              <a:t>13-12-2022</a:t>
            </a:fld>
            <a:endParaRPr lang="en-IN"/>
          </a:p>
        </p:txBody>
      </p:sp>
      <p:sp>
        <p:nvSpPr>
          <p:cNvPr id="5" name="Footer Placeholder 4">
            <a:extLst>
              <a:ext uri="{FF2B5EF4-FFF2-40B4-BE49-F238E27FC236}">
                <a16:creationId xmlns:a16="http://schemas.microsoft.com/office/drawing/2014/main" id="{150DD859-66CB-8ECC-6E50-6A57DFF25875}"/>
              </a:ext>
            </a:extLst>
          </p:cNvPr>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a:extLst>
              <a:ext uri="{FF2B5EF4-FFF2-40B4-BE49-F238E27FC236}">
                <a16:creationId xmlns:a16="http://schemas.microsoft.com/office/drawing/2014/main" id="{745186DF-C26B-58D8-1801-6CC6107B8085}"/>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371016664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E716E-3B2D-E963-79E7-5EF7FA211440}"/>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73794634-ABC2-6BED-BF96-9B5559CE328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A95EF2B4-2DC2-6314-D99D-D61B5F64E224}"/>
              </a:ext>
            </a:extLst>
          </p:cNvPr>
          <p:cNvSpPr>
            <a:spLocks noGrp="1"/>
          </p:cNvSpPr>
          <p:nvPr>
            <p:ph type="dt" sz="half" idx="10"/>
          </p:nvPr>
        </p:nvSpPr>
        <p:spPr/>
        <p:txBody>
          <a:bodyPr/>
          <a:lstStyle/>
          <a:p>
            <a:fld id="{2CA2FBC0-878C-4FB7-8E1F-1D6F6FF7C223}" type="datetime1">
              <a:rPr lang="en-IN" smtClean="0"/>
              <a:t>13-12-2022</a:t>
            </a:fld>
            <a:endParaRPr lang="en-IN"/>
          </a:p>
        </p:txBody>
      </p:sp>
      <p:sp>
        <p:nvSpPr>
          <p:cNvPr id="5" name="Footer Placeholder 4">
            <a:extLst>
              <a:ext uri="{FF2B5EF4-FFF2-40B4-BE49-F238E27FC236}">
                <a16:creationId xmlns:a16="http://schemas.microsoft.com/office/drawing/2014/main" id="{C959C864-56F9-6F24-ACE2-6899436296E7}"/>
              </a:ext>
            </a:extLst>
          </p:cNvPr>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a:extLst>
              <a:ext uri="{FF2B5EF4-FFF2-40B4-BE49-F238E27FC236}">
                <a16:creationId xmlns:a16="http://schemas.microsoft.com/office/drawing/2014/main" id="{E20218AD-0394-8E9F-0B97-7A979B03DEC1}"/>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69002415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37D86-16D6-2081-9141-B69FF05CEE91}"/>
              </a:ext>
            </a:extLst>
          </p:cNvPr>
          <p:cNvSpPr>
            <a:spLocks noGrp="1"/>
          </p:cNvSpPr>
          <p:nvPr>
            <p:ph type="title"/>
          </p:nvPr>
        </p:nvSpPr>
        <p:spPr>
          <a:xfrm>
            <a:off x="832283" y="1709739"/>
            <a:ext cx="10521077"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7AB4426C-57D7-F200-FA35-8E436A5D5F81}"/>
              </a:ext>
            </a:extLst>
          </p:cNvPr>
          <p:cNvSpPr>
            <a:spLocks noGrp="1"/>
          </p:cNvSpPr>
          <p:nvPr>
            <p:ph type="body" idx="1"/>
          </p:nvPr>
        </p:nvSpPr>
        <p:spPr>
          <a:xfrm>
            <a:off x="832283" y="4589464"/>
            <a:ext cx="10521077"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2FE632E-3E25-D2A6-491C-E5592C333922}"/>
              </a:ext>
            </a:extLst>
          </p:cNvPr>
          <p:cNvSpPr>
            <a:spLocks noGrp="1"/>
          </p:cNvSpPr>
          <p:nvPr>
            <p:ph type="dt" sz="half" idx="10"/>
          </p:nvPr>
        </p:nvSpPr>
        <p:spPr/>
        <p:txBody>
          <a:bodyPr/>
          <a:lstStyle/>
          <a:p>
            <a:fld id="{CD685ADF-9D55-472F-A142-0A5A20BA4577}" type="datetime1">
              <a:rPr lang="en-IN" smtClean="0"/>
              <a:t>13-12-2022</a:t>
            </a:fld>
            <a:endParaRPr lang="en-IN"/>
          </a:p>
        </p:txBody>
      </p:sp>
      <p:sp>
        <p:nvSpPr>
          <p:cNvPr id="5" name="Footer Placeholder 4">
            <a:extLst>
              <a:ext uri="{FF2B5EF4-FFF2-40B4-BE49-F238E27FC236}">
                <a16:creationId xmlns:a16="http://schemas.microsoft.com/office/drawing/2014/main" id="{9868D8A7-1FEB-8F74-CC96-60F713D941D9}"/>
              </a:ext>
            </a:extLst>
          </p:cNvPr>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a:extLst>
              <a:ext uri="{FF2B5EF4-FFF2-40B4-BE49-F238E27FC236}">
                <a16:creationId xmlns:a16="http://schemas.microsoft.com/office/drawing/2014/main" id="{00764CDB-61F8-D5A9-1F23-AD369A512602}"/>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260353495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8D318-BBB3-1ED4-702E-7B3E99D8461F}"/>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3832F8E8-3ED1-3166-5784-09ACC24D9F14}"/>
              </a:ext>
            </a:extLst>
          </p:cNvPr>
          <p:cNvSpPr>
            <a:spLocks noGrp="1"/>
          </p:cNvSpPr>
          <p:nvPr>
            <p:ph sz="half" idx="1"/>
          </p:nvPr>
        </p:nvSpPr>
        <p:spPr>
          <a:xfrm>
            <a:off x="838636" y="1825625"/>
            <a:ext cx="5184299"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760D193F-E080-1819-0001-EC324458CCA2}"/>
              </a:ext>
            </a:extLst>
          </p:cNvPr>
          <p:cNvSpPr>
            <a:spLocks noGrp="1"/>
          </p:cNvSpPr>
          <p:nvPr>
            <p:ph sz="half" idx="2"/>
          </p:nvPr>
        </p:nvSpPr>
        <p:spPr>
          <a:xfrm>
            <a:off x="6175415" y="1825625"/>
            <a:ext cx="5184299"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8C319AC5-0DE1-5E65-1A58-599D06B824D5}"/>
              </a:ext>
            </a:extLst>
          </p:cNvPr>
          <p:cNvSpPr>
            <a:spLocks noGrp="1"/>
          </p:cNvSpPr>
          <p:nvPr>
            <p:ph type="dt" sz="half" idx="10"/>
          </p:nvPr>
        </p:nvSpPr>
        <p:spPr/>
        <p:txBody>
          <a:bodyPr/>
          <a:lstStyle/>
          <a:p>
            <a:fld id="{19B6A866-57B6-4C39-8809-FBA78A30FCC9}" type="datetime1">
              <a:rPr lang="en-IN" smtClean="0"/>
              <a:t>13-12-2022</a:t>
            </a:fld>
            <a:endParaRPr lang="en-IN"/>
          </a:p>
        </p:txBody>
      </p:sp>
      <p:sp>
        <p:nvSpPr>
          <p:cNvPr id="6" name="Footer Placeholder 5">
            <a:extLst>
              <a:ext uri="{FF2B5EF4-FFF2-40B4-BE49-F238E27FC236}">
                <a16:creationId xmlns:a16="http://schemas.microsoft.com/office/drawing/2014/main" id="{3B95DFD7-A0B2-3C6A-D7BA-B22A8C6829F4}"/>
              </a:ext>
            </a:extLst>
          </p:cNvPr>
          <p:cNvSpPr>
            <a:spLocks noGrp="1"/>
          </p:cNvSpPr>
          <p:nvPr>
            <p:ph type="ftr" sz="quarter" idx="11"/>
          </p:nvPr>
        </p:nvSpPr>
        <p:spPr/>
        <p:txBody>
          <a:bodyPr/>
          <a:lstStyle/>
          <a:p>
            <a:r>
              <a:rPr lang="en-US"/>
              <a:t>You are not allowed to add slides to this presentation</a:t>
            </a:r>
            <a:endParaRPr lang="en-IN"/>
          </a:p>
        </p:txBody>
      </p:sp>
      <p:sp>
        <p:nvSpPr>
          <p:cNvPr id="7" name="Slide Number Placeholder 6">
            <a:extLst>
              <a:ext uri="{FF2B5EF4-FFF2-40B4-BE49-F238E27FC236}">
                <a16:creationId xmlns:a16="http://schemas.microsoft.com/office/drawing/2014/main" id="{EDB4F3E3-D244-DE91-E177-93FD9910D81A}"/>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236319917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DD731-E7C4-A269-BE92-C85C608373AD}"/>
              </a:ext>
            </a:extLst>
          </p:cNvPr>
          <p:cNvSpPr>
            <a:spLocks noGrp="1"/>
          </p:cNvSpPr>
          <p:nvPr>
            <p:ph type="title"/>
          </p:nvPr>
        </p:nvSpPr>
        <p:spPr>
          <a:xfrm>
            <a:off x="840225" y="365126"/>
            <a:ext cx="10521077"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025A0333-AA9A-DF4F-C57C-56BAA1F98825}"/>
              </a:ext>
            </a:extLst>
          </p:cNvPr>
          <p:cNvSpPr>
            <a:spLocks noGrp="1"/>
          </p:cNvSpPr>
          <p:nvPr>
            <p:ph type="body" idx="1"/>
          </p:nvPr>
        </p:nvSpPr>
        <p:spPr>
          <a:xfrm>
            <a:off x="840226" y="1681163"/>
            <a:ext cx="516047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53AEBD8-A870-7FD7-F78A-B5EAACA47268}"/>
              </a:ext>
            </a:extLst>
          </p:cNvPr>
          <p:cNvSpPr>
            <a:spLocks noGrp="1"/>
          </p:cNvSpPr>
          <p:nvPr>
            <p:ph sz="half" idx="2"/>
          </p:nvPr>
        </p:nvSpPr>
        <p:spPr>
          <a:xfrm>
            <a:off x="840226" y="2505075"/>
            <a:ext cx="5160473"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BC07F615-1CA8-AC3F-C4FE-FFF9F49AF43C}"/>
              </a:ext>
            </a:extLst>
          </p:cNvPr>
          <p:cNvSpPr>
            <a:spLocks noGrp="1"/>
          </p:cNvSpPr>
          <p:nvPr>
            <p:ph type="body" sz="quarter" idx="3"/>
          </p:nvPr>
        </p:nvSpPr>
        <p:spPr>
          <a:xfrm>
            <a:off x="6175414" y="1681163"/>
            <a:ext cx="51858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8811C04-731E-98E6-D3D9-0ACFEBE391A5}"/>
              </a:ext>
            </a:extLst>
          </p:cNvPr>
          <p:cNvSpPr>
            <a:spLocks noGrp="1"/>
          </p:cNvSpPr>
          <p:nvPr>
            <p:ph sz="quarter" idx="4"/>
          </p:nvPr>
        </p:nvSpPr>
        <p:spPr>
          <a:xfrm>
            <a:off x="6175414" y="2505075"/>
            <a:ext cx="51858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9AC9A91A-EBEF-9BB2-B813-F1A9FBC746F3}"/>
              </a:ext>
            </a:extLst>
          </p:cNvPr>
          <p:cNvSpPr>
            <a:spLocks noGrp="1"/>
          </p:cNvSpPr>
          <p:nvPr>
            <p:ph type="dt" sz="half" idx="10"/>
          </p:nvPr>
        </p:nvSpPr>
        <p:spPr/>
        <p:txBody>
          <a:bodyPr/>
          <a:lstStyle/>
          <a:p>
            <a:fld id="{52B34237-4DA9-498D-81CC-7DEBFDE0146A}" type="datetime1">
              <a:rPr lang="en-IN" smtClean="0"/>
              <a:t>13-12-2022</a:t>
            </a:fld>
            <a:endParaRPr lang="en-IN"/>
          </a:p>
        </p:txBody>
      </p:sp>
      <p:sp>
        <p:nvSpPr>
          <p:cNvPr id="8" name="Footer Placeholder 7">
            <a:extLst>
              <a:ext uri="{FF2B5EF4-FFF2-40B4-BE49-F238E27FC236}">
                <a16:creationId xmlns:a16="http://schemas.microsoft.com/office/drawing/2014/main" id="{5356CC76-53AF-D09D-7090-C46C6BC2E385}"/>
              </a:ext>
            </a:extLst>
          </p:cNvPr>
          <p:cNvSpPr>
            <a:spLocks noGrp="1"/>
          </p:cNvSpPr>
          <p:nvPr>
            <p:ph type="ftr" sz="quarter" idx="11"/>
          </p:nvPr>
        </p:nvSpPr>
        <p:spPr/>
        <p:txBody>
          <a:bodyPr/>
          <a:lstStyle/>
          <a:p>
            <a:r>
              <a:rPr lang="en-US"/>
              <a:t>You are not allowed to add slides to this presentation</a:t>
            </a:r>
            <a:endParaRPr lang="en-IN"/>
          </a:p>
        </p:txBody>
      </p:sp>
      <p:sp>
        <p:nvSpPr>
          <p:cNvPr id="9" name="Slide Number Placeholder 8">
            <a:extLst>
              <a:ext uri="{FF2B5EF4-FFF2-40B4-BE49-F238E27FC236}">
                <a16:creationId xmlns:a16="http://schemas.microsoft.com/office/drawing/2014/main" id="{D1AEB7F1-3FD9-614A-DD77-0F4054D21FBF}"/>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357352133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EC571-DEF0-68A8-EA51-110C122C175B}"/>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F0654D79-6E0A-9D35-0EBD-FB1ECA55D2D3}"/>
              </a:ext>
            </a:extLst>
          </p:cNvPr>
          <p:cNvSpPr>
            <a:spLocks noGrp="1"/>
          </p:cNvSpPr>
          <p:nvPr>
            <p:ph type="dt" sz="half" idx="10"/>
          </p:nvPr>
        </p:nvSpPr>
        <p:spPr/>
        <p:txBody>
          <a:bodyPr/>
          <a:lstStyle/>
          <a:p>
            <a:fld id="{03D29E31-0E2B-4B8B-A4CD-804F6A5D47A9}" type="datetime1">
              <a:rPr lang="en-IN" smtClean="0"/>
              <a:t>13-12-2022</a:t>
            </a:fld>
            <a:endParaRPr lang="en-IN"/>
          </a:p>
        </p:txBody>
      </p:sp>
      <p:sp>
        <p:nvSpPr>
          <p:cNvPr id="4" name="Footer Placeholder 3">
            <a:extLst>
              <a:ext uri="{FF2B5EF4-FFF2-40B4-BE49-F238E27FC236}">
                <a16:creationId xmlns:a16="http://schemas.microsoft.com/office/drawing/2014/main" id="{A434C3BC-2067-8919-8B3E-4092015A76DD}"/>
              </a:ext>
            </a:extLst>
          </p:cNvPr>
          <p:cNvSpPr>
            <a:spLocks noGrp="1"/>
          </p:cNvSpPr>
          <p:nvPr>
            <p:ph type="ftr" sz="quarter" idx="11"/>
          </p:nvPr>
        </p:nvSpPr>
        <p:spPr/>
        <p:txBody>
          <a:bodyPr/>
          <a:lstStyle/>
          <a:p>
            <a:r>
              <a:rPr lang="en-US"/>
              <a:t>You are not allowed to add slides to this presentation</a:t>
            </a:r>
            <a:endParaRPr lang="en-IN"/>
          </a:p>
        </p:txBody>
      </p:sp>
      <p:sp>
        <p:nvSpPr>
          <p:cNvPr id="5" name="Slide Number Placeholder 4">
            <a:extLst>
              <a:ext uri="{FF2B5EF4-FFF2-40B4-BE49-F238E27FC236}">
                <a16:creationId xmlns:a16="http://schemas.microsoft.com/office/drawing/2014/main" id="{CCEB87ED-C91F-42C9-2E08-5FC7E4892BE0}"/>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311015232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6467BF-AB2E-3DEF-67BB-BD30CABBCE82}"/>
              </a:ext>
            </a:extLst>
          </p:cNvPr>
          <p:cNvSpPr>
            <a:spLocks noGrp="1"/>
          </p:cNvSpPr>
          <p:nvPr>
            <p:ph type="dt" sz="half" idx="10"/>
          </p:nvPr>
        </p:nvSpPr>
        <p:spPr/>
        <p:txBody>
          <a:bodyPr/>
          <a:lstStyle/>
          <a:p>
            <a:fld id="{731C5607-A4BB-4D67-95B9-C9085ECC35A9}" type="datetime1">
              <a:rPr lang="en-IN" smtClean="0"/>
              <a:t>13-12-2022</a:t>
            </a:fld>
            <a:endParaRPr lang="en-IN"/>
          </a:p>
        </p:txBody>
      </p:sp>
      <p:sp>
        <p:nvSpPr>
          <p:cNvPr id="3" name="Footer Placeholder 2">
            <a:extLst>
              <a:ext uri="{FF2B5EF4-FFF2-40B4-BE49-F238E27FC236}">
                <a16:creationId xmlns:a16="http://schemas.microsoft.com/office/drawing/2014/main" id="{B6F09D29-4BFA-2AC9-ECDF-923DF9F3A342}"/>
              </a:ext>
            </a:extLst>
          </p:cNvPr>
          <p:cNvSpPr>
            <a:spLocks noGrp="1"/>
          </p:cNvSpPr>
          <p:nvPr>
            <p:ph type="ftr" sz="quarter" idx="11"/>
          </p:nvPr>
        </p:nvSpPr>
        <p:spPr/>
        <p:txBody>
          <a:bodyPr/>
          <a:lstStyle/>
          <a:p>
            <a:r>
              <a:rPr lang="en-US"/>
              <a:t>You are not allowed to add slides to this presentation</a:t>
            </a:r>
            <a:endParaRPr lang="en-IN"/>
          </a:p>
        </p:txBody>
      </p:sp>
      <p:sp>
        <p:nvSpPr>
          <p:cNvPr id="4" name="Slide Number Placeholder 3">
            <a:extLst>
              <a:ext uri="{FF2B5EF4-FFF2-40B4-BE49-F238E27FC236}">
                <a16:creationId xmlns:a16="http://schemas.microsoft.com/office/drawing/2014/main" id="{64BA3FC0-FAB4-106E-CBFC-20A7CD3900A6}"/>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94681743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67C7E-D521-F661-1C58-D19B826A053A}"/>
              </a:ext>
            </a:extLst>
          </p:cNvPr>
          <p:cNvSpPr>
            <a:spLocks noGrp="1"/>
          </p:cNvSpPr>
          <p:nvPr>
            <p:ph type="title"/>
          </p:nvPr>
        </p:nvSpPr>
        <p:spPr>
          <a:xfrm>
            <a:off x="840226" y="457200"/>
            <a:ext cx="3934285"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1351BD9D-2A21-680C-A275-4A3D85F04C77}"/>
              </a:ext>
            </a:extLst>
          </p:cNvPr>
          <p:cNvSpPr>
            <a:spLocks noGrp="1"/>
          </p:cNvSpPr>
          <p:nvPr>
            <p:ph idx="1"/>
          </p:nvPr>
        </p:nvSpPr>
        <p:spPr>
          <a:xfrm>
            <a:off x="5185887" y="987426"/>
            <a:ext cx="6175415"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CFC0A35F-23A3-07EE-6BAB-E164189CE502}"/>
              </a:ext>
            </a:extLst>
          </p:cNvPr>
          <p:cNvSpPr>
            <a:spLocks noGrp="1"/>
          </p:cNvSpPr>
          <p:nvPr>
            <p:ph type="body" sz="half" idx="2"/>
          </p:nvPr>
        </p:nvSpPr>
        <p:spPr>
          <a:xfrm>
            <a:off x="840226" y="2057400"/>
            <a:ext cx="393428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6B0979A-120B-82A8-026D-4BE0C2466700}"/>
              </a:ext>
            </a:extLst>
          </p:cNvPr>
          <p:cNvSpPr>
            <a:spLocks noGrp="1"/>
          </p:cNvSpPr>
          <p:nvPr>
            <p:ph type="dt" sz="half" idx="10"/>
          </p:nvPr>
        </p:nvSpPr>
        <p:spPr/>
        <p:txBody>
          <a:bodyPr/>
          <a:lstStyle/>
          <a:p>
            <a:fld id="{C1C99E65-501E-4E79-B301-EC94E1C8867E}" type="datetime1">
              <a:rPr lang="en-IN" smtClean="0"/>
              <a:t>13-12-2022</a:t>
            </a:fld>
            <a:endParaRPr lang="en-IN"/>
          </a:p>
        </p:txBody>
      </p:sp>
      <p:sp>
        <p:nvSpPr>
          <p:cNvPr id="6" name="Footer Placeholder 5">
            <a:extLst>
              <a:ext uri="{FF2B5EF4-FFF2-40B4-BE49-F238E27FC236}">
                <a16:creationId xmlns:a16="http://schemas.microsoft.com/office/drawing/2014/main" id="{4AD45F37-3CB4-AE2D-2533-3877135BEEFF}"/>
              </a:ext>
            </a:extLst>
          </p:cNvPr>
          <p:cNvSpPr>
            <a:spLocks noGrp="1"/>
          </p:cNvSpPr>
          <p:nvPr>
            <p:ph type="ftr" sz="quarter" idx="11"/>
          </p:nvPr>
        </p:nvSpPr>
        <p:spPr/>
        <p:txBody>
          <a:bodyPr/>
          <a:lstStyle/>
          <a:p>
            <a:r>
              <a:rPr lang="en-US"/>
              <a:t>You are not allowed to add slides to this presentation</a:t>
            </a:r>
            <a:endParaRPr lang="en-IN"/>
          </a:p>
        </p:txBody>
      </p:sp>
      <p:sp>
        <p:nvSpPr>
          <p:cNvPr id="7" name="Slide Number Placeholder 6">
            <a:extLst>
              <a:ext uri="{FF2B5EF4-FFF2-40B4-BE49-F238E27FC236}">
                <a16:creationId xmlns:a16="http://schemas.microsoft.com/office/drawing/2014/main" id="{68D38491-67AF-16FC-0E0E-3D1128F13375}"/>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259758873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10D0E-376D-78FD-7FC8-983C6801297D}"/>
              </a:ext>
            </a:extLst>
          </p:cNvPr>
          <p:cNvSpPr>
            <a:spLocks noGrp="1"/>
          </p:cNvSpPr>
          <p:nvPr>
            <p:ph type="title"/>
          </p:nvPr>
        </p:nvSpPr>
        <p:spPr>
          <a:xfrm>
            <a:off x="840226" y="457200"/>
            <a:ext cx="3934285"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53AD1C15-75FE-9ACA-314E-0ADC5BF18DF6}"/>
              </a:ext>
            </a:extLst>
          </p:cNvPr>
          <p:cNvSpPr>
            <a:spLocks noGrp="1"/>
          </p:cNvSpPr>
          <p:nvPr>
            <p:ph type="pic" idx="1"/>
          </p:nvPr>
        </p:nvSpPr>
        <p:spPr>
          <a:xfrm>
            <a:off x="5185887" y="987426"/>
            <a:ext cx="6175415"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A2765D50-FC72-AC28-0F4E-E904A7F17966}"/>
              </a:ext>
            </a:extLst>
          </p:cNvPr>
          <p:cNvSpPr>
            <a:spLocks noGrp="1"/>
          </p:cNvSpPr>
          <p:nvPr>
            <p:ph type="body" sz="half" idx="2"/>
          </p:nvPr>
        </p:nvSpPr>
        <p:spPr>
          <a:xfrm>
            <a:off x="840226" y="2057400"/>
            <a:ext cx="393428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42FAAF-4A7B-5286-4106-E767F58BB2BC}"/>
              </a:ext>
            </a:extLst>
          </p:cNvPr>
          <p:cNvSpPr>
            <a:spLocks noGrp="1"/>
          </p:cNvSpPr>
          <p:nvPr>
            <p:ph type="dt" sz="half" idx="10"/>
          </p:nvPr>
        </p:nvSpPr>
        <p:spPr/>
        <p:txBody>
          <a:bodyPr/>
          <a:lstStyle/>
          <a:p>
            <a:fld id="{2751C047-BE12-4A43-A323-58AFB768CD35}" type="datetime1">
              <a:rPr lang="en-IN" smtClean="0"/>
              <a:t>13-12-2022</a:t>
            </a:fld>
            <a:endParaRPr lang="en-IN"/>
          </a:p>
        </p:txBody>
      </p:sp>
      <p:sp>
        <p:nvSpPr>
          <p:cNvPr id="6" name="Footer Placeholder 5">
            <a:extLst>
              <a:ext uri="{FF2B5EF4-FFF2-40B4-BE49-F238E27FC236}">
                <a16:creationId xmlns:a16="http://schemas.microsoft.com/office/drawing/2014/main" id="{E0E331BE-AD49-7317-E681-91E7744CEDF8}"/>
              </a:ext>
            </a:extLst>
          </p:cNvPr>
          <p:cNvSpPr>
            <a:spLocks noGrp="1"/>
          </p:cNvSpPr>
          <p:nvPr>
            <p:ph type="ftr" sz="quarter" idx="11"/>
          </p:nvPr>
        </p:nvSpPr>
        <p:spPr/>
        <p:txBody>
          <a:bodyPr/>
          <a:lstStyle/>
          <a:p>
            <a:r>
              <a:rPr lang="en-US"/>
              <a:t>You are not allowed to add slides to this presentation</a:t>
            </a:r>
            <a:endParaRPr lang="en-IN"/>
          </a:p>
        </p:txBody>
      </p:sp>
      <p:sp>
        <p:nvSpPr>
          <p:cNvPr id="7" name="Slide Number Placeholder 6">
            <a:extLst>
              <a:ext uri="{FF2B5EF4-FFF2-40B4-BE49-F238E27FC236}">
                <a16:creationId xmlns:a16="http://schemas.microsoft.com/office/drawing/2014/main" id="{7136059E-4898-883B-FD49-34EA78AE0659}"/>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2687055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Standard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8199120" y="1"/>
            <a:ext cx="3999231" cy="6156104"/>
          </a:xfrm>
        </p:spPr>
        <p:txBody>
          <a:bodyPr/>
          <a:lstStyle/>
          <a:p>
            <a:endParaRPr lang="en-IN" dirty="0"/>
          </a:p>
        </p:txBody>
      </p:sp>
      <p:sp>
        <p:nvSpPr>
          <p:cNvPr id="2" name="Title 1"/>
          <p:cNvSpPr>
            <a:spLocks noGrp="1"/>
          </p:cNvSpPr>
          <p:nvPr>
            <p:ph type="title"/>
          </p:nvPr>
        </p:nvSpPr>
        <p:spPr>
          <a:xfrm>
            <a:off x="609919" y="294200"/>
            <a:ext cx="7444422" cy="590400"/>
          </a:xfrm>
        </p:spPr>
        <p:txBody>
          <a:bodyPr/>
          <a:lstStyle>
            <a:lvl1pPr>
              <a:defRPr sz="2400">
                <a:solidFill>
                  <a:schemeClr val="bg1"/>
                </a:solidFill>
              </a:defRPr>
            </a:lvl1pPr>
          </a:lstStyle>
          <a:p>
            <a:r>
              <a:rPr lang="en-US" dirty="0"/>
              <a:t>Click to edit Master title style</a:t>
            </a:r>
            <a:endParaRPr lang="en-GB" dirty="0"/>
          </a:p>
        </p:txBody>
      </p:sp>
      <p:sp>
        <p:nvSpPr>
          <p:cNvPr id="3" name="Content Placeholder 2"/>
          <p:cNvSpPr>
            <a:spLocks noGrp="1"/>
          </p:cNvSpPr>
          <p:nvPr>
            <p:ph idx="1" hasCustomPrompt="1"/>
          </p:nvPr>
        </p:nvSpPr>
        <p:spPr>
          <a:xfrm>
            <a:off x="609918" y="1137921"/>
            <a:ext cx="7299642" cy="873760"/>
          </a:xfrm>
        </p:spPr>
        <p:txBody>
          <a:bodyPr/>
          <a:lstStyle>
            <a:lvl1pPr marL="0" indent="0">
              <a:buNone/>
              <a:defRPr sz="18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609918" y="2311401"/>
            <a:ext cx="3580117" cy="3844704"/>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2" name="Content Placeholder 2">
            <a:extLst>
              <a:ext uri="{FF2B5EF4-FFF2-40B4-BE49-F238E27FC236}">
                <a16:creationId xmlns:a16="http://schemas.microsoft.com/office/drawing/2014/main" id="{0C7BD71A-882B-40FB-A05F-48ECC69FF73D}"/>
              </a:ext>
            </a:extLst>
          </p:cNvPr>
          <p:cNvSpPr>
            <a:spLocks noGrp="1"/>
          </p:cNvSpPr>
          <p:nvPr>
            <p:ph idx="12" hasCustomPrompt="1"/>
          </p:nvPr>
        </p:nvSpPr>
        <p:spPr>
          <a:xfrm>
            <a:off x="4329443" y="2311401"/>
            <a:ext cx="3580117" cy="1254759"/>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4" name="Content Placeholder 2">
            <a:extLst>
              <a:ext uri="{FF2B5EF4-FFF2-40B4-BE49-F238E27FC236}">
                <a16:creationId xmlns:a16="http://schemas.microsoft.com/office/drawing/2014/main" id="{D87D58C8-1517-42AA-8B2A-E449A3F6F028}"/>
              </a:ext>
            </a:extLst>
          </p:cNvPr>
          <p:cNvSpPr>
            <a:spLocks noGrp="1"/>
          </p:cNvSpPr>
          <p:nvPr>
            <p:ph idx="13" hasCustomPrompt="1"/>
          </p:nvPr>
        </p:nvSpPr>
        <p:spPr>
          <a:xfrm>
            <a:off x="4329443" y="4236721"/>
            <a:ext cx="3580117" cy="1944160"/>
          </a:xfrm>
        </p:spPr>
        <p:txBody>
          <a:bodyPr numCol="1"/>
          <a:lstStyle>
            <a:lvl1pPr marL="0" indent="0">
              <a:buNone/>
              <a:defRPr sz="1800">
                <a:solidFill>
                  <a:schemeClr val="bg1"/>
                </a:solidFill>
                <a:latin typeface="Georgia" panose="02040502050405020303" pitchFamily="18" charset="0"/>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Quote</a:t>
            </a:r>
          </a:p>
        </p:txBody>
      </p:sp>
      <p:sp>
        <p:nvSpPr>
          <p:cNvPr id="23" name="Line 10">
            <a:extLst>
              <a:ext uri="{FF2B5EF4-FFF2-40B4-BE49-F238E27FC236}">
                <a16:creationId xmlns:a16="http://schemas.microsoft.com/office/drawing/2014/main" id="{E820DC59-E206-4DC0-9012-584F8EBAF730}"/>
              </a:ext>
            </a:extLst>
          </p:cNvPr>
          <p:cNvSpPr>
            <a:spLocks noChangeShapeType="1"/>
          </p:cNvSpPr>
          <p:nvPr userDrawn="1"/>
        </p:nvSpPr>
        <p:spPr bwMode="auto">
          <a:xfrm>
            <a:off x="609918" y="907750"/>
            <a:ext cx="772385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extLst>
      <p:ext uri="{BB962C8B-B14F-4D97-AF65-F5344CB8AC3E}">
        <p14:creationId xmlns:p14="http://schemas.microsoft.com/office/powerpoint/2010/main" val="140639128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E0628-FB36-BD34-9FE2-97E896AC4FC7}"/>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5912D301-275B-FF6C-40F7-2E9B0CD3330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80754F30-EF25-E3E3-BB1C-47025CFDEE9B}"/>
              </a:ext>
            </a:extLst>
          </p:cNvPr>
          <p:cNvSpPr>
            <a:spLocks noGrp="1"/>
          </p:cNvSpPr>
          <p:nvPr>
            <p:ph type="dt" sz="half" idx="10"/>
          </p:nvPr>
        </p:nvSpPr>
        <p:spPr/>
        <p:txBody>
          <a:bodyPr/>
          <a:lstStyle/>
          <a:p>
            <a:fld id="{0E9DCF6C-BC1F-457E-8C73-045A403582E6}" type="datetime1">
              <a:rPr lang="en-IN" smtClean="0"/>
              <a:t>13-12-2022</a:t>
            </a:fld>
            <a:endParaRPr lang="en-IN"/>
          </a:p>
        </p:txBody>
      </p:sp>
      <p:sp>
        <p:nvSpPr>
          <p:cNvPr id="5" name="Footer Placeholder 4">
            <a:extLst>
              <a:ext uri="{FF2B5EF4-FFF2-40B4-BE49-F238E27FC236}">
                <a16:creationId xmlns:a16="http://schemas.microsoft.com/office/drawing/2014/main" id="{367A5C90-C15D-39BC-189C-B04FF8FDA09C}"/>
              </a:ext>
            </a:extLst>
          </p:cNvPr>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a:extLst>
              <a:ext uri="{FF2B5EF4-FFF2-40B4-BE49-F238E27FC236}">
                <a16:creationId xmlns:a16="http://schemas.microsoft.com/office/drawing/2014/main" id="{C168025F-FDA9-0B8F-AD5D-453E4F100375}"/>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273013215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139D957-C999-1C16-1853-9A023AA6CEF6}"/>
              </a:ext>
            </a:extLst>
          </p:cNvPr>
          <p:cNvSpPr>
            <a:spLocks noGrp="1"/>
          </p:cNvSpPr>
          <p:nvPr>
            <p:ph type="title" orient="vert"/>
          </p:nvPr>
        </p:nvSpPr>
        <p:spPr>
          <a:xfrm>
            <a:off x="8729444" y="365125"/>
            <a:ext cx="2630269"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966E3950-F0D6-5D89-066D-085723180639}"/>
              </a:ext>
            </a:extLst>
          </p:cNvPr>
          <p:cNvSpPr>
            <a:spLocks noGrp="1"/>
          </p:cNvSpPr>
          <p:nvPr>
            <p:ph type="body" orient="vert" idx="1"/>
          </p:nvPr>
        </p:nvSpPr>
        <p:spPr>
          <a:xfrm>
            <a:off x="838637" y="365125"/>
            <a:ext cx="7738328"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71CCAA96-007B-16EB-59B9-8466CF3A2B65}"/>
              </a:ext>
            </a:extLst>
          </p:cNvPr>
          <p:cNvSpPr>
            <a:spLocks noGrp="1"/>
          </p:cNvSpPr>
          <p:nvPr>
            <p:ph type="dt" sz="half" idx="10"/>
          </p:nvPr>
        </p:nvSpPr>
        <p:spPr/>
        <p:txBody>
          <a:bodyPr/>
          <a:lstStyle/>
          <a:p>
            <a:fld id="{FE1E070E-952C-41C9-9ABB-C56A7BE64D88}" type="datetime1">
              <a:rPr lang="en-IN" smtClean="0"/>
              <a:t>13-12-2022</a:t>
            </a:fld>
            <a:endParaRPr lang="en-IN"/>
          </a:p>
        </p:txBody>
      </p:sp>
      <p:sp>
        <p:nvSpPr>
          <p:cNvPr id="5" name="Footer Placeholder 4">
            <a:extLst>
              <a:ext uri="{FF2B5EF4-FFF2-40B4-BE49-F238E27FC236}">
                <a16:creationId xmlns:a16="http://schemas.microsoft.com/office/drawing/2014/main" id="{5B3D4BE2-2DF2-045A-8669-1F641EBCA970}"/>
              </a:ext>
            </a:extLst>
          </p:cNvPr>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a:extLst>
              <a:ext uri="{FF2B5EF4-FFF2-40B4-BE49-F238E27FC236}">
                <a16:creationId xmlns:a16="http://schemas.microsoft.com/office/drawing/2014/main" id="{E255D12E-7ED4-76EF-2510-3424364F40F6}"/>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128117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tandard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0" y="0"/>
            <a:ext cx="2384460" cy="6857999"/>
          </a:xfrm>
        </p:spPr>
        <p:txBody>
          <a:bodyPr/>
          <a:lstStyle/>
          <a:p>
            <a:endParaRPr lang="en-IN"/>
          </a:p>
        </p:txBody>
      </p:sp>
      <p:sp>
        <p:nvSpPr>
          <p:cNvPr id="2" name="Title 1"/>
          <p:cNvSpPr>
            <a:spLocks noGrp="1"/>
          </p:cNvSpPr>
          <p:nvPr>
            <p:ph type="title"/>
          </p:nvPr>
        </p:nvSpPr>
        <p:spPr>
          <a:xfrm>
            <a:off x="2695294" y="294200"/>
            <a:ext cx="8892000" cy="590400"/>
          </a:xfrm>
        </p:spPr>
        <p:txBody>
          <a:bodyPr/>
          <a:lstStyle>
            <a:lvl1pPr>
              <a:defRPr sz="2400">
                <a:solidFill>
                  <a:schemeClr val="bg1"/>
                </a:solidFill>
              </a:defRPr>
            </a:lvl1pPr>
          </a:lstStyle>
          <a:p>
            <a:r>
              <a:rPr lang="en-US" dirty="0"/>
              <a:t>Click to edit Master title style</a:t>
            </a:r>
            <a:endParaRPr lang="en-GB" dirty="0"/>
          </a:p>
        </p:txBody>
      </p:sp>
      <p:sp>
        <p:nvSpPr>
          <p:cNvPr id="3" name="Content Placeholder 2"/>
          <p:cNvSpPr>
            <a:spLocks noGrp="1"/>
          </p:cNvSpPr>
          <p:nvPr>
            <p:ph idx="1" hasCustomPrompt="1"/>
          </p:nvPr>
        </p:nvSpPr>
        <p:spPr>
          <a:xfrm>
            <a:off x="2695293" y="1137921"/>
            <a:ext cx="2742882" cy="5018184"/>
          </a:xfrm>
        </p:spPr>
        <p:txBody>
          <a:bodyPr/>
          <a:lstStyle>
            <a:lvl1pPr marL="0" indent="0">
              <a:buNone/>
              <a:defRPr sz="18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5727083" y="1137921"/>
            <a:ext cx="2803842" cy="5018184"/>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23" name="Content Placeholder 2">
            <a:extLst>
              <a:ext uri="{FF2B5EF4-FFF2-40B4-BE49-F238E27FC236}">
                <a16:creationId xmlns:a16="http://schemas.microsoft.com/office/drawing/2014/main" id="{6FF4A6F8-D9C6-4FEE-9324-5200D308BB1F}"/>
              </a:ext>
            </a:extLst>
          </p:cNvPr>
          <p:cNvSpPr>
            <a:spLocks noGrp="1"/>
          </p:cNvSpPr>
          <p:nvPr userDrawn="1">
            <p:ph idx="12" hasCustomPrompt="1"/>
          </p:nvPr>
        </p:nvSpPr>
        <p:spPr>
          <a:xfrm>
            <a:off x="8819832" y="1137921"/>
            <a:ext cx="2768600" cy="2796151"/>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9" name="Line 10">
            <a:extLst>
              <a:ext uri="{FF2B5EF4-FFF2-40B4-BE49-F238E27FC236}">
                <a16:creationId xmlns:a16="http://schemas.microsoft.com/office/drawing/2014/main" id="{B63A7CBA-3151-452E-BD2F-D3E65CE1595F}"/>
              </a:ext>
            </a:extLst>
          </p:cNvPr>
          <p:cNvSpPr>
            <a:spLocks noChangeShapeType="1"/>
          </p:cNvSpPr>
          <p:nvPr userDrawn="1"/>
        </p:nvSpPr>
        <p:spPr bwMode="auto">
          <a:xfrm>
            <a:off x="2695294" y="907750"/>
            <a:ext cx="8892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extLst>
      <p:ext uri="{BB962C8B-B14F-4D97-AF65-F5344CB8AC3E}">
        <p14:creationId xmlns:p14="http://schemas.microsoft.com/office/powerpoint/2010/main" val="3531381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idx="1"/>
          </p:nvPr>
        </p:nvSpPr>
        <p:spPr>
          <a:xfrm>
            <a:off x="609918" y="1137920"/>
            <a:ext cx="8238744" cy="4834800"/>
          </a:xfrm>
        </p:spPr>
        <p:txBody>
          <a:bodyPr/>
          <a:lstStyle>
            <a:lvl1pPr marL="0" indent="0">
              <a:spcBef>
                <a:spcPts val="0"/>
              </a:spcBef>
              <a:buNone/>
              <a:defRPr>
                <a:solidFill>
                  <a:schemeClr val="bg1"/>
                </a:solidFill>
              </a:defRPr>
            </a:lvl1pPr>
            <a:lvl2pPr marL="0" indent="0">
              <a:spcBef>
                <a:spcPts val="0"/>
              </a:spcBef>
              <a:buNone/>
              <a:defRPr sz="1800">
                <a:solidFill>
                  <a:schemeClr val="bg1"/>
                </a:solidFill>
              </a:defRPr>
            </a:lvl2pPr>
            <a:lvl3pPr marL="0" indent="0">
              <a:spcBef>
                <a:spcPts val="0"/>
              </a:spcBef>
              <a:buNone/>
              <a:defRPr sz="1600">
                <a:solidFill>
                  <a:schemeClr val="bg1"/>
                </a:solidFill>
              </a:defRPr>
            </a:lvl3pPr>
            <a:lvl4pPr marL="0" indent="0">
              <a:spcBef>
                <a:spcPts val="0"/>
              </a:spcBef>
              <a:buNone/>
              <a:defRPr sz="1400">
                <a:solidFill>
                  <a:schemeClr val="bg1"/>
                </a:solidFill>
              </a:defRPr>
            </a:lvl4pPr>
            <a:lvl5pPr marL="0" indent="0">
              <a:spcBef>
                <a:spcPts val="0"/>
              </a:spcBef>
              <a:buNone/>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Line 10">
            <a:extLst>
              <a:ext uri="{FF2B5EF4-FFF2-40B4-BE49-F238E27FC236}">
                <a16:creationId xmlns:a16="http://schemas.microsoft.com/office/drawing/2014/main" id="{CF130104-FAF2-4309-9701-573F37743137}"/>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extLst>
      <p:ext uri="{BB962C8B-B14F-4D97-AF65-F5344CB8AC3E}">
        <p14:creationId xmlns:p14="http://schemas.microsoft.com/office/powerpoint/2010/main" val="2534576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slideLayout" Target="../slideLayouts/slideLayout47.xml"/><Relationship Id="rId26" Type="http://schemas.openxmlformats.org/officeDocument/2006/relationships/slideLayout" Target="../slideLayouts/slideLayout55.xml"/><Relationship Id="rId3" Type="http://schemas.openxmlformats.org/officeDocument/2006/relationships/slideLayout" Target="../slideLayouts/slideLayout32.xml"/><Relationship Id="rId21" Type="http://schemas.openxmlformats.org/officeDocument/2006/relationships/slideLayout" Target="../slideLayouts/slideLayout50.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5" Type="http://schemas.openxmlformats.org/officeDocument/2006/relationships/slideLayout" Target="../slideLayouts/slideLayout54.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20" Type="http://schemas.openxmlformats.org/officeDocument/2006/relationships/slideLayout" Target="../slideLayouts/slideLayout49.xml"/><Relationship Id="rId29" Type="http://schemas.openxmlformats.org/officeDocument/2006/relationships/slideLayout" Target="../slideLayouts/slideLayout58.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24" Type="http://schemas.openxmlformats.org/officeDocument/2006/relationships/slideLayout" Target="../slideLayouts/slideLayout53.xml"/><Relationship Id="rId32" Type="http://schemas.openxmlformats.org/officeDocument/2006/relationships/theme" Target="../theme/theme2.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23" Type="http://schemas.openxmlformats.org/officeDocument/2006/relationships/slideLayout" Target="../slideLayouts/slideLayout52.xml"/><Relationship Id="rId28" Type="http://schemas.openxmlformats.org/officeDocument/2006/relationships/slideLayout" Target="../slideLayouts/slideLayout57.xml"/><Relationship Id="rId10" Type="http://schemas.openxmlformats.org/officeDocument/2006/relationships/slideLayout" Target="../slideLayouts/slideLayout39.xml"/><Relationship Id="rId19" Type="http://schemas.openxmlformats.org/officeDocument/2006/relationships/slideLayout" Target="../slideLayouts/slideLayout48.xml"/><Relationship Id="rId31" Type="http://schemas.openxmlformats.org/officeDocument/2006/relationships/slideLayout" Target="../slideLayouts/slideLayout60.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 Id="rId22" Type="http://schemas.openxmlformats.org/officeDocument/2006/relationships/slideLayout" Target="../slideLayouts/slideLayout51.xml"/><Relationship Id="rId27" Type="http://schemas.openxmlformats.org/officeDocument/2006/relationships/slideLayout" Target="../slideLayouts/slideLayout56.xml"/><Relationship Id="rId30" Type="http://schemas.openxmlformats.org/officeDocument/2006/relationships/slideLayout" Target="../slideLayouts/slideLayout5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8.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theme" Target="../theme/theme3.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918" y="294200"/>
            <a:ext cx="10978515" cy="590880"/>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3" name="Text Placeholder 2"/>
          <p:cNvSpPr>
            <a:spLocks noGrp="1"/>
          </p:cNvSpPr>
          <p:nvPr>
            <p:ph type="body" idx="1"/>
          </p:nvPr>
        </p:nvSpPr>
        <p:spPr>
          <a:xfrm>
            <a:off x="609918" y="1137920"/>
            <a:ext cx="10978515" cy="4947920"/>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pSp>
        <p:nvGrpSpPr>
          <p:cNvPr id="9" name="Group 4">
            <a:extLst>
              <a:ext uri="{FF2B5EF4-FFF2-40B4-BE49-F238E27FC236}">
                <a16:creationId xmlns:a16="http://schemas.microsoft.com/office/drawing/2014/main" id="{ABA621AC-91DA-4716-A450-56540FA39C36}"/>
              </a:ext>
            </a:extLst>
          </p:cNvPr>
          <p:cNvGrpSpPr>
            <a:grpSpLocks noChangeAspect="1"/>
          </p:cNvGrpSpPr>
          <p:nvPr userDrawn="1"/>
        </p:nvGrpSpPr>
        <p:grpSpPr bwMode="auto">
          <a:xfrm>
            <a:off x="11287125" y="6356350"/>
            <a:ext cx="303213" cy="311150"/>
            <a:chOff x="7110" y="4004"/>
            <a:chExt cx="191" cy="196"/>
          </a:xfrm>
        </p:grpSpPr>
        <p:sp>
          <p:nvSpPr>
            <p:cNvPr id="11" name="Freeform 5">
              <a:extLst>
                <a:ext uri="{FF2B5EF4-FFF2-40B4-BE49-F238E27FC236}">
                  <a16:creationId xmlns:a16="http://schemas.microsoft.com/office/drawing/2014/main" id="{76E3EDA9-8EAC-419E-8C11-4E1E158AF762}"/>
                </a:ext>
              </a:extLst>
            </p:cNvPr>
            <p:cNvSpPr>
              <a:spLocks/>
            </p:cNvSpPr>
            <p:nvPr userDrawn="1"/>
          </p:nvSpPr>
          <p:spPr bwMode="auto">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2" name="Freeform 6">
              <a:extLst>
                <a:ext uri="{FF2B5EF4-FFF2-40B4-BE49-F238E27FC236}">
                  <a16:creationId xmlns:a16="http://schemas.microsoft.com/office/drawing/2014/main" id="{ABC9458B-8C2C-486A-8ADE-F22CCDC7E2F8}"/>
                </a:ext>
              </a:extLst>
            </p:cNvPr>
            <p:cNvSpPr>
              <a:spLocks/>
            </p:cNvSpPr>
            <p:nvPr userDrawn="1"/>
          </p:nvSpPr>
          <p:spPr bwMode="auto">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4" name="Freeform 7">
              <a:extLst>
                <a:ext uri="{FF2B5EF4-FFF2-40B4-BE49-F238E27FC236}">
                  <a16:creationId xmlns:a16="http://schemas.microsoft.com/office/drawing/2014/main" id="{0A4C4046-69B4-41DA-AA2E-E892AEC9AA90}"/>
                </a:ext>
              </a:extLst>
            </p:cNvPr>
            <p:cNvSpPr>
              <a:spLocks/>
            </p:cNvSpPr>
            <p:nvPr userDrawn="1"/>
          </p:nvSpPr>
          <p:spPr bwMode="auto">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sp>
        <p:nvSpPr>
          <p:cNvPr id="17" name="Date Placeholder 1">
            <a:extLst>
              <a:ext uri="{FF2B5EF4-FFF2-40B4-BE49-F238E27FC236}">
                <a16:creationId xmlns:a16="http://schemas.microsoft.com/office/drawing/2014/main" id="{3E9075B3-954F-4542-99DC-9D38337796E8}"/>
              </a:ext>
            </a:extLst>
          </p:cNvPr>
          <p:cNvSpPr txBox="1">
            <a:spLocks/>
          </p:cNvSpPr>
          <p:nvPr userDrawn="1"/>
        </p:nvSpPr>
        <p:spPr>
          <a:xfrm>
            <a:off x="1352728" y="6471244"/>
            <a:ext cx="1191258" cy="180000"/>
          </a:xfrm>
          <a:prstGeom prst="rect">
            <a:avLst/>
          </a:prstGeom>
        </p:spPr>
        <p:txBody>
          <a:bodyPr/>
          <a:lstStyle>
            <a:defPPr>
              <a:defRPr lang="en-US"/>
            </a:defPPr>
            <a:lvl1pPr>
              <a:defRPr sz="800">
                <a:solidFill>
                  <a:schemeClr val="bg1"/>
                </a:solidFill>
                <a:latin typeface="EYInterstate" panose="02000503020000020004"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fld id="{7DBDBB20-DA7B-4EA8-9594-84A1D3A4EA29}" type="datetime3">
              <a:rPr lang="en-US" smtClean="0"/>
              <a:t>13 December 2022</a:t>
            </a:fld>
            <a:endParaRPr lang="en-IN" dirty="0"/>
          </a:p>
        </p:txBody>
      </p:sp>
      <p:sp>
        <p:nvSpPr>
          <p:cNvPr id="18" name="Footer Placeholder 2">
            <a:extLst>
              <a:ext uri="{FF2B5EF4-FFF2-40B4-BE49-F238E27FC236}">
                <a16:creationId xmlns:a16="http://schemas.microsoft.com/office/drawing/2014/main" id="{FE280278-22FE-4F3D-8D37-B8FB096E9C4C}"/>
              </a:ext>
            </a:extLst>
          </p:cNvPr>
          <p:cNvSpPr txBox="1">
            <a:spLocks/>
          </p:cNvSpPr>
          <p:nvPr userDrawn="1"/>
        </p:nvSpPr>
        <p:spPr>
          <a:xfrm>
            <a:off x="3162988" y="6471244"/>
            <a:ext cx="3086100" cy="180000"/>
          </a:xfrm>
          <a:prstGeom prst="rect">
            <a:avLst/>
          </a:prstGeom>
        </p:spPr>
        <p:txBody>
          <a:bodyPr/>
          <a:lstStyle>
            <a:defPPr>
              <a:defRPr lang="en-US"/>
            </a:defPPr>
            <a:lvl1pPr>
              <a:defRPr sz="800">
                <a:solidFill>
                  <a:schemeClr val="bg1"/>
                </a:solidFill>
                <a:latin typeface="EYInterstate" panose="02000503020000020004"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dirty="0"/>
              <a:t>Presentation title</a:t>
            </a:r>
          </a:p>
        </p:txBody>
      </p:sp>
      <p:sp>
        <p:nvSpPr>
          <p:cNvPr id="22" name="Slide Number Placeholder 4">
            <a:extLst>
              <a:ext uri="{FF2B5EF4-FFF2-40B4-BE49-F238E27FC236}">
                <a16:creationId xmlns:a16="http://schemas.microsoft.com/office/drawing/2014/main" id="{4093714F-0FA2-4BA1-B9F9-9CDFDB009BD4}"/>
              </a:ext>
            </a:extLst>
          </p:cNvPr>
          <p:cNvSpPr txBox="1">
            <a:spLocks/>
          </p:cNvSpPr>
          <p:nvPr userDrawn="1"/>
        </p:nvSpPr>
        <p:spPr>
          <a:xfrm>
            <a:off x="609600" y="6471244"/>
            <a:ext cx="663066" cy="180000"/>
          </a:xfrm>
          <a:prstGeom prst="rect">
            <a:avLst/>
          </a:prstGeom>
        </p:spPr>
        <p:txBody>
          <a:bodyPr lIns="0"/>
          <a:lstStyle>
            <a:defPPr>
              <a:defRPr lang="en-US"/>
            </a:defPPr>
            <a:lvl1pPr>
              <a:defRPr sz="800">
                <a:solidFill>
                  <a:schemeClr val="bg1"/>
                </a:solidFill>
                <a:latin typeface="EYInterstate" panose="02000503020000020004"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GB" dirty="0"/>
              <a:t>Page </a:t>
            </a:r>
            <a:fld id="{D5B76411-544C-4F9A-8EDE-9EEB2BD21F95}" type="slidenum">
              <a:rPr lang="en-IN" smtClean="0"/>
              <a:t>‹#›</a:t>
            </a:fld>
            <a:endParaRPr dirty="0"/>
          </a:p>
        </p:txBody>
      </p:sp>
    </p:spTree>
    <p:extLst>
      <p:ext uri="{BB962C8B-B14F-4D97-AF65-F5344CB8AC3E}">
        <p14:creationId xmlns:p14="http://schemas.microsoft.com/office/powerpoint/2010/main" val="1919714218"/>
      </p:ext>
    </p:extLst>
  </p:cSld>
  <p:clrMap bg1="lt1" tx1="dk1" bg2="lt2" tx2="dk2" accent1="accent1" accent2="accent2" accent3="accent3" accent4="accent4" accent5="accent5" accent6="accent6" hlink="hlink" folHlink="folHlink"/>
  <p:sldLayoutIdLst>
    <p:sldLayoutId id="2147483887" r:id="rId1"/>
    <p:sldLayoutId id="2147483890" r:id="rId2"/>
    <p:sldLayoutId id="2147483825" r:id="rId3"/>
    <p:sldLayoutId id="2147483826" r:id="rId4"/>
    <p:sldLayoutId id="2147483827" r:id="rId5"/>
    <p:sldLayoutId id="2147483875" r:id="rId6"/>
    <p:sldLayoutId id="2147483873" r:id="rId7"/>
    <p:sldLayoutId id="2147483872" r:id="rId8"/>
    <p:sldLayoutId id="2147483828" r:id="rId9"/>
    <p:sldLayoutId id="2147483877" r:id="rId10"/>
    <p:sldLayoutId id="2147483876" r:id="rId11"/>
    <p:sldLayoutId id="2147483871" r:id="rId12"/>
    <p:sldLayoutId id="2147483829" r:id="rId13"/>
    <p:sldLayoutId id="2147483923" r:id="rId14"/>
    <p:sldLayoutId id="2147483921" r:id="rId15"/>
    <p:sldLayoutId id="2147483830" r:id="rId16"/>
    <p:sldLayoutId id="2147483831" r:id="rId17"/>
    <p:sldLayoutId id="2147483832" r:id="rId18"/>
    <p:sldLayoutId id="2147483833" r:id="rId19"/>
    <p:sldLayoutId id="2147483834" r:id="rId20"/>
    <p:sldLayoutId id="2147483835" r:id="rId21"/>
    <p:sldLayoutId id="2147483836" r:id="rId22"/>
    <p:sldLayoutId id="2147483837" r:id="rId23"/>
    <p:sldLayoutId id="2147483838" r:id="rId24"/>
    <p:sldLayoutId id="2147483874" r:id="rId25"/>
    <p:sldLayoutId id="2147483926" r:id="rId26"/>
    <p:sldLayoutId id="2147483839" r:id="rId27"/>
    <p:sldLayoutId id="2147483925" r:id="rId28"/>
    <p:sldLayoutId id="2147483840" r:id="rId29"/>
  </p:sldLayoutIdLst>
  <p:hf hdr="0"/>
  <p:txStyles>
    <p:titleStyle>
      <a:lvl1pPr algn="l" defTabSz="914400" rtl="0" eaLnBrk="1" latinLnBrk="0" hangingPunct="1">
        <a:lnSpc>
          <a:spcPct val="85000"/>
        </a:lnSpc>
        <a:spcBef>
          <a:spcPct val="0"/>
        </a:spcBef>
        <a:buNone/>
        <a:defRPr sz="2400" b="0" kern="1200">
          <a:solidFill>
            <a:schemeClr val="bg1"/>
          </a:solidFill>
          <a:latin typeface="EYInterstate Light" panose="02000506000000020004" pitchFamily="2" charset="0"/>
          <a:ea typeface="+mj-ea"/>
          <a:cs typeface="Arial" pitchFamily="34" charset="0"/>
        </a:defRPr>
      </a:lvl1pPr>
    </p:titleStyle>
    <p:bodyStyle>
      <a:lvl1pPr marL="356616"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EYInterstate Light" panose="02000506000000020004" pitchFamily="2" charset="0"/>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918" y="294200"/>
            <a:ext cx="10978515" cy="590880"/>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3" name="Text Placeholder 2"/>
          <p:cNvSpPr>
            <a:spLocks noGrp="1"/>
          </p:cNvSpPr>
          <p:nvPr>
            <p:ph type="body" idx="1"/>
          </p:nvPr>
        </p:nvSpPr>
        <p:spPr>
          <a:xfrm>
            <a:off x="609918" y="1137920"/>
            <a:ext cx="10978515" cy="4947920"/>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pSp>
        <p:nvGrpSpPr>
          <p:cNvPr id="11" name="Group 4">
            <a:extLst>
              <a:ext uri="{FF2B5EF4-FFF2-40B4-BE49-F238E27FC236}">
                <a16:creationId xmlns:a16="http://schemas.microsoft.com/office/drawing/2014/main" id="{3CDF1934-D2B2-4AA9-8EA1-1E5186579043}"/>
              </a:ext>
            </a:extLst>
          </p:cNvPr>
          <p:cNvGrpSpPr>
            <a:grpSpLocks noChangeAspect="1"/>
          </p:cNvGrpSpPr>
          <p:nvPr userDrawn="1"/>
        </p:nvGrpSpPr>
        <p:grpSpPr bwMode="auto">
          <a:xfrm>
            <a:off x="11287125" y="6356350"/>
            <a:ext cx="303213" cy="311150"/>
            <a:chOff x="7110" y="4004"/>
            <a:chExt cx="191" cy="196"/>
          </a:xfrm>
        </p:grpSpPr>
        <p:sp>
          <p:nvSpPr>
            <p:cNvPr id="12" name="Freeform 5">
              <a:extLst>
                <a:ext uri="{FF2B5EF4-FFF2-40B4-BE49-F238E27FC236}">
                  <a16:creationId xmlns:a16="http://schemas.microsoft.com/office/drawing/2014/main" id="{CD35872E-4184-4A23-95E6-82765736F9D7}"/>
                </a:ext>
              </a:extLst>
            </p:cNvPr>
            <p:cNvSpPr>
              <a:spLocks/>
            </p:cNvSpPr>
            <p:nvPr userDrawn="1"/>
          </p:nvSpPr>
          <p:spPr bwMode="auto">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3" name="Freeform 6">
              <a:extLst>
                <a:ext uri="{FF2B5EF4-FFF2-40B4-BE49-F238E27FC236}">
                  <a16:creationId xmlns:a16="http://schemas.microsoft.com/office/drawing/2014/main" id="{9F1107F2-2963-451C-9226-045532588C4E}"/>
                </a:ext>
              </a:extLst>
            </p:cNvPr>
            <p:cNvSpPr>
              <a:spLocks/>
            </p:cNvSpPr>
            <p:nvPr userDrawn="1"/>
          </p:nvSpPr>
          <p:spPr bwMode="auto">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20" name="Freeform 7">
              <a:extLst>
                <a:ext uri="{FF2B5EF4-FFF2-40B4-BE49-F238E27FC236}">
                  <a16:creationId xmlns:a16="http://schemas.microsoft.com/office/drawing/2014/main" id="{0DA7FBA8-90E2-4391-A0BA-B3AB3437530F}"/>
                </a:ext>
              </a:extLst>
            </p:cNvPr>
            <p:cNvSpPr>
              <a:spLocks/>
            </p:cNvSpPr>
            <p:nvPr userDrawn="1"/>
          </p:nvSpPr>
          <p:spPr bwMode="auto">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sp>
        <p:nvSpPr>
          <p:cNvPr id="21" name="Date Placeholder 1">
            <a:extLst>
              <a:ext uri="{FF2B5EF4-FFF2-40B4-BE49-F238E27FC236}">
                <a16:creationId xmlns:a16="http://schemas.microsoft.com/office/drawing/2014/main" id="{A9B702AF-19B6-4F5E-8D83-4C8DC525EA2D}"/>
              </a:ext>
            </a:extLst>
          </p:cNvPr>
          <p:cNvSpPr txBox="1">
            <a:spLocks/>
          </p:cNvSpPr>
          <p:nvPr userDrawn="1"/>
        </p:nvSpPr>
        <p:spPr>
          <a:xfrm>
            <a:off x="1352728" y="6471244"/>
            <a:ext cx="1191258" cy="180000"/>
          </a:xfrm>
          <a:prstGeom prst="rect">
            <a:avLst/>
          </a:prstGeom>
        </p:spPr>
        <p:txBody>
          <a:bodyPr/>
          <a:lstStyle>
            <a:defPPr>
              <a:defRPr lang="en-US"/>
            </a:defPPr>
            <a:lvl1pPr>
              <a:defRPr sz="800">
                <a:solidFill>
                  <a:schemeClr val="bg1"/>
                </a:solidFill>
                <a:latin typeface="EYInterstate" panose="02000503020000020004"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fld id="{7DBDBB20-DA7B-4EA8-9594-84A1D3A4EA29}" type="datetime3">
              <a:rPr lang="en-US" smtClean="0"/>
              <a:t>13 December 2022</a:t>
            </a:fld>
            <a:endParaRPr lang="en-IN" dirty="0"/>
          </a:p>
        </p:txBody>
      </p:sp>
      <p:sp>
        <p:nvSpPr>
          <p:cNvPr id="22" name="Footer Placeholder 2">
            <a:extLst>
              <a:ext uri="{FF2B5EF4-FFF2-40B4-BE49-F238E27FC236}">
                <a16:creationId xmlns:a16="http://schemas.microsoft.com/office/drawing/2014/main" id="{F5D667A6-D967-4BCE-95CA-C796E5DCAADD}"/>
              </a:ext>
            </a:extLst>
          </p:cNvPr>
          <p:cNvSpPr txBox="1">
            <a:spLocks/>
          </p:cNvSpPr>
          <p:nvPr userDrawn="1"/>
        </p:nvSpPr>
        <p:spPr>
          <a:xfrm>
            <a:off x="3162988" y="6471244"/>
            <a:ext cx="3086100" cy="180000"/>
          </a:xfrm>
          <a:prstGeom prst="rect">
            <a:avLst/>
          </a:prstGeom>
        </p:spPr>
        <p:txBody>
          <a:bodyPr/>
          <a:lstStyle>
            <a:defPPr>
              <a:defRPr lang="en-US"/>
            </a:defPPr>
            <a:lvl1pPr>
              <a:defRPr sz="800">
                <a:solidFill>
                  <a:schemeClr val="bg1"/>
                </a:solidFill>
                <a:latin typeface="EYInterstate" panose="02000503020000020004"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dirty="0"/>
              <a:t>Presentation title</a:t>
            </a:r>
          </a:p>
        </p:txBody>
      </p:sp>
      <p:sp>
        <p:nvSpPr>
          <p:cNvPr id="24" name="Slide Number Placeholder 4">
            <a:extLst>
              <a:ext uri="{FF2B5EF4-FFF2-40B4-BE49-F238E27FC236}">
                <a16:creationId xmlns:a16="http://schemas.microsoft.com/office/drawing/2014/main" id="{E59D4E9C-D280-4A0D-B23D-22954AB0CEC9}"/>
              </a:ext>
            </a:extLst>
          </p:cNvPr>
          <p:cNvSpPr txBox="1">
            <a:spLocks/>
          </p:cNvSpPr>
          <p:nvPr userDrawn="1"/>
        </p:nvSpPr>
        <p:spPr>
          <a:xfrm>
            <a:off x="609600" y="6471244"/>
            <a:ext cx="663066" cy="180000"/>
          </a:xfrm>
          <a:prstGeom prst="rect">
            <a:avLst/>
          </a:prstGeom>
        </p:spPr>
        <p:txBody>
          <a:bodyPr lIns="0"/>
          <a:lstStyle>
            <a:defPPr>
              <a:defRPr lang="en-US"/>
            </a:defPPr>
            <a:lvl1pPr>
              <a:defRPr sz="800">
                <a:solidFill>
                  <a:schemeClr val="bg1"/>
                </a:solidFill>
                <a:latin typeface="EYInterstate" panose="02000503020000020004"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GB" dirty="0"/>
              <a:t>Page </a:t>
            </a:r>
            <a:fld id="{D5B76411-544C-4F9A-8EDE-9EEB2BD21F95}" type="slidenum">
              <a:rPr lang="en-IN" smtClean="0"/>
              <a:t>‹#›</a:t>
            </a:fld>
            <a:endParaRPr dirty="0"/>
          </a:p>
        </p:txBody>
      </p:sp>
    </p:spTree>
    <p:extLst>
      <p:ext uri="{BB962C8B-B14F-4D97-AF65-F5344CB8AC3E}">
        <p14:creationId xmlns:p14="http://schemas.microsoft.com/office/powerpoint/2010/main" val="2945010009"/>
      </p:ext>
    </p:extLst>
  </p:cSld>
  <p:clrMap bg1="lt1" tx1="dk1" bg2="lt2" tx2="dk2" accent1="accent1" accent2="accent2" accent3="accent3" accent4="accent4" accent5="accent5" accent6="accent6" hlink="hlink" folHlink="folHlink"/>
  <p:sldLayoutIdLst>
    <p:sldLayoutId id="2147483920" r:id="rId1"/>
    <p:sldLayoutId id="2147483893" r:id="rId2"/>
    <p:sldLayoutId id="2147483894" r:id="rId3"/>
    <p:sldLayoutId id="2147483895" r:id="rId4"/>
    <p:sldLayoutId id="2147483896" r:id="rId5"/>
    <p:sldLayoutId id="2147483897" r:id="rId6"/>
    <p:sldLayoutId id="2147483898" r:id="rId7"/>
    <p:sldLayoutId id="2147483899" r:id="rId8"/>
    <p:sldLayoutId id="2147483900" r:id="rId9"/>
    <p:sldLayoutId id="2147483901" r:id="rId10"/>
    <p:sldLayoutId id="2147483903" r:id="rId11"/>
    <p:sldLayoutId id="2147483919" r:id="rId12"/>
    <p:sldLayoutId id="2147483922" r:id="rId13"/>
    <p:sldLayoutId id="2147483924" r:id="rId14"/>
    <p:sldLayoutId id="2147483904" r:id="rId15"/>
    <p:sldLayoutId id="2147483905" r:id="rId16"/>
    <p:sldLayoutId id="2147483906" r:id="rId17"/>
    <p:sldLayoutId id="2147483907" r:id="rId18"/>
    <p:sldLayoutId id="2147483908" r:id="rId19"/>
    <p:sldLayoutId id="2147483909" r:id="rId20"/>
    <p:sldLayoutId id="2147483910" r:id="rId21"/>
    <p:sldLayoutId id="2147483911" r:id="rId22"/>
    <p:sldLayoutId id="2147483912" r:id="rId23"/>
    <p:sldLayoutId id="2147483913" r:id="rId24"/>
    <p:sldLayoutId id="2147483914" r:id="rId25"/>
    <p:sldLayoutId id="2147483915" r:id="rId26"/>
    <p:sldLayoutId id="2147483916" r:id="rId27"/>
    <p:sldLayoutId id="2147483917" r:id="rId28"/>
    <p:sldLayoutId id="2147483918" r:id="rId29"/>
    <p:sldLayoutId id="2147483940" r:id="rId30"/>
    <p:sldLayoutId id="2147483941" r:id="rId31"/>
  </p:sldLayoutIdLst>
  <p:hf hdr="0"/>
  <p:txStyles>
    <p:titleStyle>
      <a:lvl1pPr algn="l" defTabSz="914400" rtl="0" eaLnBrk="1" latinLnBrk="0" hangingPunct="1">
        <a:lnSpc>
          <a:spcPct val="85000"/>
        </a:lnSpc>
        <a:spcBef>
          <a:spcPct val="0"/>
        </a:spcBef>
        <a:buNone/>
        <a:defRPr sz="2400" b="0" kern="1200">
          <a:solidFill>
            <a:schemeClr val="bg1"/>
          </a:solidFill>
          <a:latin typeface="EYInterstate Light" panose="02000506000000020004" pitchFamily="2" charset="0"/>
          <a:ea typeface="+mj-ea"/>
          <a:cs typeface="Arial" pitchFamily="34" charset="0"/>
        </a:defRPr>
      </a:lvl1pPr>
    </p:titleStyle>
    <p:bodyStyle>
      <a:lvl1pPr marL="356616"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EYInterstate Light" panose="02000506000000020004" pitchFamily="2" charset="0"/>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842" userDrawn="1">
          <p15:clr>
            <a:srgbClr val="F26B43"/>
          </p15:clr>
        </p15:guide>
        <p15:guide id="3" pos="384" userDrawn="1">
          <p15:clr>
            <a:srgbClr val="F26B43"/>
          </p15:clr>
        </p15:guide>
        <p15:guide id="4" pos="7302" userDrawn="1">
          <p15:clr>
            <a:srgbClr val="F26B43"/>
          </p15:clr>
        </p15:guide>
        <p15:guide id="5" orient="horz" pos="712" userDrawn="1">
          <p15:clr>
            <a:srgbClr val="F26B43"/>
          </p15:clr>
        </p15:guide>
        <p15:guide id="6" orient="horz" pos="3840" userDrawn="1">
          <p15:clr>
            <a:srgbClr val="F26B43"/>
          </p15:clr>
        </p15:guide>
        <p15:guide id="7" orient="horz" pos="4199" userDrawn="1">
          <p15:clr>
            <a:srgbClr val="F26B43"/>
          </p15:clr>
        </p15:guide>
        <p15:guide id="8" orient="horz" pos="173" userDrawn="1">
          <p15:clr>
            <a:srgbClr val="F26B43"/>
          </p15:clr>
        </p15:guide>
        <p15:guide id="9" orient="horz" pos="3995"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E3B505A-F512-A52E-E888-47C174A75D51}"/>
              </a:ext>
            </a:extLst>
          </p:cNvPr>
          <p:cNvSpPr>
            <a:spLocks noGrp="1"/>
          </p:cNvSpPr>
          <p:nvPr>
            <p:ph type="title"/>
          </p:nvPr>
        </p:nvSpPr>
        <p:spPr>
          <a:xfrm>
            <a:off x="838637" y="365126"/>
            <a:ext cx="10521077"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48418E4A-8F52-4B39-2902-CB954C5F4F9A}"/>
              </a:ext>
            </a:extLst>
          </p:cNvPr>
          <p:cNvSpPr>
            <a:spLocks noGrp="1"/>
          </p:cNvSpPr>
          <p:nvPr>
            <p:ph type="body" idx="1"/>
          </p:nvPr>
        </p:nvSpPr>
        <p:spPr>
          <a:xfrm>
            <a:off x="838637" y="1825625"/>
            <a:ext cx="10521077"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33708D44-8BFC-15F0-F07E-C32BCCF65371}"/>
              </a:ext>
            </a:extLst>
          </p:cNvPr>
          <p:cNvSpPr>
            <a:spLocks noGrp="1"/>
          </p:cNvSpPr>
          <p:nvPr>
            <p:ph type="dt" sz="half" idx="2"/>
          </p:nvPr>
        </p:nvSpPr>
        <p:spPr>
          <a:xfrm>
            <a:off x="838636" y="6356351"/>
            <a:ext cx="2744629"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12769F-3E27-4D36-A194-1A84EAEDBFA1}" type="datetime1">
              <a:rPr lang="en-IN" smtClean="0"/>
              <a:t>13-12-2022</a:t>
            </a:fld>
            <a:endParaRPr lang="en-IN"/>
          </a:p>
        </p:txBody>
      </p:sp>
      <p:sp>
        <p:nvSpPr>
          <p:cNvPr id="5" name="Footer Placeholder 4">
            <a:extLst>
              <a:ext uri="{FF2B5EF4-FFF2-40B4-BE49-F238E27FC236}">
                <a16:creationId xmlns:a16="http://schemas.microsoft.com/office/drawing/2014/main" id="{1C245A2C-4190-4E5A-5D38-07DF0B68BDB1}"/>
              </a:ext>
            </a:extLst>
          </p:cNvPr>
          <p:cNvSpPr>
            <a:spLocks noGrp="1"/>
          </p:cNvSpPr>
          <p:nvPr>
            <p:ph type="ftr" sz="quarter" idx="3"/>
          </p:nvPr>
        </p:nvSpPr>
        <p:spPr>
          <a:xfrm>
            <a:off x="4040704" y="6356351"/>
            <a:ext cx="4116943"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You are not allowed to add slides to this presentation</a:t>
            </a:r>
            <a:endParaRPr lang="en-IN"/>
          </a:p>
        </p:txBody>
      </p:sp>
      <p:sp>
        <p:nvSpPr>
          <p:cNvPr id="6" name="Slide Number Placeholder 5">
            <a:extLst>
              <a:ext uri="{FF2B5EF4-FFF2-40B4-BE49-F238E27FC236}">
                <a16:creationId xmlns:a16="http://schemas.microsoft.com/office/drawing/2014/main" id="{354B15AD-CE55-F5B7-3AE1-4BE3BEF7D340}"/>
              </a:ext>
            </a:extLst>
          </p:cNvPr>
          <p:cNvSpPr>
            <a:spLocks noGrp="1"/>
          </p:cNvSpPr>
          <p:nvPr>
            <p:ph type="sldNum" sz="quarter" idx="4"/>
          </p:nvPr>
        </p:nvSpPr>
        <p:spPr>
          <a:xfrm>
            <a:off x="8615085" y="6356351"/>
            <a:ext cx="274462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AD20E6-394B-4DF0-96A5-9647FF39C943}" type="slidenum">
              <a:rPr lang="en-IN" smtClean="0"/>
              <a:t>‹#›</a:t>
            </a:fld>
            <a:endParaRPr lang="en-IN"/>
          </a:p>
        </p:txBody>
      </p:sp>
    </p:spTree>
    <p:extLst>
      <p:ext uri="{BB962C8B-B14F-4D97-AF65-F5344CB8AC3E}">
        <p14:creationId xmlns:p14="http://schemas.microsoft.com/office/powerpoint/2010/main" val="3774985865"/>
      </p:ext>
    </p:extLst>
  </p:cSld>
  <p:clrMap bg1="lt1" tx1="dk1" bg2="lt2" tx2="dk2" accent1="accent1" accent2="accent2" accent3="accent3" accent4="accent4" accent5="accent5" accent6="accent6" hlink="hlink" folHlink="folHlink"/>
  <p:sldLayoutIdLst>
    <p:sldLayoutId id="2147483928" r:id="rId1"/>
    <p:sldLayoutId id="2147483929" r:id="rId2"/>
    <p:sldLayoutId id="2147483930" r:id="rId3"/>
    <p:sldLayoutId id="2147483931" r:id="rId4"/>
    <p:sldLayoutId id="2147483932" r:id="rId5"/>
    <p:sldLayoutId id="2147483933" r:id="rId6"/>
    <p:sldLayoutId id="2147483934" r:id="rId7"/>
    <p:sldLayoutId id="2147483935" r:id="rId8"/>
    <p:sldLayoutId id="2147483936" r:id="rId9"/>
    <p:sldLayoutId id="2147483937" r:id="rId10"/>
    <p:sldLayoutId id="2147483938"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9.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9.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9.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9.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9.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9.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9.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39.xml"/></Relationships>
</file>

<file path=ppt/slides/_rels/slide18.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12" Type="http://schemas.openxmlformats.org/officeDocument/2006/relationships/image" Target="../media/image8.png"/><Relationship Id="rId2" Type="http://schemas.openxmlformats.org/officeDocument/2006/relationships/diagramData" Target="../diagrams/data3.xml"/><Relationship Id="rId1" Type="http://schemas.openxmlformats.org/officeDocument/2006/relationships/slideLayout" Target="../slideLayouts/slideLayout59.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9.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39.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9.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9.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0.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jpg"/><Relationship Id="rId1" Type="http://schemas.openxmlformats.org/officeDocument/2006/relationships/slideLayout" Target="../slideLayouts/slideLayout39.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8.png"/><Relationship Id="rId1" Type="http://schemas.openxmlformats.org/officeDocument/2006/relationships/slideLayout" Target="../slideLayouts/slideLayout3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8.png"/><Relationship Id="rId1" Type="http://schemas.openxmlformats.org/officeDocument/2006/relationships/slideLayout" Target="../slideLayouts/slideLayout3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9.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9.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9.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B902EF0F-46E4-4A03-9F60-1050C6DCE2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Freeform: Shape 15">
            <a:extLst>
              <a:ext uri="{FF2B5EF4-FFF2-40B4-BE49-F238E27FC236}">
                <a16:creationId xmlns:a16="http://schemas.microsoft.com/office/drawing/2014/main" id="{582045D0-5727-4EB9-858E-6A3506E74B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2"/>
            <a:ext cx="12192000" cy="5096785"/>
          </a:xfrm>
          <a:custGeom>
            <a:avLst/>
            <a:gdLst>
              <a:gd name="connsiteX0" fmla="*/ 0 w 12192000"/>
              <a:gd name="connsiteY0" fmla="*/ 0 h 5096785"/>
              <a:gd name="connsiteX1" fmla="*/ 12192000 w 12192000"/>
              <a:gd name="connsiteY1" fmla="*/ 0 h 5096785"/>
              <a:gd name="connsiteX2" fmla="*/ 12192000 w 12192000"/>
              <a:gd name="connsiteY2" fmla="*/ 3809005 h 5096785"/>
              <a:gd name="connsiteX3" fmla="*/ 12142543 w 12192000"/>
              <a:gd name="connsiteY3" fmla="*/ 3817043 h 5096785"/>
              <a:gd name="connsiteX4" fmla="*/ 12109241 w 12192000"/>
              <a:gd name="connsiteY4" fmla="*/ 3824228 h 5096785"/>
              <a:gd name="connsiteX5" fmla="*/ 11668991 w 12192000"/>
              <a:gd name="connsiteY5" fmla="*/ 3788038 h 5096785"/>
              <a:gd name="connsiteX6" fmla="*/ 11476952 w 12192000"/>
              <a:gd name="connsiteY6" fmla="*/ 3866786 h 5096785"/>
              <a:gd name="connsiteX7" fmla="*/ 11336487 w 12192000"/>
              <a:gd name="connsiteY7" fmla="*/ 3971513 h 5096785"/>
              <a:gd name="connsiteX8" fmla="*/ 11214181 w 12192000"/>
              <a:gd name="connsiteY8" fmla="*/ 4004215 h 5096785"/>
              <a:gd name="connsiteX9" fmla="*/ 11042540 w 12192000"/>
              <a:gd name="connsiteY9" fmla="*/ 4002613 h 5096785"/>
              <a:gd name="connsiteX10" fmla="*/ 10833086 w 12192000"/>
              <a:gd name="connsiteY10" fmla="*/ 3997707 h 5096785"/>
              <a:gd name="connsiteX11" fmla="*/ 10599680 w 12192000"/>
              <a:gd name="connsiteY11" fmla="*/ 3982661 h 5096785"/>
              <a:gd name="connsiteX12" fmla="*/ 10519971 w 12192000"/>
              <a:gd name="connsiteY12" fmla="*/ 3975018 h 5096785"/>
              <a:gd name="connsiteX13" fmla="*/ 10217282 w 12192000"/>
              <a:gd name="connsiteY13" fmla="*/ 4020809 h 5096785"/>
              <a:gd name="connsiteX14" fmla="*/ 9936427 w 12192000"/>
              <a:gd name="connsiteY14" fmla="*/ 4137843 h 5096785"/>
              <a:gd name="connsiteX15" fmla="*/ 9804285 w 12192000"/>
              <a:gd name="connsiteY15" fmla="*/ 4246460 h 5096785"/>
              <a:gd name="connsiteX16" fmla="*/ 9720786 w 12192000"/>
              <a:gd name="connsiteY16" fmla="*/ 4265611 h 5096785"/>
              <a:gd name="connsiteX17" fmla="*/ 9652162 w 12192000"/>
              <a:gd name="connsiteY17" fmla="*/ 4252712 h 5096785"/>
              <a:gd name="connsiteX18" fmla="*/ 9543973 w 12192000"/>
              <a:gd name="connsiteY18" fmla="*/ 4245802 h 5096785"/>
              <a:gd name="connsiteX19" fmla="*/ 9528747 w 12192000"/>
              <a:gd name="connsiteY19" fmla="*/ 4251724 h 5096785"/>
              <a:gd name="connsiteX20" fmla="*/ 9436976 w 12192000"/>
              <a:gd name="connsiteY20" fmla="*/ 4269351 h 5096785"/>
              <a:gd name="connsiteX21" fmla="*/ 9371827 w 12192000"/>
              <a:gd name="connsiteY21" fmla="*/ 4303912 h 5096785"/>
              <a:gd name="connsiteX22" fmla="*/ 9260304 w 12192000"/>
              <a:gd name="connsiteY22" fmla="*/ 4328021 h 5096785"/>
              <a:gd name="connsiteX23" fmla="*/ 9148799 w 12192000"/>
              <a:gd name="connsiteY23" fmla="*/ 4348506 h 5096785"/>
              <a:gd name="connsiteX24" fmla="*/ 9107898 w 12192000"/>
              <a:gd name="connsiteY24" fmla="*/ 4354282 h 5096785"/>
              <a:gd name="connsiteX25" fmla="*/ 9037321 w 12192000"/>
              <a:gd name="connsiteY25" fmla="*/ 4371817 h 5096785"/>
              <a:gd name="connsiteX26" fmla="*/ 8990743 w 12192000"/>
              <a:gd name="connsiteY26" fmla="*/ 4382161 h 5096785"/>
              <a:gd name="connsiteX27" fmla="*/ 8979819 w 12192000"/>
              <a:gd name="connsiteY27" fmla="*/ 4366419 h 5096785"/>
              <a:gd name="connsiteX28" fmla="*/ 8936044 w 12192000"/>
              <a:gd name="connsiteY28" fmla="*/ 4370992 h 5096785"/>
              <a:gd name="connsiteX29" fmla="*/ 8897707 w 12192000"/>
              <a:gd name="connsiteY29" fmla="*/ 4392673 h 5096785"/>
              <a:gd name="connsiteX30" fmla="*/ 8845635 w 12192000"/>
              <a:gd name="connsiteY30" fmla="*/ 4404300 h 5096785"/>
              <a:gd name="connsiteX31" fmla="*/ 8814562 w 12192000"/>
              <a:gd name="connsiteY31" fmla="*/ 4411434 h 5096785"/>
              <a:gd name="connsiteX32" fmla="*/ 8726349 w 12192000"/>
              <a:gd name="connsiteY32" fmla="*/ 4416668 h 5096785"/>
              <a:gd name="connsiteX33" fmla="*/ 8566678 w 12192000"/>
              <a:gd name="connsiteY33" fmla="*/ 4391711 h 5096785"/>
              <a:gd name="connsiteX34" fmla="*/ 8521516 w 12192000"/>
              <a:gd name="connsiteY34" fmla="*/ 4393927 h 5096785"/>
              <a:gd name="connsiteX35" fmla="*/ 8515998 w 12192000"/>
              <a:gd name="connsiteY35" fmla="*/ 4399124 h 5096785"/>
              <a:gd name="connsiteX36" fmla="*/ 8449547 w 12192000"/>
              <a:gd name="connsiteY36" fmla="*/ 4383170 h 5096785"/>
              <a:gd name="connsiteX37" fmla="*/ 8360285 w 12192000"/>
              <a:gd name="connsiteY37" fmla="*/ 4398502 h 5096785"/>
              <a:gd name="connsiteX38" fmla="*/ 8256584 w 12192000"/>
              <a:gd name="connsiteY38" fmla="*/ 4423564 h 5096785"/>
              <a:gd name="connsiteX39" fmla="*/ 8229821 w 12192000"/>
              <a:gd name="connsiteY39" fmla="*/ 4431840 h 5096785"/>
              <a:gd name="connsiteX40" fmla="*/ 8158476 w 12192000"/>
              <a:gd name="connsiteY40" fmla="*/ 4436904 h 5096785"/>
              <a:gd name="connsiteX41" fmla="*/ 7993707 w 12192000"/>
              <a:gd name="connsiteY41" fmla="*/ 4447962 h 5096785"/>
              <a:gd name="connsiteX42" fmla="*/ 7990346 w 12192000"/>
              <a:gd name="connsiteY42" fmla="*/ 4454853 h 5096785"/>
              <a:gd name="connsiteX43" fmla="*/ 7976786 w 12192000"/>
              <a:gd name="connsiteY43" fmla="*/ 4456820 h 5096785"/>
              <a:gd name="connsiteX44" fmla="*/ 7973491 w 12192000"/>
              <a:gd name="connsiteY44" fmla="*/ 4458577 h 5096785"/>
              <a:gd name="connsiteX45" fmla="*/ 7954281 w 12192000"/>
              <a:gd name="connsiteY45" fmla="*/ 4467421 h 5096785"/>
              <a:gd name="connsiteX46" fmla="*/ 7905540 w 12192000"/>
              <a:gd name="connsiteY46" fmla="*/ 4455628 h 5096785"/>
              <a:gd name="connsiteX47" fmla="*/ 7851932 w 12192000"/>
              <a:gd name="connsiteY47" fmla="*/ 4466353 h 5096785"/>
              <a:gd name="connsiteX48" fmla="*/ 7639078 w 12192000"/>
              <a:gd name="connsiteY48" fmla="*/ 4467635 h 5096785"/>
              <a:gd name="connsiteX49" fmla="*/ 7612359 w 12192000"/>
              <a:gd name="connsiteY49" fmla="*/ 4492789 h 5096785"/>
              <a:gd name="connsiteX50" fmla="*/ 7527328 w 12192000"/>
              <a:gd name="connsiteY50" fmla="*/ 4502199 h 5096785"/>
              <a:gd name="connsiteX51" fmla="*/ 7388717 w 12192000"/>
              <a:gd name="connsiteY51" fmla="*/ 4470799 h 5096785"/>
              <a:gd name="connsiteX52" fmla="*/ 7231898 w 12192000"/>
              <a:gd name="connsiteY52" fmla="*/ 4486028 h 5096785"/>
              <a:gd name="connsiteX53" fmla="*/ 7218425 w 12192000"/>
              <a:gd name="connsiteY53" fmla="*/ 4477288 h 5096785"/>
              <a:gd name="connsiteX54" fmla="*/ 7202795 w 12192000"/>
              <a:gd name="connsiteY54" fmla="*/ 4472972 h 5096785"/>
              <a:gd name="connsiteX55" fmla="*/ 7200744 w 12192000"/>
              <a:gd name="connsiteY55" fmla="*/ 4474099 h 5096785"/>
              <a:gd name="connsiteX56" fmla="*/ 7182163 w 12192000"/>
              <a:gd name="connsiteY56" fmla="*/ 4474005 h 5096785"/>
              <a:gd name="connsiteX57" fmla="*/ 7178368 w 12192000"/>
              <a:gd name="connsiteY57" fmla="*/ 4470673 h 5096785"/>
              <a:gd name="connsiteX58" fmla="*/ 7165705 w 12192000"/>
              <a:gd name="connsiteY58" fmla="*/ 4469569 h 5096785"/>
              <a:gd name="connsiteX59" fmla="*/ 7140991 w 12192000"/>
              <a:gd name="connsiteY59" fmla="*/ 4464599 h 5096785"/>
              <a:gd name="connsiteX60" fmla="*/ 7136152 w 12192000"/>
              <a:gd name="connsiteY60" fmla="*/ 4466292 h 5096785"/>
              <a:gd name="connsiteX61" fmla="*/ 7098544 w 12192000"/>
              <a:gd name="connsiteY61" fmla="*/ 4462879 h 5096785"/>
              <a:gd name="connsiteX62" fmla="*/ 7097922 w 12192000"/>
              <a:gd name="connsiteY62" fmla="*/ 4464077 h 5096785"/>
              <a:gd name="connsiteX63" fmla="*/ 7086877 w 12192000"/>
              <a:gd name="connsiteY63" fmla="*/ 4468554 h 5096785"/>
              <a:gd name="connsiteX64" fmla="*/ 7065999 w 12192000"/>
              <a:gd name="connsiteY64" fmla="*/ 4474270 h 5096785"/>
              <a:gd name="connsiteX65" fmla="*/ 7016598 w 12192000"/>
              <a:gd name="connsiteY65" fmla="*/ 4502855 h 5096785"/>
              <a:gd name="connsiteX66" fmla="*/ 6977375 w 12192000"/>
              <a:gd name="connsiteY66" fmla="*/ 4499434 h 5096785"/>
              <a:gd name="connsiteX67" fmla="*/ 6969409 w 12192000"/>
              <a:gd name="connsiteY67" fmla="*/ 4499424 h 5096785"/>
              <a:gd name="connsiteX68" fmla="*/ 6969218 w 12192000"/>
              <a:gd name="connsiteY68" fmla="*/ 4499704 h 5096785"/>
              <a:gd name="connsiteX69" fmla="*/ 6960755 w 12192000"/>
              <a:gd name="connsiteY69" fmla="*/ 4500249 h 5096785"/>
              <a:gd name="connsiteX70" fmla="*/ 6954882 w 12192000"/>
              <a:gd name="connsiteY70" fmla="*/ 4499405 h 5096785"/>
              <a:gd name="connsiteX71" fmla="*/ 6939428 w 12192000"/>
              <a:gd name="connsiteY71" fmla="*/ 4499385 h 5096785"/>
              <a:gd name="connsiteX72" fmla="*/ 6933902 w 12192000"/>
              <a:gd name="connsiteY72" fmla="*/ 4501239 h 5096785"/>
              <a:gd name="connsiteX73" fmla="*/ 6891244 w 12192000"/>
              <a:gd name="connsiteY73" fmla="*/ 4536371 h 5096785"/>
              <a:gd name="connsiteX74" fmla="*/ 6794496 w 12192000"/>
              <a:gd name="connsiteY74" fmla="*/ 4567924 h 5096785"/>
              <a:gd name="connsiteX75" fmla="*/ 6697102 w 12192000"/>
              <a:gd name="connsiteY75" fmla="*/ 4595916 h 5096785"/>
              <a:gd name="connsiteX76" fmla="*/ 6661063 w 12192000"/>
              <a:gd name="connsiteY76" fmla="*/ 4604476 h 5096785"/>
              <a:gd name="connsiteX77" fmla="*/ 6600252 w 12192000"/>
              <a:gd name="connsiteY77" fmla="*/ 4626681 h 5096785"/>
              <a:gd name="connsiteX78" fmla="*/ 6574528 w 12192000"/>
              <a:gd name="connsiteY78" fmla="*/ 4641155 h 5096785"/>
              <a:gd name="connsiteX79" fmla="*/ 6573036 w 12192000"/>
              <a:gd name="connsiteY79" fmla="*/ 4641049 h 5096785"/>
              <a:gd name="connsiteX80" fmla="*/ 6571920 w 12192000"/>
              <a:gd name="connsiteY80" fmla="*/ 4644739 h 5096785"/>
              <a:gd name="connsiteX81" fmla="*/ 6567212 w 12192000"/>
              <a:gd name="connsiteY81" fmla="*/ 4647518 h 5096785"/>
              <a:gd name="connsiteX82" fmla="*/ 6552021 w 12192000"/>
              <a:gd name="connsiteY82" fmla="*/ 4650379 h 5096785"/>
              <a:gd name="connsiteX83" fmla="*/ 6545925 w 12192000"/>
              <a:gd name="connsiteY83" fmla="*/ 4650675 h 5096785"/>
              <a:gd name="connsiteX84" fmla="*/ 6537822 w 12192000"/>
              <a:gd name="connsiteY84" fmla="*/ 4652769 h 5096785"/>
              <a:gd name="connsiteX85" fmla="*/ 6537743 w 12192000"/>
              <a:gd name="connsiteY85" fmla="*/ 4653068 h 5096785"/>
              <a:gd name="connsiteX86" fmla="*/ 6529914 w 12192000"/>
              <a:gd name="connsiteY86" fmla="*/ 4654543 h 5096785"/>
              <a:gd name="connsiteX87" fmla="*/ 6490057 w 12192000"/>
              <a:gd name="connsiteY87" fmla="*/ 4658624 h 5096785"/>
              <a:gd name="connsiteX88" fmla="*/ 6452621 w 12192000"/>
              <a:gd name="connsiteY88" fmla="*/ 4694822 h 5096785"/>
              <a:gd name="connsiteX89" fmla="*/ 6434329 w 12192000"/>
              <a:gd name="connsiteY89" fmla="*/ 4704111 h 5096785"/>
              <a:gd name="connsiteX90" fmla="*/ 6425215 w 12192000"/>
              <a:gd name="connsiteY90" fmla="*/ 4710396 h 5096785"/>
              <a:gd name="connsiteX91" fmla="*/ 6425070 w 12192000"/>
              <a:gd name="connsiteY91" fmla="*/ 4711644 h 5096785"/>
              <a:gd name="connsiteX92" fmla="*/ 6386800 w 12192000"/>
              <a:gd name="connsiteY92" fmla="*/ 4715431 h 5096785"/>
              <a:gd name="connsiteX93" fmla="*/ 6382703 w 12192000"/>
              <a:gd name="connsiteY93" fmla="*/ 4717930 h 5096785"/>
              <a:gd name="connsiteX94" fmla="*/ 6356495 w 12192000"/>
              <a:gd name="connsiteY94" fmla="*/ 4717843 h 5096785"/>
              <a:gd name="connsiteX95" fmla="*/ 6343628 w 12192000"/>
              <a:gd name="connsiteY95" fmla="*/ 4719161 h 5096785"/>
              <a:gd name="connsiteX96" fmla="*/ 6338605 w 12192000"/>
              <a:gd name="connsiteY96" fmla="*/ 4716723 h 5096785"/>
              <a:gd name="connsiteX97" fmla="*/ 6320318 w 12192000"/>
              <a:gd name="connsiteY97" fmla="*/ 4720095 h 5096785"/>
              <a:gd name="connsiteX98" fmla="*/ 6318742 w 12192000"/>
              <a:gd name="connsiteY98" fmla="*/ 4721541 h 5096785"/>
              <a:gd name="connsiteX99" fmla="*/ 6301708 w 12192000"/>
              <a:gd name="connsiteY99" fmla="*/ 4720380 h 5096785"/>
              <a:gd name="connsiteX100" fmla="*/ 6285082 w 12192000"/>
              <a:gd name="connsiteY100" fmla="*/ 4714639 h 5096785"/>
              <a:gd name="connsiteX101" fmla="*/ 6136936 w 12192000"/>
              <a:gd name="connsiteY101" fmla="*/ 4758246 h 5096785"/>
              <a:gd name="connsiteX102" fmla="*/ 5988578 w 12192000"/>
              <a:gd name="connsiteY102" fmla="*/ 4754427 h 5096785"/>
              <a:gd name="connsiteX103" fmla="*/ 5908701 w 12192000"/>
              <a:gd name="connsiteY103" fmla="*/ 4779160 h 5096785"/>
              <a:gd name="connsiteX104" fmla="*/ 5892219 w 12192000"/>
              <a:gd name="connsiteY104" fmla="*/ 4807892 h 5096785"/>
              <a:gd name="connsiteX105" fmla="*/ 5683612 w 12192000"/>
              <a:gd name="connsiteY105" fmla="*/ 4848770 h 5096785"/>
              <a:gd name="connsiteX106" fmla="*/ 5635111 w 12192000"/>
              <a:gd name="connsiteY106" fmla="*/ 4868888 h 5096785"/>
              <a:gd name="connsiteX107" fmla="*/ 5582652 w 12192000"/>
              <a:gd name="connsiteY107" fmla="*/ 4866836 h 5096785"/>
              <a:gd name="connsiteX108" fmla="*/ 5567213 w 12192000"/>
              <a:gd name="connsiteY108" fmla="*/ 4878769 h 5096785"/>
              <a:gd name="connsiteX109" fmla="*/ 5564659 w 12192000"/>
              <a:gd name="connsiteY109" fmla="*/ 4881042 h 5096785"/>
              <a:gd name="connsiteX110" fmla="*/ 5552102 w 12192000"/>
              <a:gd name="connsiteY110" fmla="*/ 4885426 h 5096785"/>
              <a:gd name="connsiteX111" fmla="*/ 5551475 w 12192000"/>
              <a:gd name="connsiteY111" fmla="*/ 4892560 h 5096785"/>
              <a:gd name="connsiteX112" fmla="*/ 5534664 w 12192000"/>
              <a:gd name="connsiteY112" fmla="*/ 4903385 h 5096785"/>
              <a:gd name="connsiteX113" fmla="*/ 5510737 w 12192000"/>
              <a:gd name="connsiteY113" fmla="*/ 4909807 h 5096785"/>
              <a:gd name="connsiteX114" fmla="*/ 5393901 w 12192000"/>
              <a:gd name="connsiteY114" fmla="*/ 4933709 h 5096785"/>
              <a:gd name="connsiteX115" fmla="*/ 5325782 w 12192000"/>
              <a:gd name="connsiteY115" fmla="*/ 4951789 h 5096785"/>
              <a:gd name="connsiteX116" fmla="*/ 5302703 w 12192000"/>
              <a:gd name="connsiteY116" fmla="*/ 4964590 h 5096785"/>
              <a:gd name="connsiteX117" fmla="*/ 5268591 w 12192000"/>
              <a:gd name="connsiteY117" fmla="*/ 4978479 h 5096785"/>
              <a:gd name="connsiteX118" fmla="*/ 5210559 w 12192000"/>
              <a:gd name="connsiteY118" fmla="*/ 5007585 h 5096785"/>
              <a:gd name="connsiteX119" fmla="*/ 5177597 w 12192000"/>
              <a:gd name="connsiteY119" fmla="*/ 5015926 h 5096785"/>
              <a:gd name="connsiteX120" fmla="*/ 5160569 w 12192000"/>
              <a:gd name="connsiteY120" fmla="*/ 5025681 h 5096785"/>
              <a:gd name="connsiteX121" fmla="*/ 5152748 w 12192000"/>
              <a:gd name="connsiteY121" fmla="*/ 5026569 h 5096785"/>
              <a:gd name="connsiteX122" fmla="*/ 5127678 w 12192000"/>
              <a:gd name="connsiteY122" fmla="*/ 5032947 h 5096785"/>
              <a:gd name="connsiteX123" fmla="*/ 5113147 w 12192000"/>
              <a:gd name="connsiteY123" fmla="*/ 5035818 h 5096785"/>
              <a:gd name="connsiteX124" fmla="*/ 5107301 w 12192000"/>
              <a:gd name="connsiteY124" fmla="*/ 5036672 h 5096785"/>
              <a:gd name="connsiteX125" fmla="*/ 5093215 w 12192000"/>
              <a:gd name="connsiteY125" fmla="*/ 5032880 h 5096785"/>
              <a:gd name="connsiteX126" fmla="*/ 5077058 w 12192000"/>
              <a:gd name="connsiteY126" fmla="*/ 5038681 h 5096785"/>
              <a:gd name="connsiteX127" fmla="*/ 5057349 w 12192000"/>
              <a:gd name="connsiteY127" fmla="*/ 5036015 h 5096785"/>
              <a:gd name="connsiteX128" fmla="*/ 5053945 w 12192000"/>
              <a:gd name="connsiteY128" fmla="*/ 5041952 h 5096785"/>
              <a:gd name="connsiteX129" fmla="*/ 5040021 w 12192000"/>
              <a:gd name="connsiteY129" fmla="*/ 5050052 h 5096785"/>
              <a:gd name="connsiteX130" fmla="*/ 5025913 w 12192000"/>
              <a:gd name="connsiteY130" fmla="*/ 5046535 h 5096785"/>
              <a:gd name="connsiteX131" fmla="*/ 4998218 w 12192000"/>
              <a:gd name="connsiteY131" fmla="*/ 5048065 h 5096785"/>
              <a:gd name="connsiteX132" fmla="*/ 4991008 w 12192000"/>
              <a:gd name="connsiteY132" fmla="*/ 5050439 h 5096785"/>
              <a:gd name="connsiteX133" fmla="*/ 4963503 w 12192000"/>
              <a:gd name="connsiteY133" fmla="*/ 5047575 h 5096785"/>
              <a:gd name="connsiteX134" fmla="*/ 4921053 w 12192000"/>
              <a:gd name="connsiteY134" fmla="*/ 5048925 h 5096785"/>
              <a:gd name="connsiteX135" fmla="*/ 4873420 w 12192000"/>
              <a:gd name="connsiteY135" fmla="*/ 5054929 h 5096785"/>
              <a:gd name="connsiteX136" fmla="*/ 4858825 w 12192000"/>
              <a:gd name="connsiteY136" fmla="*/ 5051329 h 5096785"/>
              <a:gd name="connsiteX137" fmla="*/ 4769340 w 12192000"/>
              <a:gd name="connsiteY137" fmla="*/ 5053090 h 5096785"/>
              <a:gd name="connsiteX138" fmla="*/ 4744152 w 12192000"/>
              <a:gd name="connsiteY138" fmla="*/ 5053391 h 5096785"/>
              <a:gd name="connsiteX139" fmla="*/ 4723556 w 12192000"/>
              <a:gd name="connsiteY139" fmla="*/ 5059633 h 5096785"/>
              <a:gd name="connsiteX140" fmla="*/ 4719699 w 12192000"/>
              <a:gd name="connsiteY140" fmla="*/ 5066298 h 5096785"/>
              <a:gd name="connsiteX141" fmla="*/ 4706016 w 12192000"/>
              <a:gd name="connsiteY141" fmla="*/ 5067422 h 5096785"/>
              <a:gd name="connsiteX142" fmla="*/ 4702593 w 12192000"/>
              <a:gd name="connsiteY142" fmla="*/ 5068973 h 5096785"/>
              <a:gd name="connsiteX143" fmla="*/ 4682766 w 12192000"/>
              <a:gd name="connsiteY143" fmla="*/ 5076609 h 5096785"/>
              <a:gd name="connsiteX144" fmla="*/ 4634960 w 12192000"/>
              <a:gd name="connsiteY144" fmla="*/ 5061852 h 5096785"/>
              <a:gd name="connsiteX145" fmla="*/ 4580645 w 12192000"/>
              <a:gd name="connsiteY145" fmla="*/ 5069246 h 5096785"/>
              <a:gd name="connsiteX146" fmla="*/ 4368005 w 12192000"/>
              <a:gd name="connsiteY146" fmla="*/ 5057426 h 5096785"/>
              <a:gd name="connsiteX147" fmla="*/ 4339489 w 12192000"/>
              <a:gd name="connsiteY147" fmla="*/ 5080858 h 5096785"/>
              <a:gd name="connsiteX148" fmla="*/ 4253895 w 12192000"/>
              <a:gd name="connsiteY148" fmla="*/ 5085008 h 5096785"/>
              <a:gd name="connsiteX149" fmla="*/ 4117780 w 12192000"/>
              <a:gd name="connsiteY149" fmla="*/ 5045175 h 5096785"/>
              <a:gd name="connsiteX150" fmla="*/ 3960074 w 12192000"/>
              <a:gd name="connsiteY150" fmla="*/ 5050708 h 5096785"/>
              <a:gd name="connsiteX151" fmla="*/ 3947260 w 12192000"/>
              <a:gd name="connsiteY151" fmla="*/ 5041167 h 5096785"/>
              <a:gd name="connsiteX152" fmla="*/ 3931969 w 12192000"/>
              <a:gd name="connsiteY152" fmla="*/ 5035902 h 5096785"/>
              <a:gd name="connsiteX153" fmla="*/ 3929836 w 12192000"/>
              <a:gd name="connsiteY153" fmla="*/ 5036901 h 5096785"/>
              <a:gd name="connsiteX154" fmla="*/ 3911296 w 12192000"/>
              <a:gd name="connsiteY154" fmla="*/ 5035663 h 5096785"/>
              <a:gd name="connsiteX155" fmla="*/ 3907746 w 12192000"/>
              <a:gd name="connsiteY155" fmla="*/ 5032107 h 5096785"/>
              <a:gd name="connsiteX156" fmla="*/ 3895182 w 12192000"/>
              <a:gd name="connsiteY156" fmla="*/ 5030229 h 5096785"/>
              <a:gd name="connsiteX157" fmla="*/ 3870866 w 12192000"/>
              <a:gd name="connsiteY157" fmla="*/ 5023753 h 5096785"/>
              <a:gd name="connsiteX158" fmla="*/ 3865913 w 12192000"/>
              <a:gd name="connsiteY158" fmla="*/ 5025143 h 5096785"/>
              <a:gd name="connsiteX159" fmla="*/ 3828606 w 12192000"/>
              <a:gd name="connsiteY159" fmla="*/ 5019426 h 5096785"/>
              <a:gd name="connsiteX160" fmla="*/ 3827901 w 12192000"/>
              <a:gd name="connsiteY160" fmla="*/ 5020583 h 5096785"/>
              <a:gd name="connsiteX161" fmla="*/ 3816543 w 12192000"/>
              <a:gd name="connsiteY161" fmla="*/ 5024366 h 5096785"/>
              <a:gd name="connsiteX162" fmla="*/ 3795278 w 12192000"/>
              <a:gd name="connsiteY162" fmla="*/ 5028779 h 5096785"/>
              <a:gd name="connsiteX163" fmla="*/ 3743858 w 12192000"/>
              <a:gd name="connsiteY163" fmla="*/ 5054237 h 5096785"/>
              <a:gd name="connsiteX164" fmla="*/ 3704945 w 12192000"/>
              <a:gd name="connsiteY164" fmla="*/ 5048413 h 5096785"/>
              <a:gd name="connsiteX165" fmla="*/ 3696992 w 12192000"/>
              <a:gd name="connsiteY165" fmla="*/ 5047914 h 5096785"/>
              <a:gd name="connsiteX166" fmla="*/ 3696780 w 12192000"/>
              <a:gd name="connsiteY166" fmla="*/ 5048181 h 5096785"/>
              <a:gd name="connsiteX167" fmla="*/ 3688290 w 12192000"/>
              <a:gd name="connsiteY167" fmla="*/ 5048204 h 5096785"/>
              <a:gd name="connsiteX168" fmla="*/ 3682486 w 12192000"/>
              <a:gd name="connsiteY168" fmla="*/ 5047000 h 5096785"/>
              <a:gd name="connsiteX169" fmla="*/ 3667056 w 12192000"/>
              <a:gd name="connsiteY169" fmla="*/ 5046030 h 5096785"/>
              <a:gd name="connsiteX170" fmla="*/ 3661403 w 12192000"/>
              <a:gd name="connsiteY170" fmla="*/ 5047537 h 5096785"/>
              <a:gd name="connsiteX171" fmla="*/ 3658673 w 12192000"/>
              <a:gd name="connsiteY171" fmla="*/ 5050790 h 5096785"/>
              <a:gd name="connsiteX172" fmla="*/ 3657333 w 12192000"/>
              <a:gd name="connsiteY172" fmla="*/ 5050325 h 5096785"/>
              <a:gd name="connsiteX173" fmla="*/ 3626778 w 12192000"/>
              <a:gd name="connsiteY173" fmla="*/ 5057882 h 5096785"/>
              <a:gd name="connsiteX174" fmla="*/ 3560067 w 12192000"/>
              <a:gd name="connsiteY174" fmla="*/ 5064266 h 5096785"/>
              <a:gd name="connsiteX175" fmla="*/ 3522641 w 12192000"/>
              <a:gd name="connsiteY175" fmla="*/ 5063654 h 5096785"/>
              <a:gd name="connsiteX176" fmla="*/ 3419275 w 12192000"/>
              <a:gd name="connsiteY176" fmla="*/ 5066646 h 5096785"/>
              <a:gd name="connsiteX177" fmla="*/ 3314869 w 12192000"/>
              <a:gd name="connsiteY177" fmla="*/ 5073197 h 5096785"/>
              <a:gd name="connsiteX178" fmla="*/ 3259088 w 12192000"/>
              <a:gd name="connsiteY178" fmla="*/ 5096363 h 5096785"/>
              <a:gd name="connsiteX179" fmla="*/ 3253104 w 12192000"/>
              <a:gd name="connsiteY179" fmla="*/ 5096785 h 5096785"/>
              <a:gd name="connsiteX180" fmla="*/ 3238751 w 12192000"/>
              <a:gd name="connsiteY180" fmla="*/ 5092996 h 5096785"/>
              <a:gd name="connsiteX181" fmla="*/ 3233681 w 12192000"/>
              <a:gd name="connsiteY181" fmla="*/ 5090758 h 5096785"/>
              <a:gd name="connsiteX182" fmla="*/ 3225562 w 12192000"/>
              <a:gd name="connsiteY182" fmla="*/ 5089215 h 5096785"/>
              <a:gd name="connsiteX183" fmla="*/ 3225260 w 12192000"/>
              <a:gd name="connsiteY183" fmla="*/ 5089437 h 5096785"/>
              <a:gd name="connsiteX184" fmla="*/ 3217859 w 12192000"/>
              <a:gd name="connsiteY184" fmla="*/ 5087484 h 5096785"/>
              <a:gd name="connsiteX185" fmla="*/ 3182980 w 12192000"/>
              <a:gd name="connsiteY185" fmla="*/ 5074650 h 5096785"/>
              <a:gd name="connsiteX186" fmla="*/ 3123938 w 12192000"/>
              <a:gd name="connsiteY186" fmla="*/ 5089912 h 5096785"/>
              <a:gd name="connsiteX187" fmla="*/ 3101912 w 12192000"/>
              <a:gd name="connsiteY187" fmla="*/ 5090281 h 5096785"/>
              <a:gd name="connsiteX188" fmla="*/ 3089591 w 12192000"/>
              <a:gd name="connsiteY188" fmla="*/ 5091865 h 5096785"/>
              <a:gd name="connsiteX189" fmla="*/ 3088465 w 12192000"/>
              <a:gd name="connsiteY189" fmla="*/ 5092858 h 5096785"/>
              <a:gd name="connsiteX190" fmla="*/ 3055081 w 12192000"/>
              <a:gd name="connsiteY190" fmla="*/ 5080424 h 5096785"/>
              <a:gd name="connsiteX191" fmla="*/ 3049807 w 12192000"/>
              <a:gd name="connsiteY191" fmla="*/ 5080860 h 5096785"/>
              <a:gd name="connsiteX192" fmla="*/ 3029122 w 12192000"/>
              <a:gd name="connsiteY192" fmla="*/ 5070085 h 5096785"/>
              <a:gd name="connsiteX193" fmla="*/ 3017862 w 12192000"/>
              <a:gd name="connsiteY193" fmla="*/ 5065942 h 5096785"/>
              <a:gd name="connsiteX194" fmla="*/ 3015868 w 12192000"/>
              <a:gd name="connsiteY194" fmla="*/ 5061832 h 5096785"/>
              <a:gd name="connsiteX195" fmla="*/ 2998644 w 12192000"/>
              <a:gd name="connsiteY195" fmla="*/ 5057210 h 5096785"/>
              <a:gd name="connsiteX196" fmla="*/ 2996219 w 12192000"/>
              <a:gd name="connsiteY196" fmla="*/ 5057788 h 5096785"/>
              <a:gd name="connsiteX197" fmla="*/ 2983676 w 12192000"/>
              <a:gd name="connsiteY197" fmla="*/ 5049852 h 5096785"/>
              <a:gd name="connsiteX198" fmla="*/ 2975170 w 12192000"/>
              <a:gd name="connsiteY198" fmla="*/ 5038214 h 5096785"/>
              <a:gd name="connsiteX199" fmla="*/ 2822441 w 12192000"/>
              <a:gd name="connsiteY199" fmla="*/ 5014517 h 5096785"/>
              <a:gd name="connsiteX200" fmla="*/ 2708054 w 12192000"/>
              <a:gd name="connsiteY200" fmla="*/ 4950706 h 5096785"/>
              <a:gd name="connsiteX201" fmla="*/ 2624713 w 12192000"/>
              <a:gd name="connsiteY201" fmla="*/ 4938959 h 5096785"/>
              <a:gd name="connsiteX202" fmla="*/ 2588328 w 12192000"/>
              <a:gd name="connsiteY202" fmla="*/ 4956476 h 5096785"/>
              <a:gd name="connsiteX203" fmla="*/ 2389931 w 12192000"/>
              <a:gd name="connsiteY203" fmla="*/ 4905785 h 5096785"/>
              <a:gd name="connsiteX204" fmla="*/ 2335186 w 12192000"/>
              <a:gd name="connsiteY204" fmla="*/ 4902957 h 5096785"/>
              <a:gd name="connsiteX205" fmla="*/ 2295307 w 12192000"/>
              <a:gd name="connsiteY205" fmla="*/ 4879800 h 5096785"/>
              <a:gd name="connsiteX206" fmla="*/ 2273393 w 12192000"/>
              <a:gd name="connsiteY206" fmla="*/ 4883565 h 5096785"/>
              <a:gd name="connsiteX207" fmla="*/ 2269523 w 12192000"/>
              <a:gd name="connsiteY207" fmla="*/ 4884442 h 5096785"/>
              <a:gd name="connsiteX208" fmla="*/ 2256015 w 12192000"/>
              <a:gd name="connsiteY208" fmla="*/ 4883014 h 5096785"/>
              <a:gd name="connsiteX209" fmla="*/ 2249731 w 12192000"/>
              <a:gd name="connsiteY209" fmla="*/ 4888778 h 5096785"/>
              <a:gd name="connsiteX210" fmla="*/ 2227629 w 12192000"/>
              <a:gd name="connsiteY210" fmla="*/ 4891047 h 5096785"/>
              <a:gd name="connsiteX211" fmla="*/ 2203460 w 12192000"/>
              <a:gd name="connsiteY211" fmla="*/ 4886696 h 5096785"/>
              <a:gd name="connsiteX212" fmla="*/ 2091528 w 12192000"/>
              <a:gd name="connsiteY212" fmla="*/ 4859155 h 5096785"/>
              <a:gd name="connsiteX213" fmla="*/ 2022901 w 12192000"/>
              <a:gd name="connsiteY213" fmla="*/ 4846594 h 5096785"/>
              <a:gd name="connsiteX214" fmla="*/ 1994227 w 12192000"/>
              <a:gd name="connsiteY214" fmla="*/ 4847973 h 5096785"/>
              <a:gd name="connsiteX215" fmla="*/ 1955936 w 12192000"/>
              <a:gd name="connsiteY215" fmla="*/ 4845765 h 5096785"/>
              <a:gd name="connsiteX216" fmla="*/ 1741924 w 12192000"/>
              <a:gd name="connsiteY216" fmla="*/ 4808054 h 5096785"/>
              <a:gd name="connsiteX217" fmla="*/ 1734410 w 12192000"/>
              <a:gd name="connsiteY217" fmla="*/ 4811675 h 5096785"/>
              <a:gd name="connsiteX218" fmla="*/ 1691423 w 12192000"/>
              <a:gd name="connsiteY218" fmla="*/ 4802777 h 5096785"/>
              <a:gd name="connsiteX219" fmla="*/ 1554504 w 12192000"/>
              <a:gd name="connsiteY219" fmla="*/ 4739985 h 5096785"/>
              <a:gd name="connsiteX220" fmla="*/ 1470119 w 12192000"/>
              <a:gd name="connsiteY220" fmla="*/ 4723470 h 5096785"/>
              <a:gd name="connsiteX221" fmla="*/ 1437967 w 12192000"/>
              <a:gd name="connsiteY221" fmla="*/ 4722710 h 5096785"/>
              <a:gd name="connsiteX222" fmla="*/ 1384234 w 12192000"/>
              <a:gd name="connsiteY222" fmla="*/ 4721117 h 5096785"/>
              <a:gd name="connsiteX223" fmla="*/ 1338647 w 12192000"/>
              <a:gd name="connsiteY223" fmla="*/ 4732483 h 5096785"/>
              <a:gd name="connsiteX224" fmla="*/ 1295869 w 12192000"/>
              <a:gd name="connsiteY224" fmla="*/ 4726175 h 5096785"/>
              <a:gd name="connsiteX225" fmla="*/ 1292949 w 12192000"/>
              <a:gd name="connsiteY225" fmla="*/ 4708469 h 5096785"/>
              <a:gd name="connsiteX226" fmla="*/ 1244908 w 12192000"/>
              <a:gd name="connsiteY226" fmla="*/ 4706993 h 5096785"/>
              <a:gd name="connsiteX227" fmla="*/ 1171266 w 12192000"/>
              <a:gd name="connsiteY227" fmla="*/ 4706535 h 5096785"/>
              <a:gd name="connsiteX228" fmla="*/ 1160868 w 12192000"/>
              <a:gd name="connsiteY228" fmla="*/ 4701936 h 5096785"/>
              <a:gd name="connsiteX229" fmla="*/ 1147599 w 12192000"/>
              <a:gd name="connsiteY229" fmla="*/ 4714833 h 5096785"/>
              <a:gd name="connsiteX230" fmla="*/ 1119603 w 12192000"/>
              <a:gd name="connsiteY230" fmla="*/ 4721303 h 5096785"/>
              <a:gd name="connsiteX231" fmla="*/ 997851 w 12192000"/>
              <a:gd name="connsiteY231" fmla="*/ 4722336 h 5096785"/>
              <a:gd name="connsiteX232" fmla="*/ 976455 w 12192000"/>
              <a:gd name="connsiteY232" fmla="*/ 4726407 h 5096785"/>
              <a:gd name="connsiteX233" fmla="*/ 949939 w 12192000"/>
              <a:gd name="connsiteY233" fmla="*/ 4719699 h 5096785"/>
              <a:gd name="connsiteX234" fmla="*/ 894148 w 12192000"/>
              <a:gd name="connsiteY234" fmla="*/ 4710406 h 5096785"/>
              <a:gd name="connsiteX235" fmla="*/ 857990 w 12192000"/>
              <a:gd name="connsiteY235" fmla="*/ 4696844 h 5096785"/>
              <a:gd name="connsiteX236" fmla="*/ 848649 w 12192000"/>
              <a:gd name="connsiteY236" fmla="*/ 4704021 h 5096785"/>
              <a:gd name="connsiteX237" fmla="*/ 826436 w 12192000"/>
              <a:gd name="connsiteY237" fmla="*/ 4707421 h 5096785"/>
              <a:gd name="connsiteX238" fmla="*/ 733052 w 12192000"/>
              <a:gd name="connsiteY238" fmla="*/ 4701884 h 5096785"/>
              <a:gd name="connsiteX239" fmla="*/ 716185 w 12192000"/>
              <a:gd name="connsiteY239" fmla="*/ 4703827 h 5096785"/>
              <a:gd name="connsiteX240" fmla="*/ 696663 w 12192000"/>
              <a:gd name="connsiteY240" fmla="*/ 4697420 h 5096785"/>
              <a:gd name="connsiteX241" fmla="*/ 582722 w 12192000"/>
              <a:gd name="connsiteY241" fmla="*/ 4658637 h 5096785"/>
              <a:gd name="connsiteX242" fmla="*/ 581118 w 12192000"/>
              <a:gd name="connsiteY242" fmla="*/ 4654120 h 5096785"/>
              <a:gd name="connsiteX243" fmla="*/ 546453 w 12192000"/>
              <a:gd name="connsiteY243" fmla="*/ 4652542 h 5096785"/>
              <a:gd name="connsiteX244" fmla="*/ 536773 w 12192000"/>
              <a:gd name="connsiteY244" fmla="*/ 4644609 h 5096785"/>
              <a:gd name="connsiteX245" fmla="*/ 518899 w 12192000"/>
              <a:gd name="connsiteY245" fmla="*/ 4642839 h 5096785"/>
              <a:gd name="connsiteX246" fmla="*/ 388896 w 12192000"/>
              <a:gd name="connsiteY246" fmla="*/ 4619173 h 5096785"/>
              <a:gd name="connsiteX247" fmla="*/ 366479 w 12192000"/>
              <a:gd name="connsiteY247" fmla="*/ 4618896 h 5096785"/>
              <a:gd name="connsiteX248" fmla="*/ 342781 w 12192000"/>
              <a:gd name="connsiteY248" fmla="*/ 4601239 h 5096785"/>
              <a:gd name="connsiteX249" fmla="*/ 255925 w 12192000"/>
              <a:gd name="connsiteY249" fmla="*/ 4598685 h 5096785"/>
              <a:gd name="connsiteX250" fmla="*/ 226919 w 12192000"/>
              <a:gd name="connsiteY250" fmla="*/ 4598460 h 5096785"/>
              <a:gd name="connsiteX251" fmla="*/ 213925 w 12192000"/>
              <a:gd name="connsiteY251" fmla="*/ 4597783 h 5096785"/>
              <a:gd name="connsiteX252" fmla="*/ 215196 w 12192000"/>
              <a:gd name="connsiteY252" fmla="*/ 4588576 h 5096785"/>
              <a:gd name="connsiteX253" fmla="*/ 180214 w 12192000"/>
              <a:gd name="connsiteY253" fmla="*/ 4583701 h 5096785"/>
              <a:gd name="connsiteX254" fmla="*/ 83203 w 12192000"/>
              <a:gd name="connsiteY254" fmla="*/ 4531664 h 5096785"/>
              <a:gd name="connsiteX255" fmla="*/ 4106 w 12192000"/>
              <a:gd name="connsiteY255" fmla="*/ 4517202 h 5096785"/>
              <a:gd name="connsiteX256" fmla="*/ 0 w 12192000"/>
              <a:gd name="connsiteY256" fmla="*/ 4516084 h 5096785"/>
              <a:gd name="connsiteX0" fmla="*/ 0 w 12192000"/>
              <a:gd name="connsiteY0" fmla="*/ 0 h 5096785"/>
              <a:gd name="connsiteX1" fmla="*/ 12192000 w 12192000"/>
              <a:gd name="connsiteY1" fmla="*/ 0 h 5096785"/>
              <a:gd name="connsiteX2" fmla="*/ 12192000 w 12192000"/>
              <a:gd name="connsiteY2" fmla="*/ 3809005 h 5096785"/>
              <a:gd name="connsiteX3" fmla="*/ 12142543 w 12192000"/>
              <a:gd name="connsiteY3" fmla="*/ 3817043 h 5096785"/>
              <a:gd name="connsiteX4" fmla="*/ 12109241 w 12192000"/>
              <a:gd name="connsiteY4" fmla="*/ 3824228 h 5096785"/>
              <a:gd name="connsiteX5" fmla="*/ 11668991 w 12192000"/>
              <a:gd name="connsiteY5" fmla="*/ 3788038 h 5096785"/>
              <a:gd name="connsiteX6" fmla="*/ 11476952 w 12192000"/>
              <a:gd name="connsiteY6" fmla="*/ 3866786 h 5096785"/>
              <a:gd name="connsiteX7" fmla="*/ 11336487 w 12192000"/>
              <a:gd name="connsiteY7" fmla="*/ 3971513 h 5096785"/>
              <a:gd name="connsiteX8" fmla="*/ 11214181 w 12192000"/>
              <a:gd name="connsiteY8" fmla="*/ 4004215 h 5096785"/>
              <a:gd name="connsiteX9" fmla="*/ 11042540 w 12192000"/>
              <a:gd name="connsiteY9" fmla="*/ 4002613 h 5096785"/>
              <a:gd name="connsiteX10" fmla="*/ 10833086 w 12192000"/>
              <a:gd name="connsiteY10" fmla="*/ 3997707 h 5096785"/>
              <a:gd name="connsiteX11" fmla="*/ 10599680 w 12192000"/>
              <a:gd name="connsiteY11" fmla="*/ 3982661 h 5096785"/>
              <a:gd name="connsiteX12" fmla="*/ 10519971 w 12192000"/>
              <a:gd name="connsiteY12" fmla="*/ 3975018 h 5096785"/>
              <a:gd name="connsiteX13" fmla="*/ 10217282 w 12192000"/>
              <a:gd name="connsiteY13" fmla="*/ 4020809 h 5096785"/>
              <a:gd name="connsiteX14" fmla="*/ 9936427 w 12192000"/>
              <a:gd name="connsiteY14" fmla="*/ 4137843 h 5096785"/>
              <a:gd name="connsiteX15" fmla="*/ 9804285 w 12192000"/>
              <a:gd name="connsiteY15" fmla="*/ 4246460 h 5096785"/>
              <a:gd name="connsiteX16" fmla="*/ 9720786 w 12192000"/>
              <a:gd name="connsiteY16" fmla="*/ 4265611 h 5096785"/>
              <a:gd name="connsiteX17" fmla="*/ 9652162 w 12192000"/>
              <a:gd name="connsiteY17" fmla="*/ 4252712 h 5096785"/>
              <a:gd name="connsiteX18" fmla="*/ 9543973 w 12192000"/>
              <a:gd name="connsiteY18" fmla="*/ 4245802 h 5096785"/>
              <a:gd name="connsiteX19" fmla="*/ 9528747 w 12192000"/>
              <a:gd name="connsiteY19" fmla="*/ 4251724 h 5096785"/>
              <a:gd name="connsiteX20" fmla="*/ 9436976 w 12192000"/>
              <a:gd name="connsiteY20" fmla="*/ 4269351 h 5096785"/>
              <a:gd name="connsiteX21" fmla="*/ 9371827 w 12192000"/>
              <a:gd name="connsiteY21" fmla="*/ 4303912 h 5096785"/>
              <a:gd name="connsiteX22" fmla="*/ 9260304 w 12192000"/>
              <a:gd name="connsiteY22" fmla="*/ 4328021 h 5096785"/>
              <a:gd name="connsiteX23" fmla="*/ 9148799 w 12192000"/>
              <a:gd name="connsiteY23" fmla="*/ 4348506 h 5096785"/>
              <a:gd name="connsiteX24" fmla="*/ 9107898 w 12192000"/>
              <a:gd name="connsiteY24" fmla="*/ 4354282 h 5096785"/>
              <a:gd name="connsiteX25" fmla="*/ 9037321 w 12192000"/>
              <a:gd name="connsiteY25" fmla="*/ 4371817 h 5096785"/>
              <a:gd name="connsiteX26" fmla="*/ 8990743 w 12192000"/>
              <a:gd name="connsiteY26" fmla="*/ 4382161 h 5096785"/>
              <a:gd name="connsiteX27" fmla="*/ 8979819 w 12192000"/>
              <a:gd name="connsiteY27" fmla="*/ 4366419 h 5096785"/>
              <a:gd name="connsiteX28" fmla="*/ 8936044 w 12192000"/>
              <a:gd name="connsiteY28" fmla="*/ 4370992 h 5096785"/>
              <a:gd name="connsiteX29" fmla="*/ 8897707 w 12192000"/>
              <a:gd name="connsiteY29" fmla="*/ 4392673 h 5096785"/>
              <a:gd name="connsiteX30" fmla="*/ 8845635 w 12192000"/>
              <a:gd name="connsiteY30" fmla="*/ 4404300 h 5096785"/>
              <a:gd name="connsiteX31" fmla="*/ 8814562 w 12192000"/>
              <a:gd name="connsiteY31" fmla="*/ 4411434 h 5096785"/>
              <a:gd name="connsiteX32" fmla="*/ 8726349 w 12192000"/>
              <a:gd name="connsiteY32" fmla="*/ 4416668 h 5096785"/>
              <a:gd name="connsiteX33" fmla="*/ 8566678 w 12192000"/>
              <a:gd name="connsiteY33" fmla="*/ 4391711 h 5096785"/>
              <a:gd name="connsiteX34" fmla="*/ 8521516 w 12192000"/>
              <a:gd name="connsiteY34" fmla="*/ 4393927 h 5096785"/>
              <a:gd name="connsiteX35" fmla="*/ 8515998 w 12192000"/>
              <a:gd name="connsiteY35" fmla="*/ 4399124 h 5096785"/>
              <a:gd name="connsiteX36" fmla="*/ 8449547 w 12192000"/>
              <a:gd name="connsiteY36" fmla="*/ 4383170 h 5096785"/>
              <a:gd name="connsiteX37" fmla="*/ 8360285 w 12192000"/>
              <a:gd name="connsiteY37" fmla="*/ 4398502 h 5096785"/>
              <a:gd name="connsiteX38" fmla="*/ 8256584 w 12192000"/>
              <a:gd name="connsiteY38" fmla="*/ 4423564 h 5096785"/>
              <a:gd name="connsiteX39" fmla="*/ 8229821 w 12192000"/>
              <a:gd name="connsiteY39" fmla="*/ 4431840 h 5096785"/>
              <a:gd name="connsiteX40" fmla="*/ 8158476 w 12192000"/>
              <a:gd name="connsiteY40" fmla="*/ 4436904 h 5096785"/>
              <a:gd name="connsiteX41" fmla="*/ 7993707 w 12192000"/>
              <a:gd name="connsiteY41" fmla="*/ 4447962 h 5096785"/>
              <a:gd name="connsiteX42" fmla="*/ 7990346 w 12192000"/>
              <a:gd name="connsiteY42" fmla="*/ 4454853 h 5096785"/>
              <a:gd name="connsiteX43" fmla="*/ 7976786 w 12192000"/>
              <a:gd name="connsiteY43" fmla="*/ 4456820 h 5096785"/>
              <a:gd name="connsiteX44" fmla="*/ 7973491 w 12192000"/>
              <a:gd name="connsiteY44" fmla="*/ 4458577 h 5096785"/>
              <a:gd name="connsiteX45" fmla="*/ 7954281 w 12192000"/>
              <a:gd name="connsiteY45" fmla="*/ 4467421 h 5096785"/>
              <a:gd name="connsiteX46" fmla="*/ 7905540 w 12192000"/>
              <a:gd name="connsiteY46" fmla="*/ 4455628 h 5096785"/>
              <a:gd name="connsiteX47" fmla="*/ 7851932 w 12192000"/>
              <a:gd name="connsiteY47" fmla="*/ 4466353 h 5096785"/>
              <a:gd name="connsiteX48" fmla="*/ 7639078 w 12192000"/>
              <a:gd name="connsiteY48" fmla="*/ 4467635 h 5096785"/>
              <a:gd name="connsiteX49" fmla="*/ 7612359 w 12192000"/>
              <a:gd name="connsiteY49" fmla="*/ 4492789 h 5096785"/>
              <a:gd name="connsiteX50" fmla="*/ 7527328 w 12192000"/>
              <a:gd name="connsiteY50" fmla="*/ 4502199 h 5096785"/>
              <a:gd name="connsiteX51" fmla="*/ 7388717 w 12192000"/>
              <a:gd name="connsiteY51" fmla="*/ 4470799 h 5096785"/>
              <a:gd name="connsiteX52" fmla="*/ 7231898 w 12192000"/>
              <a:gd name="connsiteY52" fmla="*/ 4486028 h 5096785"/>
              <a:gd name="connsiteX53" fmla="*/ 7218425 w 12192000"/>
              <a:gd name="connsiteY53" fmla="*/ 4477288 h 5096785"/>
              <a:gd name="connsiteX54" fmla="*/ 7202795 w 12192000"/>
              <a:gd name="connsiteY54" fmla="*/ 4472972 h 5096785"/>
              <a:gd name="connsiteX55" fmla="*/ 7200744 w 12192000"/>
              <a:gd name="connsiteY55" fmla="*/ 4474099 h 5096785"/>
              <a:gd name="connsiteX56" fmla="*/ 7182163 w 12192000"/>
              <a:gd name="connsiteY56" fmla="*/ 4474005 h 5096785"/>
              <a:gd name="connsiteX57" fmla="*/ 7178368 w 12192000"/>
              <a:gd name="connsiteY57" fmla="*/ 4470673 h 5096785"/>
              <a:gd name="connsiteX58" fmla="*/ 7165705 w 12192000"/>
              <a:gd name="connsiteY58" fmla="*/ 4469569 h 5096785"/>
              <a:gd name="connsiteX59" fmla="*/ 7140991 w 12192000"/>
              <a:gd name="connsiteY59" fmla="*/ 4464599 h 5096785"/>
              <a:gd name="connsiteX60" fmla="*/ 7136152 w 12192000"/>
              <a:gd name="connsiteY60" fmla="*/ 4466292 h 5096785"/>
              <a:gd name="connsiteX61" fmla="*/ 7098544 w 12192000"/>
              <a:gd name="connsiteY61" fmla="*/ 4462879 h 5096785"/>
              <a:gd name="connsiteX62" fmla="*/ 7097922 w 12192000"/>
              <a:gd name="connsiteY62" fmla="*/ 4464077 h 5096785"/>
              <a:gd name="connsiteX63" fmla="*/ 7086877 w 12192000"/>
              <a:gd name="connsiteY63" fmla="*/ 4468554 h 5096785"/>
              <a:gd name="connsiteX64" fmla="*/ 7065999 w 12192000"/>
              <a:gd name="connsiteY64" fmla="*/ 4474270 h 5096785"/>
              <a:gd name="connsiteX65" fmla="*/ 7016598 w 12192000"/>
              <a:gd name="connsiteY65" fmla="*/ 4502855 h 5096785"/>
              <a:gd name="connsiteX66" fmla="*/ 6977375 w 12192000"/>
              <a:gd name="connsiteY66" fmla="*/ 4499434 h 5096785"/>
              <a:gd name="connsiteX67" fmla="*/ 6969409 w 12192000"/>
              <a:gd name="connsiteY67" fmla="*/ 4499424 h 5096785"/>
              <a:gd name="connsiteX68" fmla="*/ 6969218 w 12192000"/>
              <a:gd name="connsiteY68" fmla="*/ 4499704 h 5096785"/>
              <a:gd name="connsiteX69" fmla="*/ 6960755 w 12192000"/>
              <a:gd name="connsiteY69" fmla="*/ 4500249 h 5096785"/>
              <a:gd name="connsiteX70" fmla="*/ 6954882 w 12192000"/>
              <a:gd name="connsiteY70" fmla="*/ 4499405 h 5096785"/>
              <a:gd name="connsiteX71" fmla="*/ 6939428 w 12192000"/>
              <a:gd name="connsiteY71" fmla="*/ 4499385 h 5096785"/>
              <a:gd name="connsiteX72" fmla="*/ 6933902 w 12192000"/>
              <a:gd name="connsiteY72" fmla="*/ 4501239 h 5096785"/>
              <a:gd name="connsiteX73" fmla="*/ 6891244 w 12192000"/>
              <a:gd name="connsiteY73" fmla="*/ 4536371 h 5096785"/>
              <a:gd name="connsiteX74" fmla="*/ 6794496 w 12192000"/>
              <a:gd name="connsiteY74" fmla="*/ 4567924 h 5096785"/>
              <a:gd name="connsiteX75" fmla="*/ 6697102 w 12192000"/>
              <a:gd name="connsiteY75" fmla="*/ 4595916 h 5096785"/>
              <a:gd name="connsiteX76" fmla="*/ 6661063 w 12192000"/>
              <a:gd name="connsiteY76" fmla="*/ 4604476 h 5096785"/>
              <a:gd name="connsiteX77" fmla="*/ 6600252 w 12192000"/>
              <a:gd name="connsiteY77" fmla="*/ 4626681 h 5096785"/>
              <a:gd name="connsiteX78" fmla="*/ 6574528 w 12192000"/>
              <a:gd name="connsiteY78" fmla="*/ 4641155 h 5096785"/>
              <a:gd name="connsiteX79" fmla="*/ 6573036 w 12192000"/>
              <a:gd name="connsiteY79" fmla="*/ 4641049 h 5096785"/>
              <a:gd name="connsiteX80" fmla="*/ 6571920 w 12192000"/>
              <a:gd name="connsiteY80" fmla="*/ 4644739 h 5096785"/>
              <a:gd name="connsiteX81" fmla="*/ 6567212 w 12192000"/>
              <a:gd name="connsiteY81" fmla="*/ 4647518 h 5096785"/>
              <a:gd name="connsiteX82" fmla="*/ 6552021 w 12192000"/>
              <a:gd name="connsiteY82" fmla="*/ 4650379 h 5096785"/>
              <a:gd name="connsiteX83" fmla="*/ 6545925 w 12192000"/>
              <a:gd name="connsiteY83" fmla="*/ 4650675 h 5096785"/>
              <a:gd name="connsiteX84" fmla="*/ 6537822 w 12192000"/>
              <a:gd name="connsiteY84" fmla="*/ 4652769 h 5096785"/>
              <a:gd name="connsiteX85" fmla="*/ 6537743 w 12192000"/>
              <a:gd name="connsiteY85" fmla="*/ 4653068 h 5096785"/>
              <a:gd name="connsiteX86" fmla="*/ 6529914 w 12192000"/>
              <a:gd name="connsiteY86" fmla="*/ 4654543 h 5096785"/>
              <a:gd name="connsiteX87" fmla="*/ 6490057 w 12192000"/>
              <a:gd name="connsiteY87" fmla="*/ 4658624 h 5096785"/>
              <a:gd name="connsiteX88" fmla="*/ 6452621 w 12192000"/>
              <a:gd name="connsiteY88" fmla="*/ 4694822 h 5096785"/>
              <a:gd name="connsiteX89" fmla="*/ 6434329 w 12192000"/>
              <a:gd name="connsiteY89" fmla="*/ 4704111 h 5096785"/>
              <a:gd name="connsiteX90" fmla="*/ 6425215 w 12192000"/>
              <a:gd name="connsiteY90" fmla="*/ 4710396 h 5096785"/>
              <a:gd name="connsiteX91" fmla="*/ 6425070 w 12192000"/>
              <a:gd name="connsiteY91" fmla="*/ 4711644 h 5096785"/>
              <a:gd name="connsiteX92" fmla="*/ 6386800 w 12192000"/>
              <a:gd name="connsiteY92" fmla="*/ 4715431 h 5096785"/>
              <a:gd name="connsiteX93" fmla="*/ 6382703 w 12192000"/>
              <a:gd name="connsiteY93" fmla="*/ 4717930 h 5096785"/>
              <a:gd name="connsiteX94" fmla="*/ 6356495 w 12192000"/>
              <a:gd name="connsiteY94" fmla="*/ 4717843 h 5096785"/>
              <a:gd name="connsiteX95" fmla="*/ 6343628 w 12192000"/>
              <a:gd name="connsiteY95" fmla="*/ 4719161 h 5096785"/>
              <a:gd name="connsiteX96" fmla="*/ 6338605 w 12192000"/>
              <a:gd name="connsiteY96" fmla="*/ 4716723 h 5096785"/>
              <a:gd name="connsiteX97" fmla="*/ 6320318 w 12192000"/>
              <a:gd name="connsiteY97" fmla="*/ 4720095 h 5096785"/>
              <a:gd name="connsiteX98" fmla="*/ 6318742 w 12192000"/>
              <a:gd name="connsiteY98" fmla="*/ 4721541 h 5096785"/>
              <a:gd name="connsiteX99" fmla="*/ 6301708 w 12192000"/>
              <a:gd name="connsiteY99" fmla="*/ 4720380 h 5096785"/>
              <a:gd name="connsiteX100" fmla="*/ 6285082 w 12192000"/>
              <a:gd name="connsiteY100" fmla="*/ 4714639 h 5096785"/>
              <a:gd name="connsiteX101" fmla="*/ 6136936 w 12192000"/>
              <a:gd name="connsiteY101" fmla="*/ 4758246 h 5096785"/>
              <a:gd name="connsiteX102" fmla="*/ 5988578 w 12192000"/>
              <a:gd name="connsiteY102" fmla="*/ 4754427 h 5096785"/>
              <a:gd name="connsiteX103" fmla="*/ 5908701 w 12192000"/>
              <a:gd name="connsiteY103" fmla="*/ 4779160 h 5096785"/>
              <a:gd name="connsiteX104" fmla="*/ 5892219 w 12192000"/>
              <a:gd name="connsiteY104" fmla="*/ 4807892 h 5096785"/>
              <a:gd name="connsiteX105" fmla="*/ 5683612 w 12192000"/>
              <a:gd name="connsiteY105" fmla="*/ 4848770 h 5096785"/>
              <a:gd name="connsiteX106" fmla="*/ 5635111 w 12192000"/>
              <a:gd name="connsiteY106" fmla="*/ 4868888 h 5096785"/>
              <a:gd name="connsiteX107" fmla="*/ 5582652 w 12192000"/>
              <a:gd name="connsiteY107" fmla="*/ 4866836 h 5096785"/>
              <a:gd name="connsiteX108" fmla="*/ 5567213 w 12192000"/>
              <a:gd name="connsiteY108" fmla="*/ 4878769 h 5096785"/>
              <a:gd name="connsiteX109" fmla="*/ 5564659 w 12192000"/>
              <a:gd name="connsiteY109" fmla="*/ 4881042 h 5096785"/>
              <a:gd name="connsiteX110" fmla="*/ 5552102 w 12192000"/>
              <a:gd name="connsiteY110" fmla="*/ 4885426 h 5096785"/>
              <a:gd name="connsiteX111" fmla="*/ 5551475 w 12192000"/>
              <a:gd name="connsiteY111" fmla="*/ 4892560 h 5096785"/>
              <a:gd name="connsiteX112" fmla="*/ 5534664 w 12192000"/>
              <a:gd name="connsiteY112" fmla="*/ 4903385 h 5096785"/>
              <a:gd name="connsiteX113" fmla="*/ 5510737 w 12192000"/>
              <a:gd name="connsiteY113" fmla="*/ 4909807 h 5096785"/>
              <a:gd name="connsiteX114" fmla="*/ 5393901 w 12192000"/>
              <a:gd name="connsiteY114" fmla="*/ 4933709 h 5096785"/>
              <a:gd name="connsiteX115" fmla="*/ 5325782 w 12192000"/>
              <a:gd name="connsiteY115" fmla="*/ 4951789 h 5096785"/>
              <a:gd name="connsiteX116" fmla="*/ 5302703 w 12192000"/>
              <a:gd name="connsiteY116" fmla="*/ 4964590 h 5096785"/>
              <a:gd name="connsiteX117" fmla="*/ 5268591 w 12192000"/>
              <a:gd name="connsiteY117" fmla="*/ 4978479 h 5096785"/>
              <a:gd name="connsiteX118" fmla="*/ 5210559 w 12192000"/>
              <a:gd name="connsiteY118" fmla="*/ 5007585 h 5096785"/>
              <a:gd name="connsiteX119" fmla="*/ 5177597 w 12192000"/>
              <a:gd name="connsiteY119" fmla="*/ 5015926 h 5096785"/>
              <a:gd name="connsiteX120" fmla="*/ 5160569 w 12192000"/>
              <a:gd name="connsiteY120" fmla="*/ 5025681 h 5096785"/>
              <a:gd name="connsiteX121" fmla="*/ 5152748 w 12192000"/>
              <a:gd name="connsiteY121" fmla="*/ 5026569 h 5096785"/>
              <a:gd name="connsiteX122" fmla="*/ 5127678 w 12192000"/>
              <a:gd name="connsiteY122" fmla="*/ 5032947 h 5096785"/>
              <a:gd name="connsiteX123" fmla="*/ 5113147 w 12192000"/>
              <a:gd name="connsiteY123" fmla="*/ 5035818 h 5096785"/>
              <a:gd name="connsiteX124" fmla="*/ 5107301 w 12192000"/>
              <a:gd name="connsiteY124" fmla="*/ 5036672 h 5096785"/>
              <a:gd name="connsiteX125" fmla="*/ 5093215 w 12192000"/>
              <a:gd name="connsiteY125" fmla="*/ 5032880 h 5096785"/>
              <a:gd name="connsiteX126" fmla="*/ 5077058 w 12192000"/>
              <a:gd name="connsiteY126" fmla="*/ 5038681 h 5096785"/>
              <a:gd name="connsiteX127" fmla="*/ 5057349 w 12192000"/>
              <a:gd name="connsiteY127" fmla="*/ 5036015 h 5096785"/>
              <a:gd name="connsiteX128" fmla="*/ 5053945 w 12192000"/>
              <a:gd name="connsiteY128" fmla="*/ 5041952 h 5096785"/>
              <a:gd name="connsiteX129" fmla="*/ 5040021 w 12192000"/>
              <a:gd name="connsiteY129" fmla="*/ 5050052 h 5096785"/>
              <a:gd name="connsiteX130" fmla="*/ 5025913 w 12192000"/>
              <a:gd name="connsiteY130" fmla="*/ 5046535 h 5096785"/>
              <a:gd name="connsiteX131" fmla="*/ 4998218 w 12192000"/>
              <a:gd name="connsiteY131" fmla="*/ 5048065 h 5096785"/>
              <a:gd name="connsiteX132" fmla="*/ 4991008 w 12192000"/>
              <a:gd name="connsiteY132" fmla="*/ 5050439 h 5096785"/>
              <a:gd name="connsiteX133" fmla="*/ 4963503 w 12192000"/>
              <a:gd name="connsiteY133" fmla="*/ 5047575 h 5096785"/>
              <a:gd name="connsiteX134" fmla="*/ 4921053 w 12192000"/>
              <a:gd name="connsiteY134" fmla="*/ 5048925 h 5096785"/>
              <a:gd name="connsiteX135" fmla="*/ 4873420 w 12192000"/>
              <a:gd name="connsiteY135" fmla="*/ 5054929 h 5096785"/>
              <a:gd name="connsiteX136" fmla="*/ 4858825 w 12192000"/>
              <a:gd name="connsiteY136" fmla="*/ 5051329 h 5096785"/>
              <a:gd name="connsiteX137" fmla="*/ 4769340 w 12192000"/>
              <a:gd name="connsiteY137" fmla="*/ 5053090 h 5096785"/>
              <a:gd name="connsiteX138" fmla="*/ 4744152 w 12192000"/>
              <a:gd name="connsiteY138" fmla="*/ 5053391 h 5096785"/>
              <a:gd name="connsiteX139" fmla="*/ 4723556 w 12192000"/>
              <a:gd name="connsiteY139" fmla="*/ 5059633 h 5096785"/>
              <a:gd name="connsiteX140" fmla="*/ 4719699 w 12192000"/>
              <a:gd name="connsiteY140" fmla="*/ 5066298 h 5096785"/>
              <a:gd name="connsiteX141" fmla="*/ 4706016 w 12192000"/>
              <a:gd name="connsiteY141" fmla="*/ 5067422 h 5096785"/>
              <a:gd name="connsiteX142" fmla="*/ 4702593 w 12192000"/>
              <a:gd name="connsiteY142" fmla="*/ 5068973 h 5096785"/>
              <a:gd name="connsiteX143" fmla="*/ 4682766 w 12192000"/>
              <a:gd name="connsiteY143" fmla="*/ 5076609 h 5096785"/>
              <a:gd name="connsiteX144" fmla="*/ 4634960 w 12192000"/>
              <a:gd name="connsiteY144" fmla="*/ 5061852 h 5096785"/>
              <a:gd name="connsiteX145" fmla="*/ 4580645 w 12192000"/>
              <a:gd name="connsiteY145" fmla="*/ 5069246 h 5096785"/>
              <a:gd name="connsiteX146" fmla="*/ 4368005 w 12192000"/>
              <a:gd name="connsiteY146" fmla="*/ 5057426 h 5096785"/>
              <a:gd name="connsiteX147" fmla="*/ 4339489 w 12192000"/>
              <a:gd name="connsiteY147" fmla="*/ 5080858 h 5096785"/>
              <a:gd name="connsiteX148" fmla="*/ 4253895 w 12192000"/>
              <a:gd name="connsiteY148" fmla="*/ 5085008 h 5096785"/>
              <a:gd name="connsiteX149" fmla="*/ 4117780 w 12192000"/>
              <a:gd name="connsiteY149" fmla="*/ 5045175 h 5096785"/>
              <a:gd name="connsiteX150" fmla="*/ 3960074 w 12192000"/>
              <a:gd name="connsiteY150" fmla="*/ 5050708 h 5096785"/>
              <a:gd name="connsiteX151" fmla="*/ 3947260 w 12192000"/>
              <a:gd name="connsiteY151" fmla="*/ 5041167 h 5096785"/>
              <a:gd name="connsiteX152" fmla="*/ 3931969 w 12192000"/>
              <a:gd name="connsiteY152" fmla="*/ 5035902 h 5096785"/>
              <a:gd name="connsiteX153" fmla="*/ 3929836 w 12192000"/>
              <a:gd name="connsiteY153" fmla="*/ 5036901 h 5096785"/>
              <a:gd name="connsiteX154" fmla="*/ 3911296 w 12192000"/>
              <a:gd name="connsiteY154" fmla="*/ 5035663 h 5096785"/>
              <a:gd name="connsiteX155" fmla="*/ 3907746 w 12192000"/>
              <a:gd name="connsiteY155" fmla="*/ 5032107 h 5096785"/>
              <a:gd name="connsiteX156" fmla="*/ 3895182 w 12192000"/>
              <a:gd name="connsiteY156" fmla="*/ 5030229 h 5096785"/>
              <a:gd name="connsiteX157" fmla="*/ 3870866 w 12192000"/>
              <a:gd name="connsiteY157" fmla="*/ 5023753 h 5096785"/>
              <a:gd name="connsiteX158" fmla="*/ 3865913 w 12192000"/>
              <a:gd name="connsiteY158" fmla="*/ 5025143 h 5096785"/>
              <a:gd name="connsiteX159" fmla="*/ 3828606 w 12192000"/>
              <a:gd name="connsiteY159" fmla="*/ 5019426 h 5096785"/>
              <a:gd name="connsiteX160" fmla="*/ 3827901 w 12192000"/>
              <a:gd name="connsiteY160" fmla="*/ 5020583 h 5096785"/>
              <a:gd name="connsiteX161" fmla="*/ 3816543 w 12192000"/>
              <a:gd name="connsiteY161" fmla="*/ 5024366 h 5096785"/>
              <a:gd name="connsiteX162" fmla="*/ 3795278 w 12192000"/>
              <a:gd name="connsiteY162" fmla="*/ 5028779 h 5096785"/>
              <a:gd name="connsiteX163" fmla="*/ 3743858 w 12192000"/>
              <a:gd name="connsiteY163" fmla="*/ 5054237 h 5096785"/>
              <a:gd name="connsiteX164" fmla="*/ 3704945 w 12192000"/>
              <a:gd name="connsiteY164" fmla="*/ 5048413 h 5096785"/>
              <a:gd name="connsiteX165" fmla="*/ 3696992 w 12192000"/>
              <a:gd name="connsiteY165" fmla="*/ 5047914 h 5096785"/>
              <a:gd name="connsiteX166" fmla="*/ 3696780 w 12192000"/>
              <a:gd name="connsiteY166" fmla="*/ 5048181 h 5096785"/>
              <a:gd name="connsiteX167" fmla="*/ 3688290 w 12192000"/>
              <a:gd name="connsiteY167" fmla="*/ 5048204 h 5096785"/>
              <a:gd name="connsiteX168" fmla="*/ 3682486 w 12192000"/>
              <a:gd name="connsiteY168" fmla="*/ 5047000 h 5096785"/>
              <a:gd name="connsiteX169" fmla="*/ 3667056 w 12192000"/>
              <a:gd name="connsiteY169" fmla="*/ 5046030 h 5096785"/>
              <a:gd name="connsiteX170" fmla="*/ 3661403 w 12192000"/>
              <a:gd name="connsiteY170" fmla="*/ 5047537 h 5096785"/>
              <a:gd name="connsiteX171" fmla="*/ 3658673 w 12192000"/>
              <a:gd name="connsiteY171" fmla="*/ 5050790 h 5096785"/>
              <a:gd name="connsiteX172" fmla="*/ 3657333 w 12192000"/>
              <a:gd name="connsiteY172" fmla="*/ 5050325 h 5096785"/>
              <a:gd name="connsiteX173" fmla="*/ 3626778 w 12192000"/>
              <a:gd name="connsiteY173" fmla="*/ 5057882 h 5096785"/>
              <a:gd name="connsiteX174" fmla="*/ 3560067 w 12192000"/>
              <a:gd name="connsiteY174" fmla="*/ 5064266 h 5096785"/>
              <a:gd name="connsiteX175" fmla="*/ 3522641 w 12192000"/>
              <a:gd name="connsiteY175" fmla="*/ 5063654 h 5096785"/>
              <a:gd name="connsiteX176" fmla="*/ 3419275 w 12192000"/>
              <a:gd name="connsiteY176" fmla="*/ 5066646 h 5096785"/>
              <a:gd name="connsiteX177" fmla="*/ 3314869 w 12192000"/>
              <a:gd name="connsiteY177" fmla="*/ 5073197 h 5096785"/>
              <a:gd name="connsiteX178" fmla="*/ 3259088 w 12192000"/>
              <a:gd name="connsiteY178" fmla="*/ 5096363 h 5096785"/>
              <a:gd name="connsiteX179" fmla="*/ 3253104 w 12192000"/>
              <a:gd name="connsiteY179" fmla="*/ 5096785 h 5096785"/>
              <a:gd name="connsiteX180" fmla="*/ 3238751 w 12192000"/>
              <a:gd name="connsiteY180" fmla="*/ 5092996 h 5096785"/>
              <a:gd name="connsiteX181" fmla="*/ 3233681 w 12192000"/>
              <a:gd name="connsiteY181" fmla="*/ 5090758 h 5096785"/>
              <a:gd name="connsiteX182" fmla="*/ 3225562 w 12192000"/>
              <a:gd name="connsiteY182" fmla="*/ 5089215 h 5096785"/>
              <a:gd name="connsiteX183" fmla="*/ 3225260 w 12192000"/>
              <a:gd name="connsiteY183" fmla="*/ 5089437 h 5096785"/>
              <a:gd name="connsiteX184" fmla="*/ 3217859 w 12192000"/>
              <a:gd name="connsiteY184" fmla="*/ 5087484 h 5096785"/>
              <a:gd name="connsiteX185" fmla="*/ 3182980 w 12192000"/>
              <a:gd name="connsiteY185" fmla="*/ 5074650 h 5096785"/>
              <a:gd name="connsiteX186" fmla="*/ 3123938 w 12192000"/>
              <a:gd name="connsiteY186" fmla="*/ 5089912 h 5096785"/>
              <a:gd name="connsiteX187" fmla="*/ 3101912 w 12192000"/>
              <a:gd name="connsiteY187" fmla="*/ 5090281 h 5096785"/>
              <a:gd name="connsiteX188" fmla="*/ 3089591 w 12192000"/>
              <a:gd name="connsiteY188" fmla="*/ 5091865 h 5096785"/>
              <a:gd name="connsiteX189" fmla="*/ 3088465 w 12192000"/>
              <a:gd name="connsiteY189" fmla="*/ 5092858 h 5096785"/>
              <a:gd name="connsiteX190" fmla="*/ 3055081 w 12192000"/>
              <a:gd name="connsiteY190" fmla="*/ 5080424 h 5096785"/>
              <a:gd name="connsiteX191" fmla="*/ 3049807 w 12192000"/>
              <a:gd name="connsiteY191" fmla="*/ 5080860 h 5096785"/>
              <a:gd name="connsiteX192" fmla="*/ 3029122 w 12192000"/>
              <a:gd name="connsiteY192" fmla="*/ 5070085 h 5096785"/>
              <a:gd name="connsiteX193" fmla="*/ 3017862 w 12192000"/>
              <a:gd name="connsiteY193" fmla="*/ 5065942 h 5096785"/>
              <a:gd name="connsiteX194" fmla="*/ 3015868 w 12192000"/>
              <a:gd name="connsiteY194" fmla="*/ 5061832 h 5096785"/>
              <a:gd name="connsiteX195" fmla="*/ 2998644 w 12192000"/>
              <a:gd name="connsiteY195" fmla="*/ 5057210 h 5096785"/>
              <a:gd name="connsiteX196" fmla="*/ 2996219 w 12192000"/>
              <a:gd name="connsiteY196" fmla="*/ 5057788 h 5096785"/>
              <a:gd name="connsiteX197" fmla="*/ 2983676 w 12192000"/>
              <a:gd name="connsiteY197" fmla="*/ 5049852 h 5096785"/>
              <a:gd name="connsiteX198" fmla="*/ 2975170 w 12192000"/>
              <a:gd name="connsiteY198" fmla="*/ 5038214 h 5096785"/>
              <a:gd name="connsiteX199" fmla="*/ 2822441 w 12192000"/>
              <a:gd name="connsiteY199" fmla="*/ 5014517 h 5096785"/>
              <a:gd name="connsiteX200" fmla="*/ 2624713 w 12192000"/>
              <a:gd name="connsiteY200" fmla="*/ 4938959 h 5096785"/>
              <a:gd name="connsiteX201" fmla="*/ 2588328 w 12192000"/>
              <a:gd name="connsiteY201" fmla="*/ 4956476 h 5096785"/>
              <a:gd name="connsiteX202" fmla="*/ 2389931 w 12192000"/>
              <a:gd name="connsiteY202" fmla="*/ 4905785 h 5096785"/>
              <a:gd name="connsiteX203" fmla="*/ 2335186 w 12192000"/>
              <a:gd name="connsiteY203" fmla="*/ 4902957 h 5096785"/>
              <a:gd name="connsiteX204" fmla="*/ 2295307 w 12192000"/>
              <a:gd name="connsiteY204" fmla="*/ 4879800 h 5096785"/>
              <a:gd name="connsiteX205" fmla="*/ 2273393 w 12192000"/>
              <a:gd name="connsiteY205" fmla="*/ 4883565 h 5096785"/>
              <a:gd name="connsiteX206" fmla="*/ 2269523 w 12192000"/>
              <a:gd name="connsiteY206" fmla="*/ 4884442 h 5096785"/>
              <a:gd name="connsiteX207" fmla="*/ 2256015 w 12192000"/>
              <a:gd name="connsiteY207" fmla="*/ 4883014 h 5096785"/>
              <a:gd name="connsiteX208" fmla="*/ 2249731 w 12192000"/>
              <a:gd name="connsiteY208" fmla="*/ 4888778 h 5096785"/>
              <a:gd name="connsiteX209" fmla="*/ 2227629 w 12192000"/>
              <a:gd name="connsiteY209" fmla="*/ 4891047 h 5096785"/>
              <a:gd name="connsiteX210" fmla="*/ 2203460 w 12192000"/>
              <a:gd name="connsiteY210" fmla="*/ 4886696 h 5096785"/>
              <a:gd name="connsiteX211" fmla="*/ 2091528 w 12192000"/>
              <a:gd name="connsiteY211" fmla="*/ 4859155 h 5096785"/>
              <a:gd name="connsiteX212" fmla="*/ 2022901 w 12192000"/>
              <a:gd name="connsiteY212" fmla="*/ 4846594 h 5096785"/>
              <a:gd name="connsiteX213" fmla="*/ 1994227 w 12192000"/>
              <a:gd name="connsiteY213" fmla="*/ 4847973 h 5096785"/>
              <a:gd name="connsiteX214" fmla="*/ 1955936 w 12192000"/>
              <a:gd name="connsiteY214" fmla="*/ 4845765 h 5096785"/>
              <a:gd name="connsiteX215" fmla="*/ 1741924 w 12192000"/>
              <a:gd name="connsiteY215" fmla="*/ 4808054 h 5096785"/>
              <a:gd name="connsiteX216" fmla="*/ 1734410 w 12192000"/>
              <a:gd name="connsiteY216" fmla="*/ 4811675 h 5096785"/>
              <a:gd name="connsiteX217" fmla="*/ 1691423 w 12192000"/>
              <a:gd name="connsiteY217" fmla="*/ 4802777 h 5096785"/>
              <a:gd name="connsiteX218" fmla="*/ 1554504 w 12192000"/>
              <a:gd name="connsiteY218" fmla="*/ 4739985 h 5096785"/>
              <a:gd name="connsiteX219" fmla="*/ 1470119 w 12192000"/>
              <a:gd name="connsiteY219" fmla="*/ 4723470 h 5096785"/>
              <a:gd name="connsiteX220" fmla="*/ 1437967 w 12192000"/>
              <a:gd name="connsiteY220" fmla="*/ 4722710 h 5096785"/>
              <a:gd name="connsiteX221" fmla="*/ 1384234 w 12192000"/>
              <a:gd name="connsiteY221" fmla="*/ 4721117 h 5096785"/>
              <a:gd name="connsiteX222" fmla="*/ 1338647 w 12192000"/>
              <a:gd name="connsiteY222" fmla="*/ 4732483 h 5096785"/>
              <a:gd name="connsiteX223" fmla="*/ 1295869 w 12192000"/>
              <a:gd name="connsiteY223" fmla="*/ 4726175 h 5096785"/>
              <a:gd name="connsiteX224" fmla="*/ 1292949 w 12192000"/>
              <a:gd name="connsiteY224" fmla="*/ 4708469 h 5096785"/>
              <a:gd name="connsiteX225" fmla="*/ 1244908 w 12192000"/>
              <a:gd name="connsiteY225" fmla="*/ 4706993 h 5096785"/>
              <a:gd name="connsiteX226" fmla="*/ 1171266 w 12192000"/>
              <a:gd name="connsiteY226" fmla="*/ 4706535 h 5096785"/>
              <a:gd name="connsiteX227" fmla="*/ 1160868 w 12192000"/>
              <a:gd name="connsiteY227" fmla="*/ 4701936 h 5096785"/>
              <a:gd name="connsiteX228" fmla="*/ 1147599 w 12192000"/>
              <a:gd name="connsiteY228" fmla="*/ 4714833 h 5096785"/>
              <a:gd name="connsiteX229" fmla="*/ 1119603 w 12192000"/>
              <a:gd name="connsiteY229" fmla="*/ 4721303 h 5096785"/>
              <a:gd name="connsiteX230" fmla="*/ 997851 w 12192000"/>
              <a:gd name="connsiteY230" fmla="*/ 4722336 h 5096785"/>
              <a:gd name="connsiteX231" fmla="*/ 976455 w 12192000"/>
              <a:gd name="connsiteY231" fmla="*/ 4726407 h 5096785"/>
              <a:gd name="connsiteX232" fmla="*/ 949939 w 12192000"/>
              <a:gd name="connsiteY232" fmla="*/ 4719699 h 5096785"/>
              <a:gd name="connsiteX233" fmla="*/ 894148 w 12192000"/>
              <a:gd name="connsiteY233" fmla="*/ 4710406 h 5096785"/>
              <a:gd name="connsiteX234" fmla="*/ 857990 w 12192000"/>
              <a:gd name="connsiteY234" fmla="*/ 4696844 h 5096785"/>
              <a:gd name="connsiteX235" fmla="*/ 848649 w 12192000"/>
              <a:gd name="connsiteY235" fmla="*/ 4704021 h 5096785"/>
              <a:gd name="connsiteX236" fmla="*/ 826436 w 12192000"/>
              <a:gd name="connsiteY236" fmla="*/ 4707421 h 5096785"/>
              <a:gd name="connsiteX237" fmla="*/ 733052 w 12192000"/>
              <a:gd name="connsiteY237" fmla="*/ 4701884 h 5096785"/>
              <a:gd name="connsiteX238" fmla="*/ 716185 w 12192000"/>
              <a:gd name="connsiteY238" fmla="*/ 4703827 h 5096785"/>
              <a:gd name="connsiteX239" fmla="*/ 696663 w 12192000"/>
              <a:gd name="connsiteY239" fmla="*/ 4697420 h 5096785"/>
              <a:gd name="connsiteX240" fmla="*/ 582722 w 12192000"/>
              <a:gd name="connsiteY240" fmla="*/ 4658637 h 5096785"/>
              <a:gd name="connsiteX241" fmla="*/ 581118 w 12192000"/>
              <a:gd name="connsiteY241" fmla="*/ 4654120 h 5096785"/>
              <a:gd name="connsiteX242" fmla="*/ 546453 w 12192000"/>
              <a:gd name="connsiteY242" fmla="*/ 4652542 h 5096785"/>
              <a:gd name="connsiteX243" fmla="*/ 536773 w 12192000"/>
              <a:gd name="connsiteY243" fmla="*/ 4644609 h 5096785"/>
              <a:gd name="connsiteX244" fmla="*/ 518899 w 12192000"/>
              <a:gd name="connsiteY244" fmla="*/ 4642839 h 5096785"/>
              <a:gd name="connsiteX245" fmla="*/ 388896 w 12192000"/>
              <a:gd name="connsiteY245" fmla="*/ 4619173 h 5096785"/>
              <a:gd name="connsiteX246" fmla="*/ 366479 w 12192000"/>
              <a:gd name="connsiteY246" fmla="*/ 4618896 h 5096785"/>
              <a:gd name="connsiteX247" fmla="*/ 342781 w 12192000"/>
              <a:gd name="connsiteY247" fmla="*/ 4601239 h 5096785"/>
              <a:gd name="connsiteX248" fmla="*/ 255925 w 12192000"/>
              <a:gd name="connsiteY248" fmla="*/ 4598685 h 5096785"/>
              <a:gd name="connsiteX249" fmla="*/ 226919 w 12192000"/>
              <a:gd name="connsiteY249" fmla="*/ 4598460 h 5096785"/>
              <a:gd name="connsiteX250" fmla="*/ 213925 w 12192000"/>
              <a:gd name="connsiteY250" fmla="*/ 4597783 h 5096785"/>
              <a:gd name="connsiteX251" fmla="*/ 215196 w 12192000"/>
              <a:gd name="connsiteY251" fmla="*/ 4588576 h 5096785"/>
              <a:gd name="connsiteX252" fmla="*/ 180214 w 12192000"/>
              <a:gd name="connsiteY252" fmla="*/ 4583701 h 5096785"/>
              <a:gd name="connsiteX253" fmla="*/ 83203 w 12192000"/>
              <a:gd name="connsiteY253" fmla="*/ 4531664 h 5096785"/>
              <a:gd name="connsiteX254" fmla="*/ 4106 w 12192000"/>
              <a:gd name="connsiteY254" fmla="*/ 4517202 h 5096785"/>
              <a:gd name="connsiteX255" fmla="*/ 0 w 12192000"/>
              <a:gd name="connsiteY255" fmla="*/ 4516084 h 5096785"/>
              <a:gd name="connsiteX256" fmla="*/ 0 w 12192000"/>
              <a:gd name="connsiteY256" fmla="*/ 0 h 5096785"/>
              <a:gd name="connsiteX0" fmla="*/ 0 w 12192000"/>
              <a:gd name="connsiteY0" fmla="*/ 0 h 5096785"/>
              <a:gd name="connsiteX1" fmla="*/ 12192000 w 12192000"/>
              <a:gd name="connsiteY1" fmla="*/ 0 h 5096785"/>
              <a:gd name="connsiteX2" fmla="*/ 12192000 w 12192000"/>
              <a:gd name="connsiteY2" fmla="*/ 3809005 h 5096785"/>
              <a:gd name="connsiteX3" fmla="*/ 12142543 w 12192000"/>
              <a:gd name="connsiteY3" fmla="*/ 3817043 h 5096785"/>
              <a:gd name="connsiteX4" fmla="*/ 12109241 w 12192000"/>
              <a:gd name="connsiteY4" fmla="*/ 3824228 h 5096785"/>
              <a:gd name="connsiteX5" fmla="*/ 11668991 w 12192000"/>
              <a:gd name="connsiteY5" fmla="*/ 3788038 h 5096785"/>
              <a:gd name="connsiteX6" fmla="*/ 11476952 w 12192000"/>
              <a:gd name="connsiteY6" fmla="*/ 3866786 h 5096785"/>
              <a:gd name="connsiteX7" fmla="*/ 11336487 w 12192000"/>
              <a:gd name="connsiteY7" fmla="*/ 3971513 h 5096785"/>
              <a:gd name="connsiteX8" fmla="*/ 11214181 w 12192000"/>
              <a:gd name="connsiteY8" fmla="*/ 4004215 h 5096785"/>
              <a:gd name="connsiteX9" fmla="*/ 11042540 w 12192000"/>
              <a:gd name="connsiteY9" fmla="*/ 4002613 h 5096785"/>
              <a:gd name="connsiteX10" fmla="*/ 10833086 w 12192000"/>
              <a:gd name="connsiteY10" fmla="*/ 3997707 h 5096785"/>
              <a:gd name="connsiteX11" fmla="*/ 10599680 w 12192000"/>
              <a:gd name="connsiteY11" fmla="*/ 3982661 h 5096785"/>
              <a:gd name="connsiteX12" fmla="*/ 10519971 w 12192000"/>
              <a:gd name="connsiteY12" fmla="*/ 3975018 h 5096785"/>
              <a:gd name="connsiteX13" fmla="*/ 10217282 w 12192000"/>
              <a:gd name="connsiteY13" fmla="*/ 4020809 h 5096785"/>
              <a:gd name="connsiteX14" fmla="*/ 9936427 w 12192000"/>
              <a:gd name="connsiteY14" fmla="*/ 4137843 h 5096785"/>
              <a:gd name="connsiteX15" fmla="*/ 9804285 w 12192000"/>
              <a:gd name="connsiteY15" fmla="*/ 4246460 h 5096785"/>
              <a:gd name="connsiteX16" fmla="*/ 9720786 w 12192000"/>
              <a:gd name="connsiteY16" fmla="*/ 4265611 h 5096785"/>
              <a:gd name="connsiteX17" fmla="*/ 9652162 w 12192000"/>
              <a:gd name="connsiteY17" fmla="*/ 4252712 h 5096785"/>
              <a:gd name="connsiteX18" fmla="*/ 9543973 w 12192000"/>
              <a:gd name="connsiteY18" fmla="*/ 4245802 h 5096785"/>
              <a:gd name="connsiteX19" fmla="*/ 9528747 w 12192000"/>
              <a:gd name="connsiteY19" fmla="*/ 4251724 h 5096785"/>
              <a:gd name="connsiteX20" fmla="*/ 9436976 w 12192000"/>
              <a:gd name="connsiteY20" fmla="*/ 4269351 h 5096785"/>
              <a:gd name="connsiteX21" fmla="*/ 9371827 w 12192000"/>
              <a:gd name="connsiteY21" fmla="*/ 4303912 h 5096785"/>
              <a:gd name="connsiteX22" fmla="*/ 9260304 w 12192000"/>
              <a:gd name="connsiteY22" fmla="*/ 4328021 h 5096785"/>
              <a:gd name="connsiteX23" fmla="*/ 9148799 w 12192000"/>
              <a:gd name="connsiteY23" fmla="*/ 4348506 h 5096785"/>
              <a:gd name="connsiteX24" fmla="*/ 9107898 w 12192000"/>
              <a:gd name="connsiteY24" fmla="*/ 4354282 h 5096785"/>
              <a:gd name="connsiteX25" fmla="*/ 9037321 w 12192000"/>
              <a:gd name="connsiteY25" fmla="*/ 4371817 h 5096785"/>
              <a:gd name="connsiteX26" fmla="*/ 8990743 w 12192000"/>
              <a:gd name="connsiteY26" fmla="*/ 4382161 h 5096785"/>
              <a:gd name="connsiteX27" fmla="*/ 8979819 w 12192000"/>
              <a:gd name="connsiteY27" fmla="*/ 4366419 h 5096785"/>
              <a:gd name="connsiteX28" fmla="*/ 8936044 w 12192000"/>
              <a:gd name="connsiteY28" fmla="*/ 4370992 h 5096785"/>
              <a:gd name="connsiteX29" fmla="*/ 8897707 w 12192000"/>
              <a:gd name="connsiteY29" fmla="*/ 4392673 h 5096785"/>
              <a:gd name="connsiteX30" fmla="*/ 8845635 w 12192000"/>
              <a:gd name="connsiteY30" fmla="*/ 4404300 h 5096785"/>
              <a:gd name="connsiteX31" fmla="*/ 8814562 w 12192000"/>
              <a:gd name="connsiteY31" fmla="*/ 4411434 h 5096785"/>
              <a:gd name="connsiteX32" fmla="*/ 8726349 w 12192000"/>
              <a:gd name="connsiteY32" fmla="*/ 4416668 h 5096785"/>
              <a:gd name="connsiteX33" fmla="*/ 8566678 w 12192000"/>
              <a:gd name="connsiteY33" fmla="*/ 4391711 h 5096785"/>
              <a:gd name="connsiteX34" fmla="*/ 8521516 w 12192000"/>
              <a:gd name="connsiteY34" fmla="*/ 4393927 h 5096785"/>
              <a:gd name="connsiteX35" fmla="*/ 8515998 w 12192000"/>
              <a:gd name="connsiteY35" fmla="*/ 4399124 h 5096785"/>
              <a:gd name="connsiteX36" fmla="*/ 8449547 w 12192000"/>
              <a:gd name="connsiteY36" fmla="*/ 4383170 h 5096785"/>
              <a:gd name="connsiteX37" fmla="*/ 8360285 w 12192000"/>
              <a:gd name="connsiteY37" fmla="*/ 4398502 h 5096785"/>
              <a:gd name="connsiteX38" fmla="*/ 8256584 w 12192000"/>
              <a:gd name="connsiteY38" fmla="*/ 4423564 h 5096785"/>
              <a:gd name="connsiteX39" fmla="*/ 8229821 w 12192000"/>
              <a:gd name="connsiteY39" fmla="*/ 4431840 h 5096785"/>
              <a:gd name="connsiteX40" fmla="*/ 8158476 w 12192000"/>
              <a:gd name="connsiteY40" fmla="*/ 4436904 h 5096785"/>
              <a:gd name="connsiteX41" fmla="*/ 7993707 w 12192000"/>
              <a:gd name="connsiteY41" fmla="*/ 4447962 h 5096785"/>
              <a:gd name="connsiteX42" fmla="*/ 7990346 w 12192000"/>
              <a:gd name="connsiteY42" fmla="*/ 4454853 h 5096785"/>
              <a:gd name="connsiteX43" fmla="*/ 7976786 w 12192000"/>
              <a:gd name="connsiteY43" fmla="*/ 4456820 h 5096785"/>
              <a:gd name="connsiteX44" fmla="*/ 7973491 w 12192000"/>
              <a:gd name="connsiteY44" fmla="*/ 4458577 h 5096785"/>
              <a:gd name="connsiteX45" fmla="*/ 7954281 w 12192000"/>
              <a:gd name="connsiteY45" fmla="*/ 4467421 h 5096785"/>
              <a:gd name="connsiteX46" fmla="*/ 7905540 w 12192000"/>
              <a:gd name="connsiteY46" fmla="*/ 4455628 h 5096785"/>
              <a:gd name="connsiteX47" fmla="*/ 7851932 w 12192000"/>
              <a:gd name="connsiteY47" fmla="*/ 4466353 h 5096785"/>
              <a:gd name="connsiteX48" fmla="*/ 7639078 w 12192000"/>
              <a:gd name="connsiteY48" fmla="*/ 4467635 h 5096785"/>
              <a:gd name="connsiteX49" fmla="*/ 7612359 w 12192000"/>
              <a:gd name="connsiteY49" fmla="*/ 4492789 h 5096785"/>
              <a:gd name="connsiteX50" fmla="*/ 7527328 w 12192000"/>
              <a:gd name="connsiteY50" fmla="*/ 4502199 h 5096785"/>
              <a:gd name="connsiteX51" fmla="*/ 7388717 w 12192000"/>
              <a:gd name="connsiteY51" fmla="*/ 4470799 h 5096785"/>
              <a:gd name="connsiteX52" fmla="*/ 7231898 w 12192000"/>
              <a:gd name="connsiteY52" fmla="*/ 4486028 h 5096785"/>
              <a:gd name="connsiteX53" fmla="*/ 7218425 w 12192000"/>
              <a:gd name="connsiteY53" fmla="*/ 4477288 h 5096785"/>
              <a:gd name="connsiteX54" fmla="*/ 7202795 w 12192000"/>
              <a:gd name="connsiteY54" fmla="*/ 4472972 h 5096785"/>
              <a:gd name="connsiteX55" fmla="*/ 7200744 w 12192000"/>
              <a:gd name="connsiteY55" fmla="*/ 4474099 h 5096785"/>
              <a:gd name="connsiteX56" fmla="*/ 7182163 w 12192000"/>
              <a:gd name="connsiteY56" fmla="*/ 4474005 h 5096785"/>
              <a:gd name="connsiteX57" fmla="*/ 7178368 w 12192000"/>
              <a:gd name="connsiteY57" fmla="*/ 4470673 h 5096785"/>
              <a:gd name="connsiteX58" fmla="*/ 7165705 w 12192000"/>
              <a:gd name="connsiteY58" fmla="*/ 4469569 h 5096785"/>
              <a:gd name="connsiteX59" fmla="*/ 7140991 w 12192000"/>
              <a:gd name="connsiteY59" fmla="*/ 4464599 h 5096785"/>
              <a:gd name="connsiteX60" fmla="*/ 7136152 w 12192000"/>
              <a:gd name="connsiteY60" fmla="*/ 4466292 h 5096785"/>
              <a:gd name="connsiteX61" fmla="*/ 7098544 w 12192000"/>
              <a:gd name="connsiteY61" fmla="*/ 4462879 h 5096785"/>
              <a:gd name="connsiteX62" fmla="*/ 7097922 w 12192000"/>
              <a:gd name="connsiteY62" fmla="*/ 4464077 h 5096785"/>
              <a:gd name="connsiteX63" fmla="*/ 7086877 w 12192000"/>
              <a:gd name="connsiteY63" fmla="*/ 4468554 h 5096785"/>
              <a:gd name="connsiteX64" fmla="*/ 7065999 w 12192000"/>
              <a:gd name="connsiteY64" fmla="*/ 4474270 h 5096785"/>
              <a:gd name="connsiteX65" fmla="*/ 7016598 w 12192000"/>
              <a:gd name="connsiteY65" fmla="*/ 4502855 h 5096785"/>
              <a:gd name="connsiteX66" fmla="*/ 6977375 w 12192000"/>
              <a:gd name="connsiteY66" fmla="*/ 4499434 h 5096785"/>
              <a:gd name="connsiteX67" fmla="*/ 6969409 w 12192000"/>
              <a:gd name="connsiteY67" fmla="*/ 4499424 h 5096785"/>
              <a:gd name="connsiteX68" fmla="*/ 6969218 w 12192000"/>
              <a:gd name="connsiteY68" fmla="*/ 4499704 h 5096785"/>
              <a:gd name="connsiteX69" fmla="*/ 6960755 w 12192000"/>
              <a:gd name="connsiteY69" fmla="*/ 4500249 h 5096785"/>
              <a:gd name="connsiteX70" fmla="*/ 6954882 w 12192000"/>
              <a:gd name="connsiteY70" fmla="*/ 4499405 h 5096785"/>
              <a:gd name="connsiteX71" fmla="*/ 6939428 w 12192000"/>
              <a:gd name="connsiteY71" fmla="*/ 4499385 h 5096785"/>
              <a:gd name="connsiteX72" fmla="*/ 6933902 w 12192000"/>
              <a:gd name="connsiteY72" fmla="*/ 4501239 h 5096785"/>
              <a:gd name="connsiteX73" fmla="*/ 6891244 w 12192000"/>
              <a:gd name="connsiteY73" fmla="*/ 4536371 h 5096785"/>
              <a:gd name="connsiteX74" fmla="*/ 6794496 w 12192000"/>
              <a:gd name="connsiteY74" fmla="*/ 4567924 h 5096785"/>
              <a:gd name="connsiteX75" fmla="*/ 6697102 w 12192000"/>
              <a:gd name="connsiteY75" fmla="*/ 4595916 h 5096785"/>
              <a:gd name="connsiteX76" fmla="*/ 6661063 w 12192000"/>
              <a:gd name="connsiteY76" fmla="*/ 4604476 h 5096785"/>
              <a:gd name="connsiteX77" fmla="*/ 6600252 w 12192000"/>
              <a:gd name="connsiteY77" fmla="*/ 4626681 h 5096785"/>
              <a:gd name="connsiteX78" fmla="*/ 6574528 w 12192000"/>
              <a:gd name="connsiteY78" fmla="*/ 4641155 h 5096785"/>
              <a:gd name="connsiteX79" fmla="*/ 6573036 w 12192000"/>
              <a:gd name="connsiteY79" fmla="*/ 4641049 h 5096785"/>
              <a:gd name="connsiteX80" fmla="*/ 6571920 w 12192000"/>
              <a:gd name="connsiteY80" fmla="*/ 4644739 h 5096785"/>
              <a:gd name="connsiteX81" fmla="*/ 6567212 w 12192000"/>
              <a:gd name="connsiteY81" fmla="*/ 4647518 h 5096785"/>
              <a:gd name="connsiteX82" fmla="*/ 6552021 w 12192000"/>
              <a:gd name="connsiteY82" fmla="*/ 4650379 h 5096785"/>
              <a:gd name="connsiteX83" fmla="*/ 6545925 w 12192000"/>
              <a:gd name="connsiteY83" fmla="*/ 4650675 h 5096785"/>
              <a:gd name="connsiteX84" fmla="*/ 6537822 w 12192000"/>
              <a:gd name="connsiteY84" fmla="*/ 4652769 h 5096785"/>
              <a:gd name="connsiteX85" fmla="*/ 6537743 w 12192000"/>
              <a:gd name="connsiteY85" fmla="*/ 4653068 h 5096785"/>
              <a:gd name="connsiteX86" fmla="*/ 6529914 w 12192000"/>
              <a:gd name="connsiteY86" fmla="*/ 4654543 h 5096785"/>
              <a:gd name="connsiteX87" fmla="*/ 6490057 w 12192000"/>
              <a:gd name="connsiteY87" fmla="*/ 4658624 h 5096785"/>
              <a:gd name="connsiteX88" fmla="*/ 6452621 w 12192000"/>
              <a:gd name="connsiteY88" fmla="*/ 4694822 h 5096785"/>
              <a:gd name="connsiteX89" fmla="*/ 6434329 w 12192000"/>
              <a:gd name="connsiteY89" fmla="*/ 4704111 h 5096785"/>
              <a:gd name="connsiteX90" fmla="*/ 6425215 w 12192000"/>
              <a:gd name="connsiteY90" fmla="*/ 4710396 h 5096785"/>
              <a:gd name="connsiteX91" fmla="*/ 6425070 w 12192000"/>
              <a:gd name="connsiteY91" fmla="*/ 4711644 h 5096785"/>
              <a:gd name="connsiteX92" fmla="*/ 6386800 w 12192000"/>
              <a:gd name="connsiteY92" fmla="*/ 4715431 h 5096785"/>
              <a:gd name="connsiteX93" fmla="*/ 6382703 w 12192000"/>
              <a:gd name="connsiteY93" fmla="*/ 4717930 h 5096785"/>
              <a:gd name="connsiteX94" fmla="*/ 6356495 w 12192000"/>
              <a:gd name="connsiteY94" fmla="*/ 4717843 h 5096785"/>
              <a:gd name="connsiteX95" fmla="*/ 6343628 w 12192000"/>
              <a:gd name="connsiteY95" fmla="*/ 4719161 h 5096785"/>
              <a:gd name="connsiteX96" fmla="*/ 6338605 w 12192000"/>
              <a:gd name="connsiteY96" fmla="*/ 4716723 h 5096785"/>
              <a:gd name="connsiteX97" fmla="*/ 6320318 w 12192000"/>
              <a:gd name="connsiteY97" fmla="*/ 4720095 h 5096785"/>
              <a:gd name="connsiteX98" fmla="*/ 6318742 w 12192000"/>
              <a:gd name="connsiteY98" fmla="*/ 4721541 h 5096785"/>
              <a:gd name="connsiteX99" fmla="*/ 6301708 w 12192000"/>
              <a:gd name="connsiteY99" fmla="*/ 4720380 h 5096785"/>
              <a:gd name="connsiteX100" fmla="*/ 6285082 w 12192000"/>
              <a:gd name="connsiteY100" fmla="*/ 4714639 h 5096785"/>
              <a:gd name="connsiteX101" fmla="*/ 6136936 w 12192000"/>
              <a:gd name="connsiteY101" fmla="*/ 4758246 h 5096785"/>
              <a:gd name="connsiteX102" fmla="*/ 5988578 w 12192000"/>
              <a:gd name="connsiteY102" fmla="*/ 4754427 h 5096785"/>
              <a:gd name="connsiteX103" fmla="*/ 5908701 w 12192000"/>
              <a:gd name="connsiteY103" fmla="*/ 4779160 h 5096785"/>
              <a:gd name="connsiteX104" fmla="*/ 5892219 w 12192000"/>
              <a:gd name="connsiteY104" fmla="*/ 4807892 h 5096785"/>
              <a:gd name="connsiteX105" fmla="*/ 5683612 w 12192000"/>
              <a:gd name="connsiteY105" fmla="*/ 4848770 h 5096785"/>
              <a:gd name="connsiteX106" fmla="*/ 5635111 w 12192000"/>
              <a:gd name="connsiteY106" fmla="*/ 4868888 h 5096785"/>
              <a:gd name="connsiteX107" fmla="*/ 5582652 w 12192000"/>
              <a:gd name="connsiteY107" fmla="*/ 4866836 h 5096785"/>
              <a:gd name="connsiteX108" fmla="*/ 5567213 w 12192000"/>
              <a:gd name="connsiteY108" fmla="*/ 4878769 h 5096785"/>
              <a:gd name="connsiteX109" fmla="*/ 5564659 w 12192000"/>
              <a:gd name="connsiteY109" fmla="*/ 4881042 h 5096785"/>
              <a:gd name="connsiteX110" fmla="*/ 5552102 w 12192000"/>
              <a:gd name="connsiteY110" fmla="*/ 4885426 h 5096785"/>
              <a:gd name="connsiteX111" fmla="*/ 5551475 w 12192000"/>
              <a:gd name="connsiteY111" fmla="*/ 4892560 h 5096785"/>
              <a:gd name="connsiteX112" fmla="*/ 5534664 w 12192000"/>
              <a:gd name="connsiteY112" fmla="*/ 4903385 h 5096785"/>
              <a:gd name="connsiteX113" fmla="*/ 5510737 w 12192000"/>
              <a:gd name="connsiteY113" fmla="*/ 4909807 h 5096785"/>
              <a:gd name="connsiteX114" fmla="*/ 5393901 w 12192000"/>
              <a:gd name="connsiteY114" fmla="*/ 4933709 h 5096785"/>
              <a:gd name="connsiteX115" fmla="*/ 5325782 w 12192000"/>
              <a:gd name="connsiteY115" fmla="*/ 4951789 h 5096785"/>
              <a:gd name="connsiteX116" fmla="*/ 5302703 w 12192000"/>
              <a:gd name="connsiteY116" fmla="*/ 4964590 h 5096785"/>
              <a:gd name="connsiteX117" fmla="*/ 5268591 w 12192000"/>
              <a:gd name="connsiteY117" fmla="*/ 4978479 h 5096785"/>
              <a:gd name="connsiteX118" fmla="*/ 5210559 w 12192000"/>
              <a:gd name="connsiteY118" fmla="*/ 5007585 h 5096785"/>
              <a:gd name="connsiteX119" fmla="*/ 5177597 w 12192000"/>
              <a:gd name="connsiteY119" fmla="*/ 5015926 h 5096785"/>
              <a:gd name="connsiteX120" fmla="*/ 5160569 w 12192000"/>
              <a:gd name="connsiteY120" fmla="*/ 5025681 h 5096785"/>
              <a:gd name="connsiteX121" fmla="*/ 5152748 w 12192000"/>
              <a:gd name="connsiteY121" fmla="*/ 5026569 h 5096785"/>
              <a:gd name="connsiteX122" fmla="*/ 5127678 w 12192000"/>
              <a:gd name="connsiteY122" fmla="*/ 5032947 h 5096785"/>
              <a:gd name="connsiteX123" fmla="*/ 5113147 w 12192000"/>
              <a:gd name="connsiteY123" fmla="*/ 5035818 h 5096785"/>
              <a:gd name="connsiteX124" fmla="*/ 5107301 w 12192000"/>
              <a:gd name="connsiteY124" fmla="*/ 5036672 h 5096785"/>
              <a:gd name="connsiteX125" fmla="*/ 5093215 w 12192000"/>
              <a:gd name="connsiteY125" fmla="*/ 5032880 h 5096785"/>
              <a:gd name="connsiteX126" fmla="*/ 5077058 w 12192000"/>
              <a:gd name="connsiteY126" fmla="*/ 5038681 h 5096785"/>
              <a:gd name="connsiteX127" fmla="*/ 5057349 w 12192000"/>
              <a:gd name="connsiteY127" fmla="*/ 5036015 h 5096785"/>
              <a:gd name="connsiteX128" fmla="*/ 5053945 w 12192000"/>
              <a:gd name="connsiteY128" fmla="*/ 5041952 h 5096785"/>
              <a:gd name="connsiteX129" fmla="*/ 5040021 w 12192000"/>
              <a:gd name="connsiteY129" fmla="*/ 5050052 h 5096785"/>
              <a:gd name="connsiteX130" fmla="*/ 5025913 w 12192000"/>
              <a:gd name="connsiteY130" fmla="*/ 5046535 h 5096785"/>
              <a:gd name="connsiteX131" fmla="*/ 4998218 w 12192000"/>
              <a:gd name="connsiteY131" fmla="*/ 5048065 h 5096785"/>
              <a:gd name="connsiteX132" fmla="*/ 4991008 w 12192000"/>
              <a:gd name="connsiteY132" fmla="*/ 5050439 h 5096785"/>
              <a:gd name="connsiteX133" fmla="*/ 4963503 w 12192000"/>
              <a:gd name="connsiteY133" fmla="*/ 5047575 h 5096785"/>
              <a:gd name="connsiteX134" fmla="*/ 4921053 w 12192000"/>
              <a:gd name="connsiteY134" fmla="*/ 5048925 h 5096785"/>
              <a:gd name="connsiteX135" fmla="*/ 4873420 w 12192000"/>
              <a:gd name="connsiteY135" fmla="*/ 5054929 h 5096785"/>
              <a:gd name="connsiteX136" fmla="*/ 4858825 w 12192000"/>
              <a:gd name="connsiteY136" fmla="*/ 5051329 h 5096785"/>
              <a:gd name="connsiteX137" fmla="*/ 4769340 w 12192000"/>
              <a:gd name="connsiteY137" fmla="*/ 5053090 h 5096785"/>
              <a:gd name="connsiteX138" fmla="*/ 4744152 w 12192000"/>
              <a:gd name="connsiteY138" fmla="*/ 5053391 h 5096785"/>
              <a:gd name="connsiteX139" fmla="*/ 4723556 w 12192000"/>
              <a:gd name="connsiteY139" fmla="*/ 5059633 h 5096785"/>
              <a:gd name="connsiteX140" fmla="*/ 4719699 w 12192000"/>
              <a:gd name="connsiteY140" fmla="*/ 5066298 h 5096785"/>
              <a:gd name="connsiteX141" fmla="*/ 4706016 w 12192000"/>
              <a:gd name="connsiteY141" fmla="*/ 5067422 h 5096785"/>
              <a:gd name="connsiteX142" fmla="*/ 4702593 w 12192000"/>
              <a:gd name="connsiteY142" fmla="*/ 5068973 h 5096785"/>
              <a:gd name="connsiteX143" fmla="*/ 4682766 w 12192000"/>
              <a:gd name="connsiteY143" fmla="*/ 5076609 h 5096785"/>
              <a:gd name="connsiteX144" fmla="*/ 4634960 w 12192000"/>
              <a:gd name="connsiteY144" fmla="*/ 5061852 h 5096785"/>
              <a:gd name="connsiteX145" fmla="*/ 4580645 w 12192000"/>
              <a:gd name="connsiteY145" fmla="*/ 5069246 h 5096785"/>
              <a:gd name="connsiteX146" fmla="*/ 4368005 w 12192000"/>
              <a:gd name="connsiteY146" fmla="*/ 5057426 h 5096785"/>
              <a:gd name="connsiteX147" fmla="*/ 4339489 w 12192000"/>
              <a:gd name="connsiteY147" fmla="*/ 5080858 h 5096785"/>
              <a:gd name="connsiteX148" fmla="*/ 4253895 w 12192000"/>
              <a:gd name="connsiteY148" fmla="*/ 5085008 h 5096785"/>
              <a:gd name="connsiteX149" fmla="*/ 4117780 w 12192000"/>
              <a:gd name="connsiteY149" fmla="*/ 5045175 h 5096785"/>
              <a:gd name="connsiteX150" fmla="*/ 3960074 w 12192000"/>
              <a:gd name="connsiteY150" fmla="*/ 5050708 h 5096785"/>
              <a:gd name="connsiteX151" fmla="*/ 3947260 w 12192000"/>
              <a:gd name="connsiteY151" fmla="*/ 5041167 h 5096785"/>
              <a:gd name="connsiteX152" fmla="*/ 3931969 w 12192000"/>
              <a:gd name="connsiteY152" fmla="*/ 5035902 h 5096785"/>
              <a:gd name="connsiteX153" fmla="*/ 3929836 w 12192000"/>
              <a:gd name="connsiteY153" fmla="*/ 5036901 h 5096785"/>
              <a:gd name="connsiteX154" fmla="*/ 3911296 w 12192000"/>
              <a:gd name="connsiteY154" fmla="*/ 5035663 h 5096785"/>
              <a:gd name="connsiteX155" fmla="*/ 3907746 w 12192000"/>
              <a:gd name="connsiteY155" fmla="*/ 5032107 h 5096785"/>
              <a:gd name="connsiteX156" fmla="*/ 3895182 w 12192000"/>
              <a:gd name="connsiteY156" fmla="*/ 5030229 h 5096785"/>
              <a:gd name="connsiteX157" fmla="*/ 3870866 w 12192000"/>
              <a:gd name="connsiteY157" fmla="*/ 5023753 h 5096785"/>
              <a:gd name="connsiteX158" fmla="*/ 3865913 w 12192000"/>
              <a:gd name="connsiteY158" fmla="*/ 5025143 h 5096785"/>
              <a:gd name="connsiteX159" fmla="*/ 3828606 w 12192000"/>
              <a:gd name="connsiteY159" fmla="*/ 5019426 h 5096785"/>
              <a:gd name="connsiteX160" fmla="*/ 3827901 w 12192000"/>
              <a:gd name="connsiteY160" fmla="*/ 5020583 h 5096785"/>
              <a:gd name="connsiteX161" fmla="*/ 3816543 w 12192000"/>
              <a:gd name="connsiteY161" fmla="*/ 5024366 h 5096785"/>
              <a:gd name="connsiteX162" fmla="*/ 3795278 w 12192000"/>
              <a:gd name="connsiteY162" fmla="*/ 5028779 h 5096785"/>
              <a:gd name="connsiteX163" fmla="*/ 3743858 w 12192000"/>
              <a:gd name="connsiteY163" fmla="*/ 5054237 h 5096785"/>
              <a:gd name="connsiteX164" fmla="*/ 3704945 w 12192000"/>
              <a:gd name="connsiteY164" fmla="*/ 5048413 h 5096785"/>
              <a:gd name="connsiteX165" fmla="*/ 3696992 w 12192000"/>
              <a:gd name="connsiteY165" fmla="*/ 5047914 h 5096785"/>
              <a:gd name="connsiteX166" fmla="*/ 3696780 w 12192000"/>
              <a:gd name="connsiteY166" fmla="*/ 5048181 h 5096785"/>
              <a:gd name="connsiteX167" fmla="*/ 3688290 w 12192000"/>
              <a:gd name="connsiteY167" fmla="*/ 5048204 h 5096785"/>
              <a:gd name="connsiteX168" fmla="*/ 3682486 w 12192000"/>
              <a:gd name="connsiteY168" fmla="*/ 5047000 h 5096785"/>
              <a:gd name="connsiteX169" fmla="*/ 3667056 w 12192000"/>
              <a:gd name="connsiteY169" fmla="*/ 5046030 h 5096785"/>
              <a:gd name="connsiteX170" fmla="*/ 3661403 w 12192000"/>
              <a:gd name="connsiteY170" fmla="*/ 5047537 h 5096785"/>
              <a:gd name="connsiteX171" fmla="*/ 3658673 w 12192000"/>
              <a:gd name="connsiteY171" fmla="*/ 5050790 h 5096785"/>
              <a:gd name="connsiteX172" fmla="*/ 3657333 w 12192000"/>
              <a:gd name="connsiteY172" fmla="*/ 5050325 h 5096785"/>
              <a:gd name="connsiteX173" fmla="*/ 3626778 w 12192000"/>
              <a:gd name="connsiteY173" fmla="*/ 5057882 h 5096785"/>
              <a:gd name="connsiteX174" fmla="*/ 3560067 w 12192000"/>
              <a:gd name="connsiteY174" fmla="*/ 5064266 h 5096785"/>
              <a:gd name="connsiteX175" fmla="*/ 3522641 w 12192000"/>
              <a:gd name="connsiteY175" fmla="*/ 5063654 h 5096785"/>
              <a:gd name="connsiteX176" fmla="*/ 3419275 w 12192000"/>
              <a:gd name="connsiteY176" fmla="*/ 5066646 h 5096785"/>
              <a:gd name="connsiteX177" fmla="*/ 3314869 w 12192000"/>
              <a:gd name="connsiteY177" fmla="*/ 5073197 h 5096785"/>
              <a:gd name="connsiteX178" fmla="*/ 3259088 w 12192000"/>
              <a:gd name="connsiteY178" fmla="*/ 5096363 h 5096785"/>
              <a:gd name="connsiteX179" fmla="*/ 3253104 w 12192000"/>
              <a:gd name="connsiteY179" fmla="*/ 5096785 h 5096785"/>
              <a:gd name="connsiteX180" fmla="*/ 3238751 w 12192000"/>
              <a:gd name="connsiteY180" fmla="*/ 5092996 h 5096785"/>
              <a:gd name="connsiteX181" fmla="*/ 3233681 w 12192000"/>
              <a:gd name="connsiteY181" fmla="*/ 5090758 h 5096785"/>
              <a:gd name="connsiteX182" fmla="*/ 3225562 w 12192000"/>
              <a:gd name="connsiteY182" fmla="*/ 5089215 h 5096785"/>
              <a:gd name="connsiteX183" fmla="*/ 3225260 w 12192000"/>
              <a:gd name="connsiteY183" fmla="*/ 5089437 h 5096785"/>
              <a:gd name="connsiteX184" fmla="*/ 3217859 w 12192000"/>
              <a:gd name="connsiteY184" fmla="*/ 5087484 h 5096785"/>
              <a:gd name="connsiteX185" fmla="*/ 3182980 w 12192000"/>
              <a:gd name="connsiteY185" fmla="*/ 5074650 h 5096785"/>
              <a:gd name="connsiteX186" fmla="*/ 3123938 w 12192000"/>
              <a:gd name="connsiteY186" fmla="*/ 5089912 h 5096785"/>
              <a:gd name="connsiteX187" fmla="*/ 3101912 w 12192000"/>
              <a:gd name="connsiteY187" fmla="*/ 5090281 h 5096785"/>
              <a:gd name="connsiteX188" fmla="*/ 3089591 w 12192000"/>
              <a:gd name="connsiteY188" fmla="*/ 5091865 h 5096785"/>
              <a:gd name="connsiteX189" fmla="*/ 3088465 w 12192000"/>
              <a:gd name="connsiteY189" fmla="*/ 5092858 h 5096785"/>
              <a:gd name="connsiteX190" fmla="*/ 3055081 w 12192000"/>
              <a:gd name="connsiteY190" fmla="*/ 5080424 h 5096785"/>
              <a:gd name="connsiteX191" fmla="*/ 3049807 w 12192000"/>
              <a:gd name="connsiteY191" fmla="*/ 5080860 h 5096785"/>
              <a:gd name="connsiteX192" fmla="*/ 3029122 w 12192000"/>
              <a:gd name="connsiteY192" fmla="*/ 5070085 h 5096785"/>
              <a:gd name="connsiteX193" fmla="*/ 3017862 w 12192000"/>
              <a:gd name="connsiteY193" fmla="*/ 5065942 h 5096785"/>
              <a:gd name="connsiteX194" fmla="*/ 3015868 w 12192000"/>
              <a:gd name="connsiteY194" fmla="*/ 5061832 h 5096785"/>
              <a:gd name="connsiteX195" fmla="*/ 2998644 w 12192000"/>
              <a:gd name="connsiteY195" fmla="*/ 5057210 h 5096785"/>
              <a:gd name="connsiteX196" fmla="*/ 2996219 w 12192000"/>
              <a:gd name="connsiteY196" fmla="*/ 5057788 h 5096785"/>
              <a:gd name="connsiteX197" fmla="*/ 2983676 w 12192000"/>
              <a:gd name="connsiteY197" fmla="*/ 5049852 h 5096785"/>
              <a:gd name="connsiteX198" fmla="*/ 2975170 w 12192000"/>
              <a:gd name="connsiteY198" fmla="*/ 5038214 h 5096785"/>
              <a:gd name="connsiteX199" fmla="*/ 2822441 w 12192000"/>
              <a:gd name="connsiteY199" fmla="*/ 5014517 h 5096785"/>
              <a:gd name="connsiteX200" fmla="*/ 2624713 w 12192000"/>
              <a:gd name="connsiteY200" fmla="*/ 4938959 h 5096785"/>
              <a:gd name="connsiteX201" fmla="*/ 2532669 w 12192000"/>
              <a:gd name="connsiteY201" fmla="*/ 4940573 h 5096785"/>
              <a:gd name="connsiteX202" fmla="*/ 2389931 w 12192000"/>
              <a:gd name="connsiteY202" fmla="*/ 4905785 h 5096785"/>
              <a:gd name="connsiteX203" fmla="*/ 2335186 w 12192000"/>
              <a:gd name="connsiteY203" fmla="*/ 4902957 h 5096785"/>
              <a:gd name="connsiteX204" fmla="*/ 2295307 w 12192000"/>
              <a:gd name="connsiteY204" fmla="*/ 4879800 h 5096785"/>
              <a:gd name="connsiteX205" fmla="*/ 2273393 w 12192000"/>
              <a:gd name="connsiteY205" fmla="*/ 4883565 h 5096785"/>
              <a:gd name="connsiteX206" fmla="*/ 2269523 w 12192000"/>
              <a:gd name="connsiteY206" fmla="*/ 4884442 h 5096785"/>
              <a:gd name="connsiteX207" fmla="*/ 2256015 w 12192000"/>
              <a:gd name="connsiteY207" fmla="*/ 4883014 h 5096785"/>
              <a:gd name="connsiteX208" fmla="*/ 2249731 w 12192000"/>
              <a:gd name="connsiteY208" fmla="*/ 4888778 h 5096785"/>
              <a:gd name="connsiteX209" fmla="*/ 2227629 w 12192000"/>
              <a:gd name="connsiteY209" fmla="*/ 4891047 h 5096785"/>
              <a:gd name="connsiteX210" fmla="*/ 2203460 w 12192000"/>
              <a:gd name="connsiteY210" fmla="*/ 4886696 h 5096785"/>
              <a:gd name="connsiteX211" fmla="*/ 2091528 w 12192000"/>
              <a:gd name="connsiteY211" fmla="*/ 4859155 h 5096785"/>
              <a:gd name="connsiteX212" fmla="*/ 2022901 w 12192000"/>
              <a:gd name="connsiteY212" fmla="*/ 4846594 h 5096785"/>
              <a:gd name="connsiteX213" fmla="*/ 1994227 w 12192000"/>
              <a:gd name="connsiteY213" fmla="*/ 4847973 h 5096785"/>
              <a:gd name="connsiteX214" fmla="*/ 1955936 w 12192000"/>
              <a:gd name="connsiteY214" fmla="*/ 4845765 h 5096785"/>
              <a:gd name="connsiteX215" fmla="*/ 1741924 w 12192000"/>
              <a:gd name="connsiteY215" fmla="*/ 4808054 h 5096785"/>
              <a:gd name="connsiteX216" fmla="*/ 1734410 w 12192000"/>
              <a:gd name="connsiteY216" fmla="*/ 4811675 h 5096785"/>
              <a:gd name="connsiteX217" fmla="*/ 1691423 w 12192000"/>
              <a:gd name="connsiteY217" fmla="*/ 4802777 h 5096785"/>
              <a:gd name="connsiteX218" fmla="*/ 1554504 w 12192000"/>
              <a:gd name="connsiteY218" fmla="*/ 4739985 h 5096785"/>
              <a:gd name="connsiteX219" fmla="*/ 1470119 w 12192000"/>
              <a:gd name="connsiteY219" fmla="*/ 4723470 h 5096785"/>
              <a:gd name="connsiteX220" fmla="*/ 1437967 w 12192000"/>
              <a:gd name="connsiteY220" fmla="*/ 4722710 h 5096785"/>
              <a:gd name="connsiteX221" fmla="*/ 1384234 w 12192000"/>
              <a:gd name="connsiteY221" fmla="*/ 4721117 h 5096785"/>
              <a:gd name="connsiteX222" fmla="*/ 1338647 w 12192000"/>
              <a:gd name="connsiteY222" fmla="*/ 4732483 h 5096785"/>
              <a:gd name="connsiteX223" fmla="*/ 1295869 w 12192000"/>
              <a:gd name="connsiteY223" fmla="*/ 4726175 h 5096785"/>
              <a:gd name="connsiteX224" fmla="*/ 1292949 w 12192000"/>
              <a:gd name="connsiteY224" fmla="*/ 4708469 h 5096785"/>
              <a:gd name="connsiteX225" fmla="*/ 1244908 w 12192000"/>
              <a:gd name="connsiteY225" fmla="*/ 4706993 h 5096785"/>
              <a:gd name="connsiteX226" fmla="*/ 1171266 w 12192000"/>
              <a:gd name="connsiteY226" fmla="*/ 4706535 h 5096785"/>
              <a:gd name="connsiteX227" fmla="*/ 1160868 w 12192000"/>
              <a:gd name="connsiteY227" fmla="*/ 4701936 h 5096785"/>
              <a:gd name="connsiteX228" fmla="*/ 1147599 w 12192000"/>
              <a:gd name="connsiteY228" fmla="*/ 4714833 h 5096785"/>
              <a:gd name="connsiteX229" fmla="*/ 1119603 w 12192000"/>
              <a:gd name="connsiteY229" fmla="*/ 4721303 h 5096785"/>
              <a:gd name="connsiteX230" fmla="*/ 997851 w 12192000"/>
              <a:gd name="connsiteY230" fmla="*/ 4722336 h 5096785"/>
              <a:gd name="connsiteX231" fmla="*/ 976455 w 12192000"/>
              <a:gd name="connsiteY231" fmla="*/ 4726407 h 5096785"/>
              <a:gd name="connsiteX232" fmla="*/ 949939 w 12192000"/>
              <a:gd name="connsiteY232" fmla="*/ 4719699 h 5096785"/>
              <a:gd name="connsiteX233" fmla="*/ 894148 w 12192000"/>
              <a:gd name="connsiteY233" fmla="*/ 4710406 h 5096785"/>
              <a:gd name="connsiteX234" fmla="*/ 857990 w 12192000"/>
              <a:gd name="connsiteY234" fmla="*/ 4696844 h 5096785"/>
              <a:gd name="connsiteX235" fmla="*/ 848649 w 12192000"/>
              <a:gd name="connsiteY235" fmla="*/ 4704021 h 5096785"/>
              <a:gd name="connsiteX236" fmla="*/ 826436 w 12192000"/>
              <a:gd name="connsiteY236" fmla="*/ 4707421 h 5096785"/>
              <a:gd name="connsiteX237" fmla="*/ 733052 w 12192000"/>
              <a:gd name="connsiteY237" fmla="*/ 4701884 h 5096785"/>
              <a:gd name="connsiteX238" fmla="*/ 716185 w 12192000"/>
              <a:gd name="connsiteY238" fmla="*/ 4703827 h 5096785"/>
              <a:gd name="connsiteX239" fmla="*/ 696663 w 12192000"/>
              <a:gd name="connsiteY239" fmla="*/ 4697420 h 5096785"/>
              <a:gd name="connsiteX240" fmla="*/ 582722 w 12192000"/>
              <a:gd name="connsiteY240" fmla="*/ 4658637 h 5096785"/>
              <a:gd name="connsiteX241" fmla="*/ 581118 w 12192000"/>
              <a:gd name="connsiteY241" fmla="*/ 4654120 h 5096785"/>
              <a:gd name="connsiteX242" fmla="*/ 546453 w 12192000"/>
              <a:gd name="connsiteY242" fmla="*/ 4652542 h 5096785"/>
              <a:gd name="connsiteX243" fmla="*/ 536773 w 12192000"/>
              <a:gd name="connsiteY243" fmla="*/ 4644609 h 5096785"/>
              <a:gd name="connsiteX244" fmla="*/ 518899 w 12192000"/>
              <a:gd name="connsiteY244" fmla="*/ 4642839 h 5096785"/>
              <a:gd name="connsiteX245" fmla="*/ 388896 w 12192000"/>
              <a:gd name="connsiteY245" fmla="*/ 4619173 h 5096785"/>
              <a:gd name="connsiteX246" fmla="*/ 366479 w 12192000"/>
              <a:gd name="connsiteY246" fmla="*/ 4618896 h 5096785"/>
              <a:gd name="connsiteX247" fmla="*/ 342781 w 12192000"/>
              <a:gd name="connsiteY247" fmla="*/ 4601239 h 5096785"/>
              <a:gd name="connsiteX248" fmla="*/ 255925 w 12192000"/>
              <a:gd name="connsiteY248" fmla="*/ 4598685 h 5096785"/>
              <a:gd name="connsiteX249" fmla="*/ 226919 w 12192000"/>
              <a:gd name="connsiteY249" fmla="*/ 4598460 h 5096785"/>
              <a:gd name="connsiteX250" fmla="*/ 213925 w 12192000"/>
              <a:gd name="connsiteY250" fmla="*/ 4597783 h 5096785"/>
              <a:gd name="connsiteX251" fmla="*/ 215196 w 12192000"/>
              <a:gd name="connsiteY251" fmla="*/ 4588576 h 5096785"/>
              <a:gd name="connsiteX252" fmla="*/ 180214 w 12192000"/>
              <a:gd name="connsiteY252" fmla="*/ 4583701 h 5096785"/>
              <a:gd name="connsiteX253" fmla="*/ 83203 w 12192000"/>
              <a:gd name="connsiteY253" fmla="*/ 4531664 h 5096785"/>
              <a:gd name="connsiteX254" fmla="*/ 4106 w 12192000"/>
              <a:gd name="connsiteY254" fmla="*/ 4517202 h 5096785"/>
              <a:gd name="connsiteX255" fmla="*/ 0 w 12192000"/>
              <a:gd name="connsiteY255" fmla="*/ 4516084 h 5096785"/>
              <a:gd name="connsiteX256" fmla="*/ 0 w 12192000"/>
              <a:gd name="connsiteY256" fmla="*/ 0 h 5096785"/>
              <a:gd name="connsiteX0" fmla="*/ 0 w 12192000"/>
              <a:gd name="connsiteY0" fmla="*/ 0 h 5096785"/>
              <a:gd name="connsiteX1" fmla="*/ 12192000 w 12192000"/>
              <a:gd name="connsiteY1" fmla="*/ 0 h 5096785"/>
              <a:gd name="connsiteX2" fmla="*/ 12192000 w 12192000"/>
              <a:gd name="connsiteY2" fmla="*/ 3809005 h 5096785"/>
              <a:gd name="connsiteX3" fmla="*/ 12142543 w 12192000"/>
              <a:gd name="connsiteY3" fmla="*/ 3817043 h 5096785"/>
              <a:gd name="connsiteX4" fmla="*/ 12109241 w 12192000"/>
              <a:gd name="connsiteY4" fmla="*/ 3824228 h 5096785"/>
              <a:gd name="connsiteX5" fmla="*/ 11668991 w 12192000"/>
              <a:gd name="connsiteY5" fmla="*/ 3788038 h 5096785"/>
              <a:gd name="connsiteX6" fmla="*/ 11476952 w 12192000"/>
              <a:gd name="connsiteY6" fmla="*/ 3866786 h 5096785"/>
              <a:gd name="connsiteX7" fmla="*/ 11336487 w 12192000"/>
              <a:gd name="connsiteY7" fmla="*/ 3971513 h 5096785"/>
              <a:gd name="connsiteX8" fmla="*/ 11214181 w 12192000"/>
              <a:gd name="connsiteY8" fmla="*/ 4004215 h 5096785"/>
              <a:gd name="connsiteX9" fmla="*/ 11042540 w 12192000"/>
              <a:gd name="connsiteY9" fmla="*/ 4002613 h 5096785"/>
              <a:gd name="connsiteX10" fmla="*/ 10833086 w 12192000"/>
              <a:gd name="connsiteY10" fmla="*/ 3997707 h 5096785"/>
              <a:gd name="connsiteX11" fmla="*/ 10599680 w 12192000"/>
              <a:gd name="connsiteY11" fmla="*/ 3982661 h 5096785"/>
              <a:gd name="connsiteX12" fmla="*/ 10519971 w 12192000"/>
              <a:gd name="connsiteY12" fmla="*/ 3975018 h 5096785"/>
              <a:gd name="connsiteX13" fmla="*/ 10217282 w 12192000"/>
              <a:gd name="connsiteY13" fmla="*/ 4020809 h 5096785"/>
              <a:gd name="connsiteX14" fmla="*/ 9936427 w 12192000"/>
              <a:gd name="connsiteY14" fmla="*/ 4137843 h 5096785"/>
              <a:gd name="connsiteX15" fmla="*/ 9804285 w 12192000"/>
              <a:gd name="connsiteY15" fmla="*/ 4246460 h 5096785"/>
              <a:gd name="connsiteX16" fmla="*/ 9720786 w 12192000"/>
              <a:gd name="connsiteY16" fmla="*/ 4265611 h 5096785"/>
              <a:gd name="connsiteX17" fmla="*/ 9652162 w 12192000"/>
              <a:gd name="connsiteY17" fmla="*/ 4252712 h 5096785"/>
              <a:gd name="connsiteX18" fmla="*/ 9543973 w 12192000"/>
              <a:gd name="connsiteY18" fmla="*/ 4245802 h 5096785"/>
              <a:gd name="connsiteX19" fmla="*/ 9528747 w 12192000"/>
              <a:gd name="connsiteY19" fmla="*/ 4251724 h 5096785"/>
              <a:gd name="connsiteX20" fmla="*/ 9436976 w 12192000"/>
              <a:gd name="connsiteY20" fmla="*/ 4269351 h 5096785"/>
              <a:gd name="connsiteX21" fmla="*/ 9371827 w 12192000"/>
              <a:gd name="connsiteY21" fmla="*/ 4303912 h 5096785"/>
              <a:gd name="connsiteX22" fmla="*/ 9260304 w 12192000"/>
              <a:gd name="connsiteY22" fmla="*/ 4328021 h 5096785"/>
              <a:gd name="connsiteX23" fmla="*/ 9148799 w 12192000"/>
              <a:gd name="connsiteY23" fmla="*/ 4348506 h 5096785"/>
              <a:gd name="connsiteX24" fmla="*/ 9107898 w 12192000"/>
              <a:gd name="connsiteY24" fmla="*/ 4354282 h 5096785"/>
              <a:gd name="connsiteX25" fmla="*/ 9037321 w 12192000"/>
              <a:gd name="connsiteY25" fmla="*/ 4371817 h 5096785"/>
              <a:gd name="connsiteX26" fmla="*/ 8990743 w 12192000"/>
              <a:gd name="connsiteY26" fmla="*/ 4382161 h 5096785"/>
              <a:gd name="connsiteX27" fmla="*/ 8979819 w 12192000"/>
              <a:gd name="connsiteY27" fmla="*/ 4366419 h 5096785"/>
              <a:gd name="connsiteX28" fmla="*/ 8936044 w 12192000"/>
              <a:gd name="connsiteY28" fmla="*/ 4370992 h 5096785"/>
              <a:gd name="connsiteX29" fmla="*/ 8897707 w 12192000"/>
              <a:gd name="connsiteY29" fmla="*/ 4392673 h 5096785"/>
              <a:gd name="connsiteX30" fmla="*/ 8845635 w 12192000"/>
              <a:gd name="connsiteY30" fmla="*/ 4404300 h 5096785"/>
              <a:gd name="connsiteX31" fmla="*/ 8814562 w 12192000"/>
              <a:gd name="connsiteY31" fmla="*/ 4411434 h 5096785"/>
              <a:gd name="connsiteX32" fmla="*/ 8726349 w 12192000"/>
              <a:gd name="connsiteY32" fmla="*/ 4416668 h 5096785"/>
              <a:gd name="connsiteX33" fmla="*/ 8566678 w 12192000"/>
              <a:gd name="connsiteY33" fmla="*/ 4391711 h 5096785"/>
              <a:gd name="connsiteX34" fmla="*/ 8521516 w 12192000"/>
              <a:gd name="connsiteY34" fmla="*/ 4393927 h 5096785"/>
              <a:gd name="connsiteX35" fmla="*/ 8515998 w 12192000"/>
              <a:gd name="connsiteY35" fmla="*/ 4399124 h 5096785"/>
              <a:gd name="connsiteX36" fmla="*/ 8449547 w 12192000"/>
              <a:gd name="connsiteY36" fmla="*/ 4383170 h 5096785"/>
              <a:gd name="connsiteX37" fmla="*/ 8360285 w 12192000"/>
              <a:gd name="connsiteY37" fmla="*/ 4398502 h 5096785"/>
              <a:gd name="connsiteX38" fmla="*/ 8256584 w 12192000"/>
              <a:gd name="connsiteY38" fmla="*/ 4423564 h 5096785"/>
              <a:gd name="connsiteX39" fmla="*/ 8229821 w 12192000"/>
              <a:gd name="connsiteY39" fmla="*/ 4431840 h 5096785"/>
              <a:gd name="connsiteX40" fmla="*/ 8158476 w 12192000"/>
              <a:gd name="connsiteY40" fmla="*/ 4436904 h 5096785"/>
              <a:gd name="connsiteX41" fmla="*/ 7993707 w 12192000"/>
              <a:gd name="connsiteY41" fmla="*/ 4447962 h 5096785"/>
              <a:gd name="connsiteX42" fmla="*/ 7990346 w 12192000"/>
              <a:gd name="connsiteY42" fmla="*/ 4454853 h 5096785"/>
              <a:gd name="connsiteX43" fmla="*/ 7976786 w 12192000"/>
              <a:gd name="connsiteY43" fmla="*/ 4456820 h 5096785"/>
              <a:gd name="connsiteX44" fmla="*/ 7973491 w 12192000"/>
              <a:gd name="connsiteY44" fmla="*/ 4458577 h 5096785"/>
              <a:gd name="connsiteX45" fmla="*/ 7954281 w 12192000"/>
              <a:gd name="connsiteY45" fmla="*/ 4467421 h 5096785"/>
              <a:gd name="connsiteX46" fmla="*/ 7905540 w 12192000"/>
              <a:gd name="connsiteY46" fmla="*/ 4455628 h 5096785"/>
              <a:gd name="connsiteX47" fmla="*/ 7851932 w 12192000"/>
              <a:gd name="connsiteY47" fmla="*/ 4466353 h 5096785"/>
              <a:gd name="connsiteX48" fmla="*/ 7639078 w 12192000"/>
              <a:gd name="connsiteY48" fmla="*/ 4467635 h 5096785"/>
              <a:gd name="connsiteX49" fmla="*/ 7612359 w 12192000"/>
              <a:gd name="connsiteY49" fmla="*/ 4492789 h 5096785"/>
              <a:gd name="connsiteX50" fmla="*/ 7527328 w 12192000"/>
              <a:gd name="connsiteY50" fmla="*/ 4502199 h 5096785"/>
              <a:gd name="connsiteX51" fmla="*/ 7388717 w 12192000"/>
              <a:gd name="connsiteY51" fmla="*/ 4470799 h 5096785"/>
              <a:gd name="connsiteX52" fmla="*/ 7231898 w 12192000"/>
              <a:gd name="connsiteY52" fmla="*/ 4486028 h 5096785"/>
              <a:gd name="connsiteX53" fmla="*/ 7218425 w 12192000"/>
              <a:gd name="connsiteY53" fmla="*/ 4477288 h 5096785"/>
              <a:gd name="connsiteX54" fmla="*/ 7202795 w 12192000"/>
              <a:gd name="connsiteY54" fmla="*/ 4472972 h 5096785"/>
              <a:gd name="connsiteX55" fmla="*/ 7200744 w 12192000"/>
              <a:gd name="connsiteY55" fmla="*/ 4474099 h 5096785"/>
              <a:gd name="connsiteX56" fmla="*/ 7182163 w 12192000"/>
              <a:gd name="connsiteY56" fmla="*/ 4474005 h 5096785"/>
              <a:gd name="connsiteX57" fmla="*/ 7178368 w 12192000"/>
              <a:gd name="connsiteY57" fmla="*/ 4470673 h 5096785"/>
              <a:gd name="connsiteX58" fmla="*/ 7165705 w 12192000"/>
              <a:gd name="connsiteY58" fmla="*/ 4469569 h 5096785"/>
              <a:gd name="connsiteX59" fmla="*/ 7140991 w 12192000"/>
              <a:gd name="connsiteY59" fmla="*/ 4464599 h 5096785"/>
              <a:gd name="connsiteX60" fmla="*/ 7136152 w 12192000"/>
              <a:gd name="connsiteY60" fmla="*/ 4466292 h 5096785"/>
              <a:gd name="connsiteX61" fmla="*/ 7098544 w 12192000"/>
              <a:gd name="connsiteY61" fmla="*/ 4462879 h 5096785"/>
              <a:gd name="connsiteX62" fmla="*/ 7097922 w 12192000"/>
              <a:gd name="connsiteY62" fmla="*/ 4464077 h 5096785"/>
              <a:gd name="connsiteX63" fmla="*/ 7086877 w 12192000"/>
              <a:gd name="connsiteY63" fmla="*/ 4468554 h 5096785"/>
              <a:gd name="connsiteX64" fmla="*/ 7065999 w 12192000"/>
              <a:gd name="connsiteY64" fmla="*/ 4474270 h 5096785"/>
              <a:gd name="connsiteX65" fmla="*/ 7016598 w 12192000"/>
              <a:gd name="connsiteY65" fmla="*/ 4502855 h 5096785"/>
              <a:gd name="connsiteX66" fmla="*/ 6977375 w 12192000"/>
              <a:gd name="connsiteY66" fmla="*/ 4499434 h 5096785"/>
              <a:gd name="connsiteX67" fmla="*/ 6969409 w 12192000"/>
              <a:gd name="connsiteY67" fmla="*/ 4499424 h 5096785"/>
              <a:gd name="connsiteX68" fmla="*/ 6969218 w 12192000"/>
              <a:gd name="connsiteY68" fmla="*/ 4499704 h 5096785"/>
              <a:gd name="connsiteX69" fmla="*/ 6960755 w 12192000"/>
              <a:gd name="connsiteY69" fmla="*/ 4500249 h 5096785"/>
              <a:gd name="connsiteX70" fmla="*/ 6954882 w 12192000"/>
              <a:gd name="connsiteY70" fmla="*/ 4499405 h 5096785"/>
              <a:gd name="connsiteX71" fmla="*/ 6939428 w 12192000"/>
              <a:gd name="connsiteY71" fmla="*/ 4499385 h 5096785"/>
              <a:gd name="connsiteX72" fmla="*/ 6933902 w 12192000"/>
              <a:gd name="connsiteY72" fmla="*/ 4501239 h 5096785"/>
              <a:gd name="connsiteX73" fmla="*/ 6891244 w 12192000"/>
              <a:gd name="connsiteY73" fmla="*/ 4536371 h 5096785"/>
              <a:gd name="connsiteX74" fmla="*/ 6794496 w 12192000"/>
              <a:gd name="connsiteY74" fmla="*/ 4567924 h 5096785"/>
              <a:gd name="connsiteX75" fmla="*/ 6697102 w 12192000"/>
              <a:gd name="connsiteY75" fmla="*/ 4595916 h 5096785"/>
              <a:gd name="connsiteX76" fmla="*/ 6661063 w 12192000"/>
              <a:gd name="connsiteY76" fmla="*/ 4604476 h 5096785"/>
              <a:gd name="connsiteX77" fmla="*/ 6600252 w 12192000"/>
              <a:gd name="connsiteY77" fmla="*/ 4626681 h 5096785"/>
              <a:gd name="connsiteX78" fmla="*/ 6574528 w 12192000"/>
              <a:gd name="connsiteY78" fmla="*/ 4641155 h 5096785"/>
              <a:gd name="connsiteX79" fmla="*/ 6573036 w 12192000"/>
              <a:gd name="connsiteY79" fmla="*/ 4641049 h 5096785"/>
              <a:gd name="connsiteX80" fmla="*/ 6571920 w 12192000"/>
              <a:gd name="connsiteY80" fmla="*/ 4644739 h 5096785"/>
              <a:gd name="connsiteX81" fmla="*/ 6567212 w 12192000"/>
              <a:gd name="connsiteY81" fmla="*/ 4647518 h 5096785"/>
              <a:gd name="connsiteX82" fmla="*/ 6552021 w 12192000"/>
              <a:gd name="connsiteY82" fmla="*/ 4650379 h 5096785"/>
              <a:gd name="connsiteX83" fmla="*/ 6545925 w 12192000"/>
              <a:gd name="connsiteY83" fmla="*/ 4650675 h 5096785"/>
              <a:gd name="connsiteX84" fmla="*/ 6537822 w 12192000"/>
              <a:gd name="connsiteY84" fmla="*/ 4652769 h 5096785"/>
              <a:gd name="connsiteX85" fmla="*/ 6537743 w 12192000"/>
              <a:gd name="connsiteY85" fmla="*/ 4653068 h 5096785"/>
              <a:gd name="connsiteX86" fmla="*/ 6529914 w 12192000"/>
              <a:gd name="connsiteY86" fmla="*/ 4654543 h 5096785"/>
              <a:gd name="connsiteX87" fmla="*/ 6490057 w 12192000"/>
              <a:gd name="connsiteY87" fmla="*/ 4658624 h 5096785"/>
              <a:gd name="connsiteX88" fmla="*/ 6452621 w 12192000"/>
              <a:gd name="connsiteY88" fmla="*/ 4694822 h 5096785"/>
              <a:gd name="connsiteX89" fmla="*/ 6434329 w 12192000"/>
              <a:gd name="connsiteY89" fmla="*/ 4704111 h 5096785"/>
              <a:gd name="connsiteX90" fmla="*/ 6425215 w 12192000"/>
              <a:gd name="connsiteY90" fmla="*/ 4710396 h 5096785"/>
              <a:gd name="connsiteX91" fmla="*/ 6425070 w 12192000"/>
              <a:gd name="connsiteY91" fmla="*/ 4711644 h 5096785"/>
              <a:gd name="connsiteX92" fmla="*/ 6386800 w 12192000"/>
              <a:gd name="connsiteY92" fmla="*/ 4715431 h 5096785"/>
              <a:gd name="connsiteX93" fmla="*/ 6382703 w 12192000"/>
              <a:gd name="connsiteY93" fmla="*/ 4717930 h 5096785"/>
              <a:gd name="connsiteX94" fmla="*/ 6356495 w 12192000"/>
              <a:gd name="connsiteY94" fmla="*/ 4717843 h 5096785"/>
              <a:gd name="connsiteX95" fmla="*/ 6343628 w 12192000"/>
              <a:gd name="connsiteY95" fmla="*/ 4719161 h 5096785"/>
              <a:gd name="connsiteX96" fmla="*/ 6338605 w 12192000"/>
              <a:gd name="connsiteY96" fmla="*/ 4716723 h 5096785"/>
              <a:gd name="connsiteX97" fmla="*/ 6320318 w 12192000"/>
              <a:gd name="connsiteY97" fmla="*/ 4720095 h 5096785"/>
              <a:gd name="connsiteX98" fmla="*/ 6318742 w 12192000"/>
              <a:gd name="connsiteY98" fmla="*/ 4721541 h 5096785"/>
              <a:gd name="connsiteX99" fmla="*/ 6301708 w 12192000"/>
              <a:gd name="connsiteY99" fmla="*/ 4720380 h 5096785"/>
              <a:gd name="connsiteX100" fmla="*/ 6285082 w 12192000"/>
              <a:gd name="connsiteY100" fmla="*/ 4714639 h 5096785"/>
              <a:gd name="connsiteX101" fmla="*/ 6136936 w 12192000"/>
              <a:gd name="connsiteY101" fmla="*/ 4758246 h 5096785"/>
              <a:gd name="connsiteX102" fmla="*/ 5988578 w 12192000"/>
              <a:gd name="connsiteY102" fmla="*/ 4754427 h 5096785"/>
              <a:gd name="connsiteX103" fmla="*/ 5908701 w 12192000"/>
              <a:gd name="connsiteY103" fmla="*/ 4779160 h 5096785"/>
              <a:gd name="connsiteX104" fmla="*/ 5892219 w 12192000"/>
              <a:gd name="connsiteY104" fmla="*/ 4807892 h 5096785"/>
              <a:gd name="connsiteX105" fmla="*/ 5683612 w 12192000"/>
              <a:gd name="connsiteY105" fmla="*/ 4848770 h 5096785"/>
              <a:gd name="connsiteX106" fmla="*/ 5635111 w 12192000"/>
              <a:gd name="connsiteY106" fmla="*/ 4868888 h 5096785"/>
              <a:gd name="connsiteX107" fmla="*/ 5582652 w 12192000"/>
              <a:gd name="connsiteY107" fmla="*/ 4866836 h 5096785"/>
              <a:gd name="connsiteX108" fmla="*/ 5567213 w 12192000"/>
              <a:gd name="connsiteY108" fmla="*/ 4878769 h 5096785"/>
              <a:gd name="connsiteX109" fmla="*/ 5564659 w 12192000"/>
              <a:gd name="connsiteY109" fmla="*/ 4881042 h 5096785"/>
              <a:gd name="connsiteX110" fmla="*/ 5552102 w 12192000"/>
              <a:gd name="connsiteY110" fmla="*/ 4885426 h 5096785"/>
              <a:gd name="connsiteX111" fmla="*/ 5551475 w 12192000"/>
              <a:gd name="connsiteY111" fmla="*/ 4892560 h 5096785"/>
              <a:gd name="connsiteX112" fmla="*/ 5534664 w 12192000"/>
              <a:gd name="connsiteY112" fmla="*/ 4903385 h 5096785"/>
              <a:gd name="connsiteX113" fmla="*/ 5510737 w 12192000"/>
              <a:gd name="connsiteY113" fmla="*/ 4909807 h 5096785"/>
              <a:gd name="connsiteX114" fmla="*/ 5393901 w 12192000"/>
              <a:gd name="connsiteY114" fmla="*/ 4933709 h 5096785"/>
              <a:gd name="connsiteX115" fmla="*/ 5325782 w 12192000"/>
              <a:gd name="connsiteY115" fmla="*/ 4951789 h 5096785"/>
              <a:gd name="connsiteX116" fmla="*/ 5302703 w 12192000"/>
              <a:gd name="connsiteY116" fmla="*/ 4964590 h 5096785"/>
              <a:gd name="connsiteX117" fmla="*/ 5268591 w 12192000"/>
              <a:gd name="connsiteY117" fmla="*/ 4978479 h 5096785"/>
              <a:gd name="connsiteX118" fmla="*/ 5210559 w 12192000"/>
              <a:gd name="connsiteY118" fmla="*/ 5007585 h 5096785"/>
              <a:gd name="connsiteX119" fmla="*/ 5177597 w 12192000"/>
              <a:gd name="connsiteY119" fmla="*/ 5015926 h 5096785"/>
              <a:gd name="connsiteX120" fmla="*/ 5160569 w 12192000"/>
              <a:gd name="connsiteY120" fmla="*/ 5025681 h 5096785"/>
              <a:gd name="connsiteX121" fmla="*/ 5152748 w 12192000"/>
              <a:gd name="connsiteY121" fmla="*/ 5026569 h 5096785"/>
              <a:gd name="connsiteX122" fmla="*/ 5127678 w 12192000"/>
              <a:gd name="connsiteY122" fmla="*/ 5032947 h 5096785"/>
              <a:gd name="connsiteX123" fmla="*/ 5113147 w 12192000"/>
              <a:gd name="connsiteY123" fmla="*/ 5035818 h 5096785"/>
              <a:gd name="connsiteX124" fmla="*/ 5107301 w 12192000"/>
              <a:gd name="connsiteY124" fmla="*/ 5036672 h 5096785"/>
              <a:gd name="connsiteX125" fmla="*/ 5093215 w 12192000"/>
              <a:gd name="connsiteY125" fmla="*/ 5032880 h 5096785"/>
              <a:gd name="connsiteX126" fmla="*/ 5077058 w 12192000"/>
              <a:gd name="connsiteY126" fmla="*/ 5038681 h 5096785"/>
              <a:gd name="connsiteX127" fmla="*/ 5057349 w 12192000"/>
              <a:gd name="connsiteY127" fmla="*/ 5036015 h 5096785"/>
              <a:gd name="connsiteX128" fmla="*/ 5053945 w 12192000"/>
              <a:gd name="connsiteY128" fmla="*/ 5041952 h 5096785"/>
              <a:gd name="connsiteX129" fmla="*/ 5040021 w 12192000"/>
              <a:gd name="connsiteY129" fmla="*/ 5050052 h 5096785"/>
              <a:gd name="connsiteX130" fmla="*/ 5025913 w 12192000"/>
              <a:gd name="connsiteY130" fmla="*/ 5046535 h 5096785"/>
              <a:gd name="connsiteX131" fmla="*/ 4998218 w 12192000"/>
              <a:gd name="connsiteY131" fmla="*/ 5048065 h 5096785"/>
              <a:gd name="connsiteX132" fmla="*/ 4991008 w 12192000"/>
              <a:gd name="connsiteY132" fmla="*/ 5050439 h 5096785"/>
              <a:gd name="connsiteX133" fmla="*/ 4963503 w 12192000"/>
              <a:gd name="connsiteY133" fmla="*/ 5047575 h 5096785"/>
              <a:gd name="connsiteX134" fmla="*/ 4921053 w 12192000"/>
              <a:gd name="connsiteY134" fmla="*/ 5048925 h 5096785"/>
              <a:gd name="connsiteX135" fmla="*/ 4873420 w 12192000"/>
              <a:gd name="connsiteY135" fmla="*/ 5054929 h 5096785"/>
              <a:gd name="connsiteX136" fmla="*/ 4858825 w 12192000"/>
              <a:gd name="connsiteY136" fmla="*/ 5051329 h 5096785"/>
              <a:gd name="connsiteX137" fmla="*/ 4769340 w 12192000"/>
              <a:gd name="connsiteY137" fmla="*/ 5053090 h 5096785"/>
              <a:gd name="connsiteX138" fmla="*/ 4744152 w 12192000"/>
              <a:gd name="connsiteY138" fmla="*/ 5053391 h 5096785"/>
              <a:gd name="connsiteX139" fmla="*/ 4723556 w 12192000"/>
              <a:gd name="connsiteY139" fmla="*/ 5059633 h 5096785"/>
              <a:gd name="connsiteX140" fmla="*/ 4719699 w 12192000"/>
              <a:gd name="connsiteY140" fmla="*/ 5066298 h 5096785"/>
              <a:gd name="connsiteX141" fmla="*/ 4706016 w 12192000"/>
              <a:gd name="connsiteY141" fmla="*/ 5067422 h 5096785"/>
              <a:gd name="connsiteX142" fmla="*/ 4702593 w 12192000"/>
              <a:gd name="connsiteY142" fmla="*/ 5068973 h 5096785"/>
              <a:gd name="connsiteX143" fmla="*/ 4682766 w 12192000"/>
              <a:gd name="connsiteY143" fmla="*/ 5076609 h 5096785"/>
              <a:gd name="connsiteX144" fmla="*/ 4634960 w 12192000"/>
              <a:gd name="connsiteY144" fmla="*/ 5061852 h 5096785"/>
              <a:gd name="connsiteX145" fmla="*/ 4580645 w 12192000"/>
              <a:gd name="connsiteY145" fmla="*/ 5069246 h 5096785"/>
              <a:gd name="connsiteX146" fmla="*/ 4368005 w 12192000"/>
              <a:gd name="connsiteY146" fmla="*/ 5057426 h 5096785"/>
              <a:gd name="connsiteX147" fmla="*/ 4339489 w 12192000"/>
              <a:gd name="connsiteY147" fmla="*/ 5080858 h 5096785"/>
              <a:gd name="connsiteX148" fmla="*/ 4253895 w 12192000"/>
              <a:gd name="connsiteY148" fmla="*/ 5085008 h 5096785"/>
              <a:gd name="connsiteX149" fmla="*/ 4117780 w 12192000"/>
              <a:gd name="connsiteY149" fmla="*/ 5045175 h 5096785"/>
              <a:gd name="connsiteX150" fmla="*/ 3960074 w 12192000"/>
              <a:gd name="connsiteY150" fmla="*/ 5050708 h 5096785"/>
              <a:gd name="connsiteX151" fmla="*/ 3947260 w 12192000"/>
              <a:gd name="connsiteY151" fmla="*/ 5041167 h 5096785"/>
              <a:gd name="connsiteX152" fmla="*/ 3931969 w 12192000"/>
              <a:gd name="connsiteY152" fmla="*/ 5035902 h 5096785"/>
              <a:gd name="connsiteX153" fmla="*/ 3929836 w 12192000"/>
              <a:gd name="connsiteY153" fmla="*/ 5036901 h 5096785"/>
              <a:gd name="connsiteX154" fmla="*/ 3911296 w 12192000"/>
              <a:gd name="connsiteY154" fmla="*/ 5035663 h 5096785"/>
              <a:gd name="connsiteX155" fmla="*/ 3907746 w 12192000"/>
              <a:gd name="connsiteY155" fmla="*/ 5032107 h 5096785"/>
              <a:gd name="connsiteX156" fmla="*/ 3895182 w 12192000"/>
              <a:gd name="connsiteY156" fmla="*/ 5030229 h 5096785"/>
              <a:gd name="connsiteX157" fmla="*/ 3870866 w 12192000"/>
              <a:gd name="connsiteY157" fmla="*/ 5023753 h 5096785"/>
              <a:gd name="connsiteX158" fmla="*/ 3865913 w 12192000"/>
              <a:gd name="connsiteY158" fmla="*/ 5025143 h 5096785"/>
              <a:gd name="connsiteX159" fmla="*/ 3828606 w 12192000"/>
              <a:gd name="connsiteY159" fmla="*/ 5019426 h 5096785"/>
              <a:gd name="connsiteX160" fmla="*/ 3827901 w 12192000"/>
              <a:gd name="connsiteY160" fmla="*/ 5020583 h 5096785"/>
              <a:gd name="connsiteX161" fmla="*/ 3816543 w 12192000"/>
              <a:gd name="connsiteY161" fmla="*/ 5024366 h 5096785"/>
              <a:gd name="connsiteX162" fmla="*/ 3795278 w 12192000"/>
              <a:gd name="connsiteY162" fmla="*/ 5028779 h 5096785"/>
              <a:gd name="connsiteX163" fmla="*/ 3743858 w 12192000"/>
              <a:gd name="connsiteY163" fmla="*/ 5054237 h 5096785"/>
              <a:gd name="connsiteX164" fmla="*/ 3704945 w 12192000"/>
              <a:gd name="connsiteY164" fmla="*/ 5048413 h 5096785"/>
              <a:gd name="connsiteX165" fmla="*/ 3696992 w 12192000"/>
              <a:gd name="connsiteY165" fmla="*/ 5047914 h 5096785"/>
              <a:gd name="connsiteX166" fmla="*/ 3696780 w 12192000"/>
              <a:gd name="connsiteY166" fmla="*/ 5048181 h 5096785"/>
              <a:gd name="connsiteX167" fmla="*/ 3688290 w 12192000"/>
              <a:gd name="connsiteY167" fmla="*/ 5048204 h 5096785"/>
              <a:gd name="connsiteX168" fmla="*/ 3682486 w 12192000"/>
              <a:gd name="connsiteY168" fmla="*/ 5047000 h 5096785"/>
              <a:gd name="connsiteX169" fmla="*/ 3667056 w 12192000"/>
              <a:gd name="connsiteY169" fmla="*/ 5046030 h 5096785"/>
              <a:gd name="connsiteX170" fmla="*/ 3661403 w 12192000"/>
              <a:gd name="connsiteY170" fmla="*/ 5047537 h 5096785"/>
              <a:gd name="connsiteX171" fmla="*/ 3658673 w 12192000"/>
              <a:gd name="connsiteY171" fmla="*/ 5050790 h 5096785"/>
              <a:gd name="connsiteX172" fmla="*/ 3657333 w 12192000"/>
              <a:gd name="connsiteY172" fmla="*/ 5050325 h 5096785"/>
              <a:gd name="connsiteX173" fmla="*/ 3626778 w 12192000"/>
              <a:gd name="connsiteY173" fmla="*/ 5057882 h 5096785"/>
              <a:gd name="connsiteX174" fmla="*/ 3560067 w 12192000"/>
              <a:gd name="connsiteY174" fmla="*/ 5064266 h 5096785"/>
              <a:gd name="connsiteX175" fmla="*/ 3522641 w 12192000"/>
              <a:gd name="connsiteY175" fmla="*/ 5063654 h 5096785"/>
              <a:gd name="connsiteX176" fmla="*/ 3419275 w 12192000"/>
              <a:gd name="connsiteY176" fmla="*/ 5066646 h 5096785"/>
              <a:gd name="connsiteX177" fmla="*/ 3314869 w 12192000"/>
              <a:gd name="connsiteY177" fmla="*/ 5073197 h 5096785"/>
              <a:gd name="connsiteX178" fmla="*/ 3259088 w 12192000"/>
              <a:gd name="connsiteY178" fmla="*/ 5096363 h 5096785"/>
              <a:gd name="connsiteX179" fmla="*/ 3253104 w 12192000"/>
              <a:gd name="connsiteY179" fmla="*/ 5096785 h 5096785"/>
              <a:gd name="connsiteX180" fmla="*/ 3238751 w 12192000"/>
              <a:gd name="connsiteY180" fmla="*/ 5092996 h 5096785"/>
              <a:gd name="connsiteX181" fmla="*/ 3233681 w 12192000"/>
              <a:gd name="connsiteY181" fmla="*/ 5090758 h 5096785"/>
              <a:gd name="connsiteX182" fmla="*/ 3225562 w 12192000"/>
              <a:gd name="connsiteY182" fmla="*/ 5089215 h 5096785"/>
              <a:gd name="connsiteX183" fmla="*/ 3225260 w 12192000"/>
              <a:gd name="connsiteY183" fmla="*/ 5089437 h 5096785"/>
              <a:gd name="connsiteX184" fmla="*/ 3217859 w 12192000"/>
              <a:gd name="connsiteY184" fmla="*/ 5087484 h 5096785"/>
              <a:gd name="connsiteX185" fmla="*/ 3182980 w 12192000"/>
              <a:gd name="connsiteY185" fmla="*/ 5074650 h 5096785"/>
              <a:gd name="connsiteX186" fmla="*/ 3123938 w 12192000"/>
              <a:gd name="connsiteY186" fmla="*/ 5089912 h 5096785"/>
              <a:gd name="connsiteX187" fmla="*/ 3101912 w 12192000"/>
              <a:gd name="connsiteY187" fmla="*/ 5090281 h 5096785"/>
              <a:gd name="connsiteX188" fmla="*/ 3089591 w 12192000"/>
              <a:gd name="connsiteY188" fmla="*/ 5091865 h 5096785"/>
              <a:gd name="connsiteX189" fmla="*/ 3088465 w 12192000"/>
              <a:gd name="connsiteY189" fmla="*/ 5092858 h 5096785"/>
              <a:gd name="connsiteX190" fmla="*/ 3055081 w 12192000"/>
              <a:gd name="connsiteY190" fmla="*/ 5080424 h 5096785"/>
              <a:gd name="connsiteX191" fmla="*/ 3049807 w 12192000"/>
              <a:gd name="connsiteY191" fmla="*/ 5080860 h 5096785"/>
              <a:gd name="connsiteX192" fmla="*/ 3029122 w 12192000"/>
              <a:gd name="connsiteY192" fmla="*/ 5070085 h 5096785"/>
              <a:gd name="connsiteX193" fmla="*/ 3017862 w 12192000"/>
              <a:gd name="connsiteY193" fmla="*/ 5065942 h 5096785"/>
              <a:gd name="connsiteX194" fmla="*/ 3015868 w 12192000"/>
              <a:gd name="connsiteY194" fmla="*/ 5061832 h 5096785"/>
              <a:gd name="connsiteX195" fmla="*/ 2998644 w 12192000"/>
              <a:gd name="connsiteY195" fmla="*/ 5057210 h 5096785"/>
              <a:gd name="connsiteX196" fmla="*/ 2996219 w 12192000"/>
              <a:gd name="connsiteY196" fmla="*/ 5057788 h 5096785"/>
              <a:gd name="connsiteX197" fmla="*/ 2983676 w 12192000"/>
              <a:gd name="connsiteY197" fmla="*/ 5049852 h 5096785"/>
              <a:gd name="connsiteX198" fmla="*/ 2975170 w 12192000"/>
              <a:gd name="connsiteY198" fmla="*/ 5038214 h 5096785"/>
              <a:gd name="connsiteX199" fmla="*/ 2822441 w 12192000"/>
              <a:gd name="connsiteY199" fmla="*/ 5014517 h 5096785"/>
              <a:gd name="connsiteX200" fmla="*/ 2532669 w 12192000"/>
              <a:gd name="connsiteY200" fmla="*/ 4940573 h 5096785"/>
              <a:gd name="connsiteX201" fmla="*/ 2389931 w 12192000"/>
              <a:gd name="connsiteY201" fmla="*/ 4905785 h 5096785"/>
              <a:gd name="connsiteX202" fmla="*/ 2335186 w 12192000"/>
              <a:gd name="connsiteY202" fmla="*/ 4902957 h 5096785"/>
              <a:gd name="connsiteX203" fmla="*/ 2295307 w 12192000"/>
              <a:gd name="connsiteY203" fmla="*/ 4879800 h 5096785"/>
              <a:gd name="connsiteX204" fmla="*/ 2273393 w 12192000"/>
              <a:gd name="connsiteY204" fmla="*/ 4883565 h 5096785"/>
              <a:gd name="connsiteX205" fmla="*/ 2269523 w 12192000"/>
              <a:gd name="connsiteY205" fmla="*/ 4884442 h 5096785"/>
              <a:gd name="connsiteX206" fmla="*/ 2256015 w 12192000"/>
              <a:gd name="connsiteY206" fmla="*/ 4883014 h 5096785"/>
              <a:gd name="connsiteX207" fmla="*/ 2249731 w 12192000"/>
              <a:gd name="connsiteY207" fmla="*/ 4888778 h 5096785"/>
              <a:gd name="connsiteX208" fmla="*/ 2227629 w 12192000"/>
              <a:gd name="connsiteY208" fmla="*/ 4891047 h 5096785"/>
              <a:gd name="connsiteX209" fmla="*/ 2203460 w 12192000"/>
              <a:gd name="connsiteY209" fmla="*/ 4886696 h 5096785"/>
              <a:gd name="connsiteX210" fmla="*/ 2091528 w 12192000"/>
              <a:gd name="connsiteY210" fmla="*/ 4859155 h 5096785"/>
              <a:gd name="connsiteX211" fmla="*/ 2022901 w 12192000"/>
              <a:gd name="connsiteY211" fmla="*/ 4846594 h 5096785"/>
              <a:gd name="connsiteX212" fmla="*/ 1994227 w 12192000"/>
              <a:gd name="connsiteY212" fmla="*/ 4847973 h 5096785"/>
              <a:gd name="connsiteX213" fmla="*/ 1955936 w 12192000"/>
              <a:gd name="connsiteY213" fmla="*/ 4845765 h 5096785"/>
              <a:gd name="connsiteX214" fmla="*/ 1741924 w 12192000"/>
              <a:gd name="connsiteY214" fmla="*/ 4808054 h 5096785"/>
              <a:gd name="connsiteX215" fmla="*/ 1734410 w 12192000"/>
              <a:gd name="connsiteY215" fmla="*/ 4811675 h 5096785"/>
              <a:gd name="connsiteX216" fmla="*/ 1691423 w 12192000"/>
              <a:gd name="connsiteY216" fmla="*/ 4802777 h 5096785"/>
              <a:gd name="connsiteX217" fmla="*/ 1554504 w 12192000"/>
              <a:gd name="connsiteY217" fmla="*/ 4739985 h 5096785"/>
              <a:gd name="connsiteX218" fmla="*/ 1470119 w 12192000"/>
              <a:gd name="connsiteY218" fmla="*/ 4723470 h 5096785"/>
              <a:gd name="connsiteX219" fmla="*/ 1437967 w 12192000"/>
              <a:gd name="connsiteY219" fmla="*/ 4722710 h 5096785"/>
              <a:gd name="connsiteX220" fmla="*/ 1384234 w 12192000"/>
              <a:gd name="connsiteY220" fmla="*/ 4721117 h 5096785"/>
              <a:gd name="connsiteX221" fmla="*/ 1338647 w 12192000"/>
              <a:gd name="connsiteY221" fmla="*/ 4732483 h 5096785"/>
              <a:gd name="connsiteX222" fmla="*/ 1295869 w 12192000"/>
              <a:gd name="connsiteY222" fmla="*/ 4726175 h 5096785"/>
              <a:gd name="connsiteX223" fmla="*/ 1292949 w 12192000"/>
              <a:gd name="connsiteY223" fmla="*/ 4708469 h 5096785"/>
              <a:gd name="connsiteX224" fmla="*/ 1244908 w 12192000"/>
              <a:gd name="connsiteY224" fmla="*/ 4706993 h 5096785"/>
              <a:gd name="connsiteX225" fmla="*/ 1171266 w 12192000"/>
              <a:gd name="connsiteY225" fmla="*/ 4706535 h 5096785"/>
              <a:gd name="connsiteX226" fmla="*/ 1160868 w 12192000"/>
              <a:gd name="connsiteY226" fmla="*/ 4701936 h 5096785"/>
              <a:gd name="connsiteX227" fmla="*/ 1147599 w 12192000"/>
              <a:gd name="connsiteY227" fmla="*/ 4714833 h 5096785"/>
              <a:gd name="connsiteX228" fmla="*/ 1119603 w 12192000"/>
              <a:gd name="connsiteY228" fmla="*/ 4721303 h 5096785"/>
              <a:gd name="connsiteX229" fmla="*/ 997851 w 12192000"/>
              <a:gd name="connsiteY229" fmla="*/ 4722336 h 5096785"/>
              <a:gd name="connsiteX230" fmla="*/ 976455 w 12192000"/>
              <a:gd name="connsiteY230" fmla="*/ 4726407 h 5096785"/>
              <a:gd name="connsiteX231" fmla="*/ 949939 w 12192000"/>
              <a:gd name="connsiteY231" fmla="*/ 4719699 h 5096785"/>
              <a:gd name="connsiteX232" fmla="*/ 894148 w 12192000"/>
              <a:gd name="connsiteY232" fmla="*/ 4710406 h 5096785"/>
              <a:gd name="connsiteX233" fmla="*/ 857990 w 12192000"/>
              <a:gd name="connsiteY233" fmla="*/ 4696844 h 5096785"/>
              <a:gd name="connsiteX234" fmla="*/ 848649 w 12192000"/>
              <a:gd name="connsiteY234" fmla="*/ 4704021 h 5096785"/>
              <a:gd name="connsiteX235" fmla="*/ 826436 w 12192000"/>
              <a:gd name="connsiteY235" fmla="*/ 4707421 h 5096785"/>
              <a:gd name="connsiteX236" fmla="*/ 733052 w 12192000"/>
              <a:gd name="connsiteY236" fmla="*/ 4701884 h 5096785"/>
              <a:gd name="connsiteX237" fmla="*/ 716185 w 12192000"/>
              <a:gd name="connsiteY237" fmla="*/ 4703827 h 5096785"/>
              <a:gd name="connsiteX238" fmla="*/ 696663 w 12192000"/>
              <a:gd name="connsiteY238" fmla="*/ 4697420 h 5096785"/>
              <a:gd name="connsiteX239" fmla="*/ 582722 w 12192000"/>
              <a:gd name="connsiteY239" fmla="*/ 4658637 h 5096785"/>
              <a:gd name="connsiteX240" fmla="*/ 581118 w 12192000"/>
              <a:gd name="connsiteY240" fmla="*/ 4654120 h 5096785"/>
              <a:gd name="connsiteX241" fmla="*/ 546453 w 12192000"/>
              <a:gd name="connsiteY241" fmla="*/ 4652542 h 5096785"/>
              <a:gd name="connsiteX242" fmla="*/ 536773 w 12192000"/>
              <a:gd name="connsiteY242" fmla="*/ 4644609 h 5096785"/>
              <a:gd name="connsiteX243" fmla="*/ 518899 w 12192000"/>
              <a:gd name="connsiteY243" fmla="*/ 4642839 h 5096785"/>
              <a:gd name="connsiteX244" fmla="*/ 388896 w 12192000"/>
              <a:gd name="connsiteY244" fmla="*/ 4619173 h 5096785"/>
              <a:gd name="connsiteX245" fmla="*/ 366479 w 12192000"/>
              <a:gd name="connsiteY245" fmla="*/ 4618896 h 5096785"/>
              <a:gd name="connsiteX246" fmla="*/ 342781 w 12192000"/>
              <a:gd name="connsiteY246" fmla="*/ 4601239 h 5096785"/>
              <a:gd name="connsiteX247" fmla="*/ 255925 w 12192000"/>
              <a:gd name="connsiteY247" fmla="*/ 4598685 h 5096785"/>
              <a:gd name="connsiteX248" fmla="*/ 226919 w 12192000"/>
              <a:gd name="connsiteY248" fmla="*/ 4598460 h 5096785"/>
              <a:gd name="connsiteX249" fmla="*/ 213925 w 12192000"/>
              <a:gd name="connsiteY249" fmla="*/ 4597783 h 5096785"/>
              <a:gd name="connsiteX250" fmla="*/ 215196 w 12192000"/>
              <a:gd name="connsiteY250" fmla="*/ 4588576 h 5096785"/>
              <a:gd name="connsiteX251" fmla="*/ 180214 w 12192000"/>
              <a:gd name="connsiteY251" fmla="*/ 4583701 h 5096785"/>
              <a:gd name="connsiteX252" fmla="*/ 83203 w 12192000"/>
              <a:gd name="connsiteY252" fmla="*/ 4531664 h 5096785"/>
              <a:gd name="connsiteX253" fmla="*/ 4106 w 12192000"/>
              <a:gd name="connsiteY253" fmla="*/ 4517202 h 5096785"/>
              <a:gd name="connsiteX254" fmla="*/ 0 w 12192000"/>
              <a:gd name="connsiteY254" fmla="*/ 4516084 h 5096785"/>
              <a:gd name="connsiteX255" fmla="*/ 0 w 12192000"/>
              <a:gd name="connsiteY255" fmla="*/ 0 h 5096785"/>
              <a:gd name="connsiteX0" fmla="*/ 0 w 12192000"/>
              <a:gd name="connsiteY0" fmla="*/ 0 h 5096785"/>
              <a:gd name="connsiteX1" fmla="*/ 12192000 w 12192000"/>
              <a:gd name="connsiteY1" fmla="*/ 0 h 5096785"/>
              <a:gd name="connsiteX2" fmla="*/ 12192000 w 12192000"/>
              <a:gd name="connsiteY2" fmla="*/ 3809005 h 5096785"/>
              <a:gd name="connsiteX3" fmla="*/ 12142543 w 12192000"/>
              <a:gd name="connsiteY3" fmla="*/ 3817043 h 5096785"/>
              <a:gd name="connsiteX4" fmla="*/ 12109241 w 12192000"/>
              <a:gd name="connsiteY4" fmla="*/ 3824228 h 5096785"/>
              <a:gd name="connsiteX5" fmla="*/ 11668991 w 12192000"/>
              <a:gd name="connsiteY5" fmla="*/ 3788038 h 5096785"/>
              <a:gd name="connsiteX6" fmla="*/ 11476952 w 12192000"/>
              <a:gd name="connsiteY6" fmla="*/ 3866786 h 5096785"/>
              <a:gd name="connsiteX7" fmla="*/ 11336487 w 12192000"/>
              <a:gd name="connsiteY7" fmla="*/ 3971513 h 5096785"/>
              <a:gd name="connsiteX8" fmla="*/ 11214181 w 12192000"/>
              <a:gd name="connsiteY8" fmla="*/ 4004215 h 5096785"/>
              <a:gd name="connsiteX9" fmla="*/ 11042540 w 12192000"/>
              <a:gd name="connsiteY9" fmla="*/ 4002613 h 5096785"/>
              <a:gd name="connsiteX10" fmla="*/ 10833086 w 12192000"/>
              <a:gd name="connsiteY10" fmla="*/ 3997707 h 5096785"/>
              <a:gd name="connsiteX11" fmla="*/ 10599680 w 12192000"/>
              <a:gd name="connsiteY11" fmla="*/ 3982661 h 5096785"/>
              <a:gd name="connsiteX12" fmla="*/ 10519971 w 12192000"/>
              <a:gd name="connsiteY12" fmla="*/ 3975018 h 5096785"/>
              <a:gd name="connsiteX13" fmla="*/ 10217282 w 12192000"/>
              <a:gd name="connsiteY13" fmla="*/ 4020809 h 5096785"/>
              <a:gd name="connsiteX14" fmla="*/ 9936427 w 12192000"/>
              <a:gd name="connsiteY14" fmla="*/ 4137843 h 5096785"/>
              <a:gd name="connsiteX15" fmla="*/ 9804285 w 12192000"/>
              <a:gd name="connsiteY15" fmla="*/ 4246460 h 5096785"/>
              <a:gd name="connsiteX16" fmla="*/ 9720786 w 12192000"/>
              <a:gd name="connsiteY16" fmla="*/ 4265611 h 5096785"/>
              <a:gd name="connsiteX17" fmla="*/ 9652162 w 12192000"/>
              <a:gd name="connsiteY17" fmla="*/ 4252712 h 5096785"/>
              <a:gd name="connsiteX18" fmla="*/ 9543973 w 12192000"/>
              <a:gd name="connsiteY18" fmla="*/ 4245802 h 5096785"/>
              <a:gd name="connsiteX19" fmla="*/ 9528747 w 12192000"/>
              <a:gd name="connsiteY19" fmla="*/ 4251724 h 5096785"/>
              <a:gd name="connsiteX20" fmla="*/ 9436976 w 12192000"/>
              <a:gd name="connsiteY20" fmla="*/ 4269351 h 5096785"/>
              <a:gd name="connsiteX21" fmla="*/ 9371827 w 12192000"/>
              <a:gd name="connsiteY21" fmla="*/ 4303912 h 5096785"/>
              <a:gd name="connsiteX22" fmla="*/ 9260304 w 12192000"/>
              <a:gd name="connsiteY22" fmla="*/ 4328021 h 5096785"/>
              <a:gd name="connsiteX23" fmla="*/ 9148799 w 12192000"/>
              <a:gd name="connsiteY23" fmla="*/ 4348506 h 5096785"/>
              <a:gd name="connsiteX24" fmla="*/ 9107898 w 12192000"/>
              <a:gd name="connsiteY24" fmla="*/ 4354282 h 5096785"/>
              <a:gd name="connsiteX25" fmla="*/ 9037321 w 12192000"/>
              <a:gd name="connsiteY25" fmla="*/ 4371817 h 5096785"/>
              <a:gd name="connsiteX26" fmla="*/ 8990743 w 12192000"/>
              <a:gd name="connsiteY26" fmla="*/ 4382161 h 5096785"/>
              <a:gd name="connsiteX27" fmla="*/ 8979819 w 12192000"/>
              <a:gd name="connsiteY27" fmla="*/ 4366419 h 5096785"/>
              <a:gd name="connsiteX28" fmla="*/ 8936044 w 12192000"/>
              <a:gd name="connsiteY28" fmla="*/ 4370992 h 5096785"/>
              <a:gd name="connsiteX29" fmla="*/ 8897707 w 12192000"/>
              <a:gd name="connsiteY29" fmla="*/ 4392673 h 5096785"/>
              <a:gd name="connsiteX30" fmla="*/ 8845635 w 12192000"/>
              <a:gd name="connsiteY30" fmla="*/ 4404300 h 5096785"/>
              <a:gd name="connsiteX31" fmla="*/ 8814562 w 12192000"/>
              <a:gd name="connsiteY31" fmla="*/ 4411434 h 5096785"/>
              <a:gd name="connsiteX32" fmla="*/ 8726349 w 12192000"/>
              <a:gd name="connsiteY32" fmla="*/ 4416668 h 5096785"/>
              <a:gd name="connsiteX33" fmla="*/ 8566678 w 12192000"/>
              <a:gd name="connsiteY33" fmla="*/ 4391711 h 5096785"/>
              <a:gd name="connsiteX34" fmla="*/ 8521516 w 12192000"/>
              <a:gd name="connsiteY34" fmla="*/ 4393927 h 5096785"/>
              <a:gd name="connsiteX35" fmla="*/ 8515998 w 12192000"/>
              <a:gd name="connsiteY35" fmla="*/ 4399124 h 5096785"/>
              <a:gd name="connsiteX36" fmla="*/ 8449547 w 12192000"/>
              <a:gd name="connsiteY36" fmla="*/ 4383170 h 5096785"/>
              <a:gd name="connsiteX37" fmla="*/ 8360285 w 12192000"/>
              <a:gd name="connsiteY37" fmla="*/ 4398502 h 5096785"/>
              <a:gd name="connsiteX38" fmla="*/ 8256584 w 12192000"/>
              <a:gd name="connsiteY38" fmla="*/ 4423564 h 5096785"/>
              <a:gd name="connsiteX39" fmla="*/ 8229821 w 12192000"/>
              <a:gd name="connsiteY39" fmla="*/ 4431840 h 5096785"/>
              <a:gd name="connsiteX40" fmla="*/ 8158476 w 12192000"/>
              <a:gd name="connsiteY40" fmla="*/ 4436904 h 5096785"/>
              <a:gd name="connsiteX41" fmla="*/ 7993707 w 12192000"/>
              <a:gd name="connsiteY41" fmla="*/ 4447962 h 5096785"/>
              <a:gd name="connsiteX42" fmla="*/ 7990346 w 12192000"/>
              <a:gd name="connsiteY42" fmla="*/ 4454853 h 5096785"/>
              <a:gd name="connsiteX43" fmla="*/ 7976786 w 12192000"/>
              <a:gd name="connsiteY43" fmla="*/ 4456820 h 5096785"/>
              <a:gd name="connsiteX44" fmla="*/ 7973491 w 12192000"/>
              <a:gd name="connsiteY44" fmla="*/ 4458577 h 5096785"/>
              <a:gd name="connsiteX45" fmla="*/ 7954281 w 12192000"/>
              <a:gd name="connsiteY45" fmla="*/ 4467421 h 5096785"/>
              <a:gd name="connsiteX46" fmla="*/ 7905540 w 12192000"/>
              <a:gd name="connsiteY46" fmla="*/ 4455628 h 5096785"/>
              <a:gd name="connsiteX47" fmla="*/ 7851932 w 12192000"/>
              <a:gd name="connsiteY47" fmla="*/ 4466353 h 5096785"/>
              <a:gd name="connsiteX48" fmla="*/ 7639078 w 12192000"/>
              <a:gd name="connsiteY48" fmla="*/ 4467635 h 5096785"/>
              <a:gd name="connsiteX49" fmla="*/ 7612359 w 12192000"/>
              <a:gd name="connsiteY49" fmla="*/ 4492789 h 5096785"/>
              <a:gd name="connsiteX50" fmla="*/ 7527328 w 12192000"/>
              <a:gd name="connsiteY50" fmla="*/ 4502199 h 5096785"/>
              <a:gd name="connsiteX51" fmla="*/ 7388717 w 12192000"/>
              <a:gd name="connsiteY51" fmla="*/ 4470799 h 5096785"/>
              <a:gd name="connsiteX52" fmla="*/ 7231898 w 12192000"/>
              <a:gd name="connsiteY52" fmla="*/ 4486028 h 5096785"/>
              <a:gd name="connsiteX53" fmla="*/ 7218425 w 12192000"/>
              <a:gd name="connsiteY53" fmla="*/ 4477288 h 5096785"/>
              <a:gd name="connsiteX54" fmla="*/ 7202795 w 12192000"/>
              <a:gd name="connsiteY54" fmla="*/ 4472972 h 5096785"/>
              <a:gd name="connsiteX55" fmla="*/ 7200744 w 12192000"/>
              <a:gd name="connsiteY55" fmla="*/ 4474099 h 5096785"/>
              <a:gd name="connsiteX56" fmla="*/ 7182163 w 12192000"/>
              <a:gd name="connsiteY56" fmla="*/ 4474005 h 5096785"/>
              <a:gd name="connsiteX57" fmla="*/ 7178368 w 12192000"/>
              <a:gd name="connsiteY57" fmla="*/ 4470673 h 5096785"/>
              <a:gd name="connsiteX58" fmla="*/ 7165705 w 12192000"/>
              <a:gd name="connsiteY58" fmla="*/ 4469569 h 5096785"/>
              <a:gd name="connsiteX59" fmla="*/ 7140991 w 12192000"/>
              <a:gd name="connsiteY59" fmla="*/ 4464599 h 5096785"/>
              <a:gd name="connsiteX60" fmla="*/ 7136152 w 12192000"/>
              <a:gd name="connsiteY60" fmla="*/ 4466292 h 5096785"/>
              <a:gd name="connsiteX61" fmla="*/ 7098544 w 12192000"/>
              <a:gd name="connsiteY61" fmla="*/ 4462879 h 5096785"/>
              <a:gd name="connsiteX62" fmla="*/ 7097922 w 12192000"/>
              <a:gd name="connsiteY62" fmla="*/ 4464077 h 5096785"/>
              <a:gd name="connsiteX63" fmla="*/ 7086877 w 12192000"/>
              <a:gd name="connsiteY63" fmla="*/ 4468554 h 5096785"/>
              <a:gd name="connsiteX64" fmla="*/ 7065999 w 12192000"/>
              <a:gd name="connsiteY64" fmla="*/ 4474270 h 5096785"/>
              <a:gd name="connsiteX65" fmla="*/ 7016598 w 12192000"/>
              <a:gd name="connsiteY65" fmla="*/ 4502855 h 5096785"/>
              <a:gd name="connsiteX66" fmla="*/ 6977375 w 12192000"/>
              <a:gd name="connsiteY66" fmla="*/ 4499434 h 5096785"/>
              <a:gd name="connsiteX67" fmla="*/ 6969409 w 12192000"/>
              <a:gd name="connsiteY67" fmla="*/ 4499424 h 5096785"/>
              <a:gd name="connsiteX68" fmla="*/ 6969218 w 12192000"/>
              <a:gd name="connsiteY68" fmla="*/ 4499704 h 5096785"/>
              <a:gd name="connsiteX69" fmla="*/ 6960755 w 12192000"/>
              <a:gd name="connsiteY69" fmla="*/ 4500249 h 5096785"/>
              <a:gd name="connsiteX70" fmla="*/ 6954882 w 12192000"/>
              <a:gd name="connsiteY70" fmla="*/ 4499405 h 5096785"/>
              <a:gd name="connsiteX71" fmla="*/ 6939428 w 12192000"/>
              <a:gd name="connsiteY71" fmla="*/ 4499385 h 5096785"/>
              <a:gd name="connsiteX72" fmla="*/ 6933902 w 12192000"/>
              <a:gd name="connsiteY72" fmla="*/ 4501239 h 5096785"/>
              <a:gd name="connsiteX73" fmla="*/ 6891244 w 12192000"/>
              <a:gd name="connsiteY73" fmla="*/ 4536371 h 5096785"/>
              <a:gd name="connsiteX74" fmla="*/ 6794496 w 12192000"/>
              <a:gd name="connsiteY74" fmla="*/ 4567924 h 5096785"/>
              <a:gd name="connsiteX75" fmla="*/ 6697102 w 12192000"/>
              <a:gd name="connsiteY75" fmla="*/ 4595916 h 5096785"/>
              <a:gd name="connsiteX76" fmla="*/ 6661063 w 12192000"/>
              <a:gd name="connsiteY76" fmla="*/ 4604476 h 5096785"/>
              <a:gd name="connsiteX77" fmla="*/ 6600252 w 12192000"/>
              <a:gd name="connsiteY77" fmla="*/ 4626681 h 5096785"/>
              <a:gd name="connsiteX78" fmla="*/ 6574528 w 12192000"/>
              <a:gd name="connsiteY78" fmla="*/ 4641155 h 5096785"/>
              <a:gd name="connsiteX79" fmla="*/ 6573036 w 12192000"/>
              <a:gd name="connsiteY79" fmla="*/ 4641049 h 5096785"/>
              <a:gd name="connsiteX80" fmla="*/ 6571920 w 12192000"/>
              <a:gd name="connsiteY80" fmla="*/ 4644739 h 5096785"/>
              <a:gd name="connsiteX81" fmla="*/ 6567212 w 12192000"/>
              <a:gd name="connsiteY81" fmla="*/ 4647518 h 5096785"/>
              <a:gd name="connsiteX82" fmla="*/ 6552021 w 12192000"/>
              <a:gd name="connsiteY82" fmla="*/ 4650379 h 5096785"/>
              <a:gd name="connsiteX83" fmla="*/ 6545925 w 12192000"/>
              <a:gd name="connsiteY83" fmla="*/ 4650675 h 5096785"/>
              <a:gd name="connsiteX84" fmla="*/ 6537822 w 12192000"/>
              <a:gd name="connsiteY84" fmla="*/ 4652769 h 5096785"/>
              <a:gd name="connsiteX85" fmla="*/ 6537743 w 12192000"/>
              <a:gd name="connsiteY85" fmla="*/ 4653068 h 5096785"/>
              <a:gd name="connsiteX86" fmla="*/ 6529914 w 12192000"/>
              <a:gd name="connsiteY86" fmla="*/ 4654543 h 5096785"/>
              <a:gd name="connsiteX87" fmla="*/ 6490057 w 12192000"/>
              <a:gd name="connsiteY87" fmla="*/ 4658624 h 5096785"/>
              <a:gd name="connsiteX88" fmla="*/ 6452621 w 12192000"/>
              <a:gd name="connsiteY88" fmla="*/ 4694822 h 5096785"/>
              <a:gd name="connsiteX89" fmla="*/ 6434329 w 12192000"/>
              <a:gd name="connsiteY89" fmla="*/ 4704111 h 5096785"/>
              <a:gd name="connsiteX90" fmla="*/ 6425215 w 12192000"/>
              <a:gd name="connsiteY90" fmla="*/ 4710396 h 5096785"/>
              <a:gd name="connsiteX91" fmla="*/ 6425070 w 12192000"/>
              <a:gd name="connsiteY91" fmla="*/ 4711644 h 5096785"/>
              <a:gd name="connsiteX92" fmla="*/ 6386800 w 12192000"/>
              <a:gd name="connsiteY92" fmla="*/ 4715431 h 5096785"/>
              <a:gd name="connsiteX93" fmla="*/ 6382703 w 12192000"/>
              <a:gd name="connsiteY93" fmla="*/ 4717930 h 5096785"/>
              <a:gd name="connsiteX94" fmla="*/ 6356495 w 12192000"/>
              <a:gd name="connsiteY94" fmla="*/ 4717843 h 5096785"/>
              <a:gd name="connsiteX95" fmla="*/ 6343628 w 12192000"/>
              <a:gd name="connsiteY95" fmla="*/ 4719161 h 5096785"/>
              <a:gd name="connsiteX96" fmla="*/ 6338605 w 12192000"/>
              <a:gd name="connsiteY96" fmla="*/ 4716723 h 5096785"/>
              <a:gd name="connsiteX97" fmla="*/ 6320318 w 12192000"/>
              <a:gd name="connsiteY97" fmla="*/ 4720095 h 5096785"/>
              <a:gd name="connsiteX98" fmla="*/ 6318742 w 12192000"/>
              <a:gd name="connsiteY98" fmla="*/ 4721541 h 5096785"/>
              <a:gd name="connsiteX99" fmla="*/ 6301708 w 12192000"/>
              <a:gd name="connsiteY99" fmla="*/ 4720380 h 5096785"/>
              <a:gd name="connsiteX100" fmla="*/ 6285082 w 12192000"/>
              <a:gd name="connsiteY100" fmla="*/ 4714639 h 5096785"/>
              <a:gd name="connsiteX101" fmla="*/ 6136936 w 12192000"/>
              <a:gd name="connsiteY101" fmla="*/ 4758246 h 5096785"/>
              <a:gd name="connsiteX102" fmla="*/ 5988578 w 12192000"/>
              <a:gd name="connsiteY102" fmla="*/ 4754427 h 5096785"/>
              <a:gd name="connsiteX103" fmla="*/ 5908701 w 12192000"/>
              <a:gd name="connsiteY103" fmla="*/ 4779160 h 5096785"/>
              <a:gd name="connsiteX104" fmla="*/ 5892219 w 12192000"/>
              <a:gd name="connsiteY104" fmla="*/ 4807892 h 5096785"/>
              <a:gd name="connsiteX105" fmla="*/ 5683612 w 12192000"/>
              <a:gd name="connsiteY105" fmla="*/ 4848770 h 5096785"/>
              <a:gd name="connsiteX106" fmla="*/ 5635111 w 12192000"/>
              <a:gd name="connsiteY106" fmla="*/ 4868888 h 5096785"/>
              <a:gd name="connsiteX107" fmla="*/ 5582652 w 12192000"/>
              <a:gd name="connsiteY107" fmla="*/ 4866836 h 5096785"/>
              <a:gd name="connsiteX108" fmla="*/ 5567213 w 12192000"/>
              <a:gd name="connsiteY108" fmla="*/ 4878769 h 5096785"/>
              <a:gd name="connsiteX109" fmla="*/ 5564659 w 12192000"/>
              <a:gd name="connsiteY109" fmla="*/ 4881042 h 5096785"/>
              <a:gd name="connsiteX110" fmla="*/ 5552102 w 12192000"/>
              <a:gd name="connsiteY110" fmla="*/ 4885426 h 5096785"/>
              <a:gd name="connsiteX111" fmla="*/ 5551475 w 12192000"/>
              <a:gd name="connsiteY111" fmla="*/ 4892560 h 5096785"/>
              <a:gd name="connsiteX112" fmla="*/ 5534664 w 12192000"/>
              <a:gd name="connsiteY112" fmla="*/ 4903385 h 5096785"/>
              <a:gd name="connsiteX113" fmla="*/ 5510737 w 12192000"/>
              <a:gd name="connsiteY113" fmla="*/ 4909807 h 5096785"/>
              <a:gd name="connsiteX114" fmla="*/ 5393901 w 12192000"/>
              <a:gd name="connsiteY114" fmla="*/ 4933709 h 5096785"/>
              <a:gd name="connsiteX115" fmla="*/ 5325782 w 12192000"/>
              <a:gd name="connsiteY115" fmla="*/ 4951789 h 5096785"/>
              <a:gd name="connsiteX116" fmla="*/ 5302703 w 12192000"/>
              <a:gd name="connsiteY116" fmla="*/ 4964590 h 5096785"/>
              <a:gd name="connsiteX117" fmla="*/ 5268591 w 12192000"/>
              <a:gd name="connsiteY117" fmla="*/ 4978479 h 5096785"/>
              <a:gd name="connsiteX118" fmla="*/ 5210559 w 12192000"/>
              <a:gd name="connsiteY118" fmla="*/ 5007585 h 5096785"/>
              <a:gd name="connsiteX119" fmla="*/ 5177597 w 12192000"/>
              <a:gd name="connsiteY119" fmla="*/ 5015926 h 5096785"/>
              <a:gd name="connsiteX120" fmla="*/ 5160569 w 12192000"/>
              <a:gd name="connsiteY120" fmla="*/ 5025681 h 5096785"/>
              <a:gd name="connsiteX121" fmla="*/ 5152748 w 12192000"/>
              <a:gd name="connsiteY121" fmla="*/ 5026569 h 5096785"/>
              <a:gd name="connsiteX122" fmla="*/ 5127678 w 12192000"/>
              <a:gd name="connsiteY122" fmla="*/ 5032947 h 5096785"/>
              <a:gd name="connsiteX123" fmla="*/ 5113147 w 12192000"/>
              <a:gd name="connsiteY123" fmla="*/ 5035818 h 5096785"/>
              <a:gd name="connsiteX124" fmla="*/ 5107301 w 12192000"/>
              <a:gd name="connsiteY124" fmla="*/ 5036672 h 5096785"/>
              <a:gd name="connsiteX125" fmla="*/ 5093215 w 12192000"/>
              <a:gd name="connsiteY125" fmla="*/ 5032880 h 5096785"/>
              <a:gd name="connsiteX126" fmla="*/ 5077058 w 12192000"/>
              <a:gd name="connsiteY126" fmla="*/ 5038681 h 5096785"/>
              <a:gd name="connsiteX127" fmla="*/ 5057349 w 12192000"/>
              <a:gd name="connsiteY127" fmla="*/ 5036015 h 5096785"/>
              <a:gd name="connsiteX128" fmla="*/ 5053945 w 12192000"/>
              <a:gd name="connsiteY128" fmla="*/ 5041952 h 5096785"/>
              <a:gd name="connsiteX129" fmla="*/ 5040021 w 12192000"/>
              <a:gd name="connsiteY129" fmla="*/ 5050052 h 5096785"/>
              <a:gd name="connsiteX130" fmla="*/ 5025913 w 12192000"/>
              <a:gd name="connsiteY130" fmla="*/ 5046535 h 5096785"/>
              <a:gd name="connsiteX131" fmla="*/ 4998218 w 12192000"/>
              <a:gd name="connsiteY131" fmla="*/ 5048065 h 5096785"/>
              <a:gd name="connsiteX132" fmla="*/ 4991008 w 12192000"/>
              <a:gd name="connsiteY132" fmla="*/ 5050439 h 5096785"/>
              <a:gd name="connsiteX133" fmla="*/ 4963503 w 12192000"/>
              <a:gd name="connsiteY133" fmla="*/ 5047575 h 5096785"/>
              <a:gd name="connsiteX134" fmla="*/ 4921053 w 12192000"/>
              <a:gd name="connsiteY134" fmla="*/ 5048925 h 5096785"/>
              <a:gd name="connsiteX135" fmla="*/ 4873420 w 12192000"/>
              <a:gd name="connsiteY135" fmla="*/ 5054929 h 5096785"/>
              <a:gd name="connsiteX136" fmla="*/ 4858825 w 12192000"/>
              <a:gd name="connsiteY136" fmla="*/ 5051329 h 5096785"/>
              <a:gd name="connsiteX137" fmla="*/ 4769340 w 12192000"/>
              <a:gd name="connsiteY137" fmla="*/ 5053090 h 5096785"/>
              <a:gd name="connsiteX138" fmla="*/ 4744152 w 12192000"/>
              <a:gd name="connsiteY138" fmla="*/ 5053391 h 5096785"/>
              <a:gd name="connsiteX139" fmla="*/ 4723556 w 12192000"/>
              <a:gd name="connsiteY139" fmla="*/ 5059633 h 5096785"/>
              <a:gd name="connsiteX140" fmla="*/ 4719699 w 12192000"/>
              <a:gd name="connsiteY140" fmla="*/ 5066298 h 5096785"/>
              <a:gd name="connsiteX141" fmla="*/ 4706016 w 12192000"/>
              <a:gd name="connsiteY141" fmla="*/ 5067422 h 5096785"/>
              <a:gd name="connsiteX142" fmla="*/ 4702593 w 12192000"/>
              <a:gd name="connsiteY142" fmla="*/ 5068973 h 5096785"/>
              <a:gd name="connsiteX143" fmla="*/ 4682766 w 12192000"/>
              <a:gd name="connsiteY143" fmla="*/ 5076609 h 5096785"/>
              <a:gd name="connsiteX144" fmla="*/ 4634960 w 12192000"/>
              <a:gd name="connsiteY144" fmla="*/ 5061852 h 5096785"/>
              <a:gd name="connsiteX145" fmla="*/ 4580645 w 12192000"/>
              <a:gd name="connsiteY145" fmla="*/ 5069246 h 5096785"/>
              <a:gd name="connsiteX146" fmla="*/ 4368005 w 12192000"/>
              <a:gd name="connsiteY146" fmla="*/ 5057426 h 5096785"/>
              <a:gd name="connsiteX147" fmla="*/ 4339489 w 12192000"/>
              <a:gd name="connsiteY147" fmla="*/ 5080858 h 5096785"/>
              <a:gd name="connsiteX148" fmla="*/ 4253895 w 12192000"/>
              <a:gd name="connsiteY148" fmla="*/ 5085008 h 5096785"/>
              <a:gd name="connsiteX149" fmla="*/ 4117780 w 12192000"/>
              <a:gd name="connsiteY149" fmla="*/ 5045175 h 5096785"/>
              <a:gd name="connsiteX150" fmla="*/ 3960074 w 12192000"/>
              <a:gd name="connsiteY150" fmla="*/ 5050708 h 5096785"/>
              <a:gd name="connsiteX151" fmla="*/ 3947260 w 12192000"/>
              <a:gd name="connsiteY151" fmla="*/ 5041167 h 5096785"/>
              <a:gd name="connsiteX152" fmla="*/ 3931969 w 12192000"/>
              <a:gd name="connsiteY152" fmla="*/ 5035902 h 5096785"/>
              <a:gd name="connsiteX153" fmla="*/ 3929836 w 12192000"/>
              <a:gd name="connsiteY153" fmla="*/ 5036901 h 5096785"/>
              <a:gd name="connsiteX154" fmla="*/ 3911296 w 12192000"/>
              <a:gd name="connsiteY154" fmla="*/ 5035663 h 5096785"/>
              <a:gd name="connsiteX155" fmla="*/ 3907746 w 12192000"/>
              <a:gd name="connsiteY155" fmla="*/ 5032107 h 5096785"/>
              <a:gd name="connsiteX156" fmla="*/ 3895182 w 12192000"/>
              <a:gd name="connsiteY156" fmla="*/ 5030229 h 5096785"/>
              <a:gd name="connsiteX157" fmla="*/ 3870866 w 12192000"/>
              <a:gd name="connsiteY157" fmla="*/ 5023753 h 5096785"/>
              <a:gd name="connsiteX158" fmla="*/ 3865913 w 12192000"/>
              <a:gd name="connsiteY158" fmla="*/ 5025143 h 5096785"/>
              <a:gd name="connsiteX159" fmla="*/ 3828606 w 12192000"/>
              <a:gd name="connsiteY159" fmla="*/ 5019426 h 5096785"/>
              <a:gd name="connsiteX160" fmla="*/ 3827901 w 12192000"/>
              <a:gd name="connsiteY160" fmla="*/ 5020583 h 5096785"/>
              <a:gd name="connsiteX161" fmla="*/ 3816543 w 12192000"/>
              <a:gd name="connsiteY161" fmla="*/ 5024366 h 5096785"/>
              <a:gd name="connsiteX162" fmla="*/ 3795278 w 12192000"/>
              <a:gd name="connsiteY162" fmla="*/ 5028779 h 5096785"/>
              <a:gd name="connsiteX163" fmla="*/ 3743858 w 12192000"/>
              <a:gd name="connsiteY163" fmla="*/ 5054237 h 5096785"/>
              <a:gd name="connsiteX164" fmla="*/ 3704945 w 12192000"/>
              <a:gd name="connsiteY164" fmla="*/ 5048413 h 5096785"/>
              <a:gd name="connsiteX165" fmla="*/ 3696992 w 12192000"/>
              <a:gd name="connsiteY165" fmla="*/ 5047914 h 5096785"/>
              <a:gd name="connsiteX166" fmla="*/ 3696780 w 12192000"/>
              <a:gd name="connsiteY166" fmla="*/ 5048181 h 5096785"/>
              <a:gd name="connsiteX167" fmla="*/ 3688290 w 12192000"/>
              <a:gd name="connsiteY167" fmla="*/ 5048204 h 5096785"/>
              <a:gd name="connsiteX168" fmla="*/ 3682486 w 12192000"/>
              <a:gd name="connsiteY168" fmla="*/ 5047000 h 5096785"/>
              <a:gd name="connsiteX169" fmla="*/ 3667056 w 12192000"/>
              <a:gd name="connsiteY169" fmla="*/ 5046030 h 5096785"/>
              <a:gd name="connsiteX170" fmla="*/ 3661403 w 12192000"/>
              <a:gd name="connsiteY170" fmla="*/ 5047537 h 5096785"/>
              <a:gd name="connsiteX171" fmla="*/ 3658673 w 12192000"/>
              <a:gd name="connsiteY171" fmla="*/ 5050790 h 5096785"/>
              <a:gd name="connsiteX172" fmla="*/ 3657333 w 12192000"/>
              <a:gd name="connsiteY172" fmla="*/ 5050325 h 5096785"/>
              <a:gd name="connsiteX173" fmla="*/ 3626778 w 12192000"/>
              <a:gd name="connsiteY173" fmla="*/ 5057882 h 5096785"/>
              <a:gd name="connsiteX174" fmla="*/ 3560067 w 12192000"/>
              <a:gd name="connsiteY174" fmla="*/ 5064266 h 5096785"/>
              <a:gd name="connsiteX175" fmla="*/ 3522641 w 12192000"/>
              <a:gd name="connsiteY175" fmla="*/ 5063654 h 5096785"/>
              <a:gd name="connsiteX176" fmla="*/ 3419275 w 12192000"/>
              <a:gd name="connsiteY176" fmla="*/ 5066646 h 5096785"/>
              <a:gd name="connsiteX177" fmla="*/ 3314869 w 12192000"/>
              <a:gd name="connsiteY177" fmla="*/ 5073197 h 5096785"/>
              <a:gd name="connsiteX178" fmla="*/ 3259088 w 12192000"/>
              <a:gd name="connsiteY178" fmla="*/ 5096363 h 5096785"/>
              <a:gd name="connsiteX179" fmla="*/ 3253104 w 12192000"/>
              <a:gd name="connsiteY179" fmla="*/ 5096785 h 5096785"/>
              <a:gd name="connsiteX180" fmla="*/ 3238751 w 12192000"/>
              <a:gd name="connsiteY180" fmla="*/ 5092996 h 5096785"/>
              <a:gd name="connsiteX181" fmla="*/ 3233681 w 12192000"/>
              <a:gd name="connsiteY181" fmla="*/ 5090758 h 5096785"/>
              <a:gd name="connsiteX182" fmla="*/ 3225562 w 12192000"/>
              <a:gd name="connsiteY182" fmla="*/ 5089215 h 5096785"/>
              <a:gd name="connsiteX183" fmla="*/ 3225260 w 12192000"/>
              <a:gd name="connsiteY183" fmla="*/ 5089437 h 5096785"/>
              <a:gd name="connsiteX184" fmla="*/ 3217859 w 12192000"/>
              <a:gd name="connsiteY184" fmla="*/ 5087484 h 5096785"/>
              <a:gd name="connsiteX185" fmla="*/ 3182980 w 12192000"/>
              <a:gd name="connsiteY185" fmla="*/ 5074650 h 5096785"/>
              <a:gd name="connsiteX186" fmla="*/ 3123938 w 12192000"/>
              <a:gd name="connsiteY186" fmla="*/ 5089912 h 5096785"/>
              <a:gd name="connsiteX187" fmla="*/ 3101912 w 12192000"/>
              <a:gd name="connsiteY187" fmla="*/ 5090281 h 5096785"/>
              <a:gd name="connsiteX188" fmla="*/ 3089591 w 12192000"/>
              <a:gd name="connsiteY188" fmla="*/ 5091865 h 5096785"/>
              <a:gd name="connsiteX189" fmla="*/ 3088465 w 12192000"/>
              <a:gd name="connsiteY189" fmla="*/ 5092858 h 5096785"/>
              <a:gd name="connsiteX190" fmla="*/ 3055081 w 12192000"/>
              <a:gd name="connsiteY190" fmla="*/ 5080424 h 5096785"/>
              <a:gd name="connsiteX191" fmla="*/ 3049807 w 12192000"/>
              <a:gd name="connsiteY191" fmla="*/ 5080860 h 5096785"/>
              <a:gd name="connsiteX192" fmla="*/ 3029122 w 12192000"/>
              <a:gd name="connsiteY192" fmla="*/ 5070085 h 5096785"/>
              <a:gd name="connsiteX193" fmla="*/ 3017862 w 12192000"/>
              <a:gd name="connsiteY193" fmla="*/ 5065942 h 5096785"/>
              <a:gd name="connsiteX194" fmla="*/ 3015868 w 12192000"/>
              <a:gd name="connsiteY194" fmla="*/ 5061832 h 5096785"/>
              <a:gd name="connsiteX195" fmla="*/ 2998644 w 12192000"/>
              <a:gd name="connsiteY195" fmla="*/ 5057210 h 5096785"/>
              <a:gd name="connsiteX196" fmla="*/ 2996219 w 12192000"/>
              <a:gd name="connsiteY196" fmla="*/ 5057788 h 5096785"/>
              <a:gd name="connsiteX197" fmla="*/ 2983676 w 12192000"/>
              <a:gd name="connsiteY197" fmla="*/ 5049852 h 5096785"/>
              <a:gd name="connsiteX198" fmla="*/ 2975170 w 12192000"/>
              <a:gd name="connsiteY198" fmla="*/ 5038214 h 5096785"/>
              <a:gd name="connsiteX199" fmla="*/ 2758830 w 12192000"/>
              <a:gd name="connsiteY199" fmla="*/ 4974760 h 5096785"/>
              <a:gd name="connsiteX200" fmla="*/ 2532669 w 12192000"/>
              <a:gd name="connsiteY200" fmla="*/ 4940573 h 5096785"/>
              <a:gd name="connsiteX201" fmla="*/ 2389931 w 12192000"/>
              <a:gd name="connsiteY201" fmla="*/ 4905785 h 5096785"/>
              <a:gd name="connsiteX202" fmla="*/ 2335186 w 12192000"/>
              <a:gd name="connsiteY202" fmla="*/ 4902957 h 5096785"/>
              <a:gd name="connsiteX203" fmla="*/ 2295307 w 12192000"/>
              <a:gd name="connsiteY203" fmla="*/ 4879800 h 5096785"/>
              <a:gd name="connsiteX204" fmla="*/ 2273393 w 12192000"/>
              <a:gd name="connsiteY204" fmla="*/ 4883565 h 5096785"/>
              <a:gd name="connsiteX205" fmla="*/ 2269523 w 12192000"/>
              <a:gd name="connsiteY205" fmla="*/ 4884442 h 5096785"/>
              <a:gd name="connsiteX206" fmla="*/ 2256015 w 12192000"/>
              <a:gd name="connsiteY206" fmla="*/ 4883014 h 5096785"/>
              <a:gd name="connsiteX207" fmla="*/ 2249731 w 12192000"/>
              <a:gd name="connsiteY207" fmla="*/ 4888778 h 5096785"/>
              <a:gd name="connsiteX208" fmla="*/ 2227629 w 12192000"/>
              <a:gd name="connsiteY208" fmla="*/ 4891047 h 5096785"/>
              <a:gd name="connsiteX209" fmla="*/ 2203460 w 12192000"/>
              <a:gd name="connsiteY209" fmla="*/ 4886696 h 5096785"/>
              <a:gd name="connsiteX210" fmla="*/ 2091528 w 12192000"/>
              <a:gd name="connsiteY210" fmla="*/ 4859155 h 5096785"/>
              <a:gd name="connsiteX211" fmla="*/ 2022901 w 12192000"/>
              <a:gd name="connsiteY211" fmla="*/ 4846594 h 5096785"/>
              <a:gd name="connsiteX212" fmla="*/ 1994227 w 12192000"/>
              <a:gd name="connsiteY212" fmla="*/ 4847973 h 5096785"/>
              <a:gd name="connsiteX213" fmla="*/ 1955936 w 12192000"/>
              <a:gd name="connsiteY213" fmla="*/ 4845765 h 5096785"/>
              <a:gd name="connsiteX214" fmla="*/ 1741924 w 12192000"/>
              <a:gd name="connsiteY214" fmla="*/ 4808054 h 5096785"/>
              <a:gd name="connsiteX215" fmla="*/ 1734410 w 12192000"/>
              <a:gd name="connsiteY215" fmla="*/ 4811675 h 5096785"/>
              <a:gd name="connsiteX216" fmla="*/ 1691423 w 12192000"/>
              <a:gd name="connsiteY216" fmla="*/ 4802777 h 5096785"/>
              <a:gd name="connsiteX217" fmla="*/ 1554504 w 12192000"/>
              <a:gd name="connsiteY217" fmla="*/ 4739985 h 5096785"/>
              <a:gd name="connsiteX218" fmla="*/ 1470119 w 12192000"/>
              <a:gd name="connsiteY218" fmla="*/ 4723470 h 5096785"/>
              <a:gd name="connsiteX219" fmla="*/ 1437967 w 12192000"/>
              <a:gd name="connsiteY219" fmla="*/ 4722710 h 5096785"/>
              <a:gd name="connsiteX220" fmla="*/ 1384234 w 12192000"/>
              <a:gd name="connsiteY220" fmla="*/ 4721117 h 5096785"/>
              <a:gd name="connsiteX221" fmla="*/ 1338647 w 12192000"/>
              <a:gd name="connsiteY221" fmla="*/ 4732483 h 5096785"/>
              <a:gd name="connsiteX222" fmla="*/ 1295869 w 12192000"/>
              <a:gd name="connsiteY222" fmla="*/ 4726175 h 5096785"/>
              <a:gd name="connsiteX223" fmla="*/ 1292949 w 12192000"/>
              <a:gd name="connsiteY223" fmla="*/ 4708469 h 5096785"/>
              <a:gd name="connsiteX224" fmla="*/ 1244908 w 12192000"/>
              <a:gd name="connsiteY224" fmla="*/ 4706993 h 5096785"/>
              <a:gd name="connsiteX225" fmla="*/ 1171266 w 12192000"/>
              <a:gd name="connsiteY225" fmla="*/ 4706535 h 5096785"/>
              <a:gd name="connsiteX226" fmla="*/ 1160868 w 12192000"/>
              <a:gd name="connsiteY226" fmla="*/ 4701936 h 5096785"/>
              <a:gd name="connsiteX227" fmla="*/ 1147599 w 12192000"/>
              <a:gd name="connsiteY227" fmla="*/ 4714833 h 5096785"/>
              <a:gd name="connsiteX228" fmla="*/ 1119603 w 12192000"/>
              <a:gd name="connsiteY228" fmla="*/ 4721303 h 5096785"/>
              <a:gd name="connsiteX229" fmla="*/ 997851 w 12192000"/>
              <a:gd name="connsiteY229" fmla="*/ 4722336 h 5096785"/>
              <a:gd name="connsiteX230" fmla="*/ 976455 w 12192000"/>
              <a:gd name="connsiteY230" fmla="*/ 4726407 h 5096785"/>
              <a:gd name="connsiteX231" fmla="*/ 949939 w 12192000"/>
              <a:gd name="connsiteY231" fmla="*/ 4719699 h 5096785"/>
              <a:gd name="connsiteX232" fmla="*/ 894148 w 12192000"/>
              <a:gd name="connsiteY232" fmla="*/ 4710406 h 5096785"/>
              <a:gd name="connsiteX233" fmla="*/ 857990 w 12192000"/>
              <a:gd name="connsiteY233" fmla="*/ 4696844 h 5096785"/>
              <a:gd name="connsiteX234" fmla="*/ 848649 w 12192000"/>
              <a:gd name="connsiteY234" fmla="*/ 4704021 h 5096785"/>
              <a:gd name="connsiteX235" fmla="*/ 826436 w 12192000"/>
              <a:gd name="connsiteY235" fmla="*/ 4707421 h 5096785"/>
              <a:gd name="connsiteX236" fmla="*/ 733052 w 12192000"/>
              <a:gd name="connsiteY236" fmla="*/ 4701884 h 5096785"/>
              <a:gd name="connsiteX237" fmla="*/ 716185 w 12192000"/>
              <a:gd name="connsiteY237" fmla="*/ 4703827 h 5096785"/>
              <a:gd name="connsiteX238" fmla="*/ 696663 w 12192000"/>
              <a:gd name="connsiteY238" fmla="*/ 4697420 h 5096785"/>
              <a:gd name="connsiteX239" fmla="*/ 582722 w 12192000"/>
              <a:gd name="connsiteY239" fmla="*/ 4658637 h 5096785"/>
              <a:gd name="connsiteX240" fmla="*/ 581118 w 12192000"/>
              <a:gd name="connsiteY240" fmla="*/ 4654120 h 5096785"/>
              <a:gd name="connsiteX241" fmla="*/ 546453 w 12192000"/>
              <a:gd name="connsiteY241" fmla="*/ 4652542 h 5096785"/>
              <a:gd name="connsiteX242" fmla="*/ 536773 w 12192000"/>
              <a:gd name="connsiteY242" fmla="*/ 4644609 h 5096785"/>
              <a:gd name="connsiteX243" fmla="*/ 518899 w 12192000"/>
              <a:gd name="connsiteY243" fmla="*/ 4642839 h 5096785"/>
              <a:gd name="connsiteX244" fmla="*/ 388896 w 12192000"/>
              <a:gd name="connsiteY244" fmla="*/ 4619173 h 5096785"/>
              <a:gd name="connsiteX245" fmla="*/ 366479 w 12192000"/>
              <a:gd name="connsiteY245" fmla="*/ 4618896 h 5096785"/>
              <a:gd name="connsiteX246" fmla="*/ 342781 w 12192000"/>
              <a:gd name="connsiteY246" fmla="*/ 4601239 h 5096785"/>
              <a:gd name="connsiteX247" fmla="*/ 255925 w 12192000"/>
              <a:gd name="connsiteY247" fmla="*/ 4598685 h 5096785"/>
              <a:gd name="connsiteX248" fmla="*/ 226919 w 12192000"/>
              <a:gd name="connsiteY248" fmla="*/ 4598460 h 5096785"/>
              <a:gd name="connsiteX249" fmla="*/ 213925 w 12192000"/>
              <a:gd name="connsiteY249" fmla="*/ 4597783 h 5096785"/>
              <a:gd name="connsiteX250" fmla="*/ 215196 w 12192000"/>
              <a:gd name="connsiteY250" fmla="*/ 4588576 h 5096785"/>
              <a:gd name="connsiteX251" fmla="*/ 180214 w 12192000"/>
              <a:gd name="connsiteY251" fmla="*/ 4583701 h 5096785"/>
              <a:gd name="connsiteX252" fmla="*/ 83203 w 12192000"/>
              <a:gd name="connsiteY252" fmla="*/ 4531664 h 5096785"/>
              <a:gd name="connsiteX253" fmla="*/ 4106 w 12192000"/>
              <a:gd name="connsiteY253" fmla="*/ 4517202 h 5096785"/>
              <a:gd name="connsiteX254" fmla="*/ 0 w 12192000"/>
              <a:gd name="connsiteY254" fmla="*/ 4516084 h 5096785"/>
              <a:gd name="connsiteX255" fmla="*/ 0 w 12192000"/>
              <a:gd name="connsiteY255" fmla="*/ 0 h 5096785"/>
              <a:gd name="connsiteX0" fmla="*/ 0 w 12192000"/>
              <a:gd name="connsiteY0" fmla="*/ 0 h 5096785"/>
              <a:gd name="connsiteX1" fmla="*/ 12192000 w 12192000"/>
              <a:gd name="connsiteY1" fmla="*/ 0 h 5096785"/>
              <a:gd name="connsiteX2" fmla="*/ 12192000 w 12192000"/>
              <a:gd name="connsiteY2" fmla="*/ 3809005 h 5096785"/>
              <a:gd name="connsiteX3" fmla="*/ 12142543 w 12192000"/>
              <a:gd name="connsiteY3" fmla="*/ 3817043 h 5096785"/>
              <a:gd name="connsiteX4" fmla="*/ 12109241 w 12192000"/>
              <a:gd name="connsiteY4" fmla="*/ 3824228 h 5096785"/>
              <a:gd name="connsiteX5" fmla="*/ 11668991 w 12192000"/>
              <a:gd name="connsiteY5" fmla="*/ 3788038 h 5096785"/>
              <a:gd name="connsiteX6" fmla="*/ 11476952 w 12192000"/>
              <a:gd name="connsiteY6" fmla="*/ 3866786 h 5096785"/>
              <a:gd name="connsiteX7" fmla="*/ 11336487 w 12192000"/>
              <a:gd name="connsiteY7" fmla="*/ 3971513 h 5096785"/>
              <a:gd name="connsiteX8" fmla="*/ 11214181 w 12192000"/>
              <a:gd name="connsiteY8" fmla="*/ 4004215 h 5096785"/>
              <a:gd name="connsiteX9" fmla="*/ 11042540 w 12192000"/>
              <a:gd name="connsiteY9" fmla="*/ 4002613 h 5096785"/>
              <a:gd name="connsiteX10" fmla="*/ 10833086 w 12192000"/>
              <a:gd name="connsiteY10" fmla="*/ 3997707 h 5096785"/>
              <a:gd name="connsiteX11" fmla="*/ 10599680 w 12192000"/>
              <a:gd name="connsiteY11" fmla="*/ 3982661 h 5096785"/>
              <a:gd name="connsiteX12" fmla="*/ 10519971 w 12192000"/>
              <a:gd name="connsiteY12" fmla="*/ 3975018 h 5096785"/>
              <a:gd name="connsiteX13" fmla="*/ 10217282 w 12192000"/>
              <a:gd name="connsiteY13" fmla="*/ 4020809 h 5096785"/>
              <a:gd name="connsiteX14" fmla="*/ 9936427 w 12192000"/>
              <a:gd name="connsiteY14" fmla="*/ 4137843 h 5096785"/>
              <a:gd name="connsiteX15" fmla="*/ 9804285 w 12192000"/>
              <a:gd name="connsiteY15" fmla="*/ 4246460 h 5096785"/>
              <a:gd name="connsiteX16" fmla="*/ 9720786 w 12192000"/>
              <a:gd name="connsiteY16" fmla="*/ 4265611 h 5096785"/>
              <a:gd name="connsiteX17" fmla="*/ 9652162 w 12192000"/>
              <a:gd name="connsiteY17" fmla="*/ 4252712 h 5096785"/>
              <a:gd name="connsiteX18" fmla="*/ 9543973 w 12192000"/>
              <a:gd name="connsiteY18" fmla="*/ 4245802 h 5096785"/>
              <a:gd name="connsiteX19" fmla="*/ 9528747 w 12192000"/>
              <a:gd name="connsiteY19" fmla="*/ 4251724 h 5096785"/>
              <a:gd name="connsiteX20" fmla="*/ 9436976 w 12192000"/>
              <a:gd name="connsiteY20" fmla="*/ 4269351 h 5096785"/>
              <a:gd name="connsiteX21" fmla="*/ 9371827 w 12192000"/>
              <a:gd name="connsiteY21" fmla="*/ 4303912 h 5096785"/>
              <a:gd name="connsiteX22" fmla="*/ 9260304 w 12192000"/>
              <a:gd name="connsiteY22" fmla="*/ 4328021 h 5096785"/>
              <a:gd name="connsiteX23" fmla="*/ 9148799 w 12192000"/>
              <a:gd name="connsiteY23" fmla="*/ 4348506 h 5096785"/>
              <a:gd name="connsiteX24" fmla="*/ 9107898 w 12192000"/>
              <a:gd name="connsiteY24" fmla="*/ 4354282 h 5096785"/>
              <a:gd name="connsiteX25" fmla="*/ 9037321 w 12192000"/>
              <a:gd name="connsiteY25" fmla="*/ 4371817 h 5096785"/>
              <a:gd name="connsiteX26" fmla="*/ 8990743 w 12192000"/>
              <a:gd name="connsiteY26" fmla="*/ 4382161 h 5096785"/>
              <a:gd name="connsiteX27" fmla="*/ 8979819 w 12192000"/>
              <a:gd name="connsiteY27" fmla="*/ 4366419 h 5096785"/>
              <a:gd name="connsiteX28" fmla="*/ 8936044 w 12192000"/>
              <a:gd name="connsiteY28" fmla="*/ 4370992 h 5096785"/>
              <a:gd name="connsiteX29" fmla="*/ 8897707 w 12192000"/>
              <a:gd name="connsiteY29" fmla="*/ 4392673 h 5096785"/>
              <a:gd name="connsiteX30" fmla="*/ 8845635 w 12192000"/>
              <a:gd name="connsiteY30" fmla="*/ 4404300 h 5096785"/>
              <a:gd name="connsiteX31" fmla="*/ 8814562 w 12192000"/>
              <a:gd name="connsiteY31" fmla="*/ 4411434 h 5096785"/>
              <a:gd name="connsiteX32" fmla="*/ 8726349 w 12192000"/>
              <a:gd name="connsiteY32" fmla="*/ 4416668 h 5096785"/>
              <a:gd name="connsiteX33" fmla="*/ 8566678 w 12192000"/>
              <a:gd name="connsiteY33" fmla="*/ 4391711 h 5096785"/>
              <a:gd name="connsiteX34" fmla="*/ 8521516 w 12192000"/>
              <a:gd name="connsiteY34" fmla="*/ 4393927 h 5096785"/>
              <a:gd name="connsiteX35" fmla="*/ 8515998 w 12192000"/>
              <a:gd name="connsiteY35" fmla="*/ 4399124 h 5096785"/>
              <a:gd name="connsiteX36" fmla="*/ 8449547 w 12192000"/>
              <a:gd name="connsiteY36" fmla="*/ 4383170 h 5096785"/>
              <a:gd name="connsiteX37" fmla="*/ 8360285 w 12192000"/>
              <a:gd name="connsiteY37" fmla="*/ 4398502 h 5096785"/>
              <a:gd name="connsiteX38" fmla="*/ 8256584 w 12192000"/>
              <a:gd name="connsiteY38" fmla="*/ 4423564 h 5096785"/>
              <a:gd name="connsiteX39" fmla="*/ 8229821 w 12192000"/>
              <a:gd name="connsiteY39" fmla="*/ 4431840 h 5096785"/>
              <a:gd name="connsiteX40" fmla="*/ 8158476 w 12192000"/>
              <a:gd name="connsiteY40" fmla="*/ 4436904 h 5096785"/>
              <a:gd name="connsiteX41" fmla="*/ 7993707 w 12192000"/>
              <a:gd name="connsiteY41" fmla="*/ 4447962 h 5096785"/>
              <a:gd name="connsiteX42" fmla="*/ 7990346 w 12192000"/>
              <a:gd name="connsiteY42" fmla="*/ 4454853 h 5096785"/>
              <a:gd name="connsiteX43" fmla="*/ 7976786 w 12192000"/>
              <a:gd name="connsiteY43" fmla="*/ 4456820 h 5096785"/>
              <a:gd name="connsiteX44" fmla="*/ 7973491 w 12192000"/>
              <a:gd name="connsiteY44" fmla="*/ 4458577 h 5096785"/>
              <a:gd name="connsiteX45" fmla="*/ 7954281 w 12192000"/>
              <a:gd name="connsiteY45" fmla="*/ 4467421 h 5096785"/>
              <a:gd name="connsiteX46" fmla="*/ 7905540 w 12192000"/>
              <a:gd name="connsiteY46" fmla="*/ 4455628 h 5096785"/>
              <a:gd name="connsiteX47" fmla="*/ 7851932 w 12192000"/>
              <a:gd name="connsiteY47" fmla="*/ 4466353 h 5096785"/>
              <a:gd name="connsiteX48" fmla="*/ 7639078 w 12192000"/>
              <a:gd name="connsiteY48" fmla="*/ 4467635 h 5096785"/>
              <a:gd name="connsiteX49" fmla="*/ 7612359 w 12192000"/>
              <a:gd name="connsiteY49" fmla="*/ 4492789 h 5096785"/>
              <a:gd name="connsiteX50" fmla="*/ 7527328 w 12192000"/>
              <a:gd name="connsiteY50" fmla="*/ 4502199 h 5096785"/>
              <a:gd name="connsiteX51" fmla="*/ 7388717 w 12192000"/>
              <a:gd name="connsiteY51" fmla="*/ 4470799 h 5096785"/>
              <a:gd name="connsiteX52" fmla="*/ 7231898 w 12192000"/>
              <a:gd name="connsiteY52" fmla="*/ 4486028 h 5096785"/>
              <a:gd name="connsiteX53" fmla="*/ 7218425 w 12192000"/>
              <a:gd name="connsiteY53" fmla="*/ 4477288 h 5096785"/>
              <a:gd name="connsiteX54" fmla="*/ 7202795 w 12192000"/>
              <a:gd name="connsiteY54" fmla="*/ 4472972 h 5096785"/>
              <a:gd name="connsiteX55" fmla="*/ 7200744 w 12192000"/>
              <a:gd name="connsiteY55" fmla="*/ 4474099 h 5096785"/>
              <a:gd name="connsiteX56" fmla="*/ 7182163 w 12192000"/>
              <a:gd name="connsiteY56" fmla="*/ 4474005 h 5096785"/>
              <a:gd name="connsiteX57" fmla="*/ 7178368 w 12192000"/>
              <a:gd name="connsiteY57" fmla="*/ 4470673 h 5096785"/>
              <a:gd name="connsiteX58" fmla="*/ 7165705 w 12192000"/>
              <a:gd name="connsiteY58" fmla="*/ 4469569 h 5096785"/>
              <a:gd name="connsiteX59" fmla="*/ 7140991 w 12192000"/>
              <a:gd name="connsiteY59" fmla="*/ 4464599 h 5096785"/>
              <a:gd name="connsiteX60" fmla="*/ 7136152 w 12192000"/>
              <a:gd name="connsiteY60" fmla="*/ 4466292 h 5096785"/>
              <a:gd name="connsiteX61" fmla="*/ 7098544 w 12192000"/>
              <a:gd name="connsiteY61" fmla="*/ 4462879 h 5096785"/>
              <a:gd name="connsiteX62" fmla="*/ 7097922 w 12192000"/>
              <a:gd name="connsiteY62" fmla="*/ 4464077 h 5096785"/>
              <a:gd name="connsiteX63" fmla="*/ 7086877 w 12192000"/>
              <a:gd name="connsiteY63" fmla="*/ 4468554 h 5096785"/>
              <a:gd name="connsiteX64" fmla="*/ 7065999 w 12192000"/>
              <a:gd name="connsiteY64" fmla="*/ 4474270 h 5096785"/>
              <a:gd name="connsiteX65" fmla="*/ 7016598 w 12192000"/>
              <a:gd name="connsiteY65" fmla="*/ 4502855 h 5096785"/>
              <a:gd name="connsiteX66" fmla="*/ 6977375 w 12192000"/>
              <a:gd name="connsiteY66" fmla="*/ 4499434 h 5096785"/>
              <a:gd name="connsiteX67" fmla="*/ 6969409 w 12192000"/>
              <a:gd name="connsiteY67" fmla="*/ 4499424 h 5096785"/>
              <a:gd name="connsiteX68" fmla="*/ 6969218 w 12192000"/>
              <a:gd name="connsiteY68" fmla="*/ 4499704 h 5096785"/>
              <a:gd name="connsiteX69" fmla="*/ 6960755 w 12192000"/>
              <a:gd name="connsiteY69" fmla="*/ 4500249 h 5096785"/>
              <a:gd name="connsiteX70" fmla="*/ 6954882 w 12192000"/>
              <a:gd name="connsiteY70" fmla="*/ 4499405 h 5096785"/>
              <a:gd name="connsiteX71" fmla="*/ 6939428 w 12192000"/>
              <a:gd name="connsiteY71" fmla="*/ 4499385 h 5096785"/>
              <a:gd name="connsiteX72" fmla="*/ 6933902 w 12192000"/>
              <a:gd name="connsiteY72" fmla="*/ 4501239 h 5096785"/>
              <a:gd name="connsiteX73" fmla="*/ 6891244 w 12192000"/>
              <a:gd name="connsiteY73" fmla="*/ 4536371 h 5096785"/>
              <a:gd name="connsiteX74" fmla="*/ 6794496 w 12192000"/>
              <a:gd name="connsiteY74" fmla="*/ 4567924 h 5096785"/>
              <a:gd name="connsiteX75" fmla="*/ 6697102 w 12192000"/>
              <a:gd name="connsiteY75" fmla="*/ 4595916 h 5096785"/>
              <a:gd name="connsiteX76" fmla="*/ 6661063 w 12192000"/>
              <a:gd name="connsiteY76" fmla="*/ 4604476 h 5096785"/>
              <a:gd name="connsiteX77" fmla="*/ 6600252 w 12192000"/>
              <a:gd name="connsiteY77" fmla="*/ 4626681 h 5096785"/>
              <a:gd name="connsiteX78" fmla="*/ 6574528 w 12192000"/>
              <a:gd name="connsiteY78" fmla="*/ 4641155 h 5096785"/>
              <a:gd name="connsiteX79" fmla="*/ 6573036 w 12192000"/>
              <a:gd name="connsiteY79" fmla="*/ 4641049 h 5096785"/>
              <a:gd name="connsiteX80" fmla="*/ 6571920 w 12192000"/>
              <a:gd name="connsiteY80" fmla="*/ 4644739 h 5096785"/>
              <a:gd name="connsiteX81" fmla="*/ 6567212 w 12192000"/>
              <a:gd name="connsiteY81" fmla="*/ 4647518 h 5096785"/>
              <a:gd name="connsiteX82" fmla="*/ 6552021 w 12192000"/>
              <a:gd name="connsiteY82" fmla="*/ 4650379 h 5096785"/>
              <a:gd name="connsiteX83" fmla="*/ 6545925 w 12192000"/>
              <a:gd name="connsiteY83" fmla="*/ 4650675 h 5096785"/>
              <a:gd name="connsiteX84" fmla="*/ 6537822 w 12192000"/>
              <a:gd name="connsiteY84" fmla="*/ 4652769 h 5096785"/>
              <a:gd name="connsiteX85" fmla="*/ 6537743 w 12192000"/>
              <a:gd name="connsiteY85" fmla="*/ 4653068 h 5096785"/>
              <a:gd name="connsiteX86" fmla="*/ 6529914 w 12192000"/>
              <a:gd name="connsiteY86" fmla="*/ 4654543 h 5096785"/>
              <a:gd name="connsiteX87" fmla="*/ 6490057 w 12192000"/>
              <a:gd name="connsiteY87" fmla="*/ 4658624 h 5096785"/>
              <a:gd name="connsiteX88" fmla="*/ 6452621 w 12192000"/>
              <a:gd name="connsiteY88" fmla="*/ 4694822 h 5096785"/>
              <a:gd name="connsiteX89" fmla="*/ 6434329 w 12192000"/>
              <a:gd name="connsiteY89" fmla="*/ 4704111 h 5096785"/>
              <a:gd name="connsiteX90" fmla="*/ 6425215 w 12192000"/>
              <a:gd name="connsiteY90" fmla="*/ 4710396 h 5096785"/>
              <a:gd name="connsiteX91" fmla="*/ 6425070 w 12192000"/>
              <a:gd name="connsiteY91" fmla="*/ 4711644 h 5096785"/>
              <a:gd name="connsiteX92" fmla="*/ 6386800 w 12192000"/>
              <a:gd name="connsiteY92" fmla="*/ 4715431 h 5096785"/>
              <a:gd name="connsiteX93" fmla="*/ 6382703 w 12192000"/>
              <a:gd name="connsiteY93" fmla="*/ 4717930 h 5096785"/>
              <a:gd name="connsiteX94" fmla="*/ 6356495 w 12192000"/>
              <a:gd name="connsiteY94" fmla="*/ 4717843 h 5096785"/>
              <a:gd name="connsiteX95" fmla="*/ 6343628 w 12192000"/>
              <a:gd name="connsiteY95" fmla="*/ 4719161 h 5096785"/>
              <a:gd name="connsiteX96" fmla="*/ 6338605 w 12192000"/>
              <a:gd name="connsiteY96" fmla="*/ 4716723 h 5096785"/>
              <a:gd name="connsiteX97" fmla="*/ 6320318 w 12192000"/>
              <a:gd name="connsiteY97" fmla="*/ 4720095 h 5096785"/>
              <a:gd name="connsiteX98" fmla="*/ 6318742 w 12192000"/>
              <a:gd name="connsiteY98" fmla="*/ 4721541 h 5096785"/>
              <a:gd name="connsiteX99" fmla="*/ 6301708 w 12192000"/>
              <a:gd name="connsiteY99" fmla="*/ 4720380 h 5096785"/>
              <a:gd name="connsiteX100" fmla="*/ 6285082 w 12192000"/>
              <a:gd name="connsiteY100" fmla="*/ 4714639 h 5096785"/>
              <a:gd name="connsiteX101" fmla="*/ 6136936 w 12192000"/>
              <a:gd name="connsiteY101" fmla="*/ 4758246 h 5096785"/>
              <a:gd name="connsiteX102" fmla="*/ 5988578 w 12192000"/>
              <a:gd name="connsiteY102" fmla="*/ 4754427 h 5096785"/>
              <a:gd name="connsiteX103" fmla="*/ 5908701 w 12192000"/>
              <a:gd name="connsiteY103" fmla="*/ 4779160 h 5096785"/>
              <a:gd name="connsiteX104" fmla="*/ 5892219 w 12192000"/>
              <a:gd name="connsiteY104" fmla="*/ 4807892 h 5096785"/>
              <a:gd name="connsiteX105" fmla="*/ 5683612 w 12192000"/>
              <a:gd name="connsiteY105" fmla="*/ 4848770 h 5096785"/>
              <a:gd name="connsiteX106" fmla="*/ 5635111 w 12192000"/>
              <a:gd name="connsiteY106" fmla="*/ 4868888 h 5096785"/>
              <a:gd name="connsiteX107" fmla="*/ 5582652 w 12192000"/>
              <a:gd name="connsiteY107" fmla="*/ 4866836 h 5096785"/>
              <a:gd name="connsiteX108" fmla="*/ 5567213 w 12192000"/>
              <a:gd name="connsiteY108" fmla="*/ 4878769 h 5096785"/>
              <a:gd name="connsiteX109" fmla="*/ 5564659 w 12192000"/>
              <a:gd name="connsiteY109" fmla="*/ 4881042 h 5096785"/>
              <a:gd name="connsiteX110" fmla="*/ 5552102 w 12192000"/>
              <a:gd name="connsiteY110" fmla="*/ 4885426 h 5096785"/>
              <a:gd name="connsiteX111" fmla="*/ 5551475 w 12192000"/>
              <a:gd name="connsiteY111" fmla="*/ 4892560 h 5096785"/>
              <a:gd name="connsiteX112" fmla="*/ 5534664 w 12192000"/>
              <a:gd name="connsiteY112" fmla="*/ 4903385 h 5096785"/>
              <a:gd name="connsiteX113" fmla="*/ 5510737 w 12192000"/>
              <a:gd name="connsiteY113" fmla="*/ 4909807 h 5096785"/>
              <a:gd name="connsiteX114" fmla="*/ 5393901 w 12192000"/>
              <a:gd name="connsiteY114" fmla="*/ 4933709 h 5096785"/>
              <a:gd name="connsiteX115" fmla="*/ 5325782 w 12192000"/>
              <a:gd name="connsiteY115" fmla="*/ 4951789 h 5096785"/>
              <a:gd name="connsiteX116" fmla="*/ 5302703 w 12192000"/>
              <a:gd name="connsiteY116" fmla="*/ 4964590 h 5096785"/>
              <a:gd name="connsiteX117" fmla="*/ 5268591 w 12192000"/>
              <a:gd name="connsiteY117" fmla="*/ 4978479 h 5096785"/>
              <a:gd name="connsiteX118" fmla="*/ 5210559 w 12192000"/>
              <a:gd name="connsiteY118" fmla="*/ 5007585 h 5096785"/>
              <a:gd name="connsiteX119" fmla="*/ 5177597 w 12192000"/>
              <a:gd name="connsiteY119" fmla="*/ 5015926 h 5096785"/>
              <a:gd name="connsiteX120" fmla="*/ 5160569 w 12192000"/>
              <a:gd name="connsiteY120" fmla="*/ 5025681 h 5096785"/>
              <a:gd name="connsiteX121" fmla="*/ 5152748 w 12192000"/>
              <a:gd name="connsiteY121" fmla="*/ 5026569 h 5096785"/>
              <a:gd name="connsiteX122" fmla="*/ 5127678 w 12192000"/>
              <a:gd name="connsiteY122" fmla="*/ 5032947 h 5096785"/>
              <a:gd name="connsiteX123" fmla="*/ 5113147 w 12192000"/>
              <a:gd name="connsiteY123" fmla="*/ 5035818 h 5096785"/>
              <a:gd name="connsiteX124" fmla="*/ 5107301 w 12192000"/>
              <a:gd name="connsiteY124" fmla="*/ 5036672 h 5096785"/>
              <a:gd name="connsiteX125" fmla="*/ 5093215 w 12192000"/>
              <a:gd name="connsiteY125" fmla="*/ 5032880 h 5096785"/>
              <a:gd name="connsiteX126" fmla="*/ 5077058 w 12192000"/>
              <a:gd name="connsiteY126" fmla="*/ 5038681 h 5096785"/>
              <a:gd name="connsiteX127" fmla="*/ 5057349 w 12192000"/>
              <a:gd name="connsiteY127" fmla="*/ 5036015 h 5096785"/>
              <a:gd name="connsiteX128" fmla="*/ 5053945 w 12192000"/>
              <a:gd name="connsiteY128" fmla="*/ 5041952 h 5096785"/>
              <a:gd name="connsiteX129" fmla="*/ 5040021 w 12192000"/>
              <a:gd name="connsiteY129" fmla="*/ 5050052 h 5096785"/>
              <a:gd name="connsiteX130" fmla="*/ 5025913 w 12192000"/>
              <a:gd name="connsiteY130" fmla="*/ 5046535 h 5096785"/>
              <a:gd name="connsiteX131" fmla="*/ 4998218 w 12192000"/>
              <a:gd name="connsiteY131" fmla="*/ 5048065 h 5096785"/>
              <a:gd name="connsiteX132" fmla="*/ 4991008 w 12192000"/>
              <a:gd name="connsiteY132" fmla="*/ 5050439 h 5096785"/>
              <a:gd name="connsiteX133" fmla="*/ 4963503 w 12192000"/>
              <a:gd name="connsiteY133" fmla="*/ 5047575 h 5096785"/>
              <a:gd name="connsiteX134" fmla="*/ 4921053 w 12192000"/>
              <a:gd name="connsiteY134" fmla="*/ 5048925 h 5096785"/>
              <a:gd name="connsiteX135" fmla="*/ 4873420 w 12192000"/>
              <a:gd name="connsiteY135" fmla="*/ 5054929 h 5096785"/>
              <a:gd name="connsiteX136" fmla="*/ 4858825 w 12192000"/>
              <a:gd name="connsiteY136" fmla="*/ 5051329 h 5096785"/>
              <a:gd name="connsiteX137" fmla="*/ 4769340 w 12192000"/>
              <a:gd name="connsiteY137" fmla="*/ 5053090 h 5096785"/>
              <a:gd name="connsiteX138" fmla="*/ 4744152 w 12192000"/>
              <a:gd name="connsiteY138" fmla="*/ 5053391 h 5096785"/>
              <a:gd name="connsiteX139" fmla="*/ 4723556 w 12192000"/>
              <a:gd name="connsiteY139" fmla="*/ 5059633 h 5096785"/>
              <a:gd name="connsiteX140" fmla="*/ 4719699 w 12192000"/>
              <a:gd name="connsiteY140" fmla="*/ 5066298 h 5096785"/>
              <a:gd name="connsiteX141" fmla="*/ 4706016 w 12192000"/>
              <a:gd name="connsiteY141" fmla="*/ 5067422 h 5096785"/>
              <a:gd name="connsiteX142" fmla="*/ 4702593 w 12192000"/>
              <a:gd name="connsiteY142" fmla="*/ 5068973 h 5096785"/>
              <a:gd name="connsiteX143" fmla="*/ 4682766 w 12192000"/>
              <a:gd name="connsiteY143" fmla="*/ 5076609 h 5096785"/>
              <a:gd name="connsiteX144" fmla="*/ 4634960 w 12192000"/>
              <a:gd name="connsiteY144" fmla="*/ 5061852 h 5096785"/>
              <a:gd name="connsiteX145" fmla="*/ 4580645 w 12192000"/>
              <a:gd name="connsiteY145" fmla="*/ 5069246 h 5096785"/>
              <a:gd name="connsiteX146" fmla="*/ 4368005 w 12192000"/>
              <a:gd name="connsiteY146" fmla="*/ 5057426 h 5096785"/>
              <a:gd name="connsiteX147" fmla="*/ 4339489 w 12192000"/>
              <a:gd name="connsiteY147" fmla="*/ 5080858 h 5096785"/>
              <a:gd name="connsiteX148" fmla="*/ 4253895 w 12192000"/>
              <a:gd name="connsiteY148" fmla="*/ 5085008 h 5096785"/>
              <a:gd name="connsiteX149" fmla="*/ 4117780 w 12192000"/>
              <a:gd name="connsiteY149" fmla="*/ 5045175 h 5096785"/>
              <a:gd name="connsiteX150" fmla="*/ 3960074 w 12192000"/>
              <a:gd name="connsiteY150" fmla="*/ 5050708 h 5096785"/>
              <a:gd name="connsiteX151" fmla="*/ 3947260 w 12192000"/>
              <a:gd name="connsiteY151" fmla="*/ 5041167 h 5096785"/>
              <a:gd name="connsiteX152" fmla="*/ 3931969 w 12192000"/>
              <a:gd name="connsiteY152" fmla="*/ 5035902 h 5096785"/>
              <a:gd name="connsiteX153" fmla="*/ 3929836 w 12192000"/>
              <a:gd name="connsiteY153" fmla="*/ 5036901 h 5096785"/>
              <a:gd name="connsiteX154" fmla="*/ 3911296 w 12192000"/>
              <a:gd name="connsiteY154" fmla="*/ 5035663 h 5096785"/>
              <a:gd name="connsiteX155" fmla="*/ 3907746 w 12192000"/>
              <a:gd name="connsiteY155" fmla="*/ 5032107 h 5096785"/>
              <a:gd name="connsiteX156" fmla="*/ 3895182 w 12192000"/>
              <a:gd name="connsiteY156" fmla="*/ 5030229 h 5096785"/>
              <a:gd name="connsiteX157" fmla="*/ 3870866 w 12192000"/>
              <a:gd name="connsiteY157" fmla="*/ 5023753 h 5096785"/>
              <a:gd name="connsiteX158" fmla="*/ 3865913 w 12192000"/>
              <a:gd name="connsiteY158" fmla="*/ 5025143 h 5096785"/>
              <a:gd name="connsiteX159" fmla="*/ 3828606 w 12192000"/>
              <a:gd name="connsiteY159" fmla="*/ 5019426 h 5096785"/>
              <a:gd name="connsiteX160" fmla="*/ 3827901 w 12192000"/>
              <a:gd name="connsiteY160" fmla="*/ 5020583 h 5096785"/>
              <a:gd name="connsiteX161" fmla="*/ 3816543 w 12192000"/>
              <a:gd name="connsiteY161" fmla="*/ 5024366 h 5096785"/>
              <a:gd name="connsiteX162" fmla="*/ 3795278 w 12192000"/>
              <a:gd name="connsiteY162" fmla="*/ 5028779 h 5096785"/>
              <a:gd name="connsiteX163" fmla="*/ 3743858 w 12192000"/>
              <a:gd name="connsiteY163" fmla="*/ 5054237 h 5096785"/>
              <a:gd name="connsiteX164" fmla="*/ 3704945 w 12192000"/>
              <a:gd name="connsiteY164" fmla="*/ 5048413 h 5096785"/>
              <a:gd name="connsiteX165" fmla="*/ 3696992 w 12192000"/>
              <a:gd name="connsiteY165" fmla="*/ 5047914 h 5096785"/>
              <a:gd name="connsiteX166" fmla="*/ 3696780 w 12192000"/>
              <a:gd name="connsiteY166" fmla="*/ 5048181 h 5096785"/>
              <a:gd name="connsiteX167" fmla="*/ 3688290 w 12192000"/>
              <a:gd name="connsiteY167" fmla="*/ 5048204 h 5096785"/>
              <a:gd name="connsiteX168" fmla="*/ 3682486 w 12192000"/>
              <a:gd name="connsiteY168" fmla="*/ 5047000 h 5096785"/>
              <a:gd name="connsiteX169" fmla="*/ 3667056 w 12192000"/>
              <a:gd name="connsiteY169" fmla="*/ 5046030 h 5096785"/>
              <a:gd name="connsiteX170" fmla="*/ 3661403 w 12192000"/>
              <a:gd name="connsiteY170" fmla="*/ 5047537 h 5096785"/>
              <a:gd name="connsiteX171" fmla="*/ 3658673 w 12192000"/>
              <a:gd name="connsiteY171" fmla="*/ 5050790 h 5096785"/>
              <a:gd name="connsiteX172" fmla="*/ 3657333 w 12192000"/>
              <a:gd name="connsiteY172" fmla="*/ 5050325 h 5096785"/>
              <a:gd name="connsiteX173" fmla="*/ 3626778 w 12192000"/>
              <a:gd name="connsiteY173" fmla="*/ 5057882 h 5096785"/>
              <a:gd name="connsiteX174" fmla="*/ 3560067 w 12192000"/>
              <a:gd name="connsiteY174" fmla="*/ 5064266 h 5096785"/>
              <a:gd name="connsiteX175" fmla="*/ 3522641 w 12192000"/>
              <a:gd name="connsiteY175" fmla="*/ 5063654 h 5096785"/>
              <a:gd name="connsiteX176" fmla="*/ 3419275 w 12192000"/>
              <a:gd name="connsiteY176" fmla="*/ 5066646 h 5096785"/>
              <a:gd name="connsiteX177" fmla="*/ 3314869 w 12192000"/>
              <a:gd name="connsiteY177" fmla="*/ 5073197 h 5096785"/>
              <a:gd name="connsiteX178" fmla="*/ 3259088 w 12192000"/>
              <a:gd name="connsiteY178" fmla="*/ 5096363 h 5096785"/>
              <a:gd name="connsiteX179" fmla="*/ 3253104 w 12192000"/>
              <a:gd name="connsiteY179" fmla="*/ 5096785 h 5096785"/>
              <a:gd name="connsiteX180" fmla="*/ 3238751 w 12192000"/>
              <a:gd name="connsiteY180" fmla="*/ 5092996 h 5096785"/>
              <a:gd name="connsiteX181" fmla="*/ 3233681 w 12192000"/>
              <a:gd name="connsiteY181" fmla="*/ 5090758 h 5096785"/>
              <a:gd name="connsiteX182" fmla="*/ 3225562 w 12192000"/>
              <a:gd name="connsiteY182" fmla="*/ 5089215 h 5096785"/>
              <a:gd name="connsiteX183" fmla="*/ 3225260 w 12192000"/>
              <a:gd name="connsiteY183" fmla="*/ 5089437 h 5096785"/>
              <a:gd name="connsiteX184" fmla="*/ 3217859 w 12192000"/>
              <a:gd name="connsiteY184" fmla="*/ 5087484 h 5096785"/>
              <a:gd name="connsiteX185" fmla="*/ 3182980 w 12192000"/>
              <a:gd name="connsiteY185" fmla="*/ 5074650 h 5096785"/>
              <a:gd name="connsiteX186" fmla="*/ 3123938 w 12192000"/>
              <a:gd name="connsiteY186" fmla="*/ 5089912 h 5096785"/>
              <a:gd name="connsiteX187" fmla="*/ 3101912 w 12192000"/>
              <a:gd name="connsiteY187" fmla="*/ 5090281 h 5096785"/>
              <a:gd name="connsiteX188" fmla="*/ 3089591 w 12192000"/>
              <a:gd name="connsiteY188" fmla="*/ 5091865 h 5096785"/>
              <a:gd name="connsiteX189" fmla="*/ 3088465 w 12192000"/>
              <a:gd name="connsiteY189" fmla="*/ 5092858 h 5096785"/>
              <a:gd name="connsiteX190" fmla="*/ 3055081 w 12192000"/>
              <a:gd name="connsiteY190" fmla="*/ 5080424 h 5096785"/>
              <a:gd name="connsiteX191" fmla="*/ 3049807 w 12192000"/>
              <a:gd name="connsiteY191" fmla="*/ 5080860 h 5096785"/>
              <a:gd name="connsiteX192" fmla="*/ 3029122 w 12192000"/>
              <a:gd name="connsiteY192" fmla="*/ 5070085 h 5096785"/>
              <a:gd name="connsiteX193" fmla="*/ 3017862 w 12192000"/>
              <a:gd name="connsiteY193" fmla="*/ 5065942 h 5096785"/>
              <a:gd name="connsiteX194" fmla="*/ 3015868 w 12192000"/>
              <a:gd name="connsiteY194" fmla="*/ 5061832 h 5096785"/>
              <a:gd name="connsiteX195" fmla="*/ 2998644 w 12192000"/>
              <a:gd name="connsiteY195" fmla="*/ 5057210 h 5096785"/>
              <a:gd name="connsiteX196" fmla="*/ 2996219 w 12192000"/>
              <a:gd name="connsiteY196" fmla="*/ 5057788 h 5096785"/>
              <a:gd name="connsiteX197" fmla="*/ 2983676 w 12192000"/>
              <a:gd name="connsiteY197" fmla="*/ 5049852 h 5096785"/>
              <a:gd name="connsiteX198" fmla="*/ 2903609 w 12192000"/>
              <a:gd name="connsiteY198" fmla="*/ 4998457 h 5096785"/>
              <a:gd name="connsiteX199" fmla="*/ 2758830 w 12192000"/>
              <a:gd name="connsiteY199" fmla="*/ 4974760 h 5096785"/>
              <a:gd name="connsiteX200" fmla="*/ 2532669 w 12192000"/>
              <a:gd name="connsiteY200" fmla="*/ 4940573 h 5096785"/>
              <a:gd name="connsiteX201" fmla="*/ 2389931 w 12192000"/>
              <a:gd name="connsiteY201" fmla="*/ 4905785 h 5096785"/>
              <a:gd name="connsiteX202" fmla="*/ 2335186 w 12192000"/>
              <a:gd name="connsiteY202" fmla="*/ 4902957 h 5096785"/>
              <a:gd name="connsiteX203" fmla="*/ 2295307 w 12192000"/>
              <a:gd name="connsiteY203" fmla="*/ 4879800 h 5096785"/>
              <a:gd name="connsiteX204" fmla="*/ 2273393 w 12192000"/>
              <a:gd name="connsiteY204" fmla="*/ 4883565 h 5096785"/>
              <a:gd name="connsiteX205" fmla="*/ 2269523 w 12192000"/>
              <a:gd name="connsiteY205" fmla="*/ 4884442 h 5096785"/>
              <a:gd name="connsiteX206" fmla="*/ 2256015 w 12192000"/>
              <a:gd name="connsiteY206" fmla="*/ 4883014 h 5096785"/>
              <a:gd name="connsiteX207" fmla="*/ 2249731 w 12192000"/>
              <a:gd name="connsiteY207" fmla="*/ 4888778 h 5096785"/>
              <a:gd name="connsiteX208" fmla="*/ 2227629 w 12192000"/>
              <a:gd name="connsiteY208" fmla="*/ 4891047 h 5096785"/>
              <a:gd name="connsiteX209" fmla="*/ 2203460 w 12192000"/>
              <a:gd name="connsiteY209" fmla="*/ 4886696 h 5096785"/>
              <a:gd name="connsiteX210" fmla="*/ 2091528 w 12192000"/>
              <a:gd name="connsiteY210" fmla="*/ 4859155 h 5096785"/>
              <a:gd name="connsiteX211" fmla="*/ 2022901 w 12192000"/>
              <a:gd name="connsiteY211" fmla="*/ 4846594 h 5096785"/>
              <a:gd name="connsiteX212" fmla="*/ 1994227 w 12192000"/>
              <a:gd name="connsiteY212" fmla="*/ 4847973 h 5096785"/>
              <a:gd name="connsiteX213" fmla="*/ 1955936 w 12192000"/>
              <a:gd name="connsiteY213" fmla="*/ 4845765 h 5096785"/>
              <a:gd name="connsiteX214" fmla="*/ 1741924 w 12192000"/>
              <a:gd name="connsiteY214" fmla="*/ 4808054 h 5096785"/>
              <a:gd name="connsiteX215" fmla="*/ 1734410 w 12192000"/>
              <a:gd name="connsiteY215" fmla="*/ 4811675 h 5096785"/>
              <a:gd name="connsiteX216" fmla="*/ 1691423 w 12192000"/>
              <a:gd name="connsiteY216" fmla="*/ 4802777 h 5096785"/>
              <a:gd name="connsiteX217" fmla="*/ 1554504 w 12192000"/>
              <a:gd name="connsiteY217" fmla="*/ 4739985 h 5096785"/>
              <a:gd name="connsiteX218" fmla="*/ 1470119 w 12192000"/>
              <a:gd name="connsiteY218" fmla="*/ 4723470 h 5096785"/>
              <a:gd name="connsiteX219" fmla="*/ 1437967 w 12192000"/>
              <a:gd name="connsiteY219" fmla="*/ 4722710 h 5096785"/>
              <a:gd name="connsiteX220" fmla="*/ 1384234 w 12192000"/>
              <a:gd name="connsiteY220" fmla="*/ 4721117 h 5096785"/>
              <a:gd name="connsiteX221" fmla="*/ 1338647 w 12192000"/>
              <a:gd name="connsiteY221" fmla="*/ 4732483 h 5096785"/>
              <a:gd name="connsiteX222" fmla="*/ 1295869 w 12192000"/>
              <a:gd name="connsiteY222" fmla="*/ 4726175 h 5096785"/>
              <a:gd name="connsiteX223" fmla="*/ 1292949 w 12192000"/>
              <a:gd name="connsiteY223" fmla="*/ 4708469 h 5096785"/>
              <a:gd name="connsiteX224" fmla="*/ 1244908 w 12192000"/>
              <a:gd name="connsiteY224" fmla="*/ 4706993 h 5096785"/>
              <a:gd name="connsiteX225" fmla="*/ 1171266 w 12192000"/>
              <a:gd name="connsiteY225" fmla="*/ 4706535 h 5096785"/>
              <a:gd name="connsiteX226" fmla="*/ 1160868 w 12192000"/>
              <a:gd name="connsiteY226" fmla="*/ 4701936 h 5096785"/>
              <a:gd name="connsiteX227" fmla="*/ 1147599 w 12192000"/>
              <a:gd name="connsiteY227" fmla="*/ 4714833 h 5096785"/>
              <a:gd name="connsiteX228" fmla="*/ 1119603 w 12192000"/>
              <a:gd name="connsiteY228" fmla="*/ 4721303 h 5096785"/>
              <a:gd name="connsiteX229" fmla="*/ 997851 w 12192000"/>
              <a:gd name="connsiteY229" fmla="*/ 4722336 h 5096785"/>
              <a:gd name="connsiteX230" fmla="*/ 976455 w 12192000"/>
              <a:gd name="connsiteY230" fmla="*/ 4726407 h 5096785"/>
              <a:gd name="connsiteX231" fmla="*/ 949939 w 12192000"/>
              <a:gd name="connsiteY231" fmla="*/ 4719699 h 5096785"/>
              <a:gd name="connsiteX232" fmla="*/ 894148 w 12192000"/>
              <a:gd name="connsiteY232" fmla="*/ 4710406 h 5096785"/>
              <a:gd name="connsiteX233" fmla="*/ 857990 w 12192000"/>
              <a:gd name="connsiteY233" fmla="*/ 4696844 h 5096785"/>
              <a:gd name="connsiteX234" fmla="*/ 848649 w 12192000"/>
              <a:gd name="connsiteY234" fmla="*/ 4704021 h 5096785"/>
              <a:gd name="connsiteX235" fmla="*/ 826436 w 12192000"/>
              <a:gd name="connsiteY235" fmla="*/ 4707421 h 5096785"/>
              <a:gd name="connsiteX236" fmla="*/ 733052 w 12192000"/>
              <a:gd name="connsiteY236" fmla="*/ 4701884 h 5096785"/>
              <a:gd name="connsiteX237" fmla="*/ 716185 w 12192000"/>
              <a:gd name="connsiteY237" fmla="*/ 4703827 h 5096785"/>
              <a:gd name="connsiteX238" fmla="*/ 696663 w 12192000"/>
              <a:gd name="connsiteY238" fmla="*/ 4697420 h 5096785"/>
              <a:gd name="connsiteX239" fmla="*/ 582722 w 12192000"/>
              <a:gd name="connsiteY239" fmla="*/ 4658637 h 5096785"/>
              <a:gd name="connsiteX240" fmla="*/ 581118 w 12192000"/>
              <a:gd name="connsiteY240" fmla="*/ 4654120 h 5096785"/>
              <a:gd name="connsiteX241" fmla="*/ 546453 w 12192000"/>
              <a:gd name="connsiteY241" fmla="*/ 4652542 h 5096785"/>
              <a:gd name="connsiteX242" fmla="*/ 536773 w 12192000"/>
              <a:gd name="connsiteY242" fmla="*/ 4644609 h 5096785"/>
              <a:gd name="connsiteX243" fmla="*/ 518899 w 12192000"/>
              <a:gd name="connsiteY243" fmla="*/ 4642839 h 5096785"/>
              <a:gd name="connsiteX244" fmla="*/ 388896 w 12192000"/>
              <a:gd name="connsiteY244" fmla="*/ 4619173 h 5096785"/>
              <a:gd name="connsiteX245" fmla="*/ 366479 w 12192000"/>
              <a:gd name="connsiteY245" fmla="*/ 4618896 h 5096785"/>
              <a:gd name="connsiteX246" fmla="*/ 342781 w 12192000"/>
              <a:gd name="connsiteY246" fmla="*/ 4601239 h 5096785"/>
              <a:gd name="connsiteX247" fmla="*/ 255925 w 12192000"/>
              <a:gd name="connsiteY247" fmla="*/ 4598685 h 5096785"/>
              <a:gd name="connsiteX248" fmla="*/ 226919 w 12192000"/>
              <a:gd name="connsiteY248" fmla="*/ 4598460 h 5096785"/>
              <a:gd name="connsiteX249" fmla="*/ 213925 w 12192000"/>
              <a:gd name="connsiteY249" fmla="*/ 4597783 h 5096785"/>
              <a:gd name="connsiteX250" fmla="*/ 215196 w 12192000"/>
              <a:gd name="connsiteY250" fmla="*/ 4588576 h 5096785"/>
              <a:gd name="connsiteX251" fmla="*/ 180214 w 12192000"/>
              <a:gd name="connsiteY251" fmla="*/ 4583701 h 5096785"/>
              <a:gd name="connsiteX252" fmla="*/ 83203 w 12192000"/>
              <a:gd name="connsiteY252" fmla="*/ 4531664 h 5096785"/>
              <a:gd name="connsiteX253" fmla="*/ 4106 w 12192000"/>
              <a:gd name="connsiteY253" fmla="*/ 4517202 h 5096785"/>
              <a:gd name="connsiteX254" fmla="*/ 0 w 12192000"/>
              <a:gd name="connsiteY254" fmla="*/ 4516084 h 5096785"/>
              <a:gd name="connsiteX255" fmla="*/ 0 w 12192000"/>
              <a:gd name="connsiteY255" fmla="*/ 0 h 5096785"/>
              <a:gd name="connsiteX0" fmla="*/ 0 w 12192000"/>
              <a:gd name="connsiteY0" fmla="*/ 0 h 5096785"/>
              <a:gd name="connsiteX1" fmla="*/ 12192000 w 12192000"/>
              <a:gd name="connsiteY1" fmla="*/ 0 h 5096785"/>
              <a:gd name="connsiteX2" fmla="*/ 12192000 w 12192000"/>
              <a:gd name="connsiteY2" fmla="*/ 3809005 h 5096785"/>
              <a:gd name="connsiteX3" fmla="*/ 12142543 w 12192000"/>
              <a:gd name="connsiteY3" fmla="*/ 3817043 h 5096785"/>
              <a:gd name="connsiteX4" fmla="*/ 12109241 w 12192000"/>
              <a:gd name="connsiteY4" fmla="*/ 3824228 h 5096785"/>
              <a:gd name="connsiteX5" fmla="*/ 11668991 w 12192000"/>
              <a:gd name="connsiteY5" fmla="*/ 3788038 h 5096785"/>
              <a:gd name="connsiteX6" fmla="*/ 11476952 w 12192000"/>
              <a:gd name="connsiteY6" fmla="*/ 3866786 h 5096785"/>
              <a:gd name="connsiteX7" fmla="*/ 11336487 w 12192000"/>
              <a:gd name="connsiteY7" fmla="*/ 3971513 h 5096785"/>
              <a:gd name="connsiteX8" fmla="*/ 11214181 w 12192000"/>
              <a:gd name="connsiteY8" fmla="*/ 4004215 h 5096785"/>
              <a:gd name="connsiteX9" fmla="*/ 11042540 w 12192000"/>
              <a:gd name="connsiteY9" fmla="*/ 4002613 h 5096785"/>
              <a:gd name="connsiteX10" fmla="*/ 10833086 w 12192000"/>
              <a:gd name="connsiteY10" fmla="*/ 3997707 h 5096785"/>
              <a:gd name="connsiteX11" fmla="*/ 10599680 w 12192000"/>
              <a:gd name="connsiteY11" fmla="*/ 3982661 h 5096785"/>
              <a:gd name="connsiteX12" fmla="*/ 10519971 w 12192000"/>
              <a:gd name="connsiteY12" fmla="*/ 3975018 h 5096785"/>
              <a:gd name="connsiteX13" fmla="*/ 10217282 w 12192000"/>
              <a:gd name="connsiteY13" fmla="*/ 4020809 h 5096785"/>
              <a:gd name="connsiteX14" fmla="*/ 9936427 w 12192000"/>
              <a:gd name="connsiteY14" fmla="*/ 4137843 h 5096785"/>
              <a:gd name="connsiteX15" fmla="*/ 9804285 w 12192000"/>
              <a:gd name="connsiteY15" fmla="*/ 4246460 h 5096785"/>
              <a:gd name="connsiteX16" fmla="*/ 9720786 w 12192000"/>
              <a:gd name="connsiteY16" fmla="*/ 4265611 h 5096785"/>
              <a:gd name="connsiteX17" fmla="*/ 9652162 w 12192000"/>
              <a:gd name="connsiteY17" fmla="*/ 4252712 h 5096785"/>
              <a:gd name="connsiteX18" fmla="*/ 9543973 w 12192000"/>
              <a:gd name="connsiteY18" fmla="*/ 4245802 h 5096785"/>
              <a:gd name="connsiteX19" fmla="*/ 9528747 w 12192000"/>
              <a:gd name="connsiteY19" fmla="*/ 4251724 h 5096785"/>
              <a:gd name="connsiteX20" fmla="*/ 9436976 w 12192000"/>
              <a:gd name="connsiteY20" fmla="*/ 4269351 h 5096785"/>
              <a:gd name="connsiteX21" fmla="*/ 9371827 w 12192000"/>
              <a:gd name="connsiteY21" fmla="*/ 4303912 h 5096785"/>
              <a:gd name="connsiteX22" fmla="*/ 9260304 w 12192000"/>
              <a:gd name="connsiteY22" fmla="*/ 4328021 h 5096785"/>
              <a:gd name="connsiteX23" fmla="*/ 9148799 w 12192000"/>
              <a:gd name="connsiteY23" fmla="*/ 4348506 h 5096785"/>
              <a:gd name="connsiteX24" fmla="*/ 9107898 w 12192000"/>
              <a:gd name="connsiteY24" fmla="*/ 4354282 h 5096785"/>
              <a:gd name="connsiteX25" fmla="*/ 9037321 w 12192000"/>
              <a:gd name="connsiteY25" fmla="*/ 4371817 h 5096785"/>
              <a:gd name="connsiteX26" fmla="*/ 8990743 w 12192000"/>
              <a:gd name="connsiteY26" fmla="*/ 4382161 h 5096785"/>
              <a:gd name="connsiteX27" fmla="*/ 8979819 w 12192000"/>
              <a:gd name="connsiteY27" fmla="*/ 4366419 h 5096785"/>
              <a:gd name="connsiteX28" fmla="*/ 8936044 w 12192000"/>
              <a:gd name="connsiteY28" fmla="*/ 4370992 h 5096785"/>
              <a:gd name="connsiteX29" fmla="*/ 8897707 w 12192000"/>
              <a:gd name="connsiteY29" fmla="*/ 4392673 h 5096785"/>
              <a:gd name="connsiteX30" fmla="*/ 8845635 w 12192000"/>
              <a:gd name="connsiteY30" fmla="*/ 4404300 h 5096785"/>
              <a:gd name="connsiteX31" fmla="*/ 8814562 w 12192000"/>
              <a:gd name="connsiteY31" fmla="*/ 4411434 h 5096785"/>
              <a:gd name="connsiteX32" fmla="*/ 8726349 w 12192000"/>
              <a:gd name="connsiteY32" fmla="*/ 4416668 h 5096785"/>
              <a:gd name="connsiteX33" fmla="*/ 8566678 w 12192000"/>
              <a:gd name="connsiteY33" fmla="*/ 4391711 h 5096785"/>
              <a:gd name="connsiteX34" fmla="*/ 8521516 w 12192000"/>
              <a:gd name="connsiteY34" fmla="*/ 4393927 h 5096785"/>
              <a:gd name="connsiteX35" fmla="*/ 8515998 w 12192000"/>
              <a:gd name="connsiteY35" fmla="*/ 4399124 h 5096785"/>
              <a:gd name="connsiteX36" fmla="*/ 8449547 w 12192000"/>
              <a:gd name="connsiteY36" fmla="*/ 4383170 h 5096785"/>
              <a:gd name="connsiteX37" fmla="*/ 8360285 w 12192000"/>
              <a:gd name="connsiteY37" fmla="*/ 4398502 h 5096785"/>
              <a:gd name="connsiteX38" fmla="*/ 8256584 w 12192000"/>
              <a:gd name="connsiteY38" fmla="*/ 4423564 h 5096785"/>
              <a:gd name="connsiteX39" fmla="*/ 8229821 w 12192000"/>
              <a:gd name="connsiteY39" fmla="*/ 4431840 h 5096785"/>
              <a:gd name="connsiteX40" fmla="*/ 8158476 w 12192000"/>
              <a:gd name="connsiteY40" fmla="*/ 4436904 h 5096785"/>
              <a:gd name="connsiteX41" fmla="*/ 7993707 w 12192000"/>
              <a:gd name="connsiteY41" fmla="*/ 4447962 h 5096785"/>
              <a:gd name="connsiteX42" fmla="*/ 7990346 w 12192000"/>
              <a:gd name="connsiteY42" fmla="*/ 4454853 h 5096785"/>
              <a:gd name="connsiteX43" fmla="*/ 7976786 w 12192000"/>
              <a:gd name="connsiteY43" fmla="*/ 4456820 h 5096785"/>
              <a:gd name="connsiteX44" fmla="*/ 7973491 w 12192000"/>
              <a:gd name="connsiteY44" fmla="*/ 4458577 h 5096785"/>
              <a:gd name="connsiteX45" fmla="*/ 7954281 w 12192000"/>
              <a:gd name="connsiteY45" fmla="*/ 4467421 h 5096785"/>
              <a:gd name="connsiteX46" fmla="*/ 7905540 w 12192000"/>
              <a:gd name="connsiteY46" fmla="*/ 4455628 h 5096785"/>
              <a:gd name="connsiteX47" fmla="*/ 7851932 w 12192000"/>
              <a:gd name="connsiteY47" fmla="*/ 4466353 h 5096785"/>
              <a:gd name="connsiteX48" fmla="*/ 7639078 w 12192000"/>
              <a:gd name="connsiteY48" fmla="*/ 4467635 h 5096785"/>
              <a:gd name="connsiteX49" fmla="*/ 7612359 w 12192000"/>
              <a:gd name="connsiteY49" fmla="*/ 4492789 h 5096785"/>
              <a:gd name="connsiteX50" fmla="*/ 7527328 w 12192000"/>
              <a:gd name="connsiteY50" fmla="*/ 4502199 h 5096785"/>
              <a:gd name="connsiteX51" fmla="*/ 7388717 w 12192000"/>
              <a:gd name="connsiteY51" fmla="*/ 4470799 h 5096785"/>
              <a:gd name="connsiteX52" fmla="*/ 7231898 w 12192000"/>
              <a:gd name="connsiteY52" fmla="*/ 4486028 h 5096785"/>
              <a:gd name="connsiteX53" fmla="*/ 7218425 w 12192000"/>
              <a:gd name="connsiteY53" fmla="*/ 4477288 h 5096785"/>
              <a:gd name="connsiteX54" fmla="*/ 7202795 w 12192000"/>
              <a:gd name="connsiteY54" fmla="*/ 4472972 h 5096785"/>
              <a:gd name="connsiteX55" fmla="*/ 7200744 w 12192000"/>
              <a:gd name="connsiteY55" fmla="*/ 4474099 h 5096785"/>
              <a:gd name="connsiteX56" fmla="*/ 7182163 w 12192000"/>
              <a:gd name="connsiteY56" fmla="*/ 4474005 h 5096785"/>
              <a:gd name="connsiteX57" fmla="*/ 7178368 w 12192000"/>
              <a:gd name="connsiteY57" fmla="*/ 4470673 h 5096785"/>
              <a:gd name="connsiteX58" fmla="*/ 7165705 w 12192000"/>
              <a:gd name="connsiteY58" fmla="*/ 4469569 h 5096785"/>
              <a:gd name="connsiteX59" fmla="*/ 7140991 w 12192000"/>
              <a:gd name="connsiteY59" fmla="*/ 4464599 h 5096785"/>
              <a:gd name="connsiteX60" fmla="*/ 7136152 w 12192000"/>
              <a:gd name="connsiteY60" fmla="*/ 4466292 h 5096785"/>
              <a:gd name="connsiteX61" fmla="*/ 7098544 w 12192000"/>
              <a:gd name="connsiteY61" fmla="*/ 4462879 h 5096785"/>
              <a:gd name="connsiteX62" fmla="*/ 7097922 w 12192000"/>
              <a:gd name="connsiteY62" fmla="*/ 4464077 h 5096785"/>
              <a:gd name="connsiteX63" fmla="*/ 7086877 w 12192000"/>
              <a:gd name="connsiteY63" fmla="*/ 4468554 h 5096785"/>
              <a:gd name="connsiteX64" fmla="*/ 7065999 w 12192000"/>
              <a:gd name="connsiteY64" fmla="*/ 4474270 h 5096785"/>
              <a:gd name="connsiteX65" fmla="*/ 7016598 w 12192000"/>
              <a:gd name="connsiteY65" fmla="*/ 4502855 h 5096785"/>
              <a:gd name="connsiteX66" fmla="*/ 6977375 w 12192000"/>
              <a:gd name="connsiteY66" fmla="*/ 4499434 h 5096785"/>
              <a:gd name="connsiteX67" fmla="*/ 6969409 w 12192000"/>
              <a:gd name="connsiteY67" fmla="*/ 4499424 h 5096785"/>
              <a:gd name="connsiteX68" fmla="*/ 6969218 w 12192000"/>
              <a:gd name="connsiteY68" fmla="*/ 4499704 h 5096785"/>
              <a:gd name="connsiteX69" fmla="*/ 6960755 w 12192000"/>
              <a:gd name="connsiteY69" fmla="*/ 4500249 h 5096785"/>
              <a:gd name="connsiteX70" fmla="*/ 6954882 w 12192000"/>
              <a:gd name="connsiteY70" fmla="*/ 4499405 h 5096785"/>
              <a:gd name="connsiteX71" fmla="*/ 6939428 w 12192000"/>
              <a:gd name="connsiteY71" fmla="*/ 4499385 h 5096785"/>
              <a:gd name="connsiteX72" fmla="*/ 6933902 w 12192000"/>
              <a:gd name="connsiteY72" fmla="*/ 4501239 h 5096785"/>
              <a:gd name="connsiteX73" fmla="*/ 6891244 w 12192000"/>
              <a:gd name="connsiteY73" fmla="*/ 4536371 h 5096785"/>
              <a:gd name="connsiteX74" fmla="*/ 6794496 w 12192000"/>
              <a:gd name="connsiteY74" fmla="*/ 4567924 h 5096785"/>
              <a:gd name="connsiteX75" fmla="*/ 6697102 w 12192000"/>
              <a:gd name="connsiteY75" fmla="*/ 4595916 h 5096785"/>
              <a:gd name="connsiteX76" fmla="*/ 6661063 w 12192000"/>
              <a:gd name="connsiteY76" fmla="*/ 4604476 h 5096785"/>
              <a:gd name="connsiteX77" fmla="*/ 6600252 w 12192000"/>
              <a:gd name="connsiteY77" fmla="*/ 4626681 h 5096785"/>
              <a:gd name="connsiteX78" fmla="*/ 6574528 w 12192000"/>
              <a:gd name="connsiteY78" fmla="*/ 4641155 h 5096785"/>
              <a:gd name="connsiteX79" fmla="*/ 6573036 w 12192000"/>
              <a:gd name="connsiteY79" fmla="*/ 4641049 h 5096785"/>
              <a:gd name="connsiteX80" fmla="*/ 6571920 w 12192000"/>
              <a:gd name="connsiteY80" fmla="*/ 4644739 h 5096785"/>
              <a:gd name="connsiteX81" fmla="*/ 6567212 w 12192000"/>
              <a:gd name="connsiteY81" fmla="*/ 4647518 h 5096785"/>
              <a:gd name="connsiteX82" fmla="*/ 6552021 w 12192000"/>
              <a:gd name="connsiteY82" fmla="*/ 4650379 h 5096785"/>
              <a:gd name="connsiteX83" fmla="*/ 6545925 w 12192000"/>
              <a:gd name="connsiteY83" fmla="*/ 4650675 h 5096785"/>
              <a:gd name="connsiteX84" fmla="*/ 6537822 w 12192000"/>
              <a:gd name="connsiteY84" fmla="*/ 4652769 h 5096785"/>
              <a:gd name="connsiteX85" fmla="*/ 6537743 w 12192000"/>
              <a:gd name="connsiteY85" fmla="*/ 4653068 h 5096785"/>
              <a:gd name="connsiteX86" fmla="*/ 6529914 w 12192000"/>
              <a:gd name="connsiteY86" fmla="*/ 4654543 h 5096785"/>
              <a:gd name="connsiteX87" fmla="*/ 6490057 w 12192000"/>
              <a:gd name="connsiteY87" fmla="*/ 4658624 h 5096785"/>
              <a:gd name="connsiteX88" fmla="*/ 6452621 w 12192000"/>
              <a:gd name="connsiteY88" fmla="*/ 4694822 h 5096785"/>
              <a:gd name="connsiteX89" fmla="*/ 6434329 w 12192000"/>
              <a:gd name="connsiteY89" fmla="*/ 4704111 h 5096785"/>
              <a:gd name="connsiteX90" fmla="*/ 6425215 w 12192000"/>
              <a:gd name="connsiteY90" fmla="*/ 4710396 h 5096785"/>
              <a:gd name="connsiteX91" fmla="*/ 6386800 w 12192000"/>
              <a:gd name="connsiteY91" fmla="*/ 4715431 h 5096785"/>
              <a:gd name="connsiteX92" fmla="*/ 6382703 w 12192000"/>
              <a:gd name="connsiteY92" fmla="*/ 4717930 h 5096785"/>
              <a:gd name="connsiteX93" fmla="*/ 6356495 w 12192000"/>
              <a:gd name="connsiteY93" fmla="*/ 4717843 h 5096785"/>
              <a:gd name="connsiteX94" fmla="*/ 6343628 w 12192000"/>
              <a:gd name="connsiteY94" fmla="*/ 4719161 h 5096785"/>
              <a:gd name="connsiteX95" fmla="*/ 6338605 w 12192000"/>
              <a:gd name="connsiteY95" fmla="*/ 4716723 h 5096785"/>
              <a:gd name="connsiteX96" fmla="*/ 6320318 w 12192000"/>
              <a:gd name="connsiteY96" fmla="*/ 4720095 h 5096785"/>
              <a:gd name="connsiteX97" fmla="*/ 6318742 w 12192000"/>
              <a:gd name="connsiteY97" fmla="*/ 4721541 h 5096785"/>
              <a:gd name="connsiteX98" fmla="*/ 6301708 w 12192000"/>
              <a:gd name="connsiteY98" fmla="*/ 4720380 h 5096785"/>
              <a:gd name="connsiteX99" fmla="*/ 6285082 w 12192000"/>
              <a:gd name="connsiteY99" fmla="*/ 4714639 h 5096785"/>
              <a:gd name="connsiteX100" fmla="*/ 6136936 w 12192000"/>
              <a:gd name="connsiteY100" fmla="*/ 4758246 h 5096785"/>
              <a:gd name="connsiteX101" fmla="*/ 5988578 w 12192000"/>
              <a:gd name="connsiteY101" fmla="*/ 4754427 h 5096785"/>
              <a:gd name="connsiteX102" fmla="*/ 5908701 w 12192000"/>
              <a:gd name="connsiteY102" fmla="*/ 4779160 h 5096785"/>
              <a:gd name="connsiteX103" fmla="*/ 5892219 w 12192000"/>
              <a:gd name="connsiteY103" fmla="*/ 4807892 h 5096785"/>
              <a:gd name="connsiteX104" fmla="*/ 5683612 w 12192000"/>
              <a:gd name="connsiteY104" fmla="*/ 4848770 h 5096785"/>
              <a:gd name="connsiteX105" fmla="*/ 5635111 w 12192000"/>
              <a:gd name="connsiteY105" fmla="*/ 4868888 h 5096785"/>
              <a:gd name="connsiteX106" fmla="*/ 5582652 w 12192000"/>
              <a:gd name="connsiteY106" fmla="*/ 4866836 h 5096785"/>
              <a:gd name="connsiteX107" fmla="*/ 5567213 w 12192000"/>
              <a:gd name="connsiteY107" fmla="*/ 4878769 h 5096785"/>
              <a:gd name="connsiteX108" fmla="*/ 5564659 w 12192000"/>
              <a:gd name="connsiteY108" fmla="*/ 4881042 h 5096785"/>
              <a:gd name="connsiteX109" fmla="*/ 5552102 w 12192000"/>
              <a:gd name="connsiteY109" fmla="*/ 4885426 h 5096785"/>
              <a:gd name="connsiteX110" fmla="*/ 5551475 w 12192000"/>
              <a:gd name="connsiteY110" fmla="*/ 4892560 h 5096785"/>
              <a:gd name="connsiteX111" fmla="*/ 5534664 w 12192000"/>
              <a:gd name="connsiteY111" fmla="*/ 4903385 h 5096785"/>
              <a:gd name="connsiteX112" fmla="*/ 5510737 w 12192000"/>
              <a:gd name="connsiteY112" fmla="*/ 4909807 h 5096785"/>
              <a:gd name="connsiteX113" fmla="*/ 5393901 w 12192000"/>
              <a:gd name="connsiteY113" fmla="*/ 4933709 h 5096785"/>
              <a:gd name="connsiteX114" fmla="*/ 5325782 w 12192000"/>
              <a:gd name="connsiteY114" fmla="*/ 4951789 h 5096785"/>
              <a:gd name="connsiteX115" fmla="*/ 5302703 w 12192000"/>
              <a:gd name="connsiteY115" fmla="*/ 4964590 h 5096785"/>
              <a:gd name="connsiteX116" fmla="*/ 5268591 w 12192000"/>
              <a:gd name="connsiteY116" fmla="*/ 4978479 h 5096785"/>
              <a:gd name="connsiteX117" fmla="*/ 5210559 w 12192000"/>
              <a:gd name="connsiteY117" fmla="*/ 5007585 h 5096785"/>
              <a:gd name="connsiteX118" fmla="*/ 5177597 w 12192000"/>
              <a:gd name="connsiteY118" fmla="*/ 5015926 h 5096785"/>
              <a:gd name="connsiteX119" fmla="*/ 5160569 w 12192000"/>
              <a:gd name="connsiteY119" fmla="*/ 5025681 h 5096785"/>
              <a:gd name="connsiteX120" fmla="*/ 5152748 w 12192000"/>
              <a:gd name="connsiteY120" fmla="*/ 5026569 h 5096785"/>
              <a:gd name="connsiteX121" fmla="*/ 5127678 w 12192000"/>
              <a:gd name="connsiteY121" fmla="*/ 5032947 h 5096785"/>
              <a:gd name="connsiteX122" fmla="*/ 5113147 w 12192000"/>
              <a:gd name="connsiteY122" fmla="*/ 5035818 h 5096785"/>
              <a:gd name="connsiteX123" fmla="*/ 5107301 w 12192000"/>
              <a:gd name="connsiteY123" fmla="*/ 5036672 h 5096785"/>
              <a:gd name="connsiteX124" fmla="*/ 5093215 w 12192000"/>
              <a:gd name="connsiteY124" fmla="*/ 5032880 h 5096785"/>
              <a:gd name="connsiteX125" fmla="*/ 5077058 w 12192000"/>
              <a:gd name="connsiteY125" fmla="*/ 5038681 h 5096785"/>
              <a:gd name="connsiteX126" fmla="*/ 5057349 w 12192000"/>
              <a:gd name="connsiteY126" fmla="*/ 5036015 h 5096785"/>
              <a:gd name="connsiteX127" fmla="*/ 5053945 w 12192000"/>
              <a:gd name="connsiteY127" fmla="*/ 5041952 h 5096785"/>
              <a:gd name="connsiteX128" fmla="*/ 5040021 w 12192000"/>
              <a:gd name="connsiteY128" fmla="*/ 5050052 h 5096785"/>
              <a:gd name="connsiteX129" fmla="*/ 5025913 w 12192000"/>
              <a:gd name="connsiteY129" fmla="*/ 5046535 h 5096785"/>
              <a:gd name="connsiteX130" fmla="*/ 4998218 w 12192000"/>
              <a:gd name="connsiteY130" fmla="*/ 5048065 h 5096785"/>
              <a:gd name="connsiteX131" fmla="*/ 4991008 w 12192000"/>
              <a:gd name="connsiteY131" fmla="*/ 5050439 h 5096785"/>
              <a:gd name="connsiteX132" fmla="*/ 4963503 w 12192000"/>
              <a:gd name="connsiteY132" fmla="*/ 5047575 h 5096785"/>
              <a:gd name="connsiteX133" fmla="*/ 4921053 w 12192000"/>
              <a:gd name="connsiteY133" fmla="*/ 5048925 h 5096785"/>
              <a:gd name="connsiteX134" fmla="*/ 4873420 w 12192000"/>
              <a:gd name="connsiteY134" fmla="*/ 5054929 h 5096785"/>
              <a:gd name="connsiteX135" fmla="*/ 4858825 w 12192000"/>
              <a:gd name="connsiteY135" fmla="*/ 5051329 h 5096785"/>
              <a:gd name="connsiteX136" fmla="*/ 4769340 w 12192000"/>
              <a:gd name="connsiteY136" fmla="*/ 5053090 h 5096785"/>
              <a:gd name="connsiteX137" fmla="*/ 4744152 w 12192000"/>
              <a:gd name="connsiteY137" fmla="*/ 5053391 h 5096785"/>
              <a:gd name="connsiteX138" fmla="*/ 4723556 w 12192000"/>
              <a:gd name="connsiteY138" fmla="*/ 5059633 h 5096785"/>
              <a:gd name="connsiteX139" fmla="*/ 4719699 w 12192000"/>
              <a:gd name="connsiteY139" fmla="*/ 5066298 h 5096785"/>
              <a:gd name="connsiteX140" fmla="*/ 4706016 w 12192000"/>
              <a:gd name="connsiteY140" fmla="*/ 5067422 h 5096785"/>
              <a:gd name="connsiteX141" fmla="*/ 4702593 w 12192000"/>
              <a:gd name="connsiteY141" fmla="*/ 5068973 h 5096785"/>
              <a:gd name="connsiteX142" fmla="*/ 4682766 w 12192000"/>
              <a:gd name="connsiteY142" fmla="*/ 5076609 h 5096785"/>
              <a:gd name="connsiteX143" fmla="*/ 4634960 w 12192000"/>
              <a:gd name="connsiteY143" fmla="*/ 5061852 h 5096785"/>
              <a:gd name="connsiteX144" fmla="*/ 4580645 w 12192000"/>
              <a:gd name="connsiteY144" fmla="*/ 5069246 h 5096785"/>
              <a:gd name="connsiteX145" fmla="*/ 4368005 w 12192000"/>
              <a:gd name="connsiteY145" fmla="*/ 5057426 h 5096785"/>
              <a:gd name="connsiteX146" fmla="*/ 4339489 w 12192000"/>
              <a:gd name="connsiteY146" fmla="*/ 5080858 h 5096785"/>
              <a:gd name="connsiteX147" fmla="*/ 4253895 w 12192000"/>
              <a:gd name="connsiteY147" fmla="*/ 5085008 h 5096785"/>
              <a:gd name="connsiteX148" fmla="*/ 4117780 w 12192000"/>
              <a:gd name="connsiteY148" fmla="*/ 5045175 h 5096785"/>
              <a:gd name="connsiteX149" fmla="*/ 3960074 w 12192000"/>
              <a:gd name="connsiteY149" fmla="*/ 5050708 h 5096785"/>
              <a:gd name="connsiteX150" fmla="*/ 3947260 w 12192000"/>
              <a:gd name="connsiteY150" fmla="*/ 5041167 h 5096785"/>
              <a:gd name="connsiteX151" fmla="*/ 3931969 w 12192000"/>
              <a:gd name="connsiteY151" fmla="*/ 5035902 h 5096785"/>
              <a:gd name="connsiteX152" fmla="*/ 3929836 w 12192000"/>
              <a:gd name="connsiteY152" fmla="*/ 5036901 h 5096785"/>
              <a:gd name="connsiteX153" fmla="*/ 3911296 w 12192000"/>
              <a:gd name="connsiteY153" fmla="*/ 5035663 h 5096785"/>
              <a:gd name="connsiteX154" fmla="*/ 3907746 w 12192000"/>
              <a:gd name="connsiteY154" fmla="*/ 5032107 h 5096785"/>
              <a:gd name="connsiteX155" fmla="*/ 3895182 w 12192000"/>
              <a:gd name="connsiteY155" fmla="*/ 5030229 h 5096785"/>
              <a:gd name="connsiteX156" fmla="*/ 3870866 w 12192000"/>
              <a:gd name="connsiteY156" fmla="*/ 5023753 h 5096785"/>
              <a:gd name="connsiteX157" fmla="*/ 3865913 w 12192000"/>
              <a:gd name="connsiteY157" fmla="*/ 5025143 h 5096785"/>
              <a:gd name="connsiteX158" fmla="*/ 3828606 w 12192000"/>
              <a:gd name="connsiteY158" fmla="*/ 5019426 h 5096785"/>
              <a:gd name="connsiteX159" fmla="*/ 3827901 w 12192000"/>
              <a:gd name="connsiteY159" fmla="*/ 5020583 h 5096785"/>
              <a:gd name="connsiteX160" fmla="*/ 3816543 w 12192000"/>
              <a:gd name="connsiteY160" fmla="*/ 5024366 h 5096785"/>
              <a:gd name="connsiteX161" fmla="*/ 3795278 w 12192000"/>
              <a:gd name="connsiteY161" fmla="*/ 5028779 h 5096785"/>
              <a:gd name="connsiteX162" fmla="*/ 3743858 w 12192000"/>
              <a:gd name="connsiteY162" fmla="*/ 5054237 h 5096785"/>
              <a:gd name="connsiteX163" fmla="*/ 3704945 w 12192000"/>
              <a:gd name="connsiteY163" fmla="*/ 5048413 h 5096785"/>
              <a:gd name="connsiteX164" fmla="*/ 3696992 w 12192000"/>
              <a:gd name="connsiteY164" fmla="*/ 5047914 h 5096785"/>
              <a:gd name="connsiteX165" fmla="*/ 3696780 w 12192000"/>
              <a:gd name="connsiteY165" fmla="*/ 5048181 h 5096785"/>
              <a:gd name="connsiteX166" fmla="*/ 3688290 w 12192000"/>
              <a:gd name="connsiteY166" fmla="*/ 5048204 h 5096785"/>
              <a:gd name="connsiteX167" fmla="*/ 3682486 w 12192000"/>
              <a:gd name="connsiteY167" fmla="*/ 5047000 h 5096785"/>
              <a:gd name="connsiteX168" fmla="*/ 3667056 w 12192000"/>
              <a:gd name="connsiteY168" fmla="*/ 5046030 h 5096785"/>
              <a:gd name="connsiteX169" fmla="*/ 3661403 w 12192000"/>
              <a:gd name="connsiteY169" fmla="*/ 5047537 h 5096785"/>
              <a:gd name="connsiteX170" fmla="*/ 3658673 w 12192000"/>
              <a:gd name="connsiteY170" fmla="*/ 5050790 h 5096785"/>
              <a:gd name="connsiteX171" fmla="*/ 3657333 w 12192000"/>
              <a:gd name="connsiteY171" fmla="*/ 5050325 h 5096785"/>
              <a:gd name="connsiteX172" fmla="*/ 3626778 w 12192000"/>
              <a:gd name="connsiteY172" fmla="*/ 5057882 h 5096785"/>
              <a:gd name="connsiteX173" fmla="*/ 3560067 w 12192000"/>
              <a:gd name="connsiteY173" fmla="*/ 5064266 h 5096785"/>
              <a:gd name="connsiteX174" fmla="*/ 3522641 w 12192000"/>
              <a:gd name="connsiteY174" fmla="*/ 5063654 h 5096785"/>
              <a:gd name="connsiteX175" fmla="*/ 3419275 w 12192000"/>
              <a:gd name="connsiteY175" fmla="*/ 5066646 h 5096785"/>
              <a:gd name="connsiteX176" fmla="*/ 3314869 w 12192000"/>
              <a:gd name="connsiteY176" fmla="*/ 5073197 h 5096785"/>
              <a:gd name="connsiteX177" fmla="*/ 3259088 w 12192000"/>
              <a:gd name="connsiteY177" fmla="*/ 5096363 h 5096785"/>
              <a:gd name="connsiteX178" fmla="*/ 3253104 w 12192000"/>
              <a:gd name="connsiteY178" fmla="*/ 5096785 h 5096785"/>
              <a:gd name="connsiteX179" fmla="*/ 3238751 w 12192000"/>
              <a:gd name="connsiteY179" fmla="*/ 5092996 h 5096785"/>
              <a:gd name="connsiteX180" fmla="*/ 3233681 w 12192000"/>
              <a:gd name="connsiteY180" fmla="*/ 5090758 h 5096785"/>
              <a:gd name="connsiteX181" fmla="*/ 3225562 w 12192000"/>
              <a:gd name="connsiteY181" fmla="*/ 5089215 h 5096785"/>
              <a:gd name="connsiteX182" fmla="*/ 3225260 w 12192000"/>
              <a:gd name="connsiteY182" fmla="*/ 5089437 h 5096785"/>
              <a:gd name="connsiteX183" fmla="*/ 3217859 w 12192000"/>
              <a:gd name="connsiteY183" fmla="*/ 5087484 h 5096785"/>
              <a:gd name="connsiteX184" fmla="*/ 3182980 w 12192000"/>
              <a:gd name="connsiteY184" fmla="*/ 5074650 h 5096785"/>
              <a:gd name="connsiteX185" fmla="*/ 3123938 w 12192000"/>
              <a:gd name="connsiteY185" fmla="*/ 5089912 h 5096785"/>
              <a:gd name="connsiteX186" fmla="*/ 3101912 w 12192000"/>
              <a:gd name="connsiteY186" fmla="*/ 5090281 h 5096785"/>
              <a:gd name="connsiteX187" fmla="*/ 3089591 w 12192000"/>
              <a:gd name="connsiteY187" fmla="*/ 5091865 h 5096785"/>
              <a:gd name="connsiteX188" fmla="*/ 3088465 w 12192000"/>
              <a:gd name="connsiteY188" fmla="*/ 5092858 h 5096785"/>
              <a:gd name="connsiteX189" fmla="*/ 3055081 w 12192000"/>
              <a:gd name="connsiteY189" fmla="*/ 5080424 h 5096785"/>
              <a:gd name="connsiteX190" fmla="*/ 3049807 w 12192000"/>
              <a:gd name="connsiteY190" fmla="*/ 5080860 h 5096785"/>
              <a:gd name="connsiteX191" fmla="*/ 3029122 w 12192000"/>
              <a:gd name="connsiteY191" fmla="*/ 5070085 h 5096785"/>
              <a:gd name="connsiteX192" fmla="*/ 3017862 w 12192000"/>
              <a:gd name="connsiteY192" fmla="*/ 5065942 h 5096785"/>
              <a:gd name="connsiteX193" fmla="*/ 3015868 w 12192000"/>
              <a:gd name="connsiteY193" fmla="*/ 5061832 h 5096785"/>
              <a:gd name="connsiteX194" fmla="*/ 2998644 w 12192000"/>
              <a:gd name="connsiteY194" fmla="*/ 5057210 h 5096785"/>
              <a:gd name="connsiteX195" fmla="*/ 2996219 w 12192000"/>
              <a:gd name="connsiteY195" fmla="*/ 5057788 h 5096785"/>
              <a:gd name="connsiteX196" fmla="*/ 2983676 w 12192000"/>
              <a:gd name="connsiteY196" fmla="*/ 5049852 h 5096785"/>
              <a:gd name="connsiteX197" fmla="*/ 2903609 w 12192000"/>
              <a:gd name="connsiteY197" fmla="*/ 4998457 h 5096785"/>
              <a:gd name="connsiteX198" fmla="*/ 2758830 w 12192000"/>
              <a:gd name="connsiteY198" fmla="*/ 4974760 h 5096785"/>
              <a:gd name="connsiteX199" fmla="*/ 2532669 w 12192000"/>
              <a:gd name="connsiteY199" fmla="*/ 4940573 h 5096785"/>
              <a:gd name="connsiteX200" fmla="*/ 2389931 w 12192000"/>
              <a:gd name="connsiteY200" fmla="*/ 4905785 h 5096785"/>
              <a:gd name="connsiteX201" fmla="*/ 2335186 w 12192000"/>
              <a:gd name="connsiteY201" fmla="*/ 4902957 h 5096785"/>
              <a:gd name="connsiteX202" fmla="*/ 2295307 w 12192000"/>
              <a:gd name="connsiteY202" fmla="*/ 4879800 h 5096785"/>
              <a:gd name="connsiteX203" fmla="*/ 2273393 w 12192000"/>
              <a:gd name="connsiteY203" fmla="*/ 4883565 h 5096785"/>
              <a:gd name="connsiteX204" fmla="*/ 2269523 w 12192000"/>
              <a:gd name="connsiteY204" fmla="*/ 4884442 h 5096785"/>
              <a:gd name="connsiteX205" fmla="*/ 2256015 w 12192000"/>
              <a:gd name="connsiteY205" fmla="*/ 4883014 h 5096785"/>
              <a:gd name="connsiteX206" fmla="*/ 2249731 w 12192000"/>
              <a:gd name="connsiteY206" fmla="*/ 4888778 h 5096785"/>
              <a:gd name="connsiteX207" fmla="*/ 2227629 w 12192000"/>
              <a:gd name="connsiteY207" fmla="*/ 4891047 h 5096785"/>
              <a:gd name="connsiteX208" fmla="*/ 2203460 w 12192000"/>
              <a:gd name="connsiteY208" fmla="*/ 4886696 h 5096785"/>
              <a:gd name="connsiteX209" fmla="*/ 2091528 w 12192000"/>
              <a:gd name="connsiteY209" fmla="*/ 4859155 h 5096785"/>
              <a:gd name="connsiteX210" fmla="*/ 2022901 w 12192000"/>
              <a:gd name="connsiteY210" fmla="*/ 4846594 h 5096785"/>
              <a:gd name="connsiteX211" fmla="*/ 1994227 w 12192000"/>
              <a:gd name="connsiteY211" fmla="*/ 4847973 h 5096785"/>
              <a:gd name="connsiteX212" fmla="*/ 1955936 w 12192000"/>
              <a:gd name="connsiteY212" fmla="*/ 4845765 h 5096785"/>
              <a:gd name="connsiteX213" fmla="*/ 1741924 w 12192000"/>
              <a:gd name="connsiteY213" fmla="*/ 4808054 h 5096785"/>
              <a:gd name="connsiteX214" fmla="*/ 1734410 w 12192000"/>
              <a:gd name="connsiteY214" fmla="*/ 4811675 h 5096785"/>
              <a:gd name="connsiteX215" fmla="*/ 1691423 w 12192000"/>
              <a:gd name="connsiteY215" fmla="*/ 4802777 h 5096785"/>
              <a:gd name="connsiteX216" fmla="*/ 1554504 w 12192000"/>
              <a:gd name="connsiteY216" fmla="*/ 4739985 h 5096785"/>
              <a:gd name="connsiteX217" fmla="*/ 1470119 w 12192000"/>
              <a:gd name="connsiteY217" fmla="*/ 4723470 h 5096785"/>
              <a:gd name="connsiteX218" fmla="*/ 1437967 w 12192000"/>
              <a:gd name="connsiteY218" fmla="*/ 4722710 h 5096785"/>
              <a:gd name="connsiteX219" fmla="*/ 1384234 w 12192000"/>
              <a:gd name="connsiteY219" fmla="*/ 4721117 h 5096785"/>
              <a:gd name="connsiteX220" fmla="*/ 1338647 w 12192000"/>
              <a:gd name="connsiteY220" fmla="*/ 4732483 h 5096785"/>
              <a:gd name="connsiteX221" fmla="*/ 1295869 w 12192000"/>
              <a:gd name="connsiteY221" fmla="*/ 4726175 h 5096785"/>
              <a:gd name="connsiteX222" fmla="*/ 1292949 w 12192000"/>
              <a:gd name="connsiteY222" fmla="*/ 4708469 h 5096785"/>
              <a:gd name="connsiteX223" fmla="*/ 1244908 w 12192000"/>
              <a:gd name="connsiteY223" fmla="*/ 4706993 h 5096785"/>
              <a:gd name="connsiteX224" fmla="*/ 1171266 w 12192000"/>
              <a:gd name="connsiteY224" fmla="*/ 4706535 h 5096785"/>
              <a:gd name="connsiteX225" fmla="*/ 1160868 w 12192000"/>
              <a:gd name="connsiteY225" fmla="*/ 4701936 h 5096785"/>
              <a:gd name="connsiteX226" fmla="*/ 1147599 w 12192000"/>
              <a:gd name="connsiteY226" fmla="*/ 4714833 h 5096785"/>
              <a:gd name="connsiteX227" fmla="*/ 1119603 w 12192000"/>
              <a:gd name="connsiteY227" fmla="*/ 4721303 h 5096785"/>
              <a:gd name="connsiteX228" fmla="*/ 997851 w 12192000"/>
              <a:gd name="connsiteY228" fmla="*/ 4722336 h 5096785"/>
              <a:gd name="connsiteX229" fmla="*/ 976455 w 12192000"/>
              <a:gd name="connsiteY229" fmla="*/ 4726407 h 5096785"/>
              <a:gd name="connsiteX230" fmla="*/ 949939 w 12192000"/>
              <a:gd name="connsiteY230" fmla="*/ 4719699 h 5096785"/>
              <a:gd name="connsiteX231" fmla="*/ 894148 w 12192000"/>
              <a:gd name="connsiteY231" fmla="*/ 4710406 h 5096785"/>
              <a:gd name="connsiteX232" fmla="*/ 857990 w 12192000"/>
              <a:gd name="connsiteY232" fmla="*/ 4696844 h 5096785"/>
              <a:gd name="connsiteX233" fmla="*/ 848649 w 12192000"/>
              <a:gd name="connsiteY233" fmla="*/ 4704021 h 5096785"/>
              <a:gd name="connsiteX234" fmla="*/ 826436 w 12192000"/>
              <a:gd name="connsiteY234" fmla="*/ 4707421 h 5096785"/>
              <a:gd name="connsiteX235" fmla="*/ 733052 w 12192000"/>
              <a:gd name="connsiteY235" fmla="*/ 4701884 h 5096785"/>
              <a:gd name="connsiteX236" fmla="*/ 716185 w 12192000"/>
              <a:gd name="connsiteY236" fmla="*/ 4703827 h 5096785"/>
              <a:gd name="connsiteX237" fmla="*/ 696663 w 12192000"/>
              <a:gd name="connsiteY237" fmla="*/ 4697420 h 5096785"/>
              <a:gd name="connsiteX238" fmla="*/ 582722 w 12192000"/>
              <a:gd name="connsiteY238" fmla="*/ 4658637 h 5096785"/>
              <a:gd name="connsiteX239" fmla="*/ 581118 w 12192000"/>
              <a:gd name="connsiteY239" fmla="*/ 4654120 h 5096785"/>
              <a:gd name="connsiteX240" fmla="*/ 546453 w 12192000"/>
              <a:gd name="connsiteY240" fmla="*/ 4652542 h 5096785"/>
              <a:gd name="connsiteX241" fmla="*/ 536773 w 12192000"/>
              <a:gd name="connsiteY241" fmla="*/ 4644609 h 5096785"/>
              <a:gd name="connsiteX242" fmla="*/ 518899 w 12192000"/>
              <a:gd name="connsiteY242" fmla="*/ 4642839 h 5096785"/>
              <a:gd name="connsiteX243" fmla="*/ 388896 w 12192000"/>
              <a:gd name="connsiteY243" fmla="*/ 4619173 h 5096785"/>
              <a:gd name="connsiteX244" fmla="*/ 366479 w 12192000"/>
              <a:gd name="connsiteY244" fmla="*/ 4618896 h 5096785"/>
              <a:gd name="connsiteX245" fmla="*/ 342781 w 12192000"/>
              <a:gd name="connsiteY245" fmla="*/ 4601239 h 5096785"/>
              <a:gd name="connsiteX246" fmla="*/ 255925 w 12192000"/>
              <a:gd name="connsiteY246" fmla="*/ 4598685 h 5096785"/>
              <a:gd name="connsiteX247" fmla="*/ 226919 w 12192000"/>
              <a:gd name="connsiteY247" fmla="*/ 4598460 h 5096785"/>
              <a:gd name="connsiteX248" fmla="*/ 213925 w 12192000"/>
              <a:gd name="connsiteY248" fmla="*/ 4597783 h 5096785"/>
              <a:gd name="connsiteX249" fmla="*/ 215196 w 12192000"/>
              <a:gd name="connsiteY249" fmla="*/ 4588576 h 5096785"/>
              <a:gd name="connsiteX250" fmla="*/ 180214 w 12192000"/>
              <a:gd name="connsiteY250" fmla="*/ 4583701 h 5096785"/>
              <a:gd name="connsiteX251" fmla="*/ 83203 w 12192000"/>
              <a:gd name="connsiteY251" fmla="*/ 4531664 h 5096785"/>
              <a:gd name="connsiteX252" fmla="*/ 4106 w 12192000"/>
              <a:gd name="connsiteY252" fmla="*/ 4517202 h 5096785"/>
              <a:gd name="connsiteX253" fmla="*/ 0 w 12192000"/>
              <a:gd name="connsiteY253" fmla="*/ 4516084 h 5096785"/>
              <a:gd name="connsiteX254" fmla="*/ 0 w 12192000"/>
              <a:gd name="connsiteY254" fmla="*/ 0 h 5096785"/>
              <a:gd name="connsiteX0" fmla="*/ 0 w 12192000"/>
              <a:gd name="connsiteY0" fmla="*/ 0 h 5096785"/>
              <a:gd name="connsiteX1" fmla="*/ 12192000 w 12192000"/>
              <a:gd name="connsiteY1" fmla="*/ 0 h 5096785"/>
              <a:gd name="connsiteX2" fmla="*/ 12192000 w 12192000"/>
              <a:gd name="connsiteY2" fmla="*/ 3809005 h 5096785"/>
              <a:gd name="connsiteX3" fmla="*/ 12142543 w 12192000"/>
              <a:gd name="connsiteY3" fmla="*/ 3817043 h 5096785"/>
              <a:gd name="connsiteX4" fmla="*/ 12109241 w 12192000"/>
              <a:gd name="connsiteY4" fmla="*/ 3824228 h 5096785"/>
              <a:gd name="connsiteX5" fmla="*/ 11668991 w 12192000"/>
              <a:gd name="connsiteY5" fmla="*/ 3788038 h 5096785"/>
              <a:gd name="connsiteX6" fmla="*/ 11476952 w 12192000"/>
              <a:gd name="connsiteY6" fmla="*/ 3866786 h 5096785"/>
              <a:gd name="connsiteX7" fmla="*/ 11336487 w 12192000"/>
              <a:gd name="connsiteY7" fmla="*/ 3971513 h 5096785"/>
              <a:gd name="connsiteX8" fmla="*/ 11214181 w 12192000"/>
              <a:gd name="connsiteY8" fmla="*/ 4004215 h 5096785"/>
              <a:gd name="connsiteX9" fmla="*/ 11042540 w 12192000"/>
              <a:gd name="connsiteY9" fmla="*/ 4002613 h 5096785"/>
              <a:gd name="connsiteX10" fmla="*/ 10833086 w 12192000"/>
              <a:gd name="connsiteY10" fmla="*/ 3997707 h 5096785"/>
              <a:gd name="connsiteX11" fmla="*/ 10599680 w 12192000"/>
              <a:gd name="connsiteY11" fmla="*/ 3982661 h 5096785"/>
              <a:gd name="connsiteX12" fmla="*/ 10519971 w 12192000"/>
              <a:gd name="connsiteY12" fmla="*/ 3975018 h 5096785"/>
              <a:gd name="connsiteX13" fmla="*/ 10217282 w 12192000"/>
              <a:gd name="connsiteY13" fmla="*/ 4020809 h 5096785"/>
              <a:gd name="connsiteX14" fmla="*/ 9936427 w 12192000"/>
              <a:gd name="connsiteY14" fmla="*/ 4137843 h 5096785"/>
              <a:gd name="connsiteX15" fmla="*/ 9804285 w 12192000"/>
              <a:gd name="connsiteY15" fmla="*/ 4246460 h 5096785"/>
              <a:gd name="connsiteX16" fmla="*/ 9720786 w 12192000"/>
              <a:gd name="connsiteY16" fmla="*/ 4265611 h 5096785"/>
              <a:gd name="connsiteX17" fmla="*/ 9652162 w 12192000"/>
              <a:gd name="connsiteY17" fmla="*/ 4252712 h 5096785"/>
              <a:gd name="connsiteX18" fmla="*/ 9543973 w 12192000"/>
              <a:gd name="connsiteY18" fmla="*/ 4245802 h 5096785"/>
              <a:gd name="connsiteX19" fmla="*/ 9528747 w 12192000"/>
              <a:gd name="connsiteY19" fmla="*/ 4251724 h 5096785"/>
              <a:gd name="connsiteX20" fmla="*/ 9436976 w 12192000"/>
              <a:gd name="connsiteY20" fmla="*/ 4269351 h 5096785"/>
              <a:gd name="connsiteX21" fmla="*/ 9371827 w 12192000"/>
              <a:gd name="connsiteY21" fmla="*/ 4303912 h 5096785"/>
              <a:gd name="connsiteX22" fmla="*/ 9260304 w 12192000"/>
              <a:gd name="connsiteY22" fmla="*/ 4328021 h 5096785"/>
              <a:gd name="connsiteX23" fmla="*/ 9148799 w 12192000"/>
              <a:gd name="connsiteY23" fmla="*/ 4348506 h 5096785"/>
              <a:gd name="connsiteX24" fmla="*/ 9107898 w 12192000"/>
              <a:gd name="connsiteY24" fmla="*/ 4354282 h 5096785"/>
              <a:gd name="connsiteX25" fmla="*/ 9037321 w 12192000"/>
              <a:gd name="connsiteY25" fmla="*/ 4371817 h 5096785"/>
              <a:gd name="connsiteX26" fmla="*/ 8990743 w 12192000"/>
              <a:gd name="connsiteY26" fmla="*/ 4382161 h 5096785"/>
              <a:gd name="connsiteX27" fmla="*/ 8979819 w 12192000"/>
              <a:gd name="connsiteY27" fmla="*/ 4366419 h 5096785"/>
              <a:gd name="connsiteX28" fmla="*/ 8936044 w 12192000"/>
              <a:gd name="connsiteY28" fmla="*/ 4370992 h 5096785"/>
              <a:gd name="connsiteX29" fmla="*/ 8897707 w 12192000"/>
              <a:gd name="connsiteY29" fmla="*/ 4392673 h 5096785"/>
              <a:gd name="connsiteX30" fmla="*/ 8845635 w 12192000"/>
              <a:gd name="connsiteY30" fmla="*/ 4404300 h 5096785"/>
              <a:gd name="connsiteX31" fmla="*/ 8814562 w 12192000"/>
              <a:gd name="connsiteY31" fmla="*/ 4411434 h 5096785"/>
              <a:gd name="connsiteX32" fmla="*/ 8726349 w 12192000"/>
              <a:gd name="connsiteY32" fmla="*/ 4416668 h 5096785"/>
              <a:gd name="connsiteX33" fmla="*/ 8566678 w 12192000"/>
              <a:gd name="connsiteY33" fmla="*/ 4391711 h 5096785"/>
              <a:gd name="connsiteX34" fmla="*/ 8521516 w 12192000"/>
              <a:gd name="connsiteY34" fmla="*/ 4393927 h 5096785"/>
              <a:gd name="connsiteX35" fmla="*/ 8515998 w 12192000"/>
              <a:gd name="connsiteY35" fmla="*/ 4399124 h 5096785"/>
              <a:gd name="connsiteX36" fmla="*/ 8449547 w 12192000"/>
              <a:gd name="connsiteY36" fmla="*/ 4383170 h 5096785"/>
              <a:gd name="connsiteX37" fmla="*/ 8360285 w 12192000"/>
              <a:gd name="connsiteY37" fmla="*/ 4398502 h 5096785"/>
              <a:gd name="connsiteX38" fmla="*/ 8256584 w 12192000"/>
              <a:gd name="connsiteY38" fmla="*/ 4423564 h 5096785"/>
              <a:gd name="connsiteX39" fmla="*/ 8229821 w 12192000"/>
              <a:gd name="connsiteY39" fmla="*/ 4431840 h 5096785"/>
              <a:gd name="connsiteX40" fmla="*/ 8158476 w 12192000"/>
              <a:gd name="connsiteY40" fmla="*/ 4436904 h 5096785"/>
              <a:gd name="connsiteX41" fmla="*/ 7993707 w 12192000"/>
              <a:gd name="connsiteY41" fmla="*/ 4447962 h 5096785"/>
              <a:gd name="connsiteX42" fmla="*/ 7990346 w 12192000"/>
              <a:gd name="connsiteY42" fmla="*/ 4454853 h 5096785"/>
              <a:gd name="connsiteX43" fmla="*/ 7976786 w 12192000"/>
              <a:gd name="connsiteY43" fmla="*/ 4456820 h 5096785"/>
              <a:gd name="connsiteX44" fmla="*/ 7973491 w 12192000"/>
              <a:gd name="connsiteY44" fmla="*/ 4458577 h 5096785"/>
              <a:gd name="connsiteX45" fmla="*/ 7954281 w 12192000"/>
              <a:gd name="connsiteY45" fmla="*/ 4467421 h 5096785"/>
              <a:gd name="connsiteX46" fmla="*/ 7905540 w 12192000"/>
              <a:gd name="connsiteY46" fmla="*/ 4455628 h 5096785"/>
              <a:gd name="connsiteX47" fmla="*/ 7851932 w 12192000"/>
              <a:gd name="connsiteY47" fmla="*/ 4466353 h 5096785"/>
              <a:gd name="connsiteX48" fmla="*/ 7639078 w 12192000"/>
              <a:gd name="connsiteY48" fmla="*/ 4467635 h 5096785"/>
              <a:gd name="connsiteX49" fmla="*/ 7612359 w 12192000"/>
              <a:gd name="connsiteY49" fmla="*/ 4492789 h 5096785"/>
              <a:gd name="connsiteX50" fmla="*/ 7527328 w 12192000"/>
              <a:gd name="connsiteY50" fmla="*/ 4502199 h 5096785"/>
              <a:gd name="connsiteX51" fmla="*/ 7388717 w 12192000"/>
              <a:gd name="connsiteY51" fmla="*/ 4470799 h 5096785"/>
              <a:gd name="connsiteX52" fmla="*/ 7231898 w 12192000"/>
              <a:gd name="connsiteY52" fmla="*/ 4486028 h 5096785"/>
              <a:gd name="connsiteX53" fmla="*/ 7218425 w 12192000"/>
              <a:gd name="connsiteY53" fmla="*/ 4477288 h 5096785"/>
              <a:gd name="connsiteX54" fmla="*/ 7202795 w 12192000"/>
              <a:gd name="connsiteY54" fmla="*/ 4472972 h 5096785"/>
              <a:gd name="connsiteX55" fmla="*/ 7200744 w 12192000"/>
              <a:gd name="connsiteY55" fmla="*/ 4474099 h 5096785"/>
              <a:gd name="connsiteX56" fmla="*/ 7182163 w 12192000"/>
              <a:gd name="connsiteY56" fmla="*/ 4474005 h 5096785"/>
              <a:gd name="connsiteX57" fmla="*/ 7178368 w 12192000"/>
              <a:gd name="connsiteY57" fmla="*/ 4470673 h 5096785"/>
              <a:gd name="connsiteX58" fmla="*/ 7165705 w 12192000"/>
              <a:gd name="connsiteY58" fmla="*/ 4469569 h 5096785"/>
              <a:gd name="connsiteX59" fmla="*/ 7140991 w 12192000"/>
              <a:gd name="connsiteY59" fmla="*/ 4464599 h 5096785"/>
              <a:gd name="connsiteX60" fmla="*/ 7136152 w 12192000"/>
              <a:gd name="connsiteY60" fmla="*/ 4466292 h 5096785"/>
              <a:gd name="connsiteX61" fmla="*/ 7098544 w 12192000"/>
              <a:gd name="connsiteY61" fmla="*/ 4462879 h 5096785"/>
              <a:gd name="connsiteX62" fmla="*/ 7097922 w 12192000"/>
              <a:gd name="connsiteY62" fmla="*/ 4464077 h 5096785"/>
              <a:gd name="connsiteX63" fmla="*/ 7086877 w 12192000"/>
              <a:gd name="connsiteY63" fmla="*/ 4468554 h 5096785"/>
              <a:gd name="connsiteX64" fmla="*/ 7065999 w 12192000"/>
              <a:gd name="connsiteY64" fmla="*/ 4474270 h 5096785"/>
              <a:gd name="connsiteX65" fmla="*/ 7016598 w 12192000"/>
              <a:gd name="connsiteY65" fmla="*/ 4502855 h 5096785"/>
              <a:gd name="connsiteX66" fmla="*/ 6977375 w 12192000"/>
              <a:gd name="connsiteY66" fmla="*/ 4499434 h 5096785"/>
              <a:gd name="connsiteX67" fmla="*/ 6969409 w 12192000"/>
              <a:gd name="connsiteY67" fmla="*/ 4499424 h 5096785"/>
              <a:gd name="connsiteX68" fmla="*/ 6969218 w 12192000"/>
              <a:gd name="connsiteY68" fmla="*/ 4499704 h 5096785"/>
              <a:gd name="connsiteX69" fmla="*/ 6960755 w 12192000"/>
              <a:gd name="connsiteY69" fmla="*/ 4500249 h 5096785"/>
              <a:gd name="connsiteX70" fmla="*/ 6954882 w 12192000"/>
              <a:gd name="connsiteY70" fmla="*/ 4499405 h 5096785"/>
              <a:gd name="connsiteX71" fmla="*/ 6939428 w 12192000"/>
              <a:gd name="connsiteY71" fmla="*/ 4499385 h 5096785"/>
              <a:gd name="connsiteX72" fmla="*/ 6933902 w 12192000"/>
              <a:gd name="connsiteY72" fmla="*/ 4501239 h 5096785"/>
              <a:gd name="connsiteX73" fmla="*/ 6891244 w 12192000"/>
              <a:gd name="connsiteY73" fmla="*/ 4536371 h 5096785"/>
              <a:gd name="connsiteX74" fmla="*/ 6794496 w 12192000"/>
              <a:gd name="connsiteY74" fmla="*/ 4567924 h 5096785"/>
              <a:gd name="connsiteX75" fmla="*/ 6697102 w 12192000"/>
              <a:gd name="connsiteY75" fmla="*/ 4595916 h 5096785"/>
              <a:gd name="connsiteX76" fmla="*/ 6661063 w 12192000"/>
              <a:gd name="connsiteY76" fmla="*/ 4604476 h 5096785"/>
              <a:gd name="connsiteX77" fmla="*/ 6600252 w 12192000"/>
              <a:gd name="connsiteY77" fmla="*/ 4626681 h 5096785"/>
              <a:gd name="connsiteX78" fmla="*/ 6574528 w 12192000"/>
              <a:gd name="connsiteY78" fmla="*/ 4641155 h 5096785"/>
              <a:gd name="connsiteX79" fmla="*/ 6573036 w 12192000"/>
              <a:gd name="connsiteY79" fmla="*/ 4641049 h 5096785"/>
              <a:gd name="connsiteX80" fmla="*/ 6571920 w 12192000"/>
              <a:gd name="connsiteY80" fmla="*/ 4644739 h 5096785"/>
              <a:gd name="connsiteX81" fmla="*/ 6567212 w 12192000"/>
              <a:gd name="connsiteY81" fmla="*/ 4647518 h 5096785"/>
              <a:gd name="connsiteX82" fmla="*/ 6552021 w 12192000"/>
              <a:gd name="connsiteY82" fmla="*/ 4650379 h 5096785"/>
              <a:gd name="connsiteX83" fmla="*/ 6545925 w 12192000"/>
              <a:gd name="connsiteY83" fmla="*/ 4650675 h 5096785"/>
              <a:gd name="connsiteX84" fmla="*/ 6537822 w 12192000"/>
              <a:gd name="connsiteY84" fmla="*/ 4652769 h 5096785"/>
              <a:gd name="connsiteX85" fmla="*/ 6537743 w 12192000"/>
              <a:gd name="connsiteY85" fmla="*/ 4653068 h 5096785"/>
              <a:gd name="connsiteX86" fmla="*/ 6529914 w 12192000"/>
              <a:gd name="connsiteY86" fmla="*/ 4654543 h 5096785"/>
              <a:gd name="connsiteX87" fmla="*/ 6490057 w 12192000"/>
              <a:gd name="connsiteY87" fmla="*/ 4658624 h 5096785"/>
              <a:gd name="connsiteX88" fmla="*/ 6452621 w 12192000"/>
              <a:gd name="connsiteY88" fmla="*/ 4694822 h 5096785"/>
              <a:gd name="connsiteX89" fmla="*/ 6434329 w 12192000"/>
              <a:gd name="connsiteY89" fmla="*/ 4704111 h 5096785"/>
              <a:gd name="connsiteX90" fmla="*/ 6386800 w 12192000"/>
              <a:gd name="connsiteY90" fmla="*/ 4715431 h 5096785"/>
              <a:gd name="connsiteX91" fmla="*/ 6382703 w 12192000"/>
              <a:gd name="connsiteY91" fmla="*/ 4717930 h 5096785"/>
              <a:gd name="connsiteX92" fmla="*/ 6356495 w 12192000"/>
              <a:gd name="connsiteY92" fmla="*/ 4717843 h 5096785"/>
              <a:gd name="connsiteX93" fmla="*/ 6343628 w 12192000"/>
              <a:gd name="connsiteY93" fmla="*/ 4719161 h 5096785"/>
              <a:gd name="connsiteX94" fmla="*/ 6338605 w 12192000"/>
              <a:gd name="connsiteY94" fmla="*/ 4716723 h 5096785"/>
              <a:gd name="connsiteX95" fmla="*/ 6320318 w 12192000"/>
              <a:gd name="connsiteY95" fmla="*/ 4720095 h 5096785"/>
              <a:gd name="connsiteX96" fmla="*/ 6318742 w 12192000"/>
              <a:gd name="connsiteY96" fmla="*/ 4721541 h 5096785"/>
              <a:gd name="connsiteX97" fmla="*/ 6301708 w 12192000"/>
              <a:gd name="connsiteY97" fmla="*/ 4720380 h 5096785"/>
              <a:gd name="connsiteX98" fmla="*/ 6285082 w 12192000"/>
              <a:gd name="connsiteY98" fmla="*/ 4714639 h 5096785"/>
              <a:gd name="connsiteX99" fmla="*/ 6136936 w 12192000"/>
              <a:gd name="connsiteY99" fmla="*/ 4758246 h 5096785"/>
              <a:gd name="connsiteX100" fmla="*/ 5988578 w 12192000"/>
              <a:gd name="connsiteY100" fmla="*/ 4754427 h 5096785"/>
              <a:gd name="connsiteX101" fmla="*/ 5908701 w 12192000"/>
              <a:gd name="connsiteY101" fmla="*/ 4779160 h 5096785"/>
              <a:gd name="connsiteX102" fmla="*/ 5892219 w 12192000"/>
              <a:gd name="connsiteY102" fmla="*/ 4807892 h 5096785"/>
              <a:gd name="connsiteX103" fmla="*/ 5683612 w 12192000"/>
              <a:gd name="connsiteY103" fmla="*/ 4848770 h 5096785"/>
              <a:gd name="connsiteX104" fmla="*/ 5635111 w 12192000"/>
              <a:gd name="connsiteY104" fmla="*/ 4868888 h 5096785"/>
              <a:gd name="connsiteX105" fmla="*/ 5582652 w 12192000"/>
              <a:gd name="connsiteY105" fmla="*/ 4866836 h 5096785"/>
              <a:gd name="connsiteX106" fmla="*/ 5567213 w 12192000"/>
              <a:gd name="connsiteY106" fmla="*/ 4878769 h 5096785"/>
              <a:gd name="connsiteX107" fmla="*/ 5564659 w 12192000"/>
              <a:gd name="connsiteY107" fmla="*/ 4881042 h 5096785"/>
              <a:gd name="connsiteX108" fmla="*/ 5552102 w 12192000"/>
              <a:gd name="connsiteY108" fmla="*/ 4885426 h 5096785"/>
              <a:gd name="connsiteX109" fmla="*/ 5551475 w 12192000"/>
              <a:gd name="connsiteY109" fmla="*/ 4892560 h 5096785"/>
              <a:gd name="connsiteX110" fmla="*/ 5534664 w 12192000"/>
              <a:gd name="connsiteY110" fmla="*/ 4903385 h 5096785"/>
              <a:gd name="connsiteX111" fmla="*/ 5510737 w 12192000"/>
              <a:gd name="connsiteY111" fmla="*/ 4909807 h 5096785"/>
              <a:gd name="connsiteX112" fmla="*/ 5393901 w 12192000"/>
              <a:gd name="connsiteY112" fmla="*/ 4933709 h 5096785"/>
              <a:gd name="connsiteX113" fmla="*/ 5325782 w 12192000"/>
              <a:gd name="connsiteY113" fmla="*/ 4951789 h 5096785"/>
              <a:gd name="connsiteX114" fmla="*/ 5302703 w 12192000"/>
              <a:gd name="connsiteY114" fmla="*/ 4964590 h 5096785"/>
              <a:gd name="connsiteX115" fmla="*/ 5268591 w 12192000"/>
              <a:gd name="connsiteY115" fmla="*/ 4978479 h 5096785"/>
              <a:gd name="connsiteX116" fmla="*/ 5210559 w 12192000"/>
              <a:gd name="connsiteY116" fmla="*/ 5007585 h 5096785"/>
              <a:gd name="connsiteX117" fmla="*/ 5177597 w 12192000"/>
              <a:gd name="connsiteY117" fmla="*/ 5015926 h 5096785"/>
              <a:gd name="connsiteX118" fmla="*/ 5160569 w 12192000"/>
              <a:gd name="connsiteY118" fmla="*/ 5025681 h 5096785"/>
              <a:gd name="connsiteX119" fmla="*/ 5152748 w 12192000"/>
              <a:gd name="connsiteY119" fmla="*/ 5026569 h 5096785"/>
              <a:gd name="connsiteX120" fmla="*/ 5127678 w 12192000"/>
              <a:gd name="connsiteY120" fmla="*/ 5032947 h 5096785"/>
              <a:gd name="connsiteX121" fmla="*/ 5113147 w 12192000"/>
              <a:gd name="connsiteY121" fmla="*/ 5035818 h 5096785"/>
              <a:gd name="connsiteX122" fmla="*/ 5107301 w 12192000"/>
              <a:gd name="connsiteY122" fmla="*/ 5036672 h 5096785"/>
              <a:gd name="connsiteX123" fmla="*/ 5093215 w 12192000"/>
              <a:gd name="connsiteY123" fmla="*/ 5032880 h 5096785"/>
              <a:gd name="connsiteX124" fmla="*/ 5077058 w 12192000"/>
              <a:gd name="connsiteY124" fmla="*/ 5038681 h 5096785"/>
              <a:gd name="connsiteX125" fmla="*/ 5057349 w 12192000"/>
              <a:gd name="connsiteY125" fmla="*/ 5036015 h 5096785"/>
              <a:gd name="connsiteX126" fmla="*/ 5053945 w 12192000"/>
              <a:gd name="connsiteY126" fmla="*/ 5041952 h 5096785"/>
              <a:gd name="connsiteX127" fmla="*/ 5040021 w 12192000"/>
              <a:gd name="connsiteY127" fmla="*/ 5050052 h 5096785"/>
              <a:gd name="connsiteX128" fmla="*/ 5025913 w 12192000"/>
              <a:gd name="connsiteY128" fmla="*/ 5046535 h 5096785"/>
              <a:gd name="connsiteX129" fmla="*/ 4998218 w 12192000"/>
              <a:gd name="connsiteY129" fmla="*/ 5048065 h 5096785"/>
              <a:gd name="connsiteX130" fmla="*/ 4991008 w 12192000"/>
              <a:gd name="connsiteY130" fmla="*/ 5050439 h 5096785"/>
              <a:gd name="connsiteX131" fmla="*/ 4963503 w 12192000"/>
              <a:gd name="connsiteY131" fmla="*/ 5047575 h 5096785"/>
              <a:gd name="connsiteX132" fmla="*/ 4921053 w 12192000"/>
              <a:gd name="connsiteY132" fmla="*/ 5048925 h 5096785"/>
              <a:gd name="connsiteX133" fmla="*/ 4873420 w 12192000"/>
              <a:gd name="connsiteY133" fmla="*/ 5054929 h 5096785"/>
              <a:gd name="connsiteX134" fmla="*/ 4858825 w 12192000"/>
              <a:gd name="connsiteY134" fmla="*/ 5051329 h 5096785"/>
              <a:gd name="connsiteX135" fmla="*/ 4769340 w 12192000"/>
              <a:gd name="connsiteY135" fmla="*/ 5053090 h 5096785"/>
              <a:gd name="connsiteX136" fmla="*/ 4744152 w 12192000"/>
              <a:gd name="connsiteY136" fmla="*/ 5053391 h 5096785"/>
              <a:gd name="connsiteX137" fmla="*/ 4723556 w 12192000"/>
              <a:gd name="connsiteY137" fmla="*/ 5059633 h 5096785"/>
              <a:gd name="connsiteX138" fmla="*/ 4719699 w 12192000"/>
              <a:gd name="connsiteY138" fmla="*/ 5066298 h 5096785"/>
              <a:gd name="connsiteX139" fmla="*/ 4706016 w 12192000"/>
              <a:gd name="connsiteY139" fmla="*/ 5067422 h 5096785"/>
              <a:gd name="connsiteX140" fmla="*/ 4702593 w 12192000"/>
              <a:gd name="connsiteY140" fmla="*/ 5068973 h 5096785"/>
              <a:gd name="connsiteX141" fmla="*/ 4682766 w 12192000"/>
              <a:gd name="connsiteY141" fmla="*/ 5076609 h 5096785"/>
              <a:gd name="connsiteX142" fmla="*/ 4634960 w 12192000"/>
              <a:gd name="connsiteY142" fmla="*/ 5061852 h 5096785"/>
              <a:gd name="connsiteX143" fmla="*/ 4580645 w 12192000"/>
              <a:gd name="connsiteY143" fmla="*/ 5069246 h 5096785"/>
              <a:gd name="connsiteX144" fmla="*/ 4368005 w 12192000"/>
              <a:gd name="connsiteY144" fmla="*/ 5057426 h 5096785"/>
              <a:gd name="connsiteX145" fmla="*/ 4339489 w 12192000"/>
              <a:gd name="connsiteY145" fmla="*/ 5080858 h 5096785"/>
              <a:gd name="connsiteX146" fmla="*/ 4253895 w 12192000"/>
              <a:gd name="connsiteY146" fmla="*/ 5085008 h 5096785"/>
              <a:gd name="connsiteX147" fmla="*/ 4117780 w 12192000"/>
              <a:gd name="connsiteY147" fmla="*/ 5045175 h 5096785"/>
              <a:gd name="connsiteX148" fmla="*/ 3960074 w 12192000"/>
              <a:gd name="connsiteY148" fmla="*/ 5050708 h 5096785"/>
              <a:gd name="connsiteX149" fmla="*/ 3947260 w 12192000"/>
              <a:gd name="connsiteY149" fmla="*/ 5041167 h 5096785"/>
              <a:gd name="connsiteX150" fmla="*/ 3931969 w 12192000"/>
              <a:gd name="connsiteY150" fmla="*/ 5035902 h 5096785"/>
              <a:gd name="connsiteX151" fmla="*/ 3929836 w 12192000"/>
              <a:gd name="connsiteY151" fmla="*/ 5036901 h 5096785"/>
              <a:gd name="connsiteX152" fmla="*/ 3911296 w 12192000"/>
              <a:gd name="connsiteY152" fmla="*/ 5035663 h 5096785"/>
              <a:gd name="connsiteX153" fmla="*/ 3907746 w 12192000"/>
              <a:gd name="connsiteY153" fmla="*/ 5032107 h 5096785"/>
              <a:gd name="connsiteX154" fmla="*/ 3895182 w 12192000"/>
              <a:gd name="connsiteY154" fmla="*/ 5030229 h 5096785"/>
              <a:gd name="connsiteX155" fmla="*/ 3870866 w 12192000"/>
              <a:gd name="connsiteY155" fmla="*/ 5023753 h 5096785"/>
              <a:gd name="connsiteX156" fmla="*/ 3865913 w 12192000"/>
              <a:gd name="connsiteY156" fmla="*/ 5025143 h 5096785"/>
              <a:gd name="connsiteX157" fmla="*/ 3828606 w 12192000"/>
              <a:gd name="connsiteY157" fmla="*/ 5019426 h 5096785"/>
              <a:gd name="connsiteX158" fmla="*/ 3827901 w 12192000"/>
              <a:gd name="connsiteY158" fmla="*/ 5020583 h 5096785"/>
              <a:gd name="connsiteX159" fmla="*/ 3816543 w 12192000"/>
              <a:gd name="connsiteY159" fmla="*/ 5024366 h 5096785"/>
              <a:gd name="connsiteX160" fmla="*/ 3795278 w 12192000"/>
              <a:gd name="connsiteY160" fmla="*/ 5028779 h 5096785"/>
              <a:gd name="connsiteX161" fmla="*/ 3743858 w 12192000"/>
              <a:gd name="connsiteY161" fmla="*/ 5054237 h 5096785"/>
              <a:gd name="connsiteX162" fmla="*/ 3704945 w 12192000"/>
              <a:gd name="connsiteY162" fmla="*/ 5048413 h 5096785"/>
              <a:gd name="connsiteX163" fmla="*/ 3696992 w 12192000"/>
              <a:gd name="connsiteY163" fmla="*/ 5047914 h 5096785"/>
              <a:gd name="connsiteX164" fmla="*/ 3696780 w 12192000"/>
              <a:gd name="connsiteY164" fmla="*/ 5048181 h 5096785"/>
              <a:gd name="connsiteX165" fmla="*/ 3688290 w 12192000"/>
              <a:gd name="connsiteY165" fmla="*/ 5048204 h 5096785"/>
              <a:gd name="connsiteX166" fmla="*/ 3682486 w 12192000"/>
              <a:gd name="connsiteY166" fmla="*/ 5047000 h 5096785"/>
              <a:gd name="connsiteX167" fmla="*/ 3667056 w 12192000"/>
              <a:gd name="connsiteY167" fmla="*/ 5046030 h 5096785"/>
              <a:gd name="connsiteX168" fmla="*/ 3661403 w 12192000"/>
              <a:gd name="connsiteY168" fmla="*/ 5047537 h 5096785"/>
              <a:gd name="connsiteX169" fmla="*/ 3658673 w 12192000"/>
              <a:gd name="connsiteY169" fmla="*/ 5050790 h 5096785"/>
              <a:gd name="connsiteX170" fmla="*/ 3657333 w 12192000"/>
              <a:gd name="connsiteY170" fmla="*/ 5050325 h 5096785"/>
              <a:gd name="connsiteX171" fmla="*/ 3626778 w 12192000"/>
              <a:gd name="connsiteY171" fmla="*/ 5057882 h 5096785"/>
              <a:gd name="connsiteX172" fmla="*/ 3560067 w 12192000"/>
              <a:gd name="connsiteY172" fmla="*/ 5064266 h 5096785"/>
              <a:gd name="connsiteX173" fmla="*/ 3522641 w 12192000"/>
              <a:gd name="connsiteY173" fmla="*/ 5063654 h 5096785"/>
              <a:gd name="connsiteX174" fmla="*/ 3419275 w 12192000"/>
              <a:gd name="connsiteY174" fmla="*/ 5066646 h 5096785"/>
              <a:gd name="connsiteX175" fmla="*/ 3314869 w 12192000"/>
              <a:gd name="connsiteY175" fmla="*/ 5073197 h 5096785"/>
              <a:gd name="connsiteX176" fmla="*/ 3259088 w 12192000"/>
              <a:gd name="connsiteY176" fmla="*/ 5096363 h 5096785"/>
              <a:gd name="connsiteX177" fmla="*/ 3253104 w 12192000"/>
              <a:gd name="connsiteY177" fmla="*/ 5096785 h 5096785"/>
              <a:gd name="connsiteX178" fmla="*/ 3238751 w 12192000"/>
              <a:gd name="connsiteY178" fmla="*/ 5092996 h 5096785"/>
              <a:gd name="connsiteX179" fmla="*/ 3233681 w 12192000"/>
              <a:gd name="connsiteY179" fmla="*/ 5090758 h 5096785"/>
              <a:gd name="connsiteX180" fmla="*/ 3225562 w 12192000"/>
              <a:gd name="connsiteY180" fmla="*/ 5089215 h 5096785"/>
              <a:gd name="connsiteX181" fmla="*/ 3225260 w 12192000"/>
              <a:gd name="connsiteY181" fmla="*/ 5089437 h 5096785"/>
              <a:gd name="connsiteX182" fmla="*/ 3217859 w 12192000"/>
              <a:gd name="connsiteY182" fmla="*/ 5087484 h 5096785"/>
              <a:gd name="connsiteX183" fmla="*/ 3182980 w 12192000"/>
              <a:gd name="connsiteY183" fmla="*/ 5074650 h 5096785"/>
              <a:gd name="connsiteX184" fmla="*/ 3123938 w 12192000"/>
              <a:gd name="connsiteY184" fmla="*/ 5089912 h 5096785"/>
              <a:gd name="connsiteX185" fmla="*/ 3101912 w 12192000"/>
              <a:gd name="connsiteY185" fmla="*/ 5090281 h 5096785"/>
              <a:gd name="connsiteX186" fmla="*/ 3089591 w 12192000"/>
              <a:gd name="connsiteY186" fmla="*/ 5091865 h 5096785"/>
              <a:gd name="connsiteX187" fmla="*/ 3088465 w 12192000"/>
              <a:gd name="connsiteY187" fmla="*/ 5092858 h 5096785"/>
              <a:gd name="connsiteX188" fmla="*/ 3055081 w 12192000"/>
              <a:gd name="connsiteY188" fmla="*/ 5080424 h 5096785"/>
              <a:gd name="connsiteX189" fmla="*/ 3049807 w 12192000"/>
              <a:gd name="connsiteY189" fmla="*/ 5080860 h 5096785"/>
              <a:gd name="connsiteX190" fmla="*/ 3029122 w 12192000"/>
              <a:gd name="connsiteY190" fmla="*/ 5070085 h 5096785"/>
              <a:gd name="connsiteX191" fmla="*/ 3017862 w 12192000"/>
              <a:gd name="connsiteY191" fmla="*/ 5065942 h 5096785"/>
              <a:gd name="connsiteX192" fmla="*/ 3015868 w 12192000"/>
              <a:gd name="connsiteY192" fmla="*/ 5061832 h 5096785"/>
              <a:gd name="connsiteX193" fmla="*/ 2998644 w 12192000"/>
              <a:gd name="connsiteY193" fmla="*/ 5057210 h 5096785"/>
              <a:gd name="connsiteX194" fmla="*/ 2996219 w 12192000"/>
              <a:gd name="connsiteY194" fmla="*/ 5057788 h 5096785"/>
              <a:gd name="connsiteX195" fmla="*/ 2983676 w 12192000"/>
              <a:gd name="connsiteY195" fmla="*/ 5049852 h 5096785"/>
              <a:gd name="connsiteX196" fmla="*/ 2903609 w 12192000"/>
              <a:gd name="connsiteY196" fmla="*/ 4998457 h 5096785"/>
              <a:gd name="connsiteX197" fmla="*/ 2758830 w 12192000"/>
              <a:gd name="connsiteY197" fmla="*/ 4974760 h 5096785"/>
              <a:gd name="connsiteX198" fmla="*/ 2532669 w 12192000"/>
              <a:gd name="connsiteY198" fmla="*/ 4940573 h 5096785"/>
              <a:gd name="connsiteX199" fmla="*/ 2389931 w 12192000"/>
              <a:gd name="connsiteY199" fmla="*/ 4905785 h 5096785"/>
              <a:gd name="connsiteX200" fmla="*/ 2335186 w 12192000"/>
              <a:gd name="connsiteY200" fmla="*/ 4902957 h 5096785"/>
              <a:gd name="connsiteX201" fmla="*/ 2295307 w 12192000"/>
              <a:gd name="connsiteY201" fmla="*/ 4879800 h 5096785"/>
              <a:gd name="connsiteX202" fmla="*/ 2273393 w 12192000"/>
              <a:gd name="connsiteY202" fmla="*/ 4883565 h 5096785"/>
              <a:gd name="connsiteX203" fmla="*/ 2269523 w 12192000"/>
              <a:gd name="connsiteY203" fmla="*/ 4884442 h 5096785"/>
              <a:gd name="connsiteX204" fmla="*/ 2256015 w 12192000"/>
              <a:gd name="connsiteY204" fmla="*/ 4883014 h 5096785"/>
              <a:gd name="connsiteX205" fmla="*/ 2249731 w 12192000"/>
              <a:gd name="connsiteY205" fmla="*/ 4888778 h 5096785"/>
              <a:gd name="connsiteX206" fmla="*/ 2227629 w 12192000"/>
              <a:gd name="connsiteY206" fmla="*/ 4891047 h 5096785"/>
              <a:gd name="connsiteX207" fmla="*/ 2203460 w 12192000"/>
              <a:gd name="connsiteY207" fmla="*/ 4886696 h 5096785"/>
              <a:gd name="connsiteX208" fmla="*/ 2091528 w 12192000"/>
              <a:gd name="connsiteY208" fmla="*/ 4859155 h 5096785"/>
              <a:gd name="connsiteX209" fmla="*/ 2022901 w 12192000"/>
              <a:gd name="connsiteY209" fmla="*/ 4846594 h 5096785"/>
              <a:gd name="connsiteX210" fmla="*/ 1994227 w 12192000"/>
              <a:gd name="connsiteY210" fmla="*/ 4847973 h 5096785"/>
              <a:gd name="connsiteX211" fmla="*/ 1955936 w 12192000"/>
              <a:gd name="connsiteY211" fmla="*/ 4845765 h 5096785"/>
              <a:gd name="connsiteX212" fmla="*/ 1741924 w 12192000"/>
              <a:gd name="connsiteY212" fmla="*/ 4808054 h 5096785"/>
              <a:gd name="connsiteX213" fmla="*/ 1734410 w 12192000"/>
              <a:gd name="connsiteY213" fmla="*/ 4811675 h 5096785"/>
              <a:gd name="connsiteX214" fmla="*/ 1691423 w 12192000"/>
              <a:gd name="connsiteY214" fmla="*/ 4802777 h 5096785"/>
              <a:gd name="connsiteX215" fmla="*/ 1554504 w 12192000"/>
              <a:gd name="connsiteY215" fmla="*/ 4739985 h 5096785"/>
              <a:gd name="connsiteX216" fmla="*/ 1470119 w 12192000"/>
              <a:gd name="connsiteY216" fmla="*/ 4723470 h 5096785"/>
              <a:gd name="connsiteX217" fmla="*/ 1437967 w 12192000"/>
              <a:gd name="connsiteY217" fmla="*/ 4722710 h 5096785"/>
              <a:gd name="connsiteX218" fmla="*/ 1384234 w 12192000"/>
              <a:gd name="connsiteY218" fmla="*/ 4721117 h 5096785"/>
              <a:gd name="connsiteX219" fmla="*/ 1338647 w 12192000"/>
              <a:gd name="connsiteY219" fmla="*/ 4732483 h 5096785"/>
              <a:gd name="connsiteX220" fmla="*/ 1295869 w 12192000"/>
              <a:gd name="connsiteY220" fmla="*/ 4726175 h 5096785"/>
              <a:gd name="connsiteX221" fmla="*/ 1292949 w 12192000"/>
              <a:gd name="connsiteY221" fmla="*/ 4708469 h 5096785"/>
              <a:gd name="connsiteX222" fmla="*/ 1244908 w 12192000"/>
              <a:gd name="connsiteY222" fmla="*/ 4706993 h 5096785"/>
              <a:gd name="connsiteX223" fmla="*/ 1171266 w 12192000"/>
              <a:gd name="connsiteY223" fmla="*/ 4706535 h 5096785"/>
              <a:gd name="connsiteX224" fmla="*/ 1160868 w 12192000"/>
              <a:gd name="connsiteY224" fmla="*/ 4701936 h 5096785"/>
              <a:gd name="connsiteX225" fmla="*/ 1147599 w 12192000"/>
              <a:gd name="connsiteY225" fmla="*/ 4714833 h 5096785"/>
              <a:gd name="connsiteX226" fmla="*/ 1119603 w 12192000"/>
              <a:gd name="connsiteY226" fmla="*/ 4721303 h 5096785"/>
              <a:gd name="connsiteX227" fmla="*/ 997851 w 12192000"/>
              <a:gd name="connsiteY227" fmla="*/ 4722336 h 5096785"/>
              <a:gd name="connsiteX228" fmla="*/ 976455 w 12192000"/>
              <a:gd name="connsiteY228" fmla="*/ 4726407 h 5096785"/>
              <a:gd name="connsiteX229" fmla="*/ 949939 w 12192000"/>
              <a:gd name="connsiteY229" fmla="*/ 4719699 h 5096785"/>
              <a:gd name="connsiteX230" fmla="*/ 894148 w 12192000"/>
              <a:gd name="connsiteY230" fmla="*/ 4710406 h 5096785"/>
              <a:gd name="connsiteX231" fmla="*/ 857990 w 12192000"/>
              <a:gd name="connsiteY231" fmla="*/ 4696844 h 5096785"/>
              <a:gd name="connsiteX232" fmla="*/ 848649 w 12192000"/>
              <a:gd name="connsiteY232" fmla="*/ 4704021 h 5096785"/>
              <a:gd name="connsiteX233" fmla="*/ 826436 w 12192000"/>
              <a:gd name="connsiteY233" fmla="*/ 4707421 h 5096785"/>
              <a:gd name="connsiteX234" fmla="*/ 733052 w 12192000"/>
              <a:gd name="connsiteY234" fmla="*/ 4701884 h 5096785"/>
              <a:gd name="connsiteX235" fmla="*/ 716185 w 12192000"/>
              <a:gd name="connsiteY235" fmla="*/ 4703827 h 5096785"/>
              <a:gd name="connsiteX236" fmla="*/ 696663 w 12192000"/>
              <a:gd name="connsiteY236" fmla="*/ 4697420 h 5096785"/>
              <a:gd name="connsiteX237" fmla="*/ 582722 w 12192000"/>
              <a:gd name="connsiteY237" fmla="*/ 4658637 h 5096785"/>
              <a:gd name="connsiteX238" fmla="*/ 581118 w 12192000"/>
              <a:gd name="connsiteY238" fmla="*/ 4654120 h 5096785"/>
              <a:gd name="connsiteX239" fmla="*/ 546453 w 12192000"/>
              <a:gd name="connsiteY239" fmla="*/ 4652542 h 5096785"/>
              <a:gd name="connsiteX240" fmla="*/ 536773 w 12192000"/>
              <a:gd name="connsiteY240" fmla="*/ 4644609 h 5096785"/>
              <a:gd name="connsiteX241" fmla="*/ 518899 w 12192000"/>
              <a:gd name="connsiteY241" fmla="*/ 4642839 h 5096785"/>
              <a:gd name="connsiteX242" fmla="*/ 388896 w 12192000"/>
              <a:gd name="connsiteY242" fmla="*/ 4619173 h 5096785"/>
              <a:gd name="connsiteX243" fmla="*/ 366479 w 12192000"/>
              <a:gd name="connsiteY243" fmla="*/ 4618896 h 5096785"/>
              <a:gd name="connsiteX244" fmla="*/ 342781 w 12192000"/>
              <a:gd name="connsiteY244" fmla="*/ 4601239 h 5096785"/>
              <a:gd name="connsiteX245" fmla="*/ 255925 w 12192000"/>
              <a:gd name="connsiteY245" fmla="*/ 4598685 h 5096785"/>
              <a:gd name="connsiteX246" fmla="*/ 226919 w 12192000"/>
              <a:gd name="connsiteY246" fmla="*/ 4598460 h 5096785"/>
              <a:gd name="connsiteX247" fmla="*/ 213925 w 12192000"/>
              <a:gd name="connsiteY247" fmla="*/ 4597783 h 5096785"/>
              <a:gd name="connsiteX248" fmla="*/ 215196 w 12192000"/>
              <a:gd name="connsiteY248" fmla="*/ 4588576 h 5096785"/>
              <a:gd name="connsiteX249" fmla="*/ 180214 w 12192000"/>
              <a:gd name="connsiteY249" fmla="*/ 4583701 h 5096785"/>
              <a:gd name="connsiteX250" fmla="*/ 83203 w 12192000"/>
              <a:gd name="connsiteY250" fmla="*/ 4531664 h 5096785"/>
              <a:gd name="connsiteX251" fmla="*/ 4106 w 12192000"/>
              <a:gd name="connsiteY251" fmla="*/ 4517202 h 5096785"/>
              <a:gd name="connsiteX252" fmla="*/ 0 w 12192000"/>
              <a:gd name="connsiteY252" fmla="*/ 4516084 h 5096785"/>
              <a:gd name="connsiteX253" fmla="*/ 0 w 12192000"/>
              <a:gd name="connsiteY253" fmla="*/ 0 h 5096785"/>
              <a:gd name="connsiteX0" fmla="*/ 0 w 12192000"/>
              <a:gd name="connsiteY0" fmla="*/ 0 h 5096785"/>
              <a:gd name="connsiteX1" fmla="*/ 12192000 w 12192000"/>
              <a:gd name="connsiteY1" fmla="*/ 0 h 5096785"/>
              <a:gd name="connsiteX2" fmla="*/ 12192000 w 12192000"/>
              <a:gd name="connsiteY2" fmla="*/ 3809005 h 5096785"/>
              <a:gd name="connsiteX3" fmla="*/ 12142543 w 12192000"/>
              <a:gd name="connsiteY3" fmla="*/ 3817043 h 5096785"/>
              <a:gd name="connsiteX4" fmla="*/ 12109241 w 12192000"/>
              <a:gd name="connsiteY4" fmla="*/ 3824228 h 5096785"/>
              <a:gd name="connsiteX5" fmla="*/ 11668991 w 12192000"/>
              <a:gd name="connsiteY5" fmla="*/ 3788038 h 5096785"/>
              <a:gd name="connsiteX6" fmla="*/ 11476952 w 12192000"/>
              <a:gd name="connsiteY6" fmla="*/ 3866786 h 5096785"/>
              <a:gd name="connsiteX7" fmla="*/ 11336487 w 12192000"/>
              <a:gd name="connsiteY7" fmla="*/ 3971513 h 5096785"/>
              <a:gd name="connsiteX8" fmla="*/ 11214181 w 12192000"/>
              <a:gd name="connsiteY8" fmla="*/ 4004215 h 5096785"/>
              <a:gd name="connsiteX9" fmla="*/ 11042540 w 12192000"/>
              <a:gd name="connsiteY9" fmla="*/ 4002613 h 5096785"/>
              <a:gd name="connsiteX10" fmla="*/ 10833086 w 12192000"/>
              <a:gd name="connsiteY10" fmla="*/ 3997707 h 5096785"/>
              <a:gd name="connsiteX11" fmla="*/ 10599680 w 12192000"/>
              <a:gd name="connsiteY11" fmla="*/ 3982661 h 5096785"/>
              <a:gd name="connsiteX12" fmla="*/ 10519971 w 12192000"/>
              <a:gd name="connsiteY12" fmla="*/ 3975018 h 5096785"/>
              <a:gd name="connsiteX13" fmla="*/ 10217282 w 12192000"/>
              <a:gd name="connsiteY13" fmla="*/ 4020809 h 5096785"/>
              <a:gd name="connsiteX14" fmla="*/ 9936427 w 12192000"/>
              <a:gd name="connsiteY14" fmla="*/ 4137843 h 5096785"/>
              <a:gd name="connsiteX15" fmla="*/ 9804285 w 12192000"/>
              <a:gd name="connsiteY15" fmla="*/ 4246460 h 5096785"/>
              <a:gd name="connsiteX16" fmla="*/ 9720786 w 12192000"/>
              <a:gd name="connsiteY16" fmla="*/ 4265611 h 5096785"/>
              <a:gd name="connsiteX17" fmla="*/ 9652162 w 12192000"/>
              <a:gd name="connsiteY17" fmla="*/ 4252712 h 5096785"/>
              <a:gd name="connsiteX18" fmla="*/ 9543973 w 12192000"/>
              <a:gd name="connsiteY18" fmla="*/ 4245802 h 5096785"/>
              <a:gd name="connsiteX19" fmla="*/ 9528747 w 12192000"/>
              <a:gd name="connsiteY19" fmla="*/ 4251724 h 5096785"/>
              <a:gd name="connsiteX20" fmla="*/ 9436976 w 12192000"/>
              <a:gd name="connsiteY20" fmla="*/ 4269351 h 5096785"/>
              <a:gd name="connsiteX21" fmla="*/ 9371827 w 12192000"/>
              <a:gd name="connsiteY21" fmla="*/ 4303912 h 5096785"/>
              <a:gd name="connsiteX22" fmla="*/ 9260304 w 12192000"/>
              <a:gd name="connsiteY22" fmla="*/ 4328021 h 5096785"/>
              <a:gd name="connsiteX23" fmla="*/ 9148799 w 12192000"/>
              <a:gd name="connsiteY23" fmla="*/ 4348506 h 5096785"/>
              <a:gd name="connsiteX24" fmla="*/ 9107898 w 12192000"/>
              <a:gd name="connsiteY24" fmla="*/ 4354282 h 5096785"/>
              <a:gd name="connsiteX25" fmla="*/ 9037321 w 12192000"/>
              <a:gd name="connsiteY25" fmla="*/ 4371817 h 5096785"/>
              <a:gd name="connsiteX26" fmla="*/ 8990743 w 12192000"/>
              <a:gd name="connsiteY26" fmla="*/ 4382161 h 5096785"/>
              <a:gd name="connsiteX27" fmla="*/ 8979819 w 12192000"/>
              <a:gd name="connsiteY27" fmla="*/ 4366419 h 5096785"/>
              <a:gd name="connsiteX28" fmla="*/ 8936044 w 12192000"/>
              <a:gd name="connsiteY28" fmla="*/ 4370992 h 5096785"/>
              <a:gd name="connsiteX29" fmla="*/ 8897707 w 12192000"/>
              <a:gd name="connsiteY29" fmla="*/ 4392673 h 5096785"/>
              <a:gd name="connsiteX30" fmla="*/ 8845635 w 12192000"/>
              <a:gd name="connsiteY30" fmla="*/ 4404300 h 5096785"/>
              <a:gd name="connsiteX31" fmla="*/ 8814562 w 12192000"/>
              <a:gd name="connsiteY31" fmla="*/ 4411434 h 5096785"/>
              <a:gd name="connsiteX32" fmla="*/ 8726349 w 12192000"/>
              <a:gd name="connsiteY32" fmla="*/ 4416668 h 5096785"/>
              <a:gd name="connsiteX33" fmla="*/ 8566678 w 12192000"/>
              <a:gd name="connsiteY33" fmla="*/ 4391711 h 5096785"/>
              <a:gd name="connsiteX34" fmla="*/ 8521516 w 12192000"/>
              <a:gd name="connsiteY34" fmla="*/ 4393927 h 5096785"/>
              <a:gd name="connsiteX35" fmla="*/ 8515998 w 12192000"/>
              <a:gd name="connsiteY35" fmla="*/ 4399124 h 5096785"/>
              <a:gd name="connsiteX36" fmla="*/ 8449547 w 12192000"/>
              <a:gd name="connsiteY36" fmla="*/ 4383170 h 5096785"/>
              <a:gd name="connsiteX37" fmla="*/ 8360285 w 12192000"/>
              <a:gd name="connsiteY37" fmla="*/ 4398502 h 5096785"/>
              <a:gd name="connsiteX38" fmla="*/ 8256584 w 12192000"/>
              <a:gd name="connsiteY38" fmla="*/ 4423564 h 5096785"/>
              <a:gd name="connsiteX39" fmla="*/ 8229821 w 12192000"/>
              <a:gd name="connsiteY39" fmla="*/ 4431840 h 5096785"/>
              <a:gd name="connsiteX40" fmla="*/ 8158476 w 12192000"/>
              <a:gd name="connsiteY40" fmla="*/ 4436904 h 5096785"/>
              <a:gd name="connsiteX41" fmla="*/ 7993707 w 12192000"/>
              <a:gd name="connsiteY41" fmla="*/ 4447962 h 5096785"/>
              <a:gd name="connsiteX42" fmla="*/ 7990346 w 12192000"/>
              <a:gd name="connsiteY42" fmla="*/ 4454853 h 5096785"/>
              <a:gd name="connsiteX43" fmla="*/ 7976786 w 12192000"/>
              <a:gd name="connsiteY43" fmla="*/ 4456820 h 5096785"/>
              <a:gd name="connsiteX44" fmla="*/ 7973491 w 12192000"/>
              <a:gd name="connsiteY44" fmla="*/ 4458577 h 5096785"/>
              <a:gd name="connsiteX45" fmla="*/ 7954281 w 12192000"/>
              <a:gd name="connsiteY45" fmla="*/ 4467421 h 5096785"/>
              <a:gd name="connsiteX46" fmla="*/ 7905540 w 12192000"/>
              <a:gd name="connsiteY46" fmla="*/ 4455628 h 5096785"/>
              <a:gd name="connsiteX47" fmla="*/ 7851932 w 12192000"/>
              <a:gd name="connsiteY47" fmla="*/ 4466353 h 5096785"/>
              <a:gd name="connsiteX48" fmla="*/ 7639078 w 12192000"/>
              <a:gd name="connsiteY48" fmla="*/ 4467635 h 5096785"/>
              <a:gd name="connsiteX49" fmla="*/ 7612359 w 12192000"/>
              <a:gd name="connsiteY49" fmla="*/ 4492789 h 5096785"/>
              <a:gd name="connsiteX50" fmla="*/ 7527328 w 12192000"/>
              <a:gd name="connsiteY50" fmla="*/ 4502199 h 5096785"/>
              <a:gd name="connsiteX51" fmla="*/ 7388717 w 12192000"/>
              <a:gd name="connsiteY51" fmla="*/ 4470799 h 5096785"/>
              <a:gd name="connsiteX52" fmla="*/ 7231898 w 12192000"/>
              <a:gd name="connsiteY52" fmla="*/ 4486028 h 5096785"/>
              <a:gd name="connsiteX53" fmla="*/ 7218425 w 12192000"/>
              <a:gd name="connsiteY53" fmla="*/ 4477288 h 5096785"/>
              <a:gd name="connsiteX54" fmla="*/ 7202795 w 12192000"/>
              <a:gd name="connsiteY54" fmla="*/ 4472972 h 5096785"/>
              <a:gd name="connsiteX55" fmla="*/ 7200744 w 12192000"/>
              <a:gd name="connsiteY55" fmla="*/ 4474099 h 5096785"/>
              <a:gd name="connsiteX56" fmla="*/ 7182163 w 12192000"/>
              <a:gd name="connsiteY56" fmla="*/ 4474005 h 5096785"/>
              <a:gd name="connsiteX57" fmla="*/ 7178368 w 12192000"/>
              <a:gd name="connsiteY57" fmla="*/ 4470673 h 5096785"/>
              <a:gd name="connsiteX58" fmla="*/ 7165705 w 12192000"/>
              <a:gd name="connsiteY58" fmla="*/ 4469569 h 5096785"/>
              <a:gd name="connsiteX59" fmla="*/ 7140991 w 12192000"/>
              <a:gd name="connsiteY59" fmla="*/ 4464599 h 5096785"/>
              <a:gd name="connsiteX60" fmla="*/ 7136152 w 12192000"/>
              <a:gd name="connsiteY60" fmla="*/ 4466292 h 5096785"/>
              <a:gd name="connsiteX61" fmla="*/ 7098544 w 12192000"/>
              <a:gd name="connsiteY61" fmla="*/ 4462879 h 5096785"/>
              <a:gd name="connsiteX62" fmla="*/ 7097922 w 12192000"/>
              <a:gd name="connsiteY62" fmla="*/ 4464077 h 5096785"/>
              <a:gd name="connsiteX63" fmla="*/ 7086877 w 12192000"/>
              <a:gd name="connsiteY63" fmla="*/ 4468554 h 5096785"/>
              <a:gd name="connsiteX64" fmla="*/ 7065999 w 12192000"/>
              <a:gd name="connsiteY64" fmla="*/ 4474270 h 5096785"/>
              <a:gd name="connsiteX65" fmla="*/ 7016598 w 12192000"/>
              <a:gd name="connsiteY65" fmla="*/ 4502855 h 5096785"/>
              <a:gd name="connsiteX66" fmla="*/ 6977375 w 12192000"/>
              <a:gd name="connsiteY66" fmla="*/ 4499434 h 5096785"/>
              <a:gd name="connsiteX67" fmla="*/ 6969409 w 12192000"/>
              <a:gd name="connsiteY67" fmla="*/ 4499424 h 5096785"/>
              <a:gd name="connsiteX68" fmla="*/ 6969218 w 12192000"/>
              <a:gd name="connsiteY68" fmla="*/ 4499704 h 5096785"/>
              <a:gd name="connsiteX69" fmla="*/ 6960755 w 12192000"/>
              <a:gd name="connsiteY69" fmla="*/ 4500249 h 5096785"/>
              <a:gd name="connsiteX70" fmla="*/ 6954882 w 12192000"/>
              <a:gd name="connsiteY70" fmla="*/ 4499405 h 5096785"/>
              <a:gd name="connsiteX71" fmla="*/ 6939428 w 12192000"/>
              <a:gd name="connsiteY71" fmla="*/ 4499385 h 5096785"/>
              <a:gd name="connsiteX72" fmla="*/ 6933902 w 12192000"/>
              <a:gd name="connsiteY72" fmla="*/ 4501239 h 5096785"/>
              <a:gd name="connsiteX73" fmla="*/ 6891244 w 12192000"/>
              <a:gd name="connsiteY73" fmla="*/ 4536371 h 5096785"/>
              <a:gd name="connsiteX74" fmla="*/ 6794496 w 12192000"/>
              <a:gd name="connsiteY74" fmla="*/ 4567924 h 5096785"/>
              <a:gd name="connsiteX75" fmla="*/ 6697102 w 12192000"/>
              <a:gd name="connsiteY75" fmla="*/ 4595916 h 5096785"/>
              <a:gd name="connsiteX76" fmla="*/ 6661063 w 12192000"/>
              <a:gd name="connsiteY76" fmla="*/ 4604476 h 5096785"/>
              <a:gd name="connsiteX77" fmla="*/ 6600252 w 12192000"/>
              <a:gd name="connsiteY77" fmla="*/ 4626681 h 5096785"/>
              <a:gd name="connsiteX78" fmla="*/ 6574528 w 12192000"/>
              <a:gd name="connsiteY78" fmla="*/ 4641155 h 5096785"/>
              <a:gd name="connsiteX79" fmla="*/ 6573036 w 12192000"/>
              <a:gd name="connsiteY79" fmla="*/ 4641049 h 5096785"/>
              <a:gd name="connsiteX80" fmla="*/ 6571920 w 12192000"/>
              <a:gd name="connsiteY80" fmla="*/ 4644739 h 5096785"/>
              <a:gd name="connsiteX81" fmla="*/ 6567212 w 12192000"/>
              <a:gd name="connsiteY81" fmla="*/ 4647518 h 5096785"/>
              <a:gd name="connsiteX82" fmla="*/ 6552021 w 12192000"/>
              <a:gd name="connsiteY82" fmla="*/ 4650379 h 5096785"/>
              <a:gd name="connsiteX83" fmla="*/ 6545925 w 12192000"/>
              <a:gd name="connsiteY83" fmla="*/ 4650675 h 5096785"/>
              <a:gd name="connsiteX84" fmla="*/ 6537822 w 12192000"/>
              <a:gd name="connsiteY84" fmla="*/ 4652769 h 5096785"/>
              <a:gd name="connsiteX85" fmla="*/ 6537743 w 12192000"/>
              <a:gd name="connsiteY85" fmla="*/ 4653068 h 5096785"/>
              <a:gd name="connsiteX86" fmla="*/ 6529914 w 12192000"/>
              <a:gd name="connsiteY86" fmla="*/ 4654543 h 5096785"/>
              <a:gd name="connsiteX87" fmla="*/ 6490057 w 12192000"/>
              <a:gd name="connsiteY87" fmla="*/ 4658624 h 5096785"/>
              <a:gd name="connsiteX88" fmla="*/ 6452621 w 12192000"/>
              <a:gd name="connsiteY88" fmla="*/ 4694822 h 5096785"/>
              <a:gd name="connsiteX89" fmla="*/ 6386800 w 12192000"/>
              <a:gd name="connsiteY89" fmla="*/ 4715431 h 5096785"/>
              <a:gd name="connsiteX90" fmla="*/ 6382703 w 12192000"/>
              <a:gd name="connsiteY90" fmla="*/ 4717930 h 5096785"/>
              <a:gd name="connsiteX91" fmla="*/ 6356495 w 12192000"/>
              <a:gd name="connsiteY91" fmla="*/ 4717843 h 5096785"/>
              <a:gd name="connsiteX92" fmla="*/ 6343628 w 12192000"/>
              <a:gd name="connsiteY92" fmla="*/ 4719161 h 5096785"/>
              <a:gd name="connsiteX93" fmla="*/ 6338605 w 12192000"/>
              <a:gd name="connsiteY93" fmla="*/ 4716723 h 5096785"/>
              <a:gd name="connsiteX94" fmla="*/ 6320318 w 12192000"/>
              <a:gd name="connsiteY94" fmla="*/ 4720095 h 5096785"/>
              <a:gd name="connsiteX95" fmla="*/ 6318742 w 12192000"/>
              <a:gd name="connsiteY95" fmla="*/ 4721541 h 5096785"/>
              <a:gd name="connsiteX96" fmla="*/ 6301708 w 12192000"/>
              <a:gd name="connsiteY96" fmla="*/ 4720380 h 5096785"/>
              <a:gd name="connsiteX97" fmla="*/ 6285082 w 12192000"/>
              <a:gd name="connsiteY97" fmla="*/ 4714639 h 5096785"/>
              <a:gd name="connsiteX98" fmla="*/ 6136936 w 12192000"/>
              <a:gd name="connsiteY98" fmla="*/ 4758246 h 5096785"/>
              <a:gd name="connsiteX99" fmla="*/ 5988578 w 12192000"/>
              <a:gd name="connsiteY99" fmla="*/ 4754427 h 5096785"/>
              <a:gd name="connsiteX100" fmla="*/ 5908701 w 12192000"/>
              <a:gd name="connsiteY100" fmla="*/ 4779160 h 5096785"/>
              <a:gd name="connsiteX101" fmla="*/ 5892219 w 12192000"/>
              <a:gd name="connsiteY101" fmla="*/ 4807892 h 5096785"/>
              <a:gd name="connsiteX102" fmla="*/ 5683612 w 12192000"/>
              <a:gd name="connsiteY102" fmla="*/ 4848770 h 5096785"/>
              <a:gd name="connsiteX103" fmla="*/ 5635111 w 12192000"/>
              <a:gd name="connsiteY103" fmla="*/ 4868888 h 5096785"/>
              <a:gd name="connsiteX104" fmla="*/ 5582652 w 12192000"/>
              <a:gd name="connsiteY104" fmla="*/ 4866836 h 5096785"/>
              <a:gd name="connsiteX105" fmla="*/ 5567213 w 12192000"/>
              <a:gd name="connsiteY105" fmla="*/ 4878769 h 5096785"/>
              <a:gd name="connsiteX106" fmla="*/ 5564659 w 12192000"/>
              <a:gd name="connsiteY106" fmla="*/ 4881042 h 5096785"/>
              <a:gd name="connsiteX107" fmla="*/ 5552102 w 12192000"/>
              <a:gd name="connsiteY107" fmla="*/ 4885426 h 5096785"/>
              <a:gd name="connsiteX108" fmla="*/ 5551475 w 12192000"/>
              <a:gd name="connsiteY108" fmla="*/ 4892560 h 5096785"/>
              <a:gd name="connsiteX109" fmla="*/ 5534664 w 12192000"/>
              <a:gd name="connsiteY109" fmla="*/ 4903385 h 5096785"/>
              <a:gd name="connsiteX110" fmla="*/ 5510737 w 12192000"/>
              <a:gd name="connsiteY110" fmla="*/ 4909807 h 5096785"/>
              <a:gd name="connsiteX111" fmla="*/ 5393901 w 12192000"/>
              <a:gd name="connsiteY111" fmla="*/ 4933709 h 5096785"/>
              <a:gd name="connsiteX112" fmla="*/ 5325782 w 12192000"/>
              <a:gd name="connsiteY112" fmla="*/ 4951789 h 5096785"/>
              <a:gd name="connsiteX113" fmla="*/ 5302703 w 12192000"/>
              <a:gd name="connsiteY113" fmla="*/ 4964590 h 5096785"/>
              <a:gd name="connsiteX114" fmla="*/ 5268591 w 12192000"/>
              <a:gd name="connsiteY114" fmla="*/ 4978479 h 5096785"/>
              <a:gd name="connsiteX115" fmla="*/ 5210559 w 12192000"/>
              <a:gd name="connsiteY115" fmla="*/ 5007585 h 5096785"/>
              <a:gd name="connsiteX116" fmla="*/ 5177597 w 12192000"/>
              <a:gd name="connsiteY116" fmla="*/ 5015926 h 5096785"/>
              <a:gd name="connsiteX117" fmla="*/ 5160569 w 12192000"/>
              <a:gd name="connsiteY117" fmla="*/ 5025681 h 5096785"/>
              <a:gd name="connsiteX118" fmla="*/ 5152748 w 12192000"/>
              <a:gd name="connsiteY118" fmla="*/ 5026569 h 5096785"/>
              <a:gd name="connsiteX119" fmla="*/ 5127678 w 12192000"/>
              <a:gd name="connsiteY119" fmla="*/ 5032947 h 5096785"/>
              <a:gd name="connsiteX120" fmla="*/ 5113147 w 12192000"/>
              <a:gd name="connsiteY120" fmla="*/ 5035818 h 5096785"/>
              <a:gd name="connsiteX121" fmla="*/ 5107301 w 12192000"/>
              <a:gd name="connsiteY121" fmla="*/ 5036672 h 5096785"/>
              <a:gd name="connsiteX122" fmla="*/ 5093215 w 12192000"/>
              <a:gd name="connsiteY122" fmla="*/ 5032880 h 5096785"/>
              <a:gd name="connsiteX123" fmla="*/ 5077058 w 12192000"/>
              <a:gd name="connsiteY123" fmla="*/ 5038681 h 5096785"/>
              <a:gd name="connsiteX124" fmla="*/ 5057349 w 12192000"/>
              <a:gd name="connsiteY124" fmla="*/ 5036015 h 5096785"/>
              <a:gd name="connsiteX125" fmla="*/ 5053945 w 12192000"/>
              <a:gd name="connsiteY125" fmla="*/ 5041952 h 5096785"/>
              <a:gd name="connsiteX126" fmla="*/ 5040021 w 12192000"/>
              <a:gd name="connsiteY126" fmla="*/ 5050052 h 5096785"/>
              <a:gd name="connsiteX127" fmla="*/ 5025913 w 12192000"/>
              <a:gd name="connsiteY127" fmla="*/ 5046535 h 5096785"/>
              <a:gd name="connsiteX128" fmla="*/ 4998218 w 12192000"/>
              <a:gd name="connsiteY128" fmla="*/ 5048065 h 5096785"/>
              <a:gd name="connsiteX129" fmla="*/ 4991008 w 12192000"/>
              <a:gd name="connsiteY129" fmla="*/ 5050439 h 5096785"/>
              <a:gd name="connsiteX130" fmla="*/ 4963503 w 12192000"/>
              <a:gd name="connsiteY130" fmla="*/ 5047575 h 5096785"/>
              <a:gd name="connsiteX131" fmla="*/ 4921053 w 12192000"/>
              <a:gd name="connsiteY131" fmla="*/ 5048925 h 5096785"/>
              <a:gd name="connsiteX132" fmla="*/ 4873420 w 12192000"/>
              <a:gd name="connsiteY132" fmla="*/ 5054929 h 5096785"/>
              <a:gd name="connsiteX133" fmla="*/ 4858825 w 12192000"/>
              <a:gd name="connsiteY133" fmla="*/ 5051329 h 5096785"/>
              <a:gd name="connsiteX134" fmla="*/ 4769340 w 12192000"/>
              <a:gd name="connsiteY134" fmla="*/ 5053090 h 5096785"/>
              <a:gd name="connsiteX135" fmla="*/ 4744152 w 12192000"/>
              <a:gd name="connsiteY135" fmla="*/ 5053391 h 5096785"/>
              <a:gd name="connsiteX136" fmla="*/ 4723556 w 12192000"/>
              <a:gd name="connsiteY136" fmla="*/ 5059633 h 5096785"/>
              <a:gd name="connsiteX137" fmla="*/ 4719699 w 12192000"/>
              <a:gd name="connsiteY137" fmla="*/ 5066298 h 5096785"/>
              <a:gd name="connsiteX138" fmla="*/ 4706016 w 12192000"/>
              <a:gd name="connsiteY138" fmla="*/ 5067422 h 5096785"/>
              <a:gd name="connsiteX139" fmla="*/ 4702593 w 12192000"/>
              <a:gd name="connsiteY139" fmla="*/ 5068973 h 5096785"/>
              <a:gd name="connsiteX140" fmla="*/ 4682766 w 12192000"/>
              <a:gd name="connsiteY140" fmla="*/ 5076609 h 5096785"/>
              <a:gd name="connsiteX141" fmla="*/ 4634960 w 12192000"/>
              <a:gd name="connsiteY141" fmla="*/ 5061852 h 5096785"/>
              <a:gd name="connsiteX142" fmla="*/ 4580645 w 12192000"/>
              <a:gd name="connsiteY142" fmla="*/ 5069246 h 5096785"/>
              <a:gd name="connsiteX143" fmla="*/ 4368005 w 12192000"/>
              <a:gd name="connsiteY143" fmla="*/ 5057426 h 5096785"/>
              <a:gd name="connsiteX144" fmla="*/ 4339489 w 12192000"/>
              <a:gd name="connsiteY144" fmla="*/ 5080858 h 5096785"/>
              <a:gd name="connsiteX145" fmla="*/ 4253895 w 12192000"/>
              <a:gd name="connsiteY145" fmla="*/ 5085008 h 5096785"/>
              <a:gd name="connsiteX146" fmla="*/ 4117780 w 12192000"/>
              <a:gd name="connsiteY146" fmla="*/ 5045175 h 5096785"/>
              <a:gd name="connsiteX147" fmla="*/ 3960074 w 12192000"/>
              <a:gd name="connsiteY147" fmla="*/ 5050708 h 5096785"/>
              <a:gd name="connsiteX148" fmla="*/ 3947260 w 12192000"/>
              <a:gd name="connsiteY148" fmla="*/ 5041167 h 5096785"/>
              <a:gd name="connsiteX149" fmla="*/ 3931969 w 12192000"/>
              <a:gd name="connsiteY149" fmla="*/ 5035902 h 5096785"/>
              <a:gd name="connsiteX150" fmla="*/ 3929836 w 12192000"/>
              <a:gd name="connsiteY150" fmla="*/ 5036901 h 5096785"/>
              <a:gd name="connsiteX151" fmla="*/ 3911296 w 12192000"/>
              <a:gd name="connsiteY151" fmla="*/ 5035663 h 5096785"/>
              <a:gd name="connsiteX152" fmla="*/ 3907746 w 12192000"/>
              <a:gd name="connsiteY152" fmla="*/ 5032107 h 5096785"/>
              <a:gd name="connsiteX153" fmla="*/ 3895182 w 12192000"/>
              <a:gd name="connsiteY153" fmla="*/ 5030229 h 5096785"/>
              <a:gd name="connsiteX154" fmla="*/ 3870866 w 12192000"/>
              <a:gd name="connsiteY154" fmla="*/ 5023753 h 5096785"/>
              <a:gd name="connsiteX155" fmla="*/ 3865913 w 12192000"/>
              <a:gd name="connsiteY155" fmla="*/ 5025143 h 5096785"/>
              <a:gd name="connsiteX156" fmla="*/ 3828606 w 12192000"/>
              <a:gd name="connsiteY156" fmla="*/ 5019426 h 5096785"/>
              <a:gd name="connsiteX157" fmla="*/ 3827901 w 12192000"/>
              <a:gd name="connsiteY157" fmla="*/ 5020583 h 5096785"/>
              <a:gd name="connsiteX158" fmla="*/ 3816543 w 12192000"/>
              <a:gd name="connsiteY158" fmla="*/ 5024366 h 5096785"/>
              <a:gd name="connsiteX159" fmla="*/ 3795278 w 12192000"/>
              <a:gd name="connsiteY159" fmla="*/ 5028779 h 5096785"/>
              <a:gd name="connsiteX160" fmla="*/ 3743858 w 12192000"/>
              <a:gd name="connsiteY160" fmla="*/ 5054237 h 5096785"/>
              <a:gd name="connsiteX161" fmla="*/ 3704945 w 12192000"/>
              <a:gd name="connsiteY161" fmla="*/ 5048413 h 5096785"/>
              <a:gd name="connsiteX162" fmla="*/ 3696992 w 12192000"/>
              <a:gd name="connsiteY162" fmla="*/ 5047914 h 5096785"/>
              <a:gd name="connsiteX163" fmla="*/ 3696780 w 12192000"/>
              <a:gd name="connsiteY163" fmla="*/ 5048181 h 5096785"/>
              <a:gd name="connsiteX164" fmla="*/ 3688290 w 12192000"/>
              <a:gd name="connsiteY164" fmla="*/ 5048204 h 5096785"/>
              <a:gd name="connsiteX165" fmla="*/ 3682486 w 12192000"/>
              <a:gd name="connsiteY165" fmla="*/ 5047000 h 5096785"/>
              <a:gd name="connsiteX166" fmla="*/ 3667056 w 12192000"/>
              <a:gd name="connsiteY166" fmla="*/ 5046030 h 5096785"/>
              <a:gd name="connsiteX167" fmla="*/ 3661403 w 12192000"/>
              <a:gd name="connsiteY167" fmla="*/ 5047537 h 5096785"/>
              <a:gd name="connsiteX168" fmla="*/ 3658673 w 12192000"/>
              <a:gd name="connsiteY168" fmla="*/ 5050790 h 5096785"/>
              <a:gd name="connsiteX169" fmla="*/ 3657333 w 12192000"/>
              <a:gd name="connsiteY169" fmla="*/ 5050325 h 5096785"/>
              <a:gd name="connsiteX170" fmla="*/ 3626778 w 12192000"/>
              <a:gd name="connsiteY170" fmla="*/ 5057882 h 5096785"/>
              <a:gd name="connsiteX171" fmla="*/ 3560067 w 12192000"/>
              <a:gd name="connsiteY171" fmla="*/ 5064266 h 5096785"/>
              <a:gd name="connsiteX172" fmla="*/ 3522641 w 12192000"/>
              <a:gd name="connsiteY172" fmla="*/ 5063654 h 5096785"/>
              <a:gd name="connsiteX173" fmla="*/ 3419275 w 12192000"/>
              <a:gd name="connsiteY173" fmla="*/ 5066646 h 5096785"/>
              <a:gd name="connsiteX174" fmla="*/ 3314869 w 12192000"/>
              <a:gd name="connsiteY174" fmla="*/ 5073197 h 5096785"/>
              <a:gd name="connsiteX175" fmla="*/ 3259088 w 12192000"/>
              <a:gd name="connsiteY175" fmla="*/ 5096363 h 5096785"/>
              <a:gd name="connsiteX176" fmla="*/ 3253104 w 12192000"/>
              <a:gd name="connsiteY176" fmla="*/ 5096785 h 5096785"/>
              <a:gd name="connsiteX177" fmla="*/ 3238751 w 12192000"/>
              <a:gd name="connsiteY177" fmla="*/ 5092996 h 5096785"/>
              <a:gd name="connsiteX178" fmla="*/ 3233681 w 12192000"/>
              <a:gd name="connsiteY178" fmla="*/ 5090758 h 5096785"/>
              <a:gd name="connsiteX179" fmla="*/ 3225562 w 12192000"/>
              <a:gd name="connsiteY179" fmla="*/ 5089215 h 5096785"/>
              <a:gd name="connsiteX180" fmla="*/ 3225260 w 12192000"/>
              <a:gd name="connsiteY180" fmla="*/ 5089437 h 5096785"/>
              <a:gd name="connsiteX181" fmla="*/ 3217859 w 12192000"/>
              <a:gd name="connsiteY181" fmla="*/ 5087484 h 5096785"/>
              <a:gd name="connsiteX182" fmla="*/ 3182980 w 12192000"/>
              <a:gd name="connsiteY182" fmla="*/ 5074650 h 5096785"/>
              <a:gd name="connsiteX183" fmla="*/ 3123938 w 12192000"/>
              <a:gd name="connsiteY183" fmla="*/ 5089912 h 5096785"/>
              <a:gd name="connsiteX184" fmla="*/ 3101912 w 12192000"/>
              <a:gd name="connsiteY184" fmla="*/ 5090281 h 5096785"/>
              <a:gd name="connsiteX185" fmla="*/ 3089591 w 12192000"/>
              <a:gd name="connsiteY185" fmla="*/ 5091865 h 5096785"/>
              <a:gd name="connsiteX186" fmla="*/ 3088465 w 12192000"/>
              <a:gd name="connsiteY186" fmla="*/ 5092858 h 5096785"/>
              <a:gd name="connsiteX187" fmla="*/ 3055081 w 12192000"/>
              <a:gd name="connsiteY187" fmla="*/ 5080424 h 5096785"/>
              <a:gd name="connsiteX188" fmla="*/ 3049807 w 12192000"/>
              <a:gd name="connsiteY188" fmla="*/ 5080860 h 5096785"/>
              <a:gd name="connsiteX189" fmla="*/ 3029122 w 12192000"/>
              <a:gd name="connsiteY189" fmla="*/ 5070085 h 5096785"/>
              <a:gd name="connsiteX190" fmla="*/ 3017862 w 12192000"/>
              <a:gd name="connsiteY190" fmla="*/ 5065942 h 5096785"/>
              <a:gd name="connsiteX191" fmla="*/ 3015868 w 12192000"/>
              <a:gd name="connsiteY191" fmla="*/ 5061832 h 5096785"/>
              <a:gd name="connsiteX192" fmla="*/ 2998644 w 12192000"/>
              <a:gd name="connsiteY192" fmla="*/ 5057210 h 5096785"/>
              <a:gd name="connsiteX193" fmla="*/ 2996219 w 12192000"/>
              <a:gd name="connsiteY193" fmla="*/ 5057788 h 5096785"/>
              <a:gd name="connsiteX194" fmla="*/ 2983676 w 12192000"/>
              <a:gd name="connsiteY194" fmla="*/ 5049852 h 5096785"/>
              <a:gd name="connsiteX195" fmla="*/ 2903609 w 12192000"/>
              <a:gd name="connsiteY195" fmla="*/ 4998457 h 5096785"/>
              <a:gd name="connsiteX196" fmla="*/ 2758830 w 12192000"/>
              <a:gd name="connsiteY196" fmla="*/ 4974760 h 5096785"/>
              <a:gd name="connsiteX197" fmla="*/ 2532669 w 12192000"/>
              <a:gd name="connsiteY197" fmla="*/ 4940573 h 5096785"/>
              <a:gd name="connsiteX198" fmla="*/ 2389931 w 12192000"/>
              <a:gd name="connsiteY198" fmla="*/ 4905785 h 5096785"/>
              <a:gd name="connsiteX199" fmla="*/ 2335186 w 12192000"/>
              <a:gd name="connsiteY199" fmla="*/ 4902957 h 5096785"/>
              <a:gd name="connsiteX200" fmla="*/ 2295307 w 12192000"/>
              <a:gd name="connsiteY200" fmla="*/ 4879800 h 5096785"/>
              <a:gd name="connsiteX201" fmla="*/ 2273393 w 12192000"/>
              <a:gd name="connsiteY201" fmla="*/ 4883565 h 5096785"/>
              <a:gd name="connsiteX202" fmla="*/ 2269523 w 12192000"/>
              <a:gd name="connsiteY202" fmla="*/ 4884442 h 5096785"/>
              <a:gd name="connsiteX203" fmla="*/ 2256015 w 12192000"/>
              <a:gd name="connsiteY203" fmla="*/ 4883014 h 5096785"/>
              <a:gd name="connsiteX204" fmla="*/ 2249731 w 12192000"/>
              <a:gd name="connsiteY204" fmla="*/ 4888778 h 5096785"/>
              <a:gd name="connsiteX205" fmla="*/ 2227629 w 12192000"/>
              <a:gd name="connsiteY205" fmla="*/ 4891047 h 5096785"/>
              <a:gd name="connsiteX206" fmla="*/ 2203460 w 12192000"/>
              <a:gd name="connsiteY206" fmla="*/ 4886696 h 5096785"/>
              <a:gd name="connsiteX207" fmla="*/ 2091528 w 12192000"/>
              <a:gd name="connsiteY207" fmla="*/ 4859155 h 5096785"/>
              <a:gd name="connsiteX208" fmla="*/ 2022901 w 12192000"/>
              <a:gd name="connsiteY208" fmla="*/ 4846594 h 5096785"/>
              <a:gd name="connsiteX209" fmla="*/ 1994227 w 12192000"/>
              <a:gd name="connsiteY209" fmla="*/ 4847973 h 5096785"/>
              <a:gd name="connsiteX210" fmla="*/ 1955936 w 12192000"/>
              <a:gd name="connsiteY210" fmla="*/ 4845765 h 5096785"/>
              <a:gd name="connsiteX211" fmla="*/ 1741924 w 12192000"/>
              <a:gd name="connsiteY211" fmla="*/ 4808054 h 5096785"/>
              <a:gd name="connsiteX212" fmla="*/ 1734410 w 12192000"/>
              <a:gd name="connsiteY212" fmla="*/ 4811675 h 5096785"/>
              <a:gd name="connsiteX213" fmla="*/ 1691423 w 12192000"/>
              <a:gd name="connsiteY213" fmla="*/ 4802777 h 5096785"/>
              <a:gd name="connsiteX214" fmla="*/ 1554504 w 12192000"/>
              <a:gd name="connsiteY214" fmla="*/ 4739985 h 5096785"/>
              <a:gd name="connsiteX215" fmla="*/ 1470119 w 12192000"/>
              <a:gd name="connsiteY215" fmla="*/ 4723470 h 5096785"/>
              <a:gd name="connsiteX216" fmla="*/ 1437967 w 12192000"/>
              <a:gd name="connsiteY216" fmla="*/ 4722710 h 5096785"/>
              <a:gd name="connsiteX217" fmla="*/ 1384234 w 12192000"/>
              <a:gd name="connsiteY217" fmla="*/ 4721117 h 5096785"/>
              <a:gd name="connsiteX218" fmla="*/ 1338647 w 12192000"/>
              <a:gd name="connsiteY218" fmla="*/ 4732483 h 5096785"/>
              <a:gd name="connsiteX219" fmla="*/ 1295869 w 12192000"/>
              <a:gd name="connsiteY219" fmla="*/ 4726175 h 5096785"/>
              <a:gd name="connsiteX220" fmla="*/ 1292949 w 12192000"/>
              <a:gd name="connsiteY220" fmla="*/ 4708469 h 5096785"/>
              <a:gd name="connsiteX221" fmla="*/ 1244908 w 12192000"/>
              <a:gd name="connsiteY221" fmla="*/ 4706993 h 5096785"/>
              <a:gd name="connsiteX222" fmla="*/ 1171266 w 12192000"/>
              <a:gd name="connsiteY222" fmla="*/ 4706535 h 5096785"/>
              <a:gd name="connsiteX223" fmla="*/ 1160868 w 12192000"/>
              <a:gd name="connsiteY223" fmla="*/ 4701936 h 5096785"/>
              <a:gd name="connsiteX224" fmla="*/ 1147599 w 12192000"/>
              <a:gd name="connsiteY224" fmla="*/ 4714833 h 5096785"/>
              <a:gd name="connsiteX225" fmla="*/ 1119603 w 12192000"/>
              <a:gd name="connsiteY225" fmla="*/ 4721303 h 5096785"/>
              <a:gd name="connsiteX226" fmla="*/ 997851 w 12192000"/>
              <a:gd name="connsiteY226" fmla="*/ 4722336 h 5096785"/>
              <a:gd name="connsiteX227" fmla="*/ 976455 w 12192000"/>
              <a:gd name="connsiteY227" fmla="*/ 4726407 h 5096785"/>
              <a:gd name="connsiteX228" fmla="*/ 949939 w 12192000"/>
              <a:gd name="connsiteY228" fmla="*/ 4719699 h 5096785"/>
              <a:gd name="connsiteX229" fmla="*/ 894148 w 12192000"/>
              <a:gd name="connsiteY229" fmla="*/ 4710406 h 5096785"/>
              <a:gd name="connsiteX230" fmla="*/ 857990 w 12192000"/>
              <a:gd name="connsiteY230" fmla="*/ 4696844 h 5096785"/>
              <a:gd name="connsiteX231" fmla="*/ 848649 w 12192000"/>
              <a:gd name="connsiteY231" fmla="*/ 4704021 h 5096785"/>
              <a:gd name="connsiteX232" fmla="*/ 826436 w 12192000"/>
              <a:gd name="connsiteY232" fmla="*/ 4707421 h 5096785"/>
              <a:gd name="connsiteX233" fmla="*/ 733052 w 12192000"/>
              <a:gd name="connsiteY233" fmla="*/ 4701884 h 5096785"/>
              <a:gd name="connsiteX234" fmla="*/ 716185 w 12192000"/>
              <a:gd name="connsiteY234" fmla="*/ 4703827 h 5096785"/>
              <a:gd name="connsiteX235" fmla="*/ 696663 w 12192000"/>
              <a:gd name="connsiteY235" fmla="*/ 4697420 h 5096785"/>
              <a:gd name="connsiteX236" fmla="*/ 582722 w 12192000"/>
              <a:gd name="connsiteY236" fmla="*/ 4658637 h 5096785"/>
              <a:gd name="connsiteX237" fmla="*/ 581118 w 12192000"/>
              <a:gd name="connsiteY237" fmla="*/ 4654120 h 5096785"/>
              <a:gd name="connsiteX238" fmla="*/ 546453 w 12192000"/>
              <a:gd name="connsiteY238" fmla="*/ 4652542 h 5096785"/>
              <a:gd name="connsiteX239" fmla="*/ 536773 w 12192000"/>
              <a:gd name="connsiteY239" fmla="*/ 4644609 h 5096785"/>
              <a:gd name="connsiteX240" fmla="*/ 518899 w 12192000"/>
              <a:gd name="connsiteY240" fmla="*/ 4642839 h 5096785"/>
              <a:gd name="connsiteX241" fmla="*/ 388896 w 12192000"/>
              <a:gd name="connsiteY241" fmla="*/ 4619173 h 5096785"/>
              <a:gd name="connsiteX242" fmla="*/ 366479 w 12192000"/>
              <a:gd name="connsiteY242" fmla="*/ 4618896 h 5096785"/>
              <a:gd name="connsiteX243" fmla="*/ 342781 w 12192000"/>
              <a:gd name="connsiteY243" fmla="*/ 4601239 h 5096785"/>
              <a:gd name="connsiteX244" fmla="*/ 255925 w 12192000"/>
              <a:gd name="connsiteY244" fmla="*/ 4598685 h 5096785"/>
              <a:gd name="connsiteX245" fmla="*/ 226919 w 12192000"/>
              <a:gd name="connsiteY245" fmla="*/ 4598460 h 5096785"/>
              <a:gd name="connsiteX246" fmla="*/ 213925 w 12192000"/>
              <a:gd name="connsiteY246" fmla="*/ 4597783 h 5096785"/>
              <a:gd name="connsiteX247" fmla="*/ 215196 w 12192000"/>
              <a:gd name="connsiteY247" fmla="*/ 4588576 h 5096785"/>
              <a:gd name="connsiteX248" fmla="*/ 180214 w 12192000"/>
              <a:gd name="connsiteY248" fmla="*/ 4583701 h 5096785"/>
              <a:gd name="connsiteX249" fmla="*/ 83203 w 12192000"/>
              <a:gd name="connsiteY249" fmla="*/ 4531664 h 5096785"/>
              <a:gd name="connsiteX250" fmla="*/ 4106 w 12192000"/>
              <a:gd name="connsiteY250" fmla="*/ 4517202 h 5096785"/>
              <a:gd name="connsiteX251" fmla="*/ 0 w 12192000"/>
              <a:gd name="connsiteY251" fmla="*/ 4516084 h 5096785"/>
              <a:gd name="connsiteX252" fmla="*/ 0 w 12192000"/>
              <a:gd name="connsiteY252" fmla="*/ 0 h 5096785"/>
              <a:gd name="connsiteX0" fmla="*/ 0 w 12192000"/>
              <a:gd name="connsiteY0" fmla="*/ 0 h 5096785"/>
              <a:gd name="connsiteX1" fmla="*/ 12192000 w 12192000"/>
              <a:gd name="connsiteY1" fmla="*/ 0 h 5096785"/>
              <a:gd name="connsiteX2" fmla="*/ 12192000 w 12192000"/>
              <a:gd name="connsiteY2" fmla="*/ 3809005 h 5096785"/>
              <a:gd name="connsiteX3" fmla="*/ 12142543 w 12192000"/>
              <a:gd name="connsiteY3" fmla="*/ 3817043 h 5096785"/>
              <a:gd name="connsiteX4" fmla="*/ 12109241 w 12192000"/>
              <a:gd name="connsiteY4" fmla="*/ 3824228 h 5096785"/>
              <a:gd name="connsiteX5" fmla="*/ 11668991 w 12192000"/>
              <a:gd name="connsiteY5" fmla="*/ 3788038 h 5096785"/>
              <a:gd name="connsiteX6" fmla="*/ 11476952 w 12192000"/>
              <a:gd name="connsiteY6" fmla="*/ 3866786 h 5096785"/>
              <a:gd name="connsiteX7" fmla="*/ 11336487 w 12192000"/>
              <a:gd name="connsiteY7" fmla="*/ 3971513 h 5096785"/>
              <a:gd name="connsiteX8" fmla="*/ 11214181 w 12192000"/>
              <a:gd name="connsiteY8" fmla="*/ 4004215 h 5096785"/>
              <a:gd name="connsiteX9" fmla="*/ 11042540 w 12192000"/>
              <a:gd name="connsiteY9" fmla="*/ 4002613 h 5096785"/>
              <a:gd name="connsiteX10" fmla="*/ 10833086 w 12192000"/>
              <a:gd name="connsiteY10" fmla="*/ 3997707 h 5096785"/>
              <a:gd name="connsiteX11" fmla="*/ 10599680 w 12192000"/>
              <a:gd name="connsiteY11" fmla="*/ 3982661 h 5096785"/>
              <a:gd name="connsiteX12" fmla="*/ 10519971 w 12192000"/>
              <a:gd name="connsiteY12" fmla="*/ 3975018 h 5096785"/>
              <a:gd name="connsiteX13" fmla="*/ 10217282 w 12192000"/>
              <a:gd name="connsiteY13" fmla="*/ 4020809 h 5096785"/>
              <a:gd name="connsiteX14" fmla="*/ 9936427 w 12192000"/>
              <a:gd name="connsiteY14" fmla="*/ 4137843 h 5096785"/>
              <a:gd name="connsiteX15" fmla="*/ 9804285 w 12192000"/>
              <a:gd name="connsiteY15" fmla="*/ 4246460 h 5096785"/>
              <a:gd name="connsiteX16" fmla="*/ 9720786 w 12192000"/>
              <a:gd name="connsiteY16" fmla="*/ 4265611 h 5096785"/>
              <a:gd name="connsiteX17" fmla="*/ 9652162 w 12192000"/>
              <a:gd name="connsiteY17" fmla="*/ 4252712 h 5096785"/>
              <a:gd name="connsiteX18" fmla="*/ 9543973 w 12192000"/>
              <a:gd name="connsiteY18" fmla="*/ 4245802 h 5096785"/>
              <a:gd name="connsiteX19" fmla="*/ 9528747 w 12192000"/>
              <a:gd name="connsiteY19" fmla="*/ 4251724 h 5096785"/>
              <a:gd name="connsiteX20" fmla="*/ 9436976 w 12192000"/>
              <a:gd name="connsiteY20" fmla="*/ 4269351 h 5096785"/>
              <a:gd name="connsiteX21" fmla="*/ 9371827 w 12192000"/>
              <a:gd name="connsiteY21" fmla="*/ 4303912 h 5096785"/>
              <a:gd name="connsiteX22" fmla="*/ 9260304 w 12192000"/>
              <a:gd name="connsiteY22" fmla="*/ 4328021 h 5096785"/>
              <a:gd name="connsiteX23" fmla="*/ 9148799 w 12192000"/>
              <a:gd name="connsiteY23" fmla="*/ 4348506 h 5096785"/>
              <a:gd name="connsiteX24" fmla="*/ 9107898 w 12192000"/>
              <a:gd name="connsiteY24" fmla="*/ 4354282 h 5096785"/>
              <a:gd name="connsiteX25" fmla="*/ 9037321 w 12192000"/>
              <a:gd name="connsiteY25" fmla="*/ 4371817 h 5096785"/>
              <a:gd name="connsiteX26" fmla="*/ 8990743 w 12192000"/>
              <a:gd name="connsiteY26" fmla="*/ 4382161 h 5096785"/>
              <a:gd name="connsiteX27" fmla="*/ 8979819 w 12192000"/>
              <a:gd name="connsiteY27" fmla="*/ 4366419 h 5096785"/>
              <a:gd name="connsiteX28" fmla="*/ 8936044 w 12192000"/>
              <a:gd name="connsiteY28" fmla="*/ 4370992 h 5096785"/>
              <a:gd name="connsiteX29" fmla="*/ 8897707 w 12192000"/>
              <a:gd name="connsiteY29" fmla="*/ 4392673 h 5096785"/>
              <a:gd name="connsiteX30" fmla="*/ 8845635 w 12192000"/>
              <a:gd name="connsiteY30" fmla="*/ 4404300 h 5096785"/>
              <a:gd name="connsiteX31" fmla="*/ 8814562 w 12192000"/>
              <a:gd name="connsiteY31" fmla="*/ 4411434 h 5096785"/>
              <a:gd name="connsiteX32" fmla="*/ 8726349 w 12192000"/>
              <a:gd name="connsiteY32" fmla="*/ 4416668 h 5096785"/>
              <a:gd name="connsiteX33" fmla="*/ 8566678 w 12192000"/>
              <a:gd name="connsiteY33" fmla="*/ 4391711 h 5096785"/>
              <a:gd name="connsiteX34" fmla="*/ 8521516 w 12192000"/>
              <a:gd name="connsiteY34" fmla="*/ 4393927 h 5096785"/>
              <a:gd name="connsiteX35" fmla="*/ 8515998 w 12192000"/>
              <a:gd name="connsiteY35" fmla="*/ 4399124 h 5096785"/>
              <a:gd name="connsiteX36" fmla="*/ 8449547 w 12192000"/>
              <a:gd name="connsiteY36" fmla="*/ 4383170 h 5096785"/>
              <a:gd name="connsiteX37" fmla="*/ 8360285 w 12192000"/>
              <a:gd name="connsiteY37" fmla="*/ 4398502 h 5096785"/>
              <a:gd name="connsiteX38" fmla="*/ 8256584 w 12192000"/>
              <a:gd name="connsiteY38" fmla="*/ 4423564 h 5096785"/>
              <a:gd name="connsiteX39" fmla="*/ 8229821 w 12192000"/>
              <a:gd name="connsiteY39" fmla="*/ 4431840 h 5096785"/>
              <a:gd name="connsiteX40" fmla="*/ 8158476 w 12192000"/>
              <a:gd name="connsiteY40" fmla="*/ 4436904 h 5096785"/>
              <a:gd name="connsiteX41" fmla="*/ 7993707 w 12192000"/>
              <a:gd name="connsiteY41" fmla="*/ 4447962 h 5096785"/>
              <a:gd name="connsiteX42" fmla="*/ 7990346 w 12192000"/>
              <a:gd name="connsiteY42" fmla="*/ 4454853 h 5096785"/>
              <a:gd name="connsiteX43" fmla="*/ 7976786 w 12192000"/>
              <a:gd name="connsiteY43" fmla="*/ 4456820 h 5096785"/>
              <a:gd name="connsiteX44" fmla="*/ 7973491 w 12192000"/>
              <a:gd name="connsiteY44" fmla="*/ 4458577 h 5096785"/>
              <a:gd name="connsiteX45" fmla="*/ 7954281 w 12192000"/>
              <a:gd name="connsiteY45" fmla="*/ 4467421 h 5096785"/>
              <a:gd name="connsiteX46" fmla="*/ 7905540 w 12192000"/>
              <a:gd name="connsiteY46" fmla="*/ 4455628 h 5096785"/>
              <a:gd name="connsiteX47" fmla="*/ 7851932 w 12192000"/>
              <a:gd name="connsiteY47" fmla="*/ 4466353 h 5096785"/>
              <a:gd name="connsiteX48" fmla="*/ 7639078 w 12192000"/>
              <a:gd name="connsiteY48" fmla="*/ 4467635 h 5096785"/>
              <a:gd name="connsiteX49" fmla="*/ 7612359 w 12192000"/>
              <a:gd name="connsiteY49" fmla="*/ 4492789 h 5096785"/>
              <a:gd name="connsiteX50" fmla="*/ 7527328 w 12192000"/>
              <a:gd name="connsiteY50" fmla="*/ 4502199 h 5096785"/>
              <a:gd name="connsiteX51" fmla="*/ 7388717 w 12192000"/>
              <a:gd name="connsiteY51" fmla="*/ 4470799 h 5096785"/>
              <a:gd name="connsiteX52" fmla="*/ 7231898 w 12192000"/>
              <a:gd name="connsiteY52" fmla="*/ 4486028 h 5096785"/>
              <a:gd name="connsiteX53" fmla="*/ 7218425 w 12192000"/>
              <a:gd name="connsiteY53" fmla="*/ 4477288 h 5096785"/>
              <a:gd name="connsiteX54" fmla="*/ 7202795 w 12192000"/>
              <a:gd name="connsiteY54" fmla="*/ 4472972 h 5096785"/>
              <a:gd name="connsiteX55" fmla="*/ 7200744 w 12192000"/>
              <a:gd name="connsiteY55" fmla="*/ 4474099 h 5096785"/>
              <a:gd name="connsiteX56" fmla="*/ 7182163 w 12192000"/>
              <a:gd name="connsiteY56" fmla="*/ 4474005 h 5096785"/>
              <a:gd name="connsiteX57" fmla="*/ 7178368 w 12192000"/>
              <a:gd name="connsiteY57" fmla="*/ 4470673 h 5096785"/>
              <a:gd name="connsiteX58" fmla="*/ 7165705 w 12192000"/>
              <a:gd name="connsiteY58" fmla="*/ 4469569 h 5096785"/>
              <a:gd name="connsiteX59" fmla="*/ 7140991 w 12192000"/>
              <a:gd name="connsiteY59" fmla="*/ 4464599 h 5096785"/>
              <a:gd name="connsiteX60" fmla="*/ 7136152 w 12192000"/>
              <a:gd name="connsiteY60" fmla="*/ 4466292 h 5096785"/>
              <a:gd name="connsiteX61" fmla="*/ 7098544 w 12192000"/>
              <a:gd name="connsiteY61" fmla="*/ 4462879 h 5096785"/>
              <a:gd name="connsiteX62" fmla="*/ 7097922 w 12192000"/>
              <a:gd name="connsiteY62" fmla="*/ 4464077 h 5096785"/>
              <a:gd name="connsiteX63" fmla="*/ 7086877 w 12192000"/>
              <a:gd name="connsiteY63" fmla="*/ 4468554 h 5096785"/>
              <a:gd name="connsiteX64" fmla="*/ 7065999 w 12192000"/>
              <a:gd name="connsiteY64" fmla="*/ 4474270 h 5096785"/>
              <a:gd name="connsiteX65" fmla="*/ 7016598 w 12192000"/>
              <a:gd name="connsiteY65" fmla="*/ 4502855 h 5096785"/>
              <a:gd name="connsiteX66" fmla="*/ 6977375 w 12192000"/>
              <a:gd name="connsiteY66" fmla="*/ 4499434 h 5096785"/>
              <a:gd name="connsiteX67" fmla="*/ 6969409 w 12192000"/>
              <a:gd name="connsiteY67" fmla="*/ 4499424 h 5096785"/>
              <a:gd name="connsiteX68" fmla="*/ 6969218 w 12192000"/>
              <a:gd name="connsiteY68" fmla="*/ 4499704 h 5096785"/>
              <a:gd name="connsiteX69" fmla="*/ 6960755 w 12192000"/>
              <a:gd name="connsiteY69" fmla="*/ 4500249 h 5096785"/>
              <a:gd name="connsiteX70" fmla="*/ 6954882 w 12192000"/>
              <a:gd name="connsiteY70" fmla="*/ 4499405 h 5096785"/>
              <a:gd name="connsiteX71" fmla="*/ 6939428 w 12192000"/>
              <a:gd name="connsiteY71" fmla="*/ 4499385 h 5096785"/>
              <a:gd name="connsiteX72" fmla="*/ 6933902 w 12192000"/>
              <a:gd name="connsiteY72" fmla="*/ 4501239 h 5096785"/>
              <a:gd name="connsiteX73" fmla="*/ 6891244 w 12192000"/>
              <a:gd name="connsiteY73" fmla="*/ 4536371 h 5096785"/>
              <a:gd name="connsiteX74" fmla="*/ 6794496 w 12192000"/>
              <a:gd name="connsiteY74" fmla="*/ 4567924 h 5096785"/>
              <a:gd name="connsiteX75" fmla="*/ 6697102 w 12192000"/>
              <a:gd name="connsiteY75" fmla="*/ 4595916 h 5096785"/>
              <a:gd name="connsiteX76" fmla="*/ 6661063 w 12192000"/>
              <a:gd name="connsiteY76" fmla="*/ 4604476 h 5096785"/>
              <a:gd name="connsiteX77" fmla="*/ 6600252 w 12192000"/>
              <a:gd name="connsiteY77" fmla="*/ 4626681 h 5096785"/>
              <a:gd name="connsiteX78" fmla="*/ 6574528 w 12192000"/>
              <a:gd name="connsiteY78" fmla="*/ 4641155 h 5096785"/>
              <a:gd name="connsiteX79" fmla="*/ 6573036 w 12192000"/>
              <a:gd name="connsiteY79" fmla="*/ 4641049 h 5096785"/>
              <a:gd name="connsiteX80" fmla="*/ 6571920 w 12192000"/>
              <a:gd name="connsiteY80" fmla="*/ 4644739 h 5096785"/>
              <a:gd name="connsiteX81" fmla="*/ 6567212 w 12192000"/>
              <a:gd name="connsiteY81" fmla="*/ 4647518 h 5096785"/>
              <a:gd name="connsiteX82" fmla="*/ 6552021 w 12192000"/>
              <a:gd name="connsiteY82" fmla="*/ 4650379 h 5096785"/>
              <a:gd name="connsiteX83" fmla="*/ 6545925 w 12192000"/>
              <a:gd name="connsiteY83" fmla="*/ 4650675 h 5096785"/>
              <a:gd name="connsiteX84" fmla="*/ 6537822 w 12192000"/>
              <a:gd name="connsiteY84" fmla="*/ 4652769 h 5096785"/>
              <a:gd name="connsiteX85" fmla="*/ 6537743 w 12192000"/>
              <a:gd name="connsiteY85" fmla="*/ 4653068 h 5096785"/>
              <a:gd name="connsiteX86" fmla="*/ 6529914 w 12192000"/>
              <a:gd name="connsiteY86" fmla="*/ 4654543 h 5096785"/>
              <a:gd name="connsiteX87" fmla="*/ 6490057 w 12192000"/>
              <a:gd name="connsiteY87" fmla="*/ 4658624 h 5096785"/>
              <a:gd name="connsiteX88" fmla="*/ 6386800 w 12192000"/>
              <a:gd name="connsiteY88" fmla="*/ 4715431 h 5096785"/>
              <a:gd name="connsiteX89" fmla="*/ 6382703 w 12192000"/>
              <a:gd name="connsiteY89" fmla="*/ 4717930 h 5096785"/>
              <a:gd name="connsiteX90" fmla="*/ 6356495 w 12192000"/>
              <a:gd name="connsiteY90" fmla="*/ 4717843 h 5096785"/>
              <a:gd name="connsiteX91" fmla="*/ 6343628 w 12192000"/>
              <a:gd name="connsiteY91" fmla="*/ 4719161 h 5096785"/>
              <a:gd name="connsiteX92" fmla="*/ 6338605 w 12192000"/>
              <a:gd name="connsiteY92" fmla="*/ 4716723 h 5096785"/>
              <a:gd name="connsiteX93" fmla="*/ 6320318 w 12192000"/>
              <a:gd name="connsiteY93" fmla="*/ 4720095 h 5096785"/>
              <a:gd name="connsiteX94" fmla="*/ 6318742 w 12192000"/>
              <a:gd name="connsiteY94" fmla="*/ 4721541 h 5096785"/>
              <a:gd name="connsiteX95" fmla="*/ 6301708 w 12192000"/>
              <a:gd name="connsiteY95" fmla="*/ 4720380 h 5096785"/>
              <a:gd name="connsiteX96" fmla="*/ 6285082 w 12192000"/>
              <a:gd name="connsiteY96" fmla="*/ 4714639 h 5096785"/>
              <a:gd name="connsiteX97" fmla="*/ 6136936 w 12192000"/>
              <a:gd name="connsiteY97" fmla="*/ 4758246 h 5096785"/>
              <a:gd name="connsiteX98" fmla="*/ 5988578 w 12192000"/>
              <a:gd name="connsiteY98" fmla="*/ 4754427 h 5096785"/>
              <a:gd name="connsiteX99" fmla="*/ 5908701 w 12192000"/>
              <a:gd name="connsiteY99" fmla="*/ 4779160 h 5096785"/>
              <a:gd name="connsiteX100" fmla="*/ 5892219 w 12192000"/>
              <a:gd name="connsiteY100" fmla="*/ 4807892 h 5096785"/>
              <a:gd name="connsiteX101" fmla="*/ 5683612 w 12192000"/>
              <a:gd name="connsiteY101" fmla="*/ 4848770 h 5096785"/>
              <a:gd name="connsiteX102" fmla="*/ 5635111 w 12192000"/>
              <a:gd name="connsiteY102" fmla="*/ 4868888 h 5096785"/>
              <a:gd name="connsiteX103" fmla="*/ 5582652 w 12192000"/>
              <a:gd name="connsiteY103" fmla="*/ 4866836 h 5096785"/>
              <a:gd name="connsiteX104" fmla="*/ 5567213 w 12192000"/>
              <a:gd name="connsiteY104" fmla="*/ 4878769 h 5096785"/>
              <a:gd name="connsiteX105" fmla="*/ 5564659 w 12192000"/>
              <a:gd name="connsiteY105" fmla="*/ 4881042 h 5096785"/>
              <a:gd name="connsiteX106" fmla="*/ 5552102 w 12192000"/>
              <a:gd name="connsiteY106" fmla="*/ 4885426 h 5096785"/>
              <a:gd name="connsiteX107" fmla="*/ 5551475 w 12192000"/>
              <a:gd name="connsiteY107" fmla="*/ 4892560 h 5096785"/>
              <a:gd name="connsiteX108" fmla="*/ 5534664 w 12192000"/>
              <a:gd name="connsiteY108" fmla="*/ 4903385 h 5096785"/>
              <a:gd name="connsiteX109" fmla="*/ 5510737 w 12192000"/>
              <a:gd name="connsiteY109" fmla="*/ 4909807 h 5096785"/>
              <a:gd name="connsiteX110" fmla="*/ 5393901 w 12192000"/>
              <a:gd name="connsiteY110" fmla="*/ 4933709 h 5096785"/>
              <a:gd name="connsiteX111" fmla="*/ 5325782 w 12192000"/>
              <a:gd name="connsiteY111" fmla="*/ 4951789 h 5096785"/>
              <a:gd name="connsiteX112" fmla="*/ 5302703 w 12192000"/>
              <a:gd name="connsiteY112" fmla="*/ 4964590 h 5096785"/>
              <a:gd name="connsiteX113" fmla="*/ 5268591 w 12192000"/>
              <a:gd name="connsiteY113" fmla="*/ 4978479 h 5096785"/>
              <a:gd name="connsiteX114" fmla="*/ 5210559 w 12192000"/>
              <a:gd name="connsiteY114" fmla="*/ 5007585 h 5096785"/>
              <a:gd name="connsiteX115" fmla="*/ 5177597 w 12192000"/>
              <a:gd name="connsiteY115" fmla="*/ 5015926 h 5096785"/>
              <a:gd name="connsiteX116" fmla="*/ 5160569 w 12192000"/>
              <a:gd name="connsiteY116" fmla="*/ 5025681 h 5096785"/>
              <a:gd name="connsiteX117" fmla="*/ 5152748 w 12192000"/>
              <a:gd name="connsiteY117" fmla="*/ 5026569 h 5096785"/>
              <a:gd name="connsiteX118" fmla="*/ 5127678 w 12192000"/>
              <a:gd name="connsiteY118" fmla="*/ 5032947 h 5096785"/>
              <a:gd name="connsiteX119" fmla="*/ 5113147 w 12192000"/>
              <a:gd name="connsiteY119" fmla="*/ 5035818 h 5096785"/>
              <a:gd name="connsiteX120" fmla="*/ 5107301 w 12192000"/>
              <a:gd name="connsiteY120" fmla="*/ 5036672 h 5096785"/>
              <a:gd name="connsiteX121" fmla="*/ 5093215 w 12192000"/>
              <a:gd name="connsiteY121" fmla="*/ 5032880 h 5096785"/>
              <a:gd name="connsiteX122" fmla="*/ 5077058 w 12192000"/>
              <a:gd name="connsiteY122" fmla="*/ 5038681 h 5096785"/>
              <a:gd name="connsiteX123" fmla="*/ 5057349 w 12192000"/>
              <a:gd name="connsiteY123" fmla="*/ 5036015 h 5096785"/>
              <a:gd name="connsiteX124" fmla="*/ 5053945 w 12192000"/>
              <a:gd name="connsiteY124" fmla="*/ 5041952 h 5096785"/>
              <a:gd name="connsiteX125" fmla="*/ 5040021 w 12192000"/>
              <a:gd name="connsiteY125" fmla="*/ 5050052 h 5096785"/>
              <a:gd name="connsiteX126" fmla="*/ 5025913 w 12192000"/>
              <a:gd name="connsiteY126" fmla="*/ 5046535 h 5096785"/>
              <a:gd name="connsiteX127" fmla="*/ 4998218 w 12192000"/>
              <a:gd name="connsiteY127" fmla="*/ 5048065 h 5096785"/>
              <a:gd name="connsiteX128" fmla="*/ 4991008 w 12192000"/>
              <a:gd name="connsiteY128" fmla="*/ 5050439 h 5096785"/>
              <a:gd name="connsiteX129" fmla="*/ 4963503 w 12192000"/>
              <a:gd name="connsiteY129" fmla="*/ 5047575 h 5096785"/>
              <a:gd name="connsiteX130" fmla="*/ 4921053 w 12192000"/>
              <a:gd name="connsiteY130" fmla="*/ 5048925 h 5096785"/>
              <a:gd name="connsiteX131" fmla="*/ 4873420 w 12192000"/>
              <a:gd name="connsiteY131" fmla="*/ 5054929 h 5096785"/>
              <a:gd name="connsiteX132" fmla="*/ 4858825 w 12192000"/>
              <a:gd name="connsiteY132" fmla="*/ 5051329 h 5096785"/>
              <a:gd name="connsiteX133" fmla="*/ 4769340 w 12192000"/>
              <a:gd name="connsiteY133" fmla="*/ 5053090 h 5096785"/>
              <a:gd name="connsiteX134" fmla="*/ 4744152 w 12192000"/>
              <a:gd name="connsiteY134" fmla="*/ 5053391 h 5096785"/>
              <a:gd name="connsiteX135" fmla="*/ 4723556 w 12192000"/>
              <a:gd name="connsiteY135" fmla="*/ 5059633 h 5096785"/>
              <a:gd name="connsiteX136" fmla="*/ 4719699 w 12192000"/>
              <a:gd name="connsiteY136" fmla="*/ 5066298 h 5096785"/>
              <a:gd name="connsiteX137" fmla="*/ 4706016 w 12192000"/>
              <a:gd name="connsiteY137" fmla="*/ 5067422 h 5096785"/>
              <a:gd name="connsiteX138" fmla="*/ 4702593 w 12192000"/>
              <a:gd name="connsiteY138" fmla="*/ 5068973 h 5096785"/>
              <a:gd name="connsiteX139" fmla="*/ 4682766 w 12192000"/>
              <a:gd name="connsiteY139" fmla="*/ 5076609 h 5096785"/>
              <a:gd name="connsiteX140" fmla="*/ 4634960 w 12192000"/>
              <a:gd name="connsiteY140" fmla="*/ 5061852 h 5096785"/>
              <a:gd name="connsiteX141" fmla="*/ 4580645 w 12192000"/>
              <a:gd name="connsiteY141" fmla="*/ 5069246 h 5096785"/>
              <a:gd name="connsiteX142" fmla="*/ 4368005 w 12192000"/>
              <a:gd name="connsiteY142" fmla="*/ 5057426 h 5096785"/>
              <a:gd name="connsiteX143" fmla="*/ 4339489 w 12192000"/>
              <a:gd name="connsiteY143" fmla="*/ 5080858 h 5096785"/>
              <a:gd name="connsiteX144" fmla="*/ 4253895 w 12192000"/>
              <a:gd name="connsiteY144" fmla="*/ 5085008 h 5096785"/>
              <a:gd name="connsiteX145" fmla="*/ 4117780 w 12192000"/>
              <a:gd name="connsiteY145" fmla="*/ 5045175 h 5096785"/>
              <a:gd name="connsiteX146" fmla="*/ 3960074 w 12192000"/>
              <a:gd name="connsiteY146" fmla="*/ 5050708 h 5096785"/>
              <a:gd name="connsiteX147" fmla="*/ 3947260 w 12192000"/>
              <a:gd name="connsiteY147" fmla="*/ 5041167 h 5096785"/>
              <a:gd name="connsiteX148" fmla="*/ 3931969 w 12192000"/>
              <a:gd name="connsiteY148" fmla="*/ 5035902 h 5096785"/>
              <a:gd name="connsiteX149" fmla="*/ 3929836 w 12192000"/>
              <a:gd name="connsiteY149" fmla="*/ 5036901 h 5096785"/>
              <a:gd name="connsiteX150" fmla="*/ 3911296 w 12192000"/>
              <a:gd name="connsiteY150" fmla="*/ 5035663 h 5096785"/>
              <a:gd name="connsiteX151" fmla="*/ 3907746 w 12192000"/>
              <a:gd name="connsiteY151" fmla="*/ 5032107 h 5096785"/>
              <a:gd name="connsiteX152" fmla="*/ 3895182 w 12192000"/>
              <a:gd name="connsiteY152" fmla="*/ 5030229 h 5096785"/>
              <a:gd name="connsiteX153" fmla="*/ 3870866 w 12192000"/>
              <a:gd name="connsiteY153" fmla="*/ 5023753 h 5096785"/>
              <a:gd name="connsiteX154" fmla="*/ 3865913 w 12192000"/>
              <a:gd name="connsiteY154" fmla="*/ 5025143 h 5096785"/>
              <a:gd name="connsiteX155" fmla="*/ 3828606 w 12192000"/>
              <a:gd name="connsiteY155" fmla="*/ 5019426 h 5096785"/>
              <a:gd name="connsiteX156" fmla="*/ 3827901 w 12192000"/>
              <a:gd name="connsiteY156" fmla="*/ 5020583 h 5096785"/>
              <a:gd name="connsiteX157" fmla="*/ 3816543 w 12192000"/>
              <a:gd name="connsiteY157" fmla="*/ 5024366 h 5096785"/>
              <a:gd name="connsiteX158" fmla="*/ 3795278 w 12192000"/>
              <a:gd name="connsiteY158" fmla="*/ 5028779 h 5096785"/>
              <a:gd name="connsiteX159" fmla="*/ 3743858 w 12192000"/>
              <a:gd name="connsiteY159" fmla="*/ 5054237 h 5096785"/>
              <a:gd name="connsiteX160" fmla="*/ 3704945 w 12192000"/>
              <a:gd name="connsiteY160" fmla="*/ 5048413 h 5096785"/>
              <a:gd name="connsiteX161" fmla="*/ 3696992 w 12192000"/>
              <a:gd name="connsiteY161" fmla="*/ 5047914 h 5096785"/>
              <a:gd name="connsiteX162" fmla="*/ 3696780 w 12192000"/>
              <a:gd name="connsiteY162" fmla="*/ 5048181 h 5096785"/>
              <a:gd name="connsiteX163" fmla="*/ 3688290 w 12192000"/>
              <a:gd name="connsiteY163" fmla="*/ 5048204 h 5096785"/>
              <a:gd name="connsiteX164" fmla="*/ 3682486 w 12192000"/>
              <a:gd name="connsiteY164" fmla="*/ 5047000 h 5096785"/>
              <a:gd name="connsiteX165" fmla="*/ 3667056 w 12192000"/>
              <a:gd name="connsiteY165" fmla="*/ 5046030 h 5096785"/>
              <a:gd name="connsiteX166" fmla="*/ 3661403 w 12192000"/>
              <a:gd name="connsiteY166" fmla="*/ 5047537 h 5096785"/>
              <a:gd name="connsiteX167" fmla="*/ 3658673 w 12192000"/>
              <a:gd name="connsiteY167" fmla="*/ 5050790 h 5096785"/>
              <a:gd name="connsiteX168" fmla="*/ 3657333 w 12192000"/>
              <a:gd name="connsiteY168" fmla="*/ 5050325 h 5096785"/>
              <a:gd name="connsiteX169" fmla="*/ 3626778 w 12192000"/>
              <a:gd name="connsiteY169" fmla="*/ 5057882 h 5096785"/>
              <a:gd name="connsiteX170" fmla="*/ 3560067 w 12192000"/>
              <a:gd name="connsiteY170" fmla="*/ 5064266 h 5096785"/>
              <a:gd name="connsiteX171" fmla="*/ 3522641 w 12192000"/>
              <a:gd name="connsiteY171" fmla="*/ 5063654 h 5096785"/>
              <a:gd name="connsiteX172" fmla="*/ 3419275 w 12192000"/>
              <a:gd name="connsiteY172" fmla="*/ 5066646 h 5096785"/>
              <a:gd name="connsiteX173" fmla="*/ 3314869 w 12192000"/>
              <a:gd name="connsiteY173" fmla="*/ 5073197 h 5096785"/>
              <a:gd name="connsiteX174" fmla="*/ 3259088 w 12192000"/>
              <a:gd name="connsiteY174" fmla="*/ 5096363 h 5096785"/>
              <a:gd name="connsiteX175" fmla="*/ 3253104 w 12192000"/>
              <a:gd name="connsiteY175" fmla="*/ 5096785 h 5096785"/>
              <a:gd name="connsiteX176" fmla="*/ 3238751 w 12192000"/>
              <a:gd name="connsiteY176" fmla="*/ 5092996 h 5096785"/>
              <a:gd name="connsiteX177" fmla="*/ 3233681 w 12192000"/>
              <a:gd name="connsiteY177" fmla="*/ 5090758 h 5096785"/>
              <a:gd name="connsiteX178" fmla="*/ 3225562 w 12192000"/>
              <a:gd name="connsiteY178" fmla="*/ 5089215 h 5096785"/>
              <a:gd name="connsiteX179" fmla="*/ 3225260 w 12192000"/>
              <a:gd name="connsiteY179" fmla="*/ 5089437 h 5096785"/>
              <a:gd name="connsiteX180" fmla="*/ 3217859 w 12192000"/>
              <a:gd name="connsiteY180" fmla="*/ 5087484 h 5096785"/>
              <a:gd name="connsiteX181" fmla="*/ 3182980 w 12192000"/>
              <a:gd name="connsiteY181" fmla="*/ 5074650 h 5096785"/>
              <a:gd name="connsiteX182" fmla="*/ 3123938 w 12192000"/>
              <a:gd name="connsiteY182" fmla="*/ 5089912 h 5096785"/>
              <a:gd name="connsiteX183" fmla="*/ 3101912 w 12192000"/>
              <a:gd name="connsiteY183" fmla="*/ 5090281 h 5096785"/>
              <a:gd name="connsiteX184" fmla="*/ 3089591 w 12192000"/>
              <a:gd name="connsiteY184" fmla="*/ 5091865 h 5096785"/>
              <a:gd name="connsiteX185" fmla="*/ 3088465 w 12192000"/>
              <a:gd name="connsiteY185" fmla="*/ 5092858 h 5096785"/>
              <a:gd name="connsiteX186" fmla="*/ 3055081 w 12192000"/>
              <a:gd name="connsiteY186" fmla="*/ 5080424 h 5096785"/>
              <a:gd name="connsiteX187" fmla="*/ 3049807 w 12192000"/>
              <a:gd name="connsiteY187" fmla="*/ 5080860 h 5096785"/>
              <a:gd name="connsiteX188" fmla="*/ 3029122 w 12192000"/>
              <a:gd name="connsiteY188" fmla="*/ 5070085 h 5096785"/>
              <a:gd name="connsiteX189" fmla="*/ 3017862 w 12192000"/>
              <a:gd name="connsiteY189" fmla="*/ 5065942 h 5096785"/>
              <a:gd name="connsiteX190" fmla="*/ 3015868 w 12192000"/>
              <a:gd name="connsiteY190" fmla="*/ 5061832 h 5096785"/>
              <a:gd name="connsiteX191" fmla="*/ 2998644 w 12192000"/>
              <a:gd name="connsiteY191" fmla="*/ 5057210 h 5096785"/>
              <a:gd name="connsiteX192" fmla="*/ 2996219 w 12192000"/>
              <a:gd name="connsiteY192" fmla="*/ 5057788 h 5096785"/>
              <a:gd name="connsiteX193" fmla="*/ 2983676 w 12192000"/>
              <a:gd name="connsiteY193" fmla="*/ 5049852 h 5096785"/>
              <a:gd name="connsiteX194" fmla="*/ 2903609 w 12192000"/>
              <a:gd name="connsiteY194" fmla="*/ 4998457 h 5096785"/>
              <a:gd name="connsiteX195" fmla="*/ 2758830 w 12192000"/>
              <a:gd name="connsiteY195" fmla="*/ 4974760 h 5096785"/>
              <a:gd name="connsiteX196" fmla="*/ 2532669 w 12192000"/>
              <a:gd name="connsiteY196" fmla="*/ 4940573 h 5096785"/>
              <a:gd name="connsiteX197" fmla="*/ 2389931 w 12192000"/>
              <a:gd name="connsiteY197" fmla="*/ 4905785 h 5096785"/>
              <a:gd name="connsiteX198" fmla="*/ 2335186 w 12192000"/>
              <a:gd name="connsiteY198" fmla="*/ 4902957 h 5096785"/>
              <a:gd name="connsiteX199" fmla="*/ 2295307 w 12192000"/>
              <a:gd name="connsiteY199" fmla="*/ 4879800 h 5096785"/>
              <a:gd name="connsiteX200" fmla="*/ 2273393 w 12192000"/>
              <a:gd name="connsiteY200" fmla="*/ 4883565 h 5096785"/>
              <a:gd name="connsiteX201" fmla="*/ 2269523 w 12192000"/>
              <a:gd name="connsiteY201" fmla="*/ 4884442 h 5096785"/>
              <a:gd name="connsiteX202" fmla="*/ 2256015 w 12192000"/>
              <a:gd name="connsiteY202" fmla="*/ 4883014 h 5096785"/>
              <a:gd name="connsiteX203" fmla="*/ 2249731 w 12192000"/>
              <a:gd name="connsiteY203" fmla="*/ 4888778 h 5096785"/>
              <a:gd name="connsiteX204" fmla="*/ 2227629 w 12192000"/>
              <a:gd name="connsiteY204" fmla="*/ 4891047 h 5096785"/>
              <a:gd name="connsiteX205" fmla="*/ 2203460 w 12192000"/>
              <a:gd name="connsiteY205" fmla="*/ 4886696 h 5096785"/>
              <a:gd name="connsiteX206" fmla="*/ 2091528 w 12192000"/>
              <a:gd name="connsiteY206" fmla="*/ 4859155 h 5096785"/>
              <a:gd name="connsiteX207" fmla="*/ 2022901 w 12192000"/>
              <a:gd name="connsiteY207" fmla="*/ 4846594 h 5096785"/>
              <a:gd name="connsiteX208" fmla="*/ 1994227 w 12192000"/>
              <a:gd name="connsiteY208" fmla="*/ 4847973 h 5096785"/>
              <a:gd name="connsiteX209" fmla="*/ 1955936 w 12192000"/>
              <a:gd name="connsiteY209" fmla="*/ 4845765 h 5096785"/>
              <a:gd name="connsiteX210" fmla="*/ 1741924 w 12192000"/>
              <a:gd name="connsiteY210" fmla="*/ 4808054 h 5096785"/>
              <a:gd name="connsiteX211" fmla="*/ 1734410 w 12192000"/>
              <a:gd name="connsiteY211" fmla="*/ 4811675 h 5096785"/>
              <a:gd name="connsiteX212" fmla="*/ 1691423 w 12192000"/>
              <a:gd name="connsiteY212" fmla="*/ 4802777 h 5096785"/>
              <a:gd name="connsiteX213" fmla="*/ 1554504 w 12192000"/>
              <a:gd name="connsiteY213" fmla="*/ 4739985 h 5096785"/>
              <a:gd name="connsiteX214" fmla="*/ 1470119 w 12192000"/>
              <a:gd name="connsiteY214" fmla="*/ 4723470 h 5096785"/>
              <a:gd name="connsiteX215" fmla="*/ 1437967 w 12192000"/>
              <a:gd name="connsiteY215" fmla="*/ 4722710 h 5096785"/>
              <a:gd name="connsiteX216" fmla="*/ 1384234 w 12192000"/>
              <a:gd name="connsiteY216" fmla="*/ 4721117 h 5096785"/>
              <a:gd name="connsiteX217" fmla="*/ 1338647 w 12192000"/>
              <a:gd name="connsiteY217" fmla="*/ 4732483 h 5096785"/>
              <a:gd name="connsiteX218" fmla="*/ 1295869 w 12192000"/>
              <a:gd name="connsiteY218" fmla="*/ 4726175 h 5096785"/>
              <a:gd name="connsiteX219" fmla="*/ 1292949 w 12192000"/>
              <a:gd name="connsiteY219" fmla="*/ 4708469 h 5096785"/>
              <a:gd name="connsiteX220" fmla="*/ 1244908 w 12192000"/>
              <a:gd name="connsiteY220" fmla="*/ 4706993 h 5096785"/>
              <a:gd name="connsiteX221" fmla="*/ 1171266 w 12192000"/>
              <a:gd name="connsiteY221" fmla="*/ 4706535 h 5096785"/>
              <a:gd name="connsiteX222" fmla="*/ 1160868 w 12192000"/>
              <a:gd name="connsiteY222" fmla="*/ 4701936 h 5096785"/>
              <a:gd name="connsiteX223" fmla="*/ 1147599 w 12192000"/>
              <a:gd name="connsiteY223" fmla="*/ 4714833 h 5096785"/>
              <a:gd name="connsiteX224" fmla="*/ 1119603 w 12192000"/>
              <a:gd name="connsiteY224" fmla="*/ 4721303 h 5096785"/>
              <a:gd name="connsiteX225" fmla="*/ 997851 w 12192000"/>
              <a:gd name="connsiteY225" fmla="*/ 4722336 h 5096785"/>
              <a:gd name="connsiteX226" fmla="*/ 976455 w 12192000"/>
              <a:gd name="connsiteY226" fmla="*/ 4726407 h 5096785"/>
              <a:gd name="connsiteX227" fmla="*/ 949939 w 12192000"/>
              <a:gd name="connsiteY227" fmla="*/ 4719699 h 5096785"/>
              <a:gd name="connsiteX228" fmla="*/ 894148 w 12192000"/>
              <a:gd name="connsiteY228" fmla="*/ 4710406 h 5096785"/>
              <a:gd name="connsiteX229" fmla="*/ 857990 w 12192000"/>
              <a:gd name="connsiteY229" fmla="*/ 4696844 h 5096785"/>
              <a:gd name="connsiteX230" fmla="*/ 848649 w 12192000"/>
              <a:gd name="connsiteY230" fmla="*/ 4704021 h 5096785"/>
              <a:gd name="connsiteX231" fmla="*/ 826436 w 12192000"/>
              <a:gd name="connsiteY231" fmla="*/ 4707421 h 5096785"/>
              <a:gd name="connsiteX232" fmla="*/ 733052 w 12192000"/>
              <a:gd name="connsiteY232" fmla="*/ 4701884 h 5096785"/>
              <a:gd name="connsiteX233" fmla="*/ 716185 w 12192000"/>
              <a:gd name="connsiteY233" fmla="*/ 4703827 h 5096785"/>
              <a:gd name="connsiteX234" fmla="*/ 696663 w 12192000"/>
              <a:gd name="connsiteY234" fmla="*/ 4697420 h 5096785"/>
              <a:gd name="connsiteX235" fmla="*/ 582722 w 12192000"/>
              <a:gd name="connsiteY235" fmla="*/ 4658637 h 5096785"/>
              <a:gd name="connsiteX236" fmla="*/ 581118 w 12192000"/>
              <a:gd name="connsiteY236" fmla="*/ 4654120 h 5096785"/>
              <a:gd name="connsiteX237" fmla="*/ 546453 w 12192000"/>
              <a:gd name="connsiteY237" fmla="*/ 4652542 h 5096785"/>
              <a:gd name="connsiteX238" fmla="*/ 536773 w 12192000"/>
              <a:gd name="connsiteY238" fmla="*/ 4644609 h 5096785"/>
              <a:gd name="connsiteX239" fmla="*/ 518899 w 12192000"/>
              <a:gd name="connsiteY239" fmla="*/ 4642839 h 5096785"/>
              <a:gd name="connsiteX240" fmla="*/ 388896 w 12192000"/>
              <a:gd name="connsiteY240" fmla="*/ 4619173 h 5096785"/>
              <a:gd name="connsiteX241" fmla="*/ 366479 w 12192000"/>
              <a:gd name="connsiteY241" fmla="*/ 4618896 h 5096785"/>
              <a:gd name="connsiteX242" fmla="*/ 342781 w 12192000"/>
              <a:gd name="connsiteY242" fmla="*/ 4601239 h 5096785"/>
              <a:gd name="connsiteX243" fmla="*/ 255925 w 12192000"/>
              <a:gd name="connsiteY243" fmla="*/ 4598685 h 5096785"/>
              <a:gd name="connsiteX244" fmla="*/ 226919 w 12192000"/>
              <a:gd name="connsiteY244" fmla="*/ 4598460 h 5096785"/>
              <a:gd name="connsiteX245" fmla="*/ 213925 w 12192000"/>
              <a:gd name="connsiteY245" fmla="*/ 4597783 h 5096785"/>
              <a:gd name="connsiteX246" fmla="*/ 215196 w 12192000"/>
              <a:gd name="connsiteY246" fmla="*/ 4588576 h 5096785"/>
              <a:gd name="connsiteX247" fmla="*/ 180214 w 12192000"/>
              <a:gd name="connsiteY247" fmla="*/ 4583701 h 5096785"/>
              <a:gd name="connsiteX248" fmla="*/ 83203 w 12192000"/>
              <a:gd name="connsiteY248" fmla="*/ 4531664 h 5096785"/>
              <a:gd name="connsiteX249" fmla="*/ 4106 w 12192000"/>
              <a:gd name="connsiteY249" fmla="*/ 4517202 h 5096785"/>
              <a:gd name="connsiteX250" fmla="*/ 0 w 12192000"/>
              <a:gd name="connsiteY250" fmla="*/ 4516084 h 5096785"/>
              <a:gd name="connsiteX251" fmla="*/ 0 w 12192000"/>
              <a:gd name="connsiteY251" fmla="*/ 0 h 5096785"/>
              <a:gd name="connsiteX0" fmla="*/ 0 w 12192000"/>
              <a:gd name="connsiteY0" fmla="*/ 0 h 5096785"/>
              <a:gd name="connsiteX1" fmla="*/ 12192000 w 12192000"/>
              <a:gd name="connsiteY1" fmla="*/ 0 h 5096785"/>
              <a:gd name="connsiteX2" fmla="*/ 12192000 w 12192000"/>
              <a:gd name="connsiteY2" fmla="*/ 3809005 h 5096785"/>
              <a:gd name="connsiteX3" fmla="*/ 12142543 w 12192000"/>
              <a:gd name="connsiteY3" fmla="*/ 3817043 h 5096785"/>
              <a:gd name="connsiteX4" fmla="*/ 12109241 w 12192000"/>
              <a:gd name="connsiteY4" fmla="*/ 3824228 h 5096785"/>
              <a:gd name="connsiteX5" fmla="*/ 11668991 w 12192000"/>
              <a:gd name="connsiteY5" fmla="*/ 3788038 h 5096785"/>
              <a:gd name="connsiteX6" fmla="*/ 11476952 w 12192000"/>
              <a:gd name="connsiteY6" fmla="*/ 3866786 h 5096785"/>
              <a:gd name="connsiteX7" fmla="*/ 11336487 w 12192000"/>
              <a:gd name="connsiteY7" fmla="*/ 3971513 h 5096785"/>
              <a:gd name="connsiteX8" fmla="*/ 11214181 w 12192000"/>
              <a:gd name="connsiteY8" fmla="*/ 4004215 h 5096785"/>
              <a:gd name="connsiteX9" fmla="*/ 11042540 w 12192000"/>
              <a:gd name="connsiteY9" fmla="*/ 4002613 h 5096785"/>
              <a:gd name="connsiteX10" fmla="*/ 10833086 w 12192000"/>
              <a:gd name="connsiteY10" fmla="*/ 3997707 h 5096785"/>
              <a:gd name="connsiteX11" fmla="*/ 10599680 w 12192000"/>
              <a:gd name="connsiteY11" fmla="*/ 3982661 h 5096785"/>
              <a:gd name="connsiteX12" fmla="*/ 10519971 w 12192000"/>
              <a:gd name="connsiteY12" fmla="*/ 3975018 h 5096785"/>
              <a:gd name="connsiteX13" fmla="*/ 10217282 w 12192000"/>
              <a:gd name="connsiteY13" fmla="*/ 4020809 h 5096785"/>
              <a:gd name="connsiteX14" fmla="*/ 9936427 w 12192000"/>
              <a:gd name="connsiteY14" fmla="*/ 4137843 h 5096785"/>
              <a:gd name="connsiteX15" fmla="*/ 9804285 w 12192000"/>
              <a:gd name="connsiteY15" fmla="*/ 4246460 h 5096785"/>
              <a:gd name="connsiteX16" fmla="*/ 9720786 w 12192000"/>
              <a:gd name="connsiteY16" fmla="*/ 4265611 h 5096785"/>
              <a:gd name="connsiteX17" fmla="*/ 9652162 w 12192000"/>
              <a:gd name="connsiteY17" fmla="*/ 4252712 h 5096785"/>
              <a:gd name="connsiteX18" fmla="*/ 9543973 w 12192000"/>
              <a:gd name="connsiteY18" fmla="*/ 4245802 h 5096785"/>
              <a:gd name="connsiteX19" fmla="*/ 9528747 w 12192000"/>
              <a:gd name="connsiteY19" fmla="*/ 4251724 h 5096785"/>
              <a:gd name="connsiteX20" fmla="*/ 9436976 w 12192000"/>
              <a:gd name="connsiteY20" fmla="*/ 4269351 h 5096785"/>
              <a:gd name="connsiteX21" fmla="*/ 9371827 w 12192000"/>
              <a:gd name="connsiteY21" fmla="*/ 4303912 h 5096785"/>
              <a:gd name="connsiteX22" fmla="*/ 9260304 w 12192000"/>
              <a:gd name="connsiteY22" fmla="*/ 4328021 h 5096785"/>
              <a:gd name="connsiteX23" fmla="*/ 9148799 w 12192000"/>
              <a:gd name="connsiteY23" fmla="*/ 4348506 h 5096785"/>
              <a:gd name="connsiteX24" fmla="*/ 9107898 w 12192000"/>
              <a:gd name="connsiteY24" fmla="*/ 4354282 h 5096785"/>
              <a:gd name="connsiteX25" fmla="*/ 9037321 w 12192000"/>
              <a:gd name="connsiteY25" fmla="*/ 4371817 h 5096785"/>
              <a:gd name="connsiteX26" fmla="*/ 8990743 w 12192000"/>
              <a:gd name="connsiteY26" fmla="*/ 4382161 h 5096785"/>
              <a:gd name="connsiteX27" fmla="*/ 8979819 w 12192000"/>
              <a:gd name="connsiteY27" fmla="*/ 4366419 h 5096785"/>
              <a:gd name="connsiteX28" fmla="*/ 8936044 w 12192000"/>
              <a:gd name="connsiteY28" fmla="*/ 4370992 h 5096785"/>
              <a:gd name="connsiteX29" fmla="*/ 8897707 w 12192000"/>
              <a:gd name="connsiteY29" fmla="*/ 4392673 h 5096785"/>
              <a:gd name="connsiteX30" fmla="*/ 8845635 w 12192000"/>
              <a:gd name="connsiteY30" fmla="*/ 4404300 h 5096785"/>
              <a:gd name="connsiteX31" fmla="*/ 8814562 w 12192000"/>
              <a:gd name="connsiteY31" fmla="*/ 4411434 h 5096785"/>
              <a:gd name="connsiteX32" fmla="*/ 8726349 w 12192000"/>
              <a:gd name="connsiteY32" fmla="*/ 4416668 h 5096785"/>
              <a:gd name="connsiteX33" fmla="*/ 8566678 w 12192000"/>
              <a:gd name="connsiteY33" fmla="*/ 4391711 h 5096785"/>
              <a:gd name="connsiteX34" fmla="*/ 8521516 w 12192000"/>
              <a:gd name="connsiteY34" fmla="*/ 4393927 h 5096785"/>
              <a:gd name="connsiteX35" fmla="*/ 8515998 w 12192000"/>
              <a:gd name="connsiteY35" fmla="*/ 4399124 h 5096785"/>
              <a:gd name="connsiteX36" fmla="*/ 8449547 w 12192000"/>
              <a:gd name="connsiteY36" fmla="*/ 4383170 h 5096785"/>
              <a:gd name="connsiteX37" fmla="*/ 8360285 w 12192000"/>
              <a:gd name="connsiteY37" fmla="*/ 4398502 h 5096785"/>
              <a:gd name="connsiteX38" fmla="*/ 8256584 w 12192000"/>
              <a:gd name="connsiteY38" fmla="*/ 4423564 h 5096785"/>
              <a:gd name="connsiteX39" fmla="*/ 8229821 w 12192000"/>
              <a:gd name="connsiteY39" fmla="*/ 4431840 h 5096785"/>
              <a:gd name="connsiteX40" fmla="*/ 8158476 w 12192000"/>
              <a:gd name="connsiteY40" fmla="*/ 4436904 h 5096785"/>
              <a:gd name="connsiteX41" fmla="*/ 7993707 w 12192000"/>
              <a:gd name="connsiteY41" fmla="*/ 4447962 h 5096785"/>
              <a:gd name="connsiteX42" fmla="*/ 7990346 w 12192000"/>
              <a:gd name="connsiteY42" fmla="*/ 4454853 h 5096785"/>
              <a:gd name="connsiteX43" fmla="*/ 7976786 w 12192000"/>
              <a:gd name="connsiteY43" fmla="*/ 4456820 h 5096785"/>
              <a:gd name="connsiteX44" fmla="*/ 7973491 w 12192000"/>
              <a:gd name="connsiteY44" fmla="*/ 4458577 h 5096785"/>
              <a:gd name="connsiteX45" fmla="*/ 7954281 w 12192000"/>
              <a:gd name="connsiteY45" fmla="*/ 4467421 h 5096785"/>
              <a:gd name="connsiteX46" fmla="*/ 7905540 w 12192000"/>
              <a:gd name="connsiteY46" fmla="*/ 4455628 h 5096785"/>
              <a:gd name="connsiteX47" fmla="*/ 7851932 w 12192000"/>
              <a:gd name="connsiteY47" fmla="*/ 4466353 h 5096785"/>
              <a:gd name="connsiteX48" fmla="*/ 7639078 w 12192000"/>
              <a:gd name="connsiteY48" fmla="*/ 4467635 h 5096785"/>
              <a:gd name="connsiteX49" fmla="*/ 7612359 w 12192000"/>
              <a:gd name="connsiteY49" fmla="*/ 4492789 h 5096785"/>
              <a:gd name="connsiteX50" fmla="*/ 7527328 w 12192000"/>
              <a:gd name="connsiteY50" fmla="*/ 4502199 h 5096785"/>
              <a:gd name="connsiteX51" fmla="*/ 7388717 w 12192000"/>
              <a:gd name="connsiteY51" fmla="*/ 4470799 h 5096785"/>
              <a:gd name="connsiteX52" fmla="*/ 7231898 w 12192000"/>
              <a:gd name="connsiteY52" fmla="*/ 4486028 h 5096785"/>
              <a:gd name="connsiteX53" fmla="*/ 7218425 w 12192000"/>
              <a:gd name="connsiteY53" fmla="*/ 4477288 h 5096785"/>
              <a:gd name="connsiteX54" fmla="*/ 7202795 w 12192000"/>
              <a:gd name="connsiteY54" fmla="*/ 4472972 h 5096785"/>
              <a:gd name="connsiteX55" fmla="*/ 7200744 w 12192000"/>
              <a:gd name="connsiteY55" fmla="*/ 4474099 h 5096785"/>
              <a:gd name="connsiteX56" fmla="*/ 7182163 w 12192000"/>
              <a:gd name="connsiteY56" fmla="*/ 4474005 h 5096785"/>
              <a:gd name="connsiteX57" fmla="*/ 7178368 w 12192000"/>
              <a:gd name="connsiteY57" fmla="*/ 4470673 h 5096785"/>
              <a:gd name="connsiteX58" fmla="*/ 7165705 w 12192000"/>
              <a:gd name="connsiteY58" fmla="*/ 4469569 h 5096785"/>
              <a:gd name="connsiteX59" fmla="*/ 7140991 w 12192000"/>
              <a:gd name="connsiteY59" fmla="*/ 4464599 h 5096785"/>
              <a:gd name="connsiteX60" fmla="*/ 7136152 w 12192000"/>
              <a:gd name="connsiteY60" fmla="*/ 4466292 h 5096785"/>
              <a:gd name="connsiteX61" fmla="*/ 7098544 w 12192000"/>
              <a:gd name="connsiteY61" fmla="*/ 4462879 h 5096785"/>
              <a:gd name="connsiteX62" fmla="*/ 7097922 w 12192000"/>
              <a:gd name="connsiteY62" fmla="*/ 4464077 h 5096785"/>
              <a:gd name="connsiteX63" fmla="*/ 7086877 w 12192000"/>
              <a:gd name="connsiteY63" fmla="*/ 4468554 h 5096785"/>
              <a:gd name="connsiteX64" fmla="*/ 7065999 w 12192000"/>
              <a:gd name="connsiteY64" fmla="*/ 4474270 h 5096785"/>
              <a:gd name="connsiteX65" fmla="*/ 7016598 w 12192000"/>
              <a:gd name="connsiteY65" fmla="*/ 4502855 h 5096785"/>
              <a:gd name="connsiteX66" fmla="*/ 6977375 w 12192000"/>
              <a:gd name="connsiteY66" fmla="*/ 4499434 h 5096785"/>
              <a:gd name="connsiteX67" fmla="*/ 6969409 w 12192000"/>
              <a:gd name="connsiteY67" fmla="*/ 4499424 h 5096785"/>
              <a:gd name="connsiteX68" fmla="*/ 6969218 w 12192000"/>
              <a:gd name="connsiteY68" fmla="*/ 4499704 h 5096785"/>
              <a:gd name="connsiteX69" fmla="*/ 6960755 w 12192000"/>
              <a:gd name="connsiteY69" fmla="*/ 4500249 h 5096785"/>
              <a:gd name="connsiteX70" fmla="*/ 6954882 w 12192000"/>
              <a:gd name="connsiteY70" fmla="*/ 4499405 h 5096785"/>
              <a:gd name="connsiteX71" fmla="*/ 6939428 w 12192000"/>
              <a:gd name="connsiteY71" fmla="*/ 4499385 h 5096785"/>
              <a:gd name="connsiteX72" fmla="*/ 6933902 w 12192000"/>
              <a:gd name="connsiteY72" fmla="*/ 4501239 h 5096785"/>
              <a:gd name="connsiteX73" fmla="*/ 6891244 w 12192000"/>
              <a:gd name="connsiteY73" fmla="*/ 4536371 h 5096785"/>
              <a:gd name="connsiteX74" fmla="*/ 6794496 w 12192000"/>
              <a:gd name="connsiteY74" fmla="*/ 4567924 h 5096785"/>
              <a:gd name="connsiteX75" fmla="*/ 6697102 w 12192000"/>
              <a:gd name="connsiteY75" fmla="*/ 4595916 h 5096785"/>
              <a:gd name="connsiteX76" fmla="*/ 6661063 w 12192000"/>
              <a:gd name="connsiteY76" fmla="*/ 4604476 h 5096785"/>
              <a:gd name="connsiteX77" fmla="*/ 6600252 w 12192000"/>
              <a:gd name="connsiteY77" fmla="*/ 4626681 h 5096785"/>
              <a:gd name="connsiteX78" fmla="*/ 6574528 w 12192000"/>
              <a:gd name="connsiteY78" fmla="*/ 4641155 h 5096785"/>
              <a:gd name="connsiteX79" fmla="*/ 6573036 w 12192000"/>
              <a:gd name="connsiteY79" fmla="*/ 4641049 h 5096785"/>
              <a:gd name="connsiteX80" fmla="*/ 6571920 w 12192000"/>
              <a:gd name="connsiteY80" fmla="*/ 4644739 h 5096785"/>
              <a:gd name="connsiteX81" fmla="*/ 6567212 w 12192000"/>
              <a:gd name="connsiteY81" fmla="*/ 4647518 h 5096785"/>
              <a:gd name="connsiteX82" fmla="*/ 6552021 w 12192000"/>
              <a:gd name="connsiteY82" fmla="*/ 4650379 h 5096785"/>
              <a:gd name="connsiteX83" fmla="*/ 6545925 w 12192000"/>
              <a:gd name="connsiteY83" fmla="*/ 4650675 h 5096785"/>
              <a:gd name="connsiteX84" fmla="*/ 6537822 w 12192000"/>
              <a:gd name="connsiteY84" fmla="*/ 4652769 h 5096785"/>
              <a:gd name="connsiteX85" fmla="*/ 6537743 w 12192000"/>
              <a:gd name="connsiteY85" fmla="*/ 4653068 h 5096785"/>
              <a:gd name="connsiteX86" fmla="*/ 6490057 w 12192000"/>
              <a:gd name="connsiteY86" fmla="*/ 4658624 h 5096785"/>
              <a:gd name="connsiteX87" fmla="*/ 6386800 w 12192000"/>
              <a:gd name="connsiteY87" fmla="*/ 4715431 h 5096785"/>
              <a:gd name="connsiteX88" fmla="*/ 6382703 w 12192000"/>
              <a:gd name="connsiteY88" fmla="*/ 4717930 h 5096785"/>
              <a:gd name="connsiteX89" fmla="*/ 6356495 w 12192000"/>
              <a:gd name="connsiteY89" fmla="*/ 4717843 h 5096785"/>
              <a:gd name="connsiteX90" fmla="*/ 6343628 w 12192000"/>
              <a:gd name="connsiteY90" fmla="*/ 4719161 h 5096785"/>
              <a:gd name="connsiteX91" fmla="*/ 6338605 w 12192000"/>
              <a:gd name="connsiteY91" fmla="*/ 4716723 h 5096785"/>
              <a:gd name="connsiteX92" fmla="*/ 6320318 w 12192000"/>
              <a:gd name="connsiteY92" fmla="*/ 4720095 h 5096785"/>
              <a:gd name="connsiteX93" fmla="*/ 6318742 w 12192000"/>
              <a:gd name="connsiteY93" fmla="*/ 4721541 h 5096785"/>
              <a:gd name="connsiteX94" fmla="*/ 6301708 w 12192000"/>
              <a:gd name="connsiteY94" fmla="*/ 4720380 h 5096785"/>
              <a:gd name="connsiteX95" fmla="*/ 6285082 w 12192000"/>
              <a:gd name="connsiteY95" fmla="*/ 4714639 h 5096785"/>
              <a:gd name="connsiteX96" fmla="*/ 6136936 w 12192000"/>
              <a:gd name="connsiteY96" fmla="*/ 4758246 h 5096785"/>
              <a:gd name="connsiteX97" fmla="*/ 5988578 w 12192000"/>
              <a:gd name="connsiteY97" fmla="*/ 4754427 h 5096785"/>
              <a:gd name="connsiteX98" fmla="*/ 5908701 w 12192000"/>
              <a:gd name="connsiteY98" fmla="*/ 4779160 h 5096785"/>
              <a:gd name="connsiteX99" fmla="*/ 5892219 w 12192000"/>
              <a:gd name="connsiteY99" fmla="*/ 4807892 h 5096785"/>
              <a:gd name="connsiteX100" fmla="*/ 5683612 w 12192000"/>
              <a:gd name="connsiteY100" fmla="*/ 4848770 h 5096785"/>
              <a:gd name="connsiteX101" fmla="*/ 5635111 w 12192000"/>
              <a:gd name="connsiteY101" fmla="*/ 4868888 h 5096785"/>
              <a:gd name="connsiteX102" fmla="*/ 5582652 w 12192000"/>
              <a:gd name="connsiteY102" fmla="*/ 4866836 h 5096785"/>
              <a:gd name="connsiteX103" fmla="*/ 5567213 w 12192000"/>
              <a:gd name="connsiteY103" fmla="*/ 4878769 h 5096785"/>
              <a:gd name="connsiteX104" fmla="*/ 5564659 w 12192000"/>
              <a:gd name="connsiteY104" fmla="*/ 4881042 h 5096785"/>
              <a:gd name="connsiteX105" fmla="*/ 5552102 w 12192000"/>
              <a:gd name="connsiteY105" fmla="*/ 4885426 h 5096785"/>
              <a:gd name="connsiteX106" fmla="*/ 5551475 w 12192000"/>
              <a:gd name="connsiteY106" fmla="*/ 4892560 h 5096785"/>
              <a:gd name="connsiteX107" fmla="*/ 5534664 w 12192000"/>
              <a:gd name="connsiteY107" fmla="*/ 4903385 h 5096785"/>
              <a:gd name="connsiteX108" fmla="*/ 5510737 w 12192000"/>
              <a:gd name="connsiteY108" fmla="*/ 4909807 h 5096785"/>
              <a:gd name="connsiteX109" fmla="*/ 5393901 w 12192000"/>
              <a:gd name="connsiteY109" fmla="*/ 4933709 h 5096785"/>
              <a:gd name="connsiteX110" fmla="*/ 5325782 w 12192000"/>
              <a:gd name="connsiteY110" fmla="*/ 4951789 h 5096785"/>
              <a:gd name="connsiteX111" fmla="*/ 5302703 w 12192000"/>
              <a:gd name="connsiteY111" fmla="*/ 4964590 h 5096785"/>
              <a:gd name="connsiteX112" fmla="*/ 5268591 w 12192000"/>
              <a:gd name="connsiteY112" fmla="*/ 4978479 h 5096785"/>
              <a:gd name="connsiteX113" fmla="*/ 5210559 w 12192000"/>
              <a:gd name="connsiteY113" fmla="*/ 5007585 h 5096785"/>
              <a:gd name="connsiteX114" fmla="*/ 5177597 w 12192000"/>
              <a:gd name="connsiteY114" fmla="*/ 5015926 h 5096785"/>
              <a:gd name="connsiteX115" fmla="*/ 5160569 w 12192000"/>
              <a:gd name="connsiteY115" fmla="*/ 5025681 h 5096785"/>
              <a:gd name="connsiteX116" fmla="*/ 5152748 w 12192000"/>
              <a:gd name="connsiteY116" fmla="*/ 5026569 h 5096785"/>
              <a:gd name="connsiteX117" fmla="*/ 5127678 w 12192000"/>
              <a:gd name="connsiteY117" fmla="*/ 5032947 h 5096785"/>
              <a:gd name="connsiteX118" fmla="*/ 5113147 w 12192000"/>
              <a:gd name="connsiteY118" fmla="*/ 5035818 h 5096785"/>
              <a:gd name="connsiteX119" fmla="*/ 5107301 w 12192000"/>
              <a:gd name="connsiteY119" fmla="*/ 5036672 h 5096785"/>
              <a:gd name="connsiteX120" fmla="*/ 5093215 w 12192000"/>
              <a:gd name="connsiteY120" fmla="*/ 5032880 h 5096785"/>
              <a:gd name="connsiteX121" fmla="*/ 5077058 w 12192000"/>
              <a:gd name="connsiteY121" fmla="*/ 5038681 h 5096785"/>
              <a:gd name="connsiteX122" fmla="*/ 5057349 w 12192000"/>
              <a:gd name="connsiteY122" fmla="*/ 5036015 h 5096785"/>
              <a:gd name="connsiteX123" fmla="*/ 5053945 w 12192000"/>
              <a:gd name="connsiteY123" fmla="*/ 5041952 h 5096785"/>
              <a:gd name="connsiteX124" fmla="*/ 5040021 w 12192000"/>
              <a:gd name="connsiteY124" fmla="*/ 5050052 h 5096785"/>
              <a:gd name="connsiteX125" fmla="*/ 5025913 w 12192000"/>
              <a:gd name="connsiteY125" fmla="*/ 5046535 h 5096785"/>
              <a:gd name="connsiteX126" fmla="*/ 4998218 w 12192000"/>
              <a:gd name="connsiteY126" fmla="*/ 5048065 h 5096785"/>
              <a:gd name="connsiteX127" fmla="*/ 4991008 w 12192000"/>
              <a:gd name="connsiteY127" fmla="*/ 5050439 h 5096785"/>
              <a:gd name="connsiteX128" fmla="*/ 4963503 w 12192000"/>
              <a:gd name="connsiteY128" fmla="*/ 5047575 h 5096785"/>
              <a:gd name="connsiteX129" fmla="*/ 4921053 w 12192000"/>
              <a:gd name="connsiteY129" fmla="*/ 5048925 h 5096785"/>
              <a:gd name="connsiteX130" fmla="*/ 4873420 w 12192000"/>
              <a:gd name="connsiteY130" fmla="*/ 5054929 h 5096785"/>
              <a:gd name="connsiteX131" fmla="*/ 4858825 w 12192000"/>
              <a:gd name="connsiteY131" fmla="*/ 5051329 h 5096785"/>
              <a:gd name="connsiteX132" fmla="*/ 4769340 w 12192000"/>
              <a:gd name="connsiteY132" fmla="*/ 5053090 h 5096785"/>
              <a:gd name="connsiteX133" fmla="*/ 4744152 w 12192000"/>
              <a:gd name="connsiteY133" fmla="*/ 5053391 h 5096785"/>
              <a:gd name="connsiteX134" fmla="*/ 4723556 w 12192000"/>
              <a:gd name="connsiteY134" fmla="*/ 5059633 h 5096785"/>
              <a:gd name="connsiteX135" fmla="*/ 4719699 w 12192000"/>
              <a:gd name="connsiteY135" fmla="*/ 5066298 h 5096785"/>
              <a:gd name="connsiteX136" fmla="*/ 4706016 w 12192000"/>
              <a:gd name="connsiteY136" fmla="*/ 5067422 h 5096785"/>
              <a:gd name="connsiteX137" fmla="*/ 4702593 w 12192000"/>
              <a:gd name="connsiteY137" fmla="*/ 5068973 h 5096785"/>
              <a:gd name="connsiteX138" fmla="*/ 4682766 w 12192000"/>
              <a:gd name="connsiteY138" fmla="*/ 5076609 h 5096785"/>
              <a:gd name="connsiteX139" fmla="*/ 4634960 w 12192000"/>
              <a:gd name="connsiteY139" fmla="*/ 5061852 h 5096785"/>
              <a:gd name="connsiteX140" fmla="*/ 4580645 w 12192000"/>
              <a:gd name="connsiteY140" fmla="*/ 5069246 h 5096785"/>
              <a:gd name="connsiteX141" fmla="*/ 4368005 w 12192000"/>
              <a:gd name="connsiteY141" fmla="*/ 5057426 h 5096785"/>
              <a:gd name="connsiteX142" fmla="*/ 4339489 w 12192000"/>
              <a:gd name="connsiteY142" fmla="*/ 5080858 h 5096785"/>
              <a:gd name="connsiteX143" fmla="*/ 4253895 w 12192000"/>
              <a:gd name="connsiteY143" fmla="*/ 5085008 h 5096785"/>
              <a:gd name="connsiteX144" fmla="*/ 4117780 w 12192000"/>
              <a:gd name="connsiteY144" fmla="*/ 5045175 h 5096785"/>
              <a:gd name="connsiteX145" fmla="*/ 3960074 w 12192000"/>
              <a:gd name="connsiteY145" fmla="*/ 5050708 h 5096785"/>
              <a:gd name="connsiteX146" fmla="*/ 3947260 w 12192000"/>
              <a:gd name="connsiteY146" fmla="*/ 5041167 h 5096785"/>
              <a:gd name="connsiteX147" fmla="*/ 3931969 w 12192000"/>
              <a:gd name="connsiteY147" fmla="*/ 5035902 h 5096785"/>
              <a:gd name="connsiteX148" fmla="*/ 3929836 w 12192000"/>
              <a:gd name="connsiteY148" fmla="*/ 5036901 h 5096785"/>
              <a:gd name="connsiteX149" fmla="*/ 3911296 w 12192000"/>
              <a:gd name="connsiteY149" fmla="*/ 5035663 h 5096785"/>
              <a:gd name="connsiteX150" fmla="*/ 3907746 w 12192000"/>
              <a:gd name="connsiteY150" fmla="*/ 5032107 h 5096785"/>
              <a:gd name="connsiteX151" fmla="*/ 3895182 w 12192000"/>
              <a:gd name="connsiteY151" fmla="*/ 5030229 h 5096785"/>
              <a:gd name="connsiteX152" fmla="*/ 3870866 w 12192000"/>
              <a:gd name="connsiteY152" fmla="*/ 5023753 h 5096785"/>
              <a:gd name="connsiteX153" fmla="*/ 3865913 w 12192000"/>
              <a:gd name="connsiteY153" fmla="*/ 5025143 h 5096785"/>
              <a:gd name="connsiteX154" fmla="*/ 3828606 w 12192000"/>
              <a:gd name="connsiteY154" fmla="*/ 5019426 h 5096785"/>
              <a:gd name="connsiteX155" fmla="*/ 3827901 w 12192000"/>
              <a:gd name="connsiteY155" fmla="*/ 5020583 h 5096785"/>
              <a:gd name="connsiteX156" fmla="*/ 3816543 w 12192000"/>
              <a:gd name="connsiteY156" fmla="*/ 5024366 h 5096785"/>
              <a:gd name="connsiteX157" fmla="*/ 3795278 w 12192000"/>
              <a:gd name="connsiteY157" fmla="*/ 5028779 h 5096785"/>
              <a:gd name="connsiteX158" fmla="*/ 3743858 w 12192000"/>
              <a:gd name="connsiteY158" fmla="*/ 5054237 h 5096785"/>
              <a:gd name="connsiteX159" fmla="*/ 3704945 w 12192000"/>
              <a:gd name="connsiteY159" fmla="*/ 5048413 h 5096785"/>
              <a:gd name="connsiteX160" fmla="*/ 3696992 w 12192000"/>
              <a:gd name="connsiteY160" fmla="*/ 5047914 h 5096785"/>
              <a:gd name="connsiteX161" fmla="*/ 3696780 w 12192000"/>
              <a:gd name="connsiteY161" fmla="*/ 5048181 h 5096785"/>
              <a:gd name="connsiteX162" fmla="*/ 3688290 w 12192000"/>
              <a:gd name="connsiteY162" fmla="*/ 5048204 h 5096785"/>
              <a:gd name="connsiteX163" fmla="*/ 3682486 w 12192000"/>
              <a:gd name="connsiteY163" fmla="*/ 5047000 h 5096785"/>
              <a:gd name="connsiteX164" fmla="*/ 3667056 w 12192000"/>
              <a:gd name="connsiteY164" fmla="*/ 5046030 h 5096785"/>
              <a:gd name="connsiteX165" fmla="*/ 3661403 w 12192000"/>
              <a:gd name="connsiteY165" fmla="*/ 5047537 h 5096785"/>
              <a:gd name="connsiteX166" fmla="*/ 3658673 w 12192000"/>
              <a:gd name="connsiteY166" fmla="*/ 5050790 h 5096785"/>
              <a:gd name="connsiteX167" fmla="*/ 3657333 w 12192000"/>
              <a:gd name="connsiteY167" fmla="*/ 5050325 h 5096785"/>
              <a:gd name="connsiteX168" fmla="*/ 3626778 w 12192000"/>
              <a:gd name="connsiteY168" fmla="*/ 5057882 h 5096785"/>
              <a:gd name="connsiteX169" fmla="*/ 3560067 w 12192000"/>
              <a:gd name="connsiteY169" fmla="*/ 5064266 h 5096785"/>
              <a:gd name="connsiteX170" fmla="*/ 3522641 w 12192000"/>
              <a:gd name="connsiteY170" fmla="*/ 5063654 h 5096785"/>
              <a:gd name="connsiteX171" fmla="*/ 3419275 w 12192000"/>
              <a:gd name="connsiteY171" fmla="*/ 5066646 h 5096785"/>
              <a:gd name="connsiteX172" fmla="*/ 3314869 w 12192000"/>
              <a:gd name="connsiteY172" fmla="*/ 5073197 h 5096785"/>
              <a:gd name="connsiteX173" fmla="*/ 3259088 w 12192000"/>
              <a:gd name="connsiteY173" fmla="*/ 5096363 h 5096785"/>
              <a:gd name="connsiteX174" fmla="*/ 3253104 w 12192000"/>
              <a:gd name="connsiteY174" fmla="*/ 5096785 h 5096785"/>
              <a:gd name="connsiteX175" fmla="*/ 3238751 w 12192000"/>
              <a:gd name="connsiteY175" fmla="*/ 5092996 h 5096785"/>
              <a:gd name="connsiteX176" fmla="*/ 3233681 w 12192000"/>
              <a:gd name="connsiteY176" fmla="*/ 5090758 h 5096785"/>
              <a:gd name="connsiteX177" fmla="*/ 3225562 w 12192000"/>
              <a:gd name="connsiteY177" fmla="*/ 5089215 h 5096785"/>
              <a:gd name="connsiteX178" fmla="*/ 3225260 w 12192000"/>
              <a:gd name="connsiteY178" fmla="*/ 5089437 h 5096785"/>
              <a:gd name="connsiteX179" fmla="*/ 3217859 w 12192000"/>
              <a:gd name="connsiteY179" fmla="*/ 5087484 h 5096785"/>
              <a:gd name="connsiteX180" fmla="*/ 3182980 w 12192000"/>
              <a:gd name="connsiteY180" fmla="*/ 5074650 h 5096785"/>
              <a:gd name="connsiteX181" fmla="*/ 3123938 w 12192000"/>
              <a:gd name="connsiteY181" fmla="*/ 5089912 h 5096785"/>
              <a:gd name="connsiteX182" fmla="*/ 3101912 w 12192000"/>
              <a:gd name="connsiteY182" fmla="*/ 5090281 h 5096785"/>
              <a:gd name="connsiteX183" fmla="*/ 3089591 w 12192000"/>
              <a:gd name="connsiteY183" fmla="*/ 5091865 h 5096785"/>
              <a:gd name="connsiteX184" fmla="*/ 3088465 w 12192000"/>
              <a:gd name="connsiteY184" fmla="*/ 5092858 h 5096785"/>
              <a:gd name="connsiteX185" fmla="*/ 3055081 w 12192000"/>
              <a:gd name="connsiteY185" fmla="*/ 5080424 h 5096785"/>
              <a:gd name="connsiteX186" fmla="*/ 3049807 w 12192000"/>
              <a:gd name="connsiteY186" fmla="*/ 5080860 h 5096785"/>
              <a:gd name="connsiteX187" fmla="*/ 3029122 w 12192000"/>
              <a:gd name="connsiteY187" fmla="*/ 5070085 h 5096785"/>
              <a:gd name="connsiteX188" fmla="*/ 3017862 w 12192000"/>
              <a:gd name="connsiteY188" fmla="*/ 5065942 h 5096785"/>
              <a:gd name="connsiteX189" fmla="*/ 3015868 w 12192000"/>
              <a:gd name="connsiteY189" fmla="*/ 5061832 h 5096785"/>
              <a:gd name="connsiteX190" fmla="*/ 2998644 w 12192000"/>
              <a:gd name="connsiteY190" fmla="*/ 5057210 h 5096785"/>
              <a:gd name="connsiteX191" fmla="*/ 2996219 w 12192000"/>
              <a:gd name="connsiteY191" fmla="*/ 5057788 h 5096785"/>
              <a:gd name="connsiteX192" fmla="*/ 2983676 w 12192000"/>
              <a:gd name="connsiteY192" fmla="*/ 5049852 h 5096785"/>
              <a:gd name="connsiteX193" fmla="*/ 2903609 w 12192000"/>
              <a:gd name="connsiteY193" fmla="*/ 4998457 h 5096785"/>
              <a:gd name="connsiteX194" fmla="*/ 2758830 w 12192000"/>
              <a:gd name="connsiteY194" fmla="*/ 4974760 h 5096785"/>
              <a:gd name="connsiteX195" fmla="*/ 2532669 w 12192000"/>
              <a:gd name="connsiteY195" fmla="*/ 4940573 h 5096785"/>
              <a:gd name="connsiteX196" fmla="*/ 2389931 w 12192000"/>
              <a:gd name="connsiteY196" fmla="*/ 4905785 h 5096785"/>
              <a:gd name="connsiteX197" fmla="*/ 2335186 w 12192000"/>
              <a:gd name="connsiteY197" fmla="*/ 4902957 h 5096785"/>
              <a:gd name="connsiteX198" fmla="*/ 2295307 w 12192000"/>
              <a:gd name="connsiteY198" fmla="*/ 4879800 h 5096785"/>
              <a:gd name="connsiteX199" fmla="*/ 2273393 w 12192000"/>
              <a:gd name="connsiteY199" fmla="*/ 4883565 h 5096785"/>
              <a:gd name="connsiteX200" fmla="*/ 2269523 w 12192000"/>
              <a:gd name="connsiteY200" fmla="*/ 4884442 h 5096785"/>
              <a:gd name="connsiteX201" fmla="*/ 2256015 w 12192000"/>
              <a:gd name="connsiteY201" fmla="*/ 4883014 h 5096785"/>
              <a:gd name="connsiteX202" fmla="*/ 2249731 w 12192000"/>
              <a:gd name="connsiteY202" fmla="*/ 4888778 h 5096785"/>
              <a:gd name="connsiteX203" fmla="*/ 2227629 w 12192000"/>
              <a:gd name="connsiteY203" fmla="*/ 4891047 h 5096785"/>
              <a:gd name="connsiteX204" fmla="*/ 2203460 w 12192000"/>
              <a:gd name="connsiteY204" fmla="*/ 4886696 h 5096785"/>
              <a:gd name="connsiteX205" fmla="*/ 2091528 w 12192000"/>
              <a:gd name="connsiteY205" fmla="*/ 4859155 h 5096785"/>
              <a:gd name="connsiteX206" fmla="*/ 2022901 w 12192000"/>
              <a:gd name="connsiteY206" fmla="*/ 4846594 h 5096785"/>
              <a:gd name="connsiteX207" fmla="*/ 1994227 w 12192000"/>
              <a:gd name="connsiteY207" fmla="*/ 4847973 h 5096785"/>
              <a:gd name="connsiteX208" fmla="*/ 1955936 w 12192000"/>
              <a:gd name="connsiteY208" fmla="*/ 4845765 h 5096785"/>
              <a:gd name="connsiteX209" fmla="*/ 1741924 w 12192000"/>
              <a:gd name="connsiteY209" fmla="*/ 4808054 h 5096785"/>
              <a:gd name="connsiteX210" fmla="*/ 1734410 w 12192000"/>
              <a:gd name="connsiteY210" fmla="*/ 4811675 h 5096785"/>
              <a:gd name="connsiteX211" fmla="*/ 1691423 w 12192000"/>
              <a:gd name="connsiteY211" fmla="*/ 4802777 h 5096785"/>
              <a:gd name="connsiteX212" fmla="*/ 1554504 w 12192000"/>
              <a:gd name="connsiteY212" fmla="*/ 4739985 h 5096785"/>
              <a:gd name="connsiteX213" fmla="*/ 1470119 w 12192000"/>
              <a:gd name="connsiteY213" fmla="*/ 4723470 h 5096785"/>
              <a:gd name="connsiteX214" fmla="*/ 1437967 w 12192000"/>
              <a:gd name="connsiteY214" fmla="*/ 4722710 h 5096785"/>
              <a:gd name="connsiteX215" fmla="*/ 1384234 w 12192000"/>
              <a:gd name="connsiteY215" fmla="*/ 4721117 h 5096785"/>
              <a:gd name="connsiteX216" fmla="*/ 1338647 w 12192000"/>
              <a:gd name="connsiteY216" fmla="*/ 4732483 h 5096785"/>
              <a:gd name="connsiteX217" fmla="*/ 1295869 w 12192000"/>
              <a:gd name="connsiteY217" fmla="*/ 4726175 h 5096785"/>
              <a:gd name="connsiteX218" fmla="*/ 1292949 w 12192000"/>
              <a:gd name="connsiteY218" fmla="*/ 4708469 h 5096785"/>
              <a:gd name="connsiteX219" fmla="*/ 1244908 w 12192000"/>
              <a:gd name="connsiteY219" fmla="*/ 4706993 h 5096785"/>
              <a:gd name="connsiteX220" fmla="*/ 1171266 w 12192000"/>
              <a:gd name="connsiteY220" fmla="*/ 4706535 h 5096785"/>
              <a:gd name="connsiteX221" fmla="*/ 1160868 w 12192000"/>
              <a:gd name="connsiteY221" fmla="*/ 4701936 h 5096785"/>
              <a:gd name="connsiteX222" fmla="*/ 1147599 w 12192000"/>
              <a:gd name="connsiteY222" fmla="*/ 4714833 h 5096785"/>
              <a:gd name="connsiteX223" fmla="*/ 1119603 w 12192000"/>
              <a:gd name="connsiteY223" fmla="*/ 4721303 h 5096785"/>
              <a:gd name="connsiteX224" fmla="*/ 997851 w 12192000"/>
              <a:gd name="connsiteY224" fmla="*/ 4722336 h 5096785"/>
              <a:gd name="connsiteX225" fmla="*/ 976455 w 12192000"/>
              <a:gd name="connsiteY225" fmla="*/ 4726407 h 5096785"/>
              <a:gd name="connsiteX226" fmla="*/ 949939 w 12192000"/>
              <a:gd name="connsiteY226" fmla="*/ 4719699 h 5096785"/>
              <a:gd name="connsiteX227" fmla="*/ 894148 w 12192000"/>
              <a:gd name="connsiteY227" fmla="*/ 4710406 h 5096785"/>
              <a:gd name="connsiteX228" fmla="*/ 857990 w 12192000"/>
              <a:gd name="connsiteY228" fmla="*/ 4696844 h 5096785"/>
              <a:gd name="connsiteX229" fmla="*/ 848649 w 12192000"/>
              <a:gd name="connsiteY229" fmla="*/ 4704021 h 5096785"/>
              <a:gd name="connsiteX230" fmla="*/ 826436 w 12192000"/>
              <a:gd name="connsiteY230" fmla="*/ 4707421 h 5096785"/>
              <a:gd name="connsiteX231" fmla="*/ 733052 w 12192000"/>
              <a:gd name="connsiteY231" fmla="*/ 4701884 h 5096785"/>
              <a:gd name="connsiteX232" fmla="*/ 716185 w 12192000"/>
              <a:gd name="connsiteY232" fmla="*/ 4703827 h 5096785"/>
              <a:gd name="connsiteX233" fmla="*/ 696663 w 12192000"/>
              <a:gd name="connsiteY233" fmla="*/ 4697420 h 5096785"/>
              <a:gd name="connsiteX234" fmla="*/ 582722 w 12192000"/>
              <a:gd name="connsiteY234" fmla="*/ 4658637 h 5096785"/>
              <a:gd name="connsiteX235" fmla="*/ 581118 w 12192000"/>
              <a:gd name="connsiteY235" fmla="*/ 4654120 h 5096785"/>
              <a:gd name="connsiteX236" fmla="*/ 546453 w 12192000"/>
              <a:gd name="connsiteY236" fmla="*/ 4652542 h 5096785"/>
              <a:gd name="connsiteX237" fmla="*/ 536773 w 12192000"/>
              <a:gd name="connsiteY237" fmla="*/ 4644609 h 5096785"/>
              <a:gd name="connsiteX238" fmla="*/ 518899 w 12192000"/>
              <a:gd name="connsiteY238" fmla="*/ 4642839 h 5096785"/>
              <a:gd name="connsiteX239" fmla="*/ 388896 w 12192000"/>
              <a:gd name="connsiteY239" fmla="*/ 4619173 h 5096785"/>
              <a:gd name="connsiteX240" fmla="*/ 366479 w 12192000"/>
              <a:gd name="connsiteY240" fmla="*/ 4618896 h 5096785"/>
              <a:gd name="connsiteX241" fmla="*/ 342781 w 12192000"/>
              <a:gd name="connsiteY241" fmla="*/ 4601239 h 5096785"/>
              <a:gd name="connsiteX242" fmla="*/ 255925 w 12192000"/>
              <a:gd name="connsiteY242" fmla="*/ 4598685 h 5096785"/>
              <a:gd name="connsiteX243" fmla="*/ 226919 w 12192000"/>
              <a:gd name="connsiteY243" fmla="*/ 4598460 h 5096785"/>
              <a:gd name="connsiteX244" fmla="*/ 213925 w 12192000"/>
              <a:gd name="connsiteY244" fmla="*/ 4597783 h 5096785"/>
              <a:gd name="connsiteX245" fmla="*/ 215196 w 12192000"/>
              <a:gd name="connsiteY245" fmla="*/ 4588576 h 5096785"/>
              <a:gd name="connsiteX246" fmla="*/ 180214 w 12192000"/>
              <a:gd name="connsiteY246" fmla="*/ 4583701 h 5096785"/>
              <a:gd name="connsiteX247" fmla="*/ 83203 w 12192000"/>
              <a:gd name="connsiteY247" fmla="*/ 4531664 h 5096785"/>
              <a:gd name="connsiteX248" fmla="*/ 4106 w 12192000"/>
              <a:gd name="connsiteY248" fmla="*/ 4517202 h 5096785"/>
              <a:gd name="connsiteX249" fmla="*/ 0 w 12192000"/>
              <a:gd name="connsiteY249" fmla="*/ 4516084 h 5096785"/>
              <a:gd name="connsiteX250" fmla="*/ 0 w 12192000"/>
              <a:gd name="connsiteY250" fmla="*/ 0 h 5096785"/>
              <a:gd name="connsiteX0" fmla="*/ 0 w 12192000"/>
              <a:gd name="connsiteY0" fmla="*/ 0 h 5096785"/>
              <a:gd name="connsiteX1" fmla="*/ 12192000 w 12192000"/>
              <a:gd name="connsiteY1" fmla="*/ 0 h 5096785"/>
              <a:gd name="connsiteX2" fmla="*/ 12192000 w 12192000"/>
              <a:gd name="connsiteY2" fmla="*/ 3809005 h 5096785"/>
              <a:gd name="connsiteX3" fmla="*/ 12142543 w 12192000"/>
              <a:gd name="connsiteY3" fmla="*/ 3817043 h 5096785"/>
              <a:gd name="connsiteX4" fmla="*/ 12109241 w 12192000"/>
              <a:gd name="connsiteY4" fmla="*/ 3824228 h 5096785"/>
              <a:gd name="connsiteX5" fmla="*/ 11668991 w 12192000"/>
              <a:gd name="connsiteY5" fmla="*/ 3788038 h 5096785"/>
              <a:gd name="connsiteX6" fmla="*/ 11476952 w 12192000"/>
              <a:gd name="connsiteY6" fmla="*/ 3866786 h 5096785"/>
              <a:gd name="connsiteX7" fmla="*/ 11336487 w 12192000"/>
              <a:gd name="connsiteY7" fmla="*/ 3971513 h 5096785"/>
              <a:gd name="connsiteX8" fmla="*/ 11214181 w 12192000"/>
              <a:gd name="connsiteY8" fmla="*/ 4004215 h 5096785"/>
              <a:gd name="connsiteX9" fmla="*/ 11042540 w 12192000"/>
              <a:gd name="connsiteY9" fmla="*/ 4002613 h 5096785"/>
              <a:gd name="connsiteX10" fmla="*/ 10833086 w 12192000"/>
              <a:gd name="connsiteY10" fmla="*/ 3997707 h 5096785"/>
              <a:gd name="connsiteX11" fmla="*/ 10599680 w 12192000"/>
              <a:gd name="connsiteY11" fmla="*/ 3982661 h 5096785"/>
              <a:gd name="connsiteX12" fmla="*/ 10519971 w 12192000"/>
              <a:gd name="connsiteY12" fmla="*/ 3975018 h 5096785"/>
              <a:gd name="connsiteX13" fmla="*/ 10217282 w 12192000"/>
              <a:gd name="connsiteY13" fmla="*/ 4020809 h 5096785"/>
              <a:gd name="connsiteX14" fmla="*/ 9936427 w 12192000"/>
              <a:gd name="connsiteY14" fmla="*/ 4137843 h 5096785"/>
              <a:gd name="connsiteX15" fmla="*/ 9804285 w 12192000"/>
              <a:gd name="connsiteY15" fmla="*/ 4246460 h 5096785"/>
              <a:gd name="connsiteX16" fmla="*/ 9720786 w 12192000"/>
              <a:gd name="connsiteY16" fmla="*/ 4265611 h 5096785"/>
              <a:gd name="connsiteX17" fmla="*/ 9652162 w 12192000"/>
              <a:gd name="connsiteY17" fmla="*/ 4252712 h 5096785"/>
              <a:gd name="connsiteX18" fmla="*/ 9543973 w 12192000"/>
              <a:gd name="connsiteY18" fmla="*/ 4245802 h 5096785"/>
              <a:gd name="connsiteX19" fmla="*/ 9528747 w 12192000"/>
              <a:gd name="connsiteY19" fmla="*/ 4251724 h 5096785"/>
              <a:gd name="connsiteX20" fmla="*/ 9436976 w 12192000"/>
              <a:gd name="connsiteY20" fmla="*/ 4269351 h 5096785"/>
              <a:gd name="connsiteX21" fmla="*/ 9371827 w 12192000"/>
              <a:gd name="connsiteY21" fmla="*/ 4303912 h 5096785"/>
              <a:gd name="connsiteX22" fmla="*/ 9260304 w 12192000"/>
              <a:gd name="connsiteY22" fmla="*/ 4328021 h 5096785"/>
              <a:gd name="connsiteX23" fmla="*/ 9148799 w 12192000"/>
              <a:gd name="connsiteY23" fmla="*/ 4348506 h 5096785"/>
              <a:gd name="connsiteX24" fmla="*/ 9107898 w 12192000"/>
              <a:gd name="connsiteY24" fmla="*/ 4354282 h 5096785"/>
              <a:gd name="connsiteX25" fmla="*/ 9037321 w 12192000"/>
              <a:gd name="connsiteY25" fmla="*/ 4371817 h 5096785"/>
              <a:gd name="connsiteX26" fmla="*/ 8990743 w 12192000"/>
              <a:gd name="connsiteY26" fmla="*/ 4382161 h 5096785"/>
              <a:gd name="connsiteX27" fmla="*/ 8979819 w 12192000"/>
              <a:gd name="connsiteY27" fmla="*/ 4366419 h 5096785"/>
              <a:gd name="connsiteX28" fmla="*/ 8936044 w 12192000"/>
              <a:gd name="connsiteY28" fmla="*/ 4370992 h 5096785"/>
              <a:gd name="connsiteX29" fmla="*/ 8897707 w 12192000"/>
              <a:gd name="connsiteY29" fmla="*/ 4392673 h 5096785"/>
              <a:gd name="connsiteX30" fmla="*/ 8845635 w 12192000"/>
              <a:gd name="connsiteY30" fmla="*/ 4404300 h 5096785"/>
              <a:gd name="connsiteX31" fmla="*/ 8814562 w 12192000"/>
              <a:gd name="connsiteY31" fmla="*/ 4411434 h 5096785"/>
              <a:gd name="connsiteX32" fmla="*/ 8726349 w 12192000"/>
              <a:gd name="connsiteY32" fmla="*/ 4416668 h 5096785"/>
              <a:gd name="connsiteX33" fmla="*/ 8566678 w 12192000"/>
              <a:gd name="connsiteY33" fmla="*/ 4391711 h 5096785"/>
              <a:gd name="connsiteX34" fmla="*/ 8521516 w 12192000"/>
              <a:gd name="connsiteY34" fmla="*/ 4393927 h 5096785"/>
              <a:gd name="connsiteX35" fmla="*/ 8515998 w 12192000"/>
              <a:gd name="connsiteY35" fmla="*/ 4399124 h 5096785"/>
              <a:gd name="connsiteX36" fmla="*/ 8449547 w 12192000"/>
              <a:gd name="connsiteY36" fmla="*/ 4383170 h 5096785"/>
              <a:gd name="connsiteX37" fmla="*/ 8360285 w 12192000"/>
              <a:gd name="connsiteY37" fmla="*/ 4398502 h 5096785"/>
              <a:gd name="connsiteX38" fmla="*/ 8256584 w 12192000"/>
              <a:gd name="connsiteY38" fmla="*/ 4423564 h 5096785"/>
              <a:gd name="connsiteX39" fmla="*/ 8229821 w 12192000"/>
              <a:gd name="connsiteY39" fmla="*/ 4431840 h 5096785"/>
              <a:gd name="connsiteX40" fmla="*/ 8158476 w 12192000"/>
              <a:gd name="connsiteY40" fmla="*/ 4436904 h 5096785"/>
              <a:gd name="connsiteX41" fmla="*/ 7993707 w 12192000"/>
              <a:gd name="connsiteY41" fmla="*/ 4447962 h 5096785"/>
              <a:gd name="connsiteX42" fmla="*/ 7990346 w 12192000"/>
              <a:gd name="connsiteY42" fmla="*/ 4454853 h 5096785"/>
              <a:gd name="connsiteX43" fmla="*/ 7976786 w 12192000"/>
              <a:gd name="connsiteY43" fmla="*/ 4456820 h 5096785"/>
              <a:gd name="connsiteX44" fmla="*/ 7973491 w 12192000"/>
              <a:gd name="connsiteY44" fmla="*/ 4458577 h 5096785"/>
              <a:gd name="connsiteX45" fmla="*/ 7954281 w 12192000"/>
              <a:gd name="connsiteY45" fmla="*/ 4467421 h 5096785"/>
              <a:gd name="connsiteX46" fmla="*/ 7905540 w 12192000"/>
              <a:gd name="connsiteY46" fmla="*/ 4455628 h 5096785"/>
              <a:gd name="connsiteX47" fmla="*/ 7851932 w 12192000"/>
              <a:gd name="connsiteY47" fmla="*/ 4466353 h 5096785"/>
              <a:gd name="connsiteX48" fmla="*/ 7639078 w 12192000"/>
              <a:gd name="connsiteY48" fmla="*/ 4467635 h 5096785"/>
              <a:gd name="connsiteX49" fmla="*/ 7612359 w 12192000"/>
              <a:gd name="connsiteY49" fmla="*/ 4492789 h 5096785"/>
              <a:gd name="connsiteX50" fmla="*/ 7527328 w 12192000"/>
              <a:gd name="connsiteY50" fmla="*/ 4502199 h 5096785"/>
              <a:gd name="connsiteX51" fmla="*/ 7388717 w 12192000"/>
              <a:gd name="connsiteY51" fmla="*/ 4470799 h 5096785"/>
              <a:gd name="connsiteX52" fmla="*/ 7231898 w 12192000"/>
              <a:gd name="connsiteY52" fmla="*/ 4486028 h 5096785"/>
              <a:gd name="connsiteX53" fmla="*/ 7218425 w 12192000"/>
              <a:gd name="connsiteY53" fmla="*/ 4477288 h 5096785"/>
              <a:gd name="connsiteX54" fmla="*/ 7202795 w 12192000"/>
              <a:gd name="connsiteY54" fmla="*/ 4472972 h 5096785"/>
              <a:gd name="connsiteX55" fmla="*/ 7200744 w 12192000"/>
              <a:gd name="connsiteY55" fmla="*/ 4474099 h 5096785"/>
              <a:gd name="connsiteX56" fmla="*/ 7182163 w 12192000"/>
              <a:gd name="connsiteY56" fmla="*/ 4474005 h 5096785"/>
              <a:gd name="connsiteX57" fmla="*/ 7178368 w 12192000"/>
              <a:gd name="connsiteY57" fmla="*/ 4470673 h 5096785"/>
              <a:gd name="connsiteX58" fmla="*/ 7165705 w 12192000"/>
              <a:gd name="connsiteY58" fmla="*/ 4469569 h 5096785"/>
              <a:gd name="connsiteX59" fmla="*/ 7140991 w 12192000"/>
              <a:gd name="connsiteY59" fmla="*/ 4464599 h 5096785"/>
              <a:gd name="connsiteX60" fmla="*/ 7136152 w 12192000"/>
              <a:gd name="connsiteY60" fmla="*/ 4466292 h 5096785"/>
              <a:gd name="connsiteX61" fmla="*/ 7098544 w 12192000"/>
              <a:gd name="connsiteY61" fmla="*/ 4462879 h 5096785"/>
              <a:gd name="connsiteX62" fmla="*/ 7097922 w 12192000"/>
              <a:gd name="connsiteY62" fmla="*/ 4464077 h 5096785"/>
              <a:gd name="connsiteX63" fmla="*/ 7086877 w 12192000"/>
              <a:gd name="connsiteY63" fmla="*/ 4468554 h 5096785"/>
              <a:gd name="connsiteX64" fmla="*/ 7065999 w 12192000"/>
              <a:gd name="connsiteY64" fmla="*/ 4474270 h 5096785"/>
              <a:gd name="connsiteX65" fmla="*/ 7016598 w 12192000"/>
              <a:gd name="connsiteY65" fmla="*/ 4502855 h 5096785"/>
              <a:gd name="connsiteX66" fmla="*/ 6977375 w 12192000"/>
              <a:gd name="connsiteY66" fmla="*/ 4499434 h 5096785"/>
              <a:gd name="connsiteX67" fmla="*/ 6969409 w 12192000"/>
              <a:gd name="connsiteY67" fmla="*/ 4499424 h 5096785"/>
              <a:gd name="connsiteX68" fmla="*/ 6969218 w 12192000"/>
              <a:gd name="connsiteY68" fmla="*/ 4499704 h 5096785"/>
              <a:gd name="connsiteX69" fmla="*/ 6960755 w 12192000"/>
              <a:gd name="connsiteY69" fmla="*/ 4500249 h 5096785"/>
              <a:gd name="connsiteX70" fmla="*/ 6954882 w 12192000"/>
              <a:gd name="connsiteY70" fmla="*/ 4499405 h 5096785"/>
              <a:gd name="connsiteX71" fmla="*/ 6939428 w 12192000"/>
              <a:gd name="connsiteY71" fmla="*/ 4499385 h 5096785"/>
              <a:gd name="connsiteX72" fmla="*/ 6933902 w 12192000"/>
              <a:gd name="connsiteY72" fmla="*/ 4501239 h 5096785"/>
              <a:gd name="connsiteX73" fmla="*/ 6891244 w 12192000"/>
              <a:gd name="connsiteY73" fmla="*/ 4536371 h 5096785"/>
              <a:gd name="connsiteX74" fmla="*/ 6794496 w 12192000"/>
              <a:gd name="connsiteY74" fmla="*/ 4567924 h 5096785"/>
              <a:gd name="connsiteX75" fmla="*/ 6697102 w 12192000"/>
              <a:gd name="connsiteY75" fmla="*/ 4595916 h 5096785"/>
              <a:gd name="connsiteX76" fmla="*/ 6661063 w 12192000"/>
              <a:gd name="connsiteY76" fmla="*/ 4604476 h 5096785"/>
              <a:gd name="connsiteX77" fmla="*/ 6600252 w 12192000"/>
              <a:gd name="connsiteY77" fmla="*/ 4626681 h 5096785"/>
              <a:gd name="connsiteX78" fmla="*/ 6574528 w 12192000"/>
              <a:gd name="connsiteY78" fmla="*/ 4641155 h 5096785"/>
              <a:gd name="connsiteX79" fmla="*/ 6573036 w 12192000"/>
              <a:gd name="connsiteY79" fmla="*/ 4641049 h 5096785"/>
              <a:gd name="connsiteX80" fmla="*/ 6571920 w 12192000"/>
              <a:gd name="connsiteY80" fmla="*/ 4644739 h 5096785"/>
              <a:gd name="connsiteX81" fmla="*/ 6552021 w 12192000"/>
              <a:gd name="connsiteY81" fmla="*/ 4650379 h 5096785"/>
              <a:gd name="connsiteX82" fmla="*/ 6545925 w 12192000"/>
              <a:gd name="connsiteY82" fmla="*/ 4650675 h 5096785"/>
              <a:gd name="connsiteX83" fmla="*/ 6537822 w 12192000"/>
              <a:gd name="connsiteY83" fmla="*/ 4652769 h 5096785"/>
              <a:gd name="connsiteX84" fmla="*/ 6537743 w 12192000"/>
              <a:gd name="connsiteY84" fmla="*/ 4653068 h 5096785"/>
              <a:gd name="connsiteX85" fmla="*/ 6490057 w 12192000"/>
              <a:gd name="connsiteY85" fmla="*/ 4658624 h 5096785"/>
              <a:gd name="connsiteX86" fmla="*/ 6386800 w 12192000"/>
              <a:gd name="connsiteY86" fmla="*/ 4715431 h 5096785"/>
              <a:gd name="connsiteX87" fmla="*/ 6382703 w 12192000"/>
              <a:gd name="connsiteY87" fmla="*/ 4717930 h 5096785"/>
              <a:gd name="connsiteX88" fmla="*/ 6356495 w 12192000"/>
              <a:gd name="connsiteY88" fmla="*/ 4717843 h 5096785"/>
              <a:gd name="connsiteX89" fmla="*/ 6343628 w 12192000"/>
              <a:gd name="connsiteY89" fmla="*/ 4719161 h 5096785"/>
              <a:gd name="connsiteX90" fmla="*/ 6338605 w 12192000"/>
              <a:gd name="connsiteY90" fmla="*/ 4716723 h 5096785"/>
              <a:gd name="connsiteX91" fmla="*/ 6320318 w 12192000"/>
              <a:gd name="connsiteY91" fmla="*/ 4720095 h 5096785"/>
              <a:gd name="connsiteX92" fmla="*/ 6318742 w 12192000"/>
              <a:gd name="connsiteY92" fmla="*/ 4721541 h 5096785"/>
              <a:gd name="connsiteX93" fmla="*/ 6301708 w 12192000"/>
              <a:gd name="connsiteY93" fmla="*/ 4720380 h 5096785"/>
              <a:gd name="connsiteX94" fmla="*/ 6285082 w 12192000"/>
              <a:gd name="connsiteY94" fmla="*/ 4714639 h 5096785"/>
              <a:gd name="connsiteX95" fmla="*/ 6136936 w 12192000"/>
              <a:gd name="connsiteY95" fmla="*/ 4758246 h 5096785"/>
              <a:gd name="connsiteX96" fmla="*/ 5988578 w 12192000"/>
              <a:gd name="connsiteY96" fmla="*/ 4754427 h 5096785"/>
              <a:gd name="connsiteX97" fmla="*/ 5908701 w 12192000"/>
              <a:gd name="connsiteY97" fmla="*/ 4779160 h 5096785"/>
              <a:gd name="connsiteX98" fmla="*/ 5892219 w 12192000"/>
              <a:gd name="connsiteY98" fmla="*/ 4807892 h 5096785"/>
              <a:gd name="connsiteX99" fmla="*/ 5683612 w 12192000"/>
              <a:gd name="connsiteY99" fmla="*/ 4848770 h 5096785"/>
              <a:gd name="connsiteX100" fmla="*/ 5635111 w 12192000"/>
              <a:gd name="connsiteY100" fmla="*/ 4868888 h 5096785"/>
              <a:gd name="connsiteX101" fmla="*/ 5582652 w 12192000"/>
              <a:gd name="connsiteY101" fmla="*/ 4866836 h 5096785"/>
              <a:gd name="connsiteX102" fmla="*/ 5567213 w 12192000"/>
              <a:gd name="connsiteY102" fmla="*/ 4878769 h 5096785"/>
              <a:gd name="connsiteX103" fmla="*/ 5564659 w 12192000"/>
              <a:gd name="connsiteY103" fmla="*/ 4881042 h 5096785"/>
              <a:gd name="connsiteX104" fmla="*/ 5552102 w 12192000"/>
              <a:gd name="connsiteY104" fmla="*/ 4885426 h 5096785"/>
              <a:gd name="connsiteX105" fmla="*/ 5551475 w 12192000"/>
              <a:gd name="connsiteY105" fmla="*/ 4892560 h 5096785"/>
              <a:gd name="connsiteX106" fmla="*/ 5534664 w 12192000"/>
              <a:gd name="connsiteY106" fmla="*/ 4903385 h 5096785"/>
              <a:gd name="connsiteX107" fmla="*/ 5510737 w 12192000"/>
              <a:gd name="connsiteY107" fmla="*/ 4909807 h 5096785"/>
              <a:gd name="connsiteX108" fmla="*/ 5393901 w 12192000"/>
              <a:gd name="connsiteY108" fmla="*/ 4933709 h 5096785"/>
              <a:gd name="connsiteX109" fmla="*/ 5325782 w 12192000"/>
              <a:gd name="connsiteY109" fmla="*/ 4951789 h 5096785"/>
              <a:gd name="connsiteX110" fmla="*/ 5302703 w 12192000"/>
              <a:gd name="connsiteY110" fmla="*/ 4964590 h 5096785"/>
              <a:gd name="connsiteX111" fmla="*/ 5268591 w 12192000"/>
              <a:gd name="connsiteY111" fmla="*/ 4978479 h 5096785"/>
              <a:gd name="connsiteX112" fmla="*/ 5210559 w 12192000"/>
              <a:gd name="connsiteY112" fmla="*/ 5007585 h 5096785"/>
              <a:gd name="connsiteX113" fmla="*/ 5177597 w 12192000"/>
              <a:gd name="connsiteY113" fmla="*/ 5015926 h 5096785"/>
              <a:gd name="connsiteX114" fmla="*/ 5160569 w 12192000"/>
              <a:gd name="connsiteY114" fmla="*/ 5025681 h 5096785"/>
              <a:gd name="connsiteX115" fmla="*/ 5152748 w 12192000"/>
              <a:gd name="connsiteY115" fmla="*/ 5026569 h 5096785"/>
              <a:gd name="connsiteX116" fmla="*/ 5127678 w 12192000"/>
              <a:gd name="connsiteY116" fmla="*/ 5032947 h 5096785"/>
              <a:gd name="connsiteX117" fmla="*/ 5113147 w 12192000"/>
              <a:gd name="connsiteY117" fmla="*/ 5035818 h 5096785"/>
              <a:gd name="connsiteX118" fmla="*/ 5107301 w 12192000"/>
              <a:gd name="connsiteY118" fmla="*/ 5036672 h 5096785"/>
              <a:gd name="connsiteX119" fmla="*/ 5093215 w 12192000"/>
              <a:gd name="connsiteY119" fmla="*/ 5032880 h 5096785"/>
              <a:gd name="connsiteX120" fmla="*/ 5077058 w 12192000"/>
              <a:gd name="connsiteY120" fmla="*/ 5038681 h 5096785"/>
              <a:gd name="connsiteX121" fmla="*/ 5057349 w 12192000"/>
              <a:gd name="connsiteY121" fmla="*/ 5036015 h 5096785"/>
              <a:gd name="connsiteX122" fmla="*/ 5053945 w 12192000"/>
              <a:gd name="connsiteY122" fmla="*/ 5041952 h 5096785"/>
              <a:gd name="connsiteX123" fmla="*/ 5040021 w 12192000"/>
              <a:gd name="connsiteY123" fmla="*/ 5050052 h 5096785"/>
              <a:gd name="connsiteX124" fmla="*/ 5025913 w 12192000"/>
              <a:gd name="connsiteY124" fmla="*/ 5046535 h 5096785"/>
              <a:gd name="connsiteX125" fmla="*/ 4998218 w 12192000"/>
              <a:gd name="connsiteY125" fmla="*/ 5048065 h 5096785"/>
              <a:gd name="connsiteX126" fmla="*/ 4991008 w 12192000"/>
              <a:gd name="connsiteY126" fmla="*/ 5050439 h 5096785"/>
              <a:gd name="connsiteX127" fmla="*/ 4963503 w 12192000"/>
              <a:gd name="connsiteY127" fmla="*/ 5047575 h 5096785"/>
              <a:gd name="connsiteX128" fmla="*/ 4921053 w 12192000"/>
              <a:gd name="connsiteY128" fmla="*/ 5048925 h 5096785"/>
              <a:gd name="connsiteX129" fmla="*/ 4873420 w 12192000"/>
              <a:gd name="connsiteY129" fmla="*/ 5054929 h 5096785"/>
              <a:gd name="connsiteX130" fmla="*/ 4858825 w 12192000"/>
              <a:gd name="connsiteY130" fmla="*/ 5051329 h 5096785"/>
              <a:gd name="connsiteX131" fmla="*/ 4769340 w 12192000"/>
              <a:gd name="connsiteY131" fmla="*/ 5053090 h 5096785"/>
              <a:gd name="connsiteX132" fmla="*/ 4744152 w 12192000"/>
              <a:gd name="connsiteY132" fmla="*/ 5053391 h 5096785"/>
              <a:gd name="connsiteX133" fmla="*/ 4723556 w 12192000"/>
              <a:gd name="connsiteY133" fmla="*/ 5059633 h 5096785"/>
              <a:gd name="connsiteX134" fmla="*/ 4719699 w 12192000"/>
              <a:gd name="connsiteY134" fmla="*/ 5066298 h 5096785"/>
              <a:gd name="connsiteX135" fmla="*/ 4706016 w 12192000"/>
              <a:gd name="connsiteY135" fmla="*/ 5067422 h 5096785"/>
              <a:gd name="connsiteX136" fmla="*/ 4702593 w 12192000"/>
              <a:gd name="connsiteY136" fmla="*/ 5068973 h 5096785"/>
              <a:gd name="connsiteX137" fmla="*/ 4682766 w 12192000"/>
              <a:gd name="connsiteY137" fmla="*/ 5076609 h 5096785"/>
              <a:gd name="connsiteX138" fmla="*/ 4634960 w 12192000"/>
              <a:gd name="connsiteY138" fmla="*/ 5061852 h 5096785"/>
              <a:gd name="connsiteX139" fmla="*/ 4580645 w 12192000"/>
              <a:gd name="connsiteY139" fmla="*/ 5069246 h 5096785"/>
              <a:gd name="connsiteX140" fmla="*/ 4368005 w 12192000"/>
              <a:gd name="connsiteY140" fmla="*/ 5057426 h 5096785"/>
              <a:gd name="connsiteX141" fmla="*/ 4339489 w 12192000"/>
              <a:gd name="connsiteY141" fmla="*/ 5080858 h 5096785"/>
              <a:gd name="connsiteX142" fmla="*/ 4253895 w 12192000"/>
              <a:gd name="connsiteY142" fmla="*/ 5085008 h 5096785"/>
              <a:gd name="connsiteX143" fmla="*/ 4117780 w 12192000"/>
              <a:gd name="connsiteY143" fmla="*/ 5045175 h 5096785"/>
              <a:gd name="connsiteX144" fmla="*/ 3960074 w 12192000"/>
              <a:gd name="connsiteY144" fmla="*/ 5050708 h 5096785"/>
              <a:gd name="connsiteX145" fmla="*/ 3947260 w 12192000"/>
              <a:gd name="connsiteY145" fmla="*/ 5041167 h 5096785"/>
              <a:gd name="connsiteX146" fmla="*/ 3931969 w 12192000"/>
              <a:gd name="connsiteY146" fmla="*/ 5035902 h 5096785"/>
              <a:gd name="connsiteX147" fmla="*/ 3929836 w 12192000"/>
              <a:gd name="connsiteY147" fmla="*/ 5036901 h 5096785"/>
              <a:gd name="connsiteX148" fmla="*/ 3911296 w 12192000"/>
              <a:gd name="connsiteY148" fmla="*/ 5035663 h 5096785"/>
              <a:gd name="connsiteX149" fmla="*/ 3907746 w 12192000"/>
              <a:gd name="connsiteY149" fmla="*/ 5032107 h 5096785"/>
              <a:gd name="connsiteX150" fmla="*/ 3895182 w 12192000"/>
              <a:gd name="connsiteY150" fmla="*/ 5030229 h 5096785"/>
              <a:gd name="connsiteX151" fmla="*/ 3870866 w 12192000"/>
              <a:gd name="connsiteY151" fmla="*/ 5023753 h 5096785"/>
              <a:gd name="connsiteX152" fmla="*/ 3865913 w 12192000"/>
              <a:gd name="connsiteY152" fmla="*/ 5025143 h 5096785"/>
              <a:gd name="connsiteX153" fmla="*/ 3828606 w 12192000"/>
              <a:gd name="connsiteY153" fmla="*/ 5019426 h 5096785"/>
              <a:gd name="connsiteX154" fmla="*/ 3827901 w 12192000"/>
              <a:gd name="connsiteY154" fmla="*/ 5020583 h 5096785"/>
              <a:gd name="connsiteX155" fmla="*/ 3816543 w 12192000"/>
              <a:gd name="connsiteY155" fmla="*/ 5024366 h 5096785"/>
              <a:gd name="connsiteX156" fmla="*/ 3795278 w 12192000"/>
              <a:gd name="connsiteY156" fmla="*/ 5028779 h 5096785"/>
              <a:gd name="connsiteX157" fmla="*/ 3743858 w 12192000"/>
              <a:gd name="connsiteY157" fmla="*/ 5054237 h 5096785"/>
              <a:gd name="connsiteX158" fmla="*/ 3704945 w 12192000"/>
              <a:gd name="connsiteY158" fmla="*/ 5048413 h 5096785"/>
              <a:gd name="connsiteX159" fmla="*/ 3696992 w 12192000"/>
              <a:gd name="connsiteY159" fmla="*/ 5047914 h 5096785"/>
              <a:gd name="connsiteX160" fmla="*/ 3696780 w 12192000"/>
              <a:gd name="connsiteY160" fmla="*/ 5048181 h 5096785"/>
              <a:gd name="connsiteX161" fmla="*/ 3688290 w 12192000"/>
              <a:gd name="connsiteY161" fmla="*/ 5048204 h 5096785"/>
              <a:gd name="connsiteX162" fmla="*/ 3682486 w 12192000"/>
              <a:gd name="connsiteY162" fmla="*/ 5047000 h 5096785"/>
              <a:gd name="connsiteX163" fmla="*/ 3667056 w 12192000"/>
              <a:gd name="connsiteY163" fmla="*/ 5046030 h 5096785"/>
              <a:gd name="connsiteX164" fmla="*/ 3661403 w 12192000"/>
              <a:gd name="connsiteY164" fmla="*/ 5047537 h 5096785"/>
              <a:gd name="connsiteX165" fmla="*/ 3658673 w 12192000"/>
              <a:gd name="connsiteY165" fmla="*/ 5050790 h 5096785"/>
              <a:gd name="connsiteX166" fmla="*/ 3657333 w 12192000"/>
              <a:gd name="connsiteY166" fmla="*/ 5050325 h 5096785"/>
              <a:gd name="connsiteX167" fmla="*/ 3626778 w 12192000"/>
              <a:gd name="connsiteY167" fmla="*/ 5057882 h 5096785"/>
              <a:gd name="connsiteX168" fmla="*/ 3560067 w 12192000"/>
              <a:gd name="connsiteY168" fmla="*/ 5064266 h 5096785"/>
              <a:gd name="connsiteX169" fmla="*/ 3522641 w 12192000"/>
              <a:gd name="connsiteY169" fmla="*/ 5063654 h 5096785"/>
              <a:gd name="connsiteX170" fmla="*/ 3419275 w 12192000"/>
              <a:gd name="connsiteY170" fmla="*/ 5066646 h 5096785"/>
              <a:gd name="connsiteX171" fmla="*/ 3314869 w 12192000"/>
              <a:gd name="connsiteY171" fmla="*/ 5073197 h 5096785"/>
              <a:gd name="connsiteX172" fmla="*/ 3259088 w 12192000"/>
              <a:gd name="connsiteY172" fmla="*/ 5096363 h 5096785"/>
              <a:gd name="connsiteX173" fmla="*/ 3253104 w 12192000"/>
              <a:gd name="connsiteY173" fmla="*/ 5096785 h 5096785"/>
              <a:gd name="connsiteX174" fmla="*/ 3238751 w 12192000"/>
              <a:gd name="connsiteY174" fmla="*/ 5092996 h 5096785"/>
              <a:gd name="connsiteX175" fmla="*/ 3233681 w 12192000"/>
              <a:gd name="connsiteY175" fmla="*/ 5090758 h 5096785"/>
              <a:gd name="connsiteX176" fmla="*/ 3225562 w 12192000"/>
              <a:gd name="connsiteY176" fmla="*/ 5089215 h 5096785"/>
              <a:gd name="connsiteX177" fmla="*/ 3225260 w 12192000"/>
              <a:gd name="connsiteY177" fmla="*/ 5089437 h 5096785"/>
              <a:gd name="connsiteX178" fmla="*/ 3217859 w 12192000"/>
              <a:gd name="connsiteY178" fmla="*/ 5087484 h 5096785"/>
              <a:gd name="connsiteX179" fmla="*/ 3182980 w 12192000"/>
              <a:gd name="connsiteY179" fmla="*/ 5074650 h 5096785"/>
              <a:gd name="connsiteX180" fmla="*/ 3123938 w 12192000"/>
              <a:gd name="connsiteY180" fmla="*/ 5089912 h 5096785"/>
              <a:gd name="connsiteX181" fmla="*/ 3101912 w 12192000"/>
              <a:gd name="connsiteY181" fmla="*/ 5090281 h 5096785"/>
              <a:gd name="connsiteX182" fmla="*/ 3089591 w 12192000"/>
              <a:gd name="connsiteY182" fmla="*/ 5091865 h 5096785"/>
              <a:gd name="connsiteX183" fmla="*/ 3088465 w 12192000"/>
              <a:gd name="connsiteY183" fmla="*/ 5092858 h 5096785"/>
              <a:gd name="connsiteX184" fmla="*/ 3055081 w 12192000"/>
              <a:gd name="connsiteY184" fmla="*/ 5080424 h 5096785"/>
              <a:gd name="connsiteX185" fmla="*/ 3049807 w 12192000"/>
              <a:gd name="connsiteY185" fmla="*/ 5080860 h 5096785"/>
              <a:gd name="connsiteX186" fmla="*/ 3029122 w 12192000"/>
              <a:gd name="connsiteY186" fmla="*/ 5070085 h 5096785"/>
              <a:gd name="connsiteX187" fmla="*/ 3017862 w 12192000"/>
              <a:gd name="connsiteY187" fmla="*/ 5065942 h 5096785"/>
              <a:gd name="connsiteX188" fmla="*/ 3015868 w 12192000"/>
              <a:gd name="connsiteY188" fmla="*/ 5061832 h 5096785"/>
              <a:gd name="connsiteX189" fmla="*/ 2998644 w 12192000"/>
              <a:gd name="connsiteY189" fmla="*/ 5057210 h 5096785"/>
              <a:gd name="connsiteX190" fmla="*/ 2996219 w 12192000"/>
              <a:gd name="connsiteY190" fmla="*/ 5057788 h 5096785"/>
              <a:gd name="connsiteX191" fmla="*/ 2983676 w 12192000"/>
              <a:gd name="connsiteY191" fmla="*/ 5049852 h 5096785"/>
              <a:gd name="connsiteX192" fmla="*/ 2903609 w 12192000"/>
              <a:gd name="connsiteY192" fmla="*/ 4998457 h 5096785"/>
              <a:gd name="connsiteX193" fmla="*/ 2758830 w 12192000"/>
              <a:gd name="connsiteY193" fmla="*/ 4974760 h 5096785"/>
              <a:gd name="connsiteX194" fmla="*/ 2532669 w 12192000"/>
              <a:gd name="connsiteY194" fmla="*/ 4940573 h 5096785"/>
              <a:gd name="connsiteX195" fmla="*/ 2389931 w 12192000"/>
              <a:gd name="connsiteY195" fmla="*/ 4905785 h 5096785"/>
              <a:gd name="connsiteX196" fmla="*/ 2335186 w 12192000"/>
              <a:gd name="connsiteY196" fmla="*/ 4902957 h 5096785"/>
              <a:gd name="connsiteX197" fmla="*/ 2295307 w 12192000"/>
              <a:gd name="connsiteY197" fmla="*/ 4879800 h 5096785"/>
              <a:gd name="connsiteX198" fmla="*/ 2273393 w 12192000"/>
              <a:gd name="connsiteY198" fmla="*/ 4883565 h 5096785"/>
              <a:gd name="connsiteX199" fmla="*/ 2269523 w 12192000"/>
              <a:gd name="connsiteY199" fmla="*/ 4884442 h 5096785"/>
              <a:gd name="connsiteX200" fmla="*/ 2256015 w 12192000"/>
              <a:gd name="connsiteY200" fmla="*/ 4883014 h 5096785"/>
              <a:gd name="connsiteX201" fmla="*/ 2249731 w 12192000"/>
              <a:gd name="connsiteY201" fmla="*/ 4888778 h 5096785"/>
              <a:gd name="connsiteX202" fmla="*/ 2227629 w 12192000"/>
              <a:gd name="connsiteY202" fmla="*/ 4891047 h 5096785"/>
              <a:gd name="connsiteX203" fmla="*/ 2203460 w 12192000"/>
              <a:gd name="connsiteY203" fmla="*/ 4886696 h 5096785"/>
              <a:gd name="connsiteX204" fmla="*/ 2091528 w 12192000"/>
              <a:gd name="connsiteY204" fmla="*/ 4859155 h 5096785"/>
              <a:gd name="connsiteX205" fmla="*/ 2022901 w 12192000"/>
              <a:gd name="connsiteY205" fmla="*/ 4846594 h 5096785"/>
              <a:gd name="connsiteX206" fmla="*/ 1994227 w 12192000"/>
              <a:gd name="connsiteY206" fmla="*/ 4847973 h 5096785"/>
              <a:gd name="connsiteX207" fmla="*/ 1955936 w 12192000"/>
              <a:gd name="connsiteY207" fmla="*/ 4845765 h 5096785"/>
              <a:gd name="connsiteX208" fmla="*/ 1741924 w 12192000"/>
              <a:gd name="connsiteY208" fmla="*/ 4808054 h 5096785"/>
              <a:gd name="connsiteX209" fmla="*/ 1734410 w 12192000"/>
              <a:gd name="connsiteY209" fmla="*/ 4811675 h 5096785"/>
              <a:gd name="connsiteX210" fmla="*/ 1691423 w 12192000"/>
              <a:gd name="connsiteY210" fmla="*/ 4802777 h 5096785"/>
              <a:gd name="connsiteX211" fmla="*/ 1554504 w 12192000"/>
              <a:gd name="connsiteY211" fmla="*/ 4739985 h 5096785"/>
              <a:gd name="connsiteX212" fmla="*/ 1470119 w 12192000"/>
              <a:gd name="connsiteY212" fmla="*/ 4723470 h 5096785"/>
              <a:gd name="connsiteX213" fmla="*/ 1437967 w 12192000"/>
              <a:gd name="connsiteY213" fmla="*/ 4722710 h 5096785"/>
              <a:gd name="connsiteX214" fmla="*/ 1384234 w 12192000"/>
              <a:gd name="connsiteY214" fmla="*/ 4721117 h 5096785"/>
              <a:gd name="connsiteX215" fmla="*/ 1338647 w 12192000"/>
              <a:gd name="connsiteY215" fmla="*/ 4732483 h 5096785"/>
              <a:gd name="connsiteX216" fmla="*/ 1295869 w 12192000"/>
              <a:gd name="connsiteY216" fmla="*/ 4726175 h 5096785"/>
              <a:gd name="connsiteX217" fmla="*/ 1292949 w 12192000"/>
              <a:gd name="connsiteY217" fmla="*/ 4708469 h 5096785"/>
              <a:gd name="connsiteX218" fmla="*/ 1244908 w 12192000"/>
              <a:gd name="connsiteY218" fmla="*/ 4706993 h 5096785"/>
              <a:gd name="connsiteX219" fmla="*/ 1171266 w 12192000"/>
              <a:gd name="connsiteY219" fmla="*/ 4706535 h 5096785"/>
              <a:gd name="connsiteX220" fmla="*/ 1160868 w 12192000"/>
              <a:gd name="connsiteY220" fmla="*/ 4701936 h 5096785"/>
              <a:gd name="connsiteX221" fmla="*/ 1147599 w 12192000"/>
              <a:gd name="connsiteY221" fmla="*/ 4714833 h 5096785"/>
              <a:gd name="connsiteX222" fmla="*/ 1119603 w 12192000"/>
              <a:gd name="connsiteY222" fmla="*/ 4721303 h 5096785"/>
              <a:gd name="connsiteX223" fmla="*/ 997851 w 12192000"/>
              <a:gd name="connsiteY223" fmla="*/ 4722336 h 5096785"/>
              <a:gd name="connsiteX224" fmla="*/ 976455 w 12192000"/>
              <a:gd name="connsiteY224" fmla="*/ 4726407 h 5096785"/>
              <a:gd name="connsiteX225" fmla="*/ 949939 w 12192000"/>
              <a:gd name="connsiteY225" fmla="*/ 4719699 h 5096785"/>
              <a:gd name="connsiteX226" fmla="*/ 894148 w 12192000"/>
              <a:gd name="connsiteY226" fmla="*/ 4710406 h 5096785"/>
              <a:gd name="connsiteX227" fmla="*/ 857990 w 12192000"/>
              <a:gd name="connsiteY227" fmla="*/ 4696844 h 5096785"/>
              <a:gd name="connsiteX228" fmla="*/ 848649 w 12192000"/>
              <a:gd name="connsiteY228" fmla="*/ 4704021 h 5096785"/>
              <a:gd name="connsiteX229" fmla="*/ 826436 w 12192000"/>
              <a:gd name="connsiteY229" fmla="*/ 4707421 h 5096785"/>
              <a:gd name="connsiteX230" fmla="*/ 733052 w 12192000"/>
              <a:gd name="connsiteY230" fmla="*/ 4701884 h 5096785"/>
              <a:gd name="connsiteX231" fmla="*/ 716185 w 12192000"/>
              <a:gd name="connsiteY231" fmla="*/ 4703827 h 5096785"/>
              <a:gd name="connsiteX232" fmla="*/ 696663 w 12192000"/>
              <a:gd name="connsiteY232" fmla="*/ 4697420 h 5096785"/>
              <a:gd name="connsiteX233" fmla="*/ 582722 w 12192000"/>
              <a:gd name="connsiteY233" fmla="*/ 4658637 h 5096785"/>
              <a:gd name="connsiteX234" fmla="*/ 581118 w 12192000"/>
              <a:gd name="connsiteY234" fmla="*/ 4654120 h 5096785"/>
              <a:gd name="connsiteX235" fmla="*/ 546453 w 12192000"/>
              <a:gd name="connsiteY235" fmla="*/ 4652542 h 5096785"/>
              <a:gd name="connsiteX236" fmla="*/ 536773 w 12192000"/>
              <a:gd name="connsiteY236" fmla="*/ 4644609 h 5096785"/>
              <a:gd name="connsiteX237" fmla="*/ 518899 w 12192000"/>
              <a:gd name="connsiteY237" fmla="*/ 4642839 h 5096785"/>
              <a:gd name="connsiteX238" fmla="*/ 388896 w 12192000"/>
              <a:gd name="connsiteY238" fmla="*/ 4619173 h 5096785"/>
              <a:gd name="connsiteX239" fmla="*/ 366479 w 12192000"/>
              <a:gd name="connsiteY239" fmla="*/ 4618896 h 5096785"/>
              <a:gd name="connsiteX240" fmla="*/ 342781 w 12192000"/>
              <a:gd name="connsiteY240" fmla="*/ 4601239 h 5096785"/>
              <a:gd name="connsiteX241" fmla="*/ 255925 w 12192000"/>
              <a:gd name="connsiteY241" fmla="*/ 4598685 h 5096785"/>
              <a:gd name="connsiteX242" fmla="*/ 226919 w 12192000"/>
              <a:gd name="connsiteY242" fmla="*/ 4598460 h 5096785"/>
              <a:gd name="connsiteX243" fmla="*/ 213925 w 12192000"/>
              <a:gd name="connsiteY243" fmla="*/ 4597783 h 5096785"/>
              <a:gd name="connsiteX244" fmla="*/ 215196 w 12192000"/>
              <a:gd name="connsiteY244" fmla="*/ 4588576 h 5096785"/>
              <a:gd name="connsiteX245" fmla="*/ 180214 w 12192000"/>
              <a:gd name="connsiteY245" fmla="*/ 4583701 h 5096785"/>
              <a:gd name="connsiteX246" fmla="*/ 83203 w 12192000"/>
              <a:gd name="connsiteY246" fmla="*/ 4531664 h 5096785"/>
              <a:gd name="connsiteX247" fmla="*/ 4106 w 12192000"/>
              <a:gd name="connsiteY247" fmla="*/ 4517202 h 5096785"/>
              <a:gd name="connsiteX248" fmla="*/ 0 w 12192000"/>
              <a:gd name="connsiteY248" fmla="*/ 4516084 h 5096785"/>
              <a:gd name="connsiteX249" fmla="*/ 0 w 12192000"/>
              <a:gd name="connsiteY249" fmla="*/ 0 h 5096785"/>
              <a:gd name="connsiteX0" fmla="*/ 0 w 12192000"/>
              <a:gd name="connsiteY0" fmla="*/ 0 h 5096785"/>
              <a:gd name="connsiteX1" fmla="*/ 12192000 w 12192000"/>
              <a:gd name="connsiteY1" fmla="*/ 0 h 5096785"/>
              <a:gd name="connsiteX2" fmla="*/ 12192000 w 12192000"/>
              <a:gd name="connsiteY2" fmla="*/ 3809005 h 5096785"/>
              <a:gd name="connsiteX3" fmla="*/ 12142543 w 12192000"/>
              <a:gd name="connsiteY3" fmla="*/ 3817043 h 5096785"/>
              <a:gd name="connsiteX4" fmla="*/ 12109241 w 12192000"/>
              <a:gd name="connsiteY4" fmla="*/ 3824228 h 5096785"/>
              <a:gd name="connsiteX5" fmla="*/ 11668991 w 12192000"/>
              <a:gd name="connsiteY5" fmla="*/ 3788038 h 5096785"/>
              <a:gd name="connsiteX6" fmla="*/ 11476952 w 12192000"/>
              <a:gd name="connsiteY6" fmla="*/ 3866786 h 5096785"/>
              <a:gd name="connsiteX7" fmla="*/ 11336487 w 12192000"/>
              <a:gd name="connsiteY7" fmla="*/ 3971513 h 5096785"/>
              <a:gd name="connsiteX8" fmla="*/ 11214181 w 12192000"/>
              <a:gd name="connsiteY8" fmla="*/ 4004215 h 5096785"/>
              <a:gd name="connsiteX9" fmla="*/ 11042540 w 12192000"/>
              <a:gd name="connsiteY9" fmla="*/ 4002613 h 5096785"/>
              <a:gd name="connsiteX10" fmla="*/ 10833086 w 12192000"/>
              <a:gd name="connsiteY10" fmla="*/ 3997707 h 5096785"/>
              <a:gd name="connsiteX11" fmla="*/ 10599680 w 12192000"/>
              <a:gd name="connsiteY11" fmla="*/ 3982661 h 5096785"/>
              <a:gd name="connsiteX12" fmla="*/ 10519971 w 12192000"/>
              <a:gd name="connsiteY12" fmla="*/ 3975018 h 5096785"/>
              <a:gd name="connsiteX13" fmla="*/ 10217282 w 12192000"/>
              <a:gd name="connsiteY13" fmla="*/ 4020809 h 5096785"/>
              <a:gd name="connsiteX14" fmla="*/ 9936427 w 12192000"/>
              <a:gd name="connsiteY14" fmla="*/ 4137843 h 5096785"/>
              <a:gd name="connsiteX15" fmla="*/ 9804285 w 12192000"/>
              <a:gd name="connsiteY15" fmla="*/ 4246460 h 5096785"/>
              <a:gd name="connsiteX16" fmla="*/ 9720786 w 12192000"/>
              <a:gd name="connsiteY16" fmla="*/ 4265611 h 5096785"/>
              <a:gd name="connsiteX17" fmla="*/ 9652162 w 12192000"/>
              <a:gd name="connsiteY17" fmla="*/ 4252712 h 5096785"/>
              <a:gd name="connsiteX18" fmla="*/ 9543973 w 12192000"/>
              <a:gd name="connsiteY18" fmla="*/ 4245802 h 5096785"/>
              <a:gd name="connsiteX19" fmla="*/ 9528747 w 12192000"/>
              <a:gd name="connsiteY19" fmla="*/ 4251724 h 5096785"/>
              <a:gd name="connsiteX20" fmla="*/ 9436976 w 12192000"/>
              <a:gd name="connsiteY20" fmla="*/ 4269351 h 5096785"/>
              <a:gd name="connsiteX21" fmla="*/ 9371827 w 12192000"/>
              <a:gd name="connsiteY21" fmla="*/ 4303912 h 5096785"/>
              <a:gd name="connsiteX22" fmla="*/ 9260304 w 12192000"/>
              <a:gd name="connsiteY22" fmla="*/ 4328021 h 5096785"/>
              <a:gd name="connsiteX23" fmla="*/ 9148799 w 12192000"/>
              <a:gd name="connsiteY23" fmla="*/ 4348506 h 5096785"/>
              <a:gd name="connsiteX24" fmla="*/ 9107898 w 12192000"/>
              <a:gd name="connsiteY24" fmla="*/ 4354282 h 5096785"/>
              <a:gd name="connsiteX25" fmla="*/ 9037321 w 12192000"/>
              <a:gd name="connsiteY25" fmla="*/ 4371817 h 5096785"/>
              <a:gd name="connsiteX26" fmla="*/ 8990743 w 12192000"/>
              <a:gd name="connsiteY26" fmla="*/ 4382161 h 5096785"/>
              <a:gd name="connsiteX27" fmla="*/ 8979819 w 12192000"/>
              <a:gd name="connsiteY27" fmla="*/ 4366419 h 5096785"/>
              <a:gd name="connsiteX28" fmla="*/ 8936044 w 12192000"/>
              <a:gd name="connsiteY28" fmla="*/ 4370992 h 5096785"/>
              <a:gd name="connsiteX29" fmla="*/ 8897707 w 12192000"/>
              <a:gd name="connsiteY29" fmla="*/ 4392673 h 5096785"/>
              <a:gd name="connsiteX30" fmla="*/ 8845635 w 12192000"/>
              <a:gd name="connsiteY30" fmla="*/ 4404300 h 5096785"/>
              <a:gd name="connsiteX31" fmla="*/ 8814562 w 12192000"/>
              <a:gd name="connsiteY31" fmla="*/ 4411434 h 5096785"/>
              <a:gd name="connsiteX32" fmla="*/ 8726349 w 12192000"/>
              <a:gd name="connsiteY32" fmla="*/ 4416668 h 5096785"/>
              <a:gd name="connsiteX33" fmla="*/ 8566678 w 12192000"/>
              <a:gd name="connsiteY33" fmla="*/ 4391711 h 5096785"/>
              <a:gd name="connsiteX34" fmla="*/ 8521516 w 12192000"/>
              <a:gd name="connsiteY34" fmla="*/ 4393927 h 5096785"/>
              <a:gd name="connsiteX35" fmla="*/ 8515998 w 12192000"/>
              <a:gd name="connsiteY35" fmla="*/ 4399124 h 5096785"/>
              <a:gd name="connsiteX36" fmla="*/ 8449547 w 12192000"/>
              <a:gd name="connsiteY36" fmla="*/ 4383170 h 5096785"/>
              <a:gd name="connsiteX37" fmla="*/ 8360285 w 12192000"/>
              <a:gd name="connsiteY37" fmla="*/ 4398502 h 5096785"/>
              <a:gd name="connsiteX38" fmla="*/ 8256584 w 12192000"/>
              <a:gd name="connsiteY38" fmla="*/ 4423564 h 5096785"/>
              <a:gd name="connsiteX39" fmla="*/ 8229821 w 12192000"/>
              <a:gd name="connsiteY39" fmla="*/ 4431840 h 5096785"/>
              <a:gd name="connsiteX40" fmla="*/ 8158476 w 12192000"/>
              <a:gd name="connsiteY40" fmla="*/ 4436904 h 5096785"/>
              <a:gd name="connsiteX41" fmla="*/ 7993707 w 12192000"/>
              <a:gd name="connsiteY41" fmla="*/ 4447962 h 5096785"/>
              <a:gd name="connsiteX42" fmla="*/ 7990346 w 12192000"/>
              <a:gd name="connsiteY42" fmla="*/ 4454853 h 5096785"/>
              <a:gd name="connsiteX43" fmla="*/ 7976786 w 12192000"/>
              <a:gd name="connsiteY43" fmla="*/ 4456820 h 5096785"/>
              <a:gd name="connsiteX44" fmla="*/ 7973491 w 12192000"/>
              <a:gd name="connsiteY44" fmla="*/ 4458577 h 5096785"/>
              <a:gd name="connsiteX45" fmla="*/ 7954281 w 12192000"/>
              <a:gd name="connsiteY45" fmla="*/ 4467421 h 5096785"/>
              <a:gd name="connsiteX46" fmla="*/ 7905540 w 12192000"/>
              <a:gd name="connsiteY46" fmla="*/ 4455628 h 5096785"/>
              <a:gd name="connsiteX47" fmla="*/ 7851932 w 12192000"/>
              <a:gd name="connsiteY47" fmla="*/ 4466353 h 5096785"/>
              <a:gd name="connsiteX48" fmla="*/ 7639078 w 12192000"/>
              <a:gd name="connsiteY48" fmla="*/ 4467635 h 5096785"/>
              <a:gd name="connsiteX49" fmla="*/ 7612359 w 12192000"/>
              <a:gd name="connsiteY49" fmla="*/ 4492789 h 5096785"/>
              <a:gd name="connsiteX50" fmla="*/ 7527328 w 12192000"/>
              <a:gd name="connsiteY50" fmla="*/ 4502199 h 5096785"/>
              <a:gd name="connsiteX51" fmla="*/ 7388717 w 12192000"/>
              <a:gd name="connsiteY51" fmla="*/ 4470799 h 5096785"/>
              <a:gd name="connsiteX52" fmla="*/ 7231898 w 12192000"/>
              <a:gd name="connsiteY52" fmla="*/ 4486028 h 5096785"/>
              <a:gd name="connsiteX53" fmla="*/ 7218425 w 12192000"/>
              <a:gd name="connsiteY53" fmla="*/ 4477288 h 5096785"/>
              <a:gd name="connsiteX54" fmla="*/ 7202795 w 12192000"/>
              <a:gd name="connsiteY54" fmla="*/ 4472972 h 5096785"/>
              <a:gd name="connsiteX55" fmla="*/ 7200744 w 12192000"/>
              <a:gd name="connsiteY55" fmla="*/ 4474099 h 5096785"/>
              <a:gd name="connsiteX56" fmla="*/ 7182163 w 12192000"/>
              <a:gd name="connsiteY56" fmla="*/ 4474005 h 5096785"/>
              <a:gd name="connsiteX57" fmla="*/ 7178368 w 12192000"/>
              <a:gd name="connsiteY57" fmla="*/ 4470673 h 5096785"/>
              <a:gd name="connsiteX58" fmla="*/ 7165705 w 12192000"/>
              <a:gd name="connsiteY58" fmla="*/ 4469569 h 5096785"/>
              <a:gd name="connsiteX59" fmla="*/ 7140991 w 12192000"/>
              <a:gd name="connsiteY59" fmla="*/ 4464599 h 5096785"/>
              <a:gd name="connsiteX60" fmla="*/ 7136152 w 12192000"/>
              <a:gd name="connsiteY60" fmla="*/ 4466292 h 5096785"/>
              <a:gd name="connsiteX61" fmla="*/ 7098544 w 12192000"/>
              <a:gd name="connsiteY61" fmla="*/ 4462879 h 5096785"/>
              <a:gd name="connsiteX62" fmla="*/ 7097922 w 12192000"/>
              <a:gd name="connsiteY62" fmla="*/ 4464077 h 5096785"/>
              <a:gd name="connsiteX63" fmla="*/ 7086877 w 12192000"/>
              <a:gd name="connsiteY63" fmla="*/ 4468554 h 5096785"/>
              <a:gd name="connsiteX64" fmla="*/ 7065999 w 12192000"/>
              <a:gd name="connsiteY64" fmla="*/ 4474270 h 5096785"/>
              <a:gd name="connsiteX65" fmla="*/ 7016598 w 12192000"/>
              <a:gd name="connsiteY65" fmla="*/ 4502855 h 5096785"/>
              <a:gd name="connsiteX66" fmla="*/ 6977375 w 12192000"/>
              <a:gd name="connsiteY66" fmla="*/ 4499434 h 5096785"/>
              <a:gd name="connsiteX67" fmla="*/ 6969409 w 12192000"/>
              <a:gd name="connsiteY67" fmla="*/ 4499424 h 5096785"/>
              <a:gd name="connsiteX68" fmla="*/ 6969218 w 12192000"/>
              <a:gd name="connsiteY68" fmla="*/ 4499704 h 5096785"/>
              <a:gd name="connsiteX69" fmla="*/ 6960755 w 12192000"/>
              <a:gd name="connsiteY69" fmla="*/ 4500249 h 5096785"/>
              <a:gd name="connsiteX70" fmla="*/ 6954882 w 12192000"/>
              <a:gd name="connsiteY70" fmla="*/ 4499405 h 5096785"/>
              <a:gd name="connsiteX71" fmla="*/ 6939428 w 12192000"/>
              <a:gd name="connsiteY71" fmla="*/ 4499385 h 5096785"/>
              <a:gd name="connsiteX72" fmla="*/ 6933902 w 12192000"/>
              <a:gd name="connsiteY72" fmla="*/ 4501239 h 5096785"/>
              <a:gd name="connsiteX73" fmla="*/ 6891244 w 12192000"/>
              <a:gd name="connsiteY73" fmla="*/ 4536371 h 5096785"/>
              <a:gd name="connsiteX74" fmla="*/ 6794496 w 12192000"/>
              <a:gd name="connsiteY74" fmla="*/ 4567924 h 5096785"/>
              <a:gd name="connsiteX75" fmla="*/ 6697102 w 12192000"/>
              <a:gd name="connsiteY75" fmla="*/ 4595916 h 5096785"/>
              <a:gd name="connsiteX76" fmla="*/ 6661063 w 12192000"/>
              <a:gd name="connsiteY76" fmla="*/ 4604476 h 5096785"/>
              <a:gd name="connsiteX77" fmla="*/ 6574528 w 12192000"/>
              <a:gd name="connsiteY77" fmla="*/ 4641155 h 5096785"/>
              <a:gd name="connsiteX78" fmla="*/ 6573036 w 12192000"/>
              <a:gd name="connsiteY78" fmla="*/ 4641049 h 5096785"/>
              <a:gd name="connsiteX79" fmla="*/ 6571920 w 12192000"/>
              <a:gd name="connsiteY79" fmla="*/ 4644739 h 5096785"/>
              <a:gd name="connsiteX80" fmla="*/ 6552021 w 12192000"/>
              <a:gd name="connsiteY80" fmla="*/ 4650379 h 5096785"/>
              <a:gd name="connsiteX81" fmla="*/ 6545925 w 12192000"/>
              <a:gd name="connsiteY81" fmla="*/ 4650675 h 5096785"/>
              <a:gd name="connsiteX82" fmla="*/ 6537822 w 12192000"/>
              <a:gd name="connsiteY82" fmla="*/ 4652769 h 5096785"/>
              <a:gd name="connsiteX83" fmla="*/ 6537743 w 12192000"/>
              <a:gd name="connsiteY83" fmla="*/ 4653068 h 5096785"/>
              <a:gd name="connsiteX84" fmla="*/ 6490057 w 12192000"/>
              <a:gd name="connsiteY84" fmla="*/ 4658624 h 5096785"/>
              <a:gd name="connsiteX85" fmla="*/ 6386800 w 12192000"/>
              <a:gd name="connsiteY85" fmla="*/ 4715431 h 5096785"/>
              <a:gd name="connsiteX86" fmla="*/ 6382703 w 12192000"/>
              <a:gd name="connsiteY86" fmla="*/ 4717930 h 5096785"/>
              <a:gd name="connsiteX87" fmla="*/ 6356495 w 12192000"/>
              <a:gd name="connsiteY87" fmla="*/ 4717843 h 5096785"/>
              <a:gd name="connsiteX88" fmla="*/ 6343628 w 12192000"/>
              <a:gd name="connsiteY88" fmla="*/ 4719161 h 5096785"/>
              <a:gd name="connsiteX89" fmla="*/ 6338605 w 12192000"/>
              <a:gd name="connsiteY89" fmla="*/ 4716723 h 5096785"/>
              <a:gd name="connsiteX90" fmla="*/ 6320318 w 12192000"/>
              <a:gd name="connsiteY90" fmla="*/ 4720095 h 5096785"/>
              <a:gd name="connsiteX91" fmla="*/ 6318742 w 12192000"/>
              <a:gd name="connsiteY91" fmla="*/ 4721541 h 5096785"/>
              <a:gd name="connsiteX92" fmla="*/ 6301708 w 12192000"/>
              <a:gd name="connsiteY92" fmla="*/ 4720380 h 5096785"/>
              <a:gd name="connsiteX93" fmla="*/ 6285082 w 12192000"/>
              <a:gd name="connsiteY93" fmla="*/ 4714639 h 5096785"/>
              <a:gd name="connsiteX94" fmla="*/ 6136936 w 12192000"/>
              <a:gd name="connsiteY94" fmla="*/ 4758246 h 5096785"/>
              <a:gd name="connsiteX95" fmla="*/ 5988578 w 12192000"/>
              <a:gd name="connsiteY95" fmla="*/ 4754427 h 5096785"/>
              <a:gd name="connsiteX96" fmla="*/ 5908701 w 12192000"/>
              <a:gd name="connsiteY96" fmla="*/ 4779160 h 5096785"/>
              <a:gd name="connsiteX97" fmla="*/ 5892219 w 12192000"/>
              <a:gd name="connsiteY97" fmla="*/ 4807892 h 5096785"/>
              <a:gd name="connsiteX98" fmla="*/ 5683612 w 12192000"/>
              <a:gd name="connsiteY98" fmla="*/ 4848770 h 5096785"/>
              <a:gd name="connsiteX99" fmla="*/ 5635111 w 12192000"/>
              <a:gd name="connsiteY99" fmla="*/ 4868888 h 5096785"/>
              <a:gd name="connsiteX100" fmla="*/ 5582652 w 12192000"/>
              <a:gd name="connsiteY100" fmla="*/ 4866836 h 5096785"/>
              <a:gd name="connsiteX101" fmla="*/ 5567213 w 12192000"/>
              <a:gd name="connsiteY101" fmla="*/ 4878769 h 5096785"/>
              <a:gd name="connsiteX102" fmla="*/ 5564659 w 12192000"/>
              <a:gd name="connsiteY102" fmla="*/ 4881042 h 5096785"/>
              <a:gd name="connsiteX103" fmla="*/ 5552102 w 12192000"/>
              <a:gd name="connsiteY103" fmla="*/ 4885426 h 5096785"/>
              <a:gd name="connsiteX104" fmla="*/ 5551475 w 12192000"/>
              <a:gd name="connsiteY104" fmla="*/ 4892560 h 5096785"/>
              <a:gd name="connsiteX105" fmla="*/ 5534664 w 12192000"/>
              <a:gd name="connsiteY105" fmla="*/ 4903385 h 5096785"/>
              <a:gd name="connsiteX106" fmla="*/ 5510737 w 12192000"/>
              <a:gd name="connsiteY106" fmla="*/ 4909807 h 5096785"/>
              <a:gd name="connsiteX107" fmla="*/ 5393901 w 12192000"/>
              <a:gd name="connsiteY107" fmla="*/ 4933709 h 5096785"/>
              <a:gd name="connsiteX108" fmla="*/ 5325782 w 12192000"/>
              <a:gd name="connsiteY108" fmla="*/ 4951789 h 5096785"/>
              <a:gd name="connsiteX109" fmla="*/ 5302703 w 12192000"/>
              <a:gd name="connsiteY109" fmla="*/ 4964590 h 5096785"/>
              <a:gd name="connsiteX110" fmla="*/ 5268591 w 12192000"/>
              <a:gd name="connsiteY110" fmla="*/ 4978479 h 5096785"/>
              <a:gd name="connsiteX111" fmla="*/ 5210559 w 12192000"/>
              <a:gd name="connsiteY111" fmla="*/ 5007585 h 5096785"/>
              <a:gd name="connsiteX112" fmla="*/ 5177597 w 12192000"/>
              <a:gd name="connsiteY112" fmla="*/ 5015926 h 5096785"/>
              <a:gd name="connsiteX113" fmla="*/ 5160569 w 12192000"/>
              <a:gd name="connsiteY113" fmla="*/ 5025681 h 5096785"/>
              <a:gd name="connsiteX114" fmla="*/ 5152748 w 12192000"/>
              <a:gd name="connsiteY114" fmla="*/ 5026569 h 5096785"/>
              <a:gd name="connsiteX115" fmla="*/ 5127678 w 12192000"/>
              <a:gd name="connsiteY115" fmla="*/ 5032947 h 5096785"/>
              <a:gd name="connsiteX116" fmla="*/ 5113147 w 12192000"/>
              <a:gd name="connsiteY116" fmla="*/ 5035818 h 5096785"/>
              <a:gd name="connsiteX117" fmla="*/ 5107301 w 12192000"/>
              <a:gd name="connsiteY117" fmla="*/ 5036672 h 5096785"/>
              <a:gd name="connsiteX118" fmla="*/ 5093215 w 12192000"/>
              <a:gd name="connsiteY118" fmla="*/ 5032880 h 5096785"/>
              <a:gd name="connsiteX119" fmla="*/ 5077058 w 12192000"/>
              <a:gd name="connsiteY119" fmla="*/ 5038681 h 5096785"/>
              <a:gd name="connsiteX120" fmla="*/ 5057349 w 12192000"/>
              <a:gd name="connsiteY120" fmla="*/ 5036015 h 5096785"/>
              <a:gd name="connsiteX121" fmla="*/ 5053945 w 12192000"/>
              <a:gd name="connsiteY121" fmla="*/ 5041952 h 5096785"/>
              <a:gd name="connsiteX122" fmla="*/ 5040021 w 12192000"/>
              <a:gd name="connsiteY122" fmla="*/ 5050052 h 5096785"/>
              <a:gd name="connsiteX123" fmla="*/ 5025913 w 12192000"/>
              <a:gd name="connsiteY123" fmla="*/ 5046535 h 5096785"/>
              <a:gd name="connsiteX124" fmla="*/ 4998218 w 12192000"/>
              <a:gd name="connsiteY124" fmla="*/ 5048065 h 5096785"/>
              <a:gd name="connsiteX125" fmla="*/ 4991008 w 12192000"/>
              <a:gd name="connsiteY125" fmla="*/ 5050439 h 5096785"/>
              <a:gd name="connsiteX126" fmla="*/ 4963503 w 12192000"/>
              <a:gd name="connsiteY126" fmla="*/ 5047575 h 5096785"/>
              <a:gd name="connsiteX127" fmla="*/ 4921053 w 12192000"/>
              <a:gd name="connsiteY127" fmla="*/ 5048925 h 5096785"/>
              <a:gd name="connsiteX128" fmla="*/ 4873420 w 12192000"/>
              <a:gd name="connsiteY128" fmla="*/ 5054929 h 5096785"/>
              <a:gd name="connsiteX129" fmla="*/ 4858825 w 12192000"/>
              <a:gd name="connsiteY129" fmla="*/ 5051329 h 5096785"/>
              <a:gd name="connsiteX130" fmla="*/ 4769340 w 12192000"/>
              <a:gd name="connsiteY130" fmla="*/ 5053090 h 5096785"/>
              <a:gd name="connsiteX131" fmla="*/ 4744152 w 12192000"/>
              <a:gd name="connsiteY131" fmla="*/ 5053391 h 5096785"/>
              <a:gd name="connsiteX132" fmla="*/ 4723556 w 12192000"/>
              <a:gd name="connsiteY132" fmla="*/ 5059633 h 5096785"/>
              <a:gd name="connsiteX133" fmla="*/ 4719699 w 12192000"/>
              <a:gd name="connsiteY133" fmla="*/ 5066298 h 5096785"/>
              <a:gd name="connsiteX134" fmla="*/ 4706016 w 12192000"/>
              <a:gd name="connsiteY134" fmla="*/ 5067422 h 5096785"/>
              <a:gd name="connsiteX135" fmla="*/ 4702593 w 12192000"/>
              <a:gd name="connsiteY135" fmla="*/ 5068973 h 5096785"/>
              <a:gd name="connsiteX136" fmla="*/ 4682766 w 12192000"/>
              <a:gd name="connsiteY136" fmla="*/ 5076609 h 5096785"/>
              <a:gd name="connsiteX137" fmla="*/ 4634960 w 12192000"/>
              <a:gd name="connsiteY137" fmla="*/ 5061852 h 5096785"/>
              <a:gd name="connsiteX138" fmla="*/ 4580645 w 12192000"/>
              <a:gd name="connsiteY138" fmla="*/ 5069246 h 5096785"/>
              <a:gd name="connsiteX139" fmla="*/ 4368005 w 12192000"/>
              <a:gd name="connsiteY139" fmla="*/ 5057426 h 5096785"/>
              <a:gd name="connsiteX140" fmla="*/ 4339489 w 12192000"/>
              <a:gd name="connsiteY140" fmla="*/ 5080858 h 5096785"/>
              <a:gd name="connsiteX141" fmla="*/ 4253895 w 12192000"/>
              <a:gd name="connsiteY141" fmla="*/ 5085008 h 5096785"/>
              <a:gd name="connsiteX142" fmla="*/ 4117780 w 12192000"/>
              <a:gd name="connsiteY142" fmla="*/ 5045175 h 5096785"/>
              <a:gd name="connsiteX143" fmla="*/ 3960074 w 12192000"/>
              <a:gd name="connsiteY143" fmla="*/ 5050708 h 5096785"/>
              <a:gd name="connsiteX144" fmla="*/ 3947260 w 12192000"/>
              <a:gd name="connsiteY144" fmla="*/ 5041167 h 5096785"/>
              <a:gd name="connsiteX145" fmla="*/ 3931969 w 12192000"/>
              <a:gd name="connsiteY145" fmla="*/ 5035902 h 5096785"/>
              <a:gd name="connsiteX146" fmla="*/ 3929836 w 12192000"/>
              <a:gd name="connsiteY146" fmla="*/ 5036901 h 5096785"/>
              <a:gd name="connsiteX147" fmla="*/ 3911296 w 12192000"/>
              <a:gd name="connsiteY147" fmla="*/ 5035663 h 5096785"/>
              <a:gd name="connsiteX148" fmla="*/ 3907746 w 12192000"/>
              <a:gd name="connsiteY148" fmla="*/ 5032107 h 5096785"/>
              <a:gd name="connsiteX149" fmla="*/ 3895182 w 12192000"/>
              <a:gd name="connsiteY149" fmla="*/ 5030229 h 5096785"/>
              <a:gd name="connsiteX150" fmla="*/ 3870866 w 12192000"/>
              <a:gd name="connsiteY150" fmla="*/ 5023753 h 5096785"/>
              <a:gd name="connsiteX151" fmla="*/ 3865913 w 12192000"/>
              <a:gd name="connsiteY151" fmla="*/ 5025143 h 5096785"/>
              <a:gd name="connsiteX152" fmla="*/ 3828606 w 12192000"/>
              <a:gd name="connsiteY152" fmla="*/ 5019426 h 5096785"/>
              <a:gd name="connsiteX153" fmla="*/ 3827901 w 12192000"/>
              <a:gd name="connsiteY153" fmla="*/ 5020583 h 5096785"/>
              <a:gd name="connsiteX154" fmla="*/ 3816543 w 12192000"/>
              <a:gd name="connsiteY154" fmla="*/ 5024366 h 5096785"/>
              <a:gd name="connsiteX155" fmla="*/ 3795278 w 12192000"/>
              <a:gd name="connsiteY155" fmla="*/ 5028779 h 5096785"/>
              <a:gd name="connsiteX156" fmla="*/ 3743858 w 12192000"/>
              <a:gd name="connsiteY156" fmla="*/ 5054237 h 5096785"/>
              <a:gd name="connsiteX157" fmla="*/ 3704945 w 12192000"/>
              <a:gd name="connsiteY157" fmla="*/ 5048413 h 5096785"/>
              <a:gd name="connsiteX158" fmla="*/ 3696992 w 12192000"/>
              <a:gd name="connsiteY158" fmla="*/ 5047914 h 5096785"/>
              <a:gd name="connsiteX159" fmla="*/ 3696780 w 12192000"/>
              <a:gd name="connsiteY159" fmla="*/ 5048181 h 5096785"/>
              <a:gd name="connsiteX160" fmla="*/ 3688290 w 12192000"/>
              <a:gd name="connsiteY160" fmla="*/ 5048204 h 5096785"/>
              <a:gd name="connsiteX161" fmla="*/ 3682486 w 12192000"/>
              <a:gd name="connsiteY161" fmla="*/ 5047000 h 5096785"/>
              <a:gd name="connsiteX162" fmla="*/ 3667056 w 12192000"/>
              <a:gd name="connsiteY162" fmla="*/ 5046030 h 5096785"/>
              <a:gd name="connsiteX163" fmla="*/ 3661403 w 12192000"/>
              <a:gd name="connsiteY163" fmla="*/ 5047537 h 5096785"/>
              <a:gd name="connsiteX164" fmla="*/ 3658673 w 12192000"/>
              <a:gd name="connsiteY164" fmla="*/ 5050790 h 5096785"/>
              <a:gd name="connsiteX165" fmla="*/ 3657333 w 12192000"/>
              <a:gd name="connsiteY165" fmla="*/ 5050325 h 5096785"/>
              <a:gd name="connsiteX166" fmla="*/ 3626778 w 12192000"/>
              <a:gd name="connsiteY166" fmla="*/ 5057882 h 5096785"/>
              <a:gd name="connsiteX167" fmla="*/ 3560067 w 12192000"/>
              <a:gd name="connsiteY167" fmla="*/ 5064266 h 5096785"/>
              <a:gd name="connsiteX168" fmla="*/ 3522641 w 12192000"/>
              <a:gd name="connsiteY168" fmla="*/ 5063654 h 5096785"/>
              <a:gd name="connsiteX169" fmla="*/ 3419275 w 12192000"/>
              <a:gd name="connsiteY169" fmla="*/ 5066646 h 5096785"/>
              <a:gd name="connsiteX170" fmla="*/ 3314869 w 12192000"/>
              <a:gd name="connsiteY170" fmla="*/ 5073197 h 5096785"/>
              <a:gd name="connsiteX171" fmla="*/ 3259088 w 12192000"/>
              <a:gd name="connsiteY171" fmla="*/ 5096363 h 5096785"/>
              <a:gd name="connsiteX172" fmla="*/ 3253104 w 12192000"/>
              <a:gd name="connsiteY172" fmla="*/ 5096785 h 5096785"/>
              <a:gd name="connsiteX173" fmla="*/ 3238751 w 12192000"/>
              <a:gd name="connsiteY173" fmla="*/ 5092996 h 5096785"/>
              <a:gd name="connsiteX174" fmla="*/ 3233681 w 12192000"/>
              <a:gd name="connsiteY174" fmla="*/ 5090758 h 5096785"/>
              <a:gd name="connsiteX175" fmla="*/ 3225562 w 12192000"/>
              <a:gd name="connsiteY175" fmla="*/ 5089215 h 5096785"/>
              <a:gd name="connsiteX176" fmla="*/ 3225260 w 12192000"/>
              <a:gd name="connsiteY176" fmla="*/ 5089437 h 5096785"/>
              <a:gd name="connsiteX177" fmla="*/ 3217859 w 12192000"/>
              <a:gd name="connsiteY177" fmla="*/ 5087484 h 5096785"/>
              <a:gd name="connsiteX178" fmla="*/ 3182980 w 12192000"/>
              <a:gd name="connsiteY178" fmla="*/ 5074650 h 5096785"/>
              <a:gd name="connsiteX179" fmla="*/ 3123938 w 12192000"/>
              <a:gd name="connsiteY179" fmla="*/ 5089912 h 5096785"/>
              <a:gd name="connsiteX180" fmla="*/ 3101912 w 12192000"/>
              <a:gd name="connsiteY180" fmla="*/ 5090281 h 5096785"/>
              <a:gd name="connsiteX181" fmla="*/ 3089591 w 12192000"/>
              <a:gd name="connsiteY181" fmla="*/ 5091865 h 5096785"/>
              <a:gd name="connsiteX182" fmla="*/ 3088465 w 12192000"/>
              <a:gd name="connsiteY182" fmla="*/ 5092858 h 5096785"/>
              <a:gd name="connsiteX183" fmla="*/ 3055081 w 12192000"/>
              <a:gd name="connsiteY183" fmla="*/ 5080424 h 5096785"/>
              <a:gd name="connsiteX184" fmla="*/ 3049807 w 12192000"/>
              <a:gd name="connsiteY184" fmla="*/ 5080860 h 5096785"/>
              <a:gd name="connsiteX185" fmla="*/ 3029122 w 12192000"/>
              <a:gd name="connsiteY185" fmla="*/ 5070085 h 5096785"/>
              <a:gd name="connsiteX186" fmla="*/ 3017862 w 12192000"/>
              <a:gd name="connsiteY186" fmla="*/ 5065942 h 5096785"/>
              <a:gd name="connsiteX187" fmla="*/ 3015868 w 12192000"/>
              <a:gd name="connsiteY187" fmla="*/ 5061832 h 5096785"/>
              <a:gd name="connsiteX188" fmla="*/ 2998644 w 12192000"/>
              <a:gd name="connsiteY188" fmla="*/ 5057210 h 5096785"/>
              <a:gd name="connsiteX189" fmla="*/ 2996219 w 12192000"/>
              <a:gd name="connsiteY189" fmla="*/ 5057788 h 5096785"/>
              <a:gd name="connsiteX190" fmla="*/ 2983676 w 12192000"/>
              <a:gd name="connsiteY190" fmla="*/ 5049852 h 5096785"/>
              <a:gd name="connsiteX191" fmla="*/ 2903609 w 12192000"/>
              <a:gd name="connsiteY191" fmla="*/ 4998457 h 5096785"/>
              <a:gd name="connsiteX192" fmla="*/ 2758830 w 12192000"/>
              <a:gd name="connsiteY192" fmla="*/ 4974760 h 5096785"/>
              <a:gd name="connsiteX193" fmla="*/ 2532669 w 12192000"/>
              <a:gd name="connsiteY193" fmla="*/ 4940573 h 5096785"/>
              <a:gd name="connsiteX194" fmla="*/ 2389931 w 12192000"/>
              <a:gd name="connsiteY194" fmla="*/ 4905785 h 5096785"/>
              <a:gd name="connsiteX195" fmla="*/ 2335186 w 12192000"/>
              <a:gd name="connsiteY195" fmla="*/ 4902957 h 5096785"/>
              <a:gd name="connsiteX196" fmla="*/ 2295307 w 12192000"/>
              <a:gd name="connsiteY196" fmla="*/ 4879800 h 5096785"/>
              <a:gd name="connsiteX197" fmla="*/ 2273393 w 12192000"/>
              <a:gd name="connsiteY197" fmla="*/ 4883565 h 5096785"/>
              <a:gd name="connsiteX198" fmla="*/ 2269523 w 12192000"/>
              <a:gd name="connsiteY198" fmla="*/ 4884442 h 5096785"/>
              <a:gd name="connsiteX199" fmla="*/ 2256015 w 12192000"/>
              <a:gd name="connsiteY199" fmla="*/ 4883014 h 5096785"/>
              <a:gd name="connsiteX200" fmla="*/ 2249731 w 12192000"/>
              <a:gd name="connsiteY200" fmla="*/ 4888778 h 5096785"/>
              <a:gd name="connsiteX201" fmla="*/ 2227629 w 12192000"/>
              <a:gd name="connsiteY201" fmla="*/ 4891047 h 5096785"/>
              <a:gd name="connsiteX202" fmla="*/ 2203460 w 12192000"/>
              <a:gd name="connsiteY202" fmla="*/ 4886696 h 5096785"/>
              <a:gd name="connsiteX203" fmla="*/ 2091528 w 12192000"/>
              <a:gd name="connsiteY203" fmla="*/ 4859155 h 5096785"/>
              <a:gd name="connsiteX204" fmla="*/ 2022901 w 12192000"/>
              <a:gd name="connsiteY204" fmla="*/ 4846594 h 5096785"/>
              <a:gd name="connsiteX205" fmla="*/ 1994227 w 12192000"/>
              <a:gd name="connsiteY205" fmla="*/ 4847973 h 5096785"/>
              <a:gd name="connsiteX206" fmla="*/ 1955936 w 12192000"/>
              <a:gd name="connsiteY206" fmla="*/ 4845765 h 5096785"/>
              <a:gd name="connsiteX207" fmla="*/ 1741924 w 12192000"/>
              <a:gd name="connsiteY207" fmla="*/ 4808054 h 5096785"/>
              <a:gd name="connsiteX208" fmla="*/ 1734410 w 12192000"/>
              <a:gd name="connsiteY208" fmla="*/ 4811675 h 5096785"/>
              <a:gd name="connsiteX209" fmla="*/ 1691423 w 12192000"/>
              <a:gd name="connsiteY209" fmla="*/ 4802777 h 5096785"/>
              <a:gd name="connsiteX210" fmla="*/ 1554504 w 12192000"/>
              <a:gd name="connsiteY210" fmla="*/ 4739985 h 5096785"/>
              <a:gd name="connsiteX211" fmla="*/ 1470119 w 12192000"/>
              <a:gd name="connsiteY211" fmla="*/ 4723470 h 5096785"/>
              <a:gd name="connsiteX212" fmla="*/ 1437967 w 12192000"/>
              <a:gd name="connsiteY212" fmla="*/ 4722710 h 5096785"/>
              <a:gd name="connsiteX213" fmla="*/ 1384234 w 12192000"/>
              <a:gd name="connsiteY213" fmla="*/ 4721117 h 5096785"/>
              <a:gd name="connsiteX214" fmla="*/ 1338647 w 12192000"/>
              <a:gd name="connsiteY214" fmla="*/ 4732483 h 5096785"/>
              <a:gd name="connsiteX215" fmla="*/ 1295869 w 12192000"/>
              <a:gd name="connsiteY215" fmla="*/ 4726175 h 5096785"/>
              <a:gd name="connsiteX216" fmla="*/ 1292949 w 12192000"/>
              <a:gd name="connsiteY216" fmla="*/ 4708469 h 5096785"/>
              <a:gd name="connsiteX217" fmla="*/ 1244908 w 12192000"/>
              <a:gd name="connsiteY217" fmla="*/ 4706993 h 5096785"/>
              <a:gd name="connsiteX218" fmla="*/ 1171266 w 12192000"/>
              <a:gd name="connsiteY218" fmla="*/ 4706535 h 5096785"/>
              <a:gd name="connsiteX219" fmla="*/ 1160868 w 12192000"/>
              <a:gd name="connsiteY219" fmla="*/ 4701936 h 5096785"/>
              <a:gd name="connsiteX220" fmla="*/ 1147599 w 12192000"/>
              <a:gd name="connsiteY220" fmla="*/ 4714833 h 5096785"/>
              <a:gd name="connsiteX221" fmla="*/ 1119603 w 12192000"/>
              <a:gd name="connsiteY221" fmla="*/ 4721303 h 5096785"/>
              <a:gd name="connsiteX222" fmla="*/ 997851 w 12192000"/>
              <a:gd name="connsiteY222" fmla="*/ 4722336 h 5096785"/>
              <a:gd name="connsiteX223" fmla="*/ 976455 w 12192000"/>
              <a:gd name="connsiteY223" fmla="*/ 4726407 h 5096785"/>
              <a:gd name="connsiteX224" fmla="*/ 949939 w 12192000"/>
              <a:gd name="connsiteY224" fmla="*/ 4719699 h 5096785"/>
              <a:gd name="connsiteX225" fmla="*/ 894148 w 12192000"/>
              <a:gd name="connsiteY225" fmla="*/ 4710406 h 5096785"/>
              <a:gd name="connsiteX226" fmla="*/ 857990 w 12192000"/>
              <a:gd name="connsiteY226" fmla="*/ 4696844 h 5096785"/>
              <a:gd name="connsiteX227" fmla="*/ 848649 w 12192000"/>
              <a:gd name="connsiteY227" fmla="*/ 4704021 h 5096785"/>
              <a:gd name="connsiteX228" fmla="*/ 826436 w 12192000"/>
              <a:gd name="connsiteY228" fmla="*/ 4707421 h 5096785"/>
              <a:gd name="connsiteX229" fmla="*/ 733052 w 12192000"/>
              <a:gd name="connsiteY229" fmla="*/ 4701884 h 5096785"/>
              <a:gd name="connsiteX230" fmla="*/ 716185 w 12192000"/>
              <a:gd name="connsiteY230" fmla="*/ 4703827 h 5096785"/>
              <a:gd name="connsiteX231" fmla="*/ 696663 w 12192000"/>
              <a:gd name="connsiteY231" fmla="*/ 4697420 h 5096785"/>
              <a:gd name="connsiteX232" fmla="*/ 582722 w 12192000"/>
              <a:gd name="connsiteY232" fmla="*/ 4658637 h 5096785"/>
              <a:gd name="connsiteX233" fmla="*/ 581118 w 12192000"/>
              <a:gd name="connsiteY233" fmla="*/ 4654120 h 5096785"/>
              <a:gd name="connsiteX234" fmla="*/ 546453 w 12192000"/>
              <a:gd name="connsiteY234" fmla="*/ 4652542 h 5096785"/>
              <a:gd name="connsiteX235" fmla="*/ 536773 w 12192000"/>
              <a:gd name="connsiteY235" fmla="*/ 4644609 h 5096785"/>
              <a:gd name="connsiteX236" fmla="*/ 518899 w 12192000"/>
              <a:gd name="connsiteY236" fmla="*/ 4642839 h 5096785"/>
              <a:gd name="connsiteX237" fmla="*/ 388896 w 12192000"/>
              <a:gd name="connsiteY237" fmla="*/ 4619173 h 5096785"/>
              <a:gd name="connsiteX238" fmla="*/ 366479 w 12192000"/>
              <a:gd name="connsiteY238" fmla="*/ 4618896 h 5096785"/>
              <a:gd name="connsiteX239" fmla="*/ 342781 w 12192000"/>
              <a:gd name="connsiteY239" fmla="*/ 4601239 h 5096785"/>
              <a:gd name="connsiteX240" fmla="*/ 255925 w 12192000"/>
              <a:gd name="connsiteY240" fmla="*/ 4598685 h 5096785"/>
              <a:gd name="connsiteX241" fmla="*/ 226919 w 12192000"/>
              <a:gd name="connsiteY241" fmla="*/ 4598460 h 5096785"/>
              <a:gd name="connsiteX242" fmla="*/ 213925 w 12192000"/>
              <a:gd name="connsiteY242" fmla="*/ 4597783 h 5096785"/>
              <a:gd name="connsiteX243" fmla="*/ 215196 w 12192000"/>
              <a:gd name="connsiteY243" fmla="*/ 4588576 h 5096785"/>
              <a:gd name="connsiteX244" fmla="*/ 180214 w 12192000"/>
              <a:gd name="connsiteY244" fmla="*/ 4583701 h 5096785"/>
              <a:gd name="connsiteX245" fmla="*/ 83203 w 12192000"/>
              <a:gd name="connsiteY245" fmla="*/ 4531664 h 5096785"/>
              <a:gd name="connsiteX246" fmla="*/ 4106 w 12192000"/>
              <a:gd name="connsiteY246" fmla="*/ 4517202 h 5096785"/>
              <a:gd name="connsiteX247" fmla="*/ 0 w 12192000"/>
              <a:gd name="connsiteY247" fmla="*/ 4516084 h 5096785"/>
              <a:gd name="connsiteX248" fmla="*/ 0 w 12192000"/>
              <a:gd name="connsiteY248" fmla="*/ 0 h 5096785"/>
              <a:gd name="connsiteX0" fmla="*/ 0 w 12192000"/>
              <a:gd name="connsiteY0" fmla="*/ 0 h 5096785"/>
              <a:gd name="connsiteX1" fmla="*/ 12192000 w 12192000"/>
              <a:gd name="connsiteY1" fmla="*/ 0 h 5096785"/>
              <a:gd name="connsiteX2" fmla="*/ 12192000 w 12192000"/>
              <a:gd name="connsiteY2" fmla="*/ 3809005 h 5096785"/>
              <a:gd name="connsiteX3" fmla="*/ 12142543 w 12192000"/>
              <a:gd name="connsiteY3" fmla="*/ 3817043 h 5096785"/>
              <a:gd name="connsiteX4" fmla="*/ 12109241 w 12192000"/>
              <a:gd name="connsiteY4" fmla="*/ 3824228 h 5096785"/>
              <a:gd name="connsiteX5" fmla="*/ 11668991 w 12192000"/>
              <a:gd name="connsiteY5" fmla="*/ 3788038 h 5096785"/>
              <a:gd name="connsiteX6" fmla="*/ 11476952 w 12192000"/>
              <a:gd name="connsiteY6" fmla="*/ 3866786 h 5096785"/>
              <a:gd name="connsiteX7" fmla="*/ 11336487 w 12192000"/>
              <a:gd name="connsiteY7" fmla="*/ 3971513 h 5096785"/>
              <a:gd name="connsiteX8" fmla="*/ 11214181 w 12192000"/>
              <a:gd name="connsiteY8" fmla="*/ 4004215 h 5096785"/>
              <a:gd name="connsiteX9" fmla="*/ 11042540 w 12192000"/>
              <a:gd name="connsiteY9" fmla="*/ 4002613 h 5096785"/>
              <a:gd name="connsiteX10" fmla="*/ 10833086 w 12192000"/>
              <a:gd name="connsiteY10" fmla="*/ 3997707 h 5096785"/>
              <a:gd name="connsiteX11" fmla="*/ 10599680 w 12192000"/>
              <a:gd name="connsiteY11" fmla="*/ 3982661 h 5096785"/>
              <a:gd name="connsiteX12" fmla="*/ 10519971 w 12192000"/>
              <a:gd name="connsiteY12" fmla="*/ 3975018 h 5096785"/>
              <a:gd name="connsiteX13" fmla="*/ 10217282 w 12192000"/>
              <a:gd name="connsiteY13" fmla="*/ 4020809 h 5096785"/>
              <a:gd name="connsiteX14" fmla="*/ 9936427 w 12192000"/>
              <a:gd name="connsiteY14" fmla="*/ 4137843 h 5096785"/>
              <a:gd name="connsiteX15" fmla="*/ 9804285 w 12192000"/>
              <a:gd name="connsiteY15" fmla="*/ 4246460 h 5096785"/>
              <a:gd name="connsiteX16" fmla="*/ 9720786 w 12192000"/>
              <a:gd name="connsiteY16" fmla="*/ 4265611 h 5096785"/>
              <a:gd name="connsiteX17" fmla="*/ 9652162 w 12192000"/>
              <a:gd name="connsiteY17" fmla="*/ 4252712 h 5096785"/>
              <a:gd name="connsiteX18" fmla="*/ 9543973 w 12192000"/>
              <a:gd name="connsiteY18" fmla="*/ 4245802 h 5096785"/>
              <a:gd name="connsiteX19" fmla="*/ 9528747 w 12192000"/>
              <a:gd name="connsiteY19" fmla="*/ 4251724 h 5096785"/>
              <a:gd name="connsiteX20" fmla="*/ 9436976 w 12192000"/>
              <a:gd name="connsiteY20" fmla="*/ 4269351 h 5096785"/>
              <a:gd name="connsiteX21" fmla="*/ 9371827 w 12192000"/>
              <a:gd name="connsiteY21" fmla="*/ 4303912 h 5096785"/>
              <a:gd name="connsiteX22" fmla="*/ 9260304 w 12192000"/>
              <a:gd name="connsiteY22" fmla="*/ 4328021 h 5096785"/>
              <a:gd name="connsiteX23" fmla="*/ 9148799 w 12192000"/>
              <a:gd name="connsiteY23" fmla="*/ 4348506 h 5096785"/>
              <a:gd name="connsiteX24" fmla="*/ 9107898 w 12192000"/>
              <a:gd name="connsiteY24" fmla="*/ 4354282 h 5096785"/>
              <a:gd name="connsiteX25" fmla="*/ 9037321 w 12192000"/>
              <a:gd name="connsiteY25" fmla="*/ 4371817 h 5096785"/>
              <a:gd name="connsiteX26" fmla="*/ 8990743 w 12192000"/>
              <a:gd name="connsiteY26" fmla="*/ 4382161 h 5096785"/>
              <a:gd name="connsiteX27" fmla="*/ 8979819 w 12192000"/>
              <a:gd name="connsiteY27" fmla="*/ 4366419 h 5096785"/>
              <a:gd name="connsiteX28" fmla="*/ 8936044 w 12192000"/>
              <a:gd name="connsiteY28" fmla="*/ 4370992 h 5096785"/>
              <a:gd name="connsiteX29" fmla="*/ 8897707 w 12192000"/>
              <a:gd name="connsiteY29" fmla="*/ 4392673 h 5096785"/>
              <a:gd name="connsiteX30" fmla="*/ 8845635 w 12192000"/>
              <a:gd name="connsiteY30" fmla="*/ 4404300 h 5096785"/>
              <a:gd name="connsiteX31" fmla="*/ 8814562 w 12192000"/>
              <a:gd name="connsiteY31" fmla="*/ 4411434 h 5096785"/>
              <a:gd name="connsiteX32" fmla="*/ 8726349 w 12192000"/>
              <a:gd name="connsiteY32" fmla="*/ 4416668 h 5096785"/>
              <a:gd name="connsiteX33" fmla="*/ 8566678 w 12192000"/>
              <a:gd name="connsiteY33" fmla="*/ 4391711 h 5096785"/>
              <a:gd name="connsiteX34" fmla="*/ 8521516 w 12192000"/>
              <a:gd name="connsiteY34" fmla="*/ 4393927 h 5096785"/>
              <a:gd name="connsiteX35" fmla="*/ 8515998 w 12192000"/>
              <a:gd name="connsiteY35" fmla="*/ 4399124 h 5096785"/>
              <a:gd name="connsiteX36" fmla="*/ 8449547 w 12192000"/>
              <a:gd name="connsiteY36" fmla="*/ 4383170 h 5096785"/>
              <a:gd name="connsiteX37" fmla="*/ 8360285 w 12192000"/>
              <a:gd name="connsiteY37" fmla="*/ 4398502 h 5096785"/>
              <a:gd name="connsiteX38" fmla="*/ 8256584 w 12192000"/>
              <a:gd name="connsiteY38" fmla="*/ 4423564 h 5096785"/>
              <a:gd name="connsiteX39" fmla="*/ 8229821 w 12192000"/>
              <a:gd name="connsiteY39" fmla="*/ 4431840 h 5096785"/>
              <a:gd name="connsiteX40" fmla="*/ 8158476 w 12192000"/>
              <a:gd name="connsiteY40" fmla="*/ 4436904 h 5096785"/>
              <a:gd name="connsiteX41" fmla="*/ 7993707 w 12192000"/>
              <a:gd name="connsiteY41" fmla="*/ 4447962 h 5096785"/>
              <a:gd name="connsiteX42" fmla="*/ 7990346 w 12192000"/>
              <a:gd name="connsiteY42" fmla="*/ 4454853 h 5096785"/>
              <a:gd name="connsiteX43" fmla="*/ 7976786 w 12192000"/>
              <a:gd name="connsiteY43" fmla="*/ 4456820 h 5096785"/>
              <a:gd name="connsiteX44" fmla="*/ 7973491 w 12192000"/>
              <a:gd name="connsiteY44" fmla="*/ 4458577 h 5096785"/>
              <a:gd name="connsiteX45" fmla="*/ 7954281 w 12192000"/>
              <a:gd name="connsiteY45" fmla="*/ 4467421 h 5096785"/>
              <a:gd name="connsiteX46" fmla="*/ 7905540 w 12192000"/>
              <a:gd name="connsiteY46" fmla="*/ 4455628 h 5096785"/>
              <a:gd name="connsiteX47" fmla="*/ 7851932 w 12192000"/>
              <a:gd name="connsiteY47" fmla="*/ 4466353 h 5096785"/>
              <a:gd name="connsiteX48" fmla="*/ 7639078 w 12192000"/>
              <a:gd name="connsiteY48" fmla="*/ 4467635 h 5096785"/>
              <a:gd name="connsiteX49" fmla="*/ 7612359 w 12192000"/>
              <a:gd name="connsiteY49" fmla="*/ 4492789 h 5096785"/>
              <a:gd name="connsiteX50" fmla="*/ 7527328 w 12192000"/>
              <a:gd name="connsiteY50" fmla="*/ 4502199 h 5096785"/>
              <a:gd name="connsiteX51" fmla="*/ 7388717 w 12192000"/>
              <a:gd name="connsiteY51" fmla="*/ 4470799 h 5096785"/>
              <a:gd name="connsiteX52" fmla="*/ 7231898 w 12192000"/>
              <a:gd name="connsiteY52" fmla="*/ 4486028 h 5096785"/>
              <a:gd name="connsiteX53" fmla="*/ 7218425 w 12192000"/>
              <a:gd name="connsiteY53" fmla="*/ 4477288 h 5096785"/>
              <a:gd name="connsiteX54" fmla="*/ 7202795 w 12192000"/>
              <a:gd name="connsiteY54" fmla="*/ 4472972 h 5096785"/>
              <a:gd name="connsiteX55" fmla="*/ 7200744 w 12192000"/>
              <a:gd name="connsiteY55" fmla="*/ 4474099 h 5096785"/>
              <a:gd name="connsiteX56" fmla="*/ 7182163 w 12192000"/>
              <a:gd name="connsiteY56" fmla="*/ 4474005 h 5096785"/>
              <a:gd name="connsiteX57" fmla="*/ 7178368 w 12192000"/>
              <a:gd name="connsiteY57" fmla="*/ 4470673 h 5096785"/>
              <a:gd name="connsiteX58" fmla="*/ 7165705 w 12192000"/>
              <a:gd name="connsiteY58" fmla="*/ 4469569 h 5096785"/>
              <a:gd name="connsiteX59" fmla="*/ 7140991 w 12192000"/>
              <a:gd name="connsiteY59" fmla="*/ 4464599 h 5096785"/>
              <a:gd name="connsiteX60" fmla="*/ 7136152 w 12192000"/>
              <a:gd name="connsiteY60" fmla="*/ 4466292 h 5096785"/>
              <a:gd name="connsiteX61" fmla="*/ 7098544 w 12192000"/>
              <a:gd name="connsiteY61" fmla="*/ 4462879 h 5096785"/>
              <a:gd name="connsiteX62" fmla="*/ 7097922 w 12192000"/>
              <a:gd name="connsiteY62" fmla="*/ 4464077 h 5096785"/>
              <a:gd name="connsiteX63" fmla="*/ 7086877 w 12192000"/>
              <a:gd name="connsiteY63" fmla="*/ 4468554 h 5096785"/>
              <a:gd name="connsiteX64" fmla="*/ 7065999 w 12192000"/>
              <a:gd name="connsiteY64" fmla="*/ 4474270 h 5096785"/>
              <a:gd name="connsiteX65" fmla="*/ 7016598 w 12192000"/>
              <a:gd name="connsiteY65" fmla="*/ 4502855 h 5096785"/>
              <a:gd name="connsiteX66" fmla="*/ 6977375 w 12192000"/>
              <a:gd name="connsiteY66" fmla="*/ 4499434 h 5096785"/>
              <a:gd name="connsiteX67" fmla="*/ 6969409 w 12192000"/>
              <a:gd name="connsiteY67" fmla="*/ 4499424 h 5096785"/>
              <a:gd name="connsiteX68" fmla="*/ 6969218 w 12192000"/>
              <a:gd name="connsiteY68" fmla="*/ 4499704 h 5096785"/>
              <a:gd name="connsiteX69" fmla="*/ 6960755 w 12192000"/>
              <a:gd name="connsiteY69" fmla="*/ 4500249 h 5096785"/>
              <a:gd name="connsiteX70" fmla="*/ 6954882 w 12192000"/>
              <a:gd name="connsiteY70" fmla="*/ 4499405 h 5096785"/>
              <a:gd name="connsiteX71" fmla="*/ 6939428 w 12192000"/>
              <a:gd name="connsiteY71" fmla="*/ 4499385 h 5096785"/>
              <a:gd name="connsiteX72" fmla="*/ 6933902 w 12192000"/>
              <a:gd name="connsiteY72" fmla="*/ 4501239 h 5096785"/>
              <a:gd name="connsiteX73" fmla="*/ 6891244 w 12192000"/>
              <a:gd name="connsiteY73" fmla="*/ 4536371 h 5096785"/>
              <a:gd name="connsiteX74" fmla="*/ 6794496 w 12192000"/>
              <a:gd name="connsiteY74" fmla="*/ 4567924 h 5096785"/>
              <a:gd name="connsiteX75" fmla="*/ 6697102 w 12192000"/>
              <a:gd name="connsiteY75" fmla="*/ 4595916 h 5096785"/>
              <a:gd name="connsiteX76" fmla="*/ 6574528 w 12192000"/>
              <a:gd name="connsiteY76" fmla="*/ 4641155 h 5096785"/>
              <a:gd name="connsiteX77" fmla="*/ 6573036 w 12192000"/>
              <a:gd name="connsiteY77" fmla="*/ 4641049 h 5096785"/>
              <a:gd name="connsiteX78" fmla="*/ 6571920 w 12192000"/>
              <a:gd name="connsiteY78" fmla="*/ 4644739 h 5096785"/>
              <a:gd name="connsiteX79" fmla="*/ 6552021 w 12192000"/>
              <a:gd name="connsiteY79" fmla="*/ 4650379 h 5096785"/>
              <a:gd name="connsiteX80" fmla="*/ 6545925 w 12192000"/>
              <a:gd name="connsiteY80" fmla="*/ 4650675 h 5096785"/>
              <a:gd name="connsiteX81" fmla="*/ 6537822 w 12192000"/>
              <a:gd name="connsiteY81" fmla="*/ 4652769 h 5096785"/>
              <a:gd name="connsiteX82" fmla="*/ 6537743 w 12192000"/>
              <a:gd name="connsiteY82" fmla="*/ 4653068 h 5096785"/>
              <a:gd name="connsiteX83" fmla="*/ 6490057 w 12192000"/>
              <a:gd name="connsiteY83" fmla="*/ 4658624 h 5096785"/>
              <a:gd name="connsiteX84" fmla="*/ 6386800 w 12192000"/>
              <a:gd name="connsiteY84" fmla="*/ 4715431 h 5096785"/>
              <a:gd name="connsiteX85" fmla="*/ 6382703 w 12192000"/>
              <a:gd name="connsiteY85" fmla="*/ 4717930 h 5096785"/>
              <a:gd name="connsiteX86" fmla="*/ 6356495 w 12192000"/>
              <a:gd name="connsiteY86" fmla="*/ 4717843 h 5096785"/>
              <a:gd name="connsiteX87" fmla="*/ 6343628 w 12192000"/>
              <a:gd name="connsiteY87" fmla="*/ 4719161 h 5096785"/>
              <a:gd name="connsiteX88" fmla="*/ 6338605 w 12192000"/>
              <a:gd name="connsiteY88" fmla="*/ 4716723 h 5096785"/>
              <a:gd name="connsiteX89" fmla="*/ 6320318 w 12192000"/>
              <a:gd name="connsiteY89" fmla="*/ 4720095 h 5096785"/>
              <a:gd name="connsiteX90" fmla="*/ 6318742 w 12192000"/>
              <a:gd name="connsiteY90" fmla="*/ 4721541 h 5096785"/>
              <a:gd name="connsiteX91" fmla="*/ 6301708 w 12192000"/>
              <a:gd name="connsiteY91" fmla="*/ 4720380 h 5096785"/>
              <a:gd name="connsiteX92" fmla="*/ 6285082 w 12192000"/>
              <a:gd name="connsiteY92" fmla="*/ 4714639 h 5096785"/>
              <a:gd name="connsiteX93" fmla="*/ 6136936 w 12192000"/>
              <a:gd name="connsiteY93" fmla="*/ 4758246 h 5096785"/>
              <a:gd name="connsiteX94" fmla="*/ 5988578 w 12192000"/>
              <a:gd name="connsiteY94" fmla="*/ 4754427 h 5096785"/>
              <a:gd name="connsiteX95" fmla="*/ 5908701 w 12192000"/>
              <a:gd name="connsiteY95" fmla="*/ 4779160 h 5096785"/>
              <a:gd name="connsiteX96" fmla="*/ 5892219 w 12192000"/>
              <a:gd name="connsiteY96" fmla="*/ 4807892 h 5096785"/>
              <a:gd name="connsiteX97" fmla="*/ 5683612 w 12192000"/>
              <a:gd name="connsiteY97" fmla="*/ 4848770 h 5096785"/>
              <a:gd name="connsiteX98" fmla="*/ 5635111 w 12192000"/>
              <a:gd name="connsiteY98" fmla="*/ 4868888 h 5096785"/>
              <a:gd name="connsiteX99" fmla="*/ 5582652 w 12192000"/>
              <a:gd name="connsiteY99" fmla="*/ 4866836 h 5096785"/>
              <a:gd name="connsiteX100" fmla="*/ 5567213 w 12192000"/>
              <a:gd name="connsiteY100" fmla="*/ 4878769 h 5096785"/>
              <a:gd name="connsiteX101" fmla="*/ 5564659 w 12192000"/>
              <a:gd name="connsiteY101" fmla="*/ 4881042 h 5096785"/>
              <a:gd name="connsiteX102" fmla="*/ 5552102 w 12192000"/>
              <a:gd name="connsiteY102" fmla="*/ 4885426 h 5096785"/>
              <a:gd name="connsiteX103" fmla="*/ 5551475 w 12192000"/>
              <a:gd name="connsiteY103" fmla="*/ 4892560 h 5096785"/>
              <a:gd name="connsiteX104" fmla="*/ 5534664 w 12192000"/>
              <a:gd name="connsiteY104" fmla="*/ 4903385 h 5096785"/>
              <a:gd name="connsiteX105" fmla="*/ 5510737 w 12192000"/>
              <a:gd name="connsiteY105" fmla="*/ 4909807 h 5096785"/>
              <a:gd name="connsiteX106" fmla="*/ 5393901 w 12192000"/>
              <a:gd name="connsiteY106" fmla="*/ 4933709 h 5096785"/>
              <a:gd name="connsiteX107" fmla="*/ 5325782 w 12192000"/>
              <a:gd name="connsiteY107" fmla="*/ 4951789 h 5096785"/>
              <a:gd name="connsiteX108" fmla="*/ 5302703 w 12192000"/>
              <a:gd name="connsiteY108" fmla="*/ 4964590 h 5096785"/>
              <a:gd name="connsiteX109" fmla="*/ 5268591 w 12192000"/>
              <a:gd name="connsiteY109" fmla="*/ 4978479 h 5096785"/>
              <a:gd name="connsiteX110" fmla="*/ 5210559 w 12192000"/>
              <a:gd name="connsiteY110" fmla="*/ 5007585 h 5096785"/>
              <a:gd name="connsiteX111" fmla="*/ 5177597 w 12192000"/>
              <a:gd name="connsiteY111" fmla="*/ 5015926 h 5096785"/>
              <a:gd name="connsiteX112" fmla="*/ 5160569 w 12192000"/>
              <a:gd name="connsiteY112" fmla="*/ 5025681 h 5096785"/>
              <a:gd name="connsiteX113" fmla="*/ 5152748 w 12192000"/>
              <a:gd name="connsiteY113" fmla="*/ 5026569 h 5096785"/>
              <a:gd name="connsiteX114" fmla="*/ 5127678 w 12192000"/>
              <a:gd name="connsiteY114" fmla="*/ 5032947 h 5096785"/>
              <a:gd name="connsiteX115" fmla="*/ 5113147 w 12192000"/>
              <a:gd name="connsiteY115" fmla="*/ 5035818 h 5096785"/>
              <a:gd name="connsiteX116" fmla="*/ 5107301 w 12192000"/>
              <a:gd name="connsiteY116" fmla="*/ 5036672 h 5096785"/>
              <a:gd name="connsiteX117" fmla="*/ 5093215 w 12192000"/>
              <a:gd name="connsiteY117" fmla="*/ 5032880 h 5096785"/>
              <a:gd name="connsiteX118" fmla="*/ 5077058 w 12192000"/>
              <a:gd name="connsiteY118" fmla="*/ 5038681 h 5096785"/>
              <a:gd name="connsiteX119" fmla="*/ 5057349 w 12192000"/>
              <a:gd name="connsiteY119" fmla="*/ 5036015 h 5096785"/>
              <a:gd name="connsiteX120" fmla="*/ 5053945 w 12192000"/>
              <a:gd name="connsiteY120" fmla="*/ 5041952 h 5096785"/>
              <a:gd name="connsiteX121" fmla="*/ 5040021 w 12192000"/>
              <a:gd name="connsiteY121" fmla="*/ 5050052 h 5096785"/>
              <a:gd name="connsiteX122" fmla="*/ 5025913 w 12192000"/>
              <a:gd name="connsiteY122" fmla="*/ 5046535 h 5096785"/>
              <a:gd name="connsiteX123" fmla="*/ 4998218 w 12192000"/>
              <a:gd name="connsiteY123" fmla="*/ 5048065 h 5096785"/>
              <a:gd name="connsiteX124" fmla="*/ 4991008 w 12192000"/>
              <a:gd name="connsiteY124" fmla="*/ 5050439 h 5096785"/>
              <a:gd name="connsiteX125" fmla="*/ 4963503 w 12192000"/>
              <a:gd name="connsiteY125" fmla="*/ 5047575 h 5096785"/>
              <a:gd name="connsiteX126" fmla="*/ 4921053 w 12192000"/>
              <a:gd name="connsiteY126" fmla="*/ 5048925 h 5096785"/>
              <a:gd name="connsiteX127" fmla="*/ 4873420 w 12192000"/>
              <a:gd name="connsiteY127" fmla="*/ 5054929 h 5096785"/>
              <a:gd name="connsiteX128" fmla="*/ 4858825 w 12192000"/>
              <a:gd name="connsiteY128" fmla="*/ 5051329 h 5096785"/>
              <a:gd name="connsiteX129" fmla="*/ 4769340 w 12192000"/>
              <a:gd name="connsiteY129" fmla="*/ 5053090 h 5096785"/>
              <a:gd name="connsiteX130" fmla="*/ 4744152 w 12192000"/>
              <a:gd name="connsiteY130" fmla="*/ 5053391 h 5096785"/>
              <a:gd name="connsiteX131" fmla="*/ 4723556 w 12192000"/>
              <a:gd name="connsiteY131" fmla="*/ 5059633 h 5096785"/>
              <a:gd name="connsiteX132" fmla="*/ 4719699 w 12192000"/>
              <a:gd name="connsiteY132" fmla="*/ 5066298 h 5096785"/>
              <a:gd name="connsiteX133" fmla="*/ 4706016 w 12192000"/>
              <a:gd name="connsiteY133" fmla="*/ 5067422 h 5096785"/>
              <a:gd name="connsiteX134" fmla="*/ 4702593 w 12192000"/>
              <a:gd name="connsiteY134" fmla="*/ 5068973 h 5096785"/>
              <a:gd name="connsiteX135" fmla="*/ 4682766 w 12192000"/>
              <a:gd name="connsiteY135" fmla="*/ 5076609 h 5096785"/>
              <a:gd name="connsiteX136" fmla="*/ 4634960 w 12192000"/>
              <a:gd name="connsiteY136" fmla="*/ 5061852 h 5096785"/>
              <a:gd name="connsiteX137" fmla="*/ 4580645 w 12192000"/>
              <a:gd name="connsiteY137" fmla="*/ 5069246 h 5096785"/>
              <a:gd name="connsiteX138" fmla="*/ 4368005 w 12192000"/>
              <a:gd name="connsiteY138" fmla="*/ 5057426 h 5096785"/>
              <a:gd name="connsiteX139" fmla="*/ 4339489 w 12192000"/>
              <a:gd name="connsiteY139" fmla="*/ 5080858 h 5096785"/>
              <a:gd name="connsiteX140" fmla="*/ 4253895 w 12192000"/>
              <a:gd name="connsiteY140" fmla="*/ 5085008 h 5096785"/>
              <a:gd name="connsiteX141" fmla="*/ 4117780 w 12192000"/>
              <a:gd name="connsiteY141" fmla="*/ 5045175 h 5096785"/>
              <a:gd name="connsiteX142" fmla="*/ 3960074 w 12192000"/>
              <a:gd name="connsiteY142" fmla="*/ 5050708 h 5096785"/>
              <a:gd name="connsiteX143" fmla="*/ 3947260 w 12192000"/>
              <a:gd name="connsiteY143" fmla="*/ 5041167 h 5096785"/>
              <a:gd name="connsiteX144" fmla="*/ 3931969 w 12192000"/>
              <a:gd name="connsiteY144" fmla="*/ 5035902 h 5096785"/>
              <a:gd name="connsiteX145" fmla="*/ 3929836 w 12192000"/>
              <a:gd name="connsiteY145" fmla="*/ 5036901 h 5096785"/>
              <a:gd name="connsiteX146" fmla="*/ 3911296 w 12192000"/>
              <a:gd name="connsiteY146" fmla="*/ 5035663 h 5096785"/>
              <a:gd name="connsiteX147" fmla="*/ 3907746 w 12192000"/>
              <a:gd name="connsiteY147" fmla="*/ 5032107 h 5096785"/>
              <a:gd name="connsiteX148" fmla="*/ 3895182 w 12192000"/>
              <a:gd name="connsiteY148" fmla="*/ 5030229 h 5096785"/>
              <a:gd name="connsiteX149" fmla="*/ 3870866 w 12192000"/>
              <a:gd name="connsiteY149" fmla="*/ 5023753 h 5096785"/>
              <a:gd name="connsiteX150" fmla="*/ 3865913 w 12192000"/>
              <a:gd name="connsiteY150" fmla="*/ 5025143 h 5096785"/>
              <a:gd name="connsiteX151" fmla="*/ 3828606 w 12192000"/>
              <a:gd name="connsiteY151" fmla="*/ 5019426 h 5096785"/>
              <a:gd name="connsiteX152" fmla="*/ 3827901 w 12192000"/>
              <a:gd name="connsiteY152" fmla="*/ 5020583 h 5096785"/>
              <a:gd name="connsiteX153" fmla="*/ 3816543 w 12192000"/>
              <a:gd name="connsiteY153" fmla="*/ 5024366 h 5096785"/>
              <a:gd name="connsiteX154" fmla="*/ 3795278 w 12192000"/>
              <a:gd name="connsiteY154" fmla="*/ 5028779 h 5096785"/>
              <a:gd name="connsiteX155" fmla="*/ 3743858 w 12192000"/>
              <a:gd name="connsiteY155" fmla="*/ 5054237 h 5096785"/>
              <a:gd name="connsiteX156" fmla="*/ 3704945 w 12192000"/>
              <a:gd name="connsiteY156" fmla="*/ 5048413 h 5096785"/>
              <a:gd name="connsiteX157" fmla="*/ 3696992 w 12192000"/>
              <a:gd name="connsiteY157" fmla="*/ 5047914 h 5096785"/>
              <a:gd name="connsiteX158" fmla="*/ 3696780 w 12192000"/>
              <a:gd name="connsiteY158" fmla="*/ 5048181 h 5096785"/>
              <a:gd name="connsiteX159" fmla="*/ 3688290 w 12192000"/>
              <a:gd name="connsiteY159" fmla="*/ 5048204 h 5096785"/>
              <a:gd name="connsiteX160" fmla="*/ 3682486 w 12192000"/>
              <a:gd name="connsiteY160" fmla="*/ 5047000 h 5096785"/>
              <a:gd name="connsiteX161" fmla="*/ 3667056 w 12192000"/>
              <a:gd name="connsiteY161" fmla="*/ 5046030 h 5096785"/>
              <a:gd name="connsiteX162" fmla="*/ 3661403 w 12192000"/>
              <a:gd name="connsiteY162" fmla="*/ 5047537 h 5096785"/>
              <a:gd name="connsiteX163" fmla="*/ 3658673 w 12192000"/>
              <a:gd name="connsiteY163" fmla="*/ 5050790 h 5096785"/>
              <a:gd name="connsiteX164" fmla="*/ 3657333 w 12192000"/>
              <a:gd name="connsiteY164" fmla="*/ 5050325 h 5096785"/>
              <a:gd name="connsiteX165" fmla="*/ 3626778 w 12192000"/>
              <a:gd name="connsiteY165" fmla="*/ 5057882 h 5096785"/>
              <a:gd name="connsiteX166" fmla="*/ 3560067 w 12192000"/>
              <a:gd name="connsiteY166" fmla="*/ 5064266 h 5096785"/>
              <a:gd name="connsiteX167" fmla="*/ 3522641 w 12192000"/>
              <a:gd name="connsiteY167" fmla="*/ 5063654 h 5096785"/>
              <a:gd name="connsiteX168" fmla="*/ 3419275 w 12192000"/>
              <a:gd name="connsiteY168" fmla="*/ 5066646 h 5096785"/>
              <a:gd name="connsiteX169" fmla="*/ 3314869 w 12192000"/>
              <a:gd name="connsiteY169" fmla="*/ 5073197 h 5096785"/>
              <a:gd name="connsiteX170" fmla="*/ 3259088 w 12192000"/>
              <a:gd name="connsiteY170" fmla="*/ 5096363 h 5096785"/>
              <a:gd name="connsiteX171" fmla="*/ 3253104 w 12192000"/>
              <a:gd name="connsiteY171" fmla="*/ 5096785 h 5096785"/>
              <a:gd name="connsiteX172" fmla="*/ 3238751 w 12192000"/>
              <a:gd name="connsiteY172" fmla="*/ 5092996 h 5096785"/>
              <a:gd name="connsiteX173" fmla="*/ 3233681 w 12192000"/>
              <a:gd name="connsiteY173" fmla="*/ 5090758 h 5096785"/>
              <a:gd name="connsiteX174" fmla="*/ 3225562 w 12192000"/>
              <a:gd name="connsiteY174" fmla="*/ 5089215 h 5096785"/>
              <a:gd name="connsiteX175" fmla="*/ 3225260 w 12192000"/>
              <a:gd name="connsiteY175" fmla="*/ 5089437 h 5096785"/>
              <a:gd name="connsiteX176" fmla="*/ 3217859 w 12192000"/>
              <a:gd name="connsiteY176" fmla="*/ 5087484 h 5096785"/>
              <a:gd name="connsiteX177" fmla="*/ 3182980 w 12192000"/>
              <a:gd name="connsiteY177" fmla="*/ 5074650 h 5096785"/>
              <a:gd name="connsiteX178" fmla="*/ 3123938 w 12192000"/>
              <a:gd name="connsiteY178" fmla="*/ 5089912 h 5096785"/>
              <a:gd name="connsiteX179" fmla="*/ 3101912 w 12192000"/>
              <a:gd name="connsiteY179" fmla="*/ 5090281 h 5096785"/>
              <a:gd name="connsiteX180" fmla="*/ 3089591 w 12192000"/>
              <a:gd name="connsiteY180" fmla="*/ 5091865 h 5096785"/>
              <a:gd name="connsiteX181" fmla="*/ 3088465 w 12192000"/>
              <a:gd name="connsiteY181" fmla="*/ 5092858 h 5096785"/>
              <a:gd name="connsiteX182" fmla="*/ 3055081 w 12192000"/>
              <a:gd name="connsiteY182" fmla="*/ 5080424 h 5096785"/>
              <a:gd name="connsiteX183" fmla="*/ 3049807 w 12192000"/>
              <a:gd name="connsiteY183" fmla="*/ 5080860 h 5096785"/>
              <a:gd name="connsiteX184" fmla="*/ 3029122 w 12192000"/>
              <a:gd name="connsiteY184" fmla="*/ 5070085 h 5096785"/>
              <a:gd name="connsiteX185" fmla="*/ 3017862 w 12192000"/>
              <a:gd name="connsiteY185" fmla="*/ 5065942 h 5096785"/>
              <a:gd name="connsiteX186" fmla="*/ 3015868 w 12192000"/>
              <a:gd name="connsiteY186" fmla="*/ 5061832 h 5096785"/>
              <a:gd name="connsiteX187" fmla="*/ 2998644 w 12192000"/>
              <a:gd name="connsiteY187" fmla="*/ 5057210 h 5096785"/>
              <a:gd name="connsiteX188" fmla="*/ 2996219 w 12192000"/>
              <a:gd name="connsiteY188" fmla="*/ 5057788 h 5096785"/>
              <a:gd name="connsiteX189" fmla="*/ 2983676 w 12192000"/>
              <a:gd name="connsiteY189" fmla="*/ 5049852 h 5096785"/>
              <a:gd name="connsiteX190" fmla="*/ 2903609 w 12192000"/>
              <a:gd name="connsiteY190" fmla="*/ 4998457 h 5096785"/>
              <a:gd name="connsiteX191" fmla="*/ 2758830 w 12192000"/>
              <a:gd name="connsiteY191" fmla="*/ 4974760 h 5096785"/>
              <a:gd name="connsiteX192" fmla="*/ 2532669 w 12192000"/>
              <a:gd name="connsiteY192" fmla="*/ 4940573 h 5096785"/>
              <a:gd name="connsiteX193" fmla="*/ 2389931 w 12192000"/>
              <a:gd name="connsiteY193" fmla="*/ 4905785 h 5096785"/>
              <a:gd name="connsiteX194" fmla="*/ 2335186 w 12192000"/>
              <a:gd name="connsiteY194" fmla="*/ 4902957 h 5096785"/>
              <a:gd name="connsiteX195" fmla="*/ 2295307 w 12192000"/>
              <a:gd name="connsiteY195" fmla="*/ 4879800 h 5096785"/>
              <a:gd name="connsiteX196" fmla="*/ 2273393 w 12192000"/>
              <a:gd name="connsiteY196" fmla="*/ 4883565 h 5096785"/>
              <a:gd name="connsiteX197" fmla="*/ 2269523 w 12192000"/>
              <a:gd name="connsiteY197" fmla="*/ 4884442 h 5096785"/>
              <a:gd name="connsiteX198" fmla="*/ 2256015 w 12192000"/>
              <a:gd name="connsiteY198" fmla="*/ 4883014 h 5096785"/>
              <a:gd name="connsiteX199" fmla="*/ 2249731 w 12192000"/>
              <a:gd name="connsiteY199" fmla="*/ 4888778 h 5096785"/>
              <a:gd name="connsiteX200" fmla="*/ 2227629 w 12192000"/>
              <a:gd name="connsiteY200" fmla="*/ 4891047 h 5096785"/>
              <a:gd name="connsiteX201" fmla="*/ 2203460 w 12192000"/>
              <a:gd name="connsiteY201" fmla="*/ 4886696 h 5096785"/>
              <a:gd name="connsiteX202" fmla="*/ 2091528 w 12192000"/>
              <a:gd name="connsiteY202" fmla="*/ 4859155 h 5096785"/>
              <a:gd name="connsiteX203" fmla="*/ 2022901 w 12192000"/>
              <a:gd name="connsiteY203" fmla="*/ 4846594 h 5096785"/>
              <a:gd name="connsiteX204" fmla="*/ 1994227 w 12192000"/>
              <a:gd name="connsiteY204" fmla="*/ 4847973 h 5096785"/>
              <a:gd name="connsiteX205" fmla="*/ 1955936 w 12192000"/>
              <a:gd name="connsiteY205" fmla="*/ 4845765 h 5096785"/>
              <a:gd name="connsiteX206" fmla="*/ 1741924 w 12192000"/>
              <a:gd name="connsiteY206" fmla="*/ 4808054 h 5096785"/>
              <a:gd name="connsiteX207" fmla="*/ 1734410 w 12192000"/>
              <a:gd name="connsiteY207" fmla="*/ 4811675 h 5096785"/>
              <a:gd name="connsiteX208" fmla="*/ 1691423 w 12192000"/>
              <a:gd name="connsiteY208" fmla="*/ 4802777 h 5096785"/>
              <a:gd name="connsiteX209" fmla="*/ 1554504 w 12192000"/>
              <a:gd name="connsiteY209" fmla="*/ 4739985 h 5096785"/>
              <a:gd name="connsiteX210" fmla="*/ 1470119 w 12192000"/>
              <a:gd name="connsiteY210" fmla="*/ 4723470 h 5096785"/>
              <a:gd name="connsiteX211" fmla="*/ 1437967 w 12192000"/>
              <a:gd name="connsiteY211" fmla="*/ 4722710 h 5096785"/>
              <a:gd name="connsiteX212" fmla="*/ 1384234 w 12192000"/>
              <a:gd name="connsiteY212" fmla="*/ 4721117 h 5096785"/>
              <a:gd name="connsiteX213" fmla="*/ 1338647 w 12192000"/>
              <a:gd name="connsiteY213" fmla="*/ 4732483 h 5096785"/>
              <a:gd name="connsiteX214" fmla="*/ 1295869 w 12192000"/>
              <a:gd name="connsiteY214" fmla="*/ 4726175 h 5096785"/>
              <a:gd name="connsiteX215" fmla="*/ 1292949 w 12192000"/>
              <a:gd name="connsiteY215" fmla="*/ 4708469 h 5096785"/>
              <a:gd name="connsiteX216" fmla="*/ 1244908 w 12192000"/>
              <a:gd name="connsiteY216" fmla="*/ 4706993 h 5096785"/>
              <a:gd name="connsiteX217" fmla="*/ 1171266 w 12192000"/>
              <a:gd name="connsiteY217" fmla="*/ 4706535 h 5096785"/>
              <a:gd name="connsiteX218" fmla="*/ 1160868 w 12192000"/>
              <a:gd name="connsiteY218" fmla="*/ 4701936 h 5096785"/>
              <a:gd name="connsiteX219" fmla="*/ 1147599 w 12192000"/>
              <a:gd name="connsiteY219" fmla="*/ 4714833 h 5096785"/>
              <a:gd name="connsiteX220" fmla="*/ 1119603 w 12192000"/>
              <a:gd name="connsiteY220" fmla="*/ 4721303 h 5096785"/>
              <a:gd name="connsiteX221" fmla="*/ 997851 w 12192000"/>
              <a:gd name="connsiteY221" fmla="*/ 4722336 h 5096785"/>
              <a:gd name="connsiteX222" fmla="*/ 976455 w 12192000"/>
              <a:gd name="connsiteY222" fmla="*/ 4726407 h 5096785"/>
              <a:gd name="connsiteX223" fmla="*/ 949939 w 12192000"/>
              <a:gd name="connsiteY223" fmla="*/ 4719699 h 5096785"/>
              <a:gd name="connsiteX224" fmla="*/ 894148 w 12192000"/>
              <a:gd name="connsiteY224" fmla="*/ 4710406 h 5096785"/>
              <a:gd name="connsiteX225" fmla="*/ 857990 w 12192000"/>
              <a:gd name="connsiteY225" fmla="*/ 4696844 h 5096785"/>
              <a:gd name="connsiteX226" fmla="*/ 848649 w 12192000"/>
              <a:gd name="connsiteY226" fmla="*/ 4704021 h 5096785"/>
              <a:gd name="connsiteX227" fmla="*/ 826436 w 12192000"/>
              <a:gd name="connsiteY227" fmla="*/ 4707421 h 5096785"/>
              <a:gd name="connsiteX228" fmla="*/ 733052 w 12192000"/>
              <a:gd name="connsiteY228" fmla="*/ 4701884 h 5096785"/>
              <a:gd name="connsiteX229" fmla="*/ 716185 w 12192000"/>
              <a:gd name="connsiteY229" fmla="*/ 4703827 h 5096785"/>
              <a:gd name="connsiteX230" fmla="*/ 696663 w 12192000"/>
              <a:gd name="connsiteY230" fmla="*/ 4697420 h 5096785"/>
              <a:gd name="connsiteX231" fmla="*/ 582722 w 12192000"/>
              <a:gd name="connsiteY231" fmla="*/ 4658637 h 5096785"/>
              <a:gd name="connsiteX232" fmla="*/ 581118 w 12192000"/>
              <a:gd name="connsiteY232" fmla="*/ 4654120 h 5096785"/>
              <a:gd name="connsiteX233" fmla="*/ 546453 w 12192000"/>
              <a:gd name="connsiteY233" fmla="*/ 4652542 h 5096785"/>
              <a:gd name="connsiteX234" fmla="*/ 536773 w 12192000"/>
              <a:gd name="connsiteY234" fmla="*/ 4644609 h 5096785"/>
              <a:gd name="connsiteX235" fmla="*/ 518899 w 12192000"/>
              <a:gd name="connsiteY235" fmla="*/ 4642839 h 5096785"/>
              <a:gd name="connsiteX236" fmla="*/ 388896 w 12192000"/>
              <a:gd name="connsiteY236" fmla="*/ 4619173 h 5096785"/>
              <a:gd name="connsiteX237" fmla="*/ 366479 w 12192000"/>
              <a:gd name="connsiteY237" fmla="*/ 4618896 h 5096785"/>
              <a:gd name="connsiteX238" fmla="*/ 342781 w 12192000"/>
              <a:gd name="connsiteY238" fmla="*/ 4601239 h 5096785"/>
              <a:gd name="connsiteX239" fmla="*/ 255925 w 12192000"/>
              <a:gd name="connsiteY239" fmla="*/ 4598685 h 5096785"/>
              <a:gd name="connsiteX240" fmla="*/ 226919 w 12192000"/>
              <a:gd name="connsiteY240" fmla="*/ 4598460 h 5096785"/>
              <a:gd name="connsiteX241" fmla="*/ 213925 w 12192000"/>
              <a:gd name="connsiteY241" fmla="*/ 4597783 h 5096785"/>
              <a:gd name="connsiteX242" fmla="*/ 215196 w 12192000"/>
              <a:gd name="connsiteY242" fmla="*/ 4588576 h 5096785"/>
              <a:gd name="connsiteX243" fmla="*/ 180214 w 12192000"/>
              <a:gd name="connsiteY243" fmla="*/ 4583701 h 5096785"/>
              <a:gd name="connsiteX244" fmla="*/ 83203 w 12192000"/>
              <a:gd name="connsiteY244" fmla="*/ 4531664 h 5096785"/>
              <a:gd name="connsiteX245" fmla="*/ 4106 w 12192000"/>
              <a:gd name="connsiteY245" fmla="*/ 4517202 h 5096785"/>
              <a:gd name="connsiteX246" fmla="*/ 0 w 12192000"/>
              <a:gd name="connsiteY246" fmla="*/ 4516084 h 5096785"/>
              <a:gd name="connsiteX247" fmla="*/ 0 w 12192000"/>
              <a:gd name="connsiteY247" fmla="*/ 0 h 5096785"/>
              <a:gd name="connsiteX0" fmla="*/ 0 w 12192000"/>
              <a:gd name="connsiteY0" fmla="*/ 0 h 5096785"/>
              <a:gd name="connsiteX1" fmla="*/ 12192000 w 12192000"/>
              <a:gd name="connsiteY1" fmla="*/ 0 h 5096785"/>
              <a:gd name="connsiteX2" fmla="*/ 12192000 w 12192000"/>
              <a:gd name="connsiteY2" fmla="*/ 3809005 h 5096785"/>
              <a:gd name="connsiteX3" fmla="*/ 12142543 w 12192000"/>
              <a:gd name="connsiteY3" fmla="*/ 3817043 h 5096785"/>
              <a:gd name="connsiteX4" fmla="*/ 12109241 w 12192000"/>
              <a:gd name="connsiteY4" fmla="*/ 3824228 h 5096785"/>
              <a:gd name="connsiteX5" fmla="*/ 11668991 w 12192000"/>
              <a:gd name="connsiteY5" fmla="*/ 3788038 h 5096785"/>
              <a:gd name="connsiteX6" fmla="*/ 11476952 w 12192000"/>
              <a:gd name="connsiteY6" fmla="*/ 3866786 h 5096785"/>
              <a:gd name="connsiteX7" fmla="*/ 11336487 w 12192000"/>
              <a:gd name="connsiteY7" fmla="*/ 3971513 h 5096785"/>
              <a:gd name="connsiteX8" fmla="*/ 11214181 w 12192000"/>
              <a:gd name="connsiteY8" fmla="*/ 4004215 h 5096785"/>
              <a:gd name="connsiteX9" fmla="*/ 11042540 w 12192000"/>
              <a:gd name="connsiteY9" fmla="*/ 4002613 h 5096785"/>
              <a:gd name="connsiteX10" fmla="*/ 10833086 w 12192000"/>
              <a:gd name="connsiteY10" fmla="*/ 3997707 h 5096785"/>
              <a:gd name="connsiteX11" fmla="*/ 10599680 w 12192000"/>
              <a:gd name="connsiteY11" fmla="*/ 3982661 h 5096785"/>
              <a:gd name="connsiteX12" fmla="*/ 10519971 w 12192000"/>
              <a:gd name="connsiteY12" fmla="*/ 3975018 h 5096785"/>
              <a:gd name="connsiteX13" fmla="*/ 10217282 w 12192000"/>
              <a:gd name="connsiteY13" fmla="*/ 4020809 h 5096785"/>
              <a:gd name="connsiteX14" fmla="*/ 9936427 w 12192000"/>
              <a:gd name="connsiteY14" fmla="*/ 4137843 h 5096785"/>
              <a:gd name="connsiteX15" fmla="*/ 9804285 w 12192000"/>
              <a:gd name="connsiteY15" fmla="*/ 4246460 h 5096785"/>
              <a:gd name="connsiteX16" fmla="*/ 9720786 w 12192000"/>
              <a:gd name="connsiteY16" fmla="*/ 4265611 h 5096785"/>
              <a:gd name="connsiteX17" fmla="*/ 9652162 w 12192000"/>
              <a:gd name="connsiteY17" fmla="*/ 4252712 h 5096785"/>
              <a:gd name="connsiteX18" fmla="*/ 9543973 w 12192000"/>
              <a:gd name="connsiteY18" fmla="*/ 4245802 h 5096785"/>
              <a:gd name="connsiteX19" fmla="*/ 9528747 w 12192000"/>
              <a:gd name="connsiteY19" fmla="*/ 4251724 h 5096785"/>
              <a:gd name="connsiteX20" fmla="*/ 9436976 w 12192000"/>
              <a:gd name="connsiteY20" fmla="*/ 4269351 h 5096785"/>
              <a:gd name="connsiteX21" fmla="*/ 9371827 w 12192000"/>
              <a:gd name="connsiteY21" fmla="*/ 4303912 h 5096785"/>
              <a:gd name="connsiteX22" fmla="*/ 9260304 w 12192000"/>
              <a:gd name="connsiteY22" fmla="*/ 4328021 h 5096785"/>
              <a:gd name="connsiteX23" fmla="*/ 9148799 w 12192000"/>
              <a:gd name="connsiteY23" fmla="*/ 4348506 h 5096785"/>
              <a:gd name="connsiteX24" fmla="*/ 9107898 w 12192000"/>
              <a:gd name="connsiteY24" fmla="*/ 4354282 h 5096785"/>
              <a:gd name="connsiteX25" fmla="*/ 9037321 w 12192000"/>
              <a:gd name="connsiteY25" fmla="*/ 4371817 h 5096785"/>
              <a:gd name="connsiteX26" fmla="*/ 8990743 w 12192000"/>
              <a:gd name="connsiteY26" fmla="*/ 4382161 h 5096785"/>
              <a:gd name="connsiteX27" fmla="*/ 8979819 w 12192000"/>
              <a:gd name="connsiteY27" fmla="*/ 4366419 h 5096785"/>
              <a:gd name="connsiteX28" fmla="*/ 8936044 w 12192000"/>
              <a:gd name="connsiteY28" fmla="*/ 4370992 h 5096785"/>
              <a:gd name="connsiteX29" fmla="*/ 8897707 w 12192000"/>
              <a:gd name="connsiteY29" fmla="*/ 4392673 h 5096785"/>
              <a:gd name="connsiteX30" fmla="*/ 8845635 w 12192000"/>
              <a:gd name="connsiteY30" fmla="*/ 4404300 h 5096785"/>
              <a:gd name="connsiteX31" fmla="*/ 8814562 w 12192000"/>
              <a:gd name="connsiteY31" fmla="*/ 4411434 h 5096785"/>
              <a:gd name="connsiteX32" fmla="*/ 8726349 w 12192000"/>
              <a:gd name="connsiteY32" fmla="*/ 4416668 h 5096785"/>
              <a:gd name="connsiteX33" fmla="*/ 8566678 w 12192000"/>
              <a:gd name="connsiteY33" fmla="*/ 4391711 h 5096785"/>
              <a:gd name="connsiteX34" fmla="*/ 8521516 w 12192000"/>
              <a:gd name="connsiteY34" fmla="*/ 4393927 h 5096785"/>
              <a:gd name="connsiteX35" fmla="*/ 8515998 w 12192000"/>
              <a:gd name="connsiteY35" fmla="*/ 4399124 h 5096785"/>
              <a:gd name="connsiteX36" fmla="*/ 8449547 w 12192000"/>
              <a:gd name="connsiteY36" fmla="*/ 4383170 h 5096785"/>
              <a:gd name="connsiteX37" fmla="*/ 8360285 w 12192000"/>
              <a:gd name="connsiteY37" fmla="*/ 4398502 h 5096785"/>
              <a:gd name="connsiteX38" fmla="*/ 8256584 w 12192000"/>
              <a:gd name="connsiteY38" fmla="*/ 4423564 h 5096785"/>
              <a:gd name="connsiteX39" fmla="*/ 8229821 w 12192000"/>
              <a:gd name="connsiteY39" fmla="*/ 4431840 h 5096785"/>
              <a:gd name="connsiteX40" fmla="*/ 8158476 w 12192000"/>
              <a:gd name="connsiteY40" fmla="*/ 4436904 h 5096785"/>
              <a:gd name="connsiteX41" fmla="*/ 7993707 w 12192000"/>
              <a:gd name="connsiteY41" fmla="*/ 4447962 h 5096785"/>
              <a:gd name="connsiteX42" fmla="*/ 7990346 w 12192000"/>
              <a:gd name="connsiteY42" fmla="*/ 4454853 h 5096785"/>
              <a:gd name="connsiteX43" fmla="*/ 7976786 w 12192000"/>
              <a:gd name="connsiteY43" fmla="*/ 4456820 h 5096785"/>
              <a:gd name="connsiteX44" fmla="*/ 7973491 w 12192000"/>
              <a:gd name="connsiteY44" fmla="*/ 4458577 h 5096785"/>
              <a:gd name="connsiteX45" fmla="*/ 7954281 w 12192000"/>
              <a:gd name="connsiteY45" fmla="*/ 4467421 h 5096785"/>
              <a:gd name="connsiteX46" fmla="*/ 7905540 w 12192000"/>
              <a:gd name="connsiteY46" fmla="*/ 4455628 h 5096785"/>
              <a:gd name="connsiteX47" fmla="*/ 7851932 w 12192000"/>
              <a:gd name="connsiteY47" fmla="*/ 4466353 h 5096785"/>
              <a:gd name="connsiteX48" fmla="*/ 7639078 w 12192000"/>
              <a:gd name="connsiteY48" fmla="*/ 4467635 h 5096785"/>
              <a:gd name="connsiteX49" fmla="*/ 7612359 w 12192000"/>
              <a:gd name="connsiteY49" fmla="*/ 4492789 h 5096785"/>
              <a:gd name="connsiteX50" fmla="*/ 7527328 w 12192000"/>
              <a:gd name="connsiteY50" fmla="*/ 4502199 h 5096785"/>
              <a:gd name="connsiteX51" fmla="*/ 7388717 w 12192000"/>
              <a:gd name="connsiteY51" fmla="*/ 4470799 h 5096785"/>
              <a:gd name="connsiteX52" fmla="*/ 7231898 w 12192000"/>
              <a:gd name="connsiteY52" fmla="*/ 4486028 h 5096785"/>
              <a:gd name="connsiteX53" fmla="*/ 7218425 w 12192000"/>
              <a:gd name="connsiteY53" fmla="*/ 4477288 h 5096785"/>
              <a:gd name="connsiteX54" fmla="*/ 7202795 w 12192000"/>
              <a:gd name="connsiteY54" fmla="*/ 4472972 h 5096785"/>
              <a:gd name="connsiteX55" fmla="*/ 7200744 w 12192000"/>
              <a:gd name="connsiteY55" fmla="*/ 4474099 h 5096785"/>
              <a:gd name="connsiteX56" fmla="*/ 7182163 w 12192000"/>
              <a:gd name="connsiteY56" fmla="*/ 4474005 h 5096785"/>
              <a:gd name="connsiteX57" fmla="*/ 7178368 w 12192000"/>
              <a:gd name="connsiteY57" fmla="*/ 4470673 h 5096785"/>
              <a:gd name="connsiteX58" fmla="*/ 7165705 w 12192000"/>
              <a:gd name="connsiteY58" fmla="*/ 4469569 h 5096785"/>
              <a:gd name="connsiteX59" fmla="*/ 7140991 w 12192000"/>
              <a:gd name="connsiteY59" fmla="*/ 4464599 h 5096785"/>
              <a:gd name="connsiteX60" fmla="*/ 7136152 w 12192000"/>
              <a:gd name="connsiteY60" fmla="*/ 4466292 h 5096785"/>
              <a:gd name="connsiteX61" fmla="*/ 7098544 w 12192000"/>
              <a:gd name="connsiteY61" fmla="*/ 4462879 h 5096785"/>
              <a:gd name="connsiteX62" fmla="*/ 7097922 w 12192000"/>
              <a:gd name="connsiteY62" fmla="*/ 4464077 h 5096785"/>
              <a:gd name="connsiteX63" fmla="*/ 7086877 w 12192000"/>
              <a:gd name="connsiteY63" fmla="*/ 4468554 h 5096785"/>
              <a:gd name="connsiteX64" fmla="*/ 7065999 w 12192000"/>
              <a:gd name="connsiteY64" fmla="*/ 4474270 h 5096785"/>
              <a:gd name="connsiteX65" fmla="*/ 7016598 w 12192000"/>
              <a:gd name="connsiteY65" fmla="*/ 4502855 h 5096785"/>
              <a:gd name="connsiteX66" fmla="*/ 6977375 w 12192000"/>
              <a:gd name="connsiteY66" fmla="*/ 4499434 h 5096785"/>
              <a:gd name="connsiteX67" fmla="*/ 6969409 w 12192000"/>
              <a:gd name="connsiteY67" fmla="*/ 4499424 h 5096785"/>
              <a:gd name="connsiteX68" fmla="*/ 6969218 w 12192000"/>
              <a:gd name="connsiteY68" fmla="*/ 4499704 h 5096785"/>
              <a:gd name="connsiteX69" fmla="*/ 6960755 w 12192000"/>
              <a:gd name="connsiteY69" fmla="*/ 4500249 h 5096785"/>
              <a:gd name="connsiteX70" fmla="*/ 6954882 w 12192000"/>
              <a:gd name="connsiteY70" fmla="*/ 4499405 h 5096785"/>
              <a:gd name="connsiteX71" fmla="*/ 6939428 w 12192000"/>
              <a:gd name="connsiteY71" fmla="*/ 4499385 h 5096785"/>
              <a:gd name="connsiteX72" fmla="*/ 6933902 w 12192000"/>
              <a:gd name="connsiteY72" fmla="*/ 4501239 h 5096785"/>
              <a:gd name="connsiteX73" fmla="*/ 6891244 w 12192000"/>
              <a:gd name="connsiteY73" fmla="*/ 4536371 h 5096785"/>
              <a:gd name="connsiteX74" fmla="*/ 6794496 w 12192000"/>
              <a:gd name="connsiteY74" fmla="*/ 4567924 h 5096785"/>
              <a:gd name="connsiteX75" fmla="*/ 6574528 w 12192000"/>
              <a:gd name="connsiteY75" fmla="*/ 4641155 h 5096785"/>
              <a:gd name="connsiteX76" fmla="*/ 6573036 w 12192000"/>
              <a:gd name="connsiteY76" fmla="*/ 4641049 h 5096785"/>
              <a:gd name="connsiteX77" fmla="*/ 6571920 w 12192000"/>
              <a:gd name="connsiteY77" fmla="*/ 4644739 h 5096785"/>
              <a:gd name="connsiteX78" fmla="*/ 6552021 w 12192000"/>
              <a:gd name="connsiteY78" fmla="*/ 4650379 h 5096785"/>
              <a:gd name="connsiteX79" fmla="*/ 6545925 w 12192000"/>
              <a:gd name="connsiteY79" fmla="*/ 4650675 h 5096785"/>
              <a:gd name="connsiteX80" fmla="*/ 6537822 w 12192000"/>
              <a:gd name="connsiteY80" fmla="*/ 4652769 h 5096785"/>
              <a:gd name="connsiteX81" fmla="*/ 6537743 w 12192000"/>
              <a:gd name="connsiteY81" fmla="*/ 4653068 h 5096785"/>
              <a:gd name="connsiteX82" fmla="*/ 6490057 w 12192000"/>
              <a:gd name="connsiteY82" fmla="*/ 4658624 h 5096785"/>
              <a:gd name="connsiteX83" fmla="*/ 6386800 w 12192000"/>
              <a:gd name="connsiteY83" fmla="*/ 4715431 h 5096785"/>
              <a:gd name="connsiteX84" fmla="*/ 6382703 w 12192000"/>
              <a:gd name="connsiteY84" fmla="*/ 4717930 h 5096785"/>
              <a:gd name="connsiteX85" fmla="*/ 6356495 w 12192000"/>
              <a:gd name="connsiteY85" fmla="*/ 4717843 h 5096785"/>
              <a:gd name="connsiteX86" fmla="*/ 6343628 w 12192000"/>
              <a:gd name="connsiteY86" fmla="*/ 4719161 h 5096785"/>
              <a:gd name="connsiteX87" fmla="*/ 6338605 w 12192000"/>
              <a:gd name="connsiteY87" fmla="*/ 4716723 h 5096785"/>
              <a:gd name="connsiteX88" fmla="*/ 6320318 w 12192000"/>
              <a:gd name="connsiteY88" fmla="*/ 4720095 h 5096785"/>
              <a:gd name="connsiteX89" fmla="*/ 6318742 w 12192000"/>
              <a:gd name="connsiteY89" fmla="*/ 4721541 h 5096785"/>
              <a:gd name="connsiteX90" fmla="*/ 6301708 w 12192000"/>
              <a:gd name="connsiteY90" fmla="*/ 4720380 h 5096785"/>
              <a:gd name="connsiteX91" fmla="*/ 6285082 w 12192000"/>
              <a:gd name="connsiteY91" fmla="*/ 4714639 h 5096785"/>
              <a:gd name="connsiteX92" fmla="*/ 6136936 w 12192000"/>
              <a:gd name="connsiteY92" fmla="*/ 4758246 h 5096785"/>
              <a:gd name="connsiteX93" fmla="*/ 5988578 w 12192000"/>
              <a:gd name="connsiteY93" fmla="*/ 4754427 h 5096785"/>
              <a:gd name="connsiteX94" fmla="*/ 5908701 w 12192000"/>
              <a:gd name="connsiteY94" fmla="*/ 4779160 h 5096785"/>
              <a:gd name="connsiteX95" fmla="*/ 5892219 w 12192000"/>
              <a:gd name="connsiteY95" fmla="*/ 4807892 h 5096785"/>
              <a:gd name="connsiteX96" fmla="*/ 5683612 w 12192000"/>
              <a:gd name="connsiteY96" fmla="*/ 4848770 h 5096785"/>
              <a:gd name="connsiteX97" fmla="*/ 5635111 w 12192000"/>
              <a:gd name="connsiteY97" fmla="*/ 4868888 h 5096785"/>
              <a:gd name="connsiteX98" fmla="*/ 5582652 w 12192000"/>
              <a:gd name="connsiteY98" fmla="*/ 4866836 h 5096785"/>
              <a:gd name="connsiteX99" fmla="*/ 5567213 w 12192000"/>
              <a:gd name="connsiteY99" fmla="*/ 4878769 h 5096785"/>
              <a:gd name="connsiteX100" fmla="*/ 5564659 w 12192000"/>
              <a:gd name="connsiteY100" fmla="*/ 4881042 h 5096785"/>
              <a:gd name="connsiteX101" fmla="*/ 5552102 w 12192000"/>
              <a:gd name="connsiteY101" fmla="*/ 4885426 h 5096785"/>
              <a:gd name="connsiteX102" fmla="*/ 5551475 w 12192000"/>
              <a:gd name="connsiteY102" fmla="*/ 4892560 h 5096785"/>
              <a:gd name="connsiteX103" fmla="*/ 5534664 w 12192000"/>
              <a:gd name="connsiteY103" fmla="*/ 4903385 h 5096785"/>
              <a:gd name="connsiteX104" fmla="*/ 5510737 w 12192000"/>
              <a:gd name="connsiteY104" fmla="*/ 4909807 h 5096785"/>
              <a:gd name="connsiteX105" fmla="*/ 5393901 w 12192000"/>
              <a:gd name="connsiteY105" fmla="*/ 4933709 h 5096785"/>
              <a:gd name="connsiteX106" fmla="*/ 5325782 w 12192000"/>
              <a:gd name="connsiteY106" fmla="*/ 4951789 h 5096785"/>
              <a:gd name="connsiteX107" fmla="*/ 5302703 w 12192000"/>
              <a:gd name="connsiteY107" fmla="*/ 4964590 h 5096785"/>
              <a:gd name="connsiteX108" fmla="*/ 5268591 w 12192000"/>
              <a:gd name="connsiteY108" fmla="*/ 4978479 h 5096785"/>
              <a:gd name="connsiteX109" fmla="*/ 5210559 w 12192000"/>
              <a:gd name="connsiteY109" fmla="*/ 5007585 h 5096785"/>
              <a:gd name="connsiteX110" fmla="*/ 5177597 w 12192000"/>
              <a:gd name="connsiteY110" fmla="*/ 5015926 h 5096785"/>
              <a:gd name="connsiteX111" fmla="*/ 5160569 w 12192000"/>
              <a:gd name="connsiteY111" fmla="*/ 5025681 h 5096785"/>
              <a:gd name="connsiteX112" fmla="*/ 5152748 w 12192000"/>
              <a:gd name="connsiteY112" fmla="*/ 5026569 h 5096785"/>
              <a:gd name="connsiteX113" fmla="*/ 5127678 w 12192000"/>
              <a:gd name="connsiteY113" fmla="*/ 5032947 h 5096785"/>
              <a:gd name="connsiteX114" fmla="*/ 5113147 w 12192000"/>
              <a:gd name="connsiteY114" fmla="*/ 5035818 h 5096785"/>
              <a:gd name="connsiteX115" fmla="*/ 5107301 w 12192000"/>
              <a:gd name="connsiteY115" fmla="*/ 5036672 h 5096785"/>
              <a:gd name="connsiteX116" fmla="*/ 5093215 w 12192000"/>
              <a:gd name="connsiteY116" fmla="*/ 5032880 h 5096785"/>
              <a:gd name="connsiteX117" fmla="*/ 5077058 w 12192000"/>
              <a:gd name="connsiteY117" fmla="*/ 5038681 h 5096785"/>
              <a:gd name="connsiteX118" fmla="*/ 5057349 w 12192000"/>
              <a:gd name="connsiteY118" fmla="*/ 5036015 h 5096785"/>
              <a:gd name="connsiteX119" fmla="*/ 5053945 w 12192000"/>
              <a:gd name="connsiteY119" fmla="*/ 5041952 h 5096785"/>
              <a:gd name="connsiteX120" fmla="*/ 5040021 w 12192000"/>
              <a:gd name="connsiteY120" fmla="*/ 5050052 h 5096785"/>
              <a:gd name="connsiteX121" fmla="*/ 5025913 w 12192000"/>
              <a:gd name="connsiteY121" fmla="*/ 5046535 h 5096785"/>
              <a:gd name="connsiteX122" fmla="*/ 4998218 w 12192000"/>
              <a:gd name="connsiteY122" fmla="*/ 5048065 h 5096785"/>
              <a:gd name="connsiteX123" fmla="*/ 4991008 w 12192000"/>
              <a:gd name="connsiteY123" fmla="*/ 5050439 h 5096785"/>
              <a:gd name="connsiteX124" fmla="*/ 4963503 w 12192000"/>
              <a:gd name="connsiteY124" fmla="*/ 5047575 h 5096785"/>
              <a:gd name="connsiteX125" fmla="*/ 4921053 w 12192000"/>
              <a:gd name="connsiteY125" fmla="*/ 5048925 h 5096785"/>
              <a:gd name="connsiteX126" fmla="*/ 4873420 w 12192000"/>
              <a:gd name="connsiteY126" fmla="*/ 5054929 h 5096785"/>
              <a:gd name="connsiteX127" fmla="*/ 4858825 w 12192000"/>
              <a:gd name="connsiteY127" fmla="*/ 5051329 h 5096785"/>
              <a:gd name="connsiteX128" fmla="*/ 4769340 w 12192000"/>
              <a:gd name="connsiteY128" fmla="*/ 5053090 h 5096785"/>
              <a:gd name="connsiteX129" fmla="*/ 4744152 w 12192000"/>
              <a:gd name="connsiteY129" fmla="*/ 5053391 h 5096785"/>
              <a:gd name="connsiteX130" fmla="*/ 4723556 w 12192000"/>
              <a:gd name="connsiteY130" fmla="*/ 5059633 h 5096785"/>
              <a:gd name="connsiteX131" fmla="*/ 4719699 w 12192000"/>
              <a:gd name="connsiteY131" fmla="*/ 5066298 h 5096785"/>
              <a:gd name="connsiteX132" fmla="*/ 4706016 w 12192000"/>
              <a:gd name="connsiteY132" fmla="*/ 5067422 h 5096785"/>
              <a:gd name="connsiteX133" fmla="*/ 4702593 w 12192000"/>
              <a:gd name="connsiteY133" fmla="*/ 5068973 h 5096785"/>
              <a:gd name="connsiteX134" fmla="*/ 4682766 w 12192000"/>
              <a:gd name="connsiteY134" fmla="*/ 5076609 h 5096785"/>
              <a:gd name="connsiteX135" fmla="*/ 4634960 w 12192000"/>
              <a:gd name="connsiteY135" fmla="*/ 5061852 h 5096785"/>
              <a:gd name="connsiteX136" fmla="*/ 4580645 w 12192000"/>
              <a:gd name="connsiteY136" fmla="*/ 5069246 h 5096785"/>
              <a:gd name="connsiteX137" fmla="*/ 4368005 w 12192000"/>
              <a:gd name="connsiteY137" fmla="*/ 5057426 h 5096785"/>
              <a:gd name="connsiteX138" fmla="*/ 4339489 w 12192000"/>
              <a:gd name="connsiteY138" fmla="*/ 5080858 h 5096785"/>
              <a:gd name="connsiteX139" fmla="*/ 4253895 w 12192000"/>
              <a:gd name="connsiteY139" fmla="*/ 5085008 h 5096785"/>
              <a:gd name="connsiteX140" fmla="*/ 4117780 w 12192000"/>
              <a:gd name="connsiteY140" fmla="*/ 5045175 h 5096785"/>
              <a:gd name="connsiteX141" fmla="*/ 3960074 w 12192000"/>
              <a:gd name="connsiteY141" fmla="*/ 5050708 h 5096785"/>
              <a:gd name="connsiteX142" fmla="*/ 3947260 w 12192000"/>
              <a:gd name="connsiteY142" fmla="*/ 5041167 h 5096785"/>
              <a:gd name="connsiteX143" fmla="*/ 3931969 w 12192000"/>
              <a:gd name="connsiteY143" fmla="*/ 5035902 h 5096785"/>
              <a:gd name="connsiteX144" fmla="*/ 3929836 w 12192000"/>
              <a:gd name="connsiteY144" fmla="*/ 5036901 h 5096785"/>
              <a:gd name="connsiteX145" fmla="*/ 3911296 w 12192000"/>
              <a:gd name="connsiteY145" fmla="*/ 5035663 h 5096785"/>
              <a:gd name="connsiteX146" fmla="*/ 3907746 w 12192000"/>
              <a:gd name="connsiteY146" fmla="*/ 5032107 h 5096785"/>
              <a:gd name="connsiteX147" fmla="*/ 3895182 w 12192000"/>
              <a:gd name="connsiteY147" fmla="*/ 5030229 h 5096785"/>
              <a:gd name="connsiteX148" fmla="*/ 3870866 w 12192000"/>
              <a:gd name="connsiteY148" fmla="*/ 5023753 h 5096785"/>
              <a:gd name="connsiteX149" fmla="*/ 3865913 w 12192000"/>
              <a:gd name="connsiteY149" fmla="*/ 5025143 h 5096785"/>
              <a:gd name="connsiteX150" fmla="*/ 3828606 w 12192000"/>
              <a:gd name="connsiteY150" fmla="*/ 5019426 h 5096785"/>
              <a:gd name="connsiteX151" fmla="*/ 3827901 w 12192000"/>
              <a:gd name="connsiteY151" fmla="*/ 5020583 h 5096785"/>
              <a:gd name="connsiteX152" fmla="*/ 3816543 w 12192000"/>
              <a:gd name="connsiteY152" fmla="*/ 5024366 h 5096785"/>
              <a:gd name="connsiteX153" fmla="*/ 3795278 w 12192000"/>
              <a:gd name="connsiteY153" fmla="*/ 5028779 h 5096785"/>
              <a:gd name="connsiteX154" fmla="*/ 3743858 w 12192000"/>
              <a:gd name="connsiteY154" fmla="*/ 5054237 h 5096785"/>
              <a:gd name="connsiteX155" fmla="*/ 3704945 w 12192000"/>
              <a:gd name="connsiteY155" fmla="*/ 5048413 h 5096785"/>
              <a:gd name="connsiteX156" fmla="*/ 3696992 w 12192000"/>
              <a:gd name="connsiteY156" fmla="*/ 5047914 h 5096785"/>
              <a:gd name="connsiteX157" fmla="*/ 3696780 w 12192000"/>
              <a:gd name="connsiteY157" fmla="*/ 5048181 h 5096785"/>
              <a:gd name="connsiteX158" fmla="*/ 3688290 w 12192000"/>
              <a:gd name="connsiteY158" fmla="*/ 5048204 h 5096785"/>
              <a:gd name="connsiteX159" fmla="*/ 3682486 w 12192000"/>
              <a:gd name="connsiteY159" fmla="*/ 5047000 h 5096785"/>
              <a:gd name="connsiteX160" fmla="*/ 3667056 w 12192000"/>
              <a:gd name="connsiteY160" fmla="*/ 5046030 h 5096785"/>
              <a:gd name="connsiteX161" fmla="*/ 3661403 w 12192000"/>
              <a:gd name="connsiteY161" fmla="*/ 5047537 h 5096785"/>
              <a:gd name="connsiteX162" fmla="*/ 3658673 w 12192000"/>
              <a:gd name="connsiteY162" fmla="*/ 5050790 h 5096785"/>
              <a:gd name="connsiteX163" fmla="*/ 3657333 w 12192000"/>
              <a:gd name="connsiteY163" fmla="*/ 5050325 h 5096785"/>
              <a:gd name="connsiteX164" fmla="*/ 3626778 w 12192000"/>
              <a:gd name="connsiteY164" fmla="*/ 5057882 h 5096785"/>
              <a:gd name="connsiteX165" fmla="*/ 3560067 w 12192000"/>
              <a:gd name="connsiteY165" fmla="*/ 5064266 h 5096785"/>
              <a:gd name="connsiteX166" fmla="*/ 3522641 w 12192000"/>
              <a:gd name="connsiteY166" fmla="*/ 5063654 h 5096785"/>
              <a:gd name="connsiteX167" fmla="*/ 3419275 w 12192000"/>
              <a:gd name="connsiteY167" fmla="*/ 5066646 h 5096785"/>
              <a:gd name="connsiteX168" fmla="*/ 3314869 w 12192000"/>
              <a:gd name="connsiteY168" fmla="*/ 5073197 h 5096785"/>
              <a:gd name="connsiteX169" fmla="*/ 3259088 w 12192000"/>
              <a:gd name="connsiteY169" fmla="*/ 5096363 h 5096785"/>
              <a:gd name="connsiteX170" fmla="*/ 3253104 w 12192000"/>
              <a:gd name="connsiteY170" fmla="*/ 5096785 h 5096785"/>
              <a:gd name="connsiteX171" fmla="*/ 3238751 w 12192000"/>
              <a:gd name="connsiteY171" fmla="*/ 5092996 h 5096785"/>
              <a:gd name="connsiteX172" fmla="*/ 3233681 w 12192000"/>
              <a:gd name="connsiteY172" fmla="*/ 5090758 h 5096785"/>
              <a:gd name="connsiteX173" fmla="*/ 3225562 w 12192000"/>
              <a:gd name="connsiteY173" fmla="*/ 5089215 h 5096785"/>
              <a:gd name="connsiteX174" fmla="*/ 3225260 w 12192000"/>
              <a:gd name="connsiteY174" fmla="*/ 5089437 h 5096785"/>
              <a:gd name="connsiteX175" fmla="*/ 3217859 w 12192000"/>
              <a:gd name="connsiteY175" fmla="*/ 5087484 h 5096785"/>
              <a:gd name="connsiteX176" fmla="*/ 3182980 w 12192000"/>
              <a:gd name="connsiteY176" fmla="*/ 5074650 h 5096785"/>
              <a:gd name="connsiteX177" fmla="*/ 3123938 w 12192000"/>
              <a:gd name="connsiteY177" fmla="*/ 5089912 h 5096785"/>
              <a:gd name="connsiteX178" fmla="*/ 3101912 w 12192000"/>
              <a:gd name="connsiteY178" fmla="*/ 5090281 h 5096785"/>
              <a:gd name="connsiteX179" fmla="*/ 3089591 w 12192000"/>
              <a:gd name="connsiteY179" fmla="*/ 5091865 h 5096785"/>
              <a:gd name="connsiteX180" fmla="*/ 3088465 w 12192000"/>
              <a:gd name="connsiteY180" fmla="*/ 5092858 h 5096785"/>
              <a:gd name="connsiteX181" fmla="*/ 3055081 w 12192000"/>
              <a:gd name="connsiteY181" fmla="*/ 5080424 h 5096785"/>
              <a:gd name="connsiteX182" fmla="*/ 3049807 w 12192000"/>
              <a:gd name="connsiteY182" fmla="*/ 5080860 h 5096785"/>
              <a:gd name="connsiteX183" fmla="*/ 3029122 w 12192000"/>
              <a:gd name="connsiteY183" fmla="*/ 5070085 h 5096785"/>
              <a:gd name="connsiteX184" fmla="*/ 3017862 w 12192000"/>
              <a:gd name="connsiteY184" fmla="*/ 5065942 h 5096785"/>
              <a:gd name="connsiteX185" fmla="*/ 3015868 w 12192000"/>
              <a:gd name="connsiteY185" fmla="*/ 5061832 h 5096785"/>
              <a:gd name="connsiteX186" fmla="*/ 2998644 w 12192000"/>
              <a:gd name="connsiteY186" fmla="*/ 5057210 h 5096785"/>
              <a:gd name="connsiteX187" fmla="*/ 2996219 w 12192000"/>
              <a:gd name="connsiteY187" fmla="*/ 5057788 h 5096785"/>
              <a:gd name="connsiteX188" fmla="*/ 2983676 w 12192000"/>
              <a:gd name="connsiteY188" fmla="*/ 5049852 h 5096785"/>
              <a:gd name="connsiteX189" fmla="*/ 2903609 w 12192000"/>
              <a:gd name="connsiteY189" fmla="*/ 4998457 h 5096785"/>
              <a:gd name="connsiteX190" fmla="*/ 2758830 w 12192000"/>
              <a:gd name="connsiteY190" fmla="*/ 4974760 h 5096785"/>
              <a:gd name="connsiteX191" fmla="*/ 2532669 w 12192000"/>
              <a:gd name="connsiteY191" fmla="*/ 4940573 h 5096785"/>
              <a:gd name="connsiteX192" fmla="*/ 2389931 w 12192000"/>
              <a:gd name="connsiteY192" fmla="*/ 4905785 h 5096785"/>
              <a:gd name="connsiteX193" fmla="*/ 2335186 w 12192000"/>
              <a:gd name="connsiteY193" fmla="*/ 4902957 h 5096785"/>
              <a:gd name="connsiteX194" fmla="*/ 2295307 w 12192000"/>
              <a:gd name="connsiteY194" fmla="*/ 4879800 h 5096785"/>
              <a:gd name="connsiteX195" fmla="*/ 2273393 w 12192000"/>
              <a:gd name="connsiteY195" fmla="*/ 4883565 h 5096785"/>
              <a:gd name="connsiteX196" fmla="*/ 2269523 w 12192000"/>
              <a:gd name="connsiteY196" fmla="*/ 4884442 h 5096785"/>
              <a:gd name="connsiteX197" fmla="*/ 2256015 w 12192000"/>
              <a:gd name="connsiteY197" fmla="*/ 4883014 h 5096785"/>
              <a:gd name="connsiteX198" fmla="*/ 2249731 w 12192000"/>
              <a:gd name="connsiteY198" fmla="*/ 4888778 h 5096785"/>
              <a:gd name="connsiteX199" fmla="*/ 2227629 w 12192000"/>
              <a:gd name="connsiteY199" fmla="*/ 4891047 h 5096785"/>
              <a:gd name="connsiteX200" fmla="*/ 2203460 w 12192000"/>
              <a:gd name="connsiteY200" fmla="*/ 4886696 h 5096785"/>
              <a:gd name="connsiteX201" fmla="*/ 2091528 w 12192000"/>
              <a:gd name="connsiteY201" fmla="*/ 4859155 h 5096785"/>
              <a:gd name="connsiteX202" fmla="*/ 2022901 w 12192000"/>
              <a:gd name="connsiteY202" fmla="*/ 4846594 h 5096785"/>
              <a:gd name="connsiteX203" fmla="*/ 1994227 w 12192000"/>
              <a:gd name="connsiteY203" fmla="*/ 4847973 h 5096785"/>
              <a:gd name="connsiteX204" fmla="*/ 1955936 w 12192000"/>
              <a:gd name="connsiteY204" fmla="*/ 4845765 h 5096785"/>
              <a:gd name="connsiteX205" fmla="*/ 1741924 w 12192000"/>
              <a:gd name="connsiteY205" fmla="*/ 4808054 h 5096785"/>
              <a:gd name="connsiteX206" fmla="*/ 1734410 w 12192000"/>
              <a:gd name="connsiteY206" fmla="*/ 4811675 h 5096785"/>
              <a:gd name="connsiteX207" fmla="*/ 1691423 w 12192000"/>
              <a:gd name="connsiteY207" fmla="*/ 4802777 h 5096785"/>
              <a:gd name="connsiteX208" fmla="*/ 1554504 w 12192000"/>
              <a:gd name="connsiteY208" fmla="*/ 4739985 h 5096785"/>
              <a:gd name="connsiteX209" fmla="*/ 1470119 w 12192000"/>
              <a:gd name="connsiteY209" fmla="*/ 4723470 h 5096785"/>
              <a:gd name="connsiteX210" fmla="*/ 1437967 w 12192000"/>
              <a:gd name="connsiteY210" fmla="*/ 4722710 h 5096785"/>
              <a:gd name="connsiteX211" fmla="*/ 1384234 w 12192000"/>
              <a:gd name="connsiteY211" fmla="*/ 4721117 h 5096785"/>
              <a:gd name="connsiteX212" fmla="*/ 1338647 w 12192000"/>
              <a:gd name="connsiteY212" fmla="*/ 4732483 h 5096785"/>
              <a:gd name="connsiteX213" fmla="*/ 1295869 w 12192000"/>
              <a:gd name="connsiteY213" fmla="*/ 4726175 h 5096785"/>
              <a:gd name="connsiteX214" fmla="*/ 1292949 w 12192000"/>
              <a:gd name="connsiteY214" fmla="*/ 4708469 h 5096785"/>
              <a:gd name="connsiteX215" fmla="*/ 1244908 w 12192000"/>
              <a:gd name="connsiteY215" fmla="*/ 4706993 h 5096785"/>
              <a:gd name="connsiteX216" fmla="*/ 1171266 w 12192000"/>
              <a:gd name="connsiteY216" fmla="*/ 4706535 h 5096785"/>
              <a:gd name="connsiteX217" fmla="*/ 1160868 w 12192000"/>
              <a:gd name="connsiteY217" fmla="*/ 4701936 h 5096785"/>
              <a:gd name="connsiteX218" fmla="*/ 1147599 w 12192000"/>
              <a:gd name="connsiteY218" fmla="*/ 4714833 h 5096785"/>
              <a:gd name="connsiteX219" fmla="*/ 1119603 w 12192000"/>
              <a:gd name="connsiteY219" fmla="*/ 4721303 h 5096785"/>
              <a:gd name="connsiteX220" fmla="*/ 997851 w 12192000"/>
              <a:gd name="connsiteY220" fmla="*/ 4722336 h 5096785"/>
              <a:gd name="connsiteX221" fmla="*/ 976455 w 12192000"/>
              <a:gd name="connsiteY221" fmla="*/ 4726407 h 5096785"/>
              <a:gd name="connsiteX222" fmla="*/ 949939 w 12192000"/>
              <a:gd name="connsiteY222" fmla="*/ 4719699 h 5096785"/>
              <a:gd name="connsiteX223" fmla="*/ 894148 w 12192000"/>
              <a:gd name="connsiteY223" fmla="*/ 4710406 h 5096785"/>
              <a:gd name="connsiteX224" fmla="*/ 857990 w 12192000"/>
              <a:gd name="connsiteY224" fmla="*/ 4696844 h 5096785"/>
              <a:gd name="connsiteX225" fmla="*/ 848649 w 12192000"/>
              <a:gd name="connsiteY225" fmla="*/ 4704021 h 5096785"/>
              <a:gd name="connsiteX226" fmla="*/ 826436 w 12192000"/>
              <a:gd name="connsiteY226" fmla="*/ 4707421 h 5096785"/>
              <a:gd name="connsiteX227" fmla="*/ 733052 w 12192000"/>
              <a:gd name="connsiteY227" fmla="*/ 4701884 h 5096785"/>
              <a:gd name="connsiteX228" fmla="*/ 716185 w 12192000"/>
              <a:gd name="connsiteY228" fmla="*/ 4703827 h 5096785"/>
              <a:gd name="connsiteX229" fmla="*/ 696663 w 12192000"/>
              <a:gd name="connsiteY229" fmla="*/ 4697420 h 5096785"/>
              <a:gd name="connsiteX230" fmla="*/ 582722 w 12192000"/>
              <a:gd name="connsiteY230" fmla="*/ 4658637 h 5096785"/>
              <a:gd name="connsiteX231" fmla="*/ 581118 w 12192000"/>
              <a:gd name="connsiteY231" fmla="*/ 4654120 h 5096785"/>
              <a:gd name="connsiteX232" fmla="*/ 546453 w 12192000"/>
              <a:gd name="connsiteY232" fmla="*/ 4652542 h 5096785"/>
              <a:gd name="connsiteX233" fmla="*/ 536773 w 12192000"/>
              <a:gd name="connsiteY233" fmla="*/ 4644609 h 5096785"/>
              <a:gd name="connsiteX234" fmla="*/ 518899 w 12192000"/>
              <a:gd name="connsiteY234" fmla="*/ 4642839 h 5096785"/>
              <a:gd name="connsiteX235" fmla="*/ 388896 w 12192000"/>
              <a:gd name="connsiteY235" fmla="*/ 4619173 h 5096785"/>
              <a:gd name="connsiteX236" fmla="*/ 366479 w 12192000"/>
              <a:gd name="connsiteY236" fmla="*/ 4618896 h 5096785"/>
              <a:gd name="connsiteX237" fmla="*/ 342781 w 12192000"/>
              <a:gd name="connsiteY237" fmla="*/ 4601239 h 5096785"/>
              <a:gd name="connsiteX238" fmla="*/ 255925 w 12192000"/>
              <a:gd name="connsiteY238" fmla="*/ 4598685 h 5096785"/>
              <a:gd name="connsiteX239" fmla="*/ 226919 w 12192000"/>
              <a:gd name="connsiteY239" fmla="*/ 4598460 h 5096785"/>
              <a:gd name="connsiteX240" fmla="*/ 213925 w 12192000"/>
              <a:gd name="connsiteY240" fmla="*/ 4597783 h 5096785"/>
              <a:gd name="connsiteX241" fmla="*/ 215196 w 12192000"/>
              <a:gd name="connsiteY241" fmla="*/ 4588576 h 5096785"/>
              <a:gd name="connsiteX242" fmla="*/ 180214 w 12192000"/>
              <a:gd name="connsiteY242" fmla="*/ 4583701 h 5096785"/>
              <a:gd name="connsiteX243" fmla="*/ 83203 w 12192000"/>
              <a:gd name="connsiteY243" fmla="*/ 4531664 h 5096785"/>
              <a:gd name="connsiteX244" fmla="*/ 4106 w 12192000"/>
              <a:gd name="connsiteY244" fmla="*/ 4517202 h 5096785"/>
              <a:gd name="connsiteX245" fmla="*/ 0 w 12192000"/>
              <a:gd name="connsiteY245" fmla="*/ 4516084 h 5096785"/>
              <a:gd name="connsiteX246" fmla="*/ 0 w 12192000"/>
              <a:gd name="connsiteY246" fmla="*/ 0 h 5096785"/>
              <a:gd name="connsiteX0" fmla="*/ 0 w 12192000"/>
              <a:gd name="connsiteY0" fmla="*/ 0 h 5096785"/>
              <a:gd name="connsiteX1" fmla="*/ 12192000 w 12192000"/>
              <a:gd name="connsiteY1" fmla="*/ 0 h 5096785"/>
              <a:gd name="connsiteX2" fmla="*/ 12192000 w 12192000"/>
              <a:gd name="connsiteY2" fmla="*/ 3809005 h 5096785"/>
              <a:gd name="connsiteX3" fmla="*/ 12142543 w 12192000"/>
              <a:gd name="connsiteY3" fmla="*/ 3817043 h 5096785"/>
              <a:gd name="connsiteX4" fmla="*/ 12109241 w 12192000"/>
              <a:gd name="connsiteY4" fmla="*/ 3824228 h 5096785"/>
              <a:gd name="connsiteX5" fmla="*/ 11668991 w 12192000"/>
              <a:gd name="connsiteY5" fmla="*/ 3788038 h 5096785"/>
              <a:gd name="connsiteX6" fmla="*/ 11476952 w 12192000"/>
              <a:gd name="connsiteY6" fmla="*/ 3866786 h 5096785"/>
              <a:gd name="connsiteX7" fmla="*/ 11336487 w 12192000"/>
              <a:gd name="connsiteY7" fmla="*/ 3971513 h 5096785"/>
              <a:gd name="connsiteX8" fmla="*/ 11214181 w 12192000"/>
              <a:gd name="connsiteY8" fmla="*/ 4004215 h 5096785"/>
              <a:gd name="connsiteX9" fmla="*/ 11042540 w 12192000"/>
              <a:gd name="connsiteY9" fmla="*/ 4002613 h 5096785"/>
              <a:gd name="connsiteX10" fmla="*/ 10833086 w 12192000"/>
              <a:gd name="connsiteY10" fmla="*/ 3997707 h 5096785"/>
              <a:gd name="connsiteX11" fmla="*/ 10599680 w 12192000"/>
              <a:gd name="connsiteY11" fmla="*/ 3982661 h 5096785"/>
              <a:gd name="connsiteX12" fmla="*/ 10519971 w 12192000"/>
              <a:gd name="connsiteY12" fmla="*/ 3975018 h 5096785"/>
              <a:gd name="connsiteX13" fmla="*/ 10217282 w 12192000"/>
              <a:gd name="connsiteY13" fmla="*/ 4020809 h 5096785"/>
              <a:gd name="connsiteX14" fmla="*/ 9936427 w 12192000"/>
              <a:gd name="connsiteY14" fmla="*/ 4137843 h 5096785"/>
              <a:gd name="connsiteX15" fmla="*/ 9720786 w 12192000"/>
              <a:gd name="connsiteY15" fmla="*/ 4265611 h 5096785"/>
              <a:gd name="connsiteX16" fmla="*/ 9652162 w 12192000"/>
              <a:gd name="connsiteY16" fmla="*/ 4252712 h 5096785"/>
              <a:gd name="connsiteX17" fmla="*/ 9543973 w 12192000"/>
              <a:gd name="connsiteY17" fmla="*/ 4245802 h 5096785"/>
              <a:gd name="connsiteX18" fmla="*/ 9528747 w 12192000"/>
              <a:gd name="connsiteY18" fmla="*/ 4251724 h 5096785"/>
              <a:gd name="connsiteX19" fmla="*/ 9436976 w 12192000"/>
              <a:gd name="connsiteY19" fmla="*/ 4269351 h 5096785"/>
              <a:gd name="connsiteX20" fmla="*/ 9371827 w 12192000"/>
              <a:gd name="connsiteY20" fmla="*/ 4303912 h 5096785"/>
              <a:gd name="connsiteX21" fmla="*/ 9260304 w 12192000"/>
              <a:gd name="connsiteY21" fmla="*/ 4328021 h 5096785"/>
              <a:gd name="connsiteX22" fmla="*/ 9148799 w 12192000"/>
              <a:gd name="connsiteY22" fmla="*/ 4348506 h 5096785"/>
              <a:gd name="connsiteX23" fmla="*/ 9107898 w 12192000"/>
              <a:gd name="connsiteY23" fmla="*/ 4354282 h 5096785"/>
              <a:gd name="connsiteX24" fmla="*/ 9037321 w 12192000"/>
              <a:gd name="connsiteY24" fmla="*/ 4371817 h 5096785"/>
              <a:gd name="connsiteX25" fmla="*/ 8990743 w 12192000"/>
              <a:gd name="connsiteY25" fmla="*/ 4382161 h 5096785"/>
              <a:gd name="connsiteX26" fmla="*/ 8979819 w 12192000"/>
              <a:gd name="connsiteY26" fmla="*/ 4366419 h 5096785"/>
              <a:gd name="connsiteX27" fmla="*/ 8936044 w 12192000"/>
              <a:gd name="connsiteY27" fmla="*/ 4370992 h 5096785"/>
              <a:gd name="connsiteX28" fmla="*/ 8897707 w 12192000"/>
              <a:gd name="connsiteY28" fmla="*/ 4392673 h 5096785"/>
              <a:gd name="connsiteX29" fmla="*/ 8845635 w 12192000"/>
              <a:gd name="connsiteY29" fmla="*/ 4404300 h 5096785"/>
              <a:gd name="connsiteX30" fmla="*/ 8814562 w 12192000"/>
              <a:gd name="connsiteY30" fmla="*/ 4411434 h 5096785"/>
              <a:gd name="connsiteX31" fmla="*/ 8726349 w 12192000"/>
              <a:gd name="connsiteY31" fmla="*/ 4416668 h 5096785"/>
              <a:gd name="connsiteX32" fmla="*/ 8566678 w 12192000"/>
              <a:gd name="connsiteY32" fmla="*/ 4391711 h 5096785"/>
              <a:gd name="connsiteX33" fmla="*/ 8521516 w 12192000"/>
              <a:gd name="connsiteY33" fmla="*/ 4393927 h 5096785"/>
              <a:gd name="connsiteX34" fmla="*/ 8515998 w 12192000"/>
              <a:gd name="connsiteY34" fmla="*/ 4399124 h 5096785"/>
              <a:gd name="connsiteX35" fmla="*/ 8449547 w 12192000"/>
              <a:gd name="connsiteY35" fmla="*/ 4383170 h 5096785"/>
              <a:gd name="connsiteX36" fmla="*/ 8360285 w 12192000"/>
              <a:gd name="connsiteY36" fmla="*/ 4398502 h 5096785"/>
              <a:gd name="connsiteX37" fmla="*/ 8256584 w 12192000"/>
              <a:gd name="connsiteY37" fmla="*/ 4423564 h 5096785"/>
              <a:gd name="connsiteX38" fmla="*/ 8229821 w 12192000"/>
              <a:gd name="connsiteY38" fmla="*/ 4431840 h 5096785"/>
              <a:gd name="connsiteX39" fmla="*/ 8158476 w 12192000"/>
              <a:gd name="connsiteY39" fmla="*/ 4436904 h 5096785"/>
              <a:gd name="connsiteX40" fmla="*/ 7993707 w 12192000"/>
              <a:gd name="connsiteY40" fmla="*/ 4447962 h 5096785"/>
              <a:gd name="connsiteX41" fmla="*/ 7990346 w 12192000"/>
              <a:gd name="connsiteY41" fmla="*/ 4454853 h 5096785"/>
              <a:gd name="connsiteX42" fmla="*/ 7976786 w 12192000"/>
              <a:gd name="connsiteY42" fmla="*/ 4456820 h 5096785"/>
              <a:gd name="connsiteX43" fmla="*/ 7973491 w 12192000"/>
              <a:gd name="connsiteY43" fmla="*/ 4458577 h 5096785"/>
              <a:gd name="connsiteX44" fmla="*/ 7954281 w 12192000"/>
              <a:gd name="connsiteY44" fmla="*/ 4467421 h 5096785"/>
              <a:gd name="connsiteX45" fmla="*/ 7905540 w 12192000"/>
              <a:gd name="connsiteY45" fmla="*/ 4455628 h 5096785"/>
              <a:gd name="connsiteX46" fmla="*/ 7851932 w 12192000"/>
              <a:gd name="connsiteY46" fmla="*/ 4466353 h 5096785"/>
              <a:gd name="connsiteX47" fmla="*/ 7639078 w 12192000"/>
              <a:gd name="connsiteY47" fmla="*/ 4467635 h 5096785"/>
              <a:gd name="connsiteX48" fmla="*/ 7612359 w 12192000"/>
              <a:gd name="connsiteY48" fmla="*/ 4492789 h 5096785"/>
              <a:gd name="connsiteX49" fmla="*/ 7527328 w 12192000"/>
              <a:gd name="connsiteY49" fmla="*/ 4502199 h 5096785"/>
              <a:gd name="connsiteX50" fmla="*/ 7388717 w 12192000"/>
              <a:gd name="connsiteY50" fmla="*/ 4470799 h 5096785"/>
              <a:gd name="connsiteX51" fmla="*/ 7231898 w 12192000"/>
              <a:gd name="connsiteY51" fmla="*/ 4486028 h 5096785"/>
              <a:gd name="connsiteX52" fmla="*/ 7218425 w 12192000"/>
              <a:gd name="connsiteY52" fmla="*/ 4477288 h 5096785"/>
              <a:gd name="connsiteX53" fmla="*/ 7202795 w 12192000"/>
              <a:gd name="connsiteY53" fmla="*/ 4472972 h 5096785"/>
              <a:gd name="connsiteX54" fmla="*/ 7200744 w 12192000"/>
              <a:gd name="connsiteY54" fmla="*/ 4474099 h 5096785"/>
              <a:gd name="connsiteX55" fmla="*/ 7182163 w 12192000"/>
              <a:gd name="connsiteY55" fmla="*/ 4474005 h 5096785"/>
              <a:gd name="connsiteX56" fmla="*/ 7178368 w 12192000"/>
              <a:gd name="connsiteY56" fmla="*/ 4470673 h 5096785"/>
              <a:gd name="connsiteX57" fmla="*/ 7165705 w 12192000"/>
              <a:gd name="connsiteY57" fmla="*/ 4469569 h 5096785"/>
              <a:gd name="connsiteX58" fmla="*/ 7140991 w 12192000"/>
              <a:gd name="connsiteY58" fmla="*/ 4464599 h 5096785"/>
              <a:gd name="connsiteX59" fmla="*/ 7136152 w 12192000"/>
              <a:gd name="connsiteY59" fmla="*/ 4466292 h 5096785"/>
              <a:gd name="connsiteX60" fmla="*/ 7098544 w 12192000"/>
              <a:gd name="connsiteY60" fmla="*/ 4462879 h 5096785"/>
              <a:gd name="connsiteX61" fmla="*/ 7097922 w 12192000"/>
              <a:gd name="connsiteY61" fmla="*/ 4464077 h 5096785"/>
              <a:gd name="connsiteX62" fmla="*/ 7086877 w 12192000"/>
              <a:gd name="connsiteY62" fmla="*/ 4468554 h 5096785"/>
              <a:gd name="connsiteX63" fmla="*/ 7065999 w 12192000"/>
              <a:gd name="connsiteY63" fmla="*/ 4474270 h 5096785"/>
              <a:gd name="connsiteX64" fmla="*/ 7016598 w 12192000"/>
              <a:gd name="connsiteY64" fmla="*/ 4502855 h 5096785"/>
              <a:gd name="connsiteX65" fmla="*/ 6977375 w 12192000"/>
              <a:gd name="connsiteY65" fmla="*/ 4499434 h 5096785"/>
              <a:gd name="connsiteX66" fmla="*/ 6969409 w 12192000"/>
              <a:gd name="connsiteY66" fmla="*/ 4499424 h 5096785"/>
              <a:gd name="connsiteX67" fmla="*/ 6969218 w 12192000"/>
              <a:gd name="connsiteY67" fmla="*/ 4499704 h 5096785"/>
              <a:gd name="connsiteX68" fmla="*/ 6960755 w 12192000"/>
              <a:gd name="connsiteY68" fmla="*/ 4500249 h 5096785"/>
              <a:gd name="connsiteX69" fmla="*/ 6954882 w 12192000"/>
              <a:gd name="connsiteY69" fmla="*/ 4499405 h 5096785"/>
              <a:gd name="connsiteX70" fmla="*/ 6939428 w 12192000"/>
              <a:gd name="connsiteY70" fmla="*/ 4499385 h 5096785"/>
              <a:gd name="connsiteX71" fmla="*/ 6933902 w 12192000"/>
              <a:gd name="connsiteY71" fmla="*/ 4501239 h 5096785"/>
              <a:gd name="connsiteX72" fmla="*/ 6891244 w 12192000"/>
              <a:gd name="connsiteY72" fmla="*/ 4536371 h 5096785"/>
              <a:gd name="connsiteX73" fmla="*/ 6794496 w 12192000"/>
              <a:gd name="connsiteY73" fmla="*/ 4567924 h 5096785"/>
              <a:gd name="connsiteX74" fmla="*/ 6574528 w 12192000"/>
              <a:gd name="connsiteY74" fmla="*/ 4641155 h 5096785"/>
              <a:gd name="connsiteX75" fmla="*/ 6573036 w 12192000"/>
              <a:gd name="connsiteY75" fmla="*/ 4641049 h 5096785"/>
              <a:gd name="connsiteX76" fmla="*/ 6571920 w 12192000"/>
              <a:gd name="connsiteY76" fmla="*/ 4644739 h 5096785"/>
              <a:gd name="connsiteX77" fmla="*/ 6552021 w 12192000"/>
              <a:gd name="connsiteY77" fmla="*/ 4650379 h 5096785"/>
              <a:gd name="connsiteX78" fmla="*/ 6545925 w 12192000"/>
              <a:gd name="connsiteY78" fmla="*/ 4650675 h 5096785"/>
              <a:gd name="connsiteX79" fmla="*/ 6537822 w 12192000"/>
              <a:gd name="connsiteY79" fmla="*/ 4652769 h 5096785"/>
              <a:gd name="connsiteX80" fmla="*/ 6537743 w 12192000"/>
              <a:gd name="connsiteY80" fmla="*/ 4653068 h 5096785"/>
              <a:gd name="connsiteX81" fmla="*/ 6490057 w 12192000"/>
              <a:gd name="connsiteY81" fmla="*/ 4658624 h 5096785"/>
              <a:gd name="connsiteX82" fmla="*/ 6386800 w 12192000"/>
              <a:gd name="connsiteY82" fmla="*/ 4715431 h 5096785"/>
              <a:gd name="connsiteX83" fmla="*/ 6382703 w 12192000"/>
              <a:gd name="connsiteY83" fmla="*/ 4717930 h 5096785"/>
              <a:gd name="connsiteX84" fmla="*/ 6356495 w 12192000"/>
              <a:gd name="connsiteY84" fmla="*/ 4717843 h 5096785"/>
              <a:gd name="connsiteX85" fmla="*/ 6343628 w 12192000"/>
              <a:gd name="connsiteY85" fmla="*/ 4719161 h 5096785"/>
              <a:gd name="connsiteX86" fmla="*/ 6338605 w 12192000"/>
              <a:gd name="connsiteY86" fmla="*/ 4716723 h 5096785"/>
              <a:gd name="connsiteX87" fmla="*/ 6320318 w 12192000"/>
              <a:gd name="connsiteY87" fmla="*/ 4720095 h 5096785"/>
              <a:gd name="connsiteX88" fmla="*/ 6318742 w 12192000"/>
              <a:gd name="connsiteY88" fmla="*/ 4721541 h 5096785"/>
              <a:gd name="connsiteX89" fmla="*/ 6301708 w 12192000"/>
              <a:gd name="connsiteY89" fmla="*/ 4720380 h 5096785"/>
              <a:gd name="connsiteX90" fmla="*/ 6285082 w 12192000"/>
              <a:gd name="connsiteY90" fmla="*/ 4714639 h 5096785"/>
              <a:gd name="connsiteX91" fmla="*/ 6136936 w 12192000"/>
              <a:gd name="connsiteY91" fmla="*/ 4758246 h 5096785"/>
              <a:gd name="connsiteX92" fmla="*/ 5988578 w 12192000"/>
              <a:gd name="connsiteY92" fmla="*/ 4754427 h 5096785"/>
              <a:gd name="connsiteX93" fmla="*/ 5908701 w 12192000"/>
              <a:gd name="connsiteY93" fmla="*/ 4779160 h 5096785"/>
              <a:gd name="connsiteX94" fmla="*/ 5892219 w 12192000"/>
              <a:gd name="connsiteY94" fmla="*/ 4807892 h 5096785"/>
              <a:gd name="connsiteX95" fmla="*/ 5683612 w 12192000"/>
              <a:gd name="connsiteY95" fmla="*/ 4848770 h 5096785"/>
              <a:gd name="connsiteX96" fmla="*/ 5635111 w 12192000"/>
              <a:gd name="connsiteY96" fmla="*/ 4868888 h 5096785"/>
              <a:gd name="connsiteX97" fmla="*/ 5582652 w 12192000"/>
              <a:gd name="connsiteY97" fmla="*/ 4866836 h 5096785"/>
              <a:gd name="connsiteX98" fmla="*/ 5567213 w 12192000"/>
              <a:gd name="connsiteY98" fmla="*/ 4878769 h 5096785"/>
              <a:gd name="connsiteX99" fmla="*/ 5564659 w 12192000"/>
              <a:gd name="connsiteY99" fmla="*/ 4881042 h 5096785"/>
              <a:gd name="connsiteX100" fmla="*/ 5552102 w 12192000"/>
              <a:gd name="connsiteY100" fmla="*/ 4885426 h 5096785"/>
              <a:gd name="connsiteX101" fmla="*/ 5551475 w 12192000"/>
              <a:gd name="connsiteY101" fmla="*/ 4892560 h 5096785"/>
              <a:gd name="connsiteX102" fmla="*/ 5534664 w 12192000"/>
              <a:gd name="connsiteY102" fmla="*/ 4903385 h 5096785"/>
              <a:gd name="connsiteX103" fmla="*/ 5510737 w 12192000"/>
              <a:gd name="connsiteY103" fmla="*/ 4909807 h 5096785"/>
              <a:gd name="connsiteX104" fmla="*/ 5393901 w 12192000"/>
              <a:gd name="connsiteY104" fmla="*/ 4933709 h 5096785"/>
              <a:gd name="connsiteX105" fmla="*/ 5325782 w 12192000"/>
              <a:gd name="connsiteY105" fmla="*/ 4951789 h 5096785"/>
              <a:gd name="connsiteX106" fmla="*/ 5302703 w 12192000"/>
              <a:gd name="connsiteY106" fmla="*/ 4964590 h 5096785"/>
              <a:gd name="connsiteX107" fmla="*/ 5268591 w 12192000"/>
              <a:gd name="connsiteY107" fmla="*/ 4978479 h 5096785"/>
              <a:gd name="connsiteX108" fmla="*/ 5210559 w 12192000"/>
              <a:gd name="connsiteY108" fmla="*/ 5007585 h 5096785"/>
              <a:gd name="connsiteX109" fmla="*/ 5177597 w 12192000"/>
              <a:gd name="connsiteY109" fmla="*/ 5015926 h 5096785"/>
              <a:gd name="connsiteX110" fmla="*/ 5160569 w 12192000"/>
              <a:gd name="connsiteY110" fmla="*/ 5025681 h 5096785"/>
              <a:gd name="connsiteX111" fmla="*/ 5152748 w 12192000"/>
              <a:gd name="connsiteY111" fmla="*/ 5026569 h 5096785"/>
              <a:gd name="connsiteX112" fmla="*/ 5127678 w 12192000"/>
              <a:gd name="connsiteY112" fmla="*/ 5032947 h 5096785"/>
              <a:gd name="connsiteX113" fmla="*/ 5113147 w 12192000"/>
              <a:gd name="connsiteY113" fmla="*/ 5035818 h 5096785"/>
              <a:gd name="connsiteX114" fmla="*/ 5107301 w 12192000"/>
              <a:gd name="connsiteY114" fmla="*/ 5036672 h 5096785"/>
              <a:gd name="connsiteX115" fmla="*/ 5093215 w 12192000"/>
              <a:gd name="connsiteY115" fmla="*/ 5032880 h 5096785"/>
              <a:gd name="connsiteX116" fmla="*/ 5077058 w 12192000"/>
              <a:gd name="connsiteY116" fmla="*/ 5038681 h 5096785"/>
              <a:gd name="connsiteX117" fmla="*/ 5057349 w 12192000"/>
              <a:gd name="connsiteY117" fmla="*/ 5036015 h 5096785"/>
              <a:gd name="connsiteX118" fmla="*/ 5053945 w 12192000"/>
              <a:gd name="connsiteY118" fmla="*/ 5041952 h 5096785"/>
              <a:gd name="connsiteX119" fmla="*/ 5040021 w 12192000"/>
              <a:gd name="connsiteY119" fmla="*/ 5050052 h 5096785"/>
              <a:gd name="connsiteX120" fmla="*/ 5025913 w 12192000"/>
              <a:gd name="connsiteY120" fmla="*/ 5046535 h 5096785"/>
              <a:gd name="connsiteX121" fmla="*/ 4998218 w 12192000"/>
              <a:gd name="connsiteY121" fmla="*/ 5048065 h 5096785"/>
              <a:gd name="connsiteX122" fmla="*/ 4991008 w 12192000"/>
              <a:gd name="connsiteY122" fmla="*/ 5050439 h 5096785"/>
              <a:gd name="connsiteX123" fmla="*/ 4963503 w 12192000"/>
              <a:gd name="connsiteY123" fmla="*/ 5047575 h 5096785"/>
              <a:gd name="connsiteX124" fmla="*/ 4921053 w 12192000"/>
              <a:gd name="connsiteY124" fmla="*/ 5048925 h 5096785"/>
              <a:gd name="connsiteX125" fmla="*/ 4873420 w 12192000"/>
              <a:gd name="connsiteY125" fmla="*/ 5054929 h 5096785"/>
              <a:gd name="connsiteX126" fmla="*/ 4858825 w 12192000"/>
              <a:gd name="connsiteY126" fmla="*/ 5051329 h 5096785"/>
              <a:gd name="connsiteX127" fmla="*/ 4769340 w 12192000"/>
              <a:gd name="connsiteY127" fmla="*/ 5053090 h 5096785"/>
              <a:gd name="connsiteX128" fmla="*/ 4744152 w 12192000"/>
              <a:gd name="connsiteY128" fmla="*/ 5053391 h 5096785"/>
              <a:gd name="connsiteX129" fmla="*/ 4723556 w 12192000"/>
              <a:gd name="connsiteY129" fmla="*/ 5059633 h 5096785"/>
              <a:gd name="connsiteX130" fmla="*/ 4719699 w 12192000"/>
              <a:gd name="connsiteY130" fmla="*/ 5066298 h 5096785"/>
              <a:gd name="connsiteX131" fmla="*/ 4706016 w 12192000"/>
              <a:gd name="connsiteY131" fmla="*/ 5067422 h 5096785"/>
              <a:gd name="connsiteX132" fmla="*/ 4702593 w 12192000"/>
              <a:gd name="connsiteY132" fmla="*/ 5068973 h 5096785"/>
              <a:gd name="connsiteX133" fmla="*/ 4682766 w 12192000"/>
              <a:gd name="connsiteY133" fmla="*/ 5076609 h 5096785"/>
              <a:gd name="connsiteX134" fmla="*/ 4634960 w 12192000"/>
              <a:gd name="connsiteY134" fmla="*/ 5061852 h 5096785"/>
              <a:gd name="connsiteX135" fmla="*/ 4580645 w 12192000"/>
              <a:gd name="connsiteY135" fmla="*/ 5069246 h 5096785"/>
              <a:gd name="connsiteX136" fmla="*/ 4368005 w 12192000"/>
              <a:gd name="connsiteY136" fmla="*/ 5057426 h 5096785"/>
              <a:gd name="connsiteX137" fmla="*/ 4339489 w 12192000"/>
              <a:gd name="connsiteY137" fmla="*/ 5080858 h 5096785"/>
              <a:gd name="connsiteX138" fmla="*/ 4253895 w 12192000"/>
              <a:gd name="connsiteY138" fmla="*/ 5085008 h 5096785"/>
              <a:gd name="connsiteX139" fmla="*/ 4117780 w 12192000"/>
              <a:gd name="connsiteY139" fmla="*/ 5045175 h 5096785"/>
              <a:gd name="connsiteX140" fmla="*/ 3960074 w 12192000"/>
              <a:gd name="connsiteY140" fmla="*/ 5050708 h 5096785"/>
              <a:gd name="connsiteX141" fmla="*/ 3947260 w 12192000"/>
              <a:gd name="connsiteY141" fmla="*/ 5041167 h 5096785"/>
              <a:gd name="connsiteX142" fmla="*/ 3931969 w 12192000"/>
              <a:gd name="connsiteY142" fmla="*/ 5035902 h 5096785"/>
              <a:gd name="connsiteX143" fmla="*/ 3929836 w 12192000"/>
              <a:gd name="connsiteY143" fmla="*/ 5036901 h 5096785"/>
              <a:gd name="connsiteX144" fmla="*/ 3911296 w 12192000"/>
              <a:gd name="connsiteY144" fmla="*/ 5035663 h 5096785"/>
              <a:gd name="connsiteX145" fmla="*/ 3907746 w 12192000"/>
              <a:gd name="connsiteY145" fmla="*/ 5032107 h 5096785"/>
              <a:gd name="connsiteX146" fmla="*/ 3895182 w 12192000"/>
              <a:gd name="connsiteY146" fmla="*/ 5030229 h 5096785"/>
              <a:gd name="connsiteX147" fmla="*/ 3870866 w 12192000"/>
              <a:gd name="connsiteY147" fmla="*/ 5023753 h 5096785"/>
              <a:gd name="connsiteX148" fmla="*/ 3865913 w 12192000"/>
              <a:gd name="connsiteY148" fmla="*/ 5025143 h 5096785"/>
              <a:gd name="connsiteX149" fmla="*/ 3828606 w 12192000"/>
              <a:gd name="connsiteY149" fmla="*/ 5019426 h 5096785"/>
              <a:gd name="connsiteX150" fmla="*/ 3827901 w 12192000"/>
              <a:gd name="connsiteY150" fmla="*/ 5020583 h 5096785"/>
              <a:gd name="connsiteX151" fmla="*/ 3816543 w 12192000"/>
              <a:gd name="connsiteY151" fmla="*/ 5024366 h 5096785"/>
              <a:gd name="connsiteX152" fmla="*/ 3795278 w 12192000"/>
              <a:gd name="connsiteY152" fmla="*/ 5028779 h 5096785"/>
              <a:gd name="connsiteX153" fmla="*/ 3743858 w 12192000"/>
              <a:gd name="connsiteY153" fmla="*/ 5054237 h 5096785"/>
              <a:gd name="connsiteX154" fmla="*/ 3704945 w 12192000"/>
              <a:gd name="connsiteY154" fmla="*/ 5048413 h 5096785"/>
              <a:gd name="connsiteX155" fmla="*/ 3696992 w 12192000"/>
              <a:gd name="connsiteY155" fmla="*/ 5047914 h 5096785"/>
              <a:gd name="connsiteX156" fmla="*/ 3696780 w 12192000"/>
              <a:gd name="connsiteY156" fmla="*/ 5048181 h 5096785"/>
              <a:gd name="connsiteX157" fmla="*/ 3688290 w 12192000"/>
              <a:gd name="connsiteY157" fmla="*/ 5048204 h 5096785"/>
              <a:gd name="connsiteX158" fmla="*/ 3682486 w 12192000"/>
              <a:gd name="connsiteY158" fmla="*/ 5047000 h 5096785"/>
              <a:gd name="connsiteX159" fmla="*/ 3667056 w 12192000"/>
              <a:gd name="connsiteY159" fmla="*/ 5046030 h 5096785"/>
              <a:gd name="connsiteX160" fmla="*/ 3661403 w 12192000"/>
              <a:gd name="connsiteY160" fmla="*/ 5047537 h 5096785"/>
              <a:gd name="connsiteX161" fmla="*/ 3658673 w 12192000"/>
              <a:gd name="connsiteY161" fmla="*/ 5050790 h 5096785"/>
              <a:gd name="connsiteX162" fmla="*/ 3657333 w 12192000"/>
              <a:gd name="connsiteY162" fmla="*/ 5050325 h 5096785"/>
              <a:gd name="connsiteX163" fmla="*/ 3626778 w 12192000"/>
              <a:gd name="connsiteY163" fmla="*/ 5057882 h 5096785"/>
              <a:gd name="connsiteX164" fmla="*/ 3560067 w 12192000"/>
              <a:gd name="connsiteY164" fmla="*/ 5064266 h 5096785"/>
              <a:gd name="connsiteX165" fmla="*/ 3522641 w 12192000"/>
              <a:gd name="connsiteY165" fmla="*/ 5063654 h 5096785"/>
              <a:gd name="connsiteX166" fmla="*/ 3419275 w 12192000"/>
              <a:gd name="connsiteY166" fmla="*/ 5066646 h 5096785"/>
              <a:gd name="connsiteX167" fmla="*/ 3314869 w 12192000"/>
              <a:gd name="connsiteY167" fmla="*/ 5073197 h 5096785"/>
              <a:gd name="connsiteX168" fmla="*/ 3259088 w 12192000"/>
              <a:gd name="connsiteY168" fmla="*/ 5096363 h 5096785"/>
              <a:gd name="connsiteX169" fmla="*/ 3253104 w 12192000"/>
              <a:gd name="connsiteY169" fmla="*/ 5096785 h 5096785"/>
              <a:gd name="connsiteX170" fmla="*/ 3238751 w 12192000"/>
              <a:gd name="connsiteY170" fmla="*/ 5092996 h 5096785"/>
              <a:gd name="connsiteX171" fmla="*/ 3233681 w 12192000"/>
              <a:gd name="connsiteY171" fmla="*/ 5090758 h 5096785"/>
              <a:gd name="connsiteX172" fmla="*/ 3225562 w 12192000"/>
              <a:gd name="connsiteY172" fmla="*/ 5089215 h 5096785"/>
              <a:gd name="connsiteX173" fmla="*/ 3225260 w 12192000"/>
              <a:gd name="connsiteY173" fmla="*/ 5089437 h 5096785"/>
              <a:gd name="connsiteX174" fmla="*/ 3217859 w 12192000"/>
              <a:gd name="connsiteY174" fmla="*/ 5087484 h 5096785"/>
              <a:gd name="connsiteX175" fmla="*/ 3182980 w 12192000"/>
              <a:gd name="connsiteY175" fmla="*/ 5074650 h 5096785"/>
              <a:gd name="connsiteX176" fmla="*/ 3123938 w 12192000"/>
              <a:gd name="connsiteY176" fmla="*/ 5089912 h 5096785"/>
              <a:gd name="connsiteX177" fmla="*/ 3101912 w 12192000"/>
              <a:gd name="connsiteY177" fmla="*/ 5090281 h 5096785"/>
              <a:gd name="connsiteX178" fmla="*/ 3089591 w 12192000"/>
              <a:gd name="connsiteY178" fmla="*/ 5091865 h 5096785"/>
              <a:gd name="connsiteX179" fmla="*/ 3088465 w 12192000"/>
              <a:gd name="connsiteY179" fmla="*/ 5092858 h 5096785"/>
              <a:gd name="connsiteX180" fmla="*/ 3055081 w 12192000"/>
              <a:gd name="connsiteY180" fmla="*/ 5080424 h 5096785"/>
              <a:gd name="connsiteX181" fmla="*/ 3049807 w 12192000"/>
              <a:gd name="connsiteY181" fmla="*/ 5080860 h 5096785"/>
              <a:gd name="connsiteX182" fmla="*/ 3029122 w 12192000"/>
              <a:gd name="connsiteY182" fmla="*/ 5070085 h 5096785"/>
              <a:gd name="connsiteX183" fmla="*/ 3017862 w 12192000"/>
              <a:gd name="connsiteY183" fmla="*/ 5065942 h 5096785"/>
              <a:gd name="connsiteX184" fmla="*/ 3015868 w 12192000"/>
              <a:gd name="connsiteY184" fmla="*/ 5061832 h 5096785"/>
              <a:gd name="connsiteX185" fmla="*/ 2998644 w 12192000"/>
              <a:gd name="connsiteY185" fmla="*/ 5057210 h 5096785"/>
              <a:gd name="connsiteX186" fmla="*/ 2996219 w 12192000"/>
              <a:gd name="connsiteY186" fmla="*/ 5057788 h 5096785"/>
              <a:gd name="connsiteX187" fmla="*/ 2983676 w 12192000"/>
              <a:gd name="connsiteY187" fmla="*/ 5049852 h 5096785"/>
              <a:gd name="connsiteX188" fmla="*/ 2903609 w 12192000"/>
              <a:gd name="connsiteY188" fmla="*/ 4998457 h 5096785"/>
              <a:gd name="connsiteX189" fmla="*/ 2758830 w 12192000"/>
              <a:gd name="connsiteY189" fmla="*/ 4974760 h 5096785"/>
              <a:gd name="connsiteX190" fmla="*/ 2532669 w 12192000"/>
              <a:gd name="connsiteY190" fmla="*/ 4940573 h 5096785"/>
              <a:gd name="connsiteX191" fmla="*/ 2389931 w 12192000"/>
              <a:gd name="connsiteY191" fmla="*/ 4905785 h 5096785"/>
              <a:gd name="connsiteX192" fmla="*/ 2335186 w 12192000"/>
              <a:gd name="connsiteY192" fmla="*/ 4902957 h 5096785"/>
              <a:gd name="connsiteX193" fmla="*/ 2295307 w 12192000"/>
              <a:gd name="connsiteY193" fmla="*/ 4879800 h 5096785"/>
              <a:gd name="connsiteX194" fmla="*/ 2273393 w 12192000"/>
              <a:gd name="connsiteY194" fmla="*/ 4883565 h 5096785"/>
              <a:gd name="connsiteX195" fmla="*/ 2269523 w 12192000"/>
              <a:gd name="connsiteY195" fmla="*/ 4884442 h 5096785"/>
              <a:gd name="connsiteX196" fmla="*/ 2256015 w 12192000"/>
              <a:gd name="connsiteY196" fmla="*/ 4883014 h 5096785"/>
              <a:gd name="connsiteX197" fmla="*/ 2249731 w 12192000"/>
              <a:gd name="connsiteY197" fmla="*/ 4888778 h 5096785"/>
              <a:gd name="connsiteX198" fmla="*/ 2227629 w 12192000"/>
              <a:gd name="connsiteY198" fmla="*/ 4891047 h 5096785"/>
              <a:gd name="connsiteX199" fmla="*/ 2203460 w 12192000"/>
              <a:gd name="connsiteY199" fmla="*/ 4886696 h 5096785"/>
              <a:gd name="connsiteX200" fmla="*/ 2091528 w 12192000"/>
              <a:gd name="connsiteY200" fmla="*/ 4859155 h 5096785"/>
              <a:gd name="connsiteX201" fmla="*/ 2022901 w 12192000"/>
              <a:gd name="connsiteY201" fmla="*/ 4846594 h 5096785"/>
              <a:gd name="connsiteX202" fmla="*/ 1994227 w 12192000"/>
              <a:gd name="connsiteY202" fmla="*/ 4847973 h 5096785"/>
              <a:gd name="connsiteX203" fmla="*/ 1955936 w 12192000"/>
              <a:gd name="connsiteY203" fmla="*/ 4845765 h 5096785"/>
              <a:gd name="connsiteX204" fmla="*/ 1741924 w 12192000"/>
              <a:gd name="connsiteY204" fmla="*/ 4808054 h 5096785"/>
              <a:gd name="connsiteX205" fmla="*/ 1734410 w 12192000"/>
              <a:gd name="connsiteY205" fmla="*/ 4811675 h 5096785"/>
              <a:gd name="connsiteX206" fmla="*/ 1691423 w 12192000"/>
              <a:gd name="connsiteY206" fmla="*/ 4802777 h 5096785"/>
              <a:gd name="connsiteX207" fmla="*/ 1554504 w 12192000"/>
              <a:gd name="connsiteY207" fmla="*/ 4739985 h 5096785"/>
              <a:gd name="connsiteX208" fmla="*/ 1470119 w 12192000"/>
              <a:gd name="connsiteY208" fmla="*/ 4723470 h 5096785"/>
              <a:gd name="connsiteX209" fmla="*/ 1437967 w 12192000"/>
              <a:gd name="connsiteY209" fmla="*/ 4722710 h 5096785"/>
              <a:gd name="connsiteX210" fmla="*/ 1384234 w 12192000"/>
              <a:gd name="connsiteY210" fmla="*/ 4721117 h 5096785"/>
              <a:gd name="connsiteX211" fmla="*/ 1338647 w 12192000"/>
              <a:gd name="connsiteY211" fmla="*/ 4732483 h 5096785"/>
              <a:gd name="connsiteX212" fmla="*/ 1295869 w 12192000"/>
              <a:gd name="connsiteY212" fmla="*/ 4726175 h 5096785"/>
              <a:gd name="connsiteX213" fmla="*/ 1292949 w 12192000"/>
              <a:gd name="connsiteY213" fmla="*/ 4708469 h 5096785"/>
              <a:gd name="connsiteX214" fmla="*/ 1244908 w 12192000"/>
              <a:gd name="connsiteY214" fmla="*/ 4706993 h 5096785"/>
              <a:gd name="connsiteX215" fmla="*/ 1171266 w 12192000"/>
              <a:gd name="connsiteY215" fmla="*/ 4706535 h 5096785"/>
              <a:gd name="connsiteX216" fmla="*/ 1160868 w 12192000"/>
              <a:gd name="connsiteY216" fmla="*/ 4701936 h 5096785"/>
              <a:gd name="connsiteX217" fmla="*/ 1147599 w 12192000"/>
              <a:gd name="connsiteY217" fmla="*/ 4714833 h 5096785"/>
              <a:gd name="connsiteX218" fmla="*/ 1119603 w 12192000"/>
              <a:gd name="connsiteY218" fmla="*/ 4721303 h 5096785"/>
              <a:gd name="connsiteX219" fmla="*/ 997851 w 12192000"/>
              <a:gd name="connsiteY219" fmla="*/ 4722336 h 5096785"/>
              <a:gd name="connsiteX220" fmla="*/ 976455 w 12192000"/>
              <a:gd name="connsiteY220" fmla="*/ 4726407 h 5096785"/>
              <a:gd name="connsiteX221" fmla="*/ 949939 w 12192000"/>
              <a:gd name="connsiteY221" fmla="*/ 4719699 h 5096785"/>
              <a:gd name="connsiteX222" fmla="*/ 894148 w 12192000"/>
              <a:gd name="connsiteY222" fmla="*/ 4710406 h 5096785"/>
              <a:gd name="connsiteX223" fmla="*/ 857990 w 12192000"/>
              <a:gd name="connsiteY223" fmla="*/ 4696844 h 5096785"/>
              <a:gd name="connsiteX224" fmla="*/ 848649 w 12192000"/>
              <a:gd name="connsiteY224" fmla="*/ 4704021 h 5096785"/>
              <a:gd name="connsiteX225" fmla="*/ 826436 w 12192000"/>
              <a:gd name="connsiteY225" fmla="*/ 4707421 h 5096785"/>
              <a:gd name="connsiteX226" fmla="*/ 733052 w 12192000"/>
              <a:gd name="connsiteY226" fmla="*/ 4701884 h 5096785"/>
              <a:gd name="connsiteX227" fmla="*/ 716185 w 12192000"/>
              <a:gd name="connsiteY227" fmla="*/ 4703827 h 5096785"/>
              <a:gd name="connsiteX228" fmla="*/ 696663 w 12192000"/>
              <a:gd name="connsiteY228" fmla="*/ 4697420 h 5096785"/>
              <a:gd name="connsiteX229" fmla="*/ 582722 w 12192000"/>
              <a:gd name="connsiteY229" fmla="*/ 4658637 h 5096785"/>
              <a:gd name="connsiteX230" fmla="*/ 581118 w 12192000"/>
              <a:gd name="connsiteY230" fmla="*/ 4654120 h 5096785"/>
              <a:gd name="connsiteX231" fmla="*/ 546453 w 12192000"/>
              <a:gd name="connsiteY231" fmla="*/ 4652542 h 5096785"/>
              <a:gd name="connsiteX232" fmla="*/ 536773 w 12192000"/>
              <a:gd name="connsiteY232" fmla="*/ 4644609 h 5096785"/>
              <a:gd name="connsiteX233" fmla="*/ 518899 w 12192000"/>
              <a:gd name="connsiteY233" fmla="*/ 4642839 h 5096785"/>
              <a:gd name="connsiteX234" fmla="*/ 388896 w 12192000"/>
              <a:gd name="connsiteY234" fmla="*/ 4619173 h 5096785"/>
              <a:gd name="connsiteX235" fmla="*/ 366479 w 12192000"/>
              <a:gd name="connsiteY235" fmla="*/ 4618896 h 5096785"/>
              <a:gd name="connsiteX236" fmla="*/ 342781 w 12192000"/>
              <a:gd name="connsiteY236" fmla="*/ 4601239 h 5096785"/>
              <a:gd name="connsiteX237" fmla="*/ 255925 w 12192000"/>
              <a:gd name="connsiteY237" fmla="*/ 4598685 h 5096785"/>
              <a:gd name="connsiteX238" fmla="*/ 226919 w 12192000"/>
              <a:gd name="connsiteY238" fmla="*/ 4598460 h 5096785"/>
              <a:gd name="connsiteX239" fmla="*/ 213925 w 12192000"/>
              <a:gd name="connsiteY239" fmla="*/ 4597783 h 5096785"/>
              <a:gd name="connsiteX240" fmla="*/ 215196 w 12192000"/>
              <a:gd name="connsiteY240" fmla="*/ 4588576 h 5096785"/>
              <a:gd name="connsiteX241" fmla="*/ 180214 w 12192000"/>
              <a:gd name="connsiteY241" fmla="*/ 4583701 h 5096785"/>
              <a:gd name="connsiteX242" fmla="*/ 83203 w 12192000"/>
              <a:gd name="connsiteY242" fmla="*/ 4531664 h 5096785"/>
              <a:gd name="connsiteX243" fmla="*/ 4106 w 12192000"/>
              <a:gd name="connsiteY243" fmla="*/ 4517202 h 5096785"/>
              <a:gd name="connsiteX244" fmla="*/ 0 w 12192000"/>
              <a:gd name="connsiteY244" fmla="*/ 4516084 h 5096785"/>
              <a:gd name="connsiteX245" fmla="*/ 0 w 12192000"/>
              <a:gd name="connsiteY245" fmla="*/ 0 h 5096785"/>
              <a:gd name="connsiteX0" fmla="*/ 0 w 12192000"/>
              <a:gd name="connsiteY0" fmla="*/ 0 h 5096785"/>
              <a:gd name="connsiteX1" fmla="*/ 12192000 w 12192000"/>
              <a:gd name="connsiteY1" fmla="*/ 0 h 5096785"/>
              <a:gd name="connsiteX2" fmla="*/ 12192000 w 12192000"/>
              <a:gd name="connsiteY2" fmla="*/ 3809005 h 5096785"/>
              <a:gd name="connsiteX3" fmla="*/ 12142543 w 12192000"/>
              <a:gd name="connsiteY3" fmla="*/ 3817043 h 5096785"/>
              <a:gd name="connsiteX4" fmla="*/ 12109241 w 12192000"/>
              <a:gd name="connsiteY4" fmla="*/ 3824228 h 5096785"/>
              <a:gd name="connsiteX5" fmla="*/ 11668991 w 12192000"/>
              <a:gd name="connsiteY5" fmla="*/ 3788038 h 5096785"/>
              <a:gd name="connsiteX6" fmla="*/ 11476952 w 12192000"/>
              <a:gd name="connsiteY6" fmla="*/ 3866786 h 5096785"/>
              <a:gd name="connsiteX7" fmla="*/ 11336487 w 12192000"/>
              <a:gd name="connsiteY7" fmla="*/ 3971513 h 5096785"/>
              <a:gd name="connsiteX8" fmla="*/ 11214181 w 12192000"/>
              <a:gd name="connsiteY8" fmla="*/ 4004215 h 5096785"/>
              <a:gd name="connsiteX9" fmla="*/ 11042540 w 12192000"/>
              <a:gd name="connsiteY9" fmla="*/ 4002613 h 5096785"/>
              <a:gd name="connsiteX10" fmla="*/ 10833086 w 12192000"/>
              <a:gd name="connsiteY10" fmla="*/ 3997707 h 5096785"/>
              <a:gd name="connsiteX11" fmla="*/ 10599680 w 12192000"/>
              <a:gd name="connsiteY11" fmla="*/ 3982661 h 5096785"/>
              <a:gd name="connsiteX12" fmla="*/ 10519971 w 12192000"/>
              <a:gd name="connsiteY12" fmla="*/ 3975018 h 5096785"/>
              <a:gd name="connsiteX13" fmla="*/ 10217282 w 12192000"/>
              <a:gd name="connsiteY13" fmla="*/ 4020809 h 5096785"/>
              <a:gd name="connsiteX14" fmla="*/ 9936427 w 12192000"/>
              <a:gd name="connsiteY14" fmla="*/ 4137843 h 5096785"/>
              <a:gd name="connsiteX15" fmla="*/ 9800299 w 12192000"/>
              <a:gd name="connsiteY15" fmla="*/ 4186098 h 5096785"/>
              <a:gd name="connsiteX16" fmla="*/ 9652162 w 12192000"/>
              <a:gd name="connsiteY16" fmla="*/ 4252712 h 5096785"/>
              <a:gd name="connsiteX17" fmla="*/ 9543973 w 12192000"/>
              <a:gd name="connsiteY17" fmla="*/ 4245802 h 5096785"/>
              <a:gd name="connsiteX18" fmla="*/ 9528747 w 12192000"/>
              <a:gd name="connsiteY18" fmla="*/ 4251724 h 5096785"/>
              <a:gd name="connsiteX19" fmla="*/ 9436976 w 12192000"/>
              <a:gd name="connsiteY19" fmla="*/ 4269351 h 5096785"/>
              <a:gd name="connsiteX20" fmla="*/ 9371827 w 12192000"/>
              <a:gd name="connsiteY20" fmla="*/ 4303912 h 5096785"/>
              <a:gd name="connsiteX21" fmla="*/ 9260304 w 12192000"/>
              <a:gd name="connsiteY21" fmla="*/ 4328021 h 5096785"/>
              <a:gd name="connsiteX22" fmla="*/ 9148799 w 12192000"/>
              <a:gd name="connsiteY22" fmla="*/ 4348506 h 5096785"/>
              <a:gd name="connsiteX23" fmla="*/ 9107898 w 12192000"/>
              <a:gd name="connsiteY23" fmla="*/ 4354282 h 5096785"/>
              <a:gd name="connsiteX24" fmla="*/ 9037321 w 12192000"/>
              <a:gd name="connsiteY24" fmla="*/ 4371817 h 5096785"/>
              <a:gd name="connsiteX25" fmla="*/ 8990743 w 12192000"/>
              <a:gd name="connsiteY25" fmla="*/ 4382161 h 5096785"/>
              <a:gd name="connsiteX26" fmla="*/ 8979819 w 12192000"/>
              <a:gd name="connsiteY26" fmla="*/ 4366419 h 5096785"/>
              <a:gd name="connsiteX27" fmla="*/ 8936044 w 12192000"/>
              <a:gd name="connsiteY27" fmla="*/ 4370992 h 5096785"/>
              <a:gd name="connsiteX28" fmla="*/ 8897707 w 12192000"/>
              <a:gd name="connsiteY28" fmla="*/ 4392673 h 5096785"/>
              <a:gd name="connsiteX29" fmla="*/ 8845635 w 12192000"/>
              <a:gd name="connsiteY29" fmla="*/ 4404300 h 5096785"/>
              <a:gd name="connsiteX30" fmla="*/ 8814562 w 12192000"/>
              <a:gd name="connsiteY30" fmla="*/ 4411434 h 5096785"/>
              <a:gd name="connsiteX31" fmla="*/ 8726349 w 12192000"/>
              <a:gd name="connsiteY31" fmla="*/ 4416668 h 5096785"/>
              <a:gd name="connsiteX32" fmla="*/ 8566678 w 12192000"/>
              <a:gd name="connsiteY32" fmla="*/ 4391711 h 5096785"/>
              <a:gd name="connsiteX33" fmla="*/ 8521516 w 12192000"/>
              <a:gd name="connsiteY33" fmla="*/ 4393927 h 5096785"/>
              <a:gd name="connsiteX34" fmla="*/ 8515998 w 12192000"/>
              <a:gd name="connsiteY34" fmla="*/ 4399124 h 5096785"/>
              <a:gd name="connsiteX35" fmla="*/ 8449547 w 12192000"/>
              <a:gd name="connsiteY35" fmla="*/ 4383170 h 5096785"/>
              <a:gd name="connsiteX36" fmla="*/ 8360285 w 12192000"/>
              <a:gd name="connsiteY36" fmla="*/ 4398502 h 5096785"/>
              <a:gd name="connsiteX37" fmla="*/ 8256584 w 12192000"/>
              <a:gd name="connsiteY37" fmla="*/ 4423564 h 5096785"/>
              <a:gd name="connsiteX38" fmla="*/ 8229821 w 12192000"/>
              <a:gd name="connsiteY38" fmla="*/ 4431840 h 5096785"/>
              <a:gd name="connsiteX39" fmla="*/ 8158476 w 12192000"/>
              <a:gd name="connsiteY39" fmla="*/ 4436904 h 5096785"/>
              <a:gd name="connsiteX40" fmla="*/ 7993707 w 12192000"/>
              <a:gd name="connsiteY40" fmla="*/ 4447962 h 5096785"/>
              <a:gd name="connsiteX41" fmla="*/ 7990346 w 12192000"/>
              <a:gd name="connsiteY41" fmla="*/ 4454853 h 5096785"/>
              <a:gd name="connsiteX42" fmla="*/ 7976786 w 12192000"/>
              <a:gd name="connsiteY42" fmla="*/ 4456820 h 5096785"/>
              <a:gd name="connsiteX43" fmla="*/ 7973491 w 12192000"/>
              <a:gd name="connsiteY43" fmla="*/ 4458577 h 5096785"/>
              <a:gd name="connsiteX44" fmla="*/ 7954281 w 12192000"/>
              <a:gd name="connsiteY44" fmla="*/ 4467421 h 5096785"/>
              <a:gd name="connsiteX45" fmla="*/ 7905540 w 12192000"/>
              <a:gd name="connsiteY45" fmla="*/ 4455628 h 5096785"/>
              <a:gd name="connsiteX46" fmla="*/ 7851932 w 12192000"/>
              <a:gd name="connsiteY46" fmla="*/ 4466353 h 5096785"/>
              <a:gd name="connsiteX47" fmla="*/ 7639078 w 12192000"/>
              <a:gd name="connsiteY47" fmla="*/ 4467635 h 5096785"/>
              <a:gd name="connsiteX48" fmla="*/ 7612359 w 12192000"/>
              <a:gd name="connsiteY48" fmla="*/ 4492789 h 5096785"/>
              <a:gd name="connsiteX49" fmla="*/ 7527328 w 12192000"/>
              <a:gd name="connsiteY49" fmla="*/ 4502199 h 5096785"/>
              <a:gd name="connsiteX50" fmla="*/ 7388717 w 12192000"/>
              <a:gd name="connsiteY50" fmla="*/ 4470799 h 5096785"/>
              <a:gd name="connsiteX51" fmla="*/ 7231898 w 12192000"/>
              <a:gd name="connsiteY51" fmla="*/ 4486028 h 5096785"/>
              <a:gd name="connsiteX52" fmla="*/ 7218425 w 12192000"/>
              <a:gd name="connsiteY52" fmla="*/ 4477288 h 5096785"/>
              <a:gd name="connsiteX53" fmla="*/ 7202795 w 12192000"/>
              <a:gd name="connsiteY53" fmla="*/ 4472972 h 5096785"/>
              <a:gd name="connsiteX54" fmla="*/ 7200744 w 12192000"/>
              <a:gd name="connsiteY54" fmla="*/ 4474099 h 5096785"/>
              <a:gd name="connsiteX55" fmla="*/ 7182163 w 12192000"/>
              <a:gd name="connsiteY55" fmla="*/ 4474005 h 5096785"/>
              <a:gd name="connsiteX56" fmla="*/ 7178368 w 12192000"/>
              <a:gd name="connsiteY56" fmla="*/ 4470673 h 5096785"/>
              <a:gd name="connsiteX57" fmla="*/ 7165705 w 12192000"/>
              <a:gd name="connsiteY57" fmla="*/ 4469569 h 5096785"/>
              <a:gd name="connsiteX58" fmla="*/ 7140991 w 12192000"/>
              <a:gd name="connsiteY58" fmla="*/ 4464599 h 5096785"/>
              <a:gd name="connsiteX59" fmla="*/ 7136152 w 12192000"/>
              <a:gd name="connsiteY59" fmla="*/ 4466292 h 5096785"/>
              <a:gd name="connsiteX60" fmla="*/ 7098544 w 12192000"/>
              <a:gd name="connsiteY60" fmla="*/ 4462879 h 5096785"/>
              <a:gd name="connsiteX61" fmla="*/ 7097922 w 12192000"/>
              <a:gd name="connsiteY61" fmla="*/ 4464077 h 5096785"/>
              <a:gd name="connsiteX62" fmla="*/ 7086877 w 12192000"/>
              <a:gd name="connsiteY62" fmla="*/ 4468554 h 5096785"/>
              <a:gd name="connsiteX63" fmla="*/ 7065999 w 12192000"/>
              <a:gd name="connsiteY63" fmla="*/ 4474270 h 5096785"/>
              <a:gd name="connsiteX64" fmla="*/ 7016598 w 12192000"/>
              <a:gd name="connsiteY64" fmla="*/ 4502855 h 5096785"/>
              <a:gd name="connsiteX65" fmla="*/ 6977375 w 12192000"/>
              <a:gd name="connsiteY65" fmla="*/ 4499434 h 5096785"/>
              <a:gd name="connsiteX66" fmla="*/ 6969409 w 12192000"/>
              <a:gd name="connsiteY66" fmla="*/ 4499424 h 5096785"/>
              <a:gd name="connsiteX67" fmla="*/ 6969218 w 12192000"/>
              <a:gd name="connsiteY67" fmla="*/ 4499704 h 5096785"/>
              <a:gd name="connsiteX68" fmla="*/ 6960755 w 12192000"/>
              <a:gd name="connsiteY68" fmla="*/ 4500249 h 5096785"/>
              <a:gd name="connsiteX69" fmla="*/ 6954882 w 12192000"/>
              <a:gd name="connsiteY69" fmla="*/ 4499405 h 5096785"/>
              <a:gd name="connsiteX70" fmla="*/ 6939428 w 12192000"/>
              <a:gd name="connsiteY70" fmla="*/ 4499385 h 5096785"/>
              <a:gd name="connsiteX71" fmla="*/ 6933902 w 12192000"/>
              <a:gd name="connsiteY71" fmla="*/ 4501239 h 5096785"/>
              <a:gd name="connsiteX72" fmla="*/ 6891244 w 12192000"/>
              <a:gd name="connsiteY72" fmla="*/ 4536371 h 5096785"/>
              <a:gd name="connsiteX73" fmla="*/ 6794496 w 12192000"/>
              <a:gd name="connsiteY73" fmla="*/ 4567924 h 5096785"/>
              <a:gd name="connsiteX74" fmla="*/ 6574528 w 12192000"/>
              <a:gd name="connsiteY74" fmla="*/ 4641155 h 5096785"/>
              <a:gd name="connsiteX75" fmla="*/ 6573036 w 12192000"/>
              <a:gd name="connsiteY75" fmla="*/ 4641049 h 5096785"/>
              <a:gd name="connsiteX76" fmla="*/ 6571920 w 12192000"/>
              <a:gd name="connsiteY76" fmla="*/ 4644739 h 5096785"/>
              <a:gd name="connsiteX77" fmla="*/ 6552021 w 12192000"/>
              <a:gd name="connsiteY77" fmla="*/ 4650379 h 5096785"/>
              <a:gd name="connsiteX78" fmla="*/ 6545925 w 12192000"/>
              <a:gd name="connsiteY78" fmla="*/ 4650675 h 5096785"/>
              <a:gd name="connsiteX79" fmla="*/ 6537822 w 12192000"/>
              <a:gd name="connsiteY79" fmla="*/ 4652769 h 5096785"/>
              <a:gd name="connsiteX80" fmla="*/ 6537743 w 12192000"/>
              <a:gd name="connsiteY80" fmla="*/ 4653068 h 5096785"/>
              <a:gd name="connsiteX81" fmla="*/ 6490057 w 12192000"/>
              <a:gd name="connsiteY81" fmla="*/ 4658624 h 5096785"/>
              <a:gd name="connsiteX82" fmla="*/ 6386800 w 12192000"/>
              <a:gd name="connsiteY82" fmla="*/ 4715431 h 5096785"/>
              <a:gd name="connsiteX83" fmla="*/ 6382703 w 12192000"/>
              <a:gd name="connsiteY83" fmla="*/ 4717930 h 5096785"/>
              <a:gd name="connsiteX84" fmla="*/ 6356495 w 12192000"/>
              <a:gd name="connsiteY84" fmla="*/ 4717843 h 5096785"/>
              <a:gd name="connsiteX85" fmla="*/ 6343628 w 12192000"/>
              <a:gd name="connsiteY85" fmla="*/ 4719161 h 5096785"/>
              <a:gd name="connsiteX86" fmla="*/ 6338605 w 12192000"/>
              <a:gd name="connsiteY86" fmla="*/ 4716723 h 5096785"/>
              <a:gd name="connsiteX87" fmla="*/ 6320318 w 12192000"/>
              <a:gd name="connsiteY87" fmla="*/ 4720095 h 5096785"/>
              <a:gd name="connsiteX88" fmla="*/ 6318742 w 12192000"/>
              <a:gd name="connsiteY88" fmla="*/ 4721541 h 5096785"/>
              <a:gd name="connsiteX89" fmla="*/ 6301708 w 12192000"/>
              <a:gd name="connsiteY89" fmla="*/ 4720380 h 5096785"/>
              <a:gd name="connsiteX90" fmla="*/ 6285082 w 12192000"/>
              <a:gd name="connsiteY90" fmla="*/ 4714639 h 5096785"/>
              <a:gd name="connsiteX91" fmla="*/ 6136936 w 12192000"/>
              <a:gd name="connsiteY91" fmla="*/ 4758246 h 5096785"/>
              <a:gd name="connsiteX92" fmla="*/ 5988578 w 12192000"/>
              <a:gd name="connsiteY92" fmla="*/ 4754427 h 5096785"/>
              <a:gd name="connsiteX93" fmla="*/ 5908701 w 12192000"/>
              <a:gd name="connsiteY93" fmla="*/ 4779160 h 5096785"/>
              <a:gd name="connsiteX94" fmla="*/ 5892219 w 12192000"/>
              <a:gd name="connsiteY94" fmla="*/ 4807892 h 5096785"/>
              <a:gd name="connsiteX95" fmla="*/ 5683612 w 12192000"/>
              <a:gd name="connsiteY95" fmla="*/ 4848770 h 5096785"/>
              <a:gd name="connsiteX96" fmla="*/ 5635111 w 12192000"/>
              <a:gd name="connsiteY96" fmla="*/ 4868888 h 5096785"/>
              <a:gd name="connsiteX97" fmla="*/ 5582652 w 12192000"/>
              <a:gd name="connsiteY97" fmla="*/ 4866836 h 5096785"/>
              <a:gd name="connsiteX98" fmla="*/ 5567213 w 12192000"/>
              <a:gd name="connsiteY98" fmla="*/ 4878769 h 5096785"/>
              <a:gd name="connsiteX99" fmla="*/ 5564659 w 12192000"/>
              <a:gd name="connsiteY99" fmla="*/ 4881042 h 5096785"/>
              <a:gd name="connsiteX100" fmla="*/ 5552102 w 12192000"/>
              <a:gd name="connsiteY100" fmla="*/ 4885426 h 5096785"/>
              <a:gd name="connsiteX101" fmla="*/ 5551475 w 12192000"/>
              <a:gd name="connsiteY101" fmla="*/ 4892560 h 5096785"/>
              <a:gd name="connsiteX102" fmla="*/ 5534664 w 12192000"/>
              <a:gd name="connsiteY102" fmla="*/ 4903385 h 5096785"/>
              <a:gd name="connsiteX103" fmla="*/ 5510737 w 12192000"/>
              <a:gd name="connsiteY103" fmla="*/ 4909807 h 5096785"/>
              <a:gd name="connsiteX104" fmla="*/ 5393901 w 12192000"/>
              <a:gd name="connsiteY104" fmla="*/ 4933709 h 5096785"/>
              <a:gd name="connsiteX105" fmla="*/ 5325782 w 12192000"/>
              <a:gd name="connsiteY105" fmla="*/ 4951789 h 5096785"/>
              <a:gd name="connsiteX106" fmla="*/ 5302703 w 12192000"/>
              <a:gd name="connsiteY106" fmla="*/ 4964590 h 5096785"/>
              <a:gd name="connsiteX107" fmla="*/ 5268591 w 12192000"/>
              <a:gd name="connsiteY107" fmla="*/ 4978479 h 5096785"/>
              <a:gd name="connsiteX108" fmla="*/ 5210559 w 12192000"/>
              <a:gd name="connsiteY108" fmla="*/ 5007585 h 5096785"/>
              <a:gd name="connsiteX109" fmla="*/ 5177597 w 12192000"/>
              <a:gd name="connsiteY109" fmla="*/ 5015926 h 5096785"/>
              <a:gd name="connsiteX110" fmla="*/ 5160569 w 12192000"/>
              <a:gd name="connsiteY110" fmla="*/ 5025681 h 5096785"/>
              <a:gd name="connsiteX111" fmla="*/ 5152748 w 12192000"/>
              <a:gd name="connsiteY111" fmla="*/ 5026569 h 5096785"/>
              <a:gd name="connsiteX112" fmla="*/ 5127678 w 12192000"/>
              <a:gd name="connsiteY112" fmla="*/ 5032947 h 5096785"/>
              <a:gd name="connsiteX113" fmla="*/ 5113147 w 12192000"/>
              <a:gd name="connsiteY113" fmla="*/ 5035818 h 5096785"/>
              <a:gd name="connsiteX114" fmla="*/ 5107301 w 12192000"/>
              <a:gd name="connsiteY114" fmla="*/ 5036672 h 5096785"/>
              <a:gd name="connsiteX115" fmla="*/ 5093215 w 12192000"/>
              <a:gd name="connsiteY115" fmla="*/ 5032880 h 5096785"/>
              <a:gd name="connsiteX116" fmla="*/ 5077058 w 12192000"/>
              <a:gd name="connsiteY116" fmla="*/ 5038681 h 5096785"/>
              <a:gd name="connsiteX117" fmla="*/ 5057349 w 12192000"/>
              <a:gd name="connsiteY117" fmla="*/ 5036015 h 5096785"/>
              <a:gd name="connsiteX118" fmla="*/ 5053945 w 12192000"/>
              <a:gd name="connsiteY118" fmla="*/ 5041952 h 5096785"/>
              <a:gd name="connsiteX119" fmla="*/ 5040021 w 12192000"/>
              <a:gd name="connsiteY119" fmla="*/ 5050052 h 5096785"/>
              <a:gd name="connsiteX120" fmla="*/ 5025913 w 12192000"/>
              <a:gd name="connsiteY120" fmla="*/ 5046535 h 5096785"/>
              <a:gd name="connsiteX121" fmla="*/ 4998218 w 12192000"/>
              <a:gd name="connsiteY121" fmla="*/ 5048065 h 5096785"/>
              <a:gd name="connsiteX122" fmla="*/ 4991008 w 12192000"/>
              <a:gd name="connsiteY122" fmla="*/ 5050439 h 5096785"/>
              <a:gd name="connsiteX123" fmla="*/ 4963503 w 12192000"/>
              <a:gd name="connsiteY123" fmla="*/ 5047575 h 5096785"/>
              <a:gd name="connsiteX124" fmla="*/ 4921053 w 12192000"/>
              <a:gd name="connsiteY124" fmla="*/ 5048925 h 5096785"/>
              <a:gd name="connsiteX125" fmla="*/ 4873420 w 12192000"/>
              <a:gd name="connsiteY125" fmla="*/ 5054929 h 5096785"/>
              <a:gd name="connsiteX126" fmla="*/ 4858825 w 12192000"/>
              <a:gd name="connsiteY126" fmla="*/ 5051329 h 5096785"/>
              <a:gd name="connsiteX127" fmla="*/ 4769340 w 12192000"/>
              <a:gd name="connsiteY127" fmla="*/ 5053090 h 5096785"/>
              <a:gd name="connsiteX128" fmla="*/ 4744152 w 12192000"/>
              <a:gd name="connsiteY128" fmla="*/ 5053391 h 5096785"/>
              <a:gd name="connsiteX129" fmla="*/ 4723556 w 12192000"/>
              <a:gd name="connsiteY129" fmla="*/ 5059633 h 5096785"/>
              <a:gd name="connsiteX130" fmla="*/ 4719699 w 12192000"/>
              <a:gd name="connsiteY130" fmla="*/ 5066298 h 5096785"/>
              <a:gd name="connsiteX131" fmla="*/ 4706016 w 12192000"/>
              <a:gd name="connsiteY131" fmla="*/ 5067422 h 5096785"/>
              <a:gd name="connsiteX132" fmla="*/ 4702593 w 12192000"/>
              <a:gd name="connsiteY132" fmla="*/ 5068973 h 5096785"/>
              <a:gd name="connsiteX133" fmla="*/ 4682766 w 12192000"/>
              <a:gd name="connsiteY133" fmla="*/ 5076609 h 5096785"/>
              <a:gd name="connsiteX134" fmla="*/ 4634960 w 12192000"/>
              <a:gd name="connsiteY134" fmla="*/ 5061852 h 5096785"/>
              <a:gd name="connsiteX135" fmla="*/ 4580645 w 12192000"/>
              <a:gd name="connsiteY135" fmla="*/ 5069246 h 5096785"/>
              <a:gd name="connsiteX136" fmla="*/ 4368005 w 12192000"/>
              <a:gd name="connsiteY136" fmla="*/ 5057426 h 5096785"/>
              <a:gd name="connsiteX137" fmla="*/ 4339489 w 12192000"/>
              <a:gd name="connsiteY137" fmla="*/ 5080858 h 5096785"/>
              <a:gd name="connsiteX138" fmla="*/ 4253895 w 12192000"/>
              <a:gd name="connsiteY138" fmla="*/ 5085008 h 5096785"/>
              <a:gd name="connsiteX139" fmla="*/ 4117780 w 12192000"/>
              <a:gd name="connsiteY139" fmla="*/ 5045175 h 5096785"/>
              <a:gd name="connsiteX140" fmla="*/ 3960074 w 12192000"/>
              <a:gd name="connsiteY140" fmla="*/ 5050708 h 5096785"/>
              <a:gd name="connsiteX141" fmla="*/ 3947260 w 12192000"/>
              <a:gd name="connsiteY141" fmla="*/ 5041167 h 5096785"/>
              <a:gd name="connsiteX142" fmla="*/ 3931969 w 12192000"/>
              <a:gd name="connsiteY142" fmla="*/ 5035902 h 5096785"/>
              <a:gd name="connsiteX143" fmla="*/ 3929836 w 12192000"/>
              <a:gd name="connsiteY143" fmla="*/ 5036901 h 5096785"/>
              <a:gd name="connsiteX144" fmla="*/ 3911296 w 12192000"/>
              <a:gd name="connsiteY144" fmla="*/ 5035663 h 5096785"/>
              <a:gd name="connsiteX145" fmla="*/ 3907746 w 12192000"/>
              <a:gd name="connsiteY145" fmla="*/ 5032107 h 5096785"/>
              <a:gd name="connsiteX146" fmla="*/ 3895182 w 12192000"/>
              <a:gd name="connsiteY146" fmla="*/ 5030229 h 5096785"/>
              <a:gd name="connsiteX147" fmla="*/ 3870866 w 12192000"/>
              <a:gd name="connsiteY147" fmla="*/ 5023753 h 5096785"/>
              <a:gd name="connsiteX148" fmla="*/ 3865913 w 12192000"/>
              <a:gd name="connsiteY148" fmla="*/ 5025143 h 5096785"/>
              <a:gd name="connsiteX149" fmla="*/ 3828606 w 12192000"/>
              <a:gd name="connsiteY149" fmla="*/ 5019426 h 5096785"/>
              <a:gd name="connsiteX150" fmla="*/ 3827901 w 12192000"/>
              <a:gd name="connsiteY150" fmla="*/ 5020583 h 5096785"/>
              <a:gd name="connsiteX151" fmla="*/ 3816543 w 12192000"/>
              <a:gd name="connsiteY151" fmla="*/ 5024366 h 5096785"/>
              <a:gd name="connsiteX152" fmla="*/ 3795278 w 12192000"/>
              <a:gd name="connsiteY152" fmla="*/ 5028779 h 5096785"/>
              <a:gd name="connsiteX153" fmla="*/ 3743858 w 12192000"/>
              <a:gd name="connsiteY153" fmla="*/ 5054237 h 5096785"/>
              <a:gd name="connsiteX154" fmla="*/ 3704945 w 12192000"/>
              <a:gd name="connsiteY154" fmla="*/ 5048413 h 5096785"/>
              <a:gd name="connsiteX155" fmla="*/ 3696992 w 12192000"/>
              <a:gd name="connsiteY155" fmla="*/ 5047914 h 5096785"/>
              <a:gd name="connsiteX156" fmla="*/ 3696780 w 12192000"/>
              <a:gd name="connsiteY156" fmla="*/ 5048181 h 5096785"/>
              <a:gd name="connsiteX157" fmla="*/ 3688290 w 12192000"/>
              <a:gd name="connsiteY157" fmla="*/ 5048204 h 5096785"/>
              <a:gd name="connsiteX158" fmla="*/ 3682486 w 12192000"/>
              <a:gd name="connsiteY158" fmla="*/ 5047000 h 5096785"/>
              <a:gd name="connsiteX159" fmla="*/ 3667056 w 12192000"/>
              <a:gd name="connsiteY159" fmla="*/ 5046030 h 5096785"/>
              <a:gd name="connsiteX160" fmla="*/ 3661403 w 12192000"/>
              <a:gd name="connsiteY160" fmla="*/ 5047537 h 5096785"/>
              <a:gd name="connsiteX161" fmla="*/ 3658673 w 12192000"/>
              <a:gd name="connsiteY161" fmla="*/ 5050790 h 5096785"/>
              <a:gd name="connsiteX162" fmla="*/ 3657333 w 12192000"/>
              <a:gd name="connsiteY162" fmla="*/ 5050325 h 5096785"/>
              <a:gd name="connsiteX163" fmla="*/ 3626778 w 12192000"/>
              <a:gd name="connsiteY163" fmla="*/ 5057882 h 5096785"/>
              <a:gd name="connsiteX164" fmla="*/ 3560067 w 12192000"/>
              <a:gd name="connsiteY164" fmla="*/ 5064266 h 5096785"/>
              <a:gd name="connsiteX165" fmla="*/ 3522641 w 12192000"/>
              <a:gd name="connsiteY165" fmla="*/ 5063654 h 5096785"/>
              <a:gd name="connsiteX166" fmla="*/ 3419275 w 12192000"/>
              <a:gd name="connsiteY166" fmla="*/ 5066646 h 5096785"/>
              <a:gd name="connsiteX167" fmla="*/ 3314869 w 12192000"/>
              <a:gd name="connsiteY167" fmla="*/ 5073197 h 5096785"/>
              <a:gd name="connsiteX168" fmla="*/ 3259088 w 12192000"/>
              <a:gd name="connsiteY168" fmla="*/ 5096363 h 5096785"/>
              <a:gd name="connsiteX169" fmla="*/ 3253104 w 12192000"/>
              <a:gd name="connsiteY169" fmla="*/ 5096785 h 5096785"/>
              <a:gd name="connsiteX170" fmla="*/ 3238751 w 12192000"/>
              <a:gd name="connsiteY170" fmla="*/ 5092996 h 5096785"/>
              <a:gd name="connsiteX171" fmla="*/ 3233681 w 12192000"/>
              <a:gd name="connsiteY171" fmla="*/ 5090758 h 5096785"/>
              <a:gd name="connsiteX172" fmla="*/ 3225562 w 12192000"/>
              <a:gd name="connsiteY172" fmla="*/ 5089215 h 5096785"/>
              <a:gd name="connsiteX173" fmla="*/ 3225260 w 12192000"/>
              <a:gd name="connsiteY173" fmla="*/ 5089437 h 5096785"/>
              <a:gd name="connsiteX174" fmla="*/ 3217859 w 12192000"/>
              <a:gd name="connsiteY174" fmla="*/ 5087484 h 5096785"/>
              <a:gd name="connsiteX175" fmla="*/ 3182980 w 12192000"/>
              <a:gd name="connsiteY175" fmla="*/ 5074650 h 5096785"/>
              <a:gd name="connsiteX176" fmla="*/ 3123938 w 12192000"/>
              <a:gd name="connsiteY176" fmla="*/ 5089912 h 5096785"/>
              <a:gd name="connsiteX177" fmla="*/ 3101912 w 12192000"/>
              <a:gd name="connsiteY177" fmla="*/ 5090281 h 5096785"/>
              <a:gd name="connsiteX178" fmla="*/ 3089591 w 12192000"/>
              <a:gd name="connsiteY178" fmla="*/ 5091865 h 5096785"/>
              <a:gd name="connsiteX179" fmla="*/ 3088465 w 12192000"/>
              <a:gd name="connsiteY179" fmla="*/ 5092858 h 5096785"/>
              <a:gd name="connsiteX180" fmla="*/ 3055081 w 12192000"/>
              <a:gd name="connsiteY180" fmla="*/ 5080424 h 5096785"/>
              <a:gd name="connsiteX181" fmla="*/ 3049807 w 12192000"/>
              <a:gd name="connsiteY181" fmla="*/ 5080860 h 5096785"/>
              <a:gd name="connsiteX182" fmla="*/ 3029122 w 12192000"/>
              <a:gd name="connsiteY182" fmla="*/ 5070085 h 5096785"/>
              <a:gd name="connsiteX183" fmla="*/ 3017862 w 12192000"/>
              <a:gd name="connsiteY183" fmla="*/ 5065942 h 5096785"/>
              <a:gd name="connsiteX184" fmla="*/ 3015868 w 12192000"/>
              <a:gd name="connsiteY184" fmla="*/ 5061832 h 5096785"/>
              <a:gd name="connsiteX185" fmla="*/ 2998644 w 12192000"/>
              <a:gd name="connsiteY185" fmla="*/ 5057210 h 5096785"/>
              <a:gd name="connsiteX186" fmla="*/ 2996219 w 12192000"/>
              <a:gd name="connsiteY186" fmla="*/ 5057788 h 5096785"/>
              <a:gd name="connsiteX187" fmla="*/ 2983676 w 12192000"/>
              <a:gd name="connsiteY187" fmla="*/ 5049852 h 5096785"/>
              <a:gd name="connsiteX188" fmla="*/ 2903609 w 12192000"/>
              <a:gd name="connsiteY188" fmla="*/ 4998457 h 5096785"/>
              <a:gd name="connsiteX189" fmla="*/ 2758830 w 12192000"/>
              <a:gd name="connsiteY189" fmla="*/ 4974760 h 5096785"/>
              <a:gd name="connsiteX190" fmla="*/ 2532669 w 12192000"/>
              <a:gd name="connsiteY190" fmla="*/ 4940573 h 5096785"/>
              <a:gd name="connsiteX191" fmla="*/ 2389931 w 12192000"/>
              <a:gd name="connsiteY191" fmla="*/ 4905785 h 5096785"/>
              <a:gd name="connsiteX192" fmla="*/ 2335186 w 12192000"/>
              <a:gd name="connsiteY192" fmla="*/ 4902957 h 5096785"/>
              <a:gd name="connsiteX193" fmla="*/ 2295307 w 12192000"/>
              <a:gd name="connsiteY193" fmla="*/ 4879800 h 5096785"/>
              <a:gd name="connsiteX194" fmla="*/ 2273393 w 12192000"/>
              <a:gd name="connsiteY194" fmla="*/ 4883565 h 5096785"/>
              <a:gd name="connsiteX195" fmla="*/ 2269523 w 12192000"/>
              <a:gd name="connsiteY195" fmla="*/ 4884442 h 5096785"/>
              <a:gd name="connsiteX196" fmla="*/ 2256015 w 12192000"/>
              <a:gd name="connsiteY196" fmla="*/ 4883014 h 5096785"/>
              <a:gd name="connsiteX197" fmla="*/ 2249731 w 12192000"/>
              <a:gd name="connsiteY197" fmla="*/ 4888778 h 5096785"/>
              <a:gd name="connsiteX198" fmla="*/ 2227629 w 12192000"/>
              <a:gd name="connsiteY198" fmla="*/ 4891047 h 5096785"/>
              <a:gd name="connsiteX199" fmla="*/ 2203460 w 12192000"/>
              <a:gd name="connsiteY199" fmla="*/ 4886696 h 5096785"/>
              <a:gd name="connsiteX200" fmla="*/ 2091528 w 12192000"/>
              <a:gd name="connsiteY200" fmla="*/ 4859155 h 5096785"/>
              <a:gd name="connsiteX201" fmla="*/ 2022901 w 12192000"/>
              <a:gd name="connsiteY201" fmla="*/ 4846594 h 5096785"/>
              <a:gd name="connsiteX202" fmla="*/ 1994227 w 12192000"/>
              <a:gd name="connsiteY202" fmla="*/ 4847973 h 5096785"/>
              <a:gd name="connsiteX203" fmla="*/ 1955936 w 12192000"/>
              <a:gd name="connsiteY203" fmla="*/ 4845765 h 5096785"/>
              <a:gd name="connsiteX204" fmla="*/ 1741924 w 12192000"/>
              <a:gd name="connsiteY204" fmla="*/ 4808054 h 5096785"/>
              <a:gd name="connsiteX205" fmla="*/ 1734410 w 12192000"/>
              <a:gd name="connsiteY205" fmla="*/ 4811675 h 5096785"/>
              <a:gd name="connsiteX206" fmla="*/ 1691423 w 12192000"/>
              <a:gd name="connsiteY206" fmla="*/ 4802777 h 5096785"/>
              <a:gd name="connsiteX207" fmla="*/ 1554504 w 12192000"/>
              <a:gd name="connsiteY207" fmla="*/ 4739985 h 5096785"/>
              <a:gd name="connsiteX208" fmla="*/ 1470119 w 12192000"/>
              <a:gd name="connsiteY208" fmla="*/ 4723470 h 5096785"/>
              <a:gd name="connsiteX209" fmla="*/ 1437967 w 12192000"/>
              <a:gd name="connsiteY209" fmla="*/ 4722710 h 5096785"/>
              <a:gd name="connsiteX210" fmla="*/ 1384234 w 12192000"/>
              <a:gd name="connsiteY210" fmla="*/ 4721117 h 5096785"/>
              <a:gd name="connsiteX211" fmla="*/ 1338647 w 12192000"/>
              <a:gd name="connsiteY211" fmla="*/ 4732483 h 5096785"/>
              <a:gd name="connsiteX212" fmla="*/ 1295869 w 12192000"/>
              <a:gd name="connsiteY212" fmla="*/ 4726175 h 5096785"/>
              <a:gd name="connsiteX213" fmla="*/ 1292949 w 12192000"/>
              <a:gd name="connsiteY213" fmla="*/ 4708469 h 5096785"/>
              <a:gd name="connsiteX214" fmla="*/ 1244908 w 12192000"/>
              <a:gd name="connsiteY214" fmla="*/ 4706993 h 5096785"/>
              <a:gd name="connsiteX215" fmla="*/ 1171266 w 12192000"/>
              <a:gd name="connsiteY215" fmla="*/ 4706535 h 5096785"/>
              <a:gd name="connsiteX216" fmla="*/ 1160868 w 12192000"/>
              <a:gd name="connsiteY216" fmla="*/ 4701936 h 5096785"/>
              <a:gd name="connsiteX217" fmla="*/ 1147599 w 12192000"/>
              <a:gd name="connsiteY217" fmla="*/ 4714833 h 5096785"/>
              <a:gd name="connsiteX218" fmla="*/ 1119603 w 12192000"/>
              <a:gd name="connsiteY218" fmla="*/ 4721303 h 5096785"/>
              <a:gd name="connsiteX219" fmla="*/ 997851 w 12192000"/>
              <a:gd name="connsiteY219" fmla="*/ 4722336 h 5096785"/>
              <a:gd name="connsiteX220" fmla="*/ 976455 w 12192000"/>
              <a:gd name="connsiteY220" fmla="*/ 4726407 h 5096785"/>
              <a:gd name="connsiteX221" fmla="*/ 949939 w 12192000"/>
              <a:gd name="connsiteY221" fmla="*/ 4719699 h 5096785"/>
              <a:gd name="connsiteX222" fmla="*/ 894148 w 12192000"/>
              <a:gd name="connsiteY222" fmla="*/ 4710406 h 5096785"/>
              <a:gd name="connsiteX223" fmla="*/ 857990 w 12192000"/>
              <a:gd name="connsiteY223" fmla="*/ 4696844 h 5096785"/>
              <a:gd name="connsiteX224" fmla="*/ 848649 w 12192000"/>
              <a:gd name="connsiteY224" fmla="*/ 4704021 h 5096785"/>
              <a:gd name="connsiteX225" fmla="*/ 826436 w 12192000"/>
              <a:gd name="connsiteY225" fmla="*/ 4707421 h 5096785"/>
              <a:gd name="connsiteX226" fmla="*/ 733052 w 12192000"/>
              <a:gd name="connsiteY226" fmla="*/ 4701884 h 5096785"/>
              <a:gd name="connsiteX227" fmla="*/ 716185 w 12192000"/>
              <a:gd name="connsiteY227" fmla="*/ 4703827 h 5096785"/>
              <a:gd name="connsiteX228" fmla="*/ 696663 w 12192000"/>
              <a:gd name="connsiteY228" fmla="*/ 4697420 h 5096785"/>
              <a:gd name="connsiteX229" fmla="*/ 582722 w 12192000"/>
              <a:gd name="connsiteY229" fmla="*/ 4658637 h 5096785"/>
              <a:gd name="connsiteX230" fmla="*/ 581118 w 12192000"/>
              <a:gd name="connsiteY230" fmla="*/ 4654120 h 5096785"/>
              <a:gd name="connsiteX231" fmla="*/ 546453 w 12192000"/>
              <a:gd name="connsiteY231" fmla="*/ 4652542 h 5096785"/>
              <a:gd name="connsiteX232" fmla="*/ 536773 w 12192000"/>
              <a:gd name="connsiteY232" fmla="*/ 4644609 h 5096785"/>
              <a:gd name="connsiteX233" fmla="*/ 518899 w 12192000"/>
              <a:gd name="connsiteY233" fmla="*/ 4642839 h 5096785"/>
              <a:gd name="connsiteX234" fmla="*/ 388896 w 12192000"/>
              <a:gd name="connsiteY234" fmla="*/ 4619173 h 5096785"/>
              <a:gd name="connsiteX235" fmla="*/ 366479 w 12192000"/>
              <a:gd name="connsiteY235" fmla="*/ 4618896 h 5096785"/>
              <a:gd name="connsiteX236" fmla="*/ 342781 w 12192000"/>
              <a:gd name="connsiteY236" fmla="*/ 4601239 h 5096785"/>
              <a:gd name="connsiteX237" fmla="*/ 255925 w 12192000"/>
              <a:gd name="connsiteY237" fmla="*/ 4598685 h 5096785"/>
              <a:gd name="connsiteX238" fmla="*/ 226919 w 12192000"/>
              <a:gd name="connsiteY238" fmla="*/ 4598460 h 5096785"/>
              <a:gd name="connsiteX239" fmla="*/ 213925 w 12192000"/>
              <a:gd name="connsiteY239" fmla="*/ 4597783 h 5096785"/>
              <a:gd name="connsiteX240" fmla="*/ 215196 w 12192000"/>
              <a:gd name="connsiteY240" fmla="*/ 4588576 h 5096785"/>
              <a:gd name="connsiteX241" fmla="*/ 180214 w 12192000"/>
              <a:gd name="connsiteY241" fmla="*/ 4583701 h 5096785"/>
              <a:gd name="connsiteX242" fmla="*/ 83203 w 12192000"/>
              <a:gd name="connsiteY242" fmla="*/ 4531664 h 5096785"/>
              <a:gd name="connsiteX243" fmla="*/ 4106 w 12192000"/>
              <a:gd name="connsiteY243" fmla="*/ 4517202 h 5096785"/>
              <a:gd name="connsiteX244" fmla="*/ 0 w 12192000"/>
              <a:gd name="connsiteY244" fmla="*/ 4516084 h 5096785"/>
              <a:gd name="connsiteX245" fmla="*/ 0 w 12192000"/>
              <a:gd name="connsiteY245" fmla="*/ 0 h 5096785"/>
              <a:gd name="connsiteX0" fmla="*/ 0 w 12192000"/>
              <a:gd name="connsiteY0" fmla="*/ 0 h 5096785"/>
              <a:gd name="connsiteX1" fmla="*/ 12192000 w 12192000"/>
              <a:gd name="connsiteY1" fmla="*/ 0 h 5096785"/>
              <a:gd name="connsiteX2" fmla="*/ 12192000 w 12192000"/>
              <a:gd name="connsiteY2" fmla="*/ 3809005 h 5096785"/>
              <a:gd name="connsiteX3" fmla="*/ 12142543 w 12192000"/>
              <a:gd name="connsiteY3" fmla="*/ 3817043 h 5096785"/>
              <a:gd name="connsiteX4" fmla="*/ 12109241 w 12192000"/>
              <a:gd name="connsiteY4" fmla="*/ 3824228 h 5096785"/>
              <a:gd name="connsiteX5" fmla="*/ 11668991 w 12192000"/>
              <a:gd name="connsiteY5" fmla="*/ 3788038 h 5096785"/>
              <a:gd name="connsiteX6" fmla="*/ 11476952 w 12192000"/>
              <a:gd name="connsiteY6" fmla="*/ 3866786 h 5096785"/>
              <a:gd name="connsiteX7" fmla="*/ 11336487 w 12192000"/>
              <a:gd name="connsiteY7" fmla="*/ 3971513 h 5096785"/>
              <a:gd name="connsiteX8" fmla="*/ 11214181 w 12192000"/>
              <a:gd name="connsiteY8" fmla="*/ 4004215 h 5096785"/>
              <a:gd name="connsiteX9" fmla="*/ 11042540 w 12192000"/>
              <a:gd name="connsiteY9" fmla="*/ 4002613 h 5096785"/>
              <a:gd name="connsiteX10" fmla="*/ 10833086 w 12192000"/>
              <a:gd name="connsiteY10" fmla="*/ 3997707 h 5096785"/>
              <a:gd name="connsiteX11" fmla="*/ 10599680 w 12192000"/>
              <a:gd name="connsiteY11" fmla="*/ 3982661 h 5096785"/>
              <a:gd name="connsiteX12" fmla="*/ 10519971 w 12192000"/>
              <a:gd name="connsiteY12" fmla="*/ 3975018 h 5096785"/>
              <a:gd name="connsiteX13" fmla="*/ 10217282 w 12192000"/>
              <a:gd name="connsiteY13" fmla="*/ 4020809 h 5096785"/>
              <a:gd name="connsiteX14" fmla="*/ 9936427 w 12192000"/>
              <a:gd name="connsiteY14" fmla="*/ 4137843 h 5096785"/>
              <a:gd name="connsiteX15" fmla="*/ 9800299 w 12192000"/>
              <a:gd name="connsiteY15" fmla="*/ 4186098 h 5096785"/>
              <a:gd name="connsiteX16" fmla="*/ 9707822 w 12192000"/>
              <a:gd name="connsiteY16" fmla="*/ 4189102 h 5096785"/>
              <a:gd name="connsiteX17" fmla="*/ 9543973 w 12192000"/>
              <a:gd name="connsiteY17" fmla="*/ 4245802 h 5096785"/>
              <a:gd name="connsiteX18" fmla="*/ 9528747 w 12192000"/>
              <a:gd name="connsiteY18" fmla="*/ 4251724 h 5096785"/>
              <a:gd name="connsiteX19" fmla="*/ 9436976 w 12192000"/>
              <a:gd name="connsiteY19" fmla="*/ 4269351 h 5096785"/>
              <a:gd name="connsiteX20" fmla="*/ 9371827 w 12192000"/>
              <a:gd name="connsiteY20" fmla="*/ 4303912 h 5096785"/>
              <a:gd name="connsiteX21" fmla="*/ 9260304 w 12192000"/>
              <a:gd name="connsiteY21" fmla="*/ 4328021 h 5096785"/>
              <a:gd name="connsiteX22" fmla="*/ 9148799 w 12192000"/>
              <a:gd name="connsiteY22" fmla="*/ 4348506 h 5096785"/>
              <a:gd name="connsiteX23" fmla="*/ 9107898 w 12192000"/>
              <a:gd name="connsiteY23" fmla="*/ 4354282 h 5096785"/>
              <a:gd name="connsiteX24" fmla="*/ 9037321 w 12192000"/>
              <a:gd name="connsiteY24" fmla="*/ 4371817 h 5096785"/>
              <a:gd name="connsiteX25" fmla="*/ 8990743 w 12192000"/>
              <a:gd name="connsiteY25" fmla="*/ 4382161 h 5096785"/>
              <a:gd name="connsiteX26" fmla="*/ 8979819 w 12192000"/>
              <a:gd name="connsiteY26" fmla="*/ 4366419 h 5096785"/>
              <a:gd name="connsiteX27" fmla="*/ 8936044 w 12192000"/>
              <a:gd name="connsiteY27" fmla="*/ 4370992 h 5096785"/>
              <a:gd name="connsiteX28" fmla="*/ 8897707 w 12192000"/>
              <a:gd name="connsiteY28" fmla="*/ 4392673 h 5096785"/>
              <a:gd name="connsiteX29" fmla="*/ 8845635 w 12192000"/>
              <a:gd name="connsiteY29" fmla="*/ 4404300 h 5096785"/>
              <a:gd name="connsiteX30" fmla="*/ 8814562 w 12192000"/>
              <a:gd name="connsiteY30" fmla="*/ 4411434 h 5096785"/>
              <a:gd name="connsiteX31" fmla="*/ 8726349 w 12192000"/>
              <a:gd name="connsiteY31" fmla="*/ 4416668 h 5096785"/>
              <a:gd name="connsiteX32" fmla="*/ 8566678 w 12192000"/>
              <a:gd name="connsiteY32" fmla="*/ 4391711 h 5096785"/>
              <a:gd name="connsiteX33" fmla="*/ 8521516 w 12192000"/>
              <a:gd name="connsiteY33" fmla="*/ 4393927 h 5096785"/>
              <a:gd name="connsiteX34" fmla="*/ 8515998 w 12192000"/>
              <a:gd name="connsiteY34" fmla="*/ 4399124 h 5096785"/>
              <a:gd name="connsiteX35" fmla="*/ 8449547 w 12192000"/>
              <a:gd name="connsiteY35" fmla="*/ 4383170 h 5096785"/>
              <a:gd name="connsiteX36" fmla="*/ 8360285 w 12192000"/>
              <a:gd name="connsiteY36" fmla="*/ 4398502 h 5096785"/>
              <a:gd name="connsiteX37" fmla="*/ 8256584 w 12192000"/>
              <a:gd name="connsiteY37" fmla="*/ 4423564 h 5096785"/>
              <a:gd name="connsiteX38" fmla="*/ 8229821 w 12192000"/>
              <a:gd name="connsiteY38" fmla="*/ 4431840 h 5096785"/>
              <a:gd name="connsiteX39" fmla="*/ 8158476 w 12192000"/>
              <a:gd name="connsiteY39" fmla="*/ 4436904 h 5096785"/>
              <a:gd name="connsiteX40" fmla="*/ 7993707 w 12192000"/>
              <a:gd name="connsiteY40" fmla="*/ 4447962 h 5096785"/>
              <a:gd name="connsiteX41" fmla="*/ 7990346 w 12192000"/>
              <a:gd name="connsiteY41" fmla="*/ 4454853 h 5096785"/>
              <a:gd name="connsiteX42" fmla="*/ 7976786 w 12192000"/>
              <a:gd name="connsiteY42" fmla="*/ 4456820 h 5096785"/>
              <a:gd name="connsiteX43" fmla="*/ 7973491 w 12192000"/>
              <a:gd name="connsiteY43" fmla="*/ 4458577 h 5096785"/>
              <a:gd name="connsiteX44" fmla="*/ 7954281 w 12192000"/>
              <a:gd name="connsiteY44" fmla="*/ 4467421 h 5096785"/>
              <a:gd name="connsiteX45" fmla="*/ 7905540 w 12192000"/>
              <a:gd name="connsiteY45" fmla="*/ 4455628 h 5096785"/>
              <a:gd name="connsiteX46" fmla="*/ 7851932 w 12192000"/>
              <a:gd name="connsiteY46" fmla="*/ 4466353 h 5096785"/>
              <a:gd name="connsiteX47" fmla="*/ 7639078 w 12192000"/>
              <a:gd name="connsiteY47" fmla="*/ 4467635 h 5096785"/>
              <a:gd name="connsiteX48" fmla="*/ 7612359 w 12192000"/>
              <a:gd name="connsiteY48" fmla="*/ 4492789 h 5096785"/>
              <a:gd name="connsiteX49" fmla="*/ 7527328 w 12192000"/>
              <a:gd name="connsiteY49" fmla="*/ 4502199 h 5096785"/>
              <a:gd name="connsiteX50" fmla="*/ 7388717 w 12192000"/>
              <a:gd name="connsiteY50" fmla="*/ 4470799 h 5096785"/>
              <a:gd name="connsiteX51" fmla="*/ 7231898 w 12192000"/>
              <a:gd name="connsiteY51" fmla="*/ 4486028 h 5096785"/>
              <a:gd name="connsiteX52" fmla="*/ 7218425 w 12192000"/>
              <a:gd name="connsiteY52" fmla="*/ 4477288 h 5096785"/>
              <a:gd name="connsiteX53" fmla="*/ 7202795 w 12192000"/>
              <a:gd name="connsiteY53" fmla="*/ 4472972 h 5096785"/>
              <a:gd name="connsiteX54" fmla="*/ 7200744 w 12192000"/>
              <a:gd name="connsiteY54" fmla="*/ 4474099 h 5096785"/>
              <a:gd name="connsiteX55" fmla="*/ 7182163 w 12192000"/>
              <a:gd name="connsiteY55" fmla="*/ 4474005 h 5096785"/>
              <a:gd name="connsiteX56" fmla="*/ 7178368 w 12192000"/>
              <a:gd name="connsiteY56" fmla="*/ 4470673 h 5096785"/>
              <a:gd name="connsiteX57" fmla="*/ 7165705 w 12192000"/>
              <a:gd name="connsiteY57" fmla="*/ 4469569 h 5096785"/>
              <a:gd name="connsiteX58" fmla="*/ 7140991 w 12192000"/>
              <a:gd name="connsiteY58" fmla="*/ 4464599 h 5096785"/>
              <a:gd name="connsiteX59" fmla="*/ 7136152 w 12192000"/>
              <a:gd name="connsiteY59" fmla="*/ 4466292 h 5096785"/>
              <a:gd name="connsiteX60" fmla="*/ 7098544 w 12192000"/>
              <a:gd name="connsiteY60" fmla="*/ 4462879 h 5096785"/>
              <a:gd name="connsiteX61" fmla="*/ 7097922 w 12192000"/>
              <a:gd name="connsiteY61" fmla="*/ 4464077 h 5096785"/>
              <a:gd name="connsiteX62" fmla="*/ 7086877 w 12192000"/>
              <a:gd name="connsiteY62" fmla="*/ 4468554 h 5096785"/>
              <a:gd name="connsiteX63" fmla="*/ 7065999 w 12192000"/>
              <a:gd name="connsiteY63" fmla="*/ 4474270 h 5096785"/>
              <a:gd name="connsiteX64" fmla="*/ 7016598 w 12192000"/>
              <a:gd name="connsiteY64" fmla="*/ 4502855 h 5096785"/>
              <a:gd name="connsiteX65" fmla="*/ 6977375 w 12192000"/>
              <a:gd name="connsiteY65" fmla="*/ 4499434 h 5096785"/>
              <a:gd name="connsiteX66" fmla="*/ 6969409 w 12192000"/>
              <a:gd name="connsiteY66" fmla="*/ 4499424 h 5096785"/>
              <a:gd name="connsiteX67" fmla="*/ 6969218 w 12192000"/>
              <a:gd name="connsiteY67" fmla="*/ 4499704 h 5096785"/>
              <a:gd name="connsiteX68" fmla="*/ 6960755 w 12192000"/>
              <a:gd name="connsiteY68" fmla="*/ 4500249 h 5096785"/>
              <a:gd name="connsiteX69" fmla="*/ 6954882 w 12192000"/>
              <a:gd name="connsiteY69" fmla="*/ 4499405 h 5096785"/>
              <a:gd name="connsiteX70" fmla="*/ 6939428 w 12192000"/>
              <a:gd name="connsiteY70" fmla="*/ 4499385 h 5096785"/>
              <a:gd name="connsiteX71" fmla="*/ 6933902 w 12192000"/>
              <a:gd name="connsiteY71" fmla="*/ 4501239 h 5096785"/>
              <a:gd name="connsiteX72" fmla="*/ 6891244 w 12192000"/>
              <a:gd name="connsiteY72" fmla="*/ 4536371 h 5096785"/>
              <a:gd name="connsiteX73" fmla="*/ 6794496 w 12192000"/>
              <a:gd name="connsiteY73" fmla="*/ 4567924 h 5096785"/>
              <a:gd name="connsiteX74" fmla="*/ 6574528 w 12192000"/>
              <a:gd name="connsiteY74" fmla="*/ 4641155 h 5096785"/>
              <a:gd name="connsiteX75" fmla="*/ 6573036 w 12192000"/>
              <a:gd name="connsiteY75" fmla="*/ 4641049 h 5096785"/>
              <a:gd name="connsiteX76" fmla="*/ 6571920 w 12192000"/>
              <a:gd name="connsiteY76" fmla="*/ 4644739 h 5096785"/>
              <a:gd name="connsiteX77" fmla="*/ 6552021 w 12192000"/>
              <a:gd name="connsiteY77" fmla="*/ 4650379 h 5096785"/>
              <a:gd name="connsiteX78" fmla="*/ 6545925 w 12192000"/>
              <a:gd name="connsiteY78" fmla="*/ 4650675 h 5096785"/>
              <a:gd name="connsiteX79" fmla="*/ 6537822 w 12192000"/>
              <a:gd name="connsiteY79" fmla="*/ 4652769 h 5096785"/>
              <a:gd name="connsiteX80" fmla="*/ 6537743 w 12192000"/>
              <a:gd name="connsiteY80" fmla="*/ 4653068 h 5096785"/>
              <a:gd name="connsiteX81" fmla="*/ 6490057 w 12192000"/>
              <a:gd name="connsiteY81" fmla="*/ 4658624 h 5096785"/>
              <a:gd name="connsiteX82" fmla="*/ 6386800 w 12192000"/>
              <a:gd name="connsiteY82" fmla="*/ 4715431 h 5096785"/>
              <a:gd name="connsiteX83" fmla="*/ 6382703 w 12192000"/>
              <a:gd name="connsiteY83" fmla="*/ 4717930 h 5096785"/>
              <a:gd name="connsiteX84" fmla="*/ 6356495 w 12192000"/>
              <a:gd name="connsiteY84" fmla="*/ 4717843 h 5096785"/>
              <a:gd name="connsiteX85" fmla="*/ 6343628 w 12192000"/>
              <a:gd name="connsiteY85" fmla="*/ 4719161 h 5096785"/>
              <a:gd name="connsiteX86" fmla="*/ 6338605 w 12192000"/>
              <a:gd name="connsiteY86" fmla="*/ 4716723 h 5096785"/>
              <a:gd name="connsiteX87" fmla="*/ 6320318 w 12192000"/>
              <a:gd name="connsiteY87" fmla="*/ 4720095 h 5096785"/>
              <a:gd name="connsiteX88" fmla="*/ 6318742 w 12192000"/>
              <a:gd name="connsiteY88" fmla="*/ 4721541 h 5096785"/>
              <a:gd name="connsiteX89" fmla="*/ 6301708 w 12192000"/>
              <a:gd name="connsiteY89" fmla="*/ 4720380 h 5096785"/>
              <a:gd name="connsiteX90" fmla="*/ 6285082 w 12192000"/>
              <a:gd name="connsiteY90" fmla="*/ 4714639 h 5096785"/>
              <a:gd name="connsiteX91" fmla="*/ 6136936 w 12192000"/>
              <a:gd name="connsiteY91" fmla="*/ 4758246 h 5096785"/>
              <a:gd name="connsiteX92" fmla="*/ 5988578 w 12192000"/>
              <a:gd name="connsiteY92" fmla="*/ 4754427 h 5096785"/>
              <a:gd name="connsiteX93" fmla="*/ 5908701 w 12192000"/>
              <a:gd name="connsiteY93" fmla="*/ 4779160 h 5096785"/>
              <a:gd name="connsiteX94" fmla="*/ 5892219 w 12192000"/>
              <a:gd name="connsiteY94" fmla="*/ 4807892 h 5096785"/>
              <a:gd name="connsiteX95" fmla="*/ 5683612 w 12192000"/>
              <a:gd name="connsiteY95" fmla="*/ 4848770 h 5096785"/>
              <a:gd name="connsiteX96" fmla="*/ 5635111 w 12192000"/>
              <a:gd name="connsiteY96" fmla="*/ 4868888 h 5096785"/>
              <a:gd name="connsiteX97" fmla="*/ 5582652 w 12192000"/>
              <a:gd name="connsiteY97" fmla="*/ 4866836 h 5096785"/>
              <a:gd name="connsiteX98" fmla="*/ 5567213 w 12192000"/>
              <a:gd name="connsiteY98" fmla="*/ 4878769 h 5096785"/>
              <a:gd name="connsiteX99" fmla="*/ 5564659 w 12192000"/>
              <a:gd name="connsiteY99" fmla="*/ 4881042 h 5096785"/>
              <a:gd name="connsiteX100" fmla="*/ 5552102 w 12192000"/>
              <a:gd name="connsiteY100" fmla="*/ 4885426 h 5096785"/>
              <a:gd name="connsiteX101" fmla="*/ 5551475 w 12192000"/>
              <a:gd name="connsiteY101" fmla="*/ 4892560 h 5096785"/>
              <a:gd name="connsiteX102" fmla="*/ 5534664 w 12192000"/>
              <a:gd name="connsiteY102" fmla="*/ 4903385 h 5096785"/>
              <a:gd name="connsiteX103" fmla="*/ 5510737 w 12192000"/>
              <a:gd name="connsiteY103" fmla="*/ 4909807 h 5096785"/>
              <a:gd name="connsiteX104" fmla="*/ 5393901 w 12192000"/>
              <a:gd name="connsiteY104" fmla="*/ 4933709 h 5096785"/>
              <a:gd name="connsiteX105" fmla="*/ 5325782 w 12192000"/>
              <a:gd name="connsiteY105" fmla="*/ 4951789 h 5096785"/>
              <a:gd name="connsiteX106" fmla="*/ 5302703 w 12192000"/>
              <a:gd name="connsiteY106" fmla="*/ 4964590 h 5096785"/>
              <a:gd name="connsiteX107" fmla="*/ 5268591 w 12192000"/>
              <a:gd name="connsiteY107" fmla="*/ 4978479 h 5096785"/>
              <a:gd name="connsiteX108" fmla="*/ 5210559 w 12192000"/>
              <a:gd name="connsiteY108" fmla="*/ 5007585 h 5096785"/>
              <a:gd name="connsiteX109" fmla="*/ 5177597 w 12192000"/>
              <a:gd name="connsiteY109" fmla="*/ 5015926 h 5096785"/>
              <a:gd name="connsiteX110" fmla="*/ 5160569 w 12192000"/>
              <a:gd name="connsiteY110" fmla="*/ 5025681 h 5096785"/>
              <a:gd name="connsiteX111" fmla="*/ 5152748 w 12192000"/>
              <a:gd name="connsiteY111" fmla="*/ 5026569 h 5096785"/>
              <a:gd name="connsiteX112" fmla="*/ 5127678 w 12192000"/>
              <a:gd name="connsiteY112" fmla="*/ 5032947 h 5096785"/>
              <a:gd name="connsiteX113" fmla="*/ 5113147 w 12192000"/>
              <a:gd name="connsiteY113" fmla="*/ 5035818 h 5096785"/>
              <a:gd name="connsiteX114" fmla="*/ 5107301 w 12192000"/>
              <a:gd name="connsiteY114" fmla="*/ 5036672 h 5096785"/>
              <a:gd name="connsiteX115" fmla="*/ 5093215 w 12192000"/>
              <a:gd name="connsiteY115" fmla="*/ 5032880 h 5096785"/>
              <a:gd name="connsiteX116" fmla="*/ 5077058 w 12192000"/>
              <a:gd name="connsiteY116" fmla="*/ 5038681 h 5096785"/>
              <a:gd name="connsiteX117" fmla="*/ 5057349 w 12192000"/>
              <a:gd name="connsiteY117" fmla="*/ 5036015 h 5096785"/>
              <a:gd name="connsiteX118" fmla="*/ 5053945 w 12192000"/>
              <a:gd name="connsiteY118" fmla="*/ 5041952 h 5096785"/>
              <a:gd name="connsiteX119" fmla="*/ 5040021 w 12192000"/>
              <a:gd name="connsiteY119" fmla="*/ 5050052 h 5096785"/>
              <a:gd name="connsiteX120" fmla="*/ 5025913 w 12192000"/>
              <a:gd name="connsiteY120" fmla="*/ 5046535 h 5096785"/>
              <a:gd name="connsiteX121" fmla="*/ 4998218 w 12192000"/>
              <a:gd name="connsiteY121" fmla="*/ 5048065 h 5096785"/>
              <a:gd name="connsiteX122" fmla="*/ 4991008 w 12192000"/>
              <a:gd name="connsiteY122" fmla="*/ 5050439 h 5096785"/>
              <a:gd name="connsiteX123" fmla="*/ 4963503 w 12192000"/>
              <a:gd name="connsiteY123" fmla="*/ 5047575 h 5096785"/>
              <a:gd name="connsiteX124" fmla="*/ 4921053 w 12192000"/>
              <a:gd name="connsiteY124" fmla="*/ 5048925 h 5096785"/>
              <a:gd name="connsiteX125" fmla="*/ 4873420 w 12192000"/>
              <a:gd name="connsiteY125" fmla="*/ 5054929 h 5096785"/>
              <a:gd name="connsiteX126" fmla="*/ 4858825 w 12192000"/>
              <a:gd name="connsiteY126" fmla="*/ 5051329 h 5096785"/>
              <a:gd name="connsiteX127" fmla="*/ 4769340 w 12192000"/>
              <a:gd name="connsiteY127" fmla="*/ 5053090 h 5096785"/>
              <a:gd name="connsiteX128" fmla="*/ 4744152 w 12192000"/>
              <a:gd name="connsiteY128" fmla="*/ 5053391 h 5096785"/>
              <a:gd name="connsiteX129" fmla="*/ 4723556 w 12192000"/>
              <a:gd name="connsiteY129" fmla="*/ 5059633 h 5096785"/>
              <a:gd name="connsiteX130" fmla="*/ 4719699 w 12192000"/>
              <a:gd name="connsiteY130" fmla="*/ 5066298 h 5096785"/>
              <a:gd name="connsiteX131" fmla="*/ 4706016 w 12192000"/>
              <a:gd name="connsiteY131" fmla="*/ 5067422 h 5096785"/>
              <a:gd name="connsiteX132" fmla="*/ 4702593 w 12192000"/>
              <a:gd name="connsiteY132" fmla="*/ 5068973 h 5096785"/>
              <a:gd name="connsiteX133" fmla="*/ 4682766 w 12192000"/>
              <a:gd name="connsiteY133" fmla="*/ 5076609 h 5096785"/>
              <a:gd name="connsiteX134" fmla="*/ 4634960 w 12192000"/>
              <a:gd name="connsiteY134" fmla="*/ 5061852 h 5096785"/>
              <a:gd name="connsiteX135" fmla="*/ 4580645 w 12192000"/>
              <a:gd name="connsiteY135" fmla="*/ 5069246 h 5096785"/>
              <a:gd name="connsiteX136" fmla="*/ 4368005 w 12192000"/>
              <a:gd name="connsiteY136" fmla="*/ 5057426 h 5096785"/>
              <a:gd name="connsiteX137" fmla="*/ 4339489 w 12192000"/>
              <a:gd name="connsiteY137" fmla="*/ 5080858 h 5096785"/>
              <a:gd name="connsiteX138" fmla="*/ 4253895 w 12192000"/>
              <a:gd name="connsiteY138" fmla="*/ 5085008 h 5096785"/>
              <a:gd name="connsiteX139" fmla="*/ 4117780 w 12192000"/>
              <a:gd name="connsiteY139" fmla="*/ 5045175 h 5096785"/>
              <a:gd name="connsiteX140" fmla="*/ 3960074 w 12192000"/>
              <a:gd name="connsiteY140" fmla="*/ 5050708 h 5096785"/>
              <a:gd name="connsiteX141" fmla="*/ 3947260 w 12192000"/>
              <a:gd name="connsiteY141" fmla="*/ 5041167 h 5096785"/>
              <a:gd name="connsiteX142" fmla="*/ 3931969 w 12192000"/>
              <a:gd name="connsiteY142" fmla="*/ 5035902 h 5096785"/>
              <a:gd name="connsiteX143" fmla="*/ 3929836 w 12192000"/>
              <a:gd name="connsiteY143" fmla="*/ 5036901 h 5096785"/>
              <a:gd name="connsiteX144" fmla="*/ 3911296 w 12192000"/>
              <a:gd name="connsiteY144" fmla="*/ 5035663 h 5096785"/>
              <a:gd name="connsiteX145" fmla="*/ 3907746 w 12192000"/>
              <a:gd name="connsiteY145" fmla="*/ 5032107 h 5096785"/>
              <a:gd name="connsiteX146" fmla="*/ 3895182 w 12192000"/>
              <a:gd name="connsiteY146" fmla="*/ 5030229 h 5096785"/>
              <a:gd name="connsiteX147" fmla="*/ 3870866 w 12192000"/>
              <a:gd name="connsiteY147" fmla="*/ 5023753 h 5096785"/>
              <a:gd name="connsiteX148" fmla="*/ 3865913 w 12192000"/>
              <a:gd name="connsiteY148" fmla="*/ 5025143 h 5096785"/>
              <a:gd name="connsiteX149" fmla="*/ 3828606 w 12192000"/>
              <a:gd name="connsiteY149" fmla="*/ 5019426 h 5096785"/>
              <a:gd name="connsiteX150" fmla="*/ 3827901 w 12192000"/>
              <a:gd name="connsiteY150" fmla="*/ 5020583 h 5096785"/>
              <a:gd name="connsiteX151" fmla="*/ 3816543 w 12192000"/>
              <a:gd name="connsiteY151" fmla="*/ 5024366 h 5096785"/>
              <a:gd name="connsiteX152" fmla="*/ 3795278 w 12192000"/>
              <a:gd name="connsiteY152" fmla="*/ 5028779 h 5096785"/>
              <a:gd name="connsiteX153" fmla="*/ 3743858 w 12192000"/>
              <a:gd name="connsiteY153" fmla="*/ 5054237 h 5096785"/>
              <a:gd name="connsiteX154" fmla="*/ 3704945 w 12192000"/>
              <a:gd name="connsiteY154" fmla="*/ 5048413 h 5096785"/>
              <a:gd name="connsiteX155" fmla="*/ 3696992 w 12192000"/>
              <a:gd name="connsiteY155" fmla="*/ 5047914 h 5096785"/>
              <a:gd name="connsiteX156" fmla="*/ 3696780 w 12192000"/>
              <a:gd name="connsiteY156" fmla="*/ 5048181 h 5096785"/>
              <a:gd name="connsiteX157" fmla="*/ 3688290 w 12192000"/>
              <a:gd name="connsiteY157" fmla="*/ 5048204 h 5096785"/>
              <a:gd name="connsiteX158" fmla="*/ 3682486 w 12192000"/>
              <a:gd name="connsiteY158" fmla="*/ 5047000 h 5096785"/>
              <a:gd name="connsiteX159" fmla="*/ 3667056 w 12192000"/>
              <a:gd name="connsiteY159" fmla="*/ 5046030 h 5096785"/>
              <a:gd name="connsiteX160" fmla="*/ 3661403 w 12192000"/>
              <a:gd name="connsiteY160" fmla="*/ 5047537 h 5096785"/>
              <a:gd name="connsiteX161" fmla="*/ 3658673 w 12192000"/>
              <a:gd name="connsiteY161" fmla="*/ 5050790 h 5096785"/>
              <a:gd name="connsiteX162" fmla="*/ 3657333 w 12192000"/>
              <a:gd name="connsiteY162" fmla="*/ 5050325 h 5096785"/>
              <a:gd name="connsiteX163" fmla="*/ 3626778 w 12192000"/>
              <a:gd name="connsiteY163" fmla="*/ 5057882 h 5096785"/>
              <a:gd name="connsiteX164" fmla="*/ 3560067 w 12192000"/>
              <a:gd name="connsiteY164" fmla="*/ 5064266 h 5096785"/>
              <a:gd name="connsiteX165" fmla="*/ 3522641 w 12192000"/>
              <a:gd name="connsiteY165" fmla="*/ 5063654 h 5096785"/>
              <a:gd name="connsiteX166" fmla="*/ 3419275 w 12192000"/>
              <a:gd name="connsiteY166" fmla="*/ 5066646 h 5096785"/>
              <a:gd name="connsiteX167" fmla="*/ 3314869 w 12192000"/>
              <a:gd name="connsiteY167" fmla="*/ 5073197 h 5096785"/>
              <a:gd name="connsiteX168" fmla="*/ 3259088 w 12192000"/>
              <a:gd name="connsiteY168" fmla="*/ 5096363 h 5096785"/>
              <a:gd name="connsiteX169" fmla="*/ 3253104 w 12192000"/>
              <a:gd name="connsiteY169" fmla="*/ 5096785 h 5096785"/>
              <a:gd name="connsiteX170" fmla="*/ 3238751 w 12192000"/>
              <a:gd name="connsiteY170" fmla="*/ 5092996 h 5096785"/>
              <a:gd name="connsiteX171" fmla="*/ 3233681 w 12192000"/>
              <a:gd name="connsiteY171" fmla="*/ 5090758 h 5096785"/>
              <a:gd name="connsiteX172" fmla="*/ 3225562 w 12192000"/>
              <a:gd name="connsiteY172" fmla="*/ 5089215 h 5096785"/>
              <a:gd name="connsiteX173" fmla="*/ 3225260 w 12192000"/>
              <a:gd name="connsiteY173" fmla="*/ 5089437 h 5096785"/>
              <a:gd name="connsiteX174" fmla="*/ 3217859 w 12192000"/>
              <a:gd name="connsiteY174" fmla="*/ 5087484 h 5096785"/>
              <a:gd name="connsiteX175" fmla="*/ 3182980 w 12192000"/>
              <a:gd name="connsiteY175" fmla="*/ 5074650 h 5096785"/>
              <a:gd name="connsiteX176" fmla="*/ 3123938 w 12192000"/>
              <a:gd name="connsiteY176" fmla="*/ 5089912 h 5096785"/>
              <a:gd name="connsiteX177" fmla="*/ 3101912 w 12192000"/>
              <a:gd name="connsiteY177" fmla="*/ 5090281 h 5096785"/>
              <a:gd name="connsiteX178" fmla="*/ 3089591 w 12192000"/>
              <a:gd name="connsiteY178" fmla="*/ 5091865 h 5096785"/>
              <a:gd name="connsiteX179" fmla="*/ 3088465 w 12192000"/>
              <a:gd name="connsiteY179" fmla="*/ 5092858 h 5096785"/>
              <a:gd name="connsiteX180" fmla="*/ 3055081 w 12192000"/>
              <a:gd name="connsiteY180" fmla="*/ 5080424 h 5096785"/>
              <a:gd name="connsiteX181" fmla="*/ 3049807 w 12192000"/>
              <a:gd name="connsiteY181" fmla="*/ 5080860 h 5096785"/>
              <a:gd name="connsiteX182" fmla="*/ 3029122 w 12192000"/>
              <a:gd name="connsiteY182" fmla="*/ 5070085 h 5096785"/>
              <a:gd name="connsiteX183" fmla="*/ 3017862 w 12192000"/>
              <a:gd name="connsiteY183" fmla="*/ 5065942 h 5096785"/>
              <a:gd name="connsiteX184" fmla="*/ 3015868 w 12192000"/>
              <a:gd name="connsiteY184" fmla="*/ 5061832 h 5096785"/>
              <a:gd name="connsiteX185" fmla="*/ 2998644 w 12192000"/>
              <a:gd name="connsiteY185" fmla="*/ 5057210 h 5096785"/>
              <a:gd name="connsiteX186" fmla="*/ 2996219 w 12192000"/>
              <a:gd name="connsiteY186" fmla="*/ 5057788 h 5096785"/>
              <a:gd name="connsiteX187" fmla="*/ 2983676 w 12192000"/>
              <a:gd name="connsiteY187" fmla="*/ 5049852 h 5096785"/>
              <a:gd name="connsiteX188" fmla="*/ 2903609 w 12192000"/>
              <a:gd name="connsiteY188" fmla="*/ 4998457 h 5096785"/>
              <a:gd name="connsiteX189" fmla="*/ 2758830 w 12192000"/>
              <a:gd name="connsiteY189" fmla="*/ 4974760 h 5096785"/>
              <a:gd name="connsiteX190" fmla="*/ 2532669 w 12192000"/>
              <a:gd name="connsiteY190" fmla="*/ 4940573 h 5096785"/>
              <a:gd name="connsiteX191" fmla="*/ 2389931 w 12192000"/>
              <a:gd name="connsiteY191" fmla="*/ 4905785 h 5096785"/>
              <a:gd name="connsiteX192" fmla="*/ 2335186 w 12192000"/>
              <a:gd name="connsiteY192" fmla="*/ 4902957 h 5096785"/>
              <a:gd name="connsiteX193" fmla="*/ 2295307 w 12192000"/>
              <a:gd name="connsiteY193" fmla="*/ 4879800 h 5096785"/>
              <a:gd name="connsiteX194" fmla="*/ 2273393 w 12192000"/>
              <a:gd name="connsiteY194" fmla="*/ 4883565 h 5096785"/>
              <a:gd name="connsiteX195" fmla="*/ 2269523 w 12192000"/>
              <a:gd name="connsiteY195" fmla="*/ 4884442 h 5096785"/>
              <a:gd name="connsiteX196" fmla="*/ 2256015 w 12192000"/>
              <a:gd name="connsiteY196" fmla="*/ 4883014 h 5096785"/>
              <a:gd name="connsiteX197" fmla="*/ 2249731 w 12192000"/>
              <a:gd name="connsiteY197" fmla="*/ 4888778 h 5096785"/>
              <a:gd name="connsiteX198" fmla="*/ 2227629 w 12192000"/>
              <a:gd name="connsiteY198" fmla="*/ 4891047 h 5096785"/>
              <a:gd name="connsiteX199" fmla="*/ 2203460 w 12192000"/>
              <a:gd name="connsiteY199" fmla="*/ 4886696 h 5096785"/>
              <a:gd name="connsiteX200" fmla="*/ 2091528 w 12192000"/>
              <a:gd name="connsiteY200" fmla="*/ 4859155 h 5096785"/>
              <a:gd name="connsiteX201" fmla="*/ 2022901 w 12192000"/>
              <a:gd name="connsiteY201" fmla="*/ 4846594 h 5096785"/>
              <a:gd name="connsiteX202" fmla="*/ 1994227 w 12192000"/>
              <a:gd name="connsiteY202" fmla="*/ 4847973 h 5096785"/>
              <a:gd name="connsiteX203" fmla="*/ 1955936 w 12192000"/>
              <a:gd name="connsiteY203" fmla="*/ 4845765 h 5096785"/>
              <a:gd name="connsiteX204" fmla="*/ 1741924 w 12192000"/>
              <a:gd name="connsiteY204" fmla="*/ 4808054 h 5096785"/>
              <a:gd name="connsiteX205" fmla="*/ 1734410 w 12192000"/>
              <a:gd name="connsiteY205" fmla="*/ 4811675 h 5096785"/>
              <a:gd name="connsiteX206" fmla="*/ 1691423 w 12192000"/>
              <a:gd name="connsiteY206" fmla="*/ 4802777 h 5096785"/>
              <a:gd name="connsiteX207" fmla="*/ 1554504 w 12192000"/>
              <a:gd name="connsiteY207" fmla="*/ 4739985 h 5096785"/>
              <a:gd name="connsiteX208" fmla="*/ 1470119 w 12192000"/>
              <a:gd name="connsiteY208" fmla="*/ 4723470 h 5096785"/>
              <a:gd name="connsiteX209" fmla="*/ 1437967 w 12192000"/>
              <a:gd name="connsiteY209" fmla="*/ 4722710 h 5096785"/>
              <a:gd name="connsiteX210" fmla="*/ 1384234 w 12192000"/>
              <a:gd name="connsiteY210" fmla="*/ 4721117 h 5096785"/>
              <a:gd name="connsiteX211" fmla="*/ 1338647 w 12192000"/>
              <a:gd name="connsiteY211" fmla="*/ 4732483 h 5096785"/>
              <a:gd name="connsiteX212" fmla="*/ 1295869 w 12192000"/>
              <a:gd name="connsiteY212" fmla="*/ 4726175 h 5096785"/>
              <a:gd name="connsiteX213" fmla="*/ 1292949 w 12192000"/>
              <a:gd name="connsiteY213" fmla="*/ 4708469 h 5096785"/>
              <a:gd name="connsiteX214" fmla="*/ 1244908 w 12192000"/>
              <a:gd name="connsiteY214" fmla="*/ 4706993 h 5096785"/>
              <a:gd name="connsiteX215" fmla="*/ 1171266 w 12192000"/>
              <a:gd name="connsiteY215" fmla="*/ 4706535 h 5096785"/>
              <a:gd name="connsiteX216" fmla="*/ 1160868 w 12192000"/>
              <a:gd name="connsiteY216" fmla="*/ 4701936 h 5096785"/>
              <a:gd name="connsiteX217" fmla="*/ 1147599 w 12192000"/>
              <a:gd name="connsiteY217" fmla="*/ 4714833 h 5096785"/>
              <a:gd name="connsiteX218" fmla="*/ 1119603 w 12192000"/>
              <a:gd name="connsiteY218" fmla="*/ 4721303 h 5096785"/>
              <a:gd name="connsiteX219" fmla="*/ 997851 w 12192000"/>
              <a:gd name="connsiteY219" fmla="*/ 4722336 h 5096785"/>
              <a:gd name="connsiteX220" fmla="*/ 976455 w 12192000"/>
              <a:gd name="connsiteY220" fmla="*/ 4726407 h 5096785"/>
              <a:gd name="connsiteX221" fmla="*/ 949939 w 12192000"/>
              <a:gd name="connsiteY221" fmla="*/ 4719699 h 5096785"/>
              <a:gd name="connsiteX222" fmla="*/ 894148 w 12192000"/>
              <a:gd name="connsiteY222" fmla="*/ 4710406 h 5096785"/>
              <a:gd name="connsiteX223" fmla="*/ 857990 w 12192000"/>
              <a:gd name="connsiteY223" fmla="*/ 4696844 h 5096785"/>
              <a:gd name="connsiteX224" fmla="*/ 848649 w 12192000"/>
              <a:gd name="connsiteY224" fmla="*/ 4704021 h 5096785"/>
              <a:gd name="connsiteX225" fmla="*/ 826436 w 12192000"/>
              <a:gd name="connsiteY225" fmla="*/ 4707421 h 5096785"/>
              <a:gd name="connsiteX226" fmla="*/ 733052 w 12192000"/>
              <a:gd name="connsiteY226" fmla="*/ 4701884 h 5096785"/>
              <a:gd name="connsiteX227" fmla="*/ 716185 w 12192000"/>
              <a:gd name="connsiteY227" fmla="*/ 4703827 h 5096785"/>
              <a:gd name="connsiteX228" fmla="*/ 696663 w 12192000"/>
              <a:gd name="connsiteY228" fmla="*/ 4697420 h 5096785"/>
              <a:gd name="connsiteX229" fmla="*/ 582722 w 12192000"/>
              <a:gd name="connsiteY229" fmla="*/ 4658637 h 5096785"/>
              <a:gd name="connsiteX230" fmla="*/ 581118 w 12192000"/>
              <a:gd name="connsiteY230" fmla="*/ 4654120 h 5096785"/>
              <a:gd name="connsiteX231" fmla="*/ 546453 w 12192000"/>
              <a:gd name="connsiteY231" fmla="*/ 4652542 h 5096785"/>
              <a:gd name="connsiteX232" fmla="*/ 536773 w 12192000"/>
              <a:gd name="connsiteY232" fmla="*/ 4644609 h 5096785"/>
              <a:gd name="connsiteX233" fmla="*/ 518899 w 12192000"/>
              <a:gd name="connsiteY233" fmla="*/ 4642839 h 5096785"/>
              <a:gd name="connsiteX234" fmla="*/ 388896 w 12192000"/>
              <a:gd name="connsiteY234" fmla="*/ 4619173 h 5096785"/>
              <a:gd name="connsiteX235" fmla="*/ 366479 w 12192000"/>
              <a:gd name="connsiteY235" fmla="*/ 4618896 h 5096785"/>
              <a:gd name="connsiteX236" fmla="*/ 342781 w 12192000"/>
              <a:gd name="connsiteY236" fmla="*/ 4601239 h 5096785"/>
              <a:gd name="connsiteX237" fmla="*/ 255925 w 12192000"/>
              <a:gd name="connsiteY237" fmla="*/ 4598685 h 5096785"/>
              <a:gd name="connsiteX238" fmla="*/ 226919 w 12192000"/>
              <a:gd name="connsiteY238" fmla="*/ 4598460 h 5096785"/>
              <a:gd name="connsiteX239" fmla="*/ 213925 w 12192000"/>
              <a:gd name="connsiteY239" fmla="*/ 4597783 h 5096785"/>
              <a:gd name="connsiteX240" fmla="*/ 215196 w 12192000"/>
              <a:gd name="connsiteY240" fmla="*/ 4588576 h 5096785"/>
              <a:gd name="connsiteX241" fmla="*/ 180214 w 12192000"/>
              <a:gd name="connsiteY241" fmla="*/ 4583701 h 5096785"/>
              <a:gd name="connsiteX242" fmla="*/ 83203 w 12192000"/>
              <a:gd name="connsiteY242" fmla="*/ 4531664 h 5096785"/>
              <a:gd name="connsiteX243" fmla="*/ 4106 w 12192000"/>
              <a:gd name="connsiteY243" fmla="*/ 4517202 h 5096785"/>
              <a:gd name="connsiteX244" fmla="*/ 0 w 12192000"/>
              <a:gd name="connsiteY244" fmla="*/ 4516084 h 5096785"/>
              <a:gd name="connsiteX245" fmla="*/ 0 w 12192000"/>
              <a:gd name="connsiteY245" fmla="*/ 0 h 5096785"/>
              <a:gd name="connsiteX0" fmla="*/ 0 w 12192000"/>
              <a:gd name="connsiteY0" fmla="*/ 0 h 5096785"/>
              <a:gd name="connsiteX1" fmla="*/ 12192000 w 12192000"/>
              <a:gd name="connsiteY1" fmla="*/ 0 h 5096785"/>
              <a:gd name="connsiteX2" fmla="*/ 12192000 w 12192000"/>
              <a:gd name="connsiteY2" fmla="*/ 3809005 h 5096785"/>
              <a:gd name="connsiteX3" fmla="*/ 12142543 w 12192000"/>
              <a:gd name="connsiteY3" fmla="*/ 3817043 h 5096785"/>
              <a:gd name="connsiteX4" fmla="*/ 12109241 w 12192000"/>
              <a:gd name="connsiteY4" fmla="*/ 3824228 h 5096785"/>
              <a:gd name="connsiteX5" fmla="*/ 11668991 w 12192000"/>
              <a:gd name="connsiteY5" fmla="*/ 3788038 h 5096785"/>
              <a:gd name="connsiteX6" fmla="*/ 11476952 w 12192000"/>
              <a:gd name="connsiteY6" fmla="*/ 3866786 h 5096785"/>
              <a:gd name="connsiteX7" fmla="*/ 11336487 w 12192000"/>
              <a:gd name="connsiteY7" fmla="*/ 3971513 h 5096785"/>
              <a:gd name="connsiteX8" fmla="*/ 11214181 w 12192000"/>
              <a:gd name="connsiteY8" fmla="*/ 4004215 h 5096785"/>
              <a:gd name="connsiteX9" fmla="*/ 11042540 w 12192000"/>
              <a:gd name="connsiteY9" fmla="*/ 4002613 h 5096785"/>
              <a:gd name="connsiteX10" fmla="*/ 10833086 w 12192000"/>
              <a:gd name="connsiteY10" fmla="*/ 3997707 h 5096785"/>
              <a:gd name="connsiteX11" fmla="*/ 10599680 w 12192000"/>
              <a:gd name="connsiteY11" fmla="*/ 3982661 h 5096785"/>
              <a:gd name="connsiteX12" fmla="*/ 10519971 w 12192000"/>
              <a:gd name="connsiteY12" fmla="*/ 3975018 h 5096785"/>
              <a:gd name="connsiteX13" fmla="*/ 10217282 w 12192000"/>
              <a:gd name="connsiteY13" fmla="*/ 4020809 h 5096785"/>
              <a:gd name="connsiteX14" fmla="*/ 9936427 w 12192000"/>
              <a:gd name="connsiteY14" fmla="*/ 4137843 h 5096785"/>
              <a:gd name="connsiteX15" fmla="*/ 9800299 w 12192000"/>
              <a:gd name="connsiteY15" fmla="*/ 4186098 h 5096785"/>
              <a:gd name="connsiteX16" fmla="*/ 9707822 w 12192000"/>
              <a:gd name="connsiteY16" fmla="*/ 4189102 h 5096785"/>
              <a:gd name="connsiteX17" fmla="*/ 9543973 w 12192000"/>
              <a:gd name="connsiteY17" fmla="*/ 4245802 h 5096785"/>
              <a:gd name="connsiteX18" fmla="*/ 9528747 w 12192000"/>
              <a:gd name="connsiteY18" fmla="*/ 4251724 h 5096785"/>
              <a:gd name="connsiteX19" fmla="*/ 9436976 w 12192000"/>
              <a:gd name="connsiteY19" fmla="*/ 4269351 h 5096785"/>
              <a:gd name="connsiteX20" fmla="*/ 9371827 w 12192000"/>
              <a:gd name="connsiteY20" fmla="*/ 4303912 h 5096785"/>
              <a:gd name="connsiteX21" fmla="*/ 9260304 w 12192000"/>
              <a:gd name="connsiteY21" fmla="*/ 4328021 h 5096785"/>
              <a:gd name="connsiteX22" fmla="*/ 9148799 w 12192000"/>
              <a:gd name="connsiteY22" fmla="*/ 4348506 h 5096785"/>
              <a:gd name="connsiteX23" fmla="*/ 9107898 w 12192000"/>
              <a:gd name="connsiteY23" fmla="*/ 4354282 h 5096785"/>
              <a:gd name="connsiteX24" fmla="*/ 8990743 w 12192000"/>
              <a:gd name="connsiteY24" fmla="*/ 4382161 h 5096785"/>
              <a:gd name="connsiteX25" fmla="*/ 8979819 w 12192000"/>
              <a:gd name="connsiteY25" fmla="*/ 4366419 h 5096785"/>
              <a:gd name="connsiteX26" fmla="*/ 8936044 w 12192000"/>
              <a:gd name="connsiteY26" fmla="*/ 4370992 h 5096785"/>
              <a:gd name="connsiteX27" fmla="*/ 8897707 w 12192000"/>
              <a:gd name="connsiteY27" fmla="*/ 4392673 h 5096785"/>
              <a:gd name="connsiteX28" fmla="*/ 8845635 w 12192000"/>
              <a:gd name="connsiteY28" fmla="*/ 4404300 h 5096785"/>
              <a:gd name="connsiteX29" fmla="*/ 8814562 w 12192000"/>
              <a:gd name="connsiteY29" fmla="*/ 4411434 h 5096785"/>
              <a:gd name="connsiteX30" fmla="*/ 8726349 w 12192000"/>
              <a:gd name="connsiteY30" fmla="*/ 4416668 h 5096785"/>
              <a:gd name="connsiteX31" fmla="*/ 8566678 w 12192000"/>
              <a:gd name="connsiteY31" fmla="*/ 4391711 h 5096785"/>
              <a:gd name="connsiteX32" fmla="*/ 8521516 w 12192000"/>
              <a:gd name="connsiteY32" fmla="*/ 4393927 h 5096785"/>
              <a:gd name="connsiteX33" fmla="*/ 8515998 w 12192000"/>
              <a:gd name="connsiteY33" fmla="*/ 4399124 h 5096785"/>
              <a:gd name="connsiteX34" fmla="*/ 8449547 w 12192000"/>
              <a:gd name="connsiteY34" fmla="*/ 4383170 h 5096785"/>
              <a:gd name="connsiteX35" fmla="*/ 8360285 w 12192000"/>
              <a:gd name="connsiteY35" fmla="*/ 4398502 h 5096785"/>
              <a:gd name="connsiteX36" fmla="*/ 8256584 w 12192000"/>
              <a:gd name="connsiteY36" fmla="*/ 4423564 h 5096785"/>
              <a:gd name="connsiteX37" fmla="*/ 8229821 w 12192000"/>
              <a:gd name="connsiteY37" fmla="*/ 4431840 h 5096785"/>
              <a:gd name="connsiteX38" fmla="*/ 8158476 w 12192000"/>
              <a:gd name="connsiteY38" fmla="*/ 4436904 h 5096785"/>
              <a:gd name="connsiteX39" fmla="*/ 7993707 w 12192000"/>
              <a:gd name="connsiteY39" fmla="*/ 4447962 h 5096785"/>
              <a:gd name="connsiteX40" fmla="*/ 7990346 w 12192000"/>
              <a:gd name="connsiteY40" fmla="*/ 4454853 h 5096785"/>
              <a:gd name="connsiteX41" fmla="*/ 7976786 w 12192000"/>
              <a:gd name="connsiteY41" fmla="*/ 4456820 h 5096785"/>
              <a:gd name="connsiteX42" fmla="*/ 7973491 w 12192000"/>
              <a:gd name="connsiteY42" fmla="*/ 4458577 h 5096785"/>
              <a:gd name="connsiteX43" fmla="*/ 7954281 w 12192000"/>
              <a:gd name="connsiteY43" fmla="*/ 4467421 h 5096785"/>
              <a:gd name="connsiteX44" fmla="*/ 7905540 w 12192000"/>
              <a:gd name="connsiteY44" fmla="*/ 4455628 h 5096785"/>
              <a:gd name="connsiteX45" fmla="*/ 7851932 w 12192000"/>
              <a:gd name="connsiteY45" fmla="*/ 4466353 h 5096785"/>
              <a:gd name="connsiteX46" fmla="*/ 7639078 w 12192000"/>
              <a:gd name="connsiteY46" fmla="*/ 4467635 h 5096785"/>
              <a:gd name="connsiteX47" fmla="*/ 7612359 w 12192000"/>
              <a:gd name="connsiteY47" fmla="*/ 4492789 h 5096785"/>
              <a:gd name="connsiteX48" fmla="*/ 7527328 w 12192000"/>
              <a:gd name="connsiteY48" fmla="*/ 4502199 h 5096785"/>
              <a:gd name="connsiteX49" fmla="*/ 7388717 w 12192000"/>
              <a:gd name="connsiteY49" fmla="*/ 4470799 h 5096785"/>
              <a:gd name="connsiteX50" fmla="*/ 7231898 w 12192000"/>
              <a:gd name="connsiteY50" fmla="*/ 4486028 h 5096785"/>
              <a:gd name="connsiteX51" fmla="*/ 7218425 w 12192000"/>
              <a:gd name="connsiteY51" fmla="*/ 4477288 h 5096785"/>
              <a:gd name="connsiteX52" fmla="*/ 7202795 w 12192000"/>
              <a:gd name="connsiteY52" fmla="*/ 4472972 h 5096785"/>
              <a:gd name="connsiteX53" fmla="*/ 7200744 w 12192000"/>
              <a:gd name="connsiteY53" fmla="*/ 4474099 h 5096785"/>
              <a:gd name="connsiteX54" fmla="*/ 7182163 w 12192000"/>
              <a:gd name="connsiteY54" fmla="*/ 4474005 h 5096785"/>
              <a:gd name="connsiteX55" fmla="*/ 7178368 w 12192000"/>
              <a:gd name="connsiteY55" fmla="*/ 4470673 h 5096785"/>
              <a:gd name="connsiteX56" fmla="*/ 7165705 w 12192000"/>
              <a:gd name="connsiteY56" fmla="*/ 4469569 h 5096785"/>
              <a:gd name="connsiteX57" fmla="*/ 7140991 w 12192000"/>
              <a:gd name="connsiteY57" fmla="*/ 4464599 h 5096785"/>
              <a:gd name="connsiteX58" fmla="*/ 7136152 w 12192000"/>
              <a:gd name="connsiteY58" fmla="*/ 4466292 h 5096785"/>
              <a:gd name="connsiteX59" fmla="*/ 7098544 w 12192000"/>
              <a:gd name="connsiteY59" fmla="*/ 4462879 h 5096785"/>
              <a:gd name="connsiteX60" fmla="*/ 7097922 w 12192000"/>
              <a:gd name="connsiteY60" fmla="*/ 4464077 h 5096785"/>
              <a:gd name="connsiteX61" fmla="*/ 7086877 w 12192000"/>
              <a:gd name="connsiteY61" fmla="*/ 4468554 h 5096785"/>
              <a:gd name="connsiteX62" fmla="*/ 7065999 w 12192000"/>
              <a:gd name="connsiteY62" fmla="*/ 4474270 h 5096785"/>
              <a:gd name="connsiteX63" fmla="*/ 7016598 w 12192000"/>
              <a:gd name="connsiteY63" fmla="*/ 4502855 h 5096785"/>
              <a:gd name="connsiteX64" fmla="*/ 6977375 w 12192000"/>
              <a:gd name="connsiteY64" fmla="*/ 4499434 h 5096785"/>
              <a:gd name="connsiteX65" fmla="*/ 6969409 w 12192000"/>
              <a:gd name="connsiteY65" fmla="*/ 4499424 h 5096785"/>
              <a:gd name="connsiteX66" fmla="*/ 6969218 w 12192000"/>
              <a:gd name="connsiteY66" fmla="*/ 4499704 h 5096785"/>
              <a:gd name="connsiteX67" fmla="*/ 6960755 w 12192000"/>
              <a:gd name="connsiteY67" fmla="*/ 4500249 h 5096785"/>
              <a:gd name="connsiteX68" fmla="*/ 6954882 w 12192000"/>
              <a:gd name="connsiteY68" fmla="*/ 4499405 h 5096785"/>
              <a:gd name="connsiteX69" fmla="*/ 6939428 w 12192000"/>
              <a:gd name="connsiteY69" fmla="*/ 4499385 h 5096785"/>
              <a:gd name="connsiteX70" fmla="*/ 6933902 w 12192000"/>
              <a:gd name="connsiteY70" fmla="*/ 4501239 h 5096785"/>
              <a:gd name="connsiteX71" fmla="*/ 6891244 w 12192000"/>
              <a:gd name="connsiteY71" fmla="*/ 4536371 h 5096785"/>
              <a:gd name="connsiteX72" fmla="*/ 6794496 w 12192000"/>
              <a:gd name="connsiteY72" fmla="*/ 4567924 h 5096785"/>
              <a:gd name="connsiteX73" fmla="*/ 6574528 w 12192000"/>
              <a:gd name="connsiteY73" fmla="*/ 4641155 h 5096785"/>
              <a:gd name="connsiteX74" fmla="*/ 6573036 w 12192000"/>
              <a:gd name="connsiteY74" fmla="*/ 4641049 h 5096785"/>
              <a:gd name="connsiteX75" fmla="*/ 6571920 w 12192000"/>
              <a:gd name="connsiteY75" fmla="*/ 4644739 h 5096785"/>
              <a:gd name="connsiteX76" fmla="*/ 6552021 w 12192000"/>
              <a:gd name="connsiteY76" fmla="*/ 4650379 h 5096785"/>
              <a:gd name="connsiteX77" fmla="*/ 6545925 w 12192000"/>
              <a:gd name="connsiteY77" fmla="*/ 4650675 h 5096785"/>
              <a:gd name="connsiteX78" fmla="*/ 6537822 w 12192000"/>
              <a:gd name="connsiteY78" fmla="*/ 4652769 h 5096785"/>
              <a:gd name="connsiteX79" fmla="*/ 6537743 w 12192000"/>
              <a:gd name="connsiteY79" fmla="*/ 4653068 h 5096785"/>
              <a:gd name="connsiteX80" fmla="*/ 6490057 w 12192000"/>
              <a:gd name="connsiteY80" fmla="*/ 4658624 h 5096785"/>
              <a:gd name="connsiteX81" fmla="*/ 6386800 w 12192000"/>
              <a:gd name="connsiteY81" fmla="*/ 4715431 h 5096785"/>
              <a:gd name="connsiteX82" fmla="*/ 6382703 w 12192000"/>
              <a:gd name="connsiteY82" fmla="*/ 4717930 h 5096785"/>
              <a:gd name="connsiteX83" fmla="*/ 6356495 w 12192000"/>
              <a:gd name="connsiteY83" fmla="*/ 4717843 h 5096785"/>
              <a:gd name="connsiteX84" fmla="*/ 6343628 w 12192000"/>
              <a:gd name="connsiteY84" fmla="*/ 4719161 h 5096785"/>
              <a:gd name="connsiteX85" fmla="*/ 6338605 w 12192000"/>
              <a:gd name="connsiteY85" fmla="*/ 4716723 h 5096785"/>
              <a:gd name="connsiteX86" fmla="*/ 6320318 w 12192000"/>
              <a:gd name="connsiteY86" fmla="*/ 4720095 h 5096785"/>
              <a:gd name="connsiteX87" fmla="*/ 6318742 w 12192000"/>
              <a:gd name="connsiteY87" fmla="*/ 4721541 h 5096785"/>
              <a:gd name="connsiteX88" fmla="*/ 6301708 w 12192000"/>
              <a:gd name="connsiteY88" fmla="*/ 4720380 h 5096785"/>
              <a:gd name="connsiteX89" fmla="*/ 6285082 w 12192000"/>
              <a:gd name="connsiteY89" fmla="*/ 4714639 h 5096785"/>
              <a:gd name="connsiteX90" fmla="*/ 6136936 w 12192000"/>
              <a:gd name="connsiteY90" fmla="*/ 4758246 h 5096785"/>
              <a:gd name="connsiteX91" fmla="*/ 5988578 w 12192000"/>
              <a:gd name="connsiteY91" fmla="*/ 4754427 h 5096785"/>
              <a:gd name="connsiteX92" fmla="*/ 5908701 w 12192000"/>
              <a:gd name="connsiteY92" fmla="*/ 4779160 h 5096785"/>
              <a:gd name="connsiteX93" fmla="*/ 5892219 w 12192000"/>
              <a:gd name="connsiteY93" fmla="*/ 4807892 h 5096785"/>
              <a:gd name="connsiteX94" fmla="*/ 5683612 w 12192000"/>
              <a:gd name="connsiteY94" fmla="*/ 4848770 h 5096785"/>
              <a:gd name="connsiteX95" fmla="*/ 5635111 w 12192000"/>
              <a:gd name="connsiteY95" fmla="*/ 4868888 h 5096785"/>
              <a:gd name="connsiteX96" fmla="*/ 5582652 w 12192000"/>
              <a:gd name="connsiteY96" fmla="*/ 4866836 h 5096785"/>
              <a:gd name="connsiteX97" fmla="*/ 5567213 w 12192000"/>
              <a:gd name="connsiteY97" fmla="*/ 4878769 h 5096785"/>
              <a:gd name="connsiteX98" fmla="*/ 5564659 w 12192000"/>
              <a:gd name="connsiteY98" fmla="*/ 4881042 h 5096785"/>
              <a:gd name="connsiteX99" fmla="*/ 5552102 w 12192000"/>
              <a:gd name="connsiteY99" fmla="*/ 4885426 h 5096785"/>
              <a:gd name="connsiteX100" fmla="*/ 5551475 w 12192000"/>
              <a:gd name="connsiteY100" fmla="*/ 4892560 h 5096785"/>
              <a:gd name="connsiteX101" fmla="*/ 5534664 w 12192000"/>
              <a:gd name="connsiteY101" fmla="*/ 4903385 h 5096785"/>
              <a:gd name="connsiteX102" fmla="*/ 5510737 w 12192000"/>
              <a:gd name="connsiteY102" fmla="*/ 4909807 h 5096785"/>
              <a:gd name="connsiteX103" fmla="*/ 5393901 w 12192000"/>
              <a:gd name="connsiteY103" fmla="*/ 4933709 h 5096785"/>
              <a:gd name="connsiteX104" fmla="*/ 5325782 w 12192000"/>
              <a:gd name="connsiteY104" fmla="*/ 4951789 h 5096785"/>
              <a:gd name="connsiteX105" fmla="*/ 5302703 w 12192000"/>
              <a:gd name="connsiteY105" fmla="*/ 4964590 h 5096785"/>
              <a:gd name="connsiteX106" fmla="*/ 5268591 w 12192000"/>
              <a:gd name="connsiteY106" fmla="*/ 4978479 h 5096785"/>
              <a:gd name="connsiteX107" fmla="*/ 5210559 w 12192000"/>
              <a:gd name="connsiteY107" fmla="*/ 5007585 h 5096785"/>
              <a:gd name="connsiteX108" fmla="*/ 5177597 w 12192000"/>
              <a:gd name="connsiteY108" fmla="*/ 5015926 h 5096785"/>
              <a:gd name="connsiteX109" fmla="*/ 5160569 w 12192000"/>
              <a:gd name="connsiteY109" fmla="*/ 5025681 h 5096785"/>
              <a:gd name="connsiteX110" fmla="*/ 5152748 w 12192000"/>
              <a:gd name="connsiteY110" fmla="*/ 5026569 h 5096785"/>
              <a:gd name="connsiteX111" fmla="*/ 5127678 w 12192000"/>
              <a:gd name="connsiteY111" fmla="*/ 5032947 h 5096785"/>
              <a:gd name="connsiteX112" fmla="*/ 5113147 w 12192000"/>
              <a:gd name="connsiteY112" fmla="*/ 5035818 h 5096785"/>
              <a:gd name="connsiteX113" fmla="*/ 5107301 w 12192000"/>
              <a:gd name="connsiteY113" fmla="*/ 5036672 h 5096785"/>
              <a:gd name="connsiteX114" fmla="*/ 5093215 w 12192000"/>
              <a:gd name="connsiteY114" fmla="*/ 5032880 h 5096785"/>
              <a:gd name="connsiteX115" fmla="*/ 5077058 w 12192000"/>
              <a:gd name="connsiteY115" fmla="*/ 5038681 h 5096785"/>
              <a:gd name="connsiteX116" fmla="*/ 5057349 w 12192000"/>
              <a:gd name="connsiteY116" fmla="*/ 5036015 h 5096785"/>
              <a:gd name="connsiteX117" fmla="*/ 5053945 w 12192000"/>
              <a:gd name="connsiteY117" fmla="*/ 5041952 h 5096785"/>
              <a:gd name="connsiteX118" fmla="*/ 5040021 w 12192000"/>
              <a:gd name="connsiteY118" fmla="*/ 5050052 h 5096785"/>
              <a:gd name="connsiteX119" fmla="*/ 5025913 w 12192000"/>
              <a:gd name="connsiteY119" fmla="*/ 5046535 h 5096785"/>
              <a:gd name="connsiteX120" fmla="*/ 4998218 w 12192000"/>
              <a:gd name="connsiteY120" fmla="*/ 5048065 h 5096785"/>
              <a:gd name="connsiteX121" fmla="*/ 4991008 w 12192000"/>
              <a:gd name="connsiteY121" fmla="*/ 5050439 h 5096785"/>
              <a:gd name="connsiteX122" fmla="*/ 4963503 w 12192000"/>
              <a:gd name="connsiteY122" fmla="*/ 5047575 h 5096785"/>
              <a:gd name="connsiteX123" fmla="*/ 4921053 w 12192000"/>
              <a:gd name="connsiteY123" fmla="*/ 5048925 h 5096785"/>
              <a:gd name="connsiteX124" fmla="*/ 4873420 w 12192000"/>
              <a:gd name="connsiteY124" fmla="*/ 5054929 h 5096785"/>
              <a:gd name="connsiteX125" fmla="*/ 4858825 w 12192000"/>
              <a:gd name="connsiteY125" fmla="*/ 5051329 h 5096785"/>
              <a:gd name="connsiteX126" fmla="*/ 4769340 w 12192000"/>
              <a:gd name="connsiteY126" fmla="*/ 5053090 h 5096785"/>
              <a:gd name="connsiteX127" fmla="*/ 4744152 w 12192000"/>
              <a:gd name="connsiteY127" fmla="*/ 5053391 h 5096785"/>
              <a:gd name="connsiteX128" fmla="*/ 4723556 w 12192000"/>
              <a:gd name="connsiteY128" fmla="*/ 5059633 h 5096785"/>
              <a:gd name="connsiteX129" fmla="*/ 4719699 w 12192000"/>
              <a:gd name="connsiteY129" fmla="*/ 5066298 h 5096785"/>
              <a:gd name="connsiteX130" fmla="*/ 4706016 w 12192000"/>
              <a:gd name="connsiteY130" fmla="*/ 5067422 h 5096785"/>
              <a:gd name="connsiteX131" fmla="*/ 4702593 w 12192000"/>
              <a:gd name="connsiteY131" fmla="*/ 5068973 h 5096785"/>
              <a:gd name="connsiteX132" fmla="*/ 4682766 w 12192000"/>
              <a:gd name="connsiteY132" fmla="*/ 5076609 h 5096785"/>
              <a:gd name="connsiteX133" fmla="*/ 4634960 w 12192000"/>
              <a:gd name="connsiteY133" fmla="*/ 5061852 h 5096785"/>
              <a:gd name="connsiteX134" fmla="*/ 4580645 w 12192000"/>
              <a:gd name="connsiteY134" fmla="*/ 5069246 h 5096785"/>
              <a:gd name="connsiteX135" fmla="*/ 4368005 w 12192000"/>
              <a:gd name="connsiteY135" fmla="*/ 5057426 h 5096785"/>
              <a:gd name="connsiteX136" fmla="*/ 4339489 w 12192000"/>
              <a:gd name="connsiteY136" fmla="*/ 5080858 h 5096785"/>
              <a:gd name="connsiteX137" fmla="*/ 4253895 w 12192000"/>
              <a:gd name="connsiteY137" fmla="*/ 5085008 h 5096785"/>
              <a:gd name="connsiteX138" fmla="*/ 4117780 w 12192000"/>
              <a:gd name="connsiteY138" fmla="*/ 5045175 h 5096785"/>
              <a:gd name="connsiteX139" fmla="*/ 3960074 w 12192000"/>
              <a:gd name="connsiteY139" fmla="*/ 5050708 h 5096785"/>
              <a:gd name="connsiteX140" fmla="*/ 3947260 w 12192000"/>
              <a:gd name="connsiteY140" fmla="*/ 5041167 h 5096785"/>
              <a:gd name="connsiteX141" fmla="*/ 3931969 w 12192000"/>
              <a:gd name="connsiteY141" fmla="*/ 5035902 h 5096785"/>
              <a:gd name="connsiteX142" fmla="*/ 3929836 w 12192000"/>
              <a:gd name="connsiteY142" fmla="*/ 5036901 h 5096785"/>
              <a:gd name="connsiteX143" fmla="*/ 3911296 w 12192000"/>
              <a:gd name="connsiteY143" fmla="*/ 5035663 h 5096785"/>
              <a:gd name="connsiteX144" fmla="*/ 3907746 w 12192000"/>
              <a:gd name="connsiteY144" fmla="*/ 5032107 h 5096785"/>
              <a:gd name="connsiteX145" fmla="*/ 3895182 w 12192000"/>
              <a:gd name="connsiteY145" fmla="*/ 5030229 h 5096785"/>
              <a:gd name="connsiteX146" fmla="*/ 3870866 w 12192000"/>
              <a:gd name="connsiteY146" fmla="*/ 5023753 h 5096785"/>
              <a:gd name="connsiteX147" fmla="*/ 3865913 w 12192000"/>
              <a:gd name="connsiteY147" fmla="*/ 5025143 h 5096785"/>
              <a:gd name="connsiteX148" fmla="*/ 3828606 w 12192000"/>
              <a:gd name="connsiteY148" fmla="*/ 5019426 h 5096785"/>
              <a:gd name="connsiteX149" fmla="*/ 3827901 w 12192000"/>
              <a:gd name="connsiteY149" fmla="*/ 5020583 h 5096785"/>
              <a:gd name="connsiteX150" fmla="*/ 3816543 w 12192000"/>
              <a:gd name="connsiteY150" fmla="*/ 5024366 h 5096785"/>
              <a:gd name="connsiteX151" fmla="*/ 3795278 w 12192000"/>
              <a:gd name="connsiteY151" fmla="*/ 5028779 h 5096785"/>
              <a:gd name="connsiteX152" fmla="*/ 3743858 w 12192000"/>
              <a:gd name="connsiteY152" fmla="*/ 5054237 h 5096785"/>
              <a:gd name="connsiteX153" fmla="*/ 3704945 w 12192000"/>
              <a:gd name="connsiteY153" fmla="*/ 5048413 h 5096785"/>
              <a:gd name="connsiteX154" fmla="*/ 3696992 w 12192000"/>
              <a:gd name="connsiteY154" fmla="*/ 5047914 h 5096785"/>
              <a:gd name="connsiteX155" fmla="*/ 3696780 w 12192000"/>
              <a:gd name="connsiteY155" fmla="*/ 5048181 h 5096785"/>
              <a:gd name="connsiteX156" fmla="*/ 3688290 w 12192000"/>
              <a:gd name="connsiteY156" fmla="*/ 5048204 h 5096785"/>
              <a:gd name="connsiteX157" fmla="*/ 3682486 w 12192000"/>
              <a:gd name="connsiteY157" fmla="*/ 5047000 h 5096785"/>
              <a:gd name="connsiteX158" fmla="*/ 3667056 w 12192000"/>
              <a:gd name="connsiteY158" fmla="*/ 5046030 h 5096785"/>
              <a:gd name="connsiteX159" fmla="*/ 3661403 w 12192000"/>
              <a:gd name="connsiteY159" fmla="*/ 5047537 h 5096785"/>
              <a:gd name="connsiteX160" fmla="*/ 3658673 w 12192000"/>
              <a:gd name="connsiteY160" fmla="*/ 5050790 h 5096785"/>
              <a:gd name="connsiteX161" fmla="*/ 3657333 w 12192000"/>
              <a:gd name="connsiteY161" fmla="*/ 5050325 h 5096785"/>
              <a:gd name="connsiteX162" fmla="*/ 3626778 w 12192000"/>
              <a:gd name="connsiteY162" fmla="*/ 5057882 h 5096785"/>
              <a:gd name="connsiteX163" fmla="*/ 3560067 w 12192000"/>
              <a:gd name="connsiteY163" fmla="*/ 5064266 h 5096785"/>
              <a:gd name="connsiteX164" fmla="*/ 3522641 w 12192000"/>
              <a:gd name="connsiteY164" fmla="*/ 5063654 h 5096785"/>
              <a:gd name="connsiteX165" fmla="*/ 3419275 w 12192000"/>
              <a:gd name="connsiteY165" fmla="*/ 5066646 h 5096785"/>
              <a:gd name="connsiteX166" fmla="*/ 3314869 w 12192000"/>
              <a:gd name="connsiteY166" fmla="*/ 5073197 h 5096785"/>
              <a:gd name="connsiteX167" fmla="*/ 3259088 w 12192000"/>
              <a:gd name="connsiteY167" fmla="*/ 5096363 h 5096785"/>
              <a:gd name="connsiteX168" fmla="*/ 3253104 w 12192000"/>
              <a:gd name="connsiteY168" fmla="*/ 5096785 h 5096785"/>
              <a:gd name="connsiteX169" fmla="*/ 3238751 w 12192000"/>
              <a:gd name="connsiteY169" fmla="*/ 5092996 h 5096785"/>
              <a:gd name="connsiteX170" fmla="*/ 3233681 w 12192000"/>
              <a:gd name="connsiteY170" fmla="*/ 5090758 h 5096785"/>
              <a:gd name="connsiteX171" fmla="*/ 3225562 w 12192000"/>
              <a:gd name="connsiteY171" fmla="*/ 5089215 h 5096785"/>
              <a:gd name="connsiteX172" fmla="*/ 3225260 w 12192000"/>
              <a:gd name="connsiteY172" fmla="*/ 5089437 h 5096785"/>
              <a:gd name="connsiteX173" fmla="*/ 3217859 w 12192000"/>
              <a:gd name="connsiteY173" fmla="*/ 5087484 h 5096785"/>
              <a:gd name="connsiteX174" fmla="*/ 3182980 w 12192000"/>
              <a:gd name="connsiteY174" fmla="*/ 5074650 h 5096785"/>
              <a:gd name="connsiteX175" fmla="*/ 3123938 w 12192000"/>
              <a:gd name="connsiteY175" fmla="*/ 5089912 h 5096785"/>
              <a:gd name="connsiteX176" fmla="*/ 3101912 w 12192000"/>
              <a:gd name="connsiteY176" fmla="*/ 5090281 h 5096785"/>
              <a:gd name="connsiteX177" fmla="*/ 3089591 w 12192000"/>
              <a:gd name="connsiteY177" fmla="*/ 5091865 h 5096785"/>
              <a:gd name="connsiteX178" fmla="*/ 3088465 w 12192000"/>
              <a:gd name="connsiteY178" fmla="*/ 5092858 h 5096785"/>
              <a:gd name="connsiteX179" fmla="*/ 3055081 w 12192000"/>
              <a:gd name="connsiteY179" fmla="*/ 5080424 h 5096785"/>
              <a:gd name="connsiteX180" fmla="*/ 3049807 w 12192000"/>
              <a:gd name="connsiteY180" fmla="*/ 5080860 h 5096785"/>
              <a:gd name="connsiteX181" fmla="*/ 3029122 w 12192000"/>
              <a:gd name="connsiteY181" fmla="*/ 5070085 h 5096785"/>
              <a:gd name="connsiteX182" fmla="*/ 3017862 w 12192000"/>
              <a:gd name="connsiteY182" fmla="*/ 5065942 h 5096785"/>
              <a:gd name="connsiteX183" fmla="*/ 3015868 w 12192000"/>
              <a:gd name="connsiteY183" fmla="*/ 5061832 h 5096785"/>
              <a:gd name="connsiteX184" fmla="*/ 2998644 w 12192000"/>
              <a:gd name="connsiteY184" fmla="*/ 5057210 h 5096785"/>
              <a:gd name="connsiteX185" fmla="*/ 2996219 w 12192000"/>
              <a:gd name="connsiteY185" fmla="*/ 5057788 h 5096785"/>
              <a:gd name="connsiteX186" fmla="*/ 2983676 w 12192000"/>
              <a:gd name="connsiteY186" fmla="*/ 5049852 h 5096785"/>
              <a:gd name="connsiteX187" fmla="*/ 2903609 w 12192000"/>
              <a:gd name="connsiteY187" fmla="*/ 4998457 h 5096785"/>
              <a:gd name="connsiteX188" fmla="*/ 2758830 w 12192000"/>
              <a:gd name="connsiteY188" fmla="*/ 4974760 h 5096785"/>
              <a:gd name="connsiteX189" fmla="*/ 2532669 w 12192000"/>
              <a:gd name="connsiteY189" fmla="*/ 4940573 h 5096785"/>
              <a:gd name="connsiteX190" fmla="*/ 2389931 w 12192000"/>
              <a:gd name="connsiteY190" fmla="*/ 4905785 h 5096785"/>
              <a:gd name="connsiteX191" fmla="*/ 2335186 w 12192000"/>
              <a:gd name="connsiteY191" fmla="*/ 4902957 h 5096785"/>
              <a:gd name="connsiteX192" fmla="*/ 2295307 w 12192000"/>
              <a:gd name="connsiteY192" fmla="*/ 4879800 h 5096785"/>
              <a:gd name="connsiteX193" fmla="*/ 2273393 w 12192000"/>
              <a:gd name="connsiteY193" fmla="*/ 4883565 h 5096785"/>
              <a:gd name="connsiteX194" fmla="*/ 2269523 w 12192000"/>
              <a:gd name="connsiteY194" fmla="*/ 4884442 h 5096785"/>
              <a:gd name="connsiteX195" fmla="*/ 2256015 w 12192000"/>
              <a:gd name="connsiteY195" fmla="*/ 4883014 h 5096785"/>
              <a:gd name="connsiteX196" fmla="*/ 2249731 w 12192000"/>
              <a:gd name="connsiteY196" fmla="*/ 4888778 h 5096785"/>
              <a:gd name="connsiteX197" fmla="*/ 2227629 w 12192000"/>
              <a:gd name="connsiteY197" fmla="*/ 4891047 h 5096785"/>
              <a:gd name="connsiteX198" fmla="*/ 2203460 w 12192000"/>
              <a:gd name="connsiteY198" fmla="*/ 4886696 h 5096785"/>
              <a:gd name="connsiteX199" fmla="*/ 2091528 w 12192000"/>
              <a:gd name="connsiteY199" fmla="*/ 4859155 h 5096785"/>
              <a:gd name="connsiteX200" fmla="*/ 2022901 w 12192000"/>
              <a:gd name="connsiteY200" fmla="*/ 4846594 h 5096785"/>
              <a:gd name="connsiteX201" fmla="*/ 1994227 w 12192000"/>
              <a:gd name="connsiteY201" fmla="*/ 4847973 h 5096785"/>
              <a:gd name="connsiteX202" fmla="*/ 1955936 w 12192000"/>
              <a:gd name="connsiteY202" fmla="*/ 4845765 h 5096785"/>
              <a:gd name="connsiteX203" fmla="*/ 1741924 w 12192000"/>
              <a:gd name="connsiteY203" fmla="*/ 4808054 h 5096785"/>
              <a:gd name="connsiteX204" fmla="*/ 1734410 w 12192000"/>
              <a:gd name="connsiteY204" fmla="*/ 4811675 h 5096785"/>
              <a:gd name="connsiteX205" fmla="*/ 1691423 w 12192000"/>
              <a:gd name="connsiteY205" fmla="*/ 4802777 h 5096785"/>
              <a:gd name="connsiteX206" fmla="*/ 1554504 w 12192000"/>
              <a:gd name="connsiteY206" fmla="*/ 4739985 h 5096785"/>
              <a:gd name="connsiteX207" fmla="*/ 1470119 w 12192000"/>
              <a:gd name="connsiteY207" fmla="*/ 4723470 h 5096785"/>
              <a:gd name="connsiteX208" fmla="*/ 1437967 w 12192000"/>
              <a:gd name="connsiteY208" fmla="*/ 4722710 h 5096785"/>
              <a:gd name="connsiteX209" fmla="*/ 1384234 w 12192000"/>
              <a:gd name="connsiteY209" fmla="*/ 4721117 h 5096785"/>
              <a:gd name="connsiteX210" fmla="*/ 1338647 w 12192000"/>
              <a:gd name="connsiteY210" fmla="*/ 4732483 h 5096785"/>
              <a:gd name="connsiteX211" fmla="*/ 1295869 w 12192000"/>
              <a:gd name="connsiteY211" fmla="*/ 4726175 h 5096785"/>
              <a:gd name="connsiteX212" fmla="*/ 1292949 w 12192000"/>
              <a:gd name="connsiteY212" fmla="*/ 4708469 h 5096785"/>
              <a:gd name="connsiteX213" fmla="*/ 1244908 w 12192000"/>
              <a:gd name="connsiteY213" fmla="*/ 4706993 h 5096785"/>
              <a:gd name="connsiteX214" fmla="*/ 1171266 w 12192000"/>
              <a:gd name="connsiteY214" fmla="*/ 4706535 h 5096785"/>
              <a:gd name="connsiteX215" fmla="*/ 1160868 w 12192000"/>
              <a:gd name="connsiteY215" fmla="*/ 4701936 h 5096785"/>
              <a:gd name="connsiteX216" fmla="*/ 1147599 w 12192000"/>
              <a:gd name="connsiteY216" fmla="*/ 4714833 h 5096785"/>
              <a:gd name="connsiteX217" fmla="*/ 1119603 w 12192000"/>
              <a:gd name="connsiteY217" fmla="*/ 4721303 h 5096785"/>
              <a:gd name="connsiteX218" fmla="*/ 997851 w 12192000"/>
              <a:gd name="connsiteY218" fmla="*/ 4722336 h 5096785"/>
              <a:gd name="connsiteX219" fmla="*/ 976455 w 12192000"/>
              <a:gd name="connsiteY219" fmla="*/ 4726407 h 5096785"/>
              <a:gd name="connsiteX220" fmla="*/ 949939 w 12192000"/>
              <a:gd name="connsiteY220" fmla="*/ 4719699 h 5096785"/>
              <a:gd name="connsiteX221" fmla="*/ 894148 w 12192000"/>
              <a:gd name="connsiteY221" fmla="*/ 4710406 h 5096785"/>
              <a:gd name="connsiteX222" fmla="*/ 857990 w 12192000"/>
              <a:gd name="connsiteY222" fmla="*/ 4696844 h 5096785"/>
              <a:gd name="connsiteX223" fmla="*/ 848649 w 12192000"/>
              <a:gd name="connsiteY223" fmla="*/ 4704021 h 5096785"/>
              <a:gd name="connsiteX224" fmla="*/ 826436 w 12192000"/>
              <a:gd name="connsiteY224" fmla="*/ 4707421 h 5096785"/>
              <a:gd name="connsiteX225" fmla="*/ 733052 w 12192000"/>
              <a:gd name="connsiteY225" fmla="*/ 4701884 h 5096785"/>
              <a:gd name="connsiteX226" fmla="*/ 716185 w 12192000"/>
              <a:gd name="connsiteY226" fmla="*/ 4703827 h 5096785"/>
              <a:gd name="connsiteX227" fmla="*/ 696663 w 12192000"/>
              <a:gd name="connsiteY227" fmla="*/ 4697420 h 5096785"/>
              <a:gd name="connsiteX228" fmla="*/ 582722 w 12192000"/>
              <a:gd name="connsiteY228" fmla="*/ 4658637 h 5096785"/>
              <a:gd name="connsiteX229" fmla="*/ 581118 w 12192000"/>
              <a:gd name="connsiteY229" fmla="*/ 4654120 h 5096785"/>
              <a:gd name="connsiteX230" fmla="*/ 546453 w 12192000"/>
              <a:gd name="connsiteY230" fmla="*/ 4652542 h 5096785"/>
              <a:gd name="connsiteX231" fmla="*/ 536773 w 12192000"/>
              <a:gd name="connsiteY231" fmla="*/ 4644609 h 5096785"/>
              <a:gd name="connsiteX232" fmla="*/ 518899 w 12192000"/>
              <a:gd name="connsiteY232" fmla="*/ 4642839 h 5096785"/>
              <a:gd name="connsiteX233" fmla="*/ 388896 w 12192000"/>
              <a:gd name="connsiteY233" fmla="*/ 4619173 h 5096785"/>
              <a:gd name="connsiteX234" fmla="*/ 366479 w 12192000"/>
              <a:gd name="connsiteY234" fmla="*/ 4618896 h 5096785"/>
              <a:gd name="connsiteX235" fmla="*/ 342781 w 12192000"/>
              <a:gd name="connsiteY235" fmla="*/ 4601239 h 5096785"/>
              <a:gd name="connsiteX236" fmla="*/ 255925 w 12192000"/>
              <a:gd name="connsiteY236" fmla="*/ 4598685 h 5096785"/>
              <a:gd name="connsiteX237" fmla="*/ 226919 w 12192000"/>
              <a:gd name="connsiteY237" fmla="*/ 4598460 h 5096785"/>
              <a:gd name="connsiteX238" fmla="*/ 213925 w 12192000"/>
              <a:gd name="connsiteY238" fmla="*/ 4597783 h 5096785"/>
              <a:gd name="connsiteX239" fmla="*/ 215196 w 12192000"/>
              <a:gd name="connsiteY239" fmla="*/ 4588576 h 5096785"/>
              <a:gd name="connsiteX240" fmla="*/ 180214 w 12192000"/>
              <a:gd name="connsiteY240" fmla="*/ 4583701 h 5096785"/>
              <a:gd name="connsiteX241" fmla="*/ 83203 w 12192000"/>
              <a:gd name="connsiteY241" fmla="*/ 4531664 h 5096785"/>
              <a:gd name="connsiteX242" fmla="*/ 4106 w 12192000"/>
              <a:gd name="connsiteY242" fmla="*/ 4517202 h 5096785"/>
              <a:gd name="connsiteX243" fmla="*/ 0 w 12192000"/>
              <a:gd name="connsiteY243" fmla="*/ 4516084 h 5096785"/>
              <a:gd name="connsiteX244" fmla="*/ 0 w 12192000"/>
              <a:gd name="connsiteY244" fmla="*/ 0 h 5096785"/>
              <a:gd name="connsiteX0" fmla="*/ 0 w 12192000"/>
              <a:gd name="connsiteY0" fmla="*/ 0 h 5096785"/>
              <a:gd name="connsiteX1" fmla="*/ 12192000 w 12192000"/>
              <a:gd name="connsiteY1" fmla="*/ 0 h 5096785"/>
              <a:gd name="connsiteX2" fmla="*/ 12192000 w 12192000"/>
              <a:gd name="connsiteY2" fmla="*/ 3809005 h 5096785"/>
              <a:gd name="connsiteX3" fmla="*/ 12142543 w 12192000"/>
              <a:gd name="connsiteY3" fmla="*/ 3817043 h 5096785"/>
              <a:gd name="connsiteX4" fmla="*/ 12109241 w 12192000"/>
              <a:gd name="connsiteY4" fmla="*/ 3824228 h 5096785"/>
              <a:gd name="connsiteX5" fmla="*/ 11668991 w 12192000"/>
              <a:gd name="connsiteY5" fmla="*/ 3788038 h 5096785"/>
              <a:gd name="connsiteX6" fmla="*/ 11476952 w 12192000"/>
              <a:gd name="connsiteY6" fmla="*/ 3866786 h 5096785"/>
              <a:gd name="connsiteX7" fmla="*/ 11336487 w 12192000"/>
              <a:gd name="connsiteY7" fmla="*/ 3971513 h 5096785"/>
              <a:gd name="connsiteX8" fmla="*/ 11214181 w 12192000"/>
              <a:gd name="connsiteY8" fmla="*/ 4004215 h 5096785"/>
              <a:gd name="connsiteX9" fmla="*/ 11042540 w 12192000"/>
              <a:gd name="connsiteY9" fmla="*/ 4002613 h 5096785"/>
              <a:gd name="connsiteX10" fmla="*/ 10833086 w 12192000"/>
              <a:gd name="connsiteY10" fmla="*/ 3997707 h 5096785"/>
              <a:gd name="connsiteX11" fmla="*/ 10599680 w 12192000"/>
              <a:gd name="connsiteY11" fmla="*/ 3982661 h 5096785"/>
              <a:gd name="connsiteX12" fmla="*/ 10519971 w 12192000"/>
              <a:gd name="connsiteY12" fmla="*/ 3975018 h 5096785"/>
              <a:gd name="connsiteX13" fmla="*/ 10217282 w 12192000"/>
              <a:gd name="connsiteY13" fmla="*/ 4020809 h 5096785"/>
              <a:gd name="connsiteX14" fmla="*/ 9936427 w 12192000"/>
              <a:gd name="connsiteY14" fmla="*/ 4137843 h 5096785"/>
              <a:gd name="connsiteX15" fmla="*/ 9800299 w 12192000"/>
              <a:gd name="connsiteY15" fmla="*/ 4186098 h 5096785"/>
              <a:gd name="connsiteX16" fmla="*/ 9707822 w 12192000"/>
              <a:gd name="connsiteY16" fmla="*/ 4189102 h 5096785"/>
              <a:gd name="connsiteX17" fmla="*/ 9543973 w 12192000"/>
              <a:gd name="connsiteY17" fmla="*/ 4245802 h 5096785"/>
              <a:gd name="connsiteX18" fmla="*/ 9528747 w 12192000"/>
              <a:gd name="connsiteY18" fmla="*/ 4251724 h 5096785"/>
              <a:gd name="connsiteX19" fmla="*/ 9436976 w 12192000"/>
              <a:gd name="connsiteY19" fmla="*/ 4269351 h 5096785"/>
              <a:gd name="connsiteX20" fmla="*/ 9371827 w 12192000"/>
              <a:gd name="connsiteY20" fmla="*/ 4303912 h 5096785"/>
              <a:gd name="connsiteX21" fmla="*/ 9260304 w 12192000"/>
              <a:gd name="connsiteY21" fmla="*/ 4328021 h 5096785"/>
              <a:gd name="connsiteX22" fmla="*/ 9148799 w 12192000"/>
              <a:gd name="connsiteY22" fmla="*/ 4348506 h 5096785"/>
              <a:gd name="connsiteX23" fmla="*/ 9107898 w 12192000"/>
              <a:gd name="connsiteY23" fmla="*/ 4354282 h 5096785"/>
              <a:gd name="connsiteX24" fmla="*/ 8990743 w 12192000"/>
              <a:gd name="connsiteY24" fmla="*/ 4382161 h 5096785"/>
              <a:gd name="connsiteX25" fmla="*/ 8979819 w 12192000"/>
              <a:gd name="connsiteY25" fmla="*/ 4366419 h 5096785"/>
              <a:gd name="connsiteX26" fmla="*/ 8936044 w 12192000"/>
              <a:gd name="connsiteY26" fmla="*/ 4370992 h 5096785"/>
              <a:gd name="connsiteX27" fmla="*/ 8897707 w 12192000"/>
              <a:gd name="connsiteY27" fmla="*/ 4392673 h 5096785"/>
              <a:gd name="connsiteX28" fmla="*/ 8845635 w 12192000"/>
              <a:gd name="connsiteY28" fmla="*/ 4404300 h 5096785"/>
              <a:gd name="connsiteX29" fmla="*/ 8814562 w 12192000"/>
              <a:gd name="connsiteY29" fmla="*/ 4411434 h 5096785"/>
              <a:gd name="connsiteX30" fmla="*/ 8726349 w 12192000"/>
              <a:gd name="connsiteY30" fmla="*/ 4416668 h 5096785"/>
              <a:gd name="connsiteX31" fmla="*/ 8566678 w 12192000"/>
              <a:gd name="connsiteY31" fmla="*/ 4391711 h 5096785"/>
              <a:gd name="connsiteX32" fmla="*/ 8521516 w 12192000"/>
              <a:gd name="connsiteY32" fmla="*/ 4393927 h 5096785"/>
              <a:gd name="connsiteX33" fmla="*/ 8515998 w 12192000"/>
              <a:gd name="connsiteY33" fmla="*/ 4399124 h 5096785"/>
              <a:gd name="connsiteX34" fmla="*/ 8449547 w 12192000"/>
              <a:gd name="connsiteY34" fmla="*/ 4383170 h 5096785"/>
              <a:gd name="connsiteX35" fmla="*/ 8360285 w 12192000"/>
              <a:gd name="connsiteY35" fmla="*/ 4398502 h 5096785"/>
              <a:gd name="connsiteX36" fmla="*/ 8256584 w 12192000"/>
              <a:gd name="connsiteY36" fmla="*/ 4423564 h 5096785"/>
              <a:gd name="connsiteX37" fmla="*/ 8229821 w 12192000"/>
              <a:gd name="connsiteY37" fmla="*/ 4431840 h 5096785"/>
              <a:gd name="connsiteX38" fmla="*/ 8158476 w 12192000"/>
              <a:gd name="connsiteY38" fmla="*/ 4436904 h 5096785"/>
              <a:gd name="connsiteX39" fmla="*/ 7993707 w 12192000"/>
              <a:gd name="connsiteY39" fmla="*/ 4447962 h 5096785"/>
              <a:gd name="connsiteX40" fmla="*/ 7990346 w 12192000"/>
              <a:gd name="connsiteY40" fmla="*/ 4454853 h 5096785"/>
              <a:gd name="connsiteX41" fmla="*/ 7976786 w 12192000"/>
              <a:gd name="connsiteY41" fmla="*/ 4456820 h 5096785"/>
              <a:gd name="connsiteX42" fmla="*/ 7973491 w 12192000"/>
              <a:gd name="connsiteY42" fmla="*/ 4458577 h 5096785"/>
              <a:gd name="connsiteX43" fmla="*/ 7954281 w 12192000"/>
              <a:gd name="connsiteY43" fmla="*/ 4467421 h 5096785"/>
              <a:gd name="connsiteX44" fmla="*/ 7905540 w 12192000"/>
              <a:gd name="connsiteY44" fmla="*/ 4455628 h 5096785"/>
              <a:gd name="connsiteX45" fmla="*/ 7851932 w 12192000"/>
              <a:gd name="connsiteY45" fmla="*/ 4466353 h 5096785"/>
              <a:gd name="connsiteX46" fmla="*/ 7639078 w 12192000"/>
              <a:gd name="connsiteY46" fmla="*/ 4467635 h 5096785"/>
              <a:gd name="connsiteX47" fmla="*/ 7612359 w 12192000"/>
              <a:gd name="connsiteY47" fmla="*/ 4492789 h 5096785"/>
              <a:gd name="connsiteX48" fmla="*/ 7527328 w 12192000"/>
              <a:gd name="connsiteY48" fmla="*/ 4502199 h 5096785"/>
              <a:gd name="connsiteX49" fmla="*/ 7388717 w 12192000"/>
              <a:gd name="connsiteY49" fmla="*/ 4470799 h 5096785"/>
              <a:gd name="connsiteX50" fmla="*/ 7231898 w 12192000"/>
              <a:gd name="connsiteY50" fmla="*/ 4486028 h 5096785"/>
              <a:gd name="connsiteX51" fmla="*/ 7218425 w 12192000"/>
              <a:gd name="connsiteY51" fmla="*/ 4477288 h 5096785"/>
              <a:gd name="connsiteX52" fmla="*/ 7202795 w 12192000"/>
              <a:gd name="connsiteY52" fmla="*/ 4472972 h 5096785"/>
              <a:gd name="connsiteX53" fmla="*/ 7200744 w 12192000"/>
              <a:gd name="connsiteY53" fmla="*/ 4474099 h 5096785"/>
              <a:gd name="connsiteX54" fmla="*/ 7182163 w 12192000"/>
              <a:gd name="connsiteY54" fmla="*/ 4474005 h 5096785"/>
              <a:gd name="connsiteX55" fmla="*/ 7178368 w 12192000"/>
              <a:gd name="connsiteY55" fmla="*/ 4470673 h 5096785"/>
              <a:gd name="connsiteX56" fmla="*/ 7165705 w 12192000"/>
              <a:gd name="connsiteY56" fmla="*/ 4469569 h 5096785"/>
              <a:gd name="connsiteX57" fmla="*/ 7140991 w 12192000"/>
              <a:gd name="connsiteY57" fmla="*/ 4464599 h 5096785"/>
              <a:gd name="connsiteX58" fmla="*/ 7136152 w 12192000"/>
              <a:gd name="connsiteY58" fmla="*/ 4466292 h 5096785"/>
              <a:gd name="connsiteX59" fmla="*/ 7098544 w 12192000"/>
              <a:gd name="connsiteY59" fmla="*/ 4462879 h 5096785"/>
              <a:gd name="connsiteX60" fmla="*/ 7097922 w 12192000"/>
              <a:gd name="connsiteY60" fmla="*/ 4464077 h 5096785"/>
              <a:gd name="connsiteX61" fmla="*/ 7086877 w 12192000"/>
              <a:gd name="connsiteY61" fmla="*/ 4468554 h 5096785"/>
              <a:gd name="connsiteX62" fmla="*/ 7065999 w 12192000"/>
              <a:gd name="connsiteY62" fmla="*/ 4474270 h 5096785"/>
              <a:gd name="connsiteX63" fmla="*/ 7016598 w 12192000"/>
              <a:gd name="connsiteY63" fmla="*/ 4502855 h 5096785"/>
              <a:gd name="connsiteX64" fmla="*/ 6977375 w 12192000"/>
              <a:gd name="connsiteY64" fmla="*/ 4499434 h 5096785"/>
              <a:gd name="connsiteX65" fmla="*/ 6969409 w 12192000"/>
              <a:gd name="connsiteY65" fmla="*/ 4499424 h 5096785"/>
              <a:gd name="connsiteX66" fmla="*/ 6969218 w 12192000"/>
              <a:gd name="connsiteY66" fmla="*/ 4499704 h 5096785"/>
              <a:gd name="connsiteX67" fmla="*/ 6960755 w 12192000"/>
              <a:gd name="connsiteY67" fmla="*/ 4500249 h 5096785"/>
              <a:gd name="connsiteX68" fmla="*/ 6954882 w 12192000"/>
              <a:gd name="connsiteY68" fmla="*/ 4499405 h 5096785"/>
              <a:gd name="connsiteX69" fmla="*/ 6939428 w 12192000"/>
              <a:gd name="connsiteY69" fmla="*/ 4499385 h 5096785"/>
              <a:gd name="connsiteX70" fmla="*/ 6933902 w 12192000"/>
              <a:gd name="connsiteY70" fmla="*/ 4501239 h 5096785"/>
              <a:gd name="connsiteX71" fmla="*/ 6891244 w 12192000"/>
              <a:gd name="connsiteY71" fmla="*/ 4536371 h 5096785"/>
              <a:gd name="connsiteX72" fmla="*/ 6794496 w 12192000"/>
              <a:gd name="connsiteY72" fmla="*/ 4567924 h 5096785"/>
              <a:gd name="connsiteX73" fmla="*/ 6574528 w 12192000"/>
              <a:gd name="connsiteY73" fmla="*/ 4641155 h 5096785"/>
              <a:gd name="connsiteX74" fmla="*/ 6573036 w 12192000"/>
              <a:gd name="connsiteY74" fmla="*/ 4641049 h 5096785"/>
              <a:gd name="connsiteX75" fmla="*/ 6571920 w 12192000"/>
              <a:gd name="connsiteY75" fmla="*/ 4644739 h 5096785"/>
              <a:gd name="connsiteX76" fmla="*/ 6552021 w 12192000"/>
              <a:gd name="connsiteY76" fmla="*/ 4650379 h 5096785"/>
              <a:gd name="connsiteX77" fmla="*/ 6545925 w 12192000"/>
              <a:gd name="connsiteY77" fmla="*/ 4650675 h 5096785"/>
              <a:gd name="connsiteX78" fmla="*/ 6537822 w 12192000"/>
              <a:gd name="connsiteY78" fmla="*/ 4652769 h 5096785"/>
              <a:gd name="connsiteX79" fmla="*/ 6537743 w 12192000"/>
              <a:gd name="connsiteY79" fmla="*/ 4653068 h 5096785"/>
              <a:gd name="connsiteX80" fmla="*/ 6490057 w 12192000"/>
              <a:gd name="connsiteY80" fmla="*/ 4658624 h 5096785"/>
              <a:gd name="connsiteX81" fmla="*/ 6386800 w 12192000"/>
              <a:gd name="connsiteY81" fmla="*/ 4715431 h 5096785"/>
              <a:gd name="connsiteX82" fmla="*/ 6382703 w 12192000"/>
              <a:gd name="connsiteY82" fmla="*/ 4717930 h 5096785"/>
              <a:gd name="connsiteX83" fmla="*/ 6356495 w 12192000"/>
              <a:gd name="connsiteY83" fmla="*/ 4717843 h 5096785"/>
              <a:gd name="connsiteX84" fmla="*/ 6343628 w 12192000"/>
              <a:gd name="connsiteY84" fmla="*/ 4719161 h 5096785"/>
              <a:gd name="connsiteX85" fmla="*/ 6338605 w 12192000"/>
              <a:gd name="connsiteY85" fmla="*/ 4716723 h 5096785"/>
              <a:gd name="connsiteX86" fmla="*/ 6320318 w 12192000"/>
              <a:gd name="connsiteY86" fmla="*/ 4720095 h 5096785"/>
              <a:gd name="connsiteX87" fmla="*/ 6318742 w 12192000"/>
              <a:gd name="connsiteY87" fmla="*/ 4721541 h 5096785"/>
              <a:gd name="connsiteX88" fmla="*/ 6301708 w 12192000"/>
              <a:gd name="connsiteY88" fmla="*/ 4720380 h 5096785"/>
              <a:gd name="connsiteX89" fmla="*/ 6285082 w 12192000"/>
              <a:gd name="connsiteY89" fmla="*/ 4714639 h 5096785"/>
              <a:gd name="connsiteX90" fmla="*/ 6136936 w 12192000"/>
              <a:gd name="connsiteY90" fmla="*/ 4758246 h 5096785"/>
              <a:gd name="connsiteX91" fmla="*/ 5988578 w 12192000"/>
              <a:gd name="connsiteY91" fmla="*/ 4754427 h 5096785"/>
              <a:gd name="connsiteX92" fmla="*/ 5908701 w 12192000"/>
              <a:gd name="connsiteY92" fmla="*/ 4779160 h 5096785"/>
              <a:gd name="connsiteX93" fmla="*/ 5892219 w 12192000"/>
              <a:gd name="connsiteY93" fmla="*/ 4807892 h 5096785"/>
              <a:gd name="connsiteX94" fmla="*/ 5683612 w 12192000"/>
              <a:gd name="connsiteY94" fmla="*/ 4848770 h 5096785"/>
              <a:gd name="connsiteX95" fmla="*/ 5635111 w 12192000"/>
              <a:gd name="connsiteY95" fmla="*/ 4868888 h 5096785"/>
              <a:gd name="connsiteX96" fmla="*/ 5582652 w 12192000"/>
              <a:gd name="connsiteY96" fmla="*/ 4866836 h 5096785"/>
              <a:gd name="connsiteX97" fmla="*/ 5567213 w 12192000"/>
              <a:gd name="connsiteY97" fmla="*/ 4878769 h 5096785"/>
              <a:gd name="connsiteX98" fmla="*/ 5564659 w 12192000"/>
              <a:gd name="connsiteY98" fmla="*/ 4881042 h 5096785"/>
              <a:gd name="connsiteX99" fmla="*/ 5552102 w 12192000"/>
              <a:gd name="connsiteY99" fmla="*/ 4885426 h 5096785"/>
              <a:gd name="connsiteX100" fmla="*/ 5551475 w 12192000"/>
              <a:gd name="connsiteY100" fmla="*/ 4892560 h 5096785"/>
              <a:gd name="connsiteX101" fmla="*/ 5534664 w 12192000"/>
              <a:gd name="connsiteY101" fmla="*/ 4903385 h 5096785"/>
              <a:gd name="connsiteX102" fmla="*/ 5510737 w 12192000"/>
              <a:gd name="connsiteY102" fmla="*/ 4909807 h 5096785"/>
              <a:gd name="connsiteX103" fmla="*/ 5393901 w 12192000"/>
              <a:gd name="connsiteY103" fmla="*/ 4933709 h 5096785"/>
              <a:gd name="connsiteX104" fmla="*/ 5325782 w 12192000"/>
              <a:gd name="connsiteY104" fmla="*/ 4951789 h 5096785"/>
              <a:gd name="connsiteX105" fmla="*/ 5302703 w 12192000"/>
              <a:gd name="connsiteY105" fmla="*/ 4964590 h 5096785"/>
              <a:gd name="connsiteX106" fmla="*/ 5268591 w 12192000"/>
              <a:gd name="connsiteY106" fmla="*/ 4978479 h 5096785"/>
              <a:gd name="connsiteX107" fmla="*/ 5210559 w 12192000"/>
              <a:gd name="connsiteY107" fmla="*/ 5007585 h 5096785"/>
              <a:gd name="connsiteX108" fmla="*/ 5177597 w 12192000"/>
              <a:gd name="connsiteY108" fmla="*/ 5015926 h 5096785"/>
              <a:gd name="connsiteX109" fmla="*/ 5160569 w 12192000"/>
              <a:gd name="connsiteY109" fmla="*/ 5025681 h 5096785"/>
              <a:gd name="connsiteX110" fmla="*/ 5152748 w 12192000"/>
              <a:gd name="connsiteY110" fmla="*/ 5026569 h 5096785"/>
              <a:gd name="connsiteX111" fmla="*/ 5127678 w 12192000"/>
              <a:gd name="connsiteY111" fmla="*/ 5032947 h 5096785"/>
              <a:gd name="connsiteX112" fmla="*/ 5113147 w 12192000"/>
              <a:gd name="connsiteY112" fmla="*/ 5035818 h 5096785"/>
              <a:gd name="connsiteX113" fmla="*/ 5107301 w 12192000"/>
              <a:gd name="connsiteY113" fmla="*/ 5036672 h 5096785"/>
              <a:gd name="connsiteX114" fmla="*/ 5093215 w 12192000"/>
              <a:gd name="connsiteY114" fmla="*/ 5032880 h 5096785"/>
              <a:gd name="connsiteX115" fmla="*/ 5077058 w 12192000"/>
              <a:gd name="connsiteY115" fmla="*/ 5038681 h 5096785"/>
              <a:gd name="connsiteX116" fmla="*/ 5057349 w 12192000"/>
              <a:gd name="connsiteY116" fmla="*/ 5036015 h 5096785"/>
              <a:gd name="connsiteX117" fmla="*/ 5053945 w 12192000"/>
              <a:gd name="connsiteY117" fmla="*/ 5041952 h 5096785"/>
              <a:gd name="connsiteX118" fmla="*/ 5040021 w 12192000"/>
              <a:gd name="connsiteY118" fmla="*/ 5050052 h 5096785"/>
              <a:gd name="connsiteX119" fmla="*/ 5025913 w 12192000"/>
              <a:gd name="connsiteY119" fmla="*/ 5046535 h 5096785"/>
              <a:gd name="connsiteX120" fmla="*/ 4998218 w 12192000"/>
              <a:gd name="connsiteY120" fmla="*/ 5048065 h 5096785"/>
              <a:gd name="connsiteX121" fmla="*/ 4991008 w 12192000"/>
              <a:gd name="connsiteY121" fmla="*/ 5050439 h 5096785"/>
              <a:gd name="connsiteX122" fmla="*/ 4963503 w 12192000"/>
              <a:gd name="connsiteY122" fmla="*/ 5047575 h 5096785"/>
              <a:gd name="connsiteX123" fmla="*/ 4921053 w 12192000"/>
              <a:gd name="connsiteY123" fmla="*/ 5048925 h 5096785"/>
              <a:gd name="connsiteX124" fmla="*/ 4873420 w 12192000"/>
              <a:gd name="connsiteY124" fmla="*/ 5054929 h 5096785"/>
              <a:gd name="connsiteX125" fmla="*/ 4858825 w 12192000"/>
              <a:gd name="connsiteY125" fmla="*/ 5051329 h 5096785"/>
              <a:gd name="connsiteX126" fmla="*/ 4769340 w 12192000"/>
              <a:gd name="connsiteY126" fmla="*/ 5053090 h 5096785"/>
              <a:gd name="connsiteX127" fmla="*/ 4744152 w 12192000"/>
              <a:gd name="connsiteY127" fmla="*/ 5053391 h 5096785"/>
              <a:gd name="connsiteX128" fmla="*/ 4723556 w 12192000"/>
              <a:gd name="connsiteY128" fmla="*/ 5059633 h 5096785"/>
              <a:gd name="connsiteX129" fmla="*/ 4719699 w 12192000"/>
              <a:gd name="connsiteY129" fmla="*/ 5066298 h 5096785"/>
              <a:gd name="connsiteX130" fmla="*/ 4706016 w 12192000"/>
              <a:gd name="connsiteY130" fmla="*/ 5067422 h 5096785"/>
              <a:gd name="connsiteX131" fmla="*/ 4702593 w 12192000"/>
              <a:gd name="connsiteY131" fmla="*/ 5068973 h 5096785"/>
              <a:gd name="connsiteX132" fmla="*/ 4682766 w 12192000"/>
              <a:gd name="connsiteY132" fmla="*/ 5076609 h 5096785"/>
              <a:gd name="connsiteX133" fmla="*/ 4634960 w 12192000"/>
              <a:gd name="connsiteY133" fmla="*/ 5061852 h 5096785"/>
              <a:gd name="connsiteX134" fmla="*/ 4580645 w 12192000"/>
              <a:gd name="connsiteY134" fmla="*/ 5069246 h 5096785"/>
              <a:gd name="connsiteX135" fmla="*/ 4368005 w 12192000"/>
              <a:gd name="connsiteY135" fmla="*/ 5057426 h 5096785"/>
              <a:gd name="connsiteX136" fmla="*/ 4339489 w 12192000"/>
              <a:gd name="connsiteY136" fmla="*/ 5080858 h 5096785"/>
              <a:gd name="connsiteX137" fmla="*/ 4253895 w 12192000"/>
              <a:gd name="connsiteY137" fmla="*/ 5085008 h 5096785"/>
              <a:gd name="connsiteX138" fmla="*/ 4117780 w 12192000"/>
              <a:gd name="connsiteY138" fmla="*/ 5045175 h 5096785"/>
              <a:gd name="connsiteX139" fmla="*/ 3960074 w 12192000"/>
              <a:gd name="connsiteY139" fmla="*/ 5050708 h 5096785"/>
              <a:gd name="connsiteX140" fmla="*/ 3947260 w 12192000"/>
              <a:gd name="connsiteY140" fmla="*/ 5041167 h 5096785"/>
              <a:gd name="connsiteX141" fmla="*/ 3931969 w 12192000"/>
              <a:gd name="connsiteY141" fmla="*/ 5035902 h 5096785"/>
              <a:gd name="connsiteX142" fmla="*/ 3929836 w 12192000"/>
              <a:gd name="connsiteY142" fmla="*/ 5036901 h 5096785"/>
              <a:gd name="connsiteX143" fmla="*/ 3911296 w 12192000"/>
              <a:gd name="connsiteY143" fmla="*/ 5035663 h 5096785"/>
              <a:gd name="connsiteX144" fmla="*/ 3907746 w 12192000"/>
              <a:gd name="connsiteY144" fmla="*/ 5032107 h 5096785"/>
              <a:gd name="connsiteX145" fmla="*/ 3895182 w 12192000"/>
              <a:gd name="connsiteY145" fmla="*/ 5030229 h 5096785"/>
              <a:gd name="connsiteX146" fmla="*/ 3870866 w 12192000"/>
              <a:gd name="connsiteY146" fmla="*/ 5023753 h 5096785"/>
              <a:gd name="connsiteX147" fmla="*/ 3865913 w 12192000"/>
              <a:gd name="connsiteY147" fmla="*/ 5025143 h 5096785"/>
              <a:gd name="connsiteX148" fmla="*/ 3828606 w 12192000"/>
              <a:gd name="connsiteY148" fmla="*/ 5019426 h 5096785"/>
              <a:gd name="connsiteX149" fmla="*/ 3827901 w 12192000"/>
              <a:gd name="connsiteY149" fmla="*/ 5020583 h 5096785"/>
              <a:gd name="connsiteX150" fmla="*/ 3816543 w 12192000"/>
              <a:gd name="connsiteY150" fmla="*/ 5024366 h 5096785"/>
              <a:gd name="connsiteX151" fmla="*/ 3795278 w 12192000"/>
              <a:gd name="connsiteY151" fmla="*/ 5028779 h 5096785"/>
              <a:gd name="connsiteX152" fmla="*/ 3743858 w 12192000"/>
              <a:gd name="connsiteY152" fmla="*/ 5054237 h 5096785"/>
              <a:gd name="connsiteX153" fmla="*/ 3704945 w 12192000"/>
              <a:gd name="connsiteY153" fmla="*/ 5048413 h 5096785"/>
              <a:gd name="connsiteX154" fmla="*/ 3696992 w 12192000"/>
              <a:gd name="connsiteY154" fmla="*/ 5047914 h 5096785"/>
              <a:gd name="connsiteX155" fmla="*/ 3696780 w 12192000"/>
              <a:gd name="connsiteY155" fmla="*/ 5048181 h 5096785"/>
              <a:gd name="connsiteX156" fmla="*/ 3688290 w 12192000"/>
              <a:gd name="connsiteY156" fmla="*/ 5048204 h 5096785"/>
              <a:gd name="connsiteX157" fmla="*/ 3682486 w 12192000"/>
              <a:gd name="connsiteY157" fmla="*/ 5047000 h 5096785"/>
              <a:gd name="connsiteX158" fmla="*/ 3667056 w 12192000"/>
              <a:gd name="connsiteY158" fmla="*/ 5046030 h 5096785"/>
              <a:gd name="connsiteX159" fmla="*/ 3661403 w 12192000"/>
              <a:gd name="connsiteY159" fmla="*/ 5047537 h 5096785"/>
              <a:gd name="connsiteX160" fmla="*/ 3658673 w 12192000"/>
              <a:gd name="connsiteY160" fmla="*/ 5050790 h 5096785"/>
              <a:gd name="connsiteX161" fmla="*/ 3657333 w 12192000"/>
              <a:gd name="connsiteY161" fmla="*/ 5050325 h 5096785"/>
              <a:gd name="connsiteX162" fmla="*/ 3626778 w 12192000"/>
              <a:gd name="connsiteY162" fmla="*/ 5057882 h 5096785"/>
              <a:gd name="connsiteX163" fmla="*/ 3560067 w 12192000"/>
              <a:gd name="connsiteY163" fmla="*/ 5064266 h 5096785"/>
              <a:gd name="connsiteX164" fmla="*/ 3522641 w 12192000"/>
              <a:gd name="connsiteY164" fmla="*/ 5063654 h 5096785"/>
              <a:gd name="connsiteX165" fmla="*/ 3419275 w 12192000"/>
              <a:gd name="connsiteY165" fmla="*/ 5066646 h 5096785"/>
              <a:gd name="connsiteX166" fmla="*/ 3314869 w 12192000"/>
              <a:gd name="connsiteY166" fmla="*/ 5073197 h 5096785"/>
              <a:gd name="connsiteX167" fmla="*/ 3259088 w 12192000"/>
              <a:gd name="connsiteY167" fmla="*/ 5096363 h 5096785"/>
              <a:gd name="connsiteX168" fmla="*/ 3253104 w 12192000"/>
              <a:gd name="connsiteY168" fmla="*/ 5096785 h 5096785"/>
              <a:gd name="connsiteX169" fmla="*/ 3238751 w 12192000"/>
              <a:gd name="connsiteY169" fmla="*/ 5092996 h 5096785"/>
              <a:gd name="connsiteX170" fmla="*/ 3233681 w 12192000"/>
              <a:gd name="connsiteY170" fmla="*/ 5090758 h 5096785"/>
              <a:gd name="connsiteX171" fmla="*/ 3225562 w 12192000"/>
              <a:gd name="connsiteY171" fmla="*/ 5089215 h 5096785"/>
              <a:gd name="connsiteX172" fmla="*/ 3225260 w 12192000"/>
              <a:gd name="connsiteY172" fmla="*/ 5089437 h 5096785"/>
              <a:gd name="connsiteX173" fmla="*/ 3217859 w 12192000"/>
              <a:gd name="connsiteY173" fmla="*/ 5087484 h 5096785"/>
              <a:gd name="connsiteX174" fmla="*/ 3182980 w 12192000"/>
              <a:gd name="connsiteY174" fmla="*/ 5074650 h 5096785"/>
              <a:gd name="connsiteX175" fmla="*/ 3123938 w 12192000"/>
              <a:gd name="connsiteY175" fmla="*/ 5089912 h 5096785"/>
              <a:gd name="connsiteX176" fmla="*/ 3101912 w 12192000"/>
              <a:gd name="connsiteY176" fmla="*/ 5090281 h 5096785"/>
              <a:gd name="connsiteX177" fmla="*/ 3089591 w 12192000"/>
              <a:gd name="connsiteY177" fmla="*/ 5091865 h 5096785"/>
              <a:gd name="connsiteX178" fmla="*/ 3055081 w 12192000"/>
              <a:gd name="connsiteY178" fmla="*/ 5080424 h 5096785"/>
              <a:gd name="connsiteX179" fmla="*/ 3049807 w 12192000"/>
              <a:gd name="connsiteY179" fmla="*/ 5080860 h 5096785"/>
              <a:gd name="connsiteX180" fmla="*/ 3029122 w 12192000"/>
              <a:gd name="connsiteY180" fmla="*/ 5070085 h 5096785"/>
              <a:gd name="connsiteX181" fmla="*/ 3017862 w 12192000"/>
              <a:gd name="connsiteY181" fmla="*/ 5065942 h 5096785"/>
              <a:gd name="connsiteX182" fmla="*/ 3015868 w 12192000"/>
              <a:gd name="connsiteY182" fmla="*/ 5061832 h 5096785"/>
              <a:gd name="connsiteX183" fmla="*/ 2998644 w 12192000"/>
              <a:gd name="connsiteY183" fmla="*/ 5057210 h 5096785"/>
              <a:gd name="connsiteX184" fmla="*/ 2996219 w 12192000"/>
              <a:gd name="connsiteY184" fmla="*/ 5057788 h 5096785"/>
              <a:gd name="connsiteX185" fmla="*/ 2983676 w 12192000"/>
              <a:gd name="connsiteY185" fmla="*/ 5049852 h 5096785"/>
              <a:gd name="connsiteX186" fmla="*/ 2903609 w 12192000"/>
              <a:gd name="connsiteY186" fmla="*/ 4998457 h 5096785"/>
              <a:gd name="connsiteX187" fmla="*/ 2758830 w 12192000"/>
              <a:gd name="connsiteY187" fmla="*/ 4974760 h 5096785"/>
              <a:gd name="connsiteX188" fmla="*/ 2532669 w 12192000"/>
              <a:gd name="connsiteY188" fmla="*/ 4940573 h 5096785"/>
              <a:gd name="connsiteX189" fmla="*/ 2389931 w 12192000"/>
              <a:gd name="connsiteY189" fmla="*/ 4905785 h 5096785"/>
              <a:gd name="connsiteX190" fmla="*/ 2335186 w 12192000"/>
              <a:gd name="connsiteY190" fmla="*/ 4902957 h 5096785"/>
              <a:gd name="connsiteX191" fmla="*/ 2295307 w 12192000"/>
              <a:gd name="connsiteY191" fmla="*/ 4879800 h 5096785"/>
              <a:gd name="connsiteX192" fmla="*/ 2273393 w 12192000"/>
              <a:gd name="connsiteY192" fmla="*/ 4883565 h 5096785"/>
              <a:gd name="connsiteX193" fmla="*/ 2269523 w 12192000"/>
              <a:gd name="connsiteY193" fmla="*/ 4884442 h 5096785"/>
              <a:gd name="connsiteX194" fmla="*/ 2256015 w 12192000"/>
              <a:gd name="connsiteY194" fmla="*/ 4883014 h 5096785"/>
              <a:gd name="connsiteX195" fmla="*/ 2249731 w 12192000"/>
              <a:gd name="connsiteY195" fmla="*/ 4888778 h 5096785"/>
              <a:gd name="connsiteX196" fmla="*/ 2227629 w 12192000"/>
              <a:gd name="connsiteY196" fmla="*/ 4891047 h 5096785"/>
              <a:gd name="connsiteX197" fmla="*/ 2203460 w 12192000"/>
              <a:gd name="connsiteY197" fmla="*/ 4886696 h 5096785"/>
              <a:gd name="connsiteX198" fmla="*/ 2091528 w 12192000"/>
              <a:gd name="connsiteY198" fmla="*/ 4859155 h 5096785"/>
              <a:gd name="connsiteX199" fmla="*/ 2022901 w 12192000"/>
              <a:gd name="connsiteY199" fmla="*/ 4846594 h 5096785"/>
              <a:gd name="connsiteX200" fmla="*/ 1994227 w 12192000"/>
              <a:gd name="connsiteY200" fmla="*/ 4847973 h 5096785"/>
              <a:gd name="connsiteX201" fmla="*/ 1955936 w 12192000"/>
              <a:gd name="connsiteY201" fmla="*/ 4845765 h 5096785"/>
              <a:gd name="connsiteX202" fmla="*/ 1741924 w 12192000"/>
              <a:gd name="connsiteY202" fmla="*/ 4808054 h 5096785"/>
              <a:gd name="connsiteX203" fmla="*/ 1734410 w 12192000"/>
              <a:gd name="connsiteY203" fmla="*/ 4811675 h 5096785"/>
              <a:gd name="connsiteX204" fmla="*/ 1691423 w 12192000"/>
              <a:gd name="connsiteY204" fmla="*/ 4802777 h 5096785"/>
              <a:gd name="connsiteX205" fmla="*/ 1554504 w 12192000"/>
              <a:gd name="connsiteY205" fmla="*/ 4739985 h 5096785"/>
              <a:gd name="connsiteX206" fmla="*/ 1470119 w 12192000"/>
              <a:gd name="connsiteY206" fmla="*/ 4723470 h 5096785"/>
              <a:gd name="connsiteX207" fmla="*/ 1437967 w 12192000"/>
              <a:gd name="connsiteY207" fmla="*/ 4722710 h 5096785"/>
              <a:gd name="connsiteX208" fmla="*/ 1384234 w 12192000"/>
              <a:gd name="connsiteY208" fmla="*/ 4721117 h 5096785"/>
              <a:gd name="connsiteX209" fmla="*/ 1338647 w 12192000"/>
              <a:gd name="connsiteY209" fmla="*/ 4732483 h 5096785"/>
              <a:gd name="connsiteX210" fmla="*/ 1295869 w 12192000"/>
              <a:gd name="connsiteY210" fmla="*/ 4726175 h 5096785"/>
              <a:gd name="connsiteX211" fmla="*/ 1292949 w 12192000"/>
              <a:gd name="connsiteY211" fmla="*/ 4708469 h 5096785"/>
              <a:gd name="connsiteX212" fmla="*/ 1244908 w 12192000"/>
              <a:gd name="connsiteY212" fmla="*/ 4706993 h 5096785"/>
              <a:gd name="connsiteX213" fmla="*/ 1171266 w 12192000"/>
              <a:gd name="connsiteY213" fmla="*/ 4706535 h 5096785"/>
              <a:gd name="connsiteX214" fmla="*/ 1160868 w 12192000"/>
              <a:gd name="connsiteY214" fmla="*/ 4701936 h 5096785"/>
              <a:gd name="connsiteX215" fmla="*/ 1147599 w 12192000"/>
              <a:gd name="connsiteY215" fmla="*/ 4714833 h 5096785"/>
              <a:gd name="connsiteX216" fmla="*/ 1119603 w 12192000"/>
              <a:gd name="connsiteY216" fmla="*/ 4721303 h 5096785"/>
              <a:gd name="connsiteX217" fmla="*/ 997851 w 12192000"/>
              <a:gd name="connsiteY217" fmla="*/ 4722336 h 5096785"/>
              <a:gd name="connsiteX218" fmla="*/ 976455 w 12192000"/>
              <a:gd name="connsiteY218" fmla="*/ 4726407 h 5096785"/>
              <a:gd name="connsiteX219" fmla="*/ 949939 w 12192000"/>
              <a:gd name="connsiteY219" fmla="*/ 4719699 h 5096785"/>
              <a:gd name="connsiteX220" fmla="*/ 894148 w 12192000"/>
              <a:gd name="connsiteY220" fmla="*/ 4710406 h 5096785"/>
              <a:gd name="connsiteX221" fmla="*/ 857990 w 12192000"/>
              <a:gd name="connsiteY221" fmla="*/ 4696844 h 5096785"/>
              <a:gd name="connsiteX222" fmla="*/ 848649 w 12192000"/>
              <a:gd name="connsiteY222" fmla="*/ 4704021 h 5096785"/>
              <a:gd name="connsiteX223" fmla="*/ 826436 w 12192000"/>
              <a:gd name="connsiteY223" fmla="*/ 4707421 h 5096785"/>
              <a:gd name="connsiteX224" fmla="*/ 733052 w 12192000"/>
              <a:gd name="connsiteY224" fmla="*/ 4701884 h 5096785"/>
              <a:gd name="connsiteX225" fmla="*/ 716185 w 12192000"/>
              <a:gd name="connsiteY225" fmla="*/ 4703827 h 5096785"/>
              <a:gd name="connsiteX226" fmla="*/ 696663 w 12192000"/>
              <a:gd name="connsiteY226" fmla="*/ 4697420 h 5096785"/>
              <a:gd name="connsiteX227" fmla="*/ 582722 w 12192000"/>
              <a:gd name="connsiteY227" fmla="*/ 4658637 h 5096785"/>
              <a:gd name="connsiteX228" fmla="*/ 581118 w 12192000"/>
              <a:gd name="connsiteY228" fmla="*/ 4654120 h 5096785"/>
              <a:gd name="connsiteX229" fmla="*/ 546453 w 12192000"/>
              <a:gd name="connsiteY229" fmla="*/ 4652542 h 5096785"/>
              <a:gd name="connsiteX230" fmla="*/ 536773 w 12192000"/>
              <a:gd name="connsiteY230" fmla="*/ 4644609 h 5096785"/>
              <a:gd name="connsiteX231" fmla="*/ 518899 w 12192000"/>
              <a:gd name="connsiteY231" fmla="*/ 4642839 h 5096785"/>
              <a:gd name="connsiteX232" fmla="*/ 388896 w 12192000"/>
              <a:gd name="connsiteY232" fmla="*/ 4619173 h 5096785"/>
              <a:gd name="connsiteX233" fmla="*/ 366479 w 12192000"/>
              <a:gd name="connsiteY233" fmla="*/ 4618896 h 5096785"/>
              <a:gd name="connsiteX234" fmla="*/ 342781 w 12192000"/>
              <a:gd name="connsiteY234" fmla="*/ 4601239 h 5096785"/>
              <a:gd name="connsiteX235" fmla="*/ 255925 w 12192000"/>
              <a:gd name="connsiteY235" fmla="*/ 4598685 h 5096785"/>
              <a:gd name="connsiteX236" fmla="*/ 226919 w 12192000"/>
              <a:gd name="connsiteY236" fmla="*/ 4598460 h 5096785"/>
              <a:gd name="connsiteX237" fmla="*/ 213925 w 12192000"/>
              <a:gd name="connsiteY237" fmla="*/ 4597783 h 5096785"/>
              <a:gd name="connsiteX238" fmla="*/ 215196 w 12192000"/>
              <a:gd name="connsiteY238" fmla="*/ 4588576 h 5096785"/>
              <a:gd name="connsiteX239" fmla="*/ 180214 w 12192000"/>
              <a:gd name="connsiteY239" fmla="*/ 4583701 h 5096785"/>
              <a:gd name="connsiteX240" fmla="*/ 83203 w 12192000"/>
              <a:gd name="connsiteY240" fmla="*/ 4531664 h 5096785"/>
              <a:gd name="connsiteX241" fmla="*/ 4106 w 12192000"/>
              <a:gd name="connsiteY241" fmla="*/ 4517202 h 5096785"/>
              <a:gd name="connsiteX242" fmla="*/ 0 w 12192000"/>
              <a:gd name="connsiteY242" fmla="*/ 4516084 h 5096785"/>
              <a:gd name="connsiteX243" fmla="*/ 0 w 12192000"/>
              <a:gd name="connsiteY243" fmla="*/ 0 h 5096785"/>
              <a:gd name="connsiteX0" fmla="*/ 0 w 12192000"/>
              <a:gd name="connsiteY0" fmla="*/ 0 h 5096785"/>
              <a:gd name="connsiteX1" fmla="*/ 12192000 w 12192000"/>
              <a:gd name="connsiteY1" fmla="*/ 0 h 5096785"/>
              <a:gd name="connsiteX2" fmla="*/ 12192000 w 12192000"/>
              <a:gd name="connsiteY2" fmla="*/ 3809005 h 5096785"/>
              <a:gd name="connsiteX3" fmla="*/ 12142543 w 12192000"/>
              <a:gd name="connsiteY3" fmla="*/ 3817043 h 5096785"/>
              <a:gd name="connsiteX4" fmla="*/ 12109241 w 12192000"/>
              <a:gd name="connsiteY4" fmla="*/ 3824228 h 5096785"/>
              <a:gd name="connsiteX5" fmla="*/ 11668991 w 12192000"/>
              <a:gd name="connsiteY5" fmla="*/ 3788038 h 5096785"/>
              <a:gd name="connsiteX6" fmla="*/ 11476952 w 12192000"/>
              <a:gd name="connsiteY6" fmla="*/ 3866786 h 5096785"/>
              <a:gd name="connsiteX7" fmla="*/ 11336487 w 12192000"/>
              <a:gd name="connsiteY7" fmla="*/ 3971513 h 5096785"/>
              <a:gd name="connsiteX8" fmla="*/ 11214181 w 12192000"/>
              <a:gd name="connsiteY8" fmla="*/ 4004215 h 5096785"/>
              <a:gd name="connsiteX9" fmla="*/ 11042540 w 12192000"/>
              <a:gd name="connsiteY9" fmla="*/ 4002613 h 5096785"/>
              <a:gd name="connsiteX10" fmla="*/ 10833086 w 12192000"/>
              <a:gd name="connsiteY10" fmla="*/ 3997707 h 5096785"/>
              <a:gd name="connsiteX11" fmla="*/ 10599680 w 12192000"/>
              <a:gd name="connsiteY11" fmla="*/ 3982661 h 5096785"/>
              <a:gd name="connsiteX12" fmla="*/ 10519971 w 12192000"/>
              <a:gd name="connsiteY12" fmla="*/ 3975018 h 5096785"/>
              <a:gd name="connsiteX13" fmla="*/ 10217282 w 12192000"/>
              <a:gd name="connsiteY13" fmla="*/ 4020809 h 5096785"/>
              <a:gd name="connsiteX14" fmla="*/ 9936427 w 12192000"/>
              <a:gd name="connsiteY14" fmla="*/ 4137843 h 5096785"/>
              <a:gd name="connsiteX15" fmla="*/ 9800299 w 12192000"/>
              <a:gd name="connsiteY15" fmla="*/ 4186098 h 5096785"/>
              <a:gd name="connsiteX16" fmla="*/ 9707822 w 12192000"/>
              <a:gd name="connsiteY16" fmla="*/ 4189102 h 5096785"/>
              <a:gd name="connsiteX17" fmla="*/ 9543973 w 12192000"/>
              <a:gd name="connsiteY17" fmla="*/ 4245802 h 5096785"/>
              <a:gd name="connsiteX18" fmla="*/ 9528747 w 12192000"/>
              <a:gd name="connsiteY18" fmla="*/ 4251724 h 5096785"/>
              <a:gd name="connsiteX19" fmla="*/ 9436976 w 12192000"/>
              <a:gd name="connsiteY19" fmla="*/ 4269351 h 5096785"/>
              <a:gd name="connsiteX20" fmla="*/ 9371827 w 12192000"/>
              <a:gd name="connsiteY20" fmla="*/ 4303912 h 5096785"/>
              <a:gd name="connsiteX21" fmla="*/ 9260304 w 12192000"/>
              <a:gd name="connsiteY21" fmla="*/ 4328021 h 5096785"/>
              <a:gd name="connsiteX22" fmla="*/ 9148799 w 12192000"/>
              <a:gd name="connsiteY22" fmla="*/ 4348506 h 5096785"/>
              <a:gd name="connsiteX23" fmla="*/ 9107898 w 12192000"/>
              <a:gd name="connsiteY23" fmla="*/ 4354282 h 5096785"/>
              <a:gd name="connsiteX24" fmla="*/ 8990743 w 12192000"/>
              <a:gd name="connsiteY24" fmla="*/ 4382161 h 5096785"/>
              <a:gd name="connsiteX25" fmla="*/ 8979819 w 12192000"/>
              <a:gd name="connsiteY25" fmla="*/ 4366419 h 5096785"/>
              <a:gd name="connsiteX26" fmla="*/ 8936044 w 12192000"/>
              <a:gd name="connsiteY26" fmla="*/ 4370992 h 5096785"/>
              <a:gd name="connsiteX27" fmla="*/ 8897707 w 12192000"/>
              <a:gd name="connsiteY27" fmla="*/ 4392673 h 5096785"/>
              <a:gd name="connsiteX28" fmla="*/ 8845635 w 12192000"/>
              <a:gd name="connsiteY28" fmla="*/ 4404300 h 5096785"/>
              <a:gd name="connsiteX29" fmla="*/ 8814562 w 12192000"/>
              <a:gd name="connsiteY29" fmla="*/ 4411434 h 5096785"/>
              <a:gd name="connsiteX30" fmla="*/ 8726349 w 12192000"/>
              <a:gd name="connsiteY30" fmla="*/ 4416668 h 5096785"/>
              <a:gd name="connsiteX31" fmla="*/ 8566678 w 12192000"/>
              <a:gd name="connsiteY31" fmla="*/ 4391711 h 5096785"/>
              <a:gd name="connsiteX32" fmla="*/ 8521516 w 12192000"/>
              <a:gd name="connsiteY32" fmla="*/ 4393927 h 5096785"/>
              <a:gd name="connsiteX33" fmla="*/ 8515998 w 12192000"/>
              <a:gd name="connsiteY33" fmla="*/ 4399124 h 5096785"/>
              <a:gd name="connsiteX34" fmla="*/ 8449547 w 12192000"/>
              <a:gd name="connsiteY34" fmla="*/ 4383170 h 5096785"/>
              <a:gd name="connsiteX35" fmla="*/ 8360285 w 12192000"/>
              <a:gd name="connsiteY35" fmla="*/ 4398502 h 5096785"/>
              <a:gd name="connsiteX36" fmla="*/ 8256584 w 12192000"/>
              <a:gd name="connsiteY36" fmla="*/ 4423564 h 5096785"/>
              <a:gd name="connsiteX37" fmla="*/ 8229821 w 12192000"/>
              <a:gd name="connsiteY37" fmla="*/ 4431840 h 5096785"/>
              <a:gd name="connsiteX38" fmla="*/ 8158476 w 12192000"/>
              <a:gd name="connsiteY38" fmla="*/ 4436904 h 5096785"/>
              <a:gd name="connsiteX39" fmla="*/ 7993707 w 12192000"/>
              <a:gd name="connsiteY39" fmla="*/ 4447962 h 5096785"/>
              <a:gd name="connsiteX40" fmla="*/ 7990346 w 12192000"/>
              <a:gd name="connsiteY40" fmla="*/ 4454853 h 5096785"/>
              <a:gd name="connsiteX41" fmla="*/ 7976786 w 12192000"/>
              <a:gd name="connsiteY41" fmla="*/ 4456820 h 5096785"/>
              <a:gd name="connsiteX42" fmla="*/ 7973491 w 12192000"/>
              <a:gd name="connsiteY42" fmla="*/ 4458577 h 5096785"/>
              <a:gd name="connsiteX43" fmla="*/ 7954281 w 12192000"/>
              <a:gd name="connsiteY43" fmla="*/ 4467421 h 5096785"/>
              <a:gd name="connsiteX44" fmla="*/ 7905540 w 12192000"/>
              <a:gd name="connsiteY44" fmla="*/ 4455628 h 5096785"/>
              <a:gd name="connsiteX45" fmla="*/ 7851932 w 12192000"/>
              <a:gd name="connsiteY45" fmla="*/ 4466353 h 5096785"/>
              <a:gd name="connsiteX46" fmla="*/ 7639078 w 12192000"/>
              <a:gd name="connsiteY46" fmla="*/ 4467635 h 5096785"/>
              <a:gd name="connsiteX47" fmla="*/ 7612359 w 12192000"/>
              <a:gd name="connsiteY47" fmla="*/ 4492789 h 5096785"/>
              <a:gd name="connsiteX48" fmla="*/ 7527328 w 12192000"/>
              <a:gd name="connsiteY48" fmla="*/ 4502199 h 5096785"/>
              <a:gd name="connsiteX49" fmla="*/ 7388717 w 12192000"/>
              <a:gd name="connsiteY49" fmla="*/ 4470799 h 5096785"/>
              <a:gd name="connsiteX50" fmla="*/ 7231898 w 12192000"/>
              <a:gd name="connsiteY50" fmla="*/ 4486028 h 5096785"/>
              <a:gd name="connsiteX51" fmla="*/ 7218425 w 12192000"/>
              <a:gd name="connsiteY51" fmla="*/ 4477288 h 5096785"/>
              <a:gd name="connsiteX52" fmla="*/ 7202795 w 12192000"/>
              <a:gd name="connsiteY52" fmla="*/ 4472972 h 5096785"/>
              <a:gd name="connsiteX53" fmla="*/ 7200744 w 12192000"/>
              <a:gd name="connsiteY53" fmla="*/ 4474099 h 5096785"/>
              <a:gd name="connsiteX54" fmla="*/ 7182163 w 12192000"/>
              <a:gd name="connsiteY54" fmla="*/ 4474005 h 5096785"/>
              <a:gd name="connsiteX55" fmla="*/ 7178368 w 12192000"/>
              <a:gd name="connsiteY55" fmla="*/ 4470673 h 5096785"/>
              <a:gd name="connsiteX56" fmla="*/ 7165705 w 12192000"/>
              <a:gd name="connsiteY56" fmla="*/ 4469569 h 5096785"/>
              <a:gd name="connsiteX57" fmla="*/ 7140991 w 12192000"/>
              <a:gd name="connsiteY57" fmla="*/ 4464599 h 5096785"/>
              <a:gd name="connsiteX58" fmla="*/ 7136152 w 12192000"/>
              <a:gd name="connsiteY58" fmla="*/ 4466292 h 5096785"/>
              <a:gd name="connsiteX59" fmla="*/ 7098544 w 12192000"/>
              <a:gd name="connsiteY59" fmla="*/ 4462879 h 5096785"/>
              <a:gd name="connsiteX60" fmla="*/ 7097922 w 12192000"/>
              <a:gd name="connsiteY60" fmla="*/ 4464077 h 5096785"/>
              <a:gd name="connsiteX61" fmla="*/ 7086877 w 12192000"/>
              <a:gd name="connsiteY61" fmla="*/ 4468554 h 5096785"/>
              <a:gd name="connsiteX62" fmla="*/ 7065999 w 12192000"/>
              <a:gd name="connsiteY62" fmla="*/ 4474270 h 5096785"/>
              <a:gd name="connsiteX63" fmla="*/ 7016598 w 12192000"/>
              <a:gd name="connsiteY63" fmla="*/ 4502855 h 5096785"/>
              <a:gd name="connsiteX64" fmla="*/ 6977375 w 12192000"/>
              <a:gd name="connsiteY64" fmla="*/ 4499434 h 5096785"/>
              <a:gd name="connsiteX65" fmla="*/ 6969409 w 12192000"/>
              <a:gd name="connsiteY65" fmla="*/ 4499424 h 5096785"/>
              <a:gd name="connsiteX66" fmla="*/ 6969218 w 12192000"/>
              <a:gd name="connsiteY66" fmla="*/ 4499704 h 5096785"/>
              <a:gd name="connsiteX67" fmla="*/ 6960755 w 12192000"/>
              <a:gd name="connsiteY67" fmla="*/ 4500249 h 5096785"/>
              <a:gd name="connsiteX68" fmla="*/ 6954882 w 12192000"/>
              <a:gd name="connsiteY68" fmla="*/ 4499405 h 5096785"/>
              <a:gd name="connsiteX69" fmla="*/ 6939428 w 12192000"/>
              <a:gd name="connsiteY69" fmla="*/ 4499385 h 5096785"/>
              <a:gd name="connsiteX70" fmla="*/ 6933902 w 12192000"/>
              <a:gd name="connsiteY70" fmla="*/ 4501239 h 5096785"/>
              <a:gd name="connsiteX71" fmla="*/ 6891244 w 12192000"/>
              <a:gd name="connsiteY71" fmla="*/ 4536371 h 5096785"/>
              <a:gd name="connsiteX72" fmla="*/ 6794496 w 12192000"/>
              <a:gd name="connsiteY72" fmla="*/ 4567924 h 5096785"/>
              <a:gd name="connsiteX73" fmla="*/ 6574528 w 12192000"/>
              <a:gd name="connsiteY73" fmla="*/ 4641155 h 5096785"/>
              <a:gd name="connsiteX74" fmla="*/ 6573036 w 12192000"/>
              <a:gd name="connsiteY74" fmla="*/ 4641049 h 5096785"/>
              <a:gd name="connsiteX75" fmla="*/ 6571920 w 12192000"/>
              <a:gd name="connsiteY75" fmla="*/ 4644739 h 5096785"/>
              <a:gd name="connsiteX76" fmla="*/ 6552021 w 12192000"/>
              <a:gd name="connsiteY76" fmla="*/ 4650379 h 5096785"/>
              <a:gd name="connsiteX77" fmla="*/ 6545925 w 12192000"/>
              <a:gd name="connsiteY77" fmla="*/ 4650675 h 5096785"/>
              <a:gd name="connsiteX78" fmla="*/ 6537822 w 12192000"/>
              <a:gd name="connsiteY78" fmla="*/ 4652769 h 5096785"/>
              <a:gd name="connsiteX79" fmla="*/ 6537743 w 12192000"/>
              <a:gd name="connsiteY79" fmla="*/ 4653068 h 5096785"/>
              <a:gd name="connsiteX80" fmla="*/ 6490057 w 12192000"/>
              <a:gd name="connsiteY80" fmla="*/ 4658624 h 5096785"/>
              <a:gd name="connsiteX81" fmla="*/ 6386800 w 12192000"/>
              <a:gd name="connsiteY81" fmla="*/ 4715431 h 5096785"/>
              <a:gd name="connsiteX82" fmla="*/ 6382703 w 12192000"/>
              <a:gd name="connsiteY82" fmla="*/ 4717930 h 5096785"/>
              <a:gd name="connsiteX83" fmla="*/ 6356495 w 12192000"/>
              <a:gd name="connsiteY83" fmla="*/ 4717843 h 5096785"/>
              <a:gd name="connsiteX84" fmla="*/ 6343628 w 12192000"/>
              <a:gd name="connsiteY84" fmla="*/ 4719161 h 5096785"/>
              <a:gd name="connsiteX85" fmla="*/ 6338605 w 12192000"/>
              <a:gd name="connsiteY85" fmla="*/ 4716723 h 5096785"/>
              <a:gd name="connsiteX86" fmla="*/ 6320318 w 12192000"/>
              <a:gd name="connsiteY86" fmla="*/ 4720095 h 5096785"/>
              <a:gd name="connsiteX87" fmla="*/ 6318742 w 12192000"/>
              <a:gd name="connsiteY87" fmla="*/ 4721541 h 5096785"/>
              <a:gd name="connsiteX88" fmla="*/ 6301708 w 12192000"/>
              <a:gd name="connsiteY88" fmla="*/ 4720380 h 5096785"/>
              <a:gd name="connsiteX89" fmla="*/ 6285082 w 12192000"/>
              <a:gd name="connsiteY89" fmla="*/ 4714639 h 5096785"/>
              <a:gd name="connsiteX90" fmla="*/ 6136936 w 12192000"/>
              <a:gd name="connsiteY90" fmla="*/ 4758246 h 5096785"/>
              <a:gd name="connsiteX91" fmla="*/ 5988578 w 12192000"/>
              <a:gd name="connsiteY91" fmla="*/ 4754427 h 5096785"/>
              <a:gd name="connsiteX92" fmla="*/ 5908701 w 12192000"/>
              <a:gd name="connsiteY92" fmla="*/ 4779160 h 5096785"/>
              <a:gd name="connsiteX93" fmla="*/ 5892219 w 12192000"/>
              <a:gd name="connsiteY93" fmla="*/ 4807892 h 5096785"/>
              <a:gd name="connsiteX94" fmla="*/ 5683612 w 12192000"/>
              <a:gd name="connsiteY94" fmla="*/ 4848770 h 5096785"/>
              <a:gd name="connsiteX95" fmla="*/ 5635111 w 12192000"/>
              <a:gd name="connsiteY95" fmla="*/ 4868888 h 5096785"/>
              <a:gd name="connsiteX96" fmla="*/ 5582652 w 12192000"/>
              <a:gd name="connsiteY96" fmla="*/ 4866836 h 5096785"/>
              <a:gd name="connsiteX97" fmla="*/ 5567213 w 12192000"/>
              <a:gd name="connsiteY97" fmla="*/ 4878769 h 5096785"/>
              <a:gd name="connsiteX98" fmla="*/ 5564659 w 12192000"/>
              <a:gd name="connsiteY98" fmla="*/ 4881042 h 5096785"/>
              <a:gd name="connsiteX99" fmla="*/ 5552102 w 12192000"/>
              <a:gd name="connsiteY99" fmla="*/ 4885426 h 5096785"/>
              <a:gd name="connsiteX100" fmla="*/ 5551475 w 12192000"/>
              <a:gd name="connsiteY100" fmla="*/ 4892560 h 5096785"/>
              <a:gd name="connsiteX101" fmla="*/ 5534664 w 12192000"/>
              <a:gd name="connsiteY101" fmla="*/ 4903385 h 5096785"/>
              <a:gd name="connsiteX102" fmla="*/ 5510737 w 12192000"/>
              <a:gd name="connsiteY102" fmla="*/ 4909807 h 5096785"/>
              <a:gd name="connsiteX103" fmla="*/ 5393901 w 12192000"/>
              <a:gd name="connsiteY103" fmla="*/ 4933709 h 5096785"/>
              <a:gd name="connsiteX104" fmla="*/ 5325782 w 12192000"/>
              <a:gd name="connsiteY104" fmla="*/ 4951789 h 5096785"/>
              <a:gd name="connsiteX105" fmla="*/ 5302703 w 12192000"/>
              <a:gd name="connsiteY105" fmla="*/ 4964590 h 5096785"/>
              <a:gd name="connsiteX106" fmla="*/ 5268591 w 12192000"/>
              <a:gd name="connsiteY106" fmla="*/ 4978479 h 5096785"/>
              <a:gd name="connsiteX107" fmla="*/ 5210559 w 12192000"/>
              <a:gd name="connsiteY107" fmla="*/ 5007585 h 5096785"/>
              <a:gd name="connsiteX108" fmla="*/ 5177597 w 12192000"/>
              <a:gd name="connsiteY108" fmla="*/ 5015926 h 5096785"/>
              <a:gd name="connsiteX109" fmla="*/ 5160569 w 12192000"/>
              <a:gd name="connsiteY109" fmla="*/ 5025681 h 5096785"/>
              <a:gd name="connsiteX110" fmla="*/ 5152748 w 12192000"/>
              <a:gd name="connsiteY110" fmla="*/ 5026569 h 5096785"/>
              <a:gd name="connsiteX111" fmla="*/ 5127678 w 12192000"/>
              <a:gd name="connsiteY111" fmla="*/ 5032947 h 5096785"/>
              <a:gd name="connsiteX112" fmla="*/ 5113147 w 12192000"/>
              <a:gd name="connsiteY112" fmla="*/ 5035818 h 5096785"/>
              <a:gd name="connsiteX113" fmla="*/ 5107301 w 12192000"/>
              <a:gd name="connsiteY113" fmla="*/ 5036672 h 5096785"/>
              <a:gd name="connsiteX114" fmla="*/ 5093215 w 12192000"/>
              <a:gd name="connsiteY114" fmla="*/ 5032880 h 5096785"/>
              <a:gd name="connsiteX115" fmla="*/ 5077058 w 12192000"/>
              <a:gd name="connsiteY115" fmla="*/ 5038681 h 5096785"/>
              <a:gd name="connsiteX116" fmla="*/ 5057349 w 12192000"/>
              <a:gd name="connsiteY116" fmla="*/ 5036015 h 5096785"/>
              <a:gd name="connsiteX117" fmla="*/ 5053945 w 12192000"/>
              <a:gd name="connsiteY117" fmla="*/ 5041952 h 5096785"/>
              <a:gd name="connsiteX118" fmla="*/ 5040021 w 12192000"/>
              <a:gd name="connsiteY118" fmla="*/ 5050052 h 5096785"/>
              <a:gd name="connsiteX119" fmla="*/ 5025913 w 12192000"/>
              <a:gd name="connsiteY119" fmla="*/ 5046535 h 5096785"/>
              <a:gd name="connsiteX120" fmla="*/ 4998218 w 12192000"/>
              <a:gd name="connsiteY120" fmla="*/ 5048065 h 5096785"/>
              <a:gd name="connsiteX121" fmla="*/ 4991008 w 12192000"/>
              <a:gd name="connsiteY121" fmla="*/ 5050439 h 5096785"/>
              <a:gd name="connsiteX122" fmla="*/ 4963503 w 12192000"/>
              <a:gd name="connsiteY122" fmla="*/ 5047575 h 5096785"/>
              <a:gd name="connsiteX123" fmla="*/ 4921053 w 12192000"/>
              <a:gd name="connsiteY123" fmla="*/ 5048925 h 5096785"/>
              <a:gd name="connsiteX124" fmla="*/ 4873420 w 12192000"/>
              <a:gd name="connsiteY124" fmla="*/ 5054929 h 5096785"/>
              <a:gd name="connsiteX125" fmla="*/ 4858825 w 12192000"/>
              <a:gd name="connsiteY125" fmla="*/ 5051329 h 5096785"/>
              <a:gd name="connsiteX126" fmla="*/ 4769340 w 12192000"/>
              <a:gd name="connsiteY126" fmla="*/ 5053090 h 5096785"/>
              <a:gd name="connsiteX127" fmla="*/ 4744152 w 12192000"/>
              <a:gd name="connsiteY127" fmla="*/ 5053391 h 5096785"/>
              <a:gd name="connsiteX128" fmla="*/ 4723556 w 12192000"/>
              <a:gd name="connsiteY128" fmla="*/ 5059633 h 5096785"/>
              <a:gd name="connsiteX129" fmla="*/ 4719699 w 12192000"/>
              <a:gd name="connsiteY129" fmla="*/ 5066298 h 5096785"/>
              <a:gd name="connsiteX130" fmla="*/ 4706016 w 12192000"/>
              <a:gd name="connsiteY130" fmla="*/ 5067422 h 5096785"/>
              <a:gd name="connsiteX131" fmla="*/ 4702593 w 12192000"/>
              <a:gd name="connsiteY131" fmla="*/ 5068973 h 5096785"/>
              <a:gd name="connsiteX132" fmla="*/ 4682766 w 12192000"/>
              <a:gd name="connsiteY132" fmla="*/ 5076609 h 5096785"/>
              <a:gd name="connsiteX133" fmla="*/ 4634960 w 12192000"/>
              <a:gd name="connsiteY133" fmla="*/ 5061852 h 5096785"/>
              <a:gd name="connsiteX134" fmla="*/ 4580645 w 12192000"/>
              <a:gd name="connsiteY134" fmla="*/ 5069246 h 5096785"/>
              <a:gd name="connsiteX135" fmla="*/ 4368005 w 12192000"/>
              <a:gd name="connsiteY135" fmla="*/ 5057426 h 5096785"/>
              <a:gd name="connsiteX136" fmla="*/ 4339489 w 12192000"/>
              <a:gd name="connsiteY136" fmla="*/ 5080858 h 5096785"/>
              <a:gd name="connsiteX137" fmla="*/ 4253895 w 12192000"/>
              <a:gd name="connsiteY137" fmla="*/ 5085008 h 5096785"/>
              <a:gd name="connsiteX138" fmla="*/ 4117780 w 12192000"/>
              <a:gd name="connsiteY138" fmla="*/ 5045175 h 5096785"/>
              <a:gd name="connsiteX139" fmla="*/ 3960074 w 12192000"/>
              <a:gd name="connsiteY139" fmla="*/ 5050708 h 5096785"/>
              <a:gd name="connsiteX140" fmla="*/ 3947260 w 12192000"/>
              <a:gd name="connsiteY140" fmla="*/ 5041167 h 5096785"/>
              <a:gd name="connsiteX141" fmla="*/ 3931969 w 12192000"/>
              <a:gd name="connsiteY141" fmla="*/ 5035902 h 5096785"/>
              <a:gd name="connsiteX142" fmla="*/ 3929836 w 12192000"/>
              <a:gd name="connsiteY142" fmla="*/ 5036901 h 5096785"/>
              <a:gd name="connsiteX143" fmla="*/ 3911296 w 12192000"/>
              <a:gd name="connsiteY143" fmla="*/ 5035663 h 5096785"/>
              <a:gd name="connsiteX144" fmla="*/ 3907746 w 12192000"/>
              <a:gd name="connsiteY144" fmla="*/ 5032107 h 5096785"/>
              <a:gd name="connsiteX145" fmla="*/ 3895182 w 12192000"/>
              <a:gd name="connsiteY145" fmla="*/ 5030229 h 5096785"/>
              <a:gd name="connsiteX146" fmla="*/ 3870866 w 12192000"/>
              <a:gd name="connsiteY146" fmla="*/ 5023753 h 5096785"/>
              <a:gd name="connsiteX147" fmla="*/ 3865913 w 12192000"/>
              <a:gd name="connsiteY147" fmla="*/ 5025143 h 5096785"/>
              <a:gd name="connsiteX148" fmla="*/ 3828606 w 12192000"/>
              <a:gd name="connsiteY148" fmla="*/ 5019426 h 5096785"/>
              <a:gd name="connsiteX149" fmla="*/ 3827901 w 12192000"/>
              <a:gd name="connsiteY149" fmla="*/ 5020583 h 5096785"/>
              <a:gd name="connsiteX150" fmla="*/ 3816543 w 12192000"/>
              <a:gd name="connsiteY150" fmla="*/ 5024366 h 5096785"/>
              <a:gd name="connsiteX151" fmla="*/ 3795278 w 12192000"/>
              <a:gd name="connsiteY151" fmla="*/ 5028779 h 5096785"/>
              <a:gd name="connsiteX152" fmla="*/ 3743858 w 12192000"/>
              <a:gd name="connsiteY152" fmla="*/ 5054237 h 5096785"/>
              <a:gd name="connsiteX153" fmla="*/ 3704945 w 12192000"/>
              <a:gd name="connsiteY153" fmla="*/ 5048413 h 5096785"/>
              <a:gd name="connsiteX154" fmla="*/ 3696992 w 12192000"/>
              <a:gd name="connsiteY154" fmla="*/ 5047914 h 5096785"/>
              <a:gd name="connsiteX155" fmla="*/ 3696780 w 12192000"/>
              <a:gd name="connsiteY155" fmla="*/ 5048181 h 5096785"/>
              <a:gd name="connsiteX156" fmla="*/ 3688290 w 12192000"/>
              <a:gd name="connsiteY156" fmla="*/ 5048204 h 5096785"/>
              <a:gd name="connsiteX157" fmla="*/ 3682486 w 12192000"/>
              <a:gd name="connsiteY157" fmla="*/ 5047000 h 5096785"/>
              <a:gd name="connsiteX158" fmla="*/ 3667056 w 12192000"/>
              <a:gd name="connsiteY158" fmla="*/ 5046030 h 5096785"/>
              <a:gd name="connsiteX159" fmla="*/ 3661403 w 12192000"/>
              <a:gd name="connsiteY159" fmla="*/ 5047537 h 5096785"/>
              <a:gd name="connsiteX160" fmla="*/ 3658673 w 12192000"/>
              <a:gd name="connsiteY160" fmla="*/ 5050790 h 5096785"/>
              <a:gd name="connsiteX161" fmla="*/ 3657333 w 12192000"/>
              <a:gd name="connsiteY161" fmla="*/ 5050325 h 5096785"/>
              <a:gd name="connsiteX162" fmla="*/ 3626778 w 12192000"/>
              <a:gd name="connsiteY162" fmla="*/ 5057882 h 5096785"/>
              <a:gd name="connsiteX163" fmla="*/ 3560067 w 12192000"/>
              <a:gd name="connsiteY163" fmla="*/ 5064266 h 5096785"/>
              <a:gd name="connsiteX164" fmla="*/ 3522641 w 12192000"/>
              <a:gd name="connsiteY164" fmla="*/ 5063654 h 5096785"/>
              <a:gd name="connsiteX165" fmla="*/ 3419275 w 12192000"/>
              <a:gd name="connsiteY165" fmla="*/ 5066646 h 5096785"/>
              <a:gd name="connsiteX166" fmla="*/ 3314869 w 12192000"/>
              <a:gd name="connsiteY166" fmla="*/ 5073197 h 5096785"/>
              <a:gd name="connsiteX167" fmla="*/ 3259088 w 12192000"/>
              <a:gd name="connsiteY167" fmla="*/ 5096363 h 5096785"/>
              <a:gd name="connsiteX168" fmla="*/ 3253104 w 12192000"/>
              <a:gd name="connsiteY168" fmla="*/ 5096785 h 5096785"/>
              <a:gd name="connsiteX169" fmla="*/ 3238751 w 12192000"/>
              <a:gd name="connsiteY169" fmla="*/ 5092996 h 5096785"/>
              <a:gd name="connsiteX170" fmla="*/ 3233681 w 12192000"/>
              <a:gd name="connsiteY170" fmla="*/ 5090758 h 5096785"/>
              <a:gd name="connsiteX171" fmla="*/ 3225562 w 12192000"/>
              <a:gd name="connsiteY171" fmla="*/ 5089215 h 5096785"/>
              <a:gd name="connsiteX172" fmla="*/ 3225260 w 12192000"/>
              <a:gd name="connsiteY172" fmla="*/ 5089437 h 5096785"/>
              <a:gd name="connsiteX173" fmla="*/ 3217859 w 12192000"/>
              <a:gd name="connsiteY173" fmla="*/ 5087484 h 5096785"/>
              <a:gd name="connsiteX174" fmla="*/ 3182980 w 12192000"/>
              <a:gd name="connsiteY174" fmla="*/ 5074650 h 5096785"/>
              <a:gd name="connsiteX175" fmla="*/ 3123938 w 12192000"/>
              <a:gd name="connsiteY175" fmla="*/ 5089912 h 5096785"/>
              <a:gd name="connsiteX176" fmla="*/ 3089591 w 12192000"/>
              <a:gd name="connsiteY176" fmla="*/ 5091865 h 5096785"/>
              <a:gd name="connsiteX177" fmla="*/ 3055081 w 12192000"/>
              <a:gd name="connsiteY177" fmla="*/ 5080424 h 5096785"/>
              <a:gd name="connsiteX178" fmla="*/ 3049807 w 12192000"/>
              <a:gd name="connsiteY178" fmla="*/ 5080860 h 5096785"/>
              <a:gd name="connsiteX179" fmla="*/ 3029122 w 12192000"/>
              <a:gd name="connsiteY179" fmla="*/ 5070085 h 5096785"/>
              <a:gd name="connsiteX180" fmla="*/ 3017862 w 12192000"/>
              <a:gd name="connsiteY180" fmla="*/ 5065942 h 5096785"/>
              <a:gd name="connsiteX181" fmla="*/ 3015868 w 12192000"/>
              <a:gd name="connsiteY181" fmla="*/ 5061832 h 5096785"/>
              <a:gd name="connsiteX182" fmla="*/ 2998644 w 12192000"/>
              <a:gd name="connsiteY182" fmla="*/ 5057210 h 5096785"/>
              <a:gd name="connsiteX183" fmla="*/ 2996219 w 12192000"/>
              <a:gd name="connsiteY183" fmla="*/ 5057788 h 5096785"/>
              <a:gd name="connsiteX184" fmla="*/ 2983676 w 12192000"/>
              <a:gd name="connsiteY184" fmla="*/ 5049852 h 5096785"/>
              <a:gd name="connsiteX185" fmla="*/ 2903609 w 12192000"/>
              <a:gd name="connsiteY185" fmla="*/ 4998457 h 5096785"/>
              <a:gd name="connsiteX186" fmla="*/ 2758830 w 12192000"/>
              <a:gd name="connsiteY186" fmla="*/ 4974760 h 5096785"/>
              <a:gd name="connsiteX187" fmla="*/ 2532669 w 12192000"/>
              <a:gd name="connsiteY187" fmla="*/ 4940573 h 5096785"/>
              <a:gd name="connsiteX188" fmla="*/ 2389931 w 12192000"/>
              <a:gd name="connsiteY188" fmla="*/ 4905785 h 5096785"/>
              <a:gd name="connsiteX189" fmla="*/ 2335186 w 12192000"/>
              <a:gd name="connsiteY189" fmla="*/ 4902957 h 5096785"/>
              <a:gd name="connsiteX190" fmla="*/ 2295307 w 12192000"/>
              <a:gd name="connsiteY190" fmla="*/ 4879800 h 5096785"/>
              <a:gd name="connsiteX191" fmla="*/ 2273393 w 12192000"/>
              <a:gd name="connsiteY191" fmla="*/ 4883565 h 5096785"/>
              <a:gd name="connsiteX192" fmla="*/ 2269523 w 12192000"/>
              <a:gd name="connsiteY192" fmla="*/ 4884442 h 5096785"/>
              <a:gd name="connsiteX193" fmla="*/ 2256015 w 12192000"/>
              <a:gd name="connsiteY193" fmla="*/ 4883014 h 5096785"/>
              <a:gd name="connsiteX194" fmla="*/ 2249731 w 12192000"/>
              <a:gd name="connsiteY194" fmla="*/ 4888778 h 5096785"/>
              <a:gd name="connsiteX195" fmla="*/ 2227629 w 12192000"/>
              <a:gd name="connsiteY195" fmla="*/ 4891047 h 5096785"/>
              <a:gd name="connsiteX196" fmla="*/ 2203460 w 12192000"/>
              <a:gd name="connsiteY196" fmla="*/ 4886696 h 5096785"/>
              <a:gd name="connsiteX197" fmla="*/ 2091528 w 12192000"/>
              <a:gd name="connsiteY197" fmla="*/ 4859155 h 5096785"/>
              <a:gd name="connsiteX198" fmla="*/ 2022901 w 12192000"/>
              <a:gd name="connsiteY198" fmla="*/ 4846594 h 5096785"/>
              <a:gd name="connsiteX199" fmla="*/ 1994227 w 12192000"/>
              <a:gd name="connsiteY199" fmla="*/ 4847973 h 5096785"/>
              <a:gd name="connsiteX200" fmla="*/ 1955936 w 12192000"/>
              <a:gd name="connsiteY200" fmla="*/ 4845765 h 5096785"/>
              <a:gd name="connsiteX201" fmla="*/ 1741924 w 12192000"/>
              <a:gd name="connsiteY201" fmla="*/ 4808054 h 5096785"/>
              <a:gd name="connsiteX202" fmla="*/ 1734410 w 12192000"/>
              <a:gd name="connsiteY202" fmla="*/ 4811675 h 5096785"/>
              <a:gd name="connsiteX203" fmla="*/ 1691423 w 12192000"/>
              <a:gd name="connsiteY203" fmla="*/ 4802777 h 5096785"/>
              <a:gd name="connsiteX204" fmla="*/ 1554504 w 12192000"/>
              <a:gd name="connsiteY204" fmla="*/ 4739985 h 5096785"/>
              <a:gd name="connsiteX205" fmla="*/ 1470119 w 12192000"/>
              <a:gd name="connsiteY205" fmla="*/ 4723470 h 5096785"/>
              <a:gd name="connsiteX206" fmla="*/ 1437967 w 12192000"/>
              <a:gd name="connsiteY206" fmla="*/ 4722710 h 5096785"/>
              <a:gd name="connsiteX207" fmla="*/ 1384234 w 12192000"/>
              <a:gd name="connsiteY207" fmla="*/ 4721117 h 5096785"/>
              <a:gd name="connsiteX208" fmla="*/ 1338647 w 12192000"/>
              <a:gd name="connsiteY208" fmla="*/ 4732483 h 5096785"/>
              <a:gd name="connsiteX209" fmla="*/ 1295869 w 12192000"/>
              <a:gd name="connsiteY209" fmla="*/ 4726175 h 5096785"/>
              <a:gd name="connsiteX210" fmla="*/ 1292949 w 12192000"/>
              <a:gd name="connsiteY210" fmla="*/ 4708469 h 5096785"/>
              <a:gd name="connsiteX211" fmla="*/ 1244908 w 12192000"/>
              <a:gd name="connsiteY211" fmla="*/ 4706993 h 5096785"/>
              <a:gd name="connsiteX212" fmla="*/ 1171266 w 12192000"/>
              <a:gd name="connsiteY212" fmla="*/ 4706535 h 5096785"/>
              <a:gd name="connsiteX213" fmla="*/ 1160868 w 12192000"/>
              <a:gd name="connsiteY213" fmla="*/ 4701936 h 5096785"/>
              <a:gd name="connsiteX214" fmla="*/ 1147599 w 12192000"/>
              <a:gd name="connsiteY214" fmla="*/ 4714833 h 5096785"/>
              <a:gd name="connsiteX215" fmla="*/ 1119603 w 12192000"/>
              <a:gd name="connsiteY215" fmla="*/ 4721303 h 5096785"/>
              <a:gd name="connsiteX216" fmla="*/ 997851 w 12192000"/>
              <a:gd name="connsiteY216" fmla="*/ 4722336 h 5096785"/>
              <a:gd name="connsiteX217" fmla="*/ 976455 w 12192000"/>
              <a:gd name="connsiteY217" fmla="*/ 4726407 h 5096785"/>
              <a:gd name="connsiteX218" fmla="*/ 949939 w 12192000"/>
              <a:gd name="connsiteY218" fmla="*/ 4719699 h 5096785"/>
              <a:gd name="connsiteX219" fmla="*/ 894148 w 12192000"/>
              <a:gd name="connsiteY219" fmla="*/ 4710406 h 5096785"/>
              <a:gd name="connsiteX220" fmla="*/ 857990 w 12192000"/>
              <a:gd name="connsiteY220" fmla="*/ 4696844 h 5096785"/>
              <a:gd name="connsiteX221" fmla="*/ 848649 w 12192000"/>
              <a:gd name="connsiteY221" fmla="*/ 4704021 h 5096785"/>
              <a:gd name="connsiteX222" fmla="*/ 826436 w 12192000"/>
              <a:gd name="connsiteY222" fmla="*/ 4707421 h 5096785"/>
              <a:gd name="connsiteX223" fmla="*/ 733052 w 12192000"/>
              <a:gd name="connsiteY223" fmla="*/ 4701884 h 5096785"/>
              <a:gd name="connsiteX224" fmla="*/ 716185 w 12192000"/>
              <a:gd name="connsiteY224" fmla="*/ 4703827 h 5096785"/>
              <a:gd name="connsiteX225" fmla="*/ 696663 w 12192000"/>
              <a:gd name="connsiteY225" fmla="*/ 4697420 h 5096785"/>
              <a:gd name="connsiteX226" fmla="*/ 582722 w 12192000"/>
              <a:gd name="connsiteY226" fmla="*/ 4658637 h 5096785"/>
              <a:gd name="connsiteX227" fmla="*/ 581118 w 12192000"/>
              <a:gd name="connsiteY227" fmla="*/ 4654120 h 5096785"/>
              <a:gd name="connsiteX228" fmla="*/ 546453 w 12192000"/>
              <a:gd name="connsiteY228" fmla="*/ 4652542 h 5096785"/>
              <a:gd name="connsiteX229" fmla="*/ 536773 w 12192000"/>
              <a:gd name="connsiteY229" fmla="*/ 4644609 h 5096785"/>
              <a:gd name="connsiteX230" fmla="*/ 518899 w 12192000"/>
              <a:gd name="connsiteY230" fmla="*/ 4642839 h 5096785"/>
              <a:gd name="connsiteX231" fmla="*/ 388896 w 12192000"/>
              <a:gd name="connsiteY231" fmla="*/ 4619173 h 5096785"/>
              <a:gd name="connsiteX232" fmla="*/ 366479 w 12192000"/>
              <a:gd name="connsiteY232" fmla="*/ 4618896 h 5096785"/>
              <a:gd name="connsiteX233" fmla="*/ 342781 w 12192000"/>
              <a:gd name="connsiteY233" fmla="*/ 4601239 h 5096785"/>
              <a:gd name="connsiteX234" fmla="*/ 255925 w 12192000"/>
              <a:gd name="connsiteY234" fmla="*/ 4598685 h 5096785"/>
              <a:gd name="connsiteX235" fmla="*/ 226919 w 12192000"/>
              <a:gd name="connsiteY235" fmla="*/ 4598460 h 5096785"/>
              <a:gd name="connsiteX236" fmla="*/ 213925 w 12192000"/>
              <a:gd name="connsiteY236" fmla="*/ 4597783 h 5096785"/>
              <a:gd name="connsiteX237" fmla="*/ 215196 w 12192000"/>
              <a:gd name="connsiteY237" fmla="*/ 4588576 h 5096785"/>
              <a:gd name="connsiteX238" fmla="*/ 180214 w 12192000"/>
              <a:gd name="connsiteY238" fmla="*/ 4583701 h 5096785"/>
              <a:gd name="connsiteX239" fmla="*/ 83203 w 12192000"/>
              <a:gd name="connsiteY239" fmla="*/ 4531664 h 5096785"/>
              <a:gd name="connsiteX240" fmla="*/ 4106 w 12192000"/>
              <a:gd name="connsiteY240" fmla="*/ 4517202 h 5096785"/>
              <a:gd name="connsiteX241" fmla="*/ 0 w 12192000"/>
              <a:gd name="connsiteY241" fmla="*/ 4516084 h 5096785"/>
              <a:gd name="connsiteX242" fmla="*/ 0 w 12192000"/>
              <a:gd name="connsiteY242" fmla="*/ 0 h 5096785"/>
              <a:gd name="connsiteX0" fmla="*/ 0 w 12192000"/>
              <a:gd name="connsiteY0" fmla="*/ 0 h 5096785"/>
              <a:gd name="connsiteX1" fmla="*/ 12192000 w 12192000"/>
              <a:gd name="connsiteY1" fmla="*/ 0 h 5096785"/>
              <a:gd name="connsiteX2" fmla="*/ 12192000 w 12192000"/>
              <a:gd name="connsiteY2" fmla="*/ 3809005 h 5096785"/>
              <a:gd name="connsiteX3" fmla="*/ 12142543 w 12192000"/>
              <a:gd name="connsiteY3" fmla="*/ 3817043 h 5096785"/>
              <a:gd name="connsiteX4" fmla="*/ 12109241 w 12192000"/>
              <a:gd name="connsiteY4" fmla="*/ 3824228 h 5096785"/>
              <a:gd name="connsiteX5" fmla="*/ 11668991 w 12192000"/>
              <a:gd name="connsiteY5" fmla="*/ 3788038 h 5096785"/>
              <a:gd name="connsiteX6" fmla="*/ 11476952 w 12192000"/>
              <a:gd name="connsiteY6" fmla="*/ 3866786 h 5096785"/>
              <a:gd name="connsiteX7" fmla="*/ 11336487 w 12192000"/>
              <a:gd name="connsiteY7" fmla="*/ 3971513 h 5096785"/>
              <a:gd name="connsiteX8" fmla="*/ 11214181 w 12192000"/>
              <a:gd name="connsiteY8" fmla="*/ 4004215 h 5096785"/>
              <a:gd name="connsiteX9" fmla="*/ 11042540 w 12192000"/>
              <a:gd name="connsiteY9" fmla="*/ 4002613 h 5096785"/>
              <a:gd name="connsiteX10" fmla="*/ 10833086 w 12192000"/>
              <a:gd name="connsiteY10" fmla="*/ 3997707 h 5096785"/>
              <a:gd name="connsiteX11" fmla="*/ 10599680 w 12192000"/>
              <a:gd name="connsiteY11" fmla="*/ 3982661 h 5096785"/>
              <a:gd name="connsiteX12" fmla="*/ 10519971 w 12192000"/>
              <a:gd name="connsiteY12" fmla="*/ 3975018 h 5096785"/>
              <a:gd name="connsiteX13" fmla="*/ 10217282 w 12192000"/>
              <a:gd name="connsiteY13" fmla="*/ 4020809 h 5096785"/>
              <a:gd name="connsiteX14" fmla="*/ 9936427 w 12192000"/>
              <a:gd name="connsiteY14" fmla="*/ 4137843 h 5096785"/>
              <a:gd name="connsiteX15" fmla="*/ 9800299 w 12192000"/>
              <a:gd name="connsiteY15" fmla="*/ 4186098 h 5096785"/>
              <a:gd name="connsiteX16" fmla="*/ 9707822 w 12192000"/>
              <a:gd name="connsiteY16" fmla="*/ 4189102 h 5096785"/>
              <a:gd name="connsiteX17" fmla="*/ 9543973 w 12192000"/>
              <a:gd name="connsiteY17" fmla="*/ 4245802 h 5096785"/>
              <a:gd name="connsiteX18" fmla="*/ 9528747 w 12192000"/>
              <a:gd name="connsiteY18" fmla="*/ 4251724 h 5096785"/>
              <a:gd name="connsiteX19" fmla="*/ 9436976 w 12192000"/>
              <a:gd name="connsiteY19" fmla="*/ 4269351 h 5096785"/>
              <a:gd name="connsiteX20" fmla="*/ 9371827 w 12192000"/>
              <a:gd name="connsiteY20" fmla="*/ 4303912 h 5096785"/>
              <a:gd name="connsiteX21" fmla="*/ 9260304 w 12192000"/>
              <a:gd name="connsiteY21" fmla="*/ 4328021 h 5096785"/>
              <a:gd name="connsiteX22" fmla="*/ 9148799 w 12192000"/>
              <a:gd name="connsiteY22" fmla="*/ 4348506 h 5096785"/>
              <a:gd name="connsiteX23" fmla="*/ 9107898 w 12192000"/>
              <a:gd name="connsiteY23" fmla="*/ 4354282 h 5096785"/>
              <a:gd name="connsiteX24" fmla="*/ 8990743 w 12192000"/>
              <a:gd name="connsiteY24" fmla="*/ 4382161 h 5096785"/>
              <a:gd name="connsiteX25" fmla="*/ 8979819 w 12192000"/>
              <a:gd name="connsiteY25" fmla="*/ 4366419 h 5096785"/>
              <a:gd name="connsiteX26" fmla="*/ 8936044 w 12192000"/>
              <a:gd name="connsiteY26" fmla="*/ 4370992 h 5096785"/>
              <a:gd name="connsiteX27" fmla="*/ 8897707 w 12192000"/>
              <a:gd name="connsiteY27" fmla="*/ 4392673 h 5096785"/>
              <a:gd name="connsiteX28" fmla="*/ 8845635 w 12192000"/>
              <a:gd name="connsiteY28" fmla="*/ 4404300 h 5096785"/>
              <a:gd name="connsiteX29" fmla="*/ 8814562 w 12192000"/>
              <a:gd name="connsiteY29" fmla="*/ 4411434 h 5096785"/>
              <a:gd name="connsiteX30" fmla="*/ 8726349 w 12192000"/>
              <a:gd name="connsiteY30" fmla="*/ 4416668 h 5096785"/>
              <a:gd name="connsiteX31" fmla="*/ 8566678 w 12192000"/>
              <a:gd name="connsiteY31" fmla="*/ 4391711 h 5096785"/>
              <a:gd name="connsiteX32" fmla="*/ 8521516 w 12192000"/>
              <a:gd name="connsiteY32" fmla="*/ 4393927 h 5096785"/>
              <a:gd name="connsiteX33" fmla="*/ 8515998 w 12192000"/>
              <a:gd name="connsiteY33" fmla="*/ 4399124 h 5096785"/>
              <a:gd name="connsiteX34" fmla="*/ 8449547 w 12192000"/>
              <a:gd name="connsiteY34" fmla="*/ 4383170 h 5096785"/>
              <a:gd name="connsiteX35" fmla="*/ 8360285 w 12192000"/>
              <a:gd name="connsiteY35" fmla="*/ 4398502 h 5096785"/>
              <a:gd name="connsiteX36" fmla="*/ 8256584 w 12192000"/>
              <a:gd name="connsiteY36" fmla="*/ 4423564 h 5096785"/>
              <a:gd name="connsiteX37" fmla="*/ 8229821 w 12192000"/>
              <a:gd name="connsiteY37" fmla="*/ 4431840 h 5096785"/>
              <a:gd name="connsiteX38" fmla="*/ 8158476 w 12192000"/>
              <a:gd name="connsiteY38" fmla="*/ 4436904 h 5096785"/>
              <a:gd name="connsiteX39" fmla="*/ 7993707 w 12192000"/>
              <a:gd name="connsiteY39" fmla="*/ 4447962 h 5096785"/>
              <a:gd name="connsiteX40" fmla="*/ 7990346 w 12192000"/>
              <a:gd name="connsiteY40" fmla="*/ 4454853 h 5096785"/>
              <a:gd name="connsiteX41" fmla="*/ 7976786 w 12192000"/>
              <a:gd name="connsiteY41" fmla="*/ 4456820 h 5096785"/>
              <a:gd name="connsiteX42" fmla="*/ 7973491 w 12192000"/>
              <a:gd name="connsiteY42" fmla="*/ 4458577 h 5096785"/>
              <a:gd name="connsiteX43" fmla="*/ 7954281 w 12192000"/>
              <a:gd name="connsiteY43" fmla="*/ 4467421 h 5096785"/>
              <a:gd name="connsiteX44" fmla="*/ 7905540 w 12192000"/>
              <a:gd name="connsiteY44" fmla="*/ 4455628 h 5096785"/>
              <a:gd name="connsiteX45" fmla="*/ 7851932 w 12192000"/>
              <a:gd name="connsiteY45" fmla="*/ 4466353 h 5096785"/>
              <a:gd name="connsiteX46" fmla="*/ 7639078 w 12192000"/>
              <a:gd name="connsiteY46" fmla="*/ 4467635 h 5096785"/>
              <a:gd name="connsiteX47" fmla="*/ 7612359 w 12192000"/>
              <a:gd name="connsiteY47" fmla="*/ 4492789 h 5096785"/>
              <a:gd name="connsiteX48" fmla="*/ 7527328 w 12192000"/>
              <a:gd name="connsiteY48" fmla="*/ 4502199 h 5096785"/>
              <a:gd name="connsiteX49" fmla="*/ 7388717 w 12192000"/>
              <a:gd name="connsiteY49" fmla="*/ 4470799 h 5096785"/>
              <a:gd name="connsiteX50" fmla="*/ 7231898 w 12192000"/>
              <a:gd name="connsiteY50" fmla="*/ 4486028 h 5096785"/>
              <a:gd name="connsiteX51" fmla="*/ 7218425 w 12192000"/>
              <a:gd name="connsiteY51" fmla="*/ 4477288 h 5096785"/>
              <a:gd name="connsiteX52" fmla="*/ 7202795 w 12192000"/>
              <a:gd name="connsiteY52" fmla="*/ 4472972 h 5096785"/>
              <a:gd name="connsiteX53" fmla="*/ 7200744 w 12192000"/>
              <a:gd name="connsiteY53" fmla="*/ 4474099 h 5096785"/>
              <a:gd name="connsiteX54" fmla="*/ 7182163 w 12192000"/>
              <a:gd name="connsiteY54" fmla="*/ 4474005 h 5096785"/>
              <a:gd name="connsiteX55" fmla="*/ 7178368 w 12192000"/>
              <a:gd name="connsiteY55" fmla="*/ 4470673 h 5096785"/>
              <a:gd name="connsiteX56" fmla="*/ 7165705 w 12192000"/>
              <a:gd name="connsiteY56" fmla="*/ 4469569 h 5096785"/>
              <a:gd name="connsiteX57" fmla="*/ 7140991 w 12192000"/>
              <a:gd name="connsiteY57" fmla="*/ 4464599 h 5096785"/>
              <a:gd name="connsiteX58" fmla="*/ 7136152 w 12192000"/>
              <a:gd name="connsiteY58" fmla="*/ 4466292 h 5096785"/>
              <a:gd name="connsiteX59" fmla="*/ 7098544 w 12192000"/>
              <a:gd name="connsiteY59" fmla="*/ 4462879 h 5096785"/>
              <a:gd name="connsiteX60" fmla="*/ 7097922 w 12192000"/>
              <a:gd name="connsiteY60" fmla="*/ 4464077 h 5096785"/>
              <a:gd name="connsiteX61" fmla="*/ 7086877 w 12192000"/>
              <a:gd name="connsiteY61" fmla="*/ 4468554 h 5096785"/>
              <a:gd name="connsiteX62" fmla="*/ 7065999 w 12192000"/>
              <a:gd name="connsiteY62" fmla="*/ 4474270 h 5096785"/>
              <a:gd name="connsiteX63" fmla="*/ 7016598 w 12192000"/>
              <a:gd name="connsiteY63" fmla="*/ 4502855 h 5096785"/>
              <a:gd name="connsiteX64" fmla="*/ 6977375 w 12192000"/>
              <a:gd name="connsiteY64" fmla="*/ 4499434 h 5096785"/>
              <a:gd name="connsiteX65" fmla="*/ 6969409 w 12192000"/>
              <a:gd name="connsiteY65" fmla="*/ 4499424 h 5096785"/>
              <a:gd name="connsiteX66" fmla="*/ 6969218 w 12192000"/>
              <a:gd name="connsiteY66" fmla="*/ 4499704 h 5096785"/>
              <a:gd name="connsiteX67" fmla="*/ 6960755 w 12192000"/>
              <a:gd name="connsiteY67" fmla="*/ 4500249 h 5096785"/>
              <a:gd name="connsiteX68" fmla="*/ 6954882 w 12192000"/>
              <a:gd name="connsiteY68" fmla="*/ 4499405 h 5096785"/>
              <a:gd name="connsiteX69" fmla="*/ 6939428 w 12192000"/>
              <a:gd name="connsiteY69" fmla="*/ 4499385 h 5096785"/>
              <a:gd name="connsiteX70" fmla="*/ 6933902 w 12192000"/>
              <a:gd name="connsiteY70" fmla="*/ 4501239 h 5096785"/>
              <a:gd name="connsiteX71" fmla="*/ 6891244 w 12192000"/>
              <a:gd name="connsiteY71" fmla="*/ 4536371 h 5096785"/>
              <a:gd name="connsiteX72" fmla="*/ 6794496 w 12192000"/>
              <a:gd name="connsiteY72" fmla="*/ 4567924 h 5096785"/>
              <a:gd name="connsiteX73" fmla="*/ 6574528 w 12192000"/>
              <a:gd name="connsiteY73" fmla="*/ 4641155 h 5096785"/>
              <a:gd name="connsiteX74" fmla="*/ 6573036 w 12192000"/>
              <a:gd name="connsiteY74" fmla="*/ 4641049 h 5096785"/>
              <a:gd name="connsiteX75" fmla="*/ 6571920 w 12192000"/>
              <a:gd name="connsiteY75" fmla="*/ 4644739 h 5096785"/>
              <a:gd name="connsiteX76" fmla="*/ 6552021 w 12192000"/>
              <a:gd name="connsiteY76" fmla="*/ 4650379 h 5096785"/>
              <a:gd name="connsiteX77" fmla="*/ 6545925 w 12192000"/>
              <a:gd name="connsiteY77" fmla="*/ 4650675 h 5096785"/>
              <a:gd name="connsiteX78" fmla="*/ 6537822 w 12192000"/>
              <a:gd name="connsiteY78" fmla="*/ 4652769 h 5096785"/>
              <a:gd name="connsiteX79" fmla="*/ 6537743 w 12192000"/>
              <a:gd name="connsiteY79" fmla="*/ 4653068 h 5096785"/>
              <a:gd name="connsiteX80" fmla="*/ 6490057 w 12192000"/>
              <a:gd name="connsiteY80" fmla="*/ 4658624 h 5096785"/>
              <a:gd name="connsiteX81" fmla="*/ 6386800 w 12192000"/>
              <a:gd name="connsiteY81" fmla="*/ 4715431 h 5096785"/>
              <a:gd name="connsiteX82" fmla="*/ 6382703 w 12192000"/>
              <a:gd name="connsiteY82" fmla="*/ 4717930 h 5096785"/>
              <a:gd name="connsiteX83" fmla="*/ 6356495 w 12192000"/>
              <a:gd name="connsiteY83" fmla="*/ 4717843 h 5096785"/>
              <a:gd name="connsiteX84" fmla="*/ 6343628 w 12192000"/>
              <a:gd name="connsiteY84" fmla="*/ 4719161 h 5096785"/>
              <a:gd name="connsiteX85" fmla="*/ 6338605 w 12192000"/>
              <a:gd name="connsiteY85" fmla="*/ 4716723 h 5096785"/>
              <a:gd name="connsiteX86" fmla="*/ 6320318 w 12192000"/>
              <a:gd name="connsiteY86" fmla="*/ 4720095 h 5096785"/>
              <a:gd name="connsiteX87" fmla="*/ 6318742 w 12192000"/>
              <a:gd name="connsiteY87" fmla="*/ 4721541 h 5096785"/>
              <a:gd name="connsiteX88" fmla="*/ 6301708 w 12192000"/>
              <a:gd name="connsiteY88" fmla="*/ 4720380 h 5096785"/>
              <a:gd name="connsiteX89" fmla="*/ 6285082 w 12192000"/>
              <a:gd name="connsiteY89" fmla="*/ 4714639 h 5096785"/>
              <a:gd name="connsiteX90" fmla="*/ 6136936 w 12192000"/>
              <a:gd name="connsiteY90" fmla="*/ 4758246 h 5096785"/>
              <a:gd name="connsiteX91" fmla="*/ 5988578 w 12192000"/>
              <a:gd name="connsiteY91" fmla="*/ 4754427 h 5096785"/>
              <a:gd name="connsiteX92" fmla="*/ 5908701 w 12192000"/>
              <a:gd name="connsiteY92" fmla="*/ 4779160 h 5096785"/>
              <a:gd name="connsiteX93" fmla="*/ 5892219 w 12192000"/>
              <a:gd name="connsiteY93" fmla="*/ 4807892 h 5096785"/>
              <a:gd name="connsiteX94" fmla="*/ 5683612 w 12192000"/>
              <a:gd name="connsiteY94" fmla="*/ 4848770 h 5096785"/>
              <a:gd name="connsiteX95" fmla="*/ 5635111 w 12192000"/>
              <a:gd name="connsiteY95" fmla="*/ 4868888 h 5096785"/>
              <a:gd name="connsiteX96" fmla="*/ 5582652 w 12192000"/>
              <a:gd name="connsiteY96" fmla="*/ 4866836 h 5096785"/>
              <a:gd name="connsiteX97" fmla="*/ 5567213 w 12192000"/>
              <a:gd name="connsiteY97" fmla="*/ 4878769 h 5096785"/>
              <a:gd name="connsiteX98" fmla="*/ 5564659 w 12192000"/>
              <a:gd name="connsiteY98" fmla="*/ 4881042 h 5096785"/>
              <a:gd name="connsiteX99" fmla="*/ 5552102 w 12192000"/>
              <a:gd name="connsiteY99" fmla="*/ 4885426 h 5096785"/>
              <a:gd name="connsiteX100" fmla="*/ 5551475 w 12192000"/>
              <a:gd name="connsiteY100" fmla="*/ 4892560 h 5096785"/>
              <a:gd name="connsiteX101" fmla="*/ 5534664 w 12192000"/>
              <a:gd name="connsiteY101" fmla="*/ 4903385 h 5096785"/>
              <a:gd name="connsiteX102" fmla="*/ 5510737 w 12192000"/>
              <a:gd name="connsiteY102" fmla="*/ 4909807 h 5096785"/>
              <a:gd name="connsiteX103" fmla="*/ 5393901 w 12192000"/>
              <a:gd name="connsiteY103" fmla="*/ 4933709 h 5096785"/>
              <a:gd name="connsiteX104" fmla="*/ 5325782 w 12192000"/>
              <a:gd name="connsiteY104" fmla="*/ 4951789 h 5096785"/>
              <a:gd name="connsiteX105" fmla="*/ 5302703 w 12192000"/>
              <a:gd name="connsiteY105" fmla="*/ 4964590 h 5096785"/>
              <a:gd name="connsiteX106" fmla="*/ 5268591 w 12192000"/>
              <a:gd name="connsiteY106" fmla="*/ 4978479 h 5096785"/>
              <a:gd name="connsiteX107" fmla="*/ 5210559 w 12192000"/>
              <a:gd name="connsiteY107" fmla="*/ 5007585 h 5096785"/>
              <a:gd name="connsiteX108" fmla="*/ 5177597 w 12192000"/>
              <a:gd name="connsiteY108" fmla="*/ 5015926 h 5096785"/>
              <a:gd name="connsiteX109" fmla="*/ 5160569 w 12192000"/>
              <a:gd name="connsiteY109" fmla="*/ 5025681 h 5096785"/>
              <a:gd name="connsiteX110" fmla="*/ 5152748 w 12192000"/>
              <a:gd name="connsiteY110" fmla="*/ 5026569 h 5096785"/>
              <a:gd name="connsiteX111" fmla="*/ 5127678 w 12192000"/>
              <a:gd name="connsiteY111" fmla="*/ 5032947 h 5096785"/>
              <a:gd name="connsiteX112" fmla="*/ 5113147 w 12192000"/>
              <a:gd name="connsiteY112" fmla="*/ 5035818 h 5096785"/>
              <a:gd name="connsiteX113" fmla="*/ 5107301 w 12192000"/>
              <a:gd name="connsiteY113" fmla="*/ 5036672 h 5096785"/>
              <a:gd name="connsiteX114" fmla="*/ 5093215 w 12192000"/>
              <a:gd name="connsiteY114" fmla="*/ 5032880 h 5096785"/>
              <a:gd name="connsiteX115" fmla="*/ 5077058 w 12192000"/>
              <a:gd name="connsiteY115" fmla="*/ 5038681 h 5096785"/>
              <a:gd name="connsiteX116" fmla="*/ 5057349 w 12192000"/>
              <a:gd name="connsiteY116" fmla="*/ 5036015 h 5096785"/>
              <a:gd name="connsiteX117" fmla="*/ 5053945 w 12192000"/>
              <a:gd name="connsiteY117" fmla="*/ 5041952 h 5096785"/>
              <a:gd name="connsiteX118" fmla="*/ 5040021 w 12192000"/>
              <a:gd name="connsiteY118" fmla="*/ 5050052 h 5096785"/>
              <a:gd name="connsiteX119" fmla="*/ 5025913 w 12192000"/>
              <a:gd name="connsiteY119" fmla="*/ 5046535 h 5096785"/>
              <a:gd name="connsiteX120" fmla="*/ 4998218 w 12192000"/>
              <a:gd name="connsiteY120" fmla="*/ 5048065 h 5096785"/>
              <a:gd name="connsiteX121" fmla="*/ 4991008 w 12192000"/>
              <a:gd name="connsiteY121" fmla="*/ 5050439 h 5096785"/>
              <a:gd name="connsiteX122" fmla="*/ 4963503 w 12192000"/>
              <a:gd name="connsiteY122" fmla="*/ 5047575 h 5096785"/>
              <a:gd name="connsiteX123" fmla="*/ 4921053 w 12192000"/>
              <a:gd name="connsiteY123" fmla="*/ 5048925 h 5096785"/>
              <a:gd name="connsiteX124" fmla="*/ 4873420 w 12192000"/>
              <a:gd name="connsiteY124" fmla="*/ 5054929 h 5096785"/>
              <a:gd name="connsiteX125" fmla="*/ 4858825 w 12192000"/>
              <a:gd name="connsiteY125" fmla="*/ 5051329 h 5096785"/>
              <a:gd name="connsiteX126" fmla="*/ 4769340 w 12192000"/>
              <a:gd name="connsiteY126" fmla="*/ 5053090 h 5096785"/>
              <a:gd name="connsiteX127" fmla="*/ 4744152 w 12192000"/>
              <a:gd name="connsiteY127" fmla="*/ 5053391 h 5096785"/>
              <a:gd name="connsiteX128" fmla="*/ 4723556 w 12192000"/>
              <a:gd name="connsiteY128" fmla="*/ 5059633 h 5096785"/>
              <a:gd name="connsiteX129" fmla="*/ 4719699 w 12192000"/>
              <a:gd name="connsiteY129" fmla="*/ 5066298 h 5096785"/>
              <a:gd name="connsiteX130" fmla="*/ 4706016 w 12192000"/>
              <a:gd name="connsiteY130" fmla="*/ 5067422 h 5096785"/>
              <a:gd name="connsiteX131" fmla="*/ 4702593 w 12192000"/>
              <a:gd name="connsiteY131" fmla="*/ 5068973 h 5096785"/>
              <a:gd name="connsiteX132" fmla="*/ 4682766 w 12192000"/>
              <a:gd name="connsiteY132" fmla="*/ 5076609 h 5096785"/>
              <a:gd name="connsiteX133" fmla="*/ 4634960 w 12192000"/>
              <a:gd name="connsiteY133" fmla="*/ 5061852 h 5096785"/>
              <a:gd name="connsiteX134" fmla="*/ 4580645 w 12192000"/>
              <a:gd name="connsiteY134" fmla="*/ 5069246 h 5096785"/>
              <a:gd name="connsiteX135" fmla="*/ 4368005 w 12192000"/>
              <a:gd name="connsiteY135" fmla="*/ 5057426 h 5096785"/>
              <a:gd name="connsiteX136" fmla="*/ 4339489 w 12192000"/>
              <a:gd name="connsiteY136" fmla="*/ 5080858 h 5096785"/>
              <a:gd name="connsiteX137" fmla="*/ 4253895 w 12192000"/>
              <a:gd name="connsiteY137" fmla="*/ 5085008 h 5096785"/>
              <a:gd name="connsiteX138" fmla="*/ 4117780 w 12192000"/>
              <a:gd name="connsiteY138" fmla="*/ 5045175 h 5096785"/>
              <a:gd name="connsiteX139" fmla="*/ 3960074 w 12192000"/>
              <a:gd name="connsiteY139" fmla="*/ 5050708 h 5096785"/>
              <a:gd name="connsiteX140" fmla="*/ 3947260 w 12192000"/>
              <a:gd name="connsiteY140" fmla="*/ 5041167 h 5096785"/>
              <a:gd name="connsiteX141" fmla="*/ 3931969 w 12192000"/>
              <a:gd name="connsiteY141" fmla="*/ 5035902 h 5096785"/>
              <a:gd name="connsiteX142" fmla="*/ 3929836 w 12192000"/>
              <a:gd name="connsiteY142" fmla="*/ 5036901 h 5096785"/>
              <a:gd name="connsiteX143" fmla="*/ 3911296 w 12192000"/>
              <a:gd name="connsiteY143" fmla="*/ 5035663 h 5096785"/>
              <a:gd name="connsiteX144" fmla="*/ 3907746 w 12192000"/>
              <a:gd name="connsiteY144" fmla="*/ 5032107 h 5096785"/>
              <a:gd name="connsiteX145" fmla="*/ 3895182 w 12192000"/>
              <a:gd name="connsiteY145" fmla="*/ 5030229 h 5096785"/>
              <a:gd name="connsiteX146" fmla="*/ 3870866 w 12192000"/>
              <a:gd name="connsiteY146" fmla="*/ 5023753 h 5096785"/>
              <a:gd name="connsiteX147" fmla="*/ 3865913 w 12192000"/>
              <a:gd name="connsiteY147" fmla="*/ 5025143 h 5096785"/>
              <a:gd name="connsiteX148" fmla="*/ 3828606 w 12192000"/>
              <a:gd name="connsiteY148" fmla="*/ 5019426 h 5096785"/>
              <a:gd name="connsiteX149" fmla="*/ 3827901 w 12192000"/>
              <a:gd name="connsiteY149" fmla="*/ 5020583 h 5096785"/>
              <a:gd name="connsiteX150" fmla="*/ 3816543 w 12192000"/>
              <a:gd name="connsiteY150" fmla="*/ 5024366 h 5096785"/>
              <a:gd name="connsiteX151" fmla="*/ 3795278 w 12192000"/>
              <a:gd name="connsiteY151" fmla="*/ 5028779 h 5096785"/>
              <a:gd name="connsiteX152" fmla="*/ 3743858 w 12192000"/>
              <a:gd name="connsiteY152" fmla="*/ 5054237 h 5096785"/>
              <a:gd name="connsiteX153" fmla="*/ 3704945 w 12192000"/>
              <a:gd name="connsiteY153" fmla="*/ 5048413 h 5096785"/>
              <a:gd name="connsiteX154" fmla="*/ 3696992 w 12192000"/>
              <a:gd name="connsiteY154" fmla="*/ 5047914 h 5096785"/>
              <a:gd name="connsiteX155" fmla="*/ 3696780 w 12192000"/>
              <a:gd name="connsiteY155" fmla="*/ 5048181 h 5096785"/>
              <a:gd name="connsiteX156" fmla="*/ 3688290 w 12192000"/>
              <a:gd name="connsiteY156" fmla="*/ 5048204 h 5096785"/>
              <a:gd name="connsiteX157" fmla="*/ 3682486 w 12192000"/>
              <a:gd name="connsiteY157" fmla="*/ 5047000 h 5096785"/>
              <a:gd name="connsiteX158" fmla="*/ 3667056 w 12192000"/>
              <a:gd name="connsiteY158" fmla="*/ 5046030 h 5096785"/>
              <a:gd name="connsiteX159" fmla="*/ 3661403 w 12192000"/>
              <a:gd name="connsiteY159" fmla="*/ 5047537 h 5096785"/>
              <a:gd name="connsiteX160" fmla="*/ 3658673 w 12192000"/>
              <a:gd name="connsiteY160" fmla="*/ 5050790 h 5096785"/>
              <a:gd name="connsiteX161" fmla="*/ 3657333 w 12192000"/>
              <a:gd name="connsiteY161" fmla="*/ 5050325 h 5096785"/>
              <a:gd name="connsiteX162" fmla="*/ 3626778 w 12192000"/>
              <a:gd name="connsiteY162" fmla="*/ 5057882 h 5096785"/>
              <a:gd name="connsiteX163" fmla="*/ 3560067 w 12192000"/>
              <a:gd name="connsiteY163" fmla="*/ 5064266 h 5096785"/>
              <a:gd name="connsiteX164" fmla="*/ 3522641 w 12192000"/>
              <a:gd name="connsiteY164" fmla="*/ 5063654 h 5096785"/>
              <a:gd name="connsiteX165" fmla="*/ 3419275 w 12192000"/>
              <a:gd name="connsiteY165" fmla="*/ 5066646 h 5096785"/>
              <a:gd name="connsiteX166" fmla="*/ 3314869 w 12192000"/>
              <a:gd name="connsiteY166" fmla="*/ 5073197 h 5096785"/>
              <a:gd name="connsiteX167" fmla="*/ 3259088 w 12192000"/>
              <a:gd name="connsiteY167" fmla="*/ 5096363 h 5096785"/>
              <a:gd name="connsiteX168" fmla="*/ 3253104 w 12192000"/>
              <a:gd name="connsiteY168" fmla="*/ 5096785 h 5096785"/>
              <a:gd name="connsiteX169" fmla="*/ 3238751 w 12192000"/>
              <a:gd name="connsiteY169" fmla="*/ 5092996 h 5096785"/>
              <a:gd name="connsiteX170" fmla="*/ 3233681 w 12192000"/>
              <a:gd name="connsiteY170" fmla="*/ 5090758 h 5096785"/>
              <a:gd name="connsiteX171" fmla="*/ 3225562 w 12192000"/>
              <a:gd name="connsiteY171" fmla="*/ 5089215 h 5096785"/>
              <a:gd name="connsiteX172" fmla="*/ 3225260 w 12192000"/>
              <a:gd name="connsiteY172" fmla="*/ 5089437 h 5096785"/>
              <a:gd name="connsiteX173" fmla="*/ 3217859 w 12192000"/>
              <a:gd name="connsiteY173" fmla="*/ 5087484 h 5096785"/>
              <a:gd name="connsiteX174" fmla="*/ 3182980 w 12192000"/>
              <a:gd name="connsiteY174" fmla="*/ 5074650 h 5096785"/>
              <a:gd name="connsiteX175" fmla="*/ 3123938 w 12192000"/>
              <a:gd name="connsiteY175" fmla="*/ 5089912 h 5096785"/>
              <a:gd name="connsiteX176" fmla="*/ 3055081 w 12192000"/>
              <a:gd name="connsiteY176" fmla="*/ 5080424 h 5096785"/>
              <a:gd name="connsiteX177" fmla="*/ 3049807 w 12192000"/>
              <a:gd name="connsiteY177" fmla="*/ 5080860 h 5096785"/>
              <a:gd name="connsiteX178" fmla="*/ 3029122 w 12192000"/>
              <a:gd name="connsiteY178" fmla="*/ 5070085 h 5096785"/>
              <a:gd name="connsiteX179" fmla="*/ 3017862 w 12192000"/>
              <a:gd name="connsiteY179" fmla="*/ 5065942 h 5096785"/>
              <a:gd name="connsiteX180" fmla="*/ 3015868 w 12192000"/>
              <a:gd name="connsiteY180" fmla="*/ 5061832 h 5096785"/>
              <a:gd name="connsiteX181" fmla="*/ 2998644 w 12192000"/>
              <a:gd name="connsiteY181" fmla="*/ 5057210 h 5096785"/>
              <a:gd name="connsiteX182" fmla="*/ 2996219 w 12192000"/>
              <a:gd name="connsiteY182" fmla="*/ 5057788 h 5096785"/>
              <a:gd name="connsiteX183" fmla="*/ 2983676 w 12192000"/>
              <a:gd name="connsiteY183" fmla="*/ 5049852 h 5096785"/>
              <a:gd name="connsiteX184" fmla="*/ 2903609 w 12192000"/>
              <a:gd name="connsiteY184" fmla="*/ 4998457 h 5096785"/>
              <a:gd name="connsiteX185" fmla="*/ 2758830 w 12192000"/>
              <a:gd name="connsiteY185" fmla="*/ 4974760 h 5096785"/>
              <a:gd name="connsiteX186" fmla="*/ 2532669 w 12192000"/>
              <a:gd name="connsiteY186" fmla="*/ 4940573 h 5096785"/>
              <a:gd name="connsiteX187" fmla="*/ 2389931 w 12192000"/>
              <a:gd name="connsiteY187" fmla="*/ 4905785 h 5096785"/>
              <a:gd name="connsiteX188" fmla="*/ 2335186 w 12192000"/>
              <a:gd name="connsiteY188" fmla="*/ 4902957 h 5096785"/>
              <a:gd name="connsiteX189" fmla="*/ 2295307 w 12192000"/>
              <a:gd name="connsiteY189" fmla="*/ 4879800 h 5096785"/>
              <a:gd name="connsiteX190" fmla="*/ 2273393 w 12192000"/>
              <a:gd name="connsiteY190" fmla="*/ 4883565 h 5096785"/>
              <a:gd name="connsiteX191" fmla="*/ 2269523 w 12192000"/>
              <a:gd name="connsiteY191" fmla="*/ 4884442 h 5096785"/>
              <a:gd name="connsiteX192" fmla="*/ 2256015 w 12192000"/>
              <a:gd name="connsiteY192" fmla="*/ 4883014 h 5096785"/>
              <a:gd name="connsiteX193" fmla="*/ 2249731 w 12192000"/>
              <a:gd name="connsiteY193" fmla="*/ 4888778 h 5096785"/>
              <a:gd name="connsiteX194" fmla="*/ 2227629 w 12192000"/>
              <a:gd name="connsiteY194" fmla="*/ 4891047 h 5096785"/>
              <a:gd name="connsiteX195" fmla="*/ 2203460 w 12192000"/>
              <a:gd name="connsiteY195" fmla="*/ 4886696 h 5096785"/>
              <a:gd name="connsiteX196" fmla="*/ 2091528 w 12192000"/>
              <a:gd name="connsiteY196" fmla="*/ 4859155 h 5096785"/>
              <a:gd name="connsiteX197" fmla="*/ 2022901 w 12192000"/>
              <a:gd name="connsiteY197" fmla="*/ 4846594 h 5096785"/>
              <a:gd name="connsiteX198" fmla="*/ 1994227 w 12192000"/>
              <a:gd name="connsiteY198" fmla="*/ 4847973 h 5096785"/>
              <a:gd name="connsiteX199" fmla="*/ 1955936 w 12192000"/>
              <a:gd name="connsiteY199" fmla="*/ 4845765 h 5096785"/>
              <a:gd name="connsiteX200" fmla="*/ 1741924 w 12192000"/>
              <a:gd name="connsiteY200" fmla="*/ 4808054 h 5096785"/>
              <a:gd name="connsiteX201" fmla="*/ 1734410 w 12192000"/>
              <a:gd name="connsiteY201" fmla="*/ 4811675 h 5096785"/>
              <a:gd name="connsiteX202" fmla="*/ 1691423 w 12192000"/>
              <a:gd name="connsiteY202" fmla="*/ 4802777 h 5096785"/>
              <a:gd name="connsiteX203" fmla="*/ 1554504 w 12192000"/>
              <a:gd name="connsiteY203" fmla="*/ 4739985 h 5096785"/>
              <a:gd name="connsiteX204" fmla="*/ 1470119 w 12192000"/>
              <a:gd name="connsiteY204" fmla="*/ 4723470 h 5096785"/>
              <a:gd name="connsiteX205" fmla="*/ 1437967 w 12192000"/>
              <a:gd name="connsiteY205" fmla="*/ 4722710 h 5096785"/>
              <a:gd name="connsiteX206" fmla="*/ 1384234 w 12192000"/>
              <a:gd name="connsiteY206" fmla="*/ 4721117 h 5096785"/>
              <a:gd name="connsiteX207" fmla="*/ 1338647 w 12192000"/>
              <a:gd name="connsiteY207" fmla="*/ 4732483 h 5096785"/>
              <a:gd name="connsiteX208" fmla="*/ 1295869 w 12192000"/>
              <a:gd name="connsiteY208" fmla="*/ 4726175 h 5096785"/>
              <a:gd name="connsiteX209" fmla="*/ 1292949 w 12192000"/>
              <a:gd name="connsiteY209" fmla="*/ 4708469 h 5096785"/>
              <a:gd name="connsiteX210" fmla="*/ 1244908 w 12192000"/>
              <a:gd name="connsiteY210" fmla="*/ 4706993 h 5096785"/>
              <a:gd name="connsiteX211" fmla="*/ 1171266 w 12192000"/>
              <a:gd name="connsiteY211" fmla="*/ 4706535 h 5096785"/>
              <a:gd name="connsiteX212" fmla="*/ 1160868 w 12192000"/>
              <a:gd name="connsiteY212" fmla="*/ 4701936 h 5096785"/>
              <a:gd name="connsiteX213" fmla="*/ 1147599 w 12192000"/>
              <a:gd name="connsiteY213" fmla="*/ 4714833 h 5096785"/>
              <a:gd name="connsiteX214" fmla="*/ 1119603 w 12192000"/>
              <a:gd name="connsiteY214" fmla="*/ 4721303 h 5096785"/>
              <a:gd name="connsiteX215" fmla="*/ 997851 w 12192000"/>
              <a:gd name="connsiteY215" fmla="*/ 4722336 h 5096785"/>
              <a:gd name="connsiteX216" fmla="*/ 976455 w 12192000"/>
              <a:gd name="connsiteY216" fmla="*/ 4726407 h 5096785"/>
              <a:gd name="connsiteX217" fmla="*/ 949939 w 12192000"/>
              <a:gd name="connsiteY217" fmla="*/ 4719699 h 5096785"/>
              <a:gd name="connsiteX218" fmla="*/ 894148 w 12192000"/>
              <a:gd name="connsiteY218" fmla="*/ 4710406 h 5096785"/>
              <a:gd name="connsiteX219" fmla="*/ 857990 w 12192000"/>
              <a:gd name="connsiteY219" fmla="*/ 4696844 h 5096785"/>
              <a:gd name="connsiteX220" fmla="*/ 848649 w 12192000"/>
              <a:gd name="connsiteY220" fmla="*/ 4704021 h 5096785"/>
              <a:gd name="connsiteX221" fmla="*/ 826436 w 12192000"/>
              <a:gd name="connsiteY221" fmla="*/ 4707421 h 5096785"/>
              <a:gd name="connsiteX222" fmla="*/ 733052 w 12192000"/>
              <a:gd name="connsiteY222" fmla="*/ 4701884 h 5096785"/>
              <a:gd name="connsiteX223" fmla="*/ 716185 w 12192000"/>
              <a:gd name="connsiteY223" fmla="*/ 4703827 h 5096785"/>
              <a:gd name="connsiteX224" fmla="*/ 696663 w 12192000"/>
              <a:gd name="connsiteY224" fmla="*/ 4697420 h 5096785"/>
              <a:gd name="connsiteX225" fmla="*/ 582722 w 12192000"/>
              <a:gd name="connsiteY225" fmla="*/ 4658637 h 5096785"/>
              <a:gd name="connsiteX226" fmla="*/ 581118 w 12192000"/>
              <a:gd name="connsiteY226" fmla="*/ 4654120 h 5096785"/>
              <a:gd name="connsiteX227" fmla="*/ 546453 w 12192000"/>
              <a:gd name="connsiteY227" fmla="*/ 4652542 h 5096785"/>
              <a:gd name="connsiteX228" fmla="*/ 536773 w 12192000"/>
              <a:gd name="connsiteY228" fmla="*/ 4644609 h 5096785"/>
              <a:gd name="connsiteX229" fmla="*/ 518899 w 12192000"/>
              <a:gd name="connsiteY229" fmla="*/ 4642839 h 5096785"/>
              <a:gd name="connsiteX230" fmla="*/ 388896 w 12192000"/>
              <a:gd name="connsiteY230" fmla="*/ 4619173 h 5096785"/>
              <a:gd name="connsiteX231" fmla="*/ 366479 w 12192000"/>
              <a:gd name="connsiteY231" fmla="*/ 4618896 h 5096785"/>
              <a:gd name="connsiteX232" fmla="*/ 342781 w 12192000"/>
              <a:gd name="connsiteY232" fmla="*/ 4601239 h 5096785"/>
              <a:gd name="connsiteX233" fmla="*/ 255925 w 12192000"/>
              <a:gd name="connsiteY233" fmla="*/ 4598685 h 5096785"/>
              <a:gd name="connsiteX234" fmla="*/ 226919 w 12192000"/>
              <a:gd name="connsiteY234" fmla="*/ 4598460 h 5096785"/>
              <a:gd name="connsiteX235" fmla="*/ 213925 w 12192000"/>
              <a:gd name="connsiteY235" fmla="*/ 4597783 h 5096785"/>
              <a:gd name="connsiteX236" fmla="*/ 215196 w 12192000"/>
              <a:gd name="connsiteY236" fmla="*/ 4588576 h 5096785"/>
              <a:gd name="connsiteX237" fmla="*/ 180214 w 12192000"/>
              <a:gd name="connsiteY237" fmla="*/ 4583701 h 5096785"/>
              <a:gd name="connsiteX238" fmla="*/ 83203 w 12192000"/>
              <a:gd name="connsiteY238" fmla="*/ 4531664 h 5096785"/>
              <a:gd name="connsiteX239" fmla="*/ 4106 w 12192000"/>
              <a:gd name="connsiteY239" fmla="*/ 4517202 h 5096785"/>
              <a:gd name="connsiteX240" fmla="*/ 0 w 12192000"/>
              <a:gd name="connsiteY240" fmla="*/ 4516084 h 5096785"/>
              <a:gd name="connsiteX241" fmla="*/ 0 w 12192000"/>
              <a:gd name="connsiteY241" fmla="*/ 0 h 5096785"/>
              <a:gd name="connsiteX0" fmla="*/ 0 w 12192000"/>
              <a:gd name="connsiteY0" fmla="*/ 0 h 5096785"/>
              <a:gd name="connsiteX1" fmla="*/ 12192000 w 12192000"/>
              <a:gd name="connsiteY1" fmla="*/ 0 h 5096785"/>
              <a:gd name="connsiteX2" fmla="*/ 12192000 w 12192000"/>
              <a:gd name="connsiteY2" fmla="*/ 3809005 h 5096785"/>
              <a:gd name="connsiteX3" fmla="*/ 12142543 w 12192000"/>
              <a:gd name="connsiteY3" fmla="*/ 3817043 h 5096785"/>
              <a:gd name="connsiteX4" fmla="*/ 12109241 w 12192000"/>
              <a:gd name="connsiteY4" fmla="*/ 3824228 h 5096785"/>
              <a:gd name="connsiteX5" fmla="*/ 11668991 w 12192000"/>
              <a:gd name="connsiteY5" fmla="*/ 3788038 h 5096785"/>
              <a:gd name="connsiteX6" fmla="*/ 11476952 w 12192000"/>
              <a:gd name="connsiteY6" fmla="*/ 3866786 h 5096785"/>
              <a:gd name="connsiteX7" fmla="*/ 11336487 w 12192000"/>
              <a:gd name="connsiteY7" fmla="*/ 3971513 h 5096785"/>
              <a:gd name="connsiteX8" fmla="*/ 11214181 w 12192000"/>
              <a:gd name="connsiteY8" fmla="*/ 4004215 h 5096785"/>
              <a:gd name="connsiteX9" fmla="*/ 11042540 w 12192000"/>
              <a:gd name="connsiteY9" fmla="*/ 4002613 h 5096785"/>
              <a:gd name="connsiteX10" fmla="*/ 10833086 w 12192000"/>
              <a:gd name="connsiteY10" fmla="*/ 3997707 h 5096785"/>
              <a:gd name="connsiteX11" fmla="*/ 10599680 w 12192000"/>
              <a:gd name="connsiteY11" fmla="*/ 3982661 h 5096785"/>
              <a:gd name="connsiteX12" fmla="*/ 10519971 w 12192000"/>
              <a:gd name="connsiteY12" fmla="*/ 3975018 h 5096785"/>
              <a:gd name="connsiteX13" fmla="*/ 10217282 w 12192000"/>
              <a:gd name="connsiteY13" fmla="*/ 4020809 h 5096785"/>
              <a:gd name="connsiteX14" fmla="*/ 9936427 w 12192000"/>
              <a:gd name="connsiteY14" fmla="*/ 4137843 h 5096785"/>
              <a:gd name="connsiteX15" fmla="*/ 9800299 w 12192000"/>
              <a:gd name="connsiteY15" fmla="*/ 4186098 h 5096785"/>
              <a:gd name="connsiteX16" fmla="*/ 9707822 w 12192000"/>
              <a:gd name="connsiteY16" fmla="*/ 4189102 h 5096785"/>
              <a:gd name="connsiteX17" fmla="*/ 9543973 w 12192000"/>
              <a:gd name="connsiteY17" fmla="*/ 4245802 h 5096785"/>
              <a:gd name="connsiteX18" fmla="*/ 9528747 w 12192000"/>
              <a:gd name="connsiteY18" fmla="*/ 4251724 h 5096785"/>
              <a:gd name="connsiteX19" fmla="*/ 9436976 w 12192000"/>
              <a:gd name="connsiteY19" fmla="*/ 4269351 h 5096785"/>
              <a:gd name="connsiteX20" fmla="*/ 9371827 w 12192000"/>
              <a:gd name="connsiteY20" fmla="*/ 4303912 h 5096785"/>
              <a:gd name="connsiteX21" fmla="*/ 9260304 w 12192000"/>
              <a:gd name="connsiteY21" fmla="*/ 4328021 h 5096785"/>
              <a:gd name="connsiteX22" fmla="*/ 9148799 w 12192000"/>
              <a:gd name="connsiteY22" fmla="*/ 4348506 h 5096785"/>
              <a:gd name="connsiteX23" fmla="*/ 9107898 w 12192000"/>
              <a:gd name="connsiteY23" fmla="*/ 4354282 h 5096785"/>
              <a:gd name="connsiteX24" fmla="*/ 8990743 w 12192000"/>
              <a:gd name="connsiteY24" fmla="*/ 4382161 h 5096785"/>
              <a:gd name="connsiteX25" fmla="*/ 8979819 w 12192000"/>
              <a:gd name="connsiteY25" fmla="*/ 4366419 h 5096785"/>
              <a:gd name="connsiteX26" fmla="*/ 8936044 w 12192000"/>
              <a:gd name="connsiteY26" fmla="*/ 4370992 h 5096785"/>
              <a:gd name="connsiteX27" fmla="*/ 8897707 w 12192000"/>
              <a:gd name="connsiteY27" fmla="*/ 4392673 h 5096785"/>
              <a:gd name="connsiteX28" fmla="*/ 8845635 w 12192000"/>
              <a:gd name="connsiteY28" fmla="*/ 4404300 h 5096785"/>
              <a:gd name="connsiteX29" fmla="*/ 8814562 w 12192000"/>
              <a:gd name="connsiteY29" fmla="*/ 4411434 h 5096785"/>
              <a:gd name="connsiteX30" fmla="*/ 8726349 w 12192000"/>
              <a:gd name="connsiteY30" fmla="*/ 4416668 h 5096785"/>
              <a:gd name="connsiteX31" fmla="*/ 8566678 w 12192000"/>
              <a:gd name="connsiteY31" fmla="*/ 4391711 h 5096785"/>
              <a:gd name="connsiteX32" fmla="*/ 8521516 w 12192000"/>
              <a:gd name="connsiteY32" fmla="*/ 4393927 h 5096785"/>
              <a:gd name="connsiteX33" fmla="*/ 8515998 w 12192000"/>
              <a:gd name="connsiteY33" fmla="*/ 4399124 h 5096785"/>
              <a:gd name="connsiteX34" fmla="*/ 8449547 w 12192000"/>
              <a:gd name="connsiteY34" fmla="*/ 4383170 h 5096785"/>
              <a:gd name="connsiteX35" fmla="*/ 8360285 w 12192000"/>
              <a:gd name="connsiteY35" fmla="*/ 4398502 h 5096785"/>
              <a:gd name="connsiteX36" fmla="*/ 8256584 w 12192000"/>
              <a:gd name="connsiteY36" fmla="*/ 4423564 h 5096785"/>
              <a:gd name="connsiteX37" fmla="*/ 8229821 w 12192000"/>
              <a:gd name="connsiteY37" fmla="*/ 4431840 h 5096785"/>
              <a:gd name="connsiteX38" fmla="*/ 8158476 w 12192000"/>
              <a:gd name="connsiteY38" fmla="*/ 4436904 h 5096785"/>
              <a:gd name="connsiteX39" fmla="*/ 7993707 w 12192000"/>
              <a:gd name="connsiteY39" fmla="*/ 4447962 h 5096785"/>
              <a:gd name="connsiteX40" fmla="*/ 7990346 w 12192000"/>
              <a:gd name="connsiteY40" fmla="*/ 4454853 h 5096785"/>
              <a:gd name="connsiteX41" fmla="*/ 7976786 w 12192000"/>
              <a:gd name="connsiteY41" fmla="*/ 4456820 h 5096785"/>
              <a:gd name="connsiteX42" fmla="*/ 7973491 w 12192000"/>
              <a:gd name="connsiteY42" fmla="*/ 4458577 h 5096785"/>
              <a:gd name="connsiteX43" fmla="*/ 7954281 w 12192000"/>
              <a:gd name="connsiteY43" fmla="*/ 4467421 h 5096785"/>
              <a:gd name="connsiteX44" fmla="*/ 7905540 w 12192000"/>
              <a:gd name="connsiteY44" fmla="*/ 4455628 h 5096785"/>
              <a:gd name="connsiteX45" fmla="*/ 7851932 w 12192000"/>
              <a:gd name="connsiteY45" fmla="*/ 4466353 h 5096785"/>
              <a:gd name="connsiteX46" fmla="*/ 7639078 w 12192000"/>
              <a:gd name="connsiteY46" fmla="*/ 4467635 h 5096785"/>
              <a:gd name="connsiteX47" fmla="*/ 7612359 w 12192000"/>
              <a:gd name="connsiteY47" fmla="*/ 4492789 h 5096785"/>
              <a:gd name="connsiteX48" fmla="*/ 7527328 w 12192000"/>
              <a:gd name="connsiteY48" fmla="*/ 4502199 h 5096785"/>
              <a:gd name="connsiteX49" fmla="*/ 7388717 w 12192000"/>
              <a:gd name="connsiteY49" fmla="*/ 4470799 h 5096785"/>
              <a:gd name="connsiteX50" fmla="*/ 7231898 w 12192000"/>
              <a:gd name="connsiteY50" fmla="*/ 4486028 h 5096785"/>
              <a:gd name="connsiteX51" fmla="*/ 7218425 w 12192000"/>
              <a:gd name="connsiteY51" fmla="*/ 4477288 h 5096785"/>
              <a:gd name="connsiteX52" fmla="*/ 7202795 w 12192000"/>
              <a:gd name="connsiteY52" fmla="*/ 4472972 h 5096785"/>
              <a:gd name="connsiteX53" fmla="*/ 7200744 w 12192000"/>
              <a:gd name="connsiteY53" fmla="*/ 4474099 h 5096785"/>
              <a:gd name="connsiteX54" fmla="*/ 7182163 w 12192000"/>
              <a:gd name="connsiteY54" fmla="*/ 4474005 h 5096785"/>
              <a:gd name="connsiteX55" fmla="*/ 7178368 w 12192000"/>
              <a:gd name="connsiteY55" fmla="*/ 4470673 h 5096785"/>
              <a:gd name="connsiteX56" fmla="*/ 7165705 w 12192000"/>
              <a:gd name="connsiteY56" fmla="*/ 4469569 h 5096785"/>
              <a:gd name="connsiteX57" fmla="*/ 7140991 w 12192000"/>
              <a:gd name="connsiteY57" fmla="*/ 4464599 h 5096785"/>
              <a:gd name="connsiteX58" fmla="*/ 7136152 w 12192000"/>
              <a:gd name="connsiteY58" fmla="*/ 4466292 h 5096785"/>
              <a:gd name="connsiteX59" fmla="*/ 7098544 w 12192000"/>
              <a:gd name="connsiteY59" fmla="*/ 4462879 h 5096785"/>
              <a:gd name="connsiteX60" fmla="*/ 7097922 w 12192000"/>
              <a:gd name="connsiteY60" fmla="*/ 4464077 h 5096785"/>
              <a:gd name="connsiteX61" fmla="*/ 7086877 w 12192000"/>
              <a:gd name="connsiteY61" fmla="*/ 4468554 h 5096785"/>
              <a:gd name="connsiteX62" fmla="*/ 7065999 w 12192000"/>
              <a:gd name="connsiteY62" fmla="*/ 4474270 h 5096785"/>
              <a:gd name="connsiteX63" fmla="*/ 7016598 w 12192000"/>
              <a:gd name="connsiteY63" fmla="*/ 4502855 h 5096785"/>
              <a:gd name="connsiteX64" fmla="*/ 6977375 w 12192000"/>
              <a:gd name="connsiteY64" fmla="*/ 4499434 h 5096785"/>
              <a:gd name="connsiteX65" fmla="*/ 6969409 w 12192000"/>
              <a:gd name="connsiteY65" fmla="*/ 4499424 h 5096785"/>
              <a:gd name="connsiteX66" fmla="*/ 6969218 w 12192000"/>
              <a:gd name="connsiteY66" fmla="*/ 4499704 h 5096785"/>
              <a:gd name="connsiteX67" fmla="*/ 6960755 w 12192000"/>
              <a:gd name="connsiteY67" fmla="*/ 4500249 h 5096785"/>
              <a:gd name="connsiteX68" fmla="*/ 6954882 w 12192000"/>
              <a:gd name="connsiteY68" fmla="*/ 4499405 h 5096785"/>
              <a:gd name="connsiteX69" fmla="*/ 6939428 w 12192000"/>
              <a:gd name="connsiteY69" fmla="*/ 4499385 h 5096785"/>
              <a:gd name="connsiteX70" fmla="*/ 6933902 w 12192000"/>
              <a:gd name="connsiteY70" fmla="*/ 4501239 h 5096785"/>
              <a:gd name="connsiteX71" fmla="*/ 6891244 w 12192000"/>
              <a:gd name="connsiteY71" fmla="*/ 4536371 h 5096785"/>
              <a:gd name="connsiteX72" fmla="*/ 6794496 w 12192000"/>
              <a:gd name="connsiteY72" fmla="*/ 4567924 h 5096785"/>
              <a:gd name="connsiteX73" fmla="*/ 6574528 w 12192000"/>
              <a:gd name="connsiteY73" fmla="*/ 4641155 h 5096785"/>
              <a:gd name="connsiteX74" fmla="*/ 6573036 w 12192000"/>
              <a:gd name="connsiteY74" fmla="*/ 4641049 h 5096785"/>
              <a:gd name="connsiteX75" fmla="*/ 6571920 w 12192000"/>
              <a:gd name="connsiteY75" fmla="*/ 4644739 h 5096785"/>
              <a:gd name="connsiteX76" fmla="*/ 6552021 w 12192000"/>
              <a:gd name="connsiteY76" fmla="*/ 4650379 h 5096785"/>
              <a:gd name="connsiteX77" fmla="*/ 6545925 w 12192000"/>
              <a:gd name="connsiteY77" fmla="*/ 4650675 h 5096785"/>
              <a:gd name="connsiteX78" fmla="*/ 6537822 w 12192000"/>
              <a:gd name="connsiteY78" fmla="*/ 4652769 h 5096785"/>
              <a:gd name="connsiteX79" fmla="*/ 6537743 w 12192000"/>
              <a:gd name="connsiteY79" fmla="*/ 4653068 h 5096785"/>
              <a:gd name="connsiteX80" fmla="*/ 6490057 w 12192000"/>
              <a:gd name="connsiteY80" fmla="*/ 4658624 h 5096785"/>
              <a:gd name="connsiteX81" fmla="*/ 6386800 w 12192000"/>
              <a:gd name="connsiteY81" fmla="*/ 4715431 h 5096785"/>
              <a:gd name="connsiteX82" fmla="*/ 6382703 w 12192000"/>
              <a:gd name="connsiteY82" fmla="*/ 4717930 h 5096785"/>
              <a:gd name="connsiteX83" fmla="*/ 6356495 w 12192000"/>
              <a:gd name="connsiteY83" fmla="*/ 4717843 h 5096785"/>
              <a:gd name="connsiteX84" fmla="*/ 6343628 w 12192000"/>
              <a:gd name="connsiteY84" fmla="*/ 4719161 h 5096785"/>
              <a:gd name="connsiteX85" fmla="*/ 6338605 w 12192000"/>
              <a:gd name="connsiteY85" fmla="*/ 4716723 h 5096785"/>
              <a:gd name="connsiteX86" fmla="*/ 6320318 w 12192000"/>
              <a:gd name="connsiteY86" fmla="*/ 4720095 h 5096785"/>
              <a:gd name="connsiteX87" fmla="*/ 6318742 w 12192000"/>
              <a:gd name="connsiteY87" fmla="*/ 4721541 h 5096785"/>
              <a:gd name="connsiteX88" fmla="*/ 6301708 w 12192000"/>
              <a:gd name="connsiteY88" fmla="*/ 4720380 h 5096785"/>
              <a:gd name="connsiteX89" fmla="*/ 6285082 w 12192000"/>
              <a:gd name="connsiteY89" fmla="*/ 4714639 h 5096785"/>
              <a:gd name="connsiteX90" fmla="*/ 6136936 w 12192000"/>
              <a:gd name="connsiteY90" fmla="*/ 4758246 h 5096785"/>
              <a:gd name="connsiteX91" fmla="*/ 5988578 w 12192000"/>
              <a:gd name="connsiteY91" fmla="*/ 4754427 h 5096785"/>
              <a:gd name="connsiteX92" fmla="*/ 5908701 w 12192000"/>
              <a:gd name="connsiteY92" fmla="*/ 4779160 h 5096785"/>
              <a:gd name="connsiteX93" fmla="*/ 5892219 w 12192000"/>
              <a:gd name="connsiteY93" fmla="*/ 4807892 h 5096785"/>
              <a:gd name="connsiteX94" fmla="*/ 5683612 w 12192000"/>
              <a:gd name="connsiteY94" fmla="*/ 4848770 h 5096785"/>
              <a:gd name="connsiteX95" fmla="*/ 5635111 w 12192000"/>
              <a:gd name="connsiteY95" fmla="*/ 4868888 h 5096785"/>
              <a:gd name="connsiteX96" fmla="*/ 5582652 w 12192000"/>
              <a:gd name="connsiteY96" fmla="*/ 4866836 h 5096785"/>
              <a:gd name="connsiteX97" fmla="*/ 5567213 w 12192000"/>
              <a:gd name="connsiteY97" fmla="*/ 4878769 h 5096785"/>
              <a:gd name="connsiteX98" fmla="*/ 5564659 w 12192000"/>
              <a:gd name="connsiteY98" fmla="*/ 4881042 h 5096785"/>
              <a:gd name="connsiteX99" fmla="*/ 5552102 w 12192000"/>
              <a:gd name="connsiteY99" fmla="*/ 4885426 h 5096785"/>
              <a:gd name="connsiteX100" fmla="*/ 5551475 w 12192000"/>
              <a:gd name="connsiteY100" fmla="*/ 4892560 h 5096785"/>
              <a:gd name="connsiteX101" fmla="*/ 5534664 w 12192000"/>
              <a:gd name="connsiteY101" fmla="*/ 4903385 h 5096785"/>
              <a:gd name="connsiteX102" fmla="*/ 5510737 w 12192000"/>
              <a:gd name="connsiteY102" fmla="*/ 4909807 h 5096785"/>
              <a:gd name="connsiteX103" fmla="*/ 5393901 w 12192000"/>
              <a:gd name="connsiteY103" fmla="*/ 4933709 h 5096785"/>
              <a:gd name="connsiteX104" fmla="*/ 5325782 w 12192000"/>
              <a:gd name="connsiteY104" fmla="*/ 4951789 h 5096785"/>
              <a:gd name="connsiteX105" fmla="*/ 5302703 w 12192000"/>
              <a:gd name="connsiteY105" fmla="*/ 4964590 h 5096785"/>
              <a:gd name="connsiteX106" fmla="*/ 5268591 w 12192000"/>
              <a:gd name="connsiteY106" fmla="*/ 4978479 h 5096785"/>
              <a:gd name="connsiteX107" fmla="*/ 5210559 w 12192000"/>
              <a:gd name="connsiteY107" fmla="*/ 5007585 h 5096785"/>
              <a:gd name="connsiteX108" fmla="*/ 5177597 w 12192000"/>
              <a:gd name="connsiteY108" fmla="*/ 5015926 h 5096785"/>
              <a:gd name="connsiteX109" fmla="*/ 5160569 w 12192000"/>
              <a:gd name="connsiteY109" fmla="*/ 5025681 h 5096785"/>
              <a:gd name="connsiteX110" fmla="*/ 5152748 w 12192000"/>
              <a:gd name="connsiteY110" fmla="*/ 5026569 h 5096785"/>
              <a:gd name="connsiteX111" fmla="*/ 5127678 w 12192000"/>
              <a:gd name="connsiteY111" fmla="*/ 5032947 h 5096785"/>
              <a:gd name="connsiteX112" fmla="*/ 5113147 w 12192000"/>
              <a:gd name="connsiteY112" fmla="*/ 5035818 h 5096785"/>
              <a:gd name="connsiteX113" fmla="*/ 5107301 w 12192000"/>
              <a:gd name="connsiteY113" fmla="*/ 5036672 h 5096785"/>
              <a:gd name="connsiteX114" fmla="*/ 5093215 w 12192000"/>
              <a:gd name="connsiteY114" fmla="*/ 5032880 h 5096785"/>
              <a:gd name="connsiteX115" fmla="*/ 5077058 w 12192000"/>
              <a:gd name="connsiteY115" fmla="*/ 5038681 h 5096785"/>
              <a:gd name="connsiteX116" fmla="*/ 5057349 w 12192000"/>
              <a:gd name="connsiteY116" fmla="*/ 5036015 h 5096785"/>
              <a:gd name="connsiteX117" fmla="*/ 5053945 w 12192000"/>
              <a:gd name="connsiteY117" fmla="*/ 5041952 h 5096785"/>
              <a:gd name="connsiteX118" fmla="*/ 5040021 w 12192000"/>
              <a:gd name="connsiteY118" fmla="*/ 5050052 h 5096785"/>
              <a:gd name="connsiteX119" fmla="*/ 5025913 w 12192000"/>
              <a:gd name="connsiteY119" fmla="*/ 5046535 h 5096785"/>
              <a:gd name="connsiteX120" fmla="*/ 4998218 w 12192000"/>
              <a:gd name="connsiteY120" fmla="*/ 5048065 h 5096785"/>
              <a:gd name="connsiteX121" fmla="*/ 4991008 w 12192000"/>
              <a:gd name="connsiteY121" fmla="*/ 5050439 h 5096785"/>
              <a:gd name="connsiteX122" fmla="*/ 4963503 w 12192000"/>
              <a:gd name="connsiteY122" fmla="*/ 5047575 h 5096785"/>
              <a:gd name="connsiteX123" fmla="*/ 4921053 w 12192000"/>
              <a:gd name="connsiteY123" fmla="*/ 5048925 h 5096785"/>
              <a:gd name="connsiteX124" fmla="*/ 4873420 w 12192000"/>
              <a:gd name="connsiteY124" fmla="*/ 5054929 h 5096785"/>
              <a:gd name="connsiteX125" fmla="*/ 4858825 w 12192000"/>
              <a:gd name="connsiteY125" fmla="*/ 5051329 h 5096785"/>
              <a:gd name="connsiteX126" fmla="*/ 4769340 w 12192000"/>
              <a:gd name="connsiteY126" fmla="*/ 5053090 h 5096785"/>
              <a:gd name="connsiteX127" fmla="*/ 4744152 w 12192000"/>
              <a:gd name="connsiteY127" fmla="*/ 5053391 h 5096785"/>
              <a:gd name="connsiteX128" fmla="*/ 4723556 w 12192000"/>
              <a:gd name="connsiteY128" fmla="*/ 5059633 h 5096785"/>
              <a:gd name="connsiteX129" fmla="*/ 4719699 w 12192000"/>
              <a:gd name="connsiteY129" fmla="*/ 5066298 h 5096785"/>
              <a:gd name="connsiteX130" fmla="*/ 4706016 w 12192000"/>
              <a:gd name="connsiteY130" fmla="*/ 5067422 h 5096785"/>
              <a:gd name="connsiteX131" fmla="*/ 4702593 w 12192000"/>
              <a:gd name="connsiteY131" fmla="*/ 5068973 h 5096785"/>
              <a:gd name="connsiteX132" fmla="*/ 4682766 w 12192000"/>
              <a:gd name="connsiteY132" fmla="*/ 5076609 h 5096785"/>
              <a:gd name="connsiteX133" fmla="*/ 4634960 w 12192000"/>
              <a:gd name="connsiteY133" fmla="*/ 5061852 h 5096785"/>
              <a:gd name="connsiteX134" fmla="*/ 4580645 w 12192000"/>
              <a:gd name="connsiteY134" fmla="*/ 5069246 h 5096785"/>
              <a:gd name="connsiteX135" fmla="*/ 4368005 w 12192000"/>
              <a:gd name="connsiteY135" fmla="*/ 5057426 h 5096785"/>
              <a:gd name="connsiteX136" fmla="*/ 4339489 w 12192000"/>
              <a:gd name="connsiteY136" fmla="*/ 5080858 h 5096785"/>
              <a:gd name="connsiteX137" fmla="*/ 4253895 w 12192000"/>
              <a:gd name="connsiteY137" fmla="*/ 5085008 h 5096785"/>
              <a:gd name="connsiteX138" fmla="*/ 4117780 w 12192000"/>
              <a:gd name="connsiteY138" fmla="*/ 5045175 h 5096785"/>
              <a:gd name="connsiteX139" fmla="*/ 3960074 w 12192000"/>
              <a:gd name="connsiteY139" fmla="*/ 5050708 h 5096785"/>
              <a:gd name="connsiteX140" fmla="*/ 3947260 w 12192000"/>
              <a:gd name="connsiteY140" fmla="*/ 5041167 h 5096785"/>
              <a:gd name="connsiteX141" fmla="*/ 3931969 w 12192000"/>
              <a:gd name="connsiteY141" fmla="*/ 5035902 h 5096785"/>
              <a:gd name="connsiteX142" fmla="*/ 3929836 w 12192000"/>
              <a:gd name="connsiteY142" fmla="*/ 5036901 h 5096785"/>
              <a:gd name="connsiteX143" fmla="*/ 3911296 w 12192000"/>
              <a:gd name="connsiteY143" fmla="*/ 5035663 h 5096785"/>
              <a:gd name="connsiteX144" fmla="*/ 3907746 w 12192000"/>
              <a:gd name="connsiteY144" fmla="*/ 5032107 h 5096785"/>
              <a:gd name="connsiteX145" fmla="*/ 3895182 w 12192000"/>
              <a:gd name="connsiteY145" fmla="*/ 5030229 h 5096785"/>
              <a:gd name="connsiteX146" fmla="*/ 3870866 w 12192000"/>
              <a:gd name="connsiteY146" fmla="*/ 5023753 h 5096785"/>
              <a:gd name="connsiteX147" fmla="*/ 3865913 w 12192000"/>
              <a:gd name="connsiteY147" fmla="*/ 5025143 h 5096785"/>
              <a:gd name="connsiteX148" fmla="*/ 3828606 w 12192000"/>
              <a:gd name="connsiteY148" fmla="*/ 5019426 h 5096785"/>
              <a:gd name="connsiteX149" fmla="*/ 3827901 w 12192000"/>
              <a:gd name="connsiteY149" fmla="*/ 5020583 h 5096785"/>
              <a:gd name="connsiteX150" fmla="*/ 3816543 w 12192000"/>
              <a:gd name="connsiteY150" fmla="*/ 5024366 h 5096785"/>
              <a:gd name="connsiteX151" fmla="*/ 3795278 w 12192000"/>
              <a:gd name="connsiteY151" fmla="*/ 5028779 h 5096785"/>
              <a:gd name="connsiteX152" fmla="*/ 3743858 w 12192000"/>
              <a:gd name="connsiteY152" fmla="*/ 5054237 h 5096785"/>
              <a:gd name="connsiteX153" fmla="*/ 3704945 w 12192000"/>
              <a:gd name="connsiteY153" fmla="*/ 5048413 h 5096785"/>
              <a:gd name="connsiteX154" fmla="*/ 3696992 w 12192000"/>
              <a:gd name="connsiteY154" fmla="*/ 5047914 h 5096785"/>
              <a:gd name="connsiteX155" fmla="*/ 3696780 w 12192000"/>
              <a:gd name="connsiteY155" fmla="*/ 5048181 h 5096785"/>
              <a:gd name="connsiteX156" fmla="*/ 3688290 w 12192000"/>
              <a:gd name="connsiteY156" fmla="*/ 5048204 h 5096785"/>
              <a:gd name="connsiteX157" fmla="*/ 3682486 w 12192000"/>
              <a:gd name="connsiteY157" fmla="*/ 5047000 h 5096785"/>
              <a:gd name="connsiteX158" fmla="*/ 3667056 w 12192000"/>
              <a:gd name="connsiteY158" fmla="*/ 5046030 h 5096785"/>
              <a:gd name="connsiteX159" fmla="*/ 3661403 w 12192000"/>
              <a:gd name="connsiteY159" fmla="*/ 5047537 h 5096785"/>
              <a:gd name="connsiteX160" fmla="*/ 3658673 w 12192000"/>
              <a:gd name="connsiteY160" fmla="*/ 5050790 h 5096785"/>
              <a:gd name="connsiteX161" fmla="*/ 3657333 w 12192000"/>
              <a:gd name="connsiteY161" fmla="*/ 5050325 h 5096785"/>
              <a:gd name="connsiteX162" fmla="*/ 3626778 w 12192000"/>
              <a:gd name="connsiteY162" fmla="*/ 5057882 h 5096785"/>
              <a:gd name="connsiteX163" fmla="*/ 3560067 w 12192000"/>
              <a:gd name="connsiteY163" fmla="*/ 5064266 h 5096785"/>
              <a:gd name="connsiteX164" fmla="*/ 3522641 w 12192000"/>
              <a:gd name="connsiteY164" fmla="*/ 5063654 h 5096785"/>
              <a:gd name="connsiteX165" fmla="*/ 3419275 w 12192000"/>
              <a:gd name="connsiteY165" fmla="*/ 5066646 h 5096785"/>
              <a:gd name="connsiteX166" fmla="*/ 3314869 w 12192000"/>
              <a:gd name="connsiteY166" fmla="*/ 5073197 h 5096785"/>
              <a:gd name="connsiteX167" fmla="*/ 3259088 w 12192000"/>
              <a:gd name="connsiteY167" fmla="*/ 5096363 h 5096785"/>
              <a:gd name="connsiteX168" fmla="*/ 3253104 w 12192000"/>
              <a:gd name="connsiteY168" fmla="*/ 5096785 h 5096785"/>
              <a:gd name="connsiteX169" fmla="*/ 3238751 w 12192000"/>
              <a:gd name="connsiteY169" fmla="*/ 5092996 h 5096785"/>
              <a:gd name="connsiteX170" fmla="*/ 3233681 w 12192000"/>
              <a:gd name="connsiteY170" fmla="*/ 5090758 h 5096785"/>
              <a:gd name="connsiteX171" fmla="*/ 3225562 w 12192000"/>
              <a:gd name="connsiteY171" fmla="*/ 5089215 h 5096785"/>
              <a:gd name="connsiteX172" fmla="*/ 3225260 w 12192000"/>
              <a:gd name="connsiteY172" fmla="*/ 5089437 h 5096785"/>
              <a:gd name="connsiteX173" fmla="*/ 3217859 w 12192000"/>
              <a:gd name="connsiteY173" fmla="*/ 5087484 h 5096785"/>
              <a:gd name="connsiteX174" fmla="*/ 3182980 w 12192000"/>
              <a:gd name="connsiteY174" fmla="*/ 5074650 h 5096785"/>
              <a:gd name="connsiteX175" fmla="*/ 3055081 w 12192000"/>
              <a:gd name="connsiteY175" fmla="*/ 5080424 h 5096785"/>
              <a:gd name="connsiteX176" fmla="*/ 3049807 w 12192000"/>
              <a:gd name="connsiteY176" fmla="*/ 5080860 h 5096785"/>
              <a:gd name="connsiteX177" fmla="*/ 3029122 w 12192000"/>
              <a:gd name="connsiteY177" fmla="*/ 5070085 h 5096785"/>
              <a:gd name="connsiteX178" fmla="*/ 3017862 w 12192000"/>
              <a:gd name="connsiteY178" fmla="*/ 5065942 h 5096785"/>
              <a:gd name="connsiteX179" fmla="*/ 3015868 w 12192000"/>
              <a:gd name="connsiteY179" fmla="*/ 5061832 h 5096785"/>
              <a:gd name="connsiteX180" fmla="*/ 2998644 w 12192000"/>
              <a:gd name="connsiteY180" fmla="*/ 5057210 h 5096785"/>
              <a:gd name="connsiteX181" fmla="*/ 2996219 w 12192000"/>
              <a:gd name="connsiteY181" fmla="*/ 5057788 h 5096785"/>
              <a:gd name="connsiteX182" fmla="*/ 2983676 w 12192000"/>
              <a:gd name="connsiteY182" fmla="*/ 5049852 h 5096785"/>
              <a:gd name="connsiteX183" fmla="*/ 2903609 w 12192000"/>
              <a:gd name="connsiteY183" fmla="*/ 4998457 h 5096785"/>
              <a:gd name="connsiteX184" fmla="*/ 2758830 w 12192000"/>
              <a:gd name="connsiteY184" fmla="*/ 4974760 h 5096785"/>
              <a:gd name="connsiteX185" fmla="*/ 2532669 w 12192000"/>
              <a:gd name="connsiteY185" fmla="*/ 4940573 h 5096785"/>
              <a:gd name="connsiteX186" fmla="*/ 2389931 w 12192000"/>
              <a:gd name="connsiteY186" fmla="*/ 4905785 h 5096785"/>
              <a:gd name="connsiteX187" fmla="*/ 2335186 w 12192000"/>
              <a:gd name="connsiteY187" fmla="*/ 4902957 h 5096785"/>
              <a:gd name="connsiteX188" fmla="*/ 2295307 w 12192000"/>
              <a:gd name="connsiteY188" fmla="*/ 4879800 h 5096785"/>
              <a:gd name="connsiteX189" fmla="*/ 2273393 w 12192000"/>
              <a:gd name="connsiteY189" fmla="*/ 4883565 h 5096785"/>
              <a:gd name="connsiteX190" fmla="*/ 2269523 w 12192000"/>
              <a:gd name="connsiteY190" fmla="*/ 4884442 h 5096785"/>
              <a:gd name="connsiteX191" fmla="*/ 2256015 w 12192000"/>
              <a:gd name="connsiteY191" fmla="*/ 4883014 h 5096785"/>
              <a:gd name="connsiteX192" fmla="*/ 2249731 w 12192000"/>
              <a:gd name="connsiteY192" fmla="*/ 4888778 h 5096785"/>
              <a:gd name="connsiteX193" fmla="*/ 2227629 w 12192000"/>
              <a:gd name="connsiteY193" fmla="*/ 4891047 h 5096785"/>
              <a:gd name="connsiteX194" fmla="*/ 2203460 w 12192000"/>
              <a:gd name="connsiteY194" fmla="*/ 4886696 h 5096785"/>
              <a:gd name="connsiteX195" fmla="*/ 2091528 w 12192000"/>
              <a:gd name="connsiteY195" fmla="*/ 4859155 h 5096785"/>
              <a:gd name="connsiteX196" fmla="*/ 2022901 w 12192000"/>
              <a:gd name="connsiteY196" fmla="*/ 4846594 h 5096785"/>
              <a:gd name="connsiteX197" fmla="*/ 1994227 w 12192000"/>
              <a:gd name="connsiteY197" fmla="*/ 4847973 h 5096785"/>
              <a:gd name="connsiteX198" fmla="*/ 1955936 w 12192000"/>
              <a:gd name="connsiteY198" fmla="*/ 4845765 h 5096785"/>
              <a:gd name="connsiteX199" fmla="*/ 1741924 w 12192000"/>
              <a:gd name="connsiteY199" fmla="*/ 4808054 h 5096785"/>
              <a:gd name="connsiteX200" fmla="*/ 1734410 w 12192000"/>
              <a:gd name="connsiteY200" fmla="*/ 4811675 h 5096785"/>
              <a:gd name="connsiteX201" fmla="*/ 1691423 w 12192000"/>
              <a:gd name="connsiteY201" fmla="*/ 4802777 h 5096785"/>
              <a:gd name="connsiteX202" fmla="*/ 1554504 w 12192000"/>
              <a:gd name="connsiteY202" fmla="*/ 4739985 h 5096785"/>
              <a:gd name="connsiteX203" fmla="*/ 1470119 w 12192000"/>
              <a:gd name="connsiteY203" fmla="*/ 4723470 h 5096785"/>
              <a:gd name="connsiteX204" fmla="*/ 1437967 w 12192000"/>
              <a:gd name="connsiteY204" fmla="*/ 4722710 h 5096785"/>
              <a:gd name="connsiteX205" fmla="*/ 1384234 w 12192000"/>
              <a:gd name="connsiteY205" fmla="*/ 4721117 h 5096785"/>
              <a:gd name="connsiteX206" fmla="*/ 1338647 w 12192000"/>
              <a:gd name="connsiteY206" fmla="*/ 4732483 h 5096785"/>
              <a:gd name="connsiteX207" fmla="*/ 1295869 w 12192000"/>
              <a:gd name="connsiteY207" fmla="*/ 4726175 h 5096785"/>
              <a:gd name="connsiteX208" fmla="*/ 1292949 w 12192000"/>
              <a:gd name="connsiteY208" fmla="*/ 4708469 h 5096785"/>
              <a:gd name="connsiteX209" fmla="*/ 1244908 w 12192000"/>
              <a:gd name="connsiteY209" fmla="*/ 4706993 h 5096785"/>
              <a:gd name="connsiteX210" fmla="*/ 1171266 w 12192000"/>
              <a:gd name="connsiteY210" fmla="*/ 4706535 h 5096785"/>
              <a:gd name="connsiteX211" fmla="*/ 1160868 w 12192000"/>
              <a:gd name="connsiteY211" fmla="*/ 4701936 h 5096785"/>
              <a:gd name="connsiteX212" fmla="*/ 1147599 w 12192000"/>
              <a:gd name="connsiteY212" fmla="*/ 4714833 h 5096785"/>
              <a:gd name="connsiteX213" fmla="*/ 1119603 w 12192000"/>
              <a:gd name="connsiteY213" fmla="*/ 4721303 h 5096785"/>
              <a:gd name="connsiteX214" fmla="*/ 997851 w 12192000"/>
              <a:gd name="connsiteY214" fmla="*/ 4722336 h 5096785"/>
              <a:gd name="connsiteX215" fmla="*/ 976455 w 12192000"/>
              <a:gd name="connsiteY215" fmla="*/ 4726407 h 5096785"/>
              <a:gd name="connsiteX216" fmla="*/ 949939 w 12192000"/>
              <a:gd name="connsiteY216" fmla="*/ 4719699 h 5096785"/>
              <a:gd name="connsiteX217" fmla="*/ 894148 w 12192000"/>
              <a:gd name="connsiteY217" fmla="*/ 4710406 h 5096785"/>
              <a:gd name="connsiteX218" fmla="*/ 857990 w 12192000"/>
              <a:gd name="connsiteY218" fmla="*/ 4696844 h 5096785"/>
              <a:gd name="connsiteX219" fmla="*/ 848649 w 12192000"/>
              <a:gd name="connsiteY219" fmla="*/ 4704021 h 5096785"/>
              <a:gd name="connsiteX220" fmla="*/ 826436 w 12192000"/>
              <a:gd name="connsiteY220" fmla="*/ 4707421 h 5096785"/>
              <a:gd name="connsiteX221" fmla="*/ 733052 w 12192000"/>
              <a:gd name="connsiteY221" fmla="*/ 4701884 h 5096785"/>
              <a:gd name="connsiteX222" fmla="*/ 716185 w 12192000"/>
              <a:gd name="connsiteY222" fmla="*/ 4703827 h 5096785"/>
              <a:gd name="connsiteX223" fmla="*/ 696663 w 12192000"/>
              <a:gd name="connsiteY223" fmla="*/ 4697420 h 5096785"/>
              <a:gd name="connsiteX224" fmla="*/ 582722 w 12192000"/>
              <a:gd name="connsiteY224" fmla="*/ 4658637 h 5096785"/>
              <a:gd name="connsiteX225" fmla="*/ 581118 w 12192000"/>
              <a:gd name="connsiteY225" fmla="*/ 4654120 h 5096785"/>
              <a:gd name="connsiteX226" fmla="*/ 546453 w 12192000"/>
              <a:gd name="connsiteY226" fmla="*/ 4652542 h 5096785"/>
              <a:gd name="connsiteX227" fmla="*/ 536773 w 12192000"/>
              <a:gd name="connsiteY227" fmla="*/ 4644609 h 5096785"/>
              <a:gd name="connsiteX228" fmla="*/ 518899 w 12192000"/>
              <a:gd name="connsiteY228" fmla="*/ 4642839 h 5096785"/>
              <a:gd name="connsiteX229" fmla="*/ 388896 w 12192000"/>
              <a:gd name="connsiteY229" fmla="*/ 4619173 h 5096785"/>
              <a:gd name="connsiteX230" fmla="*/ 366479 w 12192000"/>
              <a:gd name="connsiteY230" fmla="*/ 4618896 h 5096785"/>
              <a:gd name="connsiteX231" fmla="*/ 342781 w 12192000"/>
              <a:gd name="connsiteY231" fmla="*/ 4601239 h 5096785"/>
              <a:gd name="connsiteX232" fmla="*/ 255925 w 12192000"/>
              <a:gd name="connsiteY232" fmla="*/ 4598685 h 5096785"/>
              <a:gd name="connsiteX233" fmla="*/ 226919 w 12192000"/>
              <a:gd name="connsiteY233" fmla="*/ 4598460 h 5096785"/>
              <a:gd name="connsiteX234" fmla="*/ 213925 w 12192000"/>
              <a:gd name="connsiteY234" fmla="*/ 4597783 h 5096785"/>
              <a:gd name="connsiteX235" fmla="*/ 215196 w 12192000"/>
              <a:gd name="connsiteY235" fmla="*/ 4588576 h 5096785"/>
              <a:gd name="connsiteX236" fmla="*/ 180214 w 12192000"/>
              <a:gd name="connsiteY236" fmla="*/ 4583701 h 5096785"/>
              <a:gd name="connsiteX237" fmla="*/ 83203 w 12192000"/>
              <a:gd name="connsiteY237" fmla="*/ 4531664 h 5096785"/>
              <a:gd name="connsiteX238" fmla="*/ 4106 w 12192000"/>
              <a:gd name="connsiteY238" fmla="*/ 4517202 h 5096785"/>
              <a:gd name="connsiteX239" fmla="*/ 0 w 12192000"/>
              <a:gd name="connsiteY239" fmla="*/ 4516084 h 5096785"/>
              <a:gd name="connsiteX240" fmla="*/ 0 w 12192000"/>
              <a:gd name="connsiteY240" fmla="*/ 0 h 5096785"/>
              <a:gd name="connsiteX0" fmla="*/ 0 w 12192000"/>
              <a:gd name="connsiteY0" fmla="*/ 0 h 5096785"/>
              <a:gd name="connsiteX1" fmla="*/ 12192000 w 12192000"/>
              <a:gd name="connsiteY1" fmla="*/ 0 h 5096785"/>
              <a:gd name="connsiteX2" fmla="*/ 12192000 w 12192000"/>
              <a:gd name="connsiteY2" fmla="*/ 3809005 h 5096785"/>
              <a:gd name="connsiteX3" fmla="*/ 12142543 w 12192000"/>
              <a:gd name="connsiteY3" fmla="*/ 3817043 h 5096785"/>
              <a:gd name="connsiteX4" fmla="*/ 12109241 w 12192000"/>
              <a:gd name="connsiteY4" fmla="*/ 3824228 h 5096785"/>
              <a:gd name="connsiteX5" fmla="*/ 11668991 w 12192000"/>
              <a:gd name="connsiteY5" fmla="*/ 3788038 h 5096785"/>
              <a:gd name="connsiteX6" fmla="*/ 11476952 w 12192000"/>
              <a:gd name="connsiteY6" fmla="*/ 3866786 h 5096785"/>
              <a:gd name="connsiteX7" fmla="*/ 11336487 w 12192000"/>
              <a:gd name="connsiteY7" fmla="*/ 3971513 h 5096785"/>
              <a:gd name="connsiteX8" fmla="*/ 11214181 w 12192000"/>
              <a:gd name="connsiteY8" fmla="*/ 4004215 h 5096785"/>
              <a:gd name="connsiteX9" fmla="*/ 11042540 w 12192000"/>
              <a:gd name="connsiteY9" fmla="*/ 4002613 h 5096785"/>
              <a:gd name="connsiteX10" fmla="*/ 10833086 w 12192000"/>
              <a:gd name="connsiteY10" fmla="*/ 3997707 h 5096785"/>
              <a:gd name="connsiteX11" fmla="*/ 10599680 w 12192000"/>
              <a:gd name="connsiteY11" fmla="*/ 3982661 h 5096785"/>
              <a:gd name="connsiteX12" fmla="*/ 10519971 w 12192000"/>
              <a:gd name="connsiteY12" fmla="*/ 3975018 h 5096785"/>
              <a:gd name="connsiteX13" fmla="*/ 10217282 w 12192000"/>
              <a:gd name="connsiteY13" fmla="*/ 4020809 h 5096785"/>
              <a:gd name="connsiteX14" fmla="*/ 9936427 w 12192000"/>
              <a:gd name="connsiteY14" fmla="*/ 4137843 h 5096785"/>
              <a:gd name="connsiteX15" fmla="*/ 9800299 w 12192000"/>
              <a:gd name="connsiteY15" fmla="*/ 4186098 h 5096785"/>
              <a:gd name="connsiteX16" fmla="*/ 9707822 w 12192000"/>
              <a:gd name="connsiteY16" fmla="*/ 4189102 h 5096785"/>
              <a:gd name="connsiteX17" fmla="*/ 9543973 w 12192000"/>
              <a:gd name="connsiteY17" fmla="*/ 4245802 h 5096785"/>
              <a:gd name="connsiteX18" fmla="*/ 9528747 w 12192000"/>
              <a:gd name="connsiteY18" fmla="*/ 4251724 h 5096785"/>
              <a:gd name="connsiteX19" fmla="*/ 9436976 w 12192000"/>
              <a:gd name="connsiteY19" fmla="*/ 4269351 h 5096785"/>
              <a:gd name="connsiteX20" fmla="*/ 9371827 w 12192000"/>
              <a:gd name="connsiteY20" fmla="*/ 4303912 h 5096785"/>
              <a:gd name="connsiteX21" fmla="*/ 9260304 w 12192000"/>
              <a:gd name="connsiteY21" fmla="*/ 4328021 h 5096785"/>
              <a:gd name="connsiteX22" fmla="*/ 9148799 w 12192000"/>
              <a:gd name="connsiteY22" fmla="*/ 4348506 h 5096785"/>
              <a:gd name="connsiteX23" fmla="*/ 9107898 w 12192000"/>
              <a:gd name="connsiteY23" fmla="*/ 4354282 h 5096785"/>
              <a:gd name="connsiteX24" fmla="*/ 8990743 w 12192000"/>
              <a:gd name="connsiteY24" fmla="*/ 4382161 h 5096785"/>
              <a:gd name="connsiteX25" fmla="*/ 8979819 w 12192000"/>
              <a:gd name="connsiteY25" fmla="*/ 4366419 h 5096785"/>
              <a:gd name="connsiteX26" fmla="*/ 8936044 w 12192000"/>
              <a:gd name="connsiteY26" fmla="*/ 4370992 h 5096785"/>
              <a:gd name="connsiteX27" fmla="*/ 8897707 w 12192000"/>
              <a:gd name="connsiteY27" fmla="*/ 4392673 h 5096785"/>
              <a:gd name="connsiteX28" fmla="*/ 8845635 w 12192000"/>
              <a:gd name="connsiteY28" fmla="*/ 4404300 h 5096785"/>
              <a:gd name="connsiteX29" fmla="*/ 8814562 w 12192000"/>
              <a:gd name="connsiteY29" fmla="*/ 4411434 h 5096785"/>
              <a:gd name="connsiteX30" fmla="*/ 8726349 w 12192000"/>
              <a:gd name="connsiteY30" fmla="*/ 4416668 h 5096785"/>
              <a:gd name="connsiteX31" fmla="*/ 8566678 w 12192000"/>
              <a:gd name="connsiteY31" fmla="*/ 4391711 h 5096785"/>
              <a:gd name="connsiteX32" fmla="*/ 8521516 w 12192000"/>
              <a:gd name="connsiteY32" fmla="*/ 4393927 h 5096785"/>
              <a:gd name="connsiteX33" fmla="*/ 8515998 w 12192000"/>
              <a:gd name="connsiteY33" fmla="*/ 4399124 h 5096785"/>
              <a:gd name="connsiteX34" fmla="*/ 8449547 w 12192000"/>
              <a:gd name="connsiteY34" fmla="*/ 4383170 h 5096785"/>
              <a:gd name="connsiteX35" fmla="*/ 8360285 w 12192000"/>
              <a:gd name="connsiteY35" fmla="*/ 4398502 h 5096785"/>
              <a:gd name="connsiteX36" fmla="*/ 8256584 w 12192000"/>
              <a:gd name="connsiteY36" fmla="*/ 4423564 h 5096785"/>
              <a:gd name="connsiteX37" fmla="*/ 8229821 w 12192000"/>
              <a:gd name="connsiteY37" fmla="*/ 4431840 h 5096785"/>
              <a:gd name="connsiteX38" fmla="*/ 8158476 w 12192000"/>
              <a:gd name="connsiteY38" fmla="*/ 4436904 h 5096785"/>
              <a:gd name="connsiteX39" fmla="*/ 7993707 w 12192000"/>
              <a:gd name="connsiteY39" fmla="*/ 4447962 h 5096785"/>
              <a:gd name="connsiteX40" fmla="*/ 7990346 w 12192000"/>
              <a:gd name="connsiteY40" fmla="*/ 4454853 h 5096785"/>
              <a:gd name="connsiteX41" fmla="*/ 7976786 w 12192000"/>
              <a:gd name="connsiteY41" fmla="*/ 4456820 h 5096785"/>
              <a:gd name="connsiteX42" fmla="*/ 7973491 w 12192000"/>
              <a:gd name="connsiteY42" fmla="*/ 4458577 h 5096785"/>
              <a:gd name="connsiteX43" fmla="*/ 7954281 w 12192000"/>
              <a:gd name="connsiteY43" fmla="*/ 4467421 h 5096785"/>
              <a:gd name="connsiteX44" fmla="*/ 7905540 w 12192000"/>
              <a:gd name="connsiteY44" fmla="*/ 4455628 h 5096785"/>
              <a:gd name="connsiteX45" fmla="*/ 7851932 w 12192000"/>
              <a:gd name="connsiteY45" fmla="*/ 4466353 h 5096785"/>
              <a:gd name="connsiteX46" fmla="*/ 7639078 w 12192000"/>
              <a:gd name="connsiteY46" fmla="*/ 4467635 h 5096785"/>
              <a:gd name="connsiteX47" fmla="*/ 7612359 w 12192000"/>
              <a:gd name="connsiteY47" fmla="*/ 4492789 h 5096785"/>
              <a:gd name="connsiteX48" fmla="*/ 7527328 w 12192000"/>
              <a:gd name="connsiteY48" fmla="*/ 4502199 h 5096785"/>
              <a:gd name="connsiteX49" fmla="*/ 7388717 w 12192000"/>
              <a:gd name="connsiteY49" fmla="*/ 4470799 h 5096785"/>
              <a:gd name="connsiteX50" fmla="*/ 7231898 w 12192000"/>
              <a:gd name="connsiteY50" fmla="*/ 4486028 h 5096785"/>
              <a:gd name="connsiteX51" fmla="*/ 7218425 w 12192000"/>
              <a:gd name="connsiteY51" fmla="*/ 4477288 h 5096785"/>
              <a:gd name="connsiteX52" fmla="*/ 7202795 w 12192000"/>
              <a:gd name="connsiteY52" fmla="*/ 4472972 h 5096785"/>
              <a:gd name="connsiteX53" fmla="*/ 7200744 w 12192000"/>
              <a:gd name="connsiteY53" fmla="*/ 4474099 h 5096785"/>
              <a:gd name="connsiteX54" fmla="*/ 7182163 w 12192000"/>
              <a:gd name="connsiteY54" fmla="*/ 4474005 h 5096785"/>
              <a:gd name="connsiteX55" fmla="*/ 7178368 w 12192000"/>
              <a:gd name="connsiteY55" fmla="*/ 4470673 h 5096785"/>
              <a:gd name="connsiteX56" fmla="*/ 7165705 w 12192000"/>
              <a:gd name="connsiteY56" fmla="*/ 4469569 h 5096785"/>
              <a:gd name="connsiteX57" fmla="*/ 7140991 w 12192000"/>
              <a:gd name="connsiteY57" fmla="*/ 4464599 h 5096785"/>
              <a:gd name="connsiteX58" fmla="*/ 7136152 w 12192000"/>
              <a:gd name="connsiteY58" fmla="*/ 4466292 h 5096785"/>
              <a:gd name="connsiteX59" fmla="*/ 7098544 w 12192000"/>
              <a:gd name="connsiteY59" fmla="*/ 4462879 h 5096785"/>
              <a:gd name="connsiteX60" fmla="*/ 7097922 w 12192000"/>
              <a:gd name="connsiteY60" fmla="*/ 4464077 h 5096785"/>
              <a:gd name="connsiteX61" fmla="*/ 7086877 w 12192000"/>
              <a:gd name="connsiteY61" fmla="*/ 4468554 h 5096785"/>
              <a:gd name="connsiteX62" fmla="*/ 7065999 w 12192000"/>
              <a:gd name="connsiteY62" fmla="*/ 4474270 h 5096785"/>
              <a:gd name="connsiteX63" fmla="*/ 7016598 w 12192000"/>
              <a:gd name="connsiteY63" fmla="*/ 4502855 h 5096785"/>
              <a:gd name="connsiteX64" fmla="*/ 6977375 w 12192000"/>
              <a:gd name="connsiteY64" fmla="*/ 4499434 h 5096785"/>
              <a:gd name="connsiteX65" fmla="*/ 6969409 w 12192000"/>
              <a:gd name="connsiteY65" fmla="*/ 4499424 h 5096785"/>
              <a:gd name="connsiteX66" fmla="*/ 6969218 w 12192000"/>
              <a:gd name="connsiteY66" fmla="*/ 4499704 h 5096785"/>
              <a:gd name="connsiteX67" fmla="*/ 6960755 w 12192000"/>
              <a:gd name="connsiteY67" fmla="*/ 4500249 h 5096785"/>
              <a:gd name="connsiteX68" fmla="*/ 6954882 w 12192000"/>
              <a:gd name="connsiteY68" fmla="*/ 4499405 h 5096785"/>
              <a:gd name="connsiteX69" fmla="*/ 6939428 w 12192000"/>
              <a:gd name="connsiteY69" fmla="*/ 4499385 h 5096785"/>
              <a:gd name="connsiteX70" fmla="*/ 6933902 w 12192000"/>
              <a:gd name="connsiteY70" fmla="*/ 4501239 h 5096785"/>
              <a:gd name="connsiteX71" fmla="*/ 6891244 w 12192000"/>
              <a:gd name="connsiteY71" fmla="*/ 4536371 h 5096785"/>
              <a:gd name="connsiteX72" fmla="*/ 6794496 w 12192000"/>
              <a:gd name="connsiteY72" fmla="*/ 4567924 h 5096785"/>
              <a:gd name="connsiteX73" fmla="*/ 6574528 w 12192000"/>
              <a:gd name="connsiteY73" fmla="*/ 4641155 h 5096785"/>
              <a:gd name="connsiteX74" fmla="*/ 6573036 w 12192000"/>
              <a:gd name="connsiteY74" fmla="*/ 4641049 h 5096785"/>
              <a:gd name="connsiteX75" fmla="*/ 6571920 w 12192000"/>
              <a:gd name="connsiteY75" fmla="*/ 4644739 h 5096785"/>
              <a:gd name="connsiteX76" fmla="*/ 6552021 w 12192000"/>
              <a:gd name="connsiteY76" fmla="*/ 4650379 h 5096785"/>
              <a:gd name="connsiteX77" fmla="*/ 6545925 w 12192000"/>
              <a:gd name="connsiteY77" fmla="*/ 4650675 h 5096785"/>
              <a:gd name="connsiteX78" fmla="*/ 6537822 w 12192000"/>
              <a:gd name="connsiteY78" fmla="*/ 4652769 h 5096785"/>
              <a:gd name="connsiteX79" fmla="*/ 6537743 w 12192000"/>
              <a:gd name="connsiteY79" fmla="*/ 4653068 h 5096785"/>
              <a:gd name="connsiteX80" fmla="*/ 6490057 w 12192000"/>
              <a:gd name="connsiteY80" fmla="*/ 4658624 h 5096785"/>
              <a:gd name="connsiteX81" fmla="*/ 6386800 w 12192000"/>
              <a:gd name="connsiteY81" fmla="*/ 4715431 h 5096785"/>
              <a:gd name="connsiteX82" fmla="*/ 6382703 w 12192000"/>
              <a:gd name="connsiteY82" fmla="*/ 4717930 h 5096785"/>
              <a:gd name="connsiteX83" fmla="*/ 6356495 w 12192000"/>
              <a:gd name="connsiteY83" fmla="*/ 4717843 h 5096785"/>
              <a:gd name="connsiteX84" fmla="*/ 6343628 w 12192000"/>
              <a:gd name="connsiteY84" fmla="*/ 4719161 h 5096785"/>
              <a:gd name="connsiteX85" fmla="*/ 6338605 w 12192000"/>
              <a:gd name="connsiteY85" fmla="*/ 4716723 h 5096785"/>
              <a:gd name="connsiteX86" fmla="*/ 6320318 w 12192000"/>
              <a:gd name="connsiteY86" fmla="*/ 4720095 h 5096785"/>
              <a:gd name="connsiteX87" fmla="*/ 6318742 w 12192000"/>
              <a:gd name="connsiteY87" fmla="*/ 4721541 h 5096785"/>
              <a:gd name="connsiteX88" fmla="*/ 6301708 w 12192000"/>
              <a:gd name="connsiteY88" fmla="*/ 4720380 h 5096785"/>
              <a:gd name="connsiteX89" fmla="*/ 6285082 w 12192000"/>
              <a:gd name="connsiteY89" fmla="*/ 4714639 h 5096785"/>
              <a:gd name="connsiteX90" fmla="*/ 6136936 w 12192000"/>
              <a:gd name="connsiteY90" fmla="*/ 4758246 h 5096785"/>
              <a:gd name="connsiteX91" fmla="*/ 5988578 w 12192000"/>
              <a:gd name="connsiteY91" fmla="*/ 4754427 h 5096785"/>
              <a:gd name="connsiteX92" fmla="*/ 5908701 w 12192000"/>
              <a:gd name="connsiteY92" fmla="*/ 4779160 h 5096785"/>
              <a:gd name="connsiteX93" fmla="*/ 5892219 w 12192000"/>
              <a:gd name="connsiteY93" fmla="*/ 4807892 h 5096785"/>
              <a:gd name="connsiteX94" fmla="*/ 5683612 w 12192000"/>
              <a:gd name="connsiteY94" fmla="*/ 4848770 h 5096785"/>
              <a:gd name="connsiteX95" fmla="*/ 5635111 w 12192000"/>
              <a:gd name="connsiteY95" fmla="*/ 4868888 h 5096785"/>
              <a:gd name="connsiteX96" fmla="*/ 5582652 w 12192000"/>
              <a:gd name="connsiteY96" fmla="*/ 4866836 h 5096785"/>
              <a:gd name="connsiteX97" fmla="*/ 5567213 w 12192000"/>
              <a:gd name="connsiteY97" fmla="*/ 4878769 h 5096785"/>
              <a:gd name="connsiteX98" fmla="*/ 5564659 w 12192000"/>
              <a:gd name="connsiteY98" fmla="*/ 4881042 h 5096785"/>
              <a:gd name="connsiteX99" fmla="*/ 5552102 w 12192000"/>
              <a:gd name="connsiteY99" fmla="*/ 4885426 h 5096785"/>
              <a:gd name="connsiteX100" fmla="*/ 5551475 w 12192000"/>
              <a:gd name="connsiteY100" fmla="*/ 4892560 h 5096785"/>
              <a:gd name="connsiteX101" fmla="*/ 5534664 w 12192000"/>
              <a:gd name="connsiteY101" fmla="*/ 4903385 h 5096785"/>
              <a:gd name="connsiteX102" fmla="*/ 5510737 w 12192000"/>
              <a:gd name="connsiteY102" fmla="*/ 4909807 h 5096785"/>
              <a:gd name="connsiteX103" fmla="*/ 5393901 w 12192000"/>
              <a:gd name="connsiteY103" fmla="*/ 4933709 h 5096785"/>
              <a:gd name="connsiteX104" fmla="*/ 5325782 w 12192000"/>
              <a:gd name="connsiteY104" fmla="*/ 4951789 h 5096785"/>
              <a:gd name="connsiteX105" fmla="*/ 5302703 w 12192000"/>
              <a:gd name="connsiteY105" fmla="*/ 4964590 h 5096785"/>
              <a:gd name="connsiteX106" fmla="*/ 5268591 w 12192000"/>
              <a:gd name="connsiteY106" fmla="*/ 4978479 h 5096785"/>
              <a:gd name="connsiteX107" fmla="*/ 5210559 w 12192000"/>
              <a:gd name="connsiteY107" fmla="*/ 5007585 h 5096785"/>
              <a:gd name="connsiteX108" fmla="*/ 5177597 w 12192000"/>
              <a:gd name="connsiteY108" fmla="*/ 5015926 h 5096785"/>
              <a:gd name="connsiteX109" fmla="*/ 5160569 w 12192000"/>
              <a:gd name="connsiteY109" fmla="*/ 5025681 h 5096785"/>
              <a:gd name="connsiteX110" fmla="*/ 5152748 w 12192000"/>
              <a:gd name="connsiteY110" fmla="*/ 5026569 h 5096785"/>
              <a:gd name="connsiteX111" fmla="*/ 5127678 w 12192000"/>
              <a:gd name="connsiteY111" fmla="*/ 5032947 h 5096785"/>
              <a:gd name="connsiteX112" fmla="*/ 5113147 w 12192000"/>
              <a:gd name="connsiteY112" fmla="*/ 5035818 h 5096785"/>
              <a:gd name="connsiteX113" fmla="*/ 5107301 w 12192000"/>
              <a:gd name="connsiteY113" fmla="*/ 5036672 h 5096785"/>
              <a:gd name="connsiteX114" fmla="*/ 5093215 w 12192000"/>
              <a:gd name="connsiteY114" fmla="*/ 5032880 h 5096785"/>
              <a:gd name="connsiteX115" fmla="*/ 5077058 w 12192000"/>
              <a:gd name="connsiteY115" fmla="*/ 5038681 h 5096785"/>
              <a:gd name="connsiteX116" fmla="*/ 5057349 w 12192000"/>
              <a:gd name="connsiteY116" fmla="*/ 5036015 h 5096785"/>
              <a:gd name="connsiteX117" fmla="*/ 5053945 w 12192000"/>
              <a:gd name="connsiteY117" fmla="*/ 5041952 h 5096785"/>
              <a:gd name="connsiteX118" fmla="*/ 5040021 w 12192000"/>
              <a:gd name="connsiteY118" fmla="*/ 5050052 h 5096785"/>
              <a:gd name="connsiteX119" fmla="*/ 5025913 w 12192000"/>
              <a:gd name="connsiteY119" fmla="*/ 5046535 h 5096785"/>
              <a:gd name="connsiteX120" fmla="*/ 4998218 w 12192000"/>
              <a:gd name="connsiteY120" fmla="*/ 5048065 h 5096785"/>
              <a:gd name="connsiteX121" fmla="*/ 4991008 w 12192000"/>
              <a:gd name="connsiteY121" fmla="*/ 5050439 h 5096785"/>
              <a:gd name="connsiteX122" fmla="*/ 4963503 w 12192000"/>
              <a:gd name="connsiteY122" fmla="*/ 5047575 h 5096785"/>
              <a:gd name="connsiteX123" fmla="*/ 4921053 w 12192000"/>
              <a:gd name="connsiteY123" fmla="*/ 5048925 h 5096785"/>
              <a:gd name="connsiteX124" fmla="*/ 4873420 w 12192000"/>
              <a:gd name="connsiteY124" fmla="*/ 5054929 h 5096785"/>
              <a:gd name="connsiteX125" fmla="*/ 4858825 w 12192000"/>
              <a:gd name="connsiteY125" fmla="*/ 5051329 h 5096785"/>
              <a:gd name="connsiteX126" fmla="*/ 4769340 w 12192000"/>
              <a:gd name="connsiteY126" fmla="*/ 5053090 h 5096785"/>
              <a:gd name="connsiteX127" fmla="*/ 4744152 w 12192000"/>
              <a:gd name="connsiteY127" fmla="*/ 5053391 h 5096785"/>
              <a:gd name="connsiteX128" fmla="*/ 4723556 w 12192000"/>
              <a:gd name="connsiteY128" fmla="*/ 5059633 h 5096785"/>
              <a:gd name="connsiteX129" fmla="*/ 4719699 w 12192000"/>
              <a:gd name="connsiteY129" fmla="*/ 5066298 h 5096785"/>
              <a:gd name="connsiteX130" fmla="*/ 4706016 w 12192000"/>
              <a:gd name="connsiteY130" fmla="*/ 5067422 h 5096785"/>
              <a:gd name="connsiteX131" fmla="*/ 4702593 w 12192000"/>
              <a:gd name="connsiteY131" fmla="*/ 5068973 h 5096785"/>
              <a:gd name="connsiteX132" fmla="*/ 4682766 w 12192000"/>
              <a:gd name="connsiteY132" fmla="*/ 5076609 h 5096785"/>
              <a:gd name="connsiteX133" fmla="*/ 4634960 w 12192000"/>
              <a:gd name="connsiteY133" fmla="*/ 5061852 h 5096785"/>
              <a:gd name="connsiteX134" fmla="*/ 4580645 w 12192000"/>
              <a:gd name="connsiteY134" fmla="*/ 5069246 h 5096785"/>
              <a:gd name="connsiteX135" fmla="*/ 4368005 w 12192000"/>
              <a:gd name="connsiteY135" fmla="*/ 5057426 h 5096785"/>
              <a:gd name="connsiteX136" fmla="*/ 4339489 w 12192000"/>
              <a:gd name="connsiteY136" fmla="*/ 5080858 h 5096785"/>
              <a:gd name="connsiteX137" fmla="*/ 4253895 w 12192000"/>
              <a:gd name="connsiteY137" fmla="*/ 5085008 h 5096785"/>
              <a:gd name="connsiteX138" fmla="*/ 4117780 w 12192000"/>
              <a:gd name="connsiteY138" fmla="*/ 5045175 h 5096785"/>
              <a:gd name="connsiteX139" fmla="*/ 3960074 w 12192000"/>
              <a:gd name="connsiteY139" fmla="*/ 5050708 h 5096785"/>
              <a:gd name="connsiteX140" fmla="*/ 3947260 w 12192000"/>
              <a:gd name="connsiteY140" fmla="*/ 5041167 h 5096785"/>
              <a:gd name="connsiteX141" fmla="*/ 3931969 w 12192000"/>
              <a:gd name="connsiteY141" fmla="*/ 5035902 h 5096785"/>
              <a:gd name="connsiteX142" fmla="*/ 3929836 w 12192000"/>
              <a:gd name="connsiteY142" fmla="*/ 5036901 h 5096785"/>
              <a:gd name="connsiteX143" fmla="*/ 3911296 w 12192000"/>
              <a:gd name="connsiteY143" fmla="*/ 5035663 h 5096785"/>
              <a:gd name="connsiteX144" fmla="*/ 3907746 w 12192000"/>
              <a:gd name="connsiteY144" fmla="*/ 5032107 h 5096785"/>
              <a:gd name="connsiteX145" fmla="*/ 3895182 w 12192000"/>
              <a:gd name="connsiteY145" fmla="*/ 5030229 h 5096785"/>
              <a:gd name="connsiteX146" fmla="*/ 3870866 w 12192000"/>
              <a:gd name="connsiteY146" fmla="*/ 5023753 h 5096785"/>
              <a:gd name="connsiteX147" fmla="*/ 3865913 w 12192000"/>
              <a:gd name="connsiteY147" fmla="*/ 5025143 h 5096785"/>
              <a:gd name="connsiteX148" fmla="*/ 3828606 w 12192000"/>
              <a:gd name="connsiteY148" fmla="*/ 5019426 h 5096785"/>
              <a:gd name="connsiteX149" fmla="*/ 3827901 w 12192000"/>
              <a:gd name="connsiteY149" fmla="*/ 5020583 h 5096785"/>
              <a:gd name="connsiteX150" fmla="*/ 3816543 w 12192000"/>
              <a:gd name="connsiteY150" fmla="*/ 5024366 h 5096785"/>
              <a:gd name="connsiteX151" fmla="*/ 3795278 w 12192000"/>
              <a:gd name="connsiteY151" fmla="*/ 5028779 h 5096785"/>
              <a:gd name="connsiteX152" fmla="*/ 3743858 w 12192000"/>
              <a:gd name="connsiteY152" fmla="*/ 5054237 h 5096785"/>
              <a:gd name="connsiteX153" fmla="*/ 3704945 w 12192000"/>
              <a:gd name="connsiteY153" fmla="*/ 5048413 h 5096785"/>
              <a:gd name="connsiteX154" fmla="*/ 3696992 w 12192000"/>
              <a:gd name="connsiteY154" fmla="*/ 5047914 h 5096785"/>
              <a:gd name="connsiteX155" fmla="*/ 3696780 w 12192000"/>
              <a:gd name="connsiteY155" fmla="*/ 5048181 h 5096785"/>
              <a:gd name="connsiteX156" fmla="*/ 3688290 w 12192000"/>
              <a:gd name="connsiteY156" fmla="*/ 5048204 h 5096785"/>
              <a:gd name="connsiteX157" fmla="*/ 3682486 w 12192000"/>
              <a:gd name="connsiteY157" fmla="*/ 5047000 h 5096785"/>
              <a:gd name="connsiteX158" fmla="*/ 3667056 w 12192000"/>
              <a:gd name="connsiteY158" fmla="*/ 5046030 h 5096785"/>
              <a:gd name="connsiteX159" fmla="*/ 3661403 w 12192000"/>
              <a:gd name="connsiteY159" fmla="*/ 5047537 h 5096785"/>
              <a:gd name="connsiteX160" fmla="*/ 3658673 w 12192000"/>
              <a:gd name="connsiteY160" fmla="*/ 5050790 h 5096785"/>
              <a:gd name="connsiteX161" fmla="*/ 3657333 w 12192000"/>
              <a:gd name="connsiteY161" fmla="*/ 5050325 h 5096785"/>
              <a:gd name="connsiteX162" fmla="*/ 3626778 w 12192000"/>
              <a:gd name="connsiteY162" fmla="*/ 5057882 h 5096785"/>
              <a:gd name="connsiteX163" fmla="*/ 3560067 w 12192000"/>
              <a:gd name="connsiteY163" fmla="*/ 5064266 h 5096785"/>
              <a:gd name="connsiteX164" fmla="*/ 3522641 w 12192000"/>
              <a:gd name="connsiteY164" fmla="*/ 5063654 h 5096785"/>
              <a:gd name="connsiteX165" fmla="*/ 3419275 w 12192000"/>
              <a:gd name="connsiteY165" fmla="*/ 5066646 h 5096785"/>
              <a:gd name="connsiteX166" fmla="*/ 3314869 w 12192000"/>
              <a:gd name="connsiteY166" fmla="*/ 5073197 h 5096785"/>
              <a:gd name="connsiteX167" fmla="*/ 3259088 w 12192000"/>
              <a:gd name="connsiteY167" fmla="*/ 5096363 h 5096785"/>
              <a:gd name="connsiteX168" fmla="*/ 3253104 w 12192000"/>
              <a:gd name="connsiteY168" fmla="*/ 5096785 h 5096785"/>
              <a:gd name="connsiteX169" fmla="*/ 3238751 w 12192000"/>
              <a:gd name="connsiteY169" fmla="*/ 5092996 h 5096785"/>
              <a:gd name="connsiteX170" fmla="*/ 3233681 w 12192000"/>
              <a:gd name="connsiteY170" fmla="*/ 5090758 h 5096785"/>
              <a:gd name="connsiteX171" fmla="*/ 3225562 w 12192000"/>
              <a:gd name="connsiteY171" fmla="*/ 5089215 h 5096785"/>
              <a:gd name="connsiteX172" fmla="*/ 3225260 w 12192000"/>
              <a:gd name="connsiteY172" fmla="*/ 5089437 h 5096785"/>
              <a:gd name="connsiteX173" fmla="*/ 3217859 w 12192000"/>
              <a:gd name="connsiteY173" fmla="*/ 5087484 h 5096785"/>
              <a:gd name="connsiteX174" fmla="*/ 3182980 w 12192000"/>
              <a:gd name="connsiteY174" fmla="*/ 5074650 h 5096785"/>
              <a:gd name="connsiteX175" fmla="*/ 3055081 w 12192000"/>
              <a:gd name="connsiteY175" fmla="*/ 5080424 h 5096785"/>
              <a:gd name="connsiteX176" fmla="*/ 3049807 w 12192000"/>
              <a:gd name="connsiteY176" fmla="*/ 5080860 h 5096785"/>
              <a:gd name="connsiteX177" fmla="*/ 3029122 w 12192000"/>
              <a:gd name="connsiteY177" fmla="*/ 5070085 h 5096785"/>
              <a:gd name="connsiteX178" fmla="*/ 3017862 w 12192000"/>
              <a:gd name="connsiteY178" fmla="*/ 5065942 h 5096785"/>
              <a:gd name="connsiteX179" fmla="*/ 3015868 w 12192000"/>
              <a:gd name="connsiteY179" fmla="*/ 5061832 h 5096785"/>
              <a:gd name="connsiteX180" fmla="*/ 2998644 w 12192000"/>
              <a:gd name="connsiteY180" fmla="*/ 5057210 h 5096785"/>
              <a:gd name="connsiteX181" fmla="*/ 2996219 w 12192000"/>
              <a:gd name="connsiteY181" fmla="*/ 5057788 h 5096785"/>
              <a:gd name="connsiteX182" fmla="*/ 2983676 w 12192000"/>
              <a:gd name="connsiteY182" fmla="*/ 5049852 h 5096785"/>
              <a:gd name="connsiteX183" fmla="*/ 2903609 w 12192000"/>
              <a:gd name="connsiteY183" fmla="*/ 4998457 h 5096785"/>
              <a:gd name="connsiteX184" fmla="*/ 2758830 w 12192000"/>
              <a:gd name="connsiteY184" fmla="*/ 4974760 h 5096785"/>
              <a:gd name="connsiteX185" fmla="*/ 2532669 w 12192000"/>
              <a:gd name="connsiteY185" fmla="*/ 4940573 h 5096785"/>
              <a:gd name="connsiteX186" fmla="*/ 2389931 w 12192000"/>
              <a:gd name="connsiteY186" fmla="*/ 4905785 h 5096785"/>
              <a:gd name="connsiteX187" fmla="*/ 2335186 w 12192000"/>
              <a:gd name="connsiteY187" fmla="*/ 4902957 h 5096785"/>
              <a:gd name="connsiteX188" fmla="*/ 2273393 w 12192000"/>
              <a:gd name="connsiteY188" fmla="*/ 4883565 h 5096785"/>
              <a:gd name="connsiteX189" fmla="*/ 2269523 w 12192000"/>
              <a:gd name="connsiteY189" fmla="*/ 4884442 h 5096785"/>
              <a:gd name="connsiteX190" fmla="*/ 2256015 w 12192000"/>
              <a:gd name="connsiteY190" fmla="*/ 4883014 h 5096785"/>
              <a:gd name="connsiteX191" fmla="*/ 2249731 w 12192000"/>
              <a:gd name="connsiteY191" fmla="*/ 4888778 h 5096785"/>
              <a:gd name="connsiteX192" fmla="*/ 2227629 w 12192000"/>
              <a:gd name="connsiteY192" fmla="*/ 4891047 h 5096785"/>
              <a:gd name="connsiteX193" fmla="*/ 2203460 w 12192000"/>
              <a:gd name="connsiteY193" fmla="*/ 4886696 h 5096785"/>
              <a:gd name="connsiteX194" fmla="*/ 2091528 w 12192000"/>
              <a:gd name="connsiteY194" fmla="*/ 4859155 h 5096785"/>
              <a:gd name="connsiteX195" fmla="*/ 2022901 w 12192000"/>
              <a:gd name="connsiteY195" fmla="*/ 4846594 h 5096785"/>
              <a:gd name="connsiteX196" fmla="*/ 1994227 w 12192000"/>
              <a:gd name="connsiteY196" fmla="*/ 4847973 h 5096785"/>
              <a:gd name="connsiteX197" fmla="*/ 1955936 w 12192000"/>
              <a:gd name="connsiteY197" fmla="*/ 4845765 h 5096785"/>
              <a:gd name="connsiteX198" fmla="*/ 1741924 w 12192000"/>
              <a:gd name="connsiteY198" fmla="*/ 4808054 h 5096785"/>
              <a:gd name="connsiteX199" fmla="*/ 1734410 w 12192000"/>
              <a:gd name="connsiteY199" fmla="*/ 4811675 h 5096785"/>
              <a:gd name="connsiteX200" fmla="*/ 1691423 w 12192000"/>
              <a:gd name="connsiteY200" fmla="*/ 4802777 h 5096785"/>
              <a:gd name="connsiteX201" fmla="*/ 1554504 w 12192000"/>
              <a:gd name="connsiteY201" fmla="*/ 4739985 h 5096785"/>
              <a:gd name="connsiteX202" fmla="*/ 1470119 w 12192000"/>
              <a:gd name="connsiteY202" fmla="*/ 4723470 h 5096785"/>
              <a:gd name="connsiteX203" fmla="*/ 1437967 w 12192000"/>
              <a:gd name="connsiteY203" fmla="*/ 4722710 h 5096785"/>
              <a:gd name="connsiteX204" fmla="*/ 1384234 w 12192000"/>
              <a:gd name="connsiteY204" fmla="*/ 4721117 h 5096785"/>
              <a:gd name="connsiteX205" fmla="*/ 1338647 w 12192000"/>
              <a:gd name="connsiteY205" fmla="*/ 4732483 h 5096785"/>
              <a:gd name="connsiteX206" fmla="*/ 1295869 w 12192000"/>
              <a:gd name="connsiteY206" fmla="*/ 4726175 h 5096785"/>
              <a:gd name="connsiteX207" fmla="*/ 1292949 w 12192000"/>
              <a:gd name="connsiteY207" fmla="*/ 4708469 h 5096785"/>
              <a:gd name="connsiteX208" fmla="*/ 1244908 w 12192000"/>
              <a:gd name="connsiteY208" fmla="*/ 4706993 h 5096785"/>
              <a:gd name="connsiteX209" fmla="*/ 1171266 w 12192000"/>
              <a:gd name="connsiteY209" fmla="*/ 4706535 h 5096785"/>
              <a:gd name="connsiteX210" fmla="*/ 1160868 w 12192000"/>
              <a:gd name="connsiteY210" fmla="*/ 4701936 h 5096785"/>
              <a:gd name="connsiteX211" fmla="*/ 1147599 w 12192000"/>
              <a:gd name="connsiteY211" fmla="*/ 4714833 h 5096785"/>
              <a:gd name="connsiteX212" fmla="*/ 1119603 w 12192000"/>
              <a:gd name="connsiteY212" fmla="*/ 4721303 h 5096785"/>
              <a:gd name="connsiteX213" fmla="*/ 997851 w 12192000"/>
              <a:gd name="connsiteY213" fmla="*/ 4722336 h 5096785"/>
              <a:gd name="connsiteX214" fmla="*/ 976455 w 12192000"/>
              <a:gd name="connsiteY214" fmla="*/ 4726407 h 5096785"/>
              <a:gd name="connsiteX215" fmla="*/ 949939 w 12192000"/>
              <a:gd name="connsiteY215" fmla="*/ 4719699 h 5096785"/>
              <a:gd name="connsiteX216" fmla="*/ 894148 w 12192000"/>
              <a:gd name="connsiteY216" fmla="*/ 4710406 h 5096785"/>
              <a:gd name="connsiteX217" fmla="*/ 857990 w 12192000"/>
              <a:gd name="connsiteY217" fmla="*/ 4696844 h 5096785"/>
              <a:gd name="connsiteX218" fmla="*/ 848649 w 12192000"/>
              <a:gd name="connsiteY218" fmla="*/ 4704021 h 5096785"/>
              <a:gd name="connsiteX219" fmla="*/ 826436 w 12192000"/>
              <a:gd name="connsiteY219" fmla="*/ 4707421 h 5096785"/>
              <a:gd name="connsiteX220" fmla="*/ 733052 w 12192000"/>
              <a:gd name="connsiteY220" fmla="*/ 4701884 h 5096785"/>
              <a:gd name="connsiteX221" fmla="*/ 716185 w 12192000"/>
              <a:gd name="connsiteY221" fmla="*/ 4703827 h 5096785"/>
              <a:gd name="connsiteX222" fmla="*/ 696663 w 12192000"/>
              <a:gd name="connsiteY222" fmla="*/ 4697420 h 5096785"/>
              <a:gd name="connsiteX223" fmla="*/ 582722 w 12192000"/>
              <a:gd name="connsiteY223" fmla="*/ 4658637 h 5096785"/>
              <a:gd name="connsiteX224" fmla="*/ 581118 w 12192000"/>
              <a:gd name="connsiteY224" fmla="*/ 4654120 h 5096785"/>
              <a:gd name="connsiteX225" fmla="*/ 546453 w 12192000"/>
              <a:gd name="connsiteY225" fmla="*/ 4652542 h 5096785"/>
              <a:gd name="connsiteX226" fmla="*/ 536773 w 12192000"/>
              <a:gd name="connsiteY226" fmla="*/ 4644609 h 5096785"/>
              <a:gd name="connsiteX227" fmla="*/ 518899 w 12192000"/>
              <a:gd name="connsiteY227" fmla="*/ 4642839 h 5096785"/>
              <a:gd name="connsiteX228" fmla="*/ 388896 w 12192000"/>
              <a:gd name="connsiteY228" fmla="*/ 4619173 h 5096785"/>
              <a:gd name="connsiteX229" fmla="*/ 366479 w 12192000"/>
              <a:gd name="connsiteY229" fmla="*/ 4618896 h 5096785"/>
              <a:gd name="connsiteX230" fmla="*/ 342781 w 12192000"/>
              <a:gd name="connsiteY230" fmla="*/ 4601239 h 5096785"/>
              <a:gd name="connsiteX231" fmla="*/ 255925 w 12192000"/>
              <a:gd name="connsiteY231" fmla="*/ 4598685 h 5096785"/>
              <a:gd name="connsiteX232" fmla="*/ 226919 w 12192000"/>
              <a:gd name="connsiteY232" fmla="*/ 4598460 h 5096785"/>
              <a:gd name="connsiteX233" fmla="*/ 213925 w 12192000"/>
              <a:gd name="connsiteY233" fmla="*/ 4597783 h 5096785"/>
              <a:gd name="connsiteX234" fmla="*/ 215196 w 12192000"/>
              <a:gd name="connsiteY234" fmla="*/ 4588576 h 5096785"/>
              <a:gd name="connsiteX235" fmla="*/ 180214 w 12192000"/>
              <a:gd name="connsiteY235" fmla="*/ 4583701 h 5096785"/>
              <a:gd name="connsiteX236" fmla="*/ 83203 w 12192000"/>
              <a:gd name="connsiteY236" fmla="*/ 4531664 h 5096785"/>
              <a:gd name="connsiteX237" fmla="*/ 4106 w 12192000"/>
              <a:gd name="connsiteY237" fmla="*/ 4517202 h 5096785"/>
              <a:gd name="connsiteX238" fmla="*/ 0 w 12192000"/>
              <a:gd name="connsiteY238" fmla="*/ 4516084 h 5096785"/>
              <a:gd name="connsiteX239" fmla="*/ 0 w 12192000"/>
              <a:gd name="connsiteY239" fmla="*/ 0 h 5096785"/>
              <a:gd name="connsiteX0" fmla="*/ 0 w 12192000"/>
              <a:gd name="connsiteY0" fmla="*/ 0 h 5096785"/>
              <a:gd name="connsiteX1" fmla="*/ 12192000 w 12192000"/>
              <a:gd name="connsiteY1" fmla="*/ 0 h 5096785"/>
              <a:gd name="connsiteX2" fmla="*/ 12192000 w 12192000"/>
              <a:gd name="connsiteY2" fmla="*/ 3809005 h 5096785"/>
              <a:gd name="connsiteX3" fmla="*/ 12142543 w 12192000"/>
              <a:gd name="connsiteY3" fmla="*/ 3817043 h 5096785"/>
              <a:gd name="connsiteX4" fmla="*/ 12109241 w 12192000"/>
              <a:gd name="connsiteY4" fmla="*/ 3824228 h 5096785"/>
              <a:gd name="connsiteX5" fmla="*/ 11668991 w 12192000"/>
              <a:gd name="connsiteY5" fmla="*/ 3788038 h 5096785"/>
              <a:gd name="connsiteX6" fmla="*/ 11476952 w 12192000"/>
              <a:gd name="connsiteY6" fmla="*/ 3866786 h 5096785"/>
              <a:gd name="connsiteX7" fmla="*/ 11336487 w 12192000"/>
              <a:gd name="connsiteY7" fmla="*/ 3971513 h 5096785"/>
              <a:gd name="connsiteX8" fmla="*/ 11214181 w 12192000"/>
              <a:gd name="connsiteY8" fmla="*/ 4004215 h 5096785"/>
              <a:gd name="connsiteX9" fmla="*/ 11042540 w 12192000"/>
              <a:gd name="connsiteY9" fmla="*/ 4002613 h 5096785"/>
              <a:gd name="connsiteX10" fmla="*/ 10833086 w 12192000"/>
              <a:gd name="connsiteY10" fmla="*/ 3997707 h 5096785"/>
              <a:gd name="connsiteX11" fmla="*/ 10599680 w 12192000"/>
              <a:gd name="connsiteY11" fmla="*/ 3982661 h 5096785"/>
              <a:gd name="connsiteX12" fmla="*/ 10519971 w 12192000"/>
              <a:gd name="connsiteY12" fmla="*/ 3975018 h 5096785"/>
              <a:gd name="connsiteX13" fmla="*/ 10217282 w 12192000"/>
              <a:gd name="connsiteY13" fmla="*/ 4020809 h 5096785"/>
              <a:gd name="connsiteX14" fmla="*/ 9936427 w 12192000"/>
              <a:gd name="connsiteY14" fmla="*/ 4137843 h 5096785"/>
              <a:gd name="connsiteX15" fmla="*/ 9800299 w 12192000"/>
              <a:gd name="connsiteY15" fmla="*/ 4186098 h 5096785"/>
              <a:gd name="connsiteX16" fmla="*/ 9707822 w 12192000"/>
              <a:gd name="connsiteY16" fmla="*/ 4189102 h 5096785"/>
              <a:gd name="connsiteX17" fmla="*/ 9543973 w 12192000"/>
              <a:gd name="connsiteY17" fmla="*/ 4245802 h 5096785"/>
              <a:gd name="connsiteX18" fmla="*/ 9528747 w 12192000"/>
              <a:gd name="connsiteY18" fmla="*/ 4251724 h 5096785"/>
              <a:gd name="connsiteX19" fmla="*/ 9436976 w 12192000"/>
              <a:gd name="connsiteY19" fmla="*/ 4269351 h 5096785"/>
              <a:gd name="connsiteX20" fmla="*/ 9371827 w 12192000"/>
              <a:gd name="connsiteY20" fmla="*/ 4303912 h 5096785"/>
              <a:gd name="connsiteX21" fmla="*/ 9260304 w 12192000"/>
              <a:gd name="connsiteY21" fmla="*/ 4328021 h 5096785"/>
              <a:gd name="connsiteX22" fmla="*/ 9148799 w 12192000"/>
              <a:gd name="connsiteY22" fmla="*/ 4348506 h 5096785"/>
              <a:gd name="connsiteX23" fmla="*/ 9107898 w 12192000"/>
              <a:gd name="connsiteY23" fmla="*/ 4354282 h 5096785"/>
              <a:gd name="connsiteX24" fmla="*/ 8990743 w 12192000"/>
              <a:gd name="connsiteY24" fmla="*/ 4382161 h 5096785"/>
              <a:gd name="connsiteX25" fmla="*/ 8979819 w 12192000"/>
              <a:gd name="connsiteY25" fmla="*/ 4366419 h 5096785"/>
              <a:gd name="connsiteX26" fmla="*/ 8936044 w 12192000"/>
              <a:gd name="connsiteY26" fmla="*/ 4370992 h 5096785"/>
              <a:gd name="connsiteX27" fmla="*/ 8897707 w 12192000"/>
              <a:gd name="connsiteY27" fmla="*/ 4392673 h 5096785"/>
              <a:gd name="connsiteX28" fmla="*/ 8845635 w 12192000"/>
              <a:gd name="connsiteY28" fmla="*/ 4404300 h 5096785"/>
              <a:gd name="connsiteX29" fmla="*/ 8814562 w 12192000"/>
              <a:gd name="connsiteY29" fmla="*/ 4411434 h 5096785"/>
              <a:gd name="connsiteX30" fmla="*/ 8726349 w 12192000"/>
              <a:gd name="connsiteY30" fmla="*/ 4416668 h 5096785"/>
              <a:gd name="connsiteX31" fmla="*/ 8566678 w 12192000"/>
              <a:gd name="connsiteY31" fmla="*/ 4391711 h 5096785"/>
              <a:gd name="connsiteX32" fmla="*/ 8521516 w 12192000"/>
              <a:gd name="connsiteY32" fmla="*/ 4393927 h 5096785"/>
              <a:gd name="connsiteX33" fmla="*/ 8515998 w 12192000"/>
              <a:gd name="connsiteY33" fmla="*/ 4399124 h 5096785"/>
              <a:gd name="connsiteX34" fmla="*/ 8449547 w 12192000"/>
              <a:gd name="connsiteY34" fmla="*/ 4383170 h 5096785"/>
              <a:gd name="connsiteX35" fmla="*/ 8360285 w 12192000"/>
              <a:gd name="connsiteY35" fmla="*/ 4398502 h 5096785"/>
              <a:gd name="connsiteX36" fmla="*/ 8256584 w 12192000"/>
              <a:gd name="connsiteY36" fmla="*/ 4423564 h 5096785"/>
              <a:gd name="connsiteX37" fmla="*/ 8229821 w 12192000"/>
              <a:gd name="connsiteY37" fmla="*/ 4431840 h 5096785"/>
              <a:gd name="connsiteX38" fmla="*/ 8158476 w 12192000"/>
              <a:gd name="connsiteY38" fmla="*/ 4436904 h 5096785"/>
              <a:gd name="connsiteX39" fmla="*/ 7993707 w 12192000"/>
              <a:gd name="connsiteY39" fmla="*/ 4447962 h 5096785"/>
              <a:gd name="connsiteX40" fmla="*/ 7990346 w 12192000"/>
              <a:gd name="connsiteY40" fmla="*/ 4454853 h 5096785"/>
              <a:gd name="connsiteX41" fmla="*/ 7976786 w 12192000"/>
              <a:gd name="connsiteY41" fmla="*/ 4456820 h 5096785"/>
              <a:gd name="connsiteX42" fmla="*/ 7973491 w 12192000"/>
              <a:gd name="connsiteY42" fmla="*/ 4458577 h 5096785"/>
              <a:gd name="connsiteX43" fmla="*/ 7954281 w 12192000"/>
              <a:gd name="connsiteY43" fmla="*/ 4467421 h 5096785"/>
              <a:gd name="connsiteX44" fmla="*/ 7905540 w 12192000"/>
              <a:gd name="connsiteY44" fmla="*/ 4455628 h 5096785"/>
              <a:gd name="connsiteX45" fmla="*/ 7851932 w 12192000"/>
              <a:gd name="connsiteY45" fmla="*/ 4466353 h 5096785"/>
              <a:gd name="connsiteX46" fmla="*/ 7639078 w 12192000"/>
              <a:gd name="connsiteY46" fmla="*/ 4467635 h 5096785"/>
              <a:gd name="connsiteX47" fmla="*/ 7612359 w 12192000"/>
              <a:gd name="connsiteY47" fmla="*/ 4492789 h 5096785"/>
              <a:gd name="connsiteX48" fmla="*/ 7527328 w 12192000"/>
              <a:gd name="connsiteY48" fmla="*/ 4502199 h 5096785"/>
              <a:gd name="connsiteX49" fmla="*/ 7388717 w 12192000"/>
              <a:gd name="connsiteY49" fmla="*/ 4470799 h 5096785"/>
              <a:gd name="connsiteX50" fmla="*/ 7231898 w 12192000"/>
              <a:gd name="connsiteY50" fmla="*/ 4486028 h 5096785"/>
              <a:gd name="connsiteX51" fmla="*/ 7218425 w 12192000"/>
              <a:gd name="connsiteY51" fmla="*/ 4477288 h 5096785"/>
              <a:gd name="connsiteX52" fmla="*/ 7202795 w 12192000"/>
              <a:gd name="connsiteY52" fmla="*/ 4472972 h 5096785"/>
              <a:gd name="connsiteX53" fmla="*/ 7200744 w 12192000"/>
              <a:gd name="connsiteY53" fmla="*/ 4474099 h 5096785"/>
              <a:gd name="connsiteX54" fmla="*/ 7182163 w 12192000"/>
              <a:gd name="connsiteY54" fmla="*/ 4474005 h 5096785"/>
              <a:gd name="connsiteX55" fmla="*/ 7178368 w 12192000"/>
              <a:gd name="connsiteY55" fmla="*/ 4470673 h 5096785"/>
              <a:gd name="connsiteX56" fmla="*/ 7165705 w 12192000"/>
              <a:gd name="connsiteY56" fmla="*/ 4469569 h 5096785"/>
              <a:gd name="connsiteX57" fmla="*/ 7140991 w 12192000"/>
              <a:gd name="connsiteY57" fmla="*/ 4464599 h 5096785"/>
              <a:gd name="connsiteX58" fmla="*/ 7136152 w 12192000"/>
              <a:gd name="connsiteY58" fmla="*/ 4466292 h 5096785"/>
              <a:gd name="connsiteX59" fmla="*/ 7098544 w 12192000"/>
              <a:gd name="connsiteY59" fmla="*/ 4462879 h 5096785"/>
              <a:gd name="connsiteX60" fmla="*/ 7097922 w 12192000"/>
              <a:gd name="connsiteY60" fmla="*/ 4464077 h 5096785"/>
              <a:gd name="connsiteX61" fmla="*/ 7086877 w 12192000"/>
              <a:gd name="connsiteY61" fmla="*/ 4468554 h 5096785"/>
              <a:gd name="connsiteX62" fmla="*/ 7065999 w 12192000"/>
              <a:gd name="connsiteY62" fmla="*/ 4474270 h 5096785"/>
              <a:gd name="connsiteX63" fmla="*/ 7016598 w 12192000"/>
              <a:gd name="connsiteY63" fmla="*/ 4502855 h 5096785"/>
              <a:gd name="connsiteX64" fmla="*/ 6977375 w 12192000"/>
              <a:gd name="connsiteY64" fmla="*/ 4499434 h 5096785"/>
              <a:gd name="connsiteX65" fmla="*/ 6969409 w 12192000"/>
              <a:gd name="connsiteY65" fmla="*/ 4499424 h 5096785"/>
              <a:gd name="connsiteX66" fmla="*/ 6969218 w 12192000"/>
              <a:gd name="connsiteY66" fmla="*/ 4499704 h 5096785"/>
              <a:gd name="connsiteX67" fmla="*/ 6960755 w 12192000"/>
              <a:gd name="connsiteY67" fmla="*/ 4500249 h 5096785"/>
              <a:gd name="connsiteX68" fmla="*/ 6954882 w 12192000"/>
              <a:gd name="connsiteY68" fmla="*/ 4499405 h 5096785"/>
              <a:gd name="connsiteX69" fmla="*/ 6939428 w 12192000"/>
              <a:gd name="connsiteY69" fmla="*/ 4499385 h 5096785"/>
              <a:gd name="connsiteX70" fmla="*/ 6933902 w 12192000"/>
              <a:gd name="connsiteY70" fmla="*/ 4501239 h 5096785"/>
              <a:gd name="connsiteX71" fmla="*/ 6891244 w 12192000"/>
              <a:gd name="connsiteY71" fmla="*/ 4536371 h 5096785"/>
              <a:gd name="connsiteX72" fmla="*/ 6794496 w 12192000"/>
              <a:gd name="connsiteY72" fmla="*/ 4567924 h 5096785"/>
              <a:gd name="connsiteX73" fmla="*/ 6574528 w 12192000"/>
              <a:gd name="connsiteY73" fmla="*/ 4641155 h 5096785"/>
              <a:gd name="connsiteX74" fmla="*/ 6573036 w 12192000"/>
              <a:gd name="connsiteY74" fmla="*/ 4641049 h 5096785"/>
              <a:gd name="connsiteX75" fmla="*/ 6571920 w 12192000"/>
              <a:gd name="connsiteY75" fmla="*/ 4644739 h 5096785"/>
              <a:gd name="connsiteX76" fmla="*/ 6552021 w 12192000"/>
              <a:gd name="connsiteY76" fmla="*/ 4650379 h 5096785"/>
              <a:gd name="connsiteX77" fmla="*/ 6545925 w 12192000"/>
              <a:gd name="connsiteY77" fmla="*/ 4650675 h 5096785"/>
              <a:gd name="connsiteX78" fmla="*/ 6537822 w 12192000"/>
              <a:gd name="connsiteY78" fmla="*/ 4652769 h 5096785"/>
              <a:gd name="connsiteX79" fmla="*/ 6537743 w 12192000"/>
              <a:gd name="connsiteY79" fmla="*/ 4653068 h 5096785"/>
              <a:gd name="connsiteX80" fmla="*/ 6490057 w 12192000"/>
              <a:gd name="connsiteY80" fmla="*/ 4658624 h 5096785"/>
              <a:gd name="connsiteX81" fmla="*/ 6386800 w 12192000"/>
              <a:gd name="connsiteY81" fmla="*/ 4715431 h 5096785"/>
              <a:gd name="connsiteX82" fmla="*/ 6382703 w 12192000"/>
              <a:gd name="connsiteY82" fmla="*/ 4717930 h 5096785"/>
              <a:gd name="connsiteX83" fmla="*/ 6356495 w 12192000"/>
              <a:gd name="connsiteY83" fmla="*/ 4717843 h 5096785"/>
              <a:gd name="connsiteX84" fmla="*/ 6343628 w 12192000"/>
              <a:gd name="connsiteY84" fmla="*/ 4719161 h 5096785"/>
              <a:gd name="connsiteX85" fmla="*/ 6338605 w 12192000"/>
              <a:gd name="connsiteY85" fmla="*/ 4716723 h 5096785"/>
              <a:gd name="connsiteX86" fmla="*/ 6320318 w 12192000"/>
              <a:gd name="connsiteY86" fmla="*/ 4720095 h 5096785"/>
              <a:gd name="connsiteX87" fmla="*/ 6318742 w 12192000"/>
              <a:gd name="connsiteY87" fmla="*/ 4721541 h 5096785"/>
              <a:gd name="connsiteX88" fmla="*/ 6301708 w 12192000"/>
              <a:gd name="connsiteY88" fmla="*/ 4720380 h 5096785"/>
              <a:gd name="connsiteX89" fmla="*/ 6285082 w 12192000"/>
              <a:gd name="connsiteY89" fmla="*/ 4714639 h 5096785"/>
              <a:gd name="connsiteX90" fmla="*/ 6136936 w 12192000"/>
              <a:gd name="connsiteY90" fmla="*/ 4758246 h 5096785"/>
              <a:gd name="connsiteX91" fmla="*/ 5988578 w 12192000"/>
              <a:gd name="connsiteY91" fmla="*/ 4754427 h 5096785"/>
              <a:gd name="connsiteX92" fmla="*/ 5908701 w 12192000"/>
              <a:gd name="connsiteY92" fmla="*/ 4779160 h 5096785"/>
              <a:gd name="connsiteX93" fmla="*/ 5892219 w 12192000"/>
              <a:gd name="connsiteY93" fmla="*/ 4807892 h 5096785"/>
              <a:gd name="connsiteX94" fmla="*/ 5683612 w 12192000"/>
              <a:gd name="connsiteY94" fmla="*/ 4848770 h 5096785"/>
              <a:gd name="connsiteX95" fmla="*/ 5635111 w 12192000"/>
              <a:gd name="connsiteY95" fmla="*/ 4868888 h 5096785"/>
              <a:gd name="connsiteX96" fmla="*/ 5582652 w 12192000"/>
              <a:gd name="connsiteY96" fmla="*/ 4866836 h 5096785"/>
              <a:gd name="connsiteX97" fmla="*/ 5567213 w 12192000"/>
              <a:gd name="connsiteY97" fmla="*/ 4878769 h 5096785"/>
              <a:gd name="connsiteX98" fmla="*/ 5564659 w 12192000"/>
              <a:gd name="connsiteY98" fmla="*/ 4881042 h 5096785"/>
              <a:gd name="connsiteX99" fmla="*/ 5552102 w 12192000"/>
              <a:gd name="connsiteY99" fmla="*/ 4885426 h 5096785"/>
              <a:gd name="connsiteX100" fmla="*/ 5551475 w 12192000"/>
              <a:gd name="connsiteY100" fmla="*/ 4892560 h 5096785"/>
              <a:gd name="connsiteX101" fmla="*/ 5534664 w 12192000"/>
              <a:gd name="connsiteY101" fmla="*/ 4903385 h 5096785"/>
              <a:gd name="connsiteX102" fmla="*/ 5510737 w 12192000"/>
              <a:gd name="connsiteY102" fmla="*/ 4909807 h 5096785"/>
              <a:gd name="connsiteX103" fmla="*/ 5393901 w 12192000"/>
              <a:gd name="connsiteY103" fmla="*/ 4933709 h 5096785"/>
              <a:gd name="connsiteX104" fmla="*/ 5325782 w 12192000"/>
              <a:gd name="connsiteY104" fmla="*/ 4951789 h 5096785"/>
              <a:gd name="connsiteX105" fmla="*/ 5302703 w 12192000"/>
              <a:gd name="connsiteY105" fmla="*/ 4964590 h 5096785"/>
              <a:gd name="connsiteX106" fmla="*/ 5268591 w 12192000"/>
              <a:gd name="connsiteY106" fmla="*/ 4978479 h 5096785"/>
              <a:gd name="connsiteX107" fmla="*/ 5210559 w 12192000"/>
              <a:gd name="connsiteY107" fmla="*/ 5007585 h 5096785"/>
              <a:gd name="connsiteX108" fmla="*/ 5177597 w 12192000"/>
              <a:gd name="connsiteY108" fmla="*/ 5015926 h 5096785"/>
              <a:gd name="connsiteX109" fmla="*/ 5160569 w 12192000"/>
              <a:gd name="connsiteY109" fmla="*/ 5025681 h 5096785"/>
              <a:gd name="connsiteX110" fmla="*/ 5152748 w 12192000"/>
              <a:gd name="connsiteY110" fmla="*/ 5026569 h 5096785"/>
              <a:gd name="connsiteX111" fmla="*/ 5127678 w 12192000"/>
              <a:gd name="connsiteY111" fmla="*/ 5032947 h 5096785"/>
              <a:gd name="connsiteX112" fmla="*/ 5113147 w 12192000"/>
              <a:gd name="connsiteY112" fmla="*/ 5035818 h 5096785"/>
              <a:gd name="connsiteX113" fmla="*/ 5107301 w 12192000"/>
              <a:gd name="connsiteY113" fmla="*/ 5036672 h 5096785"/>
              <a:gd name="connsiteX114" fmla="*/ 5093215 w 12192000"/>
              <a:gd name="connsiteY114" fmla="*/ 5032880 h 5096785"/>
              <a:gd name="connsiteX115" fmla="*/ 5077058 w 12192000"/>
              <a:gd name="connsiteY115" fmla="*/ 5038681 h 5096785"/>
              <a:gd name="connsiteX116" fmla="*/ 5057349 w 12192000"/>
              <a:gd name="connsiteY116" fmla="*/ 5036015 h 5096785"/>
              <a:gd name="connsiteX117" fmla="*/ 5053945 w 12192000"/>
              <a:gd name="connsiteY117" fmla="*/ 5041952 h 5096785"/>
              <a:gd name="connsiteX118" fmla="*/ 5040021 w 12192000"/>
              <a:gd name="connsiteY118" fmla="*/ 5050052 h 5096785"/>
              <a:gd name="connsiteX119" fmla="*/ 5025913 w 12192000"/>
              <a:gd name="connsiteY119" fmla="*/ 5046535 h 5096785"/>
              <a:gd name="connsiteX120" fmla="*/ 4998218 w 12192000"/>
              <a:gd name="connsiteY120" fmla="*/ 5048065 h 5096785"/>
              <a:gd name="connsiteX121" fmla="*/ 4991008 w 12192000"/>
              <a:gd name="connsiteY121" fmla="*/ 5050439 h 5096785"/>
              <a:gd name="connsiteX122" fmla="*/ 4963503 w 12192000"/>
              <a:gd name="connsiteY122" fmla="*/ 5047575 h 5096785"/>
              <a:gd name="connsiteX123" fmla="*/ 4921053 w 12192000"/>
              <a:gd name="connsiteY123" fmla="*/ 5048925 h 5096785"/>
              <a:gd name="connsiteX124" fmla="*/ 4873420 w 12192000"/>
              <a:gd name="connsiteY124" fmla="*/ 5054929 h 5096785"/>
              <a:gd name="connsiteX125" fmla="*/ 4858825 w 12192000"/>
              <a:gd name="connsiteY125" fmla="*/ 5051329 h 5096785"/>
              <a:gd name="connsiteX126" fmla="*/ 4769340 w 12192000"/>
              <a:gd name="connsiteY126" fmla="*/ 5053090 h 5096785"/>
              <a:gd name="connsiteX127" fmla="*/ 4744152 w 12192000"/>
              <a:gd name="connsiteY127" fmla="*/ 5053391 h 5096785"/>
              <a:gd name="connsiteX128" fmla="*/ 4723556 w 12192000"/>
              <a:gd name="connsiteY128" fmla="*/ 5059633 h 5096785"/>
              <a:gd name="connsiteX129" fmla="*/ 4719699 w 12192000"/>
              <a:gd name="connsiteY129" fmla="*/ 5066298 h 5096785"/>
              <a:gd name="connsiteX130" fmla="*/ 4706016 w 12192000"/>
              <a:gd name="connsiteY130" fmla="*/ 5067422 h 5096785"/>
              <a:gd name="connsiteX131" fmla="*/ 4702593 w 12192000"/>
              <a:gd name="connsiteY131" fmla="*/ 5068973 h 5096785"/>
              <a:gd name="connsiteX132" fmla="*/ 4682766 w 12192000"/>
              <a:gd name="connsiteY132" fmla="*/ 5076609 h 5096785"/>
              <a:gd name="connsiteX133" fmla="*/ 4634960 w 12192000"/>
              <a:gd name="connsiteY133" fmla="*/ 5061852 h 5096785"/>
              <a:gd name="connsiteX134" fmla="*/ 4580645 w 12192000"/>
              <a:gd name="connsiteY134" fmla="*/ 5069246 h 5096785"/>
              <a:gd name="connsiteX135" fmla="*/ 4368005 w 12192000"/>
              <a:gd name="connsiteY135" fmla="*/ 5057426 h 5096785"/>
              <a:gd name="connsiteX136" fmla="*/ 4339489 w 12192000"/>
              <a:gd name="connsiteY136" fmla="*/ 5080858 h 5096785"/>
              <a:gd name="connsiteX137" fmla="*/ 4253895 w 12192000"/>
              <a:gd name="connsiteY137" fmla="*/ 5085008 h 5096785"/>
              <a:gd name="connsiteX138" fmla="*/ 4117780 w 12192000"/>
              <a:gd name="connsiteY138" fmla="*/ 5045175 h 5096785"/>
              <a:gd name="connsiteX139" fmla="*/ 3960074 w 12192000"/>
              <a:gd name="connsiteY139" fmla="*/ 5050708 h 5096785"/>
              <a:gd name="connsiteX140" fmla="*/ 3947260 w 12192000"/>
              <a:gd name="connsiteY140" fmla="*/ 5041167 h 5096785"/>
              <a:gd name="connsiteX141" fmla="*/ 3931969 w 12192000"/>
              <a:gd name="connsiteY141" fmla="*/ 5035902 h 5096785"/>
              <a:gd name="connsiteX142" fmla="*/ 3929836 w 12192000"/>
              <a:gd name="connsiteY142" fmla="*/ 5036901 h 5096785"/>
              <a:gd name="connsiteX143" fmla="*/ 3911296 w 12192000"/>
              <a:gd name="connsiteY143" fmla="*/ 5035663 h 5096785"/>
              <a:gd name="connsiteX144" fmla="*/ 3907746 w 12192000"/>
              <a:gd name="connsiteY144" fmla="*/ 5032107 h 5096785"/>
              <a:gd name="connsiteX145" fmla="*/ 3895182 w 12192000"/>
              <a:gd name="connsiteY145" fmla="*/ 5030229 h 5096785"/>
              <a:gd name="connsiteX146" fmla="*/ 3870866 w 12192000"/>
              <a:gd name="connsiteY146" fmla="*/ 5023753 h 5096785"/>
              <a:gd name="connsiteX147" fmla="*/ 3865913 w 12192000"/>
              <a:gd name="connsiteY147" fmla="*/ 5025143 h 5096785"/>
              <a:gd name="connsiteX148" fmla="*/ 3828606 w 12192000"/>
              <a:gd name="connsiteY148" fmla="*/ 5019426 h 5096785"/>
              <a:gd name="connsiteX149" fmla="*/ 3827901 w 12192000"/>
              <a:gd name="connsiteY149" fmla="*/ 5020583 h 5096785"/>
              <a:gd name="connsiteX150" fmla="*/ 3816543 w 12192000"/>
              <a:gd name="connsiteY150" fmla="*/ 5024366 h 5096785"/>
              <a:gd name="connsiteX151" fmla="*/ 3795278 w 12192000"/>
              <a:gd name="connsiteY151" fmla="*/ 5028779 h 5096785"/>
              <a:gd name="connsiteX152" fmla="*/ 3743858 w 12192000"/>
              <a:gd name="connsiteY152" fmla="*/ 5054237 h 5096785"/>
              <a:gd name="connsiteX153" fmla="*/ 3704945 w 12192000"/>
              <a:gd name="connsiteY153" fmla="*/ 5048413 h 5096785"/>
              <a:gd name="connsiteX154" fmla="*/ 3696992 w 12192000"/>
              <a:gd name="connsiteY154" fmla="*/ 5047914 h 5096785"/>
              <a:gd name="connsiteX155" fmla="*/ 3696780 w 12192000"/>
              <a:gd name="connsiteY155" fmla="*/ 5048181 h 5096785"/>
              <a:gd name="connsiteX156" fmla="*/ 3688290 w 12192000"/>
              <a:gd name="connsiteY156" fmla="*/ 5048204 h 5096785"/>
              <a:gd name="connsiteX157" fmla="*/ 3682486 w 12192000"/>
              <a:gd name="connsiteY157" fmla="*/ 5047000 h 5096785"/>
              <a:gd name="connsiteX158" fmla="*/ 3667056 w 12192000"/>
              <a:gd name="connsiteY158" fmla="*/ 5046030 h 5096785"/>
              <a:gd name="connsiteX159" fmla="*/ 3661403 w 12192000"/>
              <a:gd name="connsiteY159" fmla="*/ 5047537 h 5096785"/>
              <a:gd name="connsiteX160" fmla="*/ 3658673 w 12192000"/>
              <a:gd name="connsiteY160" fmla="*/ 5050790 h 5096785"/>
              <a:gd name="connsiteX161" fmla="*/ 3657333 w 12192000"/>
              <a:gd name="connsiteY161" fmla="*/ 5050325 h 5096785"/>
              <a:gd name="connsiteX162" fmla="*/ 3626778 w 12192000"/>
              <a:gd name="connsiteY162" fmla="*/ 5057882 h 5096785"/>
              <a:gd name="connsiteX163" fmla="*/ 3560067 w 12192000"/>
              <a:gd name="connsiteY163" fmla="*/ 5064266 h 5096785"/>
              <a:gd name="connsiteX164" fmla="*/ 3522641 w 12192000"/>
              <a:gd name="connsiteY164" fmla="*/ 5063654 h 5096785"/>
              <a:gd name="connsiteX165" fmla="*/ 3419275 w 12192000"/>
              <a:gd name="connsiteY165" fmla="*/ 5066646 h 5096785"/>
              <a:gd name="connsiteX166" fmla="*/ 3314869 w 12192000"/>
              <a:gd name="connsiteY166" fmla="*/ 5073197 h 5096785"/>
              <a:gd name="connsiteX167" fmla="*/ 3259088 w 12192000"/>
              <a:gd name="connsiteY167" fmla="*/ 5096363 h 5096785"/>
              <a:gd name="connsiteX168" fmla="*/ 3253104 w 12192000"/>
              <a:gd name="connsiteY168" fmla="*/ 5096785 h 5096785"/>
              <a:gd name="connsiteX169" fmla="*/ 3238751 w 12192000"/>
              <a:gd name="connsiteY169" fmla="*/ 5092996 h 5096785"/>
              <a:gd name="connsiteX170" fmla="*/ 3233681 w 12192000"/>
              <a:gd name="connsiteY170" fmla="*/ 5090758 h 5096785"/>
              <a:gd name="connsiteX171" fmla="*/ 3225562 w 12192000"/>
              <a:gd name="connsiteY171" fmla="*/ 5089215 h 5096785"/>
              <a:gd name="connsiteX172" fmla="*/ 3225260 w 12192000"/>
              <a:gd name="connsiteY172" fmla="*/ 5089437 h 5096785"/>
              <a:gd name="connsiteX173" fmla="*/ 3217859 w 12192000"/>
              <a:gd name="connsiteY173" fmla="*/ 5087484 h 5096785"/>
              <a:gd name="connsiteX174" fmla="*/ 3182980 w 12192000"/>
              <a:gd name="connsiteY174" fmla="*/ 5074650 h 5096785"/>
              <a:gd name="connsiteX175" fmla="*/ 3055081 w 12192000"/>
              <a:gd name="connsiteY175" fmla="*/ 5080424 h 5096785"/>
              <a:gd name="connsiteX176" fmla="*/ 3049807 w 12192000"/>
              <a:gd name="connsiteY176" fmla="*/ 5080860 h 5096785"/>
              <a:gd name="connsiteX177" fmla="*/ 3029122 w 12192000"/>
              <a:gd name="connsiteY177" fmla="*/ 5070085 h 5096785"/>
              <a:gd name="connsiteX178" fmla="*/ 3017862 w 12192000"/>
              <a:gd name="connsiteY178" fmla="*/ 5065942 h 5096785"/>
              <a:gd name="connsiteX179" fmla="*/ 3015868 w 12192000"/>
              <a:gd name="connsiteY179" fmla="*/ 5061832 h 5096785"/>
              <a:gd name="connsiteX180" fmla="*/ 2998644 w 12192000"/>
              <a:gd name="connsiteY180" fmla="*/ 5057210 h 5096785"/>
              <a:gd name="connsiteX181" fmla="*/ 2996219 w 12192000"/>
              <a:gd name="connsiteY181" fmla="*/ 5057788 h 5096785"/>
              <a:gd name="connsiteX182" fmla="*/ 2983676 w 12192000"/>
              <a:gd name="connsiteY182" fmla="*/ 5049852 h 5096785"/>
              <a:gd name="connsiteX183" fmla="*/ 2903609 w 12192000"/>
              <a:gd name="connsiteY183" fmla="*/ 4998457 h 5096785"/>
              <a:gd name="connsiteX184" fmla="*/ 2758830 w 12192000"/>
              <a:gd name="connsiteY184" fmla="*/ 4974760 h 5096785"/>
              <a:gd name="connsiteX185" fmla="*/ 2532669 w 12192000"/>
              <a:gd name="connsiteY185" fmla="*/ 4940573 h 5096785"/>
              <a:gd name="connsiteX186" fmla="*/ 2389931 w 12192000"/>
              <a:gd name="connsiteY186" fmla="*/ 4905785 h 5096785"/>
              <a:gd name="connsiteX187" fmla="*/ 2335186 w 12192000"/>
              <a:gd name="connsiteY187" fmla="*/ 4902957 h 5096785"/>
              <a:gd name="connsiteX188" fmla="*/ 2273393 w 12192000"/>
              <a:gd name="connsiteY188" fmla="*/ 4883565 h 5096785"/>
              <a:gd name="connsiteX189" fmla="*/ 2269523 w 12192000"/>
              <a:gd name="connsiteY189" fmla="*/ 4884442 h 5096785"/>
              <a:gd name="connsiteX190" fmla="*/ 2256015 w 12192000"/>
              <a:gd name="connsiteY190" fmla="*/ 4883014 h 5096785"/>
              <a:gd name="connsiteX191" fmla="*/ 2249731 w 12192000"/>
              <a:gd name="connsiteY191" fmla="*/ 4888778 h 5096785"/>
              <a:gd name="connsiteX192" fmla="*/ 2227629 w 12192000"/>
              <a:gd name="connsiteY192" fmla="*/ 4891047 h 5096785"/>
              <a:gd name="connsiteX193" fmla="*/ 2203460 w 12192000"/>
              <a:gd name="connsiteY193" fmla="*/ 4886696 h 5096785"/>
              <a:gd name="connsiteX194" fmla="*/ 2091528 w 12192000"/>
              <a:gd name="connsiteY194" fmla="*/ 4859155 h 5096785"/>
              <a:gd name="connsiteX195" fmla="*/ 2022901 w 12192000"/>
              <a:gd name="connsiteY195" fmla="*/ 4846594 h 5096785"/>
              <a:gd name="connsiteX196" fmla="*/ 1994227 w 12192000"/>
              <a:gd name="connsiteY196" fmla="*/ 4847973 h 5096785"/>
              <a:gd name="connsiteX197" fmla="*/ 1955936 w 12192000"/>
              <a:gd name="connsiteY197" fmla="*/ 4845765 h 5096785"/>
              <a:gd name="connsiteX198" fmla="*/ 1741924 w 12192000"/>
              <a:gd name="connsiteY198" fmla="*/ 4808054 h 5096785"/>
              <a:gd name="connsiteX199" fmla="*/ 1734410 w 12192000"/>
              <a:gd name="connsiteY199" fmla="*/ 4811675 h 5096785"/>
              <a:gd name="connsiteX200" fmla="*/ 1691423 w 12192000"/>
              <a:gd name="connsiteY200" fmla="*/ 4802777 h 5096785"/>
              <a:gd name="connsiteX201" fmla="*/ 1554504 w 12192000"/>
              <a:gd name="connsiteY201" fmla="*/ 4739985 h 5096785"/>
              <a:gd name="connsiteX202" fmla="*/ 1470119 w 12192000"/>
              <a:gd name="connsiteY202" fmla="*/ 4723470 h 5096785"/>
              <a:gd name="connsiteX203" fmla="*/ 1437967 w 12192000"/>
              <a:gd name="connsiteY203" fmla="*/ 4722710 h 5096785"/>
              <a:gd name="connsiteX204" fmla="*/ 1384234 w 12192000"/>
              <a:gd name="connsiteY204" fmla="*/ 4721117 h 5096785"/>
              <a:gd name="connsiteX205" fmla="*/ 1338647 w 12192000"/>
              <a:gd name="connsiteY205" fmla="*/ 4732483 h 5096785"/>
              <a:gd name="connsiteX206" fmla="*/ 1295869 w 12192000"/>
              <a:gd name="connsiteY206" fmla="*/ 4726175 h 5096785"/>
              <a:gd name="connsiteX207" fmla="*/ 1292949 w 12192000"/>
              <a:gd name="connsiteY207" fmla="*/ 4708469 h 5096785"/>
              <a:gd name="connsiteX208" fmla="*/ 1244908 w 12192000"/>
              <a:gd name="connsiteY208" fmla="*/ 4706993 h 5096785"/>
              <a:gd name="connsiteX209" fmla="*/ 1171266 w 12192000"/>
              <a:gd name="connsiteY209" fmla="*/ 4706535 h 5096785"/>
              <a:gd name="connsiteX210" fmla="*/ 1160868 w 12192000"/>
              <a:gd name="connsiteY210" fmla="*/ 4701936 h 5096785"/>
              <a:gd name="connsiteX211" fmla="*/ 1147599 w 12192000"/>
              <a:gd name="connsiteY211" fmla="*/ 4714833 h 5096785"/>
              <a:gd name="connsiteX212" fmla="*/ 1119603 w 12192000"/>
              <a:gd name="connsiteY212" fmla="*/ 4721303 h 5096785"/>
              <a:gd name="connsiteX213" fmla="*/ 997851 w 12192000"/>
              <a:gd name="connsiteY213" fmla="*/ 4722336 h 5096785"/>
              <a:gd name="connsiteX214" fmla="*/ 976455 w 12192000"/>
              <a:gd name="connsiteY214" fmla="*/ 4726407 h 5096785"/>
              <a:gd name="connsiteX215" fmla="*/ 949939 w 12192000"/>
              <a:gd name="connsiteY215" fmla="*/ 4719699 h 5096785"/>
              <a:gd name="connsiteX216" fmla="*/ 894148 w 12192000"/>
              <a:gd name="connsiteY216" fmla="*/ 4710406 h 5096785"/>
              <a:gd name="connsiteX217" fmla="*/ 857990 w 12192000"/>
              <a:gd name="connsiteY217" fmla="*/ 4696844 h 5096785"/>
              <a:gd name="connsiteX218" fmla="*/ 848649 w 12192000"/>
              <a:gd name="connsiteY218" fmla="*/ 4704021 h 5096785"/>
              <a:gd name="connsiteX219" fmla="*/ 826436 w 12192000"/>
              <a:gd name="connsiteY219" fmla="*/ 4707421 h 5096785"/>
              <a:gd name="connsiteX220" fmla="*/ 733052 w 12192000"/>
              <a:gd name="connsiteY220" fmla="*/ 4701884 h 5096785"/>
              <a:gd name="connsiteX221" fmla="*/ 716185 w 12192000"/>
              <a:gd name="connsiteY221" fmla="*/ 4703827 h 5096785"/>
              <a:gd name="connsiteX222" fmla="*/ 696663 w 12192000"/>
              <a:gd name="connsiteY222" fmla="*/ 4697420 h 5096785"/>
              <a:gd name="connsiteX223" fmla="*/ 582722 w 12192000"/>
              <a:gd name="connsiteY223" fmla="*/ 4658637 h 5096785"/>
              <a:gd name="connsiteX224" fmla="*/ 581118 w 12192000"/>
              <a:gd name="connsiteY224" fmla="*/ 4654120 h 5096785"/>
              <a:gd name="connsiteX225" fmla="*/ 546453 w 12192000"/>
              <a:gd name="connsiteY225" fmla="*/ 4652542 h 5096785"/>
              <a:gd name="connsiteX226" fmla="*/ 536773 w 12192000"/>
              <a:gd name="connsiteY226" fmla="*/ 4644609 h 5096785"/>
              <a:gd name="connsiteX227" fmla="*/ 388896 w 12192000"/>
              <a:gd name="connsiteY227" fmla="*/ 4619173 h 5096785"/>
              <a:gd name="connsiteX228" fmla="*/ 366479 w 12192000"/>
              <a:gd name="connsiteY228" fmla="*/ 4618896 h 5096785"/>
              <a:gd name="connsiteX229" fmla="*/ 342781 w 12192000"/>
              <a:gd name="connsiteY229" fmla="*/ 4601239 h 5096785"/>
              <a:gd name="connsiteX230" fmla="*/ 255925 w 12192000"/>
              <a:gd name="connsiteY230" fmla="*/ 4598685 h 5096785"/>
              <a:gd name="connsiteX231" fmla="*/ 226919 w 12192000"/>
              <a:gd name="connsiteY231" fmla="*/ 4598460 h 5096785"/>
              <a:gd name="connsiteX232" fmla="*/ 213925 w 12192000"/>
              <a:gd name="connsiteY232" fmla="*/ 4597783 h 5096785"/>
              <a:gd name="connsiteX233" fmla="*/ 215196 w 12192000"/>
              <a:gd name="connsiteY233" fmla="*/ 4588576 h 5096785"/>
              <a:gd name="connsiteX234" fmla="*/ 180214 w 12192000"/>
              <a:gd name="connsiteY234" fmla="*/ 4583701 h 5096785"/>
              <a:gd name="connsiteX235" fmla="*/ 83203 w 12192000"/>
              <a:gd name="connsiteY235" fmla="*/ 4531664 h 5096785"/>
              <a:gd name="connsiteX236" fmla="*/ 4106 w 12192000"/>
              <a:gd name="connsiteY236" fmla="*/ 4517202 h 5096785"/>
              <a:gd name="connsiteX237" fmla="*/ 0 w 12192000"/>
              <a:gd name="connsiteY237" fmla="*/ 4516084 h 5096785"/>
              <a:gd name="connsiteX238" fmla="*/ 0 w 12192000"/>
              <a:gd name="connsiteY238" fmla="*/ 0 h 5096785"/>
              <a:gd name="connsiteX0" fmla="*/ 0 w 12192000"/>
              <a:gd name="connsiteY0" fmla="*/ 0 h 5096785"/>
              <a:gd name="connsiteX1" fmla="*/ 12192000 w 12192000"/>
              <a:gd name="connsiteY1" fmla="*/ 0 h 5096785"/>
              <a:gd name="connsiteX2" fmla="*/ 12192000 w 12192000"/>
              <a:gd name="connsiteY2" fmla="*/ 3809005 h 5096785"/>
              <a:gd name="connsiteX3" fmla="*/ 12142543 w 12192000"/>
              <a:gd name="connsiteY3" fmla="*/ 3817043 h 5096785"/>
              <a:gd name="connsiteX4" fmla="*/ 12109241 w 12192000"/>
              <a:gd name="connsiteY4" fmla="*/ 3824228 h 5096785"/>
              <a:gd name="connsiteX5" fmla="*/ 11668991 w 12192000"/>
              <a:gd name="connsiteY5" fmla="*/ 3788038 h 5096785"/>
              <a:gd name="connsiteX6" fmla="*/ 11476952 w 12192000"/>
              <a:gd name="connsiteY6" fmla="*/ 3866786 h 5096785"/>
              <a:gd name="connsiteX7" fmla="*/ 11336487 w 12192000"/>
              <a:gd name="connsiteY7" fmla="*/ 3971513 h 5096785"/>
              <a:gd name="connsiteX8" fmla="*/ 11214181 w 12192000"/>
              <a:gd name="connsiteY8" fmla="*/ 4004215 h 5096785"/>
              <a:gd name="connsiteX9" fmla="*/ 11042540 w 12192000"/>
              <a:gd name="connsiteY9" fmla="*/ 4002613 h 5096785"/>
              <a:gd name="connsiteX10" fmla="*/ 10833086 w 12192000"/>
              <a:gd name="connsiteY10" fmla="*/ 3997707 h 5096785"/>
              <a:gd name="connsiteX11" fmla="*/ 10599680 w 12192000"/>
              <a:gd name="connsiteY11" fmla="*/ 3982661 h 5096785"/>
              <a:gd name="connsiteX12" fmla="*/ 10519971 w 12192000"/>
              <a:gd name="connsiteY12" fmla="*/ 3975018 h 5096785"/>
              <a:gd name="connsiteX13" fmla="*/ 10217282 w 12192000"/>
              <a:gd name="connsiteY13" fmla="*/ 4020809 h 5096785"/>
              <a:gd name="connsiteX14" fmla="*/ 9936427 w 12192000"/>
              <a:gd name="connsiteY14" fmla="*/ 4137843 h 5096785"/>
              <a:gd name="connsiteX15" fmla="*/ 9800299 w 12192000"/>
              <a:gd name="connsiteY15" fmla="*/ 4186098 h 5096785"/>
              <a:gd name="connsiteX16" fmla="*/ 9707822 w 12192000"/>
              <a:gd name="connsiteY16" fmla="*/ 4189102 h 5096785"/>
              <a:gd name="connsiteX17" fmla="*/ 9543973 w 12192000"/>
              <a:gd name="connsiteY17" fmla="*/ 4245802 h 5096785"/>
              <a:gd name="connsiteX18" fmla="*/ 9528747 w 12192000"/>
              <a:gd name="connsiteY18" fmla="*/ 4251724 h 5096785"/>
              <a:gd name="connsiteX19" fmla="*/ 9436976 w 12192000"/>
              <a:gd name="connsiteY19" fmla="*/ 4269351 h 5096785"/>
              <a:gd name="connsiteX20" fmla="*/ 9371827 w 12192000"/>
              <a:gd name="connsiteY20" fmla="*/ 4303912 h 5096785"/>
              <a:gd name="connsiteX21" fmla="*/ 9260304 w 12192000"/>
              <a:gd name="connsiteY21" fmla="*/ 4328021 h 5096785"/>
              <a:gd name="connsiteX22" fmla="*/ 9148799 w 12192000"/>
              <a:gd name="connsiteY22" fmla="*/ 4348506 h 5096785"/>
              <a:gd name="connsiteX23" fmla="*/ 9107898 w 12192000"/>
              <a:gd name="connsiteY23" fmla="*/ 4354282 h 5096785"/>
              <a:gd name="connsiteX24" fmla="*/ 8990743 w 12192000"/>
              <a:gd name="connsiteY24" fmla="*/ 4382161 h 5096785"/>
              <a:gd name="connsiteX25" fmla="*/ 8979819 w 12192000"/>
              <a:gd name="connsiteY25" fmla="*/ 4366419 h 5096785"/>
              <a:gd name="connsiteX26" fmla="*/ 8936044 w 12192000"/>
              <a:gd name="connsiteY26" fmla="*/ 4370992 h 5096785"/>
              <a:gd name="connsiteX27" fmla="*/ 8897707 w 12192000"/>
              <a:gd name="connsiteY27" fmla="*/ 4392673 h 5096785"/>
              <a:gd name="connsiteX28" fmla="*/ 8845635 w 12192000"/>
              <a:gd name="connsiteY28" fmla="*/ 4404300 h 5096785"/>
              <a:gd name="connsiteX29" fmla="*/ 8814562 w 12192000"/>
              <a:gd name="connsiteY29" fmla="*/ 4411434 h 5096785"/>
              <a:gd name="connsiteX30" fmla="*/ 8726349 w 12192000"/>
              <a:gd name="connsiteY30" fmla="*/ 4416668 h 5096785"/>
              <a:gd name="connsiteX31" fmla="*/ 8566678 w 12192000"/>
              <a:gd name="connsiteY31" fmla="*/ 4391711 h 5096785"/>
              <a:gd name="connsiteX32" fmla="*/ 8521516 w 12192000"/>
              <a:gd name="connsiteY32" fmla="*/ 4393927 h 5096785"/>
              <a:gd name="connsiteX33" fmla="*/ 8515998 w 12192000"/>
              <a:gd name="connsiteY33" fmla="*/ 4399124 h 5096785"/>
              <a:gd name="connsiteX34" fmla="*/ 8449547 w 12192000"/>
              <a:gd name="connsiteY34" fmla="*/ 4383170 h 5096785"/>
              <a:gd name="connsiteX35" fmla="*/ 8360285 w 12192000"/>
              <a:gd name="connsiteY35" fmla="*/ 4398502 h 5096785"/>
              <a:gd name="connsiteX36" fmla="*/ 8256584 w 12192000"/>
              <a:gd name="connsiteY36" fmla="*/ 4423564 h 5096785"/>
              <a:gd name="connsiteX37" fmla="*/ 8229821 w 12192000"/>
              <a:gd name="connsiteY37" fmla="*/ 4431840 h 5096785"/>
              <a:gd name="connsiteX38" fmla="*/ 8158476 w 12192000"/>
              <a:gd name="connsiteY38" fmla="*/ 4436904 h 5096785"/>
              <a:gd name="connsiteX39" fmla="*/ 7993707 w 12192000"/>
              <a:gd name="connsiteY39" fmla="*/ 4447962 h 5096785"/>
              <a:gd name="connsiteX40" fmla="*/ 7990346 w 12192000"/>
              <a:gd name="connsiteY40" fmla="*/ 4454853 h 5096785"/>
              <a:gd name="connsiteX41" fmla="*/ 7976786 w 12192000"/>
              <a:gd name="connsiteY41" fmla="*/ 4456820 h 5096785"/>
              <a:gd name="connsiteX42" fmla="*/ 7973491 w 12192000"/>
              <a:gd name="connsiteY42" fmla="*/ 4458577 h 5096785"/>
              <a:gd name="connsiteX43" fmla="*/ 7954281 w 12192000"/>
              <a:gd name="connsiteY43" fmla="*/ 4467421 h 5096785"/>
              <a:gd name="connsiteX44" fmla="*/ 7905540 w 12192000"/>
              <a:gd name="connsiteY44" fmla="*/ 4455628 h 5096785"/>
              <a:gd name="connsiteX45" fmla="*/ 7851932 w 12192000"/>
              <a:gd name="connsiteY45" fmla="*/ 4466353 h 5096785"/>
              <a:gd name="connsiteX46" fmla="*/ 7639078 w 12192000"/>
              <a:gd name="connsiteY46" fmla="*/ 4467635 h 5096785"/>
              <a:gd name="connsiteX47" fmla="*/ 7612359 w 12192000"/>
              <a:gd name="connsiteY47" fmla="*/ 4492789 h 5096785"/>
              <a:gd name="connsiteX48" fmla="*/ 7527328 w 12192000"/>
              <a:gd name="connsiteY48" fmla="*/ 4502199 h 5096785"/>
              <a:gd name="connsiteX49" fmla="*/ 7388717 w 12192000"/>
              <a:gd name="connsiteY49" fmla="*/ 4470799 h 5096785"/>
              <a:gd name="connsiteX50" fmla="*/ 7231898 w 12192000"/>
              <a:gd name="connsiteY50" fmla="*/ 4486028 h 5096785"/>
              <a:gd name="connsiteX51" fmla="*/ 7218425 w 12192000"/>
              <a:gd name="connsiteY51" fmla="*/ 4477288 h 5096785"/>
              <a:gd name="connsiteX52" fmla="*/ 7202795 w 12192000"/>
              <a:gd name="connsiteY52" fmla="*/ 4472972 h 5096785"/>
              <a:gd name="connsiteX53" fmla="*/ 7200744 w 12192000"/>
              <a:gd name="connsiteY53" fmla="*/ 4474099 h 5096785"/>
              <a:gd name="connsiteX54" fmla="*/ 7182163 w 12192000"/>
              <a:gd name="connsiteY54" fmla="*/ 4474005 h 5096785"/>
              <a:gd name="connsiteX55" fmla="*/ 7178368 w 12192000"/>
              <a:gd name="connsiteY55" fmla="*/ 4470673 h 5096785"/>
              <a:gd name="connsiteX56" fmla="*/ 7165705 w 12192000"/>
              <a:gd name="connsiteY56" fmla="*/ 4469569 h 5096785"/>
              <a:gd name="connsiteX57" fmla="*/ 7140991 w 12192000"/>
              <a:gd name="connsiteY57" fmla="*/ 4464599 h 5096785"/>
              <a:gd name="connsiteX58" fmla="*/ 7136152 w 12192000"/>
              <a:gd name="connsiteY58" fmla="*/ 4466292 h 5096785"/>
              <a:gd name="connsiteX59" fmla="*/ 7098544 w 12192000"/>
              <a:gd name="connsiteY59" fmla="*/ 4462879 h 5096785"/>
              <a:gd name="connsiteX60" fmla="*/ 7097922 w 12192000"/>
              <a:gd name="connsiteY60" fmla="*/ 4464077 h 5096785"/>
              <a:gd name="connsiteX61" fmla="*/ 7086877 w 12192000"/>
              <a:gd name="connsiteY61" fmla="*/ 4468554 h 5096785"/>
              <a:gd name="connsiteX62" fmla="*/ 7065999 w 12192000"/>
              <a:gd name="connsiteY62" fmla="*/ 4474270 h 5096785"/>
              <a:gd name="connsiteX63" fmla="*/ 7016598 w 12192000"/>
              <a:gd name="connsiteY63" fmla="*/ 4502855 h 5096785"/>
              <a:gd name="connsiteX64" fmla="*/ 6977375 w 12192000"/>
              <a:gd name="connsiteY64" fmla="*/ 4499434 h 5096785"/>
              <a:gd name="connsiteX65" fmla="*/ 6969409 w 12192000"/>
              <a:gd name="connsiteY65" fmla="*/ 4499424 h 5096785"/>
              <a:gd name="connsiteX66" fmla="*/ 6969218 w 12192000"/>
              <a:gd name="connsiteY66" fmla="*/ 4499704 h 5096785"/>
              <a:gd name="connsiteX67" fmla="*/ 6960755 w 12192000"/>
              <a:gd name="connsiteY67" fmla="*/ 4500249 h 5096785"/>
              <a:gd name="connsiteX68" fmla="*/ 6954882 w 12192000"/>
              <a:gd name="connsiteY68" fmla="*/ 4499405 h 5096785"/>
              <a:gd name="connsiteX69" fmla="*/ 6939428 w 12192000"/>
              <a:gd name="connsiteY69" fmla="*/ 4499385 h 5096785"/>
              <a:gd name="connsiteX70" fmla="*/ 6933902 w 12192000"/>
              <a:gd name="connsiteY70" fmla="*/ 4501239 h 5096785"/>
              <a:gd name="connsiteX71" fmla="*/ 6891244 w 12192000"/>
              <a:gd name="connsiteY71" fmla="*/ 4536371 h 5096785"/>
              <a:gd name="connsiteX72" fmla="*/ 6794496 w 12192000"/>
              <a:gd name="connsiteY72" fmla="*/ 4567924 h 5096785"/>
              <a:gd name="connsiteX73" fmla="*/ 6574528 w 12192000"/>
              <a:gd name="connsiteY73" fmla="*/ 4641155 h 5096785"/>
              <a:gd name="connsiteX74" fmla="*/ 6573036 w 12192000"/>
              <a:gd name="connsiteY74" fmla="*/ 4641049 h 5096785"/>
              <a:gd name="connsiteX75" fmla="*/ 6571920 w 12192000"/>
              <a:gd name="connsiteY75" fmla="*/ 4644739 h 5096785"/>
              <a:gd name="connsiteX76" fmla="*/ 6552021 w 12192000"/>
              <a:gd name="connsiteY76" fmla="*/ 4650379 h 5096785"/>
              <a:gd name="connsiteX77" fmla="*/ 6545925 w 12192000"/>
              <a:gd name="connsiteY77" fmla="*/ 4650675 h 5096785"/>
              <a:gd name="connsiteX78" fmla="*/ 6537822 w 12192000"/>
              <a:gd name="connsiteY78" fmla="*/ 4652769 h 5096785"/>
              <a:gd name="connsiteX79" fmla="*/ 6537743 w 12192000"/>
              <a:gd name="connsiteY79" fmla="*/ 4653068 h 5096785"/>
              <a:gd name="connsiteX80" fmla="*/ 6490057 w 12192000"/>
              <a:gd name="connsiteY80" fmla="*/ 4658624 h 5096785"/>
              <a:gd name="connsiteX81" fmla="*/ 6386800 w 12192000"/>
              <a:gd name="connsiteY81" fmla="*/ 4715431 h 5096785"/>
              <a:gd name="connsiteX82" fmla="*/ 6382703 w 12192000"/>
              <a:gd name="connsiteY82" fmla="*/ 4717930 h 5096785"/>
              <a:gd name="connsiteX83" fmla="*/ 6356495 w 12192000"/>
              <a:gd name="connsiteY83" fmla="*/ 4717843 h 5096785"/>
              <a:gd name="connsiteX84" fmla="*/ 6343628 w 12192000"/>
              <a:gd name="connsiteY84" fmla="*/ 4719161 h 5096785"/>
              <a:gd name="connsiteX85" fmla="*/ 6338605 w 12192000"/>
              <a:gd name="connsiteY85" fmla="*/ 4716723 h 5096785"/>
              <a:gd name="connsiteX86" fmla="*/ 6320318 w 12192000"/>
              <a:gd name="connsiteY86" fmla="*/ 4720095 h 5096785"/>
              <a:gd name="connsiteX87" fmla="*/ 6318742 w 12192000"/>
              <a:gd name="connsiteY87" fmla="*/ 4721541 h 5096785"/>
              <a:gd name="connsiteX88" fmla="*/ 6301708 w 12192000"/>
              <a:gd name="connsiteY88" fmla="*/ 4720380 h 5096785"/>
              <a:gd name="connsiteX89" fmla="*/ 6285082 w 12192000"/>
              <a:gd name="connsiteY89" fmla="*/ 4714639 h 5096785"/>
              <a:gd name="connsiteX90" fmla="*/ 6136936 w 12192000"/>
              <a:gd name="connsiteY90" fmla="*/ 4758246 h 5096785"/>
              <a:gd name="connsiteX91" fmla="*/ 5988578 w 12192000"/>
              <a:gd name="connsiteY91" fmla="*/ 4754427 h 5096785"/>
              <a:gd name="connsiteX92" fmla="*/ 5908701 w 12192000"/>
              <a:gd name="connsiteY92" fmla="*/ 4779160 h 5096785"/>
              <a:gd name="connsiteX93" fmla="*/ 5892219 w 12192000"/>
              <a:gd name="connsiteY93" fmla="*/ 4807892 h 5096785"/>
              <a:gd name="connsiteX94" fmla="*/ 5683612 w 12192000"/>
              <a:gd name="connsiteY94" fmla="*/ 4848770 h 5096785"/>
              <a:gd name="connsiteX95" fmla="*/ 5635111 w 12192000"/>
              <a:gd name="connsiteY95" fmla="*/ 4868888 h 5096785"/>
              <a:gd name="connsiteX96" fmla="*/ 5582652 w 12192000"/>
              <a:gd name="connsiteY96" fmla="*/ 4866836 h 5096785"/>
              <a:gd name="connsiteX97" fmla="*/ 5567213 w 12192000"/>
              <a:gd name="connsiteY97" fmla="*/ 4878769 h 5096785"/>
              <a:gd name="connsiteX98" fmla="*/ 5564659 w 12192000"/>
              <a:gd name="connsiteY98" fmla="*/ 4881042 h 5096785"/>
              <a:gd name="connsiteX99" fmla="*/ 5552102 w 12192000"/>
              <a:gd name="connsiteY99" fmla="*/ 4885426 h 5096785"/>
              <a:gd name="connsiteX100" fmla="*/ 5551475 w 12192000"/>
              <a:gd name="connsiteY100" fmla="*/ 4892560 h 5096785"/>
              <a:gd name="connsiteX101" fmla="*/ 5534664 w 12192000"/>
              <a:gd name="connsiteY101" fmla="*/ 4903385 h 5096785"/>
              <a:gd name="connsiteX102" fmla="*/ 5510737 w 12192000"/>
              <a:gd name="connsiteY102" fmla="*/ 4909807 h 5096785"/>
              <a:gd name="connsiteX103" fmla="*/ 5393901 w 12192000"/>
              <a:gd name="connsiteY103" fmla="*/ 4933709 h 5096785"/>
              <a:gd name="connsiteX104" fmla="*/ 5325782 w 12192000"/>
              <a:gd name="connsiteY104" fmla="*/ 4951789 h 5096785"/>
              <a:gd name="connsiteX105" fmla="*/ 5302703 w 12192000"/>
              <a:gd name="connsiteY105" fmla="*/ 4964590 h 5096785"/>
              <a:gd name="connsiteX106" fmla="*/ 5268591 w 12192000"/>
              <a:gd name="connsiteY106" fmla="*/ 4978479 h 5096785"/>
              <a:gd name="connsiteX107" fmla="*/ 5210559 w 12192000"/>
              <a:gd name="connsiteY107" fmla="*/ 5007585 h 5096785"/>
              <a:gd name="connsiteX108" fmla="*/ 5177597 w 12192000"/>
              <a:gd name="connsiteY108" fmla="*/ 5015926 h 5096785"/>
              <a:gd name="connsiteX109" fmla="*/ 5160569 w 12192000"/>
              <a:gd name="connsiteY109" fmla="*/ 5025681 h 5096785"/>
              <a:gd name="connsiteX110" fmla="*/ 5152748 w 12192000"/>
              <a:gd name="connsiteY110" fmla="*/ 5026569 h 5096785"/>
              <a:gd name="connsiteX111" fmla="*/ 5127678 w 12192000"/>
              <a:gd name="connsiteY111" fmla="*/ 5032947 h 5096785"/>
              <a:gd name="connsiteX112" fmla="*/ 5113147 w 12192000"/>
              <a:gd name="connsiteY112" fmla="*/ 5035818 h 5096785"/>
              <a:gd name="connsiteX113" fmla="*/ 5107301 w 12192000"/>
              <a:gd name="connsiteY113" fmla="*/ 5036672 h 5096785"/>
              <a:gd name="connsiteX114" fmla="*/ 5093215 w 12192000"/>
              <a:gd name="connsiteY114" fmla="*/ 5032880 h 5096785"/>
              <a:gd name="connsiteX115" fmla="*/ 5077058 w 12192000"/>
              <a:gd name="connsiteY115" fmla="*/ 5038681 h 5096785"/>
              <a:gd name="connsiteX116" fmla="*/ 5057349 w 12192000"/>
              <a:gd name="connsiteY116" fmla="*/ 5036015 h 5096785"/>
              <a:gd name="connsiteX117" fmla="*/ 5053945 w 12192000"/>
              <a:gd name="connsiteY117" fmla="*/ 5041952 h 5096785"/>
              <a:gd name="connsiteX118" fmla="*/ 5040021 w 12192000"/>
              <a:gd name="connsiteY118" fmla="*/ 5050052 h 5096785"/>
              <a:gd name="connsiteX119" fmla="*/ 5025913 w 12192000"/>
              <a:gd name="connsiteY119" fmla="*/ 5046535 h 5096785"/>
              <a:gd name="connsiteX120" fmla="*/ 4998218 w 12192000"/>
              <a:gd name="connsiteY120" fmla="*/ 5048065 h 5096785"/>
              <a:gd name="connsiteX121" fmla="*/ 4991008 w 12192000"/>
              <a:gd name="connsiteY121" fmla="*/ 5050439 h 5096785"/>
              <a:gd name="connsiteX122" fmla="*/ 4963503 w 12192000"/>
              <a:gd name="connsiteY122" fmla="*/ 5047575 h 5096785"/>
              <a:gd name="connsiteX123" fmla="*/ 4921053 w 12192000"/>
              <a:gd name="connsiteY123" fmla="*/ 5048925 h 5096785"/>
              <a:gd name="connsiteX124" fmla="*/ 4873420 w 12192000"/>
              <a:gd name="connsiteY124" fmla="*/ 5054929 h 5096785"/>
              <a:gd name="connsiteX125" fmla="*/ 4858825 w 12192000"/>
              <a:gd name="connsiteY125" fmla="*/ 5051329 h 5096785"/>
              <a:gd name="connsiteX126" fmla="*/ 4769340 w 12192000"/>
              <a:gd name="connsiteY126" fmla="*/ 5053090 h 5096785"/>
              <a:gd name="connsiteX127" fmla="*/ 4744152 w 12192000"/>
              <a:gd name="connsiteY127" fmla="*/ 5053391 h 5096785"/>
              <a:gd name="connsiteX128" fmla="*/ 4723556 w 12192000"/>
              <a:gd name="connsiteY128" fmla="*/ 5059633 h 5096785"/>
              <a:gd name="connsiteX129" fmla="*/ 4719699 w 12192000"/>
              <a:gd name="connsiteY129" fmla="*/ 5066298 h 5096785"/>
              <a:gd name="connsiteX130" fmla="*/ 4706016 w 12192000"/>
              <a:gd name="connsiteY130" fmla="*/ 5067422 h 5096785"/>
              <a:gd name="connsiteX131" fmla="*/ 4702593 w 12192000"/>
              <a:gd name="connsiteY131" fmla="*/ 5068973 h 5096785"/>
              <a:gd name="connsiteX132" fmla="*/ 4682766 w 12192000"/>
              <a:gd name="connsiteY132" fmla="*/ 5076609 h 5096785"/>
              <a:gd name="connsiteX133" fmla="*/ 4634960 w 12192000"/>
              <a:gd name="connsiteY133" fmla="*/ 5061852 h 5096785"/>
              <a:gd name="connsiteX134" fmla="*/ 4580645 w 12192000"/>
              <a:gd name="connsiteY134" fmla="*/ 5069246 h 5096785"/>
              <a:gd name="connsiteX135" fmla="*/ 4368005 w 12192000"/>
              <a:gd name="connsiteY135" fmla="*/ 5057426 h 5096785"/>
              <a:gd name="connsiteX136" fmla="*/ 4339489 w 12192000"/>
              <a:gd name="connsiteY136" fmla="*/ 5080858 h 5096785"/>
              <a:gd name="connsiteX137" fmla="*/ 4253895 w 12192000"/>
              <a:gd name="connsiteY137" fmla="*/ 5085008 h 5096785"/>
              <a:gd name="connsiteX138" fmla="*/ 4117780 w 12192000"/>
              <a:gd name="connsiteY138" fmla="*/ 5045175 h 5096785"/>
              <a:gd name="connsiteX139" fmla="*/ 3960074 w 12192000"/>
              <a:gd name="connsiteY139" fmla="*/ 5050708 h 5096785"/>
              <a:gd name="connsiteX140" fmla="*/ 3947260 w 12192000"/>
              <a:gd name="connsiteY140" fmla="*/ 5041167 h 5096785"/>
              <a:gd name="connsiteX141" fmla="*/ 3931969 w 12192000"/>
              <a:gd name="connsiteY141" fmla="*/ 5035902 h 5096785"/>
              <a:gd name="connsiteX142" fmla="*/ 3929836 w 12192000"/>
              <a:gd name="connsiteY142" fmla="*/ 5036901 h 5096785"/>
              <a:gd name="connsiteX143" fmla="*/ 3911296 w 12192000"/>
              <a:gd name="connsiteY143" fmla="*/ 5035663 h 5096785"/>
              <a:gd name="connsiteX144" fmla="*/ 3907746 w 12192000"/>
              <a:gd name="connsiteY144" fmla="*/ 5032107 h 5096785"/>
              <a:gd name="connsiteX145" fmla="*/ 3895182 w 12192000"/>
              <a:gd name="connsiteY145" fmla="*/ 5030229 h 5096785"/>
              <a:gd name="connsiteX146" fmla="*/ 3870866 w 12192000"/>
              <a:gd name="connsiteY146" fmla="*/ 5023753 h 5096785"/>
              <a:gd name="connsiteX147" fmla="*/ 3865913 w 12192000"/>
              <a:gd name="connsiteY147" fmla="*/ 5025143 h 5096785"/>
              <a:gd name="connsiteX148" fmla="*/ 3828606 w 12192000"/>
              <a:gd name="connsiteY148" fmla="*/ 5019426 h 5096785"/>
              <a:gd name="connsiteX149" fmla="*/ 3827901 w 12192000"/>
              <a:gd name="connsiteY149" fmla="*/ 5020583 h 5096785"/>
              <a:gd name="connsiteX150" fmla="*/ 3816543 w 12192000"/>
              <a:gd name="connsiteY150" fmla="*/ 5024366 h 5096785"/>
              <a:gd name="connsiteX151" fmla="*/ 3795278 w 12192000"/>
              <a:gd name="connsiteY151" fmla="*/ 5028779 h 5096785"/>
              <a:gd name="connsiteX152" fmla="*/ 3743858 w 12192000"/>
              <a:gd name="connsiteY152" fmla="*/ 5054237 h 5096785"/>
              <a:gd name="connsiteX153" fmla="*/ 3704945 w 12192000"/>
              <a:gd name="connsiteY153" fmla="*/ 5048413 h 5096785"/>
              <a:gd name="connsiteX154" fmla="*/ 3696992 w 12192000"/>
              <a:gd name="connsiteY154" fmla="*/ 5047914 h 5096785"/>
              <a:gd name="connsiteX155" fmla="*/ 3696780 w 12192000"/>
              <a:gd name="connsiteY155" fmla="*/ 5048181 h 5096785"/>
              <a:gd name="connsiteX156" fmla="*/ 3688290 w 12192000"/>
              <a:gd name="connsiteY156" fmla="*/ 5048204 h 5096785"/>
              <a:gd name="connsiteX157" fmla="*/ 3682486 w 12192000"/>
              <a:gd name="connsiteY157" fmla="*/ 5047000 h 5096785"/>
              <a:gd name="connsiteX158" fmla="*/ 3667056 w 12192000"/>
              <a:gd name="connsiteY158" fmla="*/ 5046030 h 5096785"/>
              <a:gd name="connsiteX159" fmla="*/ 3661403 w 12192000"/>
              <a:gd name="connsiteY159" fmla="*/ 5047537 h 5096785"/>
              <a:gd name="connsiteX160" fmla="*/ 3658673 w 12192000"/>
              <a:gd name="connsiteY160" fmla="*/ 5050790 h 5096785"/>
              <a:gd name="connsiteX161" fmla="*/ 3657333 w 12192000"/>
              <a:gd name="connsiteY161" fmla="*/ 5050325 h 5096785"/>
              <a:gd name="connsiteX162" fmla="*/ 3626778 w 12192000"/>
              <a:gd name="connsiteY162" fmla="*/ 5057882 h 5096785"/>
              <a:gd name="connsiteX163" fmla="*/ 3560067 w 12192000"/>
              <a:gd name="connsiteY163" fmla="*/ 5064266 h 5096785"/>
              <a:gd name="connsiteX164" fmla="*/ 3522641 w 12192000"/>
              <a:gd name="connsiteY164" fmla="*/ 5063654 h 5096785"/>
              <a:gd name="connsiteX165" fmla="*/ 3419275 w 12192000"/>
              <a:gd name="connsiteY165" fmla="*/ 5066646 h 5096785"/>
              <a:gd name="connsiteX166" fmla="*/ 3314869 w 12192000"/>
              <a:gd name="connsiteY166" fmla="*/ 5073197 h 5096785"/>
              <a:gd name="connsiteX167" fmla="*/ 3259088 w 12192000"/>
              <a:gd name="connsiteY167" fmla="*/ 5096363 h 5096785"/>
              <a:gd name="connsiteX168" fmla="*/ 3253104 w 12192000"/>
              <a:gd name="connsiteY168" fmla="*/ 5096785 h 5096785"/>
              <a:gd name="connsiteX169" fmla="*/ 3238751 w 12192000"/>
              <a:gd name="connsiteY169" fmla="*/ 5092996 h 5096785"/>
              <a:gd name="connsiteX170" fmla="*/ 3233681 w 12192000"/>
              <a:gd name="connsiteY170" fmla="*/ 5090758 h 5096785"/>
              <a:gd name="connsiteX171" fmla="*/ 3225562 w 12192000"/>
              <a:gd name="connsiteY171" fmla="*/ 5089215 h 5096785"/>
              <a:gd name="connsiteX172" fmla="*/ 3225260 w 12192000"/>
              <a:gd name="connsiteY172" fmla="*/ 5089437 h 5096785"/>
              <a:gd name="connsiteX173" fmla="*/ 3217859 w 12192000"/>
              <a:gd name="connsiteY173" fmla="*/ 5087484 h 5096785"/>
              <a:gd name="connsiteX174" fmla="*/ 3182980 w 12192000"/>
              <a:gd name="connsiteY174" fmla="*/ 5074650 h 5096785"/>
              <a:gd name="connsiteX175" fmla="*/ 3055081 w 12192000"/>
              <a:gd name="connsiteY175" fmla="*/ 5080424 h 5096785"/>
              <a:gd name="connsiteX176" fmla="*/ 3049807 w 12192000"/>
              <a:gd name="connsiteY176" fmla="*/ 5080860 h 5096785"/>
              <a:gd name="connsiteX177" fmla="*/ 3029122 w 12192000"/>
              <a:gd name="connsiteY177" fmla="*/ 5070085 h 5096785"/>
              <a:gd name="connsiteX178" fmla="*/ 3017862 w 12192000"/>
              <a:gd name="connsiteY178" fmla="*/ 5065942 h 5096785"/>
              <a:gd name="connsiteX179" fmla="*/ 3015868 w 12192000"/>
              <a:gd name="connsiteY179" fmla="*/ 5061832 h 5096785"/>
              <a:gd name="connsiteX180" fmla="*/ 2998644 w 12192000"/>
              <a:gd name="connsiteY180" fmla="*/ 5057210 h 5096785"/>
              <a:gd name="connsiteX181" fmla="*/ 2996219 w 12192000"/>
              <a:gd name="connsiteY181" fmla="*/ 5057788 h 5096785"/>
              <a:gd name="connsiteX182" fmla="*/ 2983676 w 12192000"/>
              <a:gd name="connsiteY182" fmla="*/ 5049852 h 5096785"/>
              <a:gd name="connsiteX183" fmla="*/ 2903609 w 12192000"/>
              <a:gd name="connsiteY183" fmla="*/ 4998457 h 5096785"/>
              <a:gd name="connsiteX184" fmla="*/ 2758830 w 12192000"/>
              <a:gd name="connsiteY184" fmla="*/ 4974760 h 5096785"/>
              <a:gd name="connsiteX185" fmla="*/ 2532669 w 12192000"/>
              <a:gd name="connsiteY185" fmla="*/ 4940573 h 5096785"/>
              <a:gd name="connsiteX186" fmla="*/ 2389931 w 12192000"/>
              <a:gd name="connsiteY186" fmla="*/ 4905785 h 5096785"/>
              <a:gd name="connsiteX187" fmla="*/ 2335186 w 12192000"/>
              <a:gd name="connsiteY187" fmla="*/ 4902957 h 5096785"/>
              <a:gd name="connsiteX188" fmla="*/ 2273393 w 12192000"/>
              <a:gd name="connsiteY188" fmla="*/ 4883565 h 5096785"/>
              <a:gd name="connsiteX189" fmla="*/ 2269523 w 12192000"/>
              <a:gd name="connsiteY189" fmla="*/ 4884442 h 5096785"/>
              <a:gd name="connsiteX190" fmla="*/ 2256015 w 12192000"/>
              <a:gd name="connsiteY190" fmla="*/ 4883014 h 5096785"/>
              <a:gd name="connsiteX191" fmla="*/ 2249731 w 12192000"/>
              <a:gd name="connsiteY191" fmla="*/ 4888778 h 5096785"/>
              <a:gd name="connsiteX192" fmla="*/ 2227629 w 12192000"/>
              <a:gd name="connsiteY192" fmla="*/ 4891047 h 5096785"/>
              <a:gd name="connsiteX193" fmla="*/ 2203460 w 12192000"/>
              <a:gd name="connsiteY193" fmla="*/ 4886696 h 5096785"/>
              <a:gd name="connsiteX194" fmla="*/ 2091528 w 12192000"/>
              <a:gd name="connsiteY194" fmla="*/ 4859155 h 5096785"/>
              <a:gd name="connsiteX195" fmla="*/ 2022901 w 12192000"/>
              <a:gd name="connsiteY195" fmla="*/ 4846594 h 5096785"/>
              <a:gd name="connsiteX196" fmla="*/ 1994227 w 12192000"/>
              <a:gd name="connsiteY196" fmla="*/ 4847973 h 5096785"/>
              <a:gd name="connsiteX197" fmla="*/ 1955936 w 12192000"/>
              <a:gd name="connsiteY197" fmla="*/ 4845765 h 5096785"/>
              <a:gd name="connsiteX198" fmla="*/ 1741924 w 12192000"/>
              <a:gd name="connsiteY198" fmla="*/ 4808054 h 5096785"/>
              <a:gd name="connsiteX199" fmla="*/ 1734410 w 12192000"/>
              <a:gd name="connsiteY199" fmla="*/ 4811675 h 5096785"/>
              <a:gd name="connsiteX200" fmla="*/ 1691423 w 12192000"/>
              <a:gd name="connsiteY200" fmla="*/ 4802777 h 5096785"/>
              <a:gd name="connsiteX201" fmla="*/ 1554504 w 12192000"/>
              <a:gd name="connsiteY201" fmla="*/ 4739985 h 5096785"/>
              <a:gd name="connsiteX202" fmla="*/ 1470119 w 12192000"/>
              <a:gd name="connsiteY202" fmla="*/ 4723470 h 5096785"/>
              <a:gd name="connsiteX203" fmla="*/ 1437967 w 12192000"/>
              <a:gd name="connsiteY203" fmla="*/ 4722710 h 5096785"/>
              <a:gd name="connsiteX204" fmla="*/ 1384234 w 12192000"/>
              <a:gd name="connsiteY204" fmla="*/ 4721117 h 5096785"/>
              <a:gd name="connsiteX205" fmla="*/ 1338647 w 12192000"/>
              <a:gd name="connsiteY205" fmla="*/ 4732483 h 5096785"/>
              <a:gd name="connsiteX206" fmla="*/ 1295869 w 12192000"/>
              <a:gd name="connsiteY206" fmla="*/ 4726175 h 5096785"/>
              <a:gd name="connsiteX207" fmla="*/ 1292949 w 12192000"/>
              <a:gd name="connsiteY207" fmla="*/ 4708469 h 5096785"/>
              <a:gd name="connsiteX208" fmla="*/ 1244908 w 12192000"/>
              <a:gd name="connsiteY208" fmla="*/ 4706993 h 5096785"/>
              <a:gd name="connsiteX209" fmla="*/ 1171266 w 12192000"/>
              <a:gd name="connsiteY209" fmla="*/ 4706535 h 5096785"/>
              <a:gd name="connsiteX210" fmla="*/ 1160868 w 12192000"/>
              <a:gd name="connsiteY210" fmla="*/ 4701936 h 5096785"/>
              <a:gd name="connsiteX211" fmla="*/ 1147599 w 12192000"/>
              <a:gd name="connsiteY211" fmla="*/ 4714833 h 5096785"/>
              <a:gd name="connsiteX212" fmla="*/ 1119603 w 12192000"/>
              <a:gd name="connsiteY212" fmla="*/ 4721303 h 5096785"/>
              <a:gd name="connsiteX213" fmla="*/ 997851 w 12192000"/>
              <a:gd name="connsiteY213" fmla="*/ 4722336 h 5096785"/>
              <a:gd name="connsiteX214" fmla="*/ 976455 w 12192000"/>
              <a:gd name="connsiteY214" fmla="*/ 4726407 h 5096785"/>
              <a:gd name="connsiteX215" fmla="*/ 949939 w 12192000"/>
              <a:gd name="connsiteY215" fmla="*/ 4719699 h 5096785"/>
              <a:gd name="connsiteX216" fmla="*/ 894148 w 12192000"/>
              <a:gd name="connsiteY216" fmla="*/ 4710406 h 5096785"/>
              <a:gd name="connsiteX217" fmla="*/ 857990 w 12192000"/>
              <a:gd name="connsiteY217" fmla="*/ 4696844 h 5096785"/>
              <a:gd name="connsiteX218" fmla="*/ 848649 w 12192000"/>
              <a:gd name="connsiteY218" fmla="*/ 4704021 h 5096785"/>
              <a:gd name="connsiteX219" fmla="*/ 826436 w 12192000"/>
              <a:gd name="connsiteY219" fmla="*/ 4707421 h 5096785"/>
              <a:gd name="connsiteX220" fmla="*/ 733052 w 12192000"/>
              <a:gd name="connsiteY220" fmla="*/ 4701884 h 5096785"/>
              <a:gd name="connsiteX221" fmla="*/ 716185 w 12192000"/>
              <a:gd name="connsiteY221" fmla="*/ 4703827 h 5096785"/>
              <a:gd name="connsiteX222" fmla="*/ 582722 w 12192000"/>
              <a:gd name="connsiteY222" fmla="*/ 4658637 h 5096785"/>
              <a:gd name="connsiteX223" fmla="*/ 581118 w 12192000"/>
              <a:gd name="connsiteY223" fmla="*/ 4654120 h 5096785"/>
              <a:gd name="connsiteX224" fmla="*/ 546453 w 12192000"/>
              <a:gd name="connsiteY224" fmla="*/ 4652542 h 5096785"/>
              <a:gd name="connsiteX225" fmla="*/ 536773 w 12192000"/>
              <a:gd name="connsiteY225" fmla="*/ 4644609 h 5096785"/>
              <a:gd name="connsiteX226" fmla="*/ 388896 w 12192000"/>
              <a:gd name="connsiteY226" fmla="*/ 4619173 h 5096785"/>
              <a:gd name="connsiteX227" fmla="*/ 366479 w 12192000"/>
              <a:gd name="connsiteY227" fmla="*/ 4618896 h 5096785"/>
              <a:gd name="connsiteX228" fmla="*/ 342781 w 12192000"/>
              <a:gd name="connsiteY228" fmla="*/ 4601239 h 5096785"/>
              <a:gd name="connsiteX229" fmla="*/ 255925 w 12192000"/>
              <a:gd name="connsiteY229" fmla="*/ 4598685 h 5096785"/>
              <a:gd name="connsiteX230" fmla="*/ 226919 w 12192000"/>
              <a:gd name="connsiteY230" fmla="*/ 4598460 h 5096785"/>
              <a:gd name="connsiteX231" fmla="*/ 213925 w 12192000"/>
              <a:gd name="connsiteY231" fmla="*/ 4597783 h 5096785"/>
              <a:gd name="connsiteX232" fmla="*/ 215196 w 12192000"/>
              <a:gd name="connsiteY232" fmla="*/ 4588576 h 5096785"/>
              <a:gd name="connsiteX233" fmla="*/ 180214 w 12192000"/>
              <a:gd name="connsiteY233" fmla="*/ 4583701 h 5096785"/>
              <a:gd name="connsiteX234" fmla="*/ 83203 w 12192000"/>
              <a:gd name="connsiteY234" fmla="*/ 4531664 h 5096785"/>
              <a:gd name="connsiteX235" fmla="*/ 4106 w 12192000"/>
              <a:gd name="connsiteY235" fmla="*/ 4517202 h 5096785"/>
              <a:gd name="connsiteX236" fmla="*/ 0 w 12192000"/>
              <a:gd name="connsiteY236" fmla="*/ 4516084 h 5096785"/>
              <a:gd name="connsiteX237" fmla="*/ 0 w 12192000"/>
              <a:gd name="connsiteY237" fmla="*/ 0 h 5096785"/>
              <a:gd name="connsiteX0" fmla="*/ 0 w 12192000"/>
              <a:gd name="connsiteY0" fmla="*/ 0 h 5096785"/>
              <a:gd name="connsiteX1" fmla="*/ 12192000 w 12192000"/>
              <a:gd name="connsiteY1" fmla="*/ 0 h 5096785"/>
              <a:gd name="connsiteX2" fmla="*/ 12192000 w 12192000"/>
              <a:gd name="connsiteY2" fmla="*/ 3809005 h 5096785"/>
              <a:gd name="connsiteX3" fmla="*/ 12142543 w 12192000"/>
              <a:gd name="connsiteY3" fmla="*/ 3817043 h 5096785"/>
              <a:gd name="connsiteX4" fmla="*/ 12109241 w 12192000"/>
              <a:gd name="connsiteY4" fmla="*/ 3824228 h 5096785"/>
              <a:gd name="connsiteX5" fmla="*/ 11668991 w 12192000"/>
              <a:gd name="connsiteY5" fmla="*/ 3788038 h 5096785"/>
              <a:gd name="connsiteX6" fmla="*/ 11476952 w 12192000"/>
              <a:gd name="connsiteY6" fmla="*/ 3866786 h 5096785"/>
              <a:gd name="connsiteX7" fmla="*/ 11336487 w 12192000"/>
              <a:gd name="connsiteY7" fmla="*/ 3971513 h 5096785"/>
              <a:gd name="connsiteX8" fmla="*/ 11214181 w 12192000"/>
              <a:gd name="connsiteY8" fmla="*/ 4004215 h 5096785"/>
              <a:gd name="connsiteX9" fmla="*/ 11042540 w 12192000"/>
              <a:gd name="connsiteY9" fmla="*/ 4002613 h 5096785"/>
              <a:gd name="connsiteX10" fmla="*/ 10833086 w 12192000"/>
              <a:gd name="connsiteY10" fmla="*/ 3997707 h 5096785"/>
              <a:gd name="connsiteX11" fmla="*/ 10599680 w 12192000"/>
              <a:gd name="connsiteY11" fmla="*/ 3982661 h 5096785"/>
              <a:gd name="connsiteX12" fmla="*/ 10519971 w 12192000"/>
              <a:gd name="connsiteY12" fmla="*/ 3975018 h 5096785"/>
              <a:gd name="connsiteX13" fmla="*/ 10217282 w 12192000"/>
              <a:gd name="connsiteY13" fmla="*/ 4020809 h 5096785"/>
              <a:gd name="connsiteX14" fmla="*/ 9936427 w 12192000"/>
              <a:gd name="connsiteY14" fmla="*/ 4137843 h 5096785"/>
              <a:gd name="connsiteX15" fmla="*/ 9800299 w 12192000"/>
              <a:gd name="connsiteY15" fmla="*/ 4186098 h 5096785"/>
              <a:gd name="connsiteX16" fmla="*/ 9707822 w 12192000"/>
              <a:gd name="connsiteY16" fmla="*/ 4189102 h 5096785"/>
              <a:gd name="connsiteX17" fmla="*/ 9543973 w 12192000"/>
              <a:gd name="connsiteY17" fmla="*/ 4245802 h 5096785"/>
              <a:gd name="connsiteX18" fmla="*/ 9528747 w 12192000"/>
              <a:gd name="connsiteY18" fmla="*/ 4251724 h 5096785"/>
              <a:gd name="connsiteX19" fmla="*/ 9436976 w 12192000"/>
              <a:gd name="connsiteY19" fmla="*/ 4269351 h 5096785"/>
              <a:gd name="connsiteX20" fmla="*/ 9371827 w 12192000"/>
              <a:gd name="connsiteY20" fmla="*/ 4303912 h 5096785"/>
              <a:gd name="connsiteX21" fmla="*/ 9260304 w 12192000"/>
              <a:gd name="connsiteY21" fmla="*/ 4328021 h 5096785"/>
              <a:gd name="connsiteX22" fmla="*/ 9148799 w 12192000"/>
              <a:gd name="connsiteY22" fmla="*/ 4348506 h 5096785"/>
              <a:gd name="connsiteX23" fmla="*/ 9107898 w 12192000"/>
              <a:gd name="connsiteY23" fmla="*/ 4354282 h 5096785"/>
              <a:gd name="connsiteX24" fmla="*/ 8990743 w 12192000"/>
              <a:gd name="connsiteY24" fmla="*/ 4382161 h 5096785"/>
              <a:gd name="connsiteX25" fmla="*/ 8979819 w 12192000"/>
              <a:gd name="connsiteY25" fmla="*/ 4366419 h 5096785"/>
              <a:gd name="connsiteX26" fmla="*/ 8936044 w 12192000"/>
              <a:gd name="connsiteY26" fmla="*/ 4370992 h 5096785"/>
              <a:gd name="connsiteX27" fmla="*/ 8897707 w 12192000"/>
              <a:gd name="connsiteY27" fmla="*/ 4392673 h 5096785"/>
              <a:gd name="connsiteX28" fmla="*/ 8845635 w 12192000"/>
              <a:gd name="connsiteY28" fmla="*/ 4404300 h 5096785"/>
              <a:gd name="connsiteX29" fmla="*/ 8814562 w 12192000"/>
              <a:gd name="connsiteY29" fmla="*/ 4411434 h 5096785"/>
              <a:gd name="connsiteX30" fmla="*/ 8726349 w 12192000"/>
              <a:gd name="connsiteY30" fmla="*/ 4416668 h 5096785"/>
              <a:gd name="connsiteX31" fmla="*/ 8566678 w 12192000"/>
              <a:gd name="connsiteY31" fmla="*/ 4391711 h 5096785"/>
              <a:gd name="connsiteX32" fmla="*/ 8521516 w 12192000"/>
              <a:gd name="connsiteY32" fmla="*/ 4393927 h 5096785"/>
              <a:gd name="connsiteX33" fmla="*/ 8515998 w 12192000"/>
              <a:gd name="connsiteY33" fmla="*/ 4399124 h 5096785"/>
              <a:gd name="connsiteX34" fmla="*/ 8449547 w 12192000"/>
              <a:gd name="connsiteY34" fmla="*/ 4383170 h 5096785"/>
              <a:gd name="connsiteX35" fmla="*/ 8360285 w 12192000"/>
              <a:gd name="connsiteY35" fmla="*/ 4398502 h 5096785"/>
              <a:gd name="connsiteX36" fmla="*/ 8256584 w 12192000"/>
              <a:gd name="connsiteY36" fmla="*/ 4423564 h 5096785"/>
              <a:gd name="connsiteX37" fmla="*/ 8229821 w 12192000"/>
              <a:gd name="connsiteY37" fmla="*/ 4431840 h 5096785"/>
              <a:gd name="connsiteX38" fmla="*/ 8158476 w 12192000"/>
              <a:gd name="connsiteY38" fmla="*/ 4436904 h 5096785"/>
              <a:gd name="connsiteX39" fmla="*/ 7993707 w 12192000"/>
              <a:gd name="connsiteY39" fmla="*/ 4447962 h 5096785"/>
              <a:gd name="connsiteX40" fmla="*/ 7990346 w 12192000"/>
              <a:gd name="connsiteY40" fmla="*/ 4454853 h 5096785"/>
              <a:gd name="connsiteX41" fmla="*/ 7976786 w 12192000"/>
              <a:gd name="connsiteY41" fmla="*/ 4456820 h 5096785"/>
              <a:gd name="connsiteX42" fmla="*/ 7973491 w 12192000"/>
              <a:gd name="connsiteY42" fmla="*/ 4458577 h 5096785"/>
              <a:gd name="connsiteX43" fmla="*/ 7954281 w 12192000"/>
              <a:gd name="connsiteY43" fmla="*/ 4467421 h 5096785"/>
              <a:gd name="connsiteX44" fmla="*/ 7905540 w 12192000"/>
              <a:gd name="connsiteY44" fmla="*/ 4455628 h 5096785"/>
              <a:gd name="connsiteX45" fmla="*/ 7851932 w 12192000"/>
              <a:gd name="connsiteY45" fmla="*/ 4466353 h 5096785"/>
              <a:gd name="connsiteX46" fmla="*/ 7639078 w 12192000"/>
              <a:gd name="connsiteY46" fmla="*/ 4467635 h 5096785"/>
              <a:gd name="connsiteX47" fmla="*/ 7612359 w 12192000"/>
              <a:gd name="connsiteY47" fmla="*/ 4492789 h 5096785"/>
              <a:gd name="connsiteX48" fmla="*/ 7527328 w 12192000"/>
              <a:gd name="connsiteY48" fmla="*/ 4502199 h 5096785"/>
              <a:gd name="connsiteX49" fmla="*/ 7388717 w 12192000"/>
              <a:gd name="connsiteY49" fmla="*/ 4470799 h 5096785"/>
              <a:gd name="connsiteX50" fmla="*/ 7231898 w 12192000"/>
              <a:gd name="connsiteY50" fmla="*/ 4486028 h 5096785"/>
              <a:gd name="connsiteX51" fmla="*/ 7218425 w 12192000"/>
              <a:gd name="connsiteY51" fmla="*/ 4477288 h 5096785"/>
              <a:gd name="connsiteX52" fmla="*/ 7202795 w 12192000"/>
              <a:gd name="connsiteY52" fmla="*/ 4472972 h 5096785"/>
              <a:gd name="connsiteX53" fmla="*/ 7200744 w 12192000"/>
              <a:gd name="connsiteY53" fmla="*/ 4474099 h 5096785"/>
              <a:gd name="connsiteX54" fmla="*/ 7182163 w 12192000"/>
              <a:gd name="connsiteY54" fmla="*/ 4474005 h 5096785"/>
              <a:gd name="connsiteX55" fmla="*/ 7178368 w 12192000"/>
              <a:gd name="connsiteY55" fmla="*/ 4470673 h 5096785"/>
              <a:gd name="connsiteX56" fmla="*/ 7165705 w 12192000"/>
              <a:gd name="connsiteY56" fmla="*/ 4469569 h 5096785"/>
              <a:gd name="connsiteX57" fmla="*/ 7140991 w 12192000"/>
              <a:gd name="connsiteY57" fmla="*/ 4464599 h 5096785"/>
              <a:gd name="connsiteX58" fmla="*/ 7136152 w 12192000"/>
              <a:gd name="connsiteY58" fmla="*/ 4466292 h 5096785"/>
              <a:gd name="connsiteX59" fmla="*/ 7098544 w 12192000"/>
              <a:gd name="connsiteY59" fmla="*/ 4462879 h 5096785"/>
              <a:gd name="connsiteX60" fmla="*/ 7097922 w 12192000"/>
              <a:gd name="connsiteY60" fmla="*/ 4464077 h 5096785"/>
              <a:gd name="connsiteX61" fmla="*/ 7086877 w 12192000"/>
              <a:gd name="connsiteY61" fmla="*/ 4468554 h 5096785"/>
              <a:gd name="connsiteX62" fmla="*/ 7065999 w 12192000"/>
              <a:gd name="connsiteY62" fmla="*/ 4474270 h 5096785"/>
              <a:gd name="connsiteX63" fmla="*/ 7016598 w 12192000"/>
              <a:gd name="connsiteY63" fmla="*/ 4502855 h 5096785"/>
              <a:gd name="connsiteX64" fmla="*/ 6977375 w 12192000"/>
              <a:gd name="connsiteY64" fmla="*/ 4499434 h 5096785"/>
              <a:gd name="connsiteX65" fmla="*/ 6969409 w 12192000"/>
              <a:gd name="connsiteY65" fmla="*/ 4499424 h 5096785"/>
              <a:gd name="connsiteX66" fmla="*/ 6969218 w 12192000"/>
              <a:gd name="connsiteY66" fmla="*/ 4499704 h 5096785"/>
              <a:gd name="connsiteX67" fmla="*/ 6960755 w 12192000"/>
              <a:gd name="connsiteY67" fmla="*/ 4500249 h 5096785"/>
              <a:gd name="connsiteX68" fmla="*/ 6954882 w 12192000"/>
              <a:gd name="connsiteY68" fmla="*/ 4499405 h 5096785"/>
              <a:gd name="connsiteX69" fmla="*/ 6939428 w 12192000"/>
              <a:gd name="connsiteY69" fmla="*/ 4499385 h 5096785"/>
              <a:gd name="connsiteX70" fmla="*/ 6933902 w 12192000"/>
              <a:gd name="connsiteY70" fmla="*/ 4501239 h 5096785"/>
              <a:gd name="connsiteX71" fmla="*/ 6891244 w 12192000"/>
              <a:gd name="connsiteY71" fmla="*/ 4536371 h 5096785"/>
              <a:gd name="connsiteX72" fmla="*/ 6794496 w 12192000"/>
              <a:gd name="connsiteY72" fmla="*/ 4567924 h 5096785"/>
              <a:gd name="connsiteX73" fmla="*/ 6574528 w 12192000"/>
              <a:gd name="connsiteY73" fmla="*/ 4641155 h 5096785"/>
              <a:gd name="connsiteX74" fmla="*/ 6573036 w 12192000"/>
              <a:gd name="connsiteY74" fmla="*/ 4641049 h 5096785"/>
              <a:gd name="connsiteX75" fmla="*/ 6571920 w 12192000"/>
              <a:gd name="connsiteY75" fmla="*/ 4644739 h 5096785"/>
              <a:gd name="connsiteX76" fmla="*/ 6552021 w 12192000"/>
              <a:gd name="connsiteY76" fmla="*/ 4650379 h 5096785"/>
              <a:gd name="connsiteX77" fmla="*/ 6545925 w 12192000"/>
              <a:gd name="connsiteY77" fmla="*/ 4650675 h 5096785"/>
              <a:gd name="connsiteX78" fmla="*/ 6537822 w 12192000"/>
              <a:gd name="connsiteY78" fmla="*/ 4652769 h 5096785"/>
              <a:gd name="connsiteX79" fmla="*/ 6537743 w 12192000"/>
              <a:gd name="connsiteY79" fmla="*/ 4653068 h 5096785"/>
              <a:gd name="connsiteX80" fmla="*/ 6490057 w 12192000"/>
              <a:gd name="connsiteY80" fmla="*/ 4658624 h 5096785"/>
              <a:gd name="connsiteX81" fmla="*/ 6386800 w 12192000"/>
              <a:gd name="connsiteY81" fmla="*/ 4715431 h 5096785"/>
              <a:gd name="connsiteX82" fmla="*/ 6382703 w 12192000"/>
              <a:gd name="connsiteY82" fmla="*/ 4717930 h 5096785"/>
              <a:gd name="connsiteX83" fmla="*/ 6356495 w 12192000"/>
              <a:gd name="connsiteY83" fmla="*/ 4717843 h 5096785"/>
              <a:gd name="connsiteX84" fmla="*/ 6343628 w 12192000"/>
              <a:gd name="connsiteY84" fmla="*/ 4719161 h 5096785"/>
              <a:gd name="connsiteX85" fmla="*/ 6338605 w 12192000"/>
              <a:gd name="connsiteY85" fmla="*/ 4716723 h 5096785"/>
              <a:gd name="connsiteX86" fmla="*/ 6320318 w 12192000"/>
              <a:gd name="connsiteY86" fmla="*/ 4720095 h 5096785"/>
              <a:gd name="connsiteX87" fmla="*/ 6318742 w 12192000"/>
              <a:gd name="connsiteY87" fmla="*/ 4721541 h 5096785"/>
              <a:gd name="connsiteX88" fmla="*/ 6301708 w 12192000"/>
              <a:gd name="connsiteY88" fmla="*/ 4720380 h 5096785"/>
              <a:gd name="connsiteX89" fmla="*/ 6285082 w 12192000"/>
              <a:gd name="connsiteY89" fmla="*/ 4714639 h 5096785"/>
              <a:gd name="connsiteX90" fmla="*/ 6136936 w 12192000"/>
              <a:gd name="connsiteY90" fmla="*/ 4758246 h 5096785"/>
              <a:gd name="connsiteX91" fmla="*/ 5988578 w 12192000"/>
              <a:gd name="connsiteY91" fmla="*/ 4754427 h 5096785"/>
              <a:gd name="connsiteX92" fmla="*/ 5908701 w 12192000"/>
              <a:gd name="connsiteY92" fmla="*/ 4779160 h 5096785"/>
              <a:gd name="connsiteX93" fmla="*/ 5892219 w 12192000"/>
              <a:gd name="connsiteY93" fmla="*/ 4807892 h 5096785"/>
              <a:gd name="connsiteX94" fmla="*/ 5683612 w 12192000"/>
              <a:gd name="connsiteY94" fmla="*/ 4848770 h 5096785"/>
              <a:gd name="connsiteX95" fmla="*/ 5635111 w 12192000"/>
              <a:gd name="connsiteY95" fmla="*/ 4868888 h 5096785"/>
              <a:gd name="connsiteX96" fmla="*/ 5582652 w 12192000"/>
              <a:gd name="connsiteY96" fmla="*/ 4866836 h 5096785"/>
              <a:gd name="connsiteX97" fmla="*/ 5567213 w 12192000"/>
              <a:gd name="connsiteY97" fmla="*/ 4878769 h 5096785"/>
              <a:gd name="connsiteX98" fmla="*/ 5564659 w 12192000"/>
              <a:gd name="connsiteY98" fmla="*/ 4881042 h 5096785"/>
              <a:gd name="connsiteX99" fmla="*/ 5552102 w 12192000"/>
              <a:gd name="connsiteY99" fmla="*/ 4885426 h 5096785"/>
              <a:gd name="connsiteX100" fmla="*/ 5551475 w 12192000"/>
              <a:gd name="connsiteY100" fmla="*/ 4892560 h 5096785"/>
              <a:gd name="connsiteX101" fmla="*/ 5534664 w 12192000"/>
              <a:gd name="connsiteY101" fmla="*/ 4903385 h 5096785"/>
              <a:gd name="connsiteX102" fmla="*/ 5510737 w 12192000"/>
              <a:gd name="connsiteY102" fmla="*/ 4909807 h 5096785"/>
              <a:gd name="connsiteX103" fmla="*/ 5393901 w 12192000"/>
              <a:gd name="connsiteY103" fmla="*/ 4933709 h 5096785"/>
              <a:gd name="connsiteX104" fmla="*/ 5325782 w 12192000"/>
              <a:gd name="connsiteY104" fmla="*/ 4951789 h 5096785"/>
              <a:gd name="connsiteX105" fmla="*/ 5302703 w 12192000"/>
              <a:gd name="connsiteY105" fmla="*/ 4964590 h 5096785"/>
              <a:gd name="connsiteX106" fmla="*/ 5268591 w 12192000"/>
              <a:gd name="connsiteY106" fmla="*/ 4978479 h 5096785"/>
              <a:gd name="connsiteX107" fmla="*/ 5210559 w 12192000"/>
              <a:gd name="connsiteY107" fmla="*/ 5007585 h 5096785"/>
              <a:gd name="connsiteX108" fmla="*/ 5177597 w 12192000"/>
              <a:gd name="connsiteY108" fmla="*/ 5015926 h 5096785"/>
              <a:gd name="connsiteX109" fmla="*/ 5160569 w 12192000"/>
              <a:gd name="connsiteY109" fmla="*/ 5025681 h 5096785"/>
              <a:gd name="connsiteX110" fmla="*/ 5152748 w 12192000"/>
              <a:gd name="connsiteY110" fmla="*/ 5026569 h 5096785"/>
              <a:gd name="connsiteX111" fmla="*/ 5127678 w 12192000"/>
              <a:gd name="connsiteY111" fmla="*/ 5032947 h 5096785"/>
              <a:gd name="connsiteX112" fmla="*/ 5113147 w 12192000"/>
              <a:gd name="connsiteY112" fmla="*/ 5035818 h 5096785"/>
              <a:gd name="connsiteX113" fmla="*/ 5107301 w 12192000"/>
              <a:gd name="connsiteY113" fmla="*/ 5036672 h 5096785"/>
              <a:gd name="connsiteX114" fmla="*/ 5093215 w 12192000"/>
              <a:gd name="connsiteY114" fmla="*/ 5032880 h 5096785"/>
              <a:gd name="connsiteX115" fmla="*/ 5077058 w 12192000"/>
              <a:gd name="connsiteY115" fmla="*/ 5038681 h 5096785"/>
              <a:gd name="connsiteX116" fmla="*/ 5057349 w 12192000"/>
              <a:gd name="connsiteY116" fmla="*/ 5036015 h 5096785"/>
              <a:gd name="connsiteX117" fmla="*/ 5053945 w 12192000"/>
              <a:gd name="connsiteY117" fmla="*/ 5041952 h 5096785"/>
              <a:gd name="connsiteX118" fmla="*/ 5040021 w 12192000"/>
              <a:gd name="connsiteY118" fmla="*/ 5050052 h 5096785"/>
              <a:gd name="connsiteX119" fmla="*/ 5025913 w 12192000"/>
              <a:gd name="connsiteY119" fmla="*/ 5046535 h 5096785"/>
              <a:gd name="connsiteX120" fmla="*/ 4998218 w 12192000"/>
              <a:gd name="connsiteY120" fmla="*/ 5048065 h 5096785"/>
              <a:gd name="connsiteX121" fmla="*/ 4991008 w 12192000"/>
              <a:gd name="connsiteY121" fmla="*/ 5050439 h 5096785"/>
              <a:gd name="connsiteX122" fmla="*/ 4963503 w 12192000"/>
              <a:gd name="connsiteY122" fmla="*/ 5047575 h 5096785"/>
              <a:gd name="connsiteX123" fmla="*/ 4921053 w 12192000"/>
              <a:gd name="connsiteY123" fmla="*/ 5048925 h 5096785"/>
              <a:gd name="connsiteX124" fmla="*/ 4873420 w 12192000"/>
              <a:gd name="connsiteY124" fmla="*/ 5054929 h 5096785"/>
              <a:gd name="connsiteX125" fmla="*/ 4858825 w 12192000"/>
              <a:gd name="connsiteY125" fmla="*/ 5051329 h 5096785"/>
              <a:gd name="connsiteX126" fmla="*/ 4769340 w 12192000"/>
              <a:gd name="connsiteY126" fmla="*/ 5053090 h 5096785"/>
              <a:gd name="connsiteX127" fmla="*/ 4744152 w 12192000"/>
              <a:gd name="connsiteY127" fmla="*/ 5053391 h 5096785"/>
              <a:gd name="connsiteX128" fmla="*/ 4723556 w 12192000"/>
              <a:gd name="connsiteY128" fmla="*/ 5059633 h 5096785"/>
              <a:gd name="connsiteX129" fmla="*/ 4719699 w 12192000"/>
              <a:gd name="connsiteY129" fmla="*/ 5066298 h 5096785"/>
              <a:gd name="connsiteX130" fmla="*/ 4706016 w 12192000"/>
              <a:gd name="connsiteY130" fmla="*/ 5067422 h 5096785"/>
              <a:gd name="connsiteX131" fmla="*/ 4702593 w 12192000"/>
              <a:gd name="connsiteY131" fmla="*/ 5068973 h 5096785"/>
              <a:gd name="connsiteX132" fmla="*/ 4682766 w 12192000"/>
              <a:gd name="connsiteY132" fmla="*/ 5076609 h 5096785"/>
              <a:gd name="connsiteX133" fmla="*/ 4634960 w 12192000"/>
              <a:gd name="connsiteY133" fmla="*/ 5061852 h 5096785"/>
              <a:gd name="connsiteX134" fmla="*/ 4580645 w 12192000"/>
              <a:gd name="connsiteY134" fmla="*/ 5069246 h 5096785"/>
              <a:gd name="connsiteX135" fmla="*/ 4368005 w 12192000"/>
              <a:gd name="connsiteY135" fmla="*/ 5057426 h 5096785"/>
              <a:gd name="connsiteX136" fmla="*/ 4339489 w 12192000"/>
              <a:gd name="connsiteY136" fmla="*/ 5080858 h 5096785"/>
              <a:gd name="connsiteX137" fmla="*/ 4253895 w 12192000"/>
              <a:gd name="connsiteY137" fmla="*/ 5085008 h 5096785"/>
              <a:gd name="connsiteX138" fmla="*/ 4117780 w 12192000"/>
              <a:gd name="connsiteY138" fmla="*/ 5045175 h 5096785"/>
              <a:gd name="connsiteX139" fmla="*/ 3960074 w 12192000"/>
              <a:gd name="connsiteY139" fmla="*/ 5050708 h 5096785"/>
              <a:gd name="connsiteX140" fmla="*/ 3947260 w 12192000"/>
              <a:gd name="connsiteY140" fmla="*/ 5041167 h 5096785"/>
              <a:gd name="connsiteX141" fmla="*/ 3931969 w 12192000"/>
              <a:gd name="connsiteY141" fmla="*/ 5035902 h 5096785"/>
              <a:gd name="connsiteX142" fmla="*/ 3929836 w 12192000"/>
              <a:gd name="connsiteY142" fmla="*/ 5036901 h 5096785"/>
              <a:gd name="connsiteX143" fmla="*/ 3911296 w 12192000"/>
              <a:gd name="connsiteY143" fmla="*/ 5035663 h 5096785"/>
              <a:gd name="connsiteX144" fmla="*/ 3907746 w 12192000"/>
              <a:gd name="connsiteY144" fmla="*/ 5032107 h 5096785"/>
              <a:gd name="connsiteX145" fmla="*/ 3895182 w 12192000"/>
              <a:gd name="connsiteY145" fmla="*/ 5030229 h 5096785"/>
              <a:gd name="connsiteX146" fmla="*/ 3870866 w 12192000"/>
              <a:gd name="connsiteY146" fmla="*/ 5023753 h 5096785"/>
              <a:gd name="connsiteX147" fmla="*/ 3865913 w 12192000"/>
              <a:gd name="connsiteY147" fmla="*/ 5025143 h 5096785"/>
              <a:gd name="connsiteX148" fmla="*/ 3828606 w 12192000"/>
              <a:gd name="connsiteY148" fmla="*/ 5019426 h 5096785"/>
              <a:gd name="connsiteX149" fmla="*/ 3827901 w 12192000"/>
              <a:gd name="connsiteY149" fmla="*/ 5020583 h 5096785"/>
              <a:gd name="connsiteX150" fmla="*/ 3816543 w 12192000"/>
              <a:gd name="connsiteY150" fmla="*/ 5024366 h 5096785"/>
              <a:gd name="connsiteX151" fmla="*/ 3795278 w 12192000"/>
              <a:gd name="connsiteY151" fmla="*/ 5028779 h 5096785"/>
              <a:gd name="connsiteX152" fmla="*/ 3743858 w 12192000"/>
              <a:gd name="connsiteY152" fmla="*/ 5054237 h 5096785"/>
              <a:gd name="connsiteX153" fmla="*/ 3704945 w 12192000"/>
              <a:gd name="connsiteY153" fmla="*/ 5048413 h 5096785"/>
              <a:gd name="connsiteX154" fmla="*/ 3696992 w 12192000"/>
              <a:gd name="connsiteY154" fmla="*/ 5047914 h 5096785"/>
              <a:gd name="connsiteX155" fmla="*/ 3696780 w 12192000"/>
              <a:gd name="connsiteY155" fmla="*/ 5048181 h 5096785"/>
              <a:gd name="connsiteX156" fmla="*/ 3688290 w 12192000"/>
              <a:gd name="connsiteY156" fmla="*/ 5048204 h 5096785"/>
              <a:gd name="connsiteX157" fmla="*/ 3682486 w 12192000"/>
              <a:gd name="connsiteY157" fmla="*/ 5047000 h 5096785"/>
              <a:gd name="connsiteX158" fmla="*/ 3667056 w 12192000"/>
              <a:gd name="connsiteY158" fmla="*/ 5046030 h 5096785"/>
              <a:gd name="connsiteX159" fmla="*/ 3661403 w 12192000"/>
              <a:gd name="connsiteY159" fmla="*/ 5047537 h 5096785"/>
              <a:gd name="connsiteX160" fmla="*/ 3658673 w 12192000"/>
              <a:gd name="connsiteY160" fmla="*/ 5050790 h 5096785"/>
              <a:gd name="connsiteX161" fmla="*/ 3657333 w 12192000"/>
              <a:gd name="connsiteY161" fmla="*/ 5050325 h 5096785"/>
              <a:gd name="connsiteX162" fmla="*/ 3626778 w 12192000"/>
              <a:gd name="connsiteY162" fmla="*/ 5057882 h 5096785"/>
              <a:gd name="connsiteX163" fmla="*/ 3560067 w 12192000"/>
              <a:gd name="connsiteY163" fmla="*/ 5064266 h 5096785"/>
              <a:gd name="connsiteX164" fmla="*/ 3522641 w 12192000"/>
              <a:gd name="connsiteY164" fmla="*/ 5063654 h 5096785"/>
              <a:gd name="connsiteX165" fmla="*/ 3419275 w 12192000"/>
              <a:gd name="connsiteY165" fmla="*/ 5066646 h 5096785"/>
              <a:gd name="connsiteX166" fmla="*/ 3314869 w 12192000"/>
              <a:gd name="connsiteY166" fmla="*/ 5073197 h 5096785"/>
              <a:gd name="connsiteX167" fmla="*/ 3259088 w 12192000"/>
              <a:gd name="connsiteY167" fmla="*/ 5096363 h 5096785"/>
              <a:gd name="connsiteX168" fmla="*/ 3253104 w 12192000"/>
              <a:gd name="connsiteY168" fmla="*/ 5096785 h 5096785"/>
              <a:gd name="connsiteX169" fmla="*/ 3238751 w 12192000"/>
              <a:gd name="connsiteY169" fmla="*/ 5092996 h 5096785"/>
              <a:gd name="connsiteX170" fmla="*/ 3233681 w 12192000"/>
              <a:gd name="connsiteY170" fmla="*/ 5090758 h 5096785"/>
              <a:gd name="connsiteX171" fmla="*/ 3225562 w 12192000"/>
              <a:gd name="connsiteY171" fmla="*/ 5089215 h 5096785"/>
              <a:gd name="connsiteX172" fmla="*/ 3225260 w 12192000"/>
              <a:gd name="connsiteY172" fmla="*/ 5089437 h 5096785"/>
              <a:gd name="connsiteX173" fmla="*/ 3217859 w 12192000"/>
              <a:gd name="connsiteY173" fmla="*/ 5087484 h 5096785"/>
              <a:gd name="connsiteX174" fmla="*/ 3182980 w 12192000"/>
              <a:gd name="connsiteY174" fmla="*/ 5074650 h 5096785"/>
              <a:gd name="connsiteX175" fmla="*/ 3055081 w 12192000"/>
              <a:gd name="connsiteY175" fmla="*/ 5080424 h 5096785"/>
              <a:gd name="connsiteX176" fmla="*/ 3049807 w 12192000"/>
              <a:gd name="connsiteY176" fmla="*/ 5080860 h 5096785"/>
              <a:gd name="connsiteX177" fmla="*/ 3029122 w 12192000"/>
              <a:gd name="connsiteY177" fmla="*/ 5070085 h 5096785"/>
              <a:gd name="connsiteX178" fmla="*/ 3017862 w 12192000"/>
              <a:gd name="connsiteY178" fmla="*/ 5065942 h 5096785"/>
              <a:gd name="connsiteX179" fmla="*/ 3015868 w 12192000"/>
              <a:gd name="connsiteY179" fmla="*/ 5061832 h 5096785"/>
              <a:gd name="connsiteX180" fmla="*/ 2998644 w 12192000"/>
              <a:gd name="connsiteY180" fmla="*/ 5057210 h 5096785"/>
              <a:gd name="connsiteX181" fmla="*/ 2996219 w 12192000"/>
              <a:gd name="connsiteY181" fmla="*/ 5057788 h 5096785"/>
              <a:gd name="connsiteX182" fmla="*/ 2983676 w 12192000"/>
              <a:gd name="connsiteY182" fmla="*/ 5049852 h 5096785"/>
              <a:gd name="connsiteX183" fmla="*/ 2903609 w 12192000"/>
              <a:gd name="connsiteY183" fmla="*/ 4998457 h 5096785"/>
              <a:gd name="connsiteX184" fmla="*/ 2758830 w 12192000"/>
              <a:gd name="connsiteY184" fmla="*/ 4974760 h 5096785"/>
              <a:gd name="connsiteX185" fmla="*/ 2532669 w 12192000"/>
              <a:gd name="connsiteY185" fmla="*/ 4940573 h 5096785"/>
              <a:gd name="connsiteX186" fmla="*/ 2389931 w 12192000"/>
              <a:gd name="connsiteY186" fmla="*/ 4905785 h 5096785"/>
              <a:gd name="connsiteX187" fmla="*/ 2335186 w 12192000"/>
              <a:gd name="connsiteY187" fmla="*/ 4902957 h 5096785"/>
              <a:gd name="connsiteX188" fmla="*/ 2273393 w 12192000"/>
              <a:gd name="connsiteY188" fmla="*/ 4883565 h 5096785"/>
              <a:gd name="connsiteX189" fmla="*/ 2269523 w 12192000"/>
              <a:gd name="connsiteY189" fmla="*/ 4884442 h 5096785"/>
              <a:gd name="connsiteX190" fmla="*/ 2256015 w 12192000"/>
              <a:gd name="connsiteY190" fmla="*/ 4883014 h 5096785"/>
              <a:gd name="connsiteX191" fmla="*/ 2249731 w 12192000"/>
              <a:gd name="connsiteY191" fmla="*/ 4888778 h 5096785"/>
              <a:gd name="connsiteX192" fmla="*/ 2227629 w 12192000"/>
              <a:gd name="connsiteY192" fmla="*/ 4891047 h 5096785"/>
              <a:gd name="connsiteX193" fmla="*/ 2203460 w 12192000"/>
              <a:gd name="connsiteY193" fmla="*/ 4886696 h 5096785"/>
              <a:gd name="connsiteX194" fmla="*/ 2091528 w 12192000"/>
              <a:gd name="connsiteY194" fmla="*/ 4859155 h 5096785"/>
              <a:gd name="connsiteX195" fmla="*/ 2022901 w 12192000"/>
              <a:gd name="connsiteY195" fmla="*/ 4846594 h 5096785"/>
              <a:gd name="connsiteX196" fmla="*/ 1994227 w 12192000"/>
              <a:gd name="connsiteY196" fmla="*/ 4847973 h 5096785"/>
              <a:gd name="connsiteX197" fmla="*/ 1955936 w 12192000"/>
              <a:gd name="connsiteY197" fmla="*/ 4845765 h 5096785"/>
              <a:gd name="connsiteX198" fmla="*/ 1741924 w 12192000"/>
              <a:gd name="connsiteY198" fmla="*/ 4808054 h 5096785"/>
              <a:gd name="connsiteX199" fmla="*/ 1734410 w 12192000"/>
              <a:gd name="connsiteY199" fmla="*/ 4811675 h 5096785"/>
              <a:gd name="connsiteX200" fmla="*/ 1691423 w 12192000"/>
              <a:gd name="connsiteY200" fmla="*/ 4802777 h 5096785"/>
              <a:gd name="connsiteX201" fmla="*/ 1554504 w 12192000"/>
              <a:gd name="connsiteY201" fmla="*/ 4739985 h 5096785"/>
              <a:gd name="connsiteX202" fmla="*/ 1470119 w 12192000"/>
              <a:gd name="connsiteY202" fmla="*/ 4723470 h 5096785"/>
              <a:gd name="connsiteX203" fmla="*/ 1437967 w 12192000"/>
              <a:gd name="connsiteY203" fmla="*/ 4722710 h 5096785"/>
              <a:gd name="connsiteX204" fmla="*/ 1384234 w 12192000"/>
              <a:gd name="connsiteY204" fmla="*/ 4721117 h 5096785"/>
              <a:gd name="connsiteX205" fmla="*/ 1338647 w 12192000"/>
              <a:gd name="connsiteY205" fmla="*/ 4732483 h 5096785"/>
              <a:gd name="connsiteX206" fmla="*/ 1295869 w 12192000"/>
              <a:gd name="connsiteY206" fmla="*/ 4726175 h 5096785"/>
              <a:gd name="connsiteX207" fmla="*/ 1292949 w 12192000"/>
              <a:gd name="connsiteY207" fmla="*/ 4708469 h 5096785"/>
              <a:gd name="connsiteX208" fmla="*/ 1244908 w 12192000"/>
              <a:gd name="connsiteY208" fmla="*/ 4706993 h 5096785"/>
              <a:gd name="connsiteX209" fmla="*/ 1171266 w 12192000"/>
              <a:gd name="connsiteY209" fmla="*/ 4706535 h 5096785"/>
              <a:gd name="connsiteX210" fmla="*/ 1160868 w 12192000"/>
              <a:gd name="connsiteY210" fmla="*/ 4701936 h 5096785"/>
              <a:gd name="connsiteX211" fmla="*/ 1147599 w 12192000"/>
              <a:gd name="connsiteY211" fmla="*/ 4714833 h 5096785"/>
              <a:gd name="connsiteX212" fmla="*/ 1119603 w 12192000"/>
              <a:gd name="connsiteY212" fmla="*/ 4721303 h 5096785"/>
              <a:gd name="connsiteX213" fmla="*/ 997851 w 12192000"/>
              <a:gd name="connsiteY213" fmla="*/ 4722336 h 5096785"/>
              <a:gd name="connsiteX214" fmla="*/ 976455 w 12192000"/>
              <a:gd name="connsiteY214" fmla="*/ 4726407 h 5096785"/>
              <a:gd name="connsiteX215" fmla="*/ 949939 w 12192000"/>
              <a:gd name="connsiteY215" fmla="*/ 4719699 h 5096785"/>
              <a:gd name="connsiteX216" fmla="*/ 894148 w 12192000"/>
              <a:gd name="connsiteY216" fmla="*/ 4710406 h 5096785"/>
              <a:gd name="connsiteX217" fmla="*/ 857990 w 12192000"/>
              <a:gd name="connsiteY217" fmla="*/ 4696844 h 5096785"/>
              <a:gd name="connsiteX218" fmla="*/ 848649 w 12192000"/>
              <a:gd name="connsiteY218" fmla="*/ 4704021 h 5096785"/>
              <a:gd name="connsiteX219" fmla="*/ 826436 w 12192000"/>
              <a:gd name="connsiteY219" fmla="*/ 4707421 h 5096785"/>
              <a:gd name="connsiteX220" fmla="*/ 733052 w 12192000"/>
              <a:gd name="connsiteY220" fmla="*/ 4701884 h 5096785"/>
              <a:gd name="connsiteX221" fmla="*/ 716185 w 12192000"/>
              <a:gd name="connsiteY221" fmla="*/ 4648168 h 5096785"/>
              <a:gd name="connsiteX222" fmla="*/ 582722 w 12192000"/>
              <a:gd name="connsiteY222" fmla="*/ 4658637 h 5096785"/>
              <a:gd name="connsiteX223" fmla="*/ 581118 w 12192000"/>
              <a:gd name="connsiteY223" fmla="*/ 4654120 h 5096785"/>
              <a:gd name="connsiteX224" fmla="*/ 546453 w 12192000"/>
              <a:gd name="connsiteY224" fmla="*/ 4652542 h 5096785"/>
              <a:gd name="connsiteX225" fmla="*/ 536773 w 12192000"/>
              <a:gd name="connsiteY225" fmla="*/ 4644609 h 5096785"/>
              <a:gd name="connsiteX226" fmla="*/ 388896 w 12192000"/>
              <a:gd name="connsiteY226" fmla="*/ 4619173 h 5096785"/>
              <a:gd name="connsiteX227" fmla="*/ 366479 w 12192000"/>
              <a:gd name="connsiteY227" fmla="*/ 4618896 h 5096785"/>
              <a:gd name="connsiteX228" fmla="*/ 342781 w 12192000"/>
              <a:gd name="connsiteY228" fmla="*/ 4601239 h 5096785"/>
              <a:gd name="connsiteX229" fmla="*/ 255925 w 12192000"/>
              <a:gd name="connsiteY229" fmla="*/ 4598685 h 5096785"/>
              <a:gd name="connsiteX230" fmla="*/ 226919 w 12192000"/>
              <a:gd name="connsiteY230" fmla="*/ 4598460 h 5096785"/>
              <a:gd name="connsiteX231" fmla="*/ 213925 w 12192000"/>
              <a:gd name="connsiteY231" fmla="*/ 4597783 h 5096785"/>
              <a:gd name="connsiteX232" fmla="*/ 215196 w 12192000"/>
              <a:gd name="connsiteY232" fmla="*/ 4588576 h 5096785"/>
              <a:gd name="connsiteX233" fmla="*/ 180214 w 12192000"/>
              <a:gd name="connsiteY233" fmla="*/ 4583701 h 5096785"/>
              <a:gd name="connsiteX234" fmla="*/ 83203 w 12192000"/>
              <a:gd name="connsiteY234" fmla="*/ 4531664 h 5096785"/>
              <a:gd name="connsiteX235" fmla="*/ 4106 w 12192000"/>
              <a:gd name="connsiteY235" fmla="*/ 4517202 h 5096785"/>
              <a:gd name="connsiteX236" fmla="*/ 0 w 12192000"/>
              <a:gd name="connsiteY236" fmla="*/ 4516084 h 5096785"/>
              <a:gd name="connsiteX237" fmla="*/ 0 w 12192000"/>
              <a:gd name="connsiteY237" fmla="*/ 0 h 5096785"/>
              <a:gd name="connsiteX0" fmla="*/ 0 w 12192000"/>
              <a:gd name="connsiteY0" fmla="*/ 0 h 5096785"/>
              <a:gd name="connsiteX1" fmla="*/ 12192000 w 12192000"/>
              <a:gd name="connsiteY1" fmla="*/ 0 h 5096785"/>
              <a:gd name="connsiteX2" fmla="*/ 12192000 w 12192000"/>
              <a:gd name="connsiteY2" fmla="*/ 3809005 h 5096785"/>
              <a:gd name="connsiteX3" fmla="*/ 12142543 w 12192000"/>
              <a:gd name="connsiteY3" fmla="*/ 3817043 h 5096785"/>
              <a:gd name="connsiteX4" fmla="*/ 12109241 w 12192000"/>
              <a:gd name="connsiteY4" fmla="*/ 3824228 h 5096785"/>
              <a:gd name="connsiteX5" fmla="*/ 11668991 w 12192000"/>
              <a:gd name="connsiteY5" fmla="*/ 3788038 h 5096785"/>
              <a:gd name="connsiteX6" fmla="*/ 11476952 w 12192000"/>
              <a:gd name="connsiteY6" fmla="*/ 3866786 h 5096785"/>
              <a:gd name="connsiteX7" fmla="*/ 11336487 w 12192000"/>
              <a:gd name="connsiteY7" fmla="*/ 3971513 h 5096785"/>
              <a:gd name="connsiteX8" fmla="*/ 11214181 w 12192000"/>
              <a:gd name="connsiteY8" fmla="*/ 4004215 h 5096785"/>
              <a:gd name="connsiteX9" fmla="*/ 11042540 w 12192000"/>
              <a:gd name="connsiteY9" fmla="*/ 4002613 h 5096785"/>
              <a:gd name="connsiteX10" fmla="*/ 10833086 w 12192000"/>
              <a:gd name="connsiteY10" fmla="*/ 3997707 h 5096785"/>
              <a:gd name="connsiteX11" fmla="*/ 10599680 w 12192000"/>
              <a:gd name="connsiteY11" fmla="*/ 3982661 h 5096785"/>
              <a:gd name="connsiteX12" fmla="*/ 10519971 w 12192000"/>
              <a:gd name="connsiteY12" fmla="*/ 3975018 h 5096785"/>
              <a:gd name="connsiteX13" fmla="*/ 10217282 w 12192000"/>
              <a:gd name="connsiteY13" fmla="*/ 4020809 h 5096785"/>
              <a:gd name="connsiteX14" fmla="*/ 9936427 w 12192000"/>
              <a:gd name="connsiteY14" fmla="*/ 4137843 h 5096785"/>
              <a:gd name="connsiteX15" fmla="*/ 9800299 w 12192000"/>
              <a:gd name="connsiteY15" fmla="*/ 4186098 h 5096785"/>
              <a:gd name="connsiteX16" fmla="*/ 9707822 w 12192000"/>
              <a:gd name="connsiteY16" fmla="*/ 4189102 h 5096785"/>
              <a:gd name="connsiteX17" fmla="*/ 9543973 w 12192000"/>
              <a:gd name="connsiteY17" fmla="*/ 4245802 h 5096785"/>
              <a:gd name="connsiteX18" fmla="*/ 9528747 w 12192000"/>
              <a:gd name="connsiteY18" fmla="*/ 4251724 h 5096785"/>
              <a:gd name="connsiteX19" fmla="*/ 9436976 w 12192000"/>
              <a:gd name="connsiteY19" fmla="*/ 4269351 h 5096785"/>
              <a:gd name="connsiteX20" fmla="*/ 9371827 w 12192000"/>
              <a:gd name="connsiteY20" fmla="*/ 4303912 h 5096785"/>
              <a:gd name="connsiteX21" fmla="*/ 9260304 w 12192000"/>
              <a:gd name="connsiteY21" fmla="*/ 4328021 h 5096785"/>
              <a:gd name="connsiteX22" fmla="*/ 9148799 w 12192000"/>
              <a:gd name="connsiteY22" fmla="*/ 4348506 h 5096785"/>
              <a:gd name="connsiteX23" fmla="*/ 9107898 w 12192000"/>
              <a:gd name="connsiteY23" fmla="*/ 4354282 h 5096785"/>
              <a:gd name="connsiteX24" fmla="*/ 8990743 w 12192000"/>
              <a:gd name="connsiteY24" fmla="*/ 4382161 h 5096785"/>
              <a:gd name="connsiteX25" fmla="*/ 8979819 w 12192000"/>
              <a:gd name="connsiteY25" fmla="*/ 4366419 h 5096785"/>
              <a:gd name="connsiteX26" fmla="*/ 8936044 w 12192000"/>
              <a:gd name="connsiteY26" fmla="*/ 4370992 h 5096785"/>
              <a:gd name="connsiteX27" fmla="*/ 8897707 w 12192000"/>
              <a:gd name="connsiteY27" fmla="*/ 4392673 h 5096785"/>
              <a:gd name="connsiteX28" fmla="*/ 8845635 w 12192000"/>
              <a:gd name="connsiteY28" fmla="*/ 4404300 h 5096785"/>
              <a:gd name="connsiteX29" fmla="*/ 8814562 w 12192000"/>
              <a:gd name="connsiteY29" fmla="*/ 4411434 h 5096785"/>
              <a:gd name="connsiteX30" fmla="*/ 8726349 w 12192000"/>
              <a:gd name="connsiteY30" fmla="*/ 4416668 h 5096785"/>
              <a:gd name="connsiteX31" fmla="*/ 8566678 w 12192000"/>
              <a:gd name="connsiteY31" fmla="*/ 4391711 h 5096785"/>
              <a:gd name="connsiteX32" fmla="*/ 8521516 w 12192000"/>
              <a:gd name="connsiteY32" fmla="*/ 4393927 h 5096785"/>
              <a:gd name="connsiteX33" fmla="*/ 8515998 w 12192000"/>
              <a:gd name="connsiteY33" fmla="*/ 4399124 h 5096785"/>
              <a:gd name="connsiteX34" fmla="*/ 8449547 w 12192000"/>
              <a:gd name="connsiteY34" fmla="*/ 4383170 h 5096785"/>
              <a:gd name="connsiteX35" fmla="*/ 8360285 w 12192000"/>
              <a:gd name="connsiteY35" fmla="*/ 4398502 h 5096785"/>
              <a:gd name="connsiteX36" fmla="*/ 8256584 w 12192000"/>
              <a:gd name="connsiteY36" fmla="*/ 4423564 h 5096785"/>
              <a:gd name="connsiteX37" fmla="*/ 8229821 w 12192000"/>
              <a:gd name="connsiteY37" fmla="*/ 4431840 h 5096785"/>
              <a:gd name="connsiteX38" fmla="*/ 8158476 w 12192000"/>
              <a:gd name="connsiteY38" fmla="*/ 4436904 h 5096785"/>
              <a:gd name="connsiteX39" fmla="*/ 7993707 w 12192000"/>
              <a:gd name="connsiteY39" fmla="*/ 4447962 h 5096785"/>
              <a:gd name="connsiteX40" fmla="*/ 7990346 w 12192000"/>
              <a:gd name="connsiteY40" fmla="*/ 4454853 h 5096785"/>
              <a:gd name="connsiteX41" fmla="*/ 7976786 w 12192000"/>
              <a:gd name="connsiteY41" fmla="*/ 4456820 h 5096785"/>
              <a:gd name="connsiteX42" fmla="*/ 7973491 w 12192000"/>
              <a:gd name="connsiteY42" fmla="*/ 4458577 h 5096785"/>
              <a:gd name="connsiteX43" fmla="*/ 7954281 w 12192000"/>
              <a:gd name="connsiteY43" fmla="*/ 4467421 h 5096785"/>
              <a:gd name="connsiteX44" fmla="*/ 7905540 w 12192000"/>
              <a:gd name="connsiteY44" fmla="*/ 4455628 h 5096785"/>
              <a:gd name="connsiteX45" fmla="*/ 7851932 w 12192000"/>
              <a:gd name="connsiteY45" fmla="*/ 4466353 h 5096785"/>
              <a:gd name="connsiteX46" fmla="*/ 7639078 w 12192000"/>
              <a:gd name="connsiteY46" fmla="*/ 4467635 h 5096785"/>
              <a:gd name="connsiteX47" fmla="*/ 7612359 w 12192000"/>
              <a:gd name="connsiteY47" fmla="*/ 4492789 h 5096785"/>
              <a:gd name="connsiteX48" fmla="*/ 7527328 w 12192000"/>
              <a:gd name="connsiteY48" fmla="*/ 4502199 h 5096785"/>
              <a:gd name="connsiteX49" fmla="*/ 7388717 w 12192000"/>
              <a:gd name="connsiteY49" fmla="*/ 4470799 h 5096785"/>
              <a:gd name="connsiteX50" fmla="*/ 7231898 w 12192000"/>
              <a:gd name="connsiteY50" fmla="*/ 4486028 h 5096785"/>
              <a:gd name="connsiteX51" fmla="*/ 7218425 w 12192000"/>
              <a:gd name="connsiteY51" fmla="*/ 4477288 h 5096785"/>
              <a:gd name="connsiteX52" fmla="*/ 7202795 w 12192000"/>
              <a:gd name="connsiteY52" fmla="*/ 4472972 h 5096785"/>
              <a:gd name="connsiteX53" fmla="*/ 7200744 w 12192000"/>
              <a:gd name="connsiteY53" fmla="*/ 4474099 h 5096785"/>
              <a:gd name="connsiteX54" fmla="*/ 7182163 w 12192000"/>
              <a:gd name="connsiteY54" fmla="*/ 4474005 h 5096785"/>
              <a:gd name="connsiteX55" fmla="*/ 7178368 w 12192000"/>
              <a:gd name="connsiteY55" fmla="*/ 4470673 h 5096785"/>
              <a:gd name="connsiteX56" fmla="*/ 7165705 w 12192000"/>
              <a:gd name="connsiteY56" fmla="*/ 4469569 h 5096785"/>
              <a:gd name="connsiteX57" fmla="*/ 7140991 w 12192000"/>
              <a:gd name="connsiteY57" fmla="*/ 4464599 h 5096785"/>
              <a:gd name="connsiteX58" fmla="*/ 7136152 w 12192000"/>
              <a:gd name="connsiteY58" fmla="*/ 4466292 h 5096785"/>
              <a:gd name="connsiteX59" fmla="*/ 7098544 w 12192000"/>
              <a:gd name="connsiteY59" fmla="*/ 4462879 h 5096785"/>
              <a:gd name="connsiteX60" fmla="*/ 7097922 w 12192000"/>
              <a:gd name="connsiteY60" fmla="*/ 4464077 h 5096785"/>
              <a:gd name="connsiteX61" fmla="*/ 7086877 w 12192000"/>
              <a:gd name="connsiteY61" fmla="*/ 4468554 h 5096785"/>
              <a:gd name="connsiteX62" fmla="*/ 7065999 w 12192000"/>
              <a:gd name="connsiteY62" fmla="*/ 4474270 h 5096785"/>
              <a:gd name="connsiteX63" fmla="*/ 7016598 w 12192000"/>
              <a:gd name="connsiteY63" fmla="*/ 4502855 h 5096785"/>
              <a:gd name="connsiteX64" fmla="*/ 6977375 w 12192000"/>
              <a:gd name="connsiteY64" fmla="*/ 4499434 h 5096785"/>
              <a:gd name="connsiteX65" fmla="*/ 6969409 w 12192000"/>
              <a:gd name="connsiteY65" fmla="*/ 4499424 h 5096785"/>
              <a:gd name="connsiteX66" fmla="*/ 6969218 w 12192000"/>
              <a:gd name="connsiteY66" fmla="*/ 4499704 h 5096785"/>
              <a:gd name="connsiteX67" fmla="*/ 6960755 w 12192000"/>
              <a:gd name="connsiteY67" fmla="*/ 4500249 h 5096785"/>
              <a:gd name="connsiteX68" fmla="*/ 6954882 w 12192000"/>
              <a:gd name="connsiteY68" fmla="*/ 4499405 h 5096785"/>
              <a:gd name="connsiteX69" fmla="*/ 6939428 w 12192000"/>
              <a:gd name="connsiteY69" fmla="*/ 4499385 h 5096785"/>
              <a:gd name="connsiteX70" fmla="*/ 6933902 w 12192000"/>
              <a:gd name="connsiteY70" fmla="*/ 4501239 h 5096785"/>
              <a:gd name="connsiteX71" fmla="*/ 6891244 w 12192000"/>
              <a:gd name="connsiteY71" fmla="*/ 4536371 h 5096785"/>
              <a:gd name="connsiteX72" fmla="*/ 6794496 w 12192000"/>
              <a:gd name="connsiteY72" fmla="*/ 4567924 h 5096785"/>
              <a:gd name="connsiteX73" fmla="*/ 6574528 w 12192000"/>
              <a:gd name="connsiteY73" fmla="*/ 4641155 h 5096785"/>
              <a:gd name="connsiteX74" fmla="*/ 6573036 w 12192000"/>
              <a:gd name="connsiteY74" fmla="*/ 4641049 h 5096785"/>
              <a:gd name="connsiteX75" fmla="*/ 6571920 w 12192000"/>
              <a:gd name="connsiteY75" fmla="*/ 4644739 h 5096785"/>
              <a:gd name="connsiteX76" fmla="*/ 6552021 w 12192000"/>
              <a:gd name="connsiteY76" fmla="*/ 4650379 h 5096785"/>
              <a:gd name="connsiteX77" fmla="*/ 6545925 w 12192000"/>
              <a:gd name="connsiteY77" fmla="*/ 4650675 h 5096785"/>
              <a:gd name="connsiteX78" fmla="*/ 6537822 w 12192000"/>
              <a:gd name="connsiteY78" fmla="*/ 4652769 h 5096785"/>
              <a:gd name="connsiteX79" fmla="*/ 6537743 w 12192000"/>
              <a:gd name="connsiteY79" fmla="*/ 4653068 h 5096785"/>
              <a:gd name="connsiteX80" fmla="*/ 6490057 w 12192000"/>
              <a:gd name="connsiteY80" fmla="*/ 4658624 h 5096785"/>
              <a:gd name="connsiteX81" fmla="*/ 6386800 w 12192000"/>
              <a:gd name="connsiteY81" fmla="*/ 4715431 h 5096785"/>
              <a:gd name="connsiteX82" fmla="*/ 6382703 w 12192000"/>
              <a:gd name="connsiteY82" fmla="*/ 4717930 h 5096785"/>
              <a:gd name="connsiteX83" fmla="*/ 6356495 w 12192000"/>
              <a:gd name="connsiteY83" fmla="*/ 4717843 h 5096785"/>
              <a:gd name="connsiteX84" fmla="*/ 6343628 w 12192000"/>
              <a:gd name="connsiteY84" fmla="*/ 4719161 h 5096785"/>
              <a:gd name="connsiteX85" fmla="*/ 6338605 w 12192000"/>
              <a:gd name="connsiteY85" fmla="*/ 4716723 h 5096785"/>
              <a:gd name="connsiteX86" fmla="*/ 6320318 w 12192000"/>
              <a:gd name="connsiteY86" fmla="*/ 4720095 h 5096785"/>
              <a:gd name="connsiteX87" fmla="*/ 6318742 w 12192000"/>
              <a:gd name="connsiteY87" fmla="*/ 4721541 h 5096785"/>
              <a:gd name="connsiteX88" fmla="*/ 6301708 w 12192000"/>
              <a:gd name="connsiteY88" fmla="*/ 4720380 h 5096785"/>
              <a:gd name="connsiteX89" fmla="*/ 6285082 w 12192000"/>
              <a:gd name="connsiteY89" fmla="*/ 4714639 h 5096785"/>
              <a:gd name="connsiteX90" fmla="*/ 6136936 w 12192000"/>
              <a:gd name="connsiteY90" fmla="*/ 4758246 h 5096785"/>
              <a:gd name="connsiteX91" fmla="*/ 5988578 w 12192000"/>
              <a:gd name="connsiteY91" fmla="*/ 4754427 h 5096785"/>
              <a:gd name="connsiteX92" fmla="*/ 5908701 w 12192000"/>
              <a:gd name="connsiteY92" fmla="*/ 4779160 h 5096785"/>
              <a:gd name="connsiteX93" fmla="*/ 5892219 w 12192000"/>
              <a:gd name="connsiteY93" fmla="*/ 4807892 h 5096785"/>
              <a:gd name="connsiteX94" fmla="*/ 5683612 w 12192000"/>
              <a:gd name="connsiteY94" fmla="*/ 4848770 h 5096785"/>
              <a:gd name="connsiteX95" fmla="*/ 5635111 w 12192000"/>
              <a:gd name="connsiteY95" fmla="*/ 4868888 h 5096785"/>
              <a:gd name="connsiteX96" fmla="*/ 5582652 w 12192000"/>
              <a:gd name="connsiteY96" fmla="*/ 4866836 h 5096785"/>
              <a:gd name="connsiteX97" fmla="*/ 5567213 w 12192000"/>
              <a:gd name="connsiteY97" fmla="*/ 4878769 h 5096785"/>
              <a:gd name="connsiteX98" fmla="*/ 5564659 w 12192000"/>
              <a:gd name="connsiteY98" fmla="*/ 4881042 h 5096785"/>
              <a:gd name="connsiteX99" fmla="*/ 5552102 w 12192000"/>
              <a:gd name="connsiteY99" fmla="*/ 4885426 h 5096785"/>
              <a:gd name="connsiteX100" fmla="*/ 5551475 w 12192000"/>
              <a:gd name="connsiteY100" fmla="*/ 4892560 h 5096785"/>
              <a:gd name="connsiteX101" fmla="*/ 5534664 w 12192000"/>
              <a:gd name="connsiteY101" fmla="*/ 4903385 h 5096785"/>
              <a:gd name="connsiteX102" fmla="*/ 5510737 w 12192000"/>
              <a:gd name="connsiteY102" fmla="*/ 4909807 h 5096785"/>
              <a:gd name="connsiteX103" fmla="*/ 5393901 w 12192000"/>
              <a:gd name="connsiteY103" fmla="*/ 4933709 h 5096785"/>
              <a:gd name="connsiteX104" fmla="*/ 5325782 w 12192000"/>
              <a:gd name="connsiteY104" fmla="*/ 4951789 h 5096785"/>
              <a:gd name="connsiteX105" fmla="*/ 5302703 w 12192000"/>
              <a:gd name="connsiteY105" fmla="*/ 4964590 h 5096785"/>
              <a:gd name="connsiteX106" fmla="*/ 5268591 w 12192000"/>
              <a:gd name="connsiteY106" fmla="*/ 4978479 h 5096785"/>
              <a:gd name="connsiteX107" fmla="*/ 5210559 w 12192000"/>
              <a:gd name="connsiteY107" fmla="*/ 5007585 h 5096785"/>
              <a:gd name="connsiteX108" fmla="*/ 5177597 w 12192000"/>
              <a:gd name="connsiteY108" fmla="*/ 5015926 h 5096785"/>
              <a:gd name="connsiteX109" fmla="*/ 5160569 w 12192000"/>
              <a:gd name="connsiteY109" fmla="*/ 5025681 h 5096785"/>
              <a:gd name="connsiteX110" fmla="*/ 5152748 w 12192000"/>
              <a:gd name="connsiteY110" fmla="*/ 5026569 h 5096785"/>
              <a:gd name="connsiteX111" fmla="*/ 5127678 w 12192000"/>
              <a:gd name="connsiteY111" fmla="*/ 5032947 h 5096785"/>
              <a:gd name="connsiteX112" fmla="*/ 5113147 w 12192000"/>
              <a:gd name="connsiteY112" fmla="*/ 5035818 h 5096785"/>
              <a:gd name="connsiteX113" fmla="*/ 5107301 w 12192000"/>
              <a:gd name="connsiteY113" fmla="*/ 5036672 h 5096785"/>
              <a:gd name="connsiteX114" fmla="*/ 5093215 w 12192000"/>
              <a:gd name="connsiteY114" fmla="*/ 5032880 h 5096785"/>
              <a:gd name="connsiteX115" fmla="*/ 5077058 w 12192000"/>
              <a:gd name="connsiteY115" fmla="*/ 5038681 h 5096785"/>
              <a:gd name="connsiteX116" fmla="*/ 5057349 w 12192000"/>
              <a:gd name="connsiteY116" fmla="*/ 5036015 h 5096785"/>
              <a:gd name="connsiteX117" fmla="*/ 5053945 w 12192000"/>
              <a:gd name="connsiteY117" fmla="*/ 5041952 h 5096785"/>
              <a:gd name="connsiteX118" fmla="*/ 5040021 w 12192000"/>
              <a:gd name="connsiteY118" fmla="*/ 5050052 h 5096785"/>
              <a:gd name="connsiteX119" fmla="*/ 5025913 w 12192000"/>
              <a:gd name="connsiteY119" fmla="*/ 5046535 h 5096785"/>
              <a:gd name="connsiteX120" fmla="*/ 4998218 w 12192000"/>
              <a:gd name="connsiteY120" fmla="*/ 5048065 h 5096785"/>
              <a:gd name="connsiteX121" fmla="*/ 4991008 w 12192000"/>
              <a:gd name="connsiteY121" fmla="*/ 5050439 h 5096785"/>
              <a:gd name="connsiteX122" fmla="*/ 4963503 w 12192000"/>
              <a:gd name="connsiteY122" fmla="*/ 5047575 h 5096785"/>
              <a:gd name="connsiteX123" fmla="*/ 4921053 w 12192000"/>
              <a:gd name="connsiteY123" fmla="*/ 5048925 h 5096785"/>
              <a:gd name="connsiteX124" fmla="*/ 4873420 w 12192000"/>
              <a:gd name="connsiteY124" fmla="*/ 5054929 h 5096785"/>
              <a:gd name="connsiteX125" fmla="*/ 4858825 w 12192000"/>
              <a:gd name="connsiteY125" fmla="*/ 5051329 h 5096785"/>
              <a:gd name="connsiteX126" fmla="*/ 4769340 w 12192000"/>
              <a:gd name="connsiteY126" fmla="*/ 5053090 h 5096785"/>
              <a:gd name="connsiteX127" fmla="*/ 4744152 w 12192000"/>
              <a:gd name="connsiteY127" fmla="*/ 5053391 h 5096785"/>
              <a:gd name="connsiteX128" fmla="*/ 4723556 w 12192000"/>
              <a:gd name="connsiteY128" fmla="*/ 5059633 h 5096785"/>
              <a:gd name="connsiteX129" fmla="*/ 4719699 w 12192000"/>
              <a:gd name="connsiteY129" fmla="*/ 5066298 h 5096785"/>
              <a:gd name="connsiteX130" fmla="*/ 4706016 w 12192000"/>
              <a:gd name="connsiteY130" fmla="*/ 5067422 h 5096785"/>
              <a:gd name="connsiteX131" fmla="*/ 4702593 w 12192000"/>
              <a:gd name="connsiteY131" fmla="*/ 5068973 h 5096785"/>
              <a:gd name="connsiteX132" fmla="*/ 4682766 w 12192000"/>
              <a:gd name="connsiteY132" fmla="*/ 5076609 h 5096785"/>
              <a:gd name="connsiteX133" fmla="*/ 4634960 w 12192000"/>
              <a:gd name="connsiteY133" fmla="*/ 5061852 h 5096785"/>
              <a:gd name="connsiteX134" fmla="*/ 4580645 w 12192000"/>
              <a:gd name="connsiteY134" fmla="*/ 5069246 h 5096785"/>
              <a:gd name="connsiteX135" fmla="*/ 4368005 w 12192000"/>
              <a:gd name="connsiteY135" fmla="*/ 5057426 h 5096785"/>
              <a:gd name="connsiteX136" fmla="*/ 4339489 w 12192000"/>
              <a:gd name="connsiteY136" fmla="*/ 5080858 h 5096785"/>
              <a:gd name="connsiteX137" fmla="*/ 4253895 w 12192000"/>
              <a:gd name="connsiteY137" fmla="*/ 5085008 h 5096785"/>
              <a:gd name="connsiteX138" fmla="*/ 4117780 w 12192000"/>
              <a:gd name="connsiteY138" fmla="*/ 5045175 h 5096785"/>
              <a:gd name="connsiteX139" fmla="*/ 3960074 w 12192000"/>
              <a:gd name="connsiteY139" fmla="*/ 5050708 h 5096785"/>
              <a:gd name="connsiteX140" fmla="*/ 3947260 w 12192000"/>
              <a:gd name="connsiteY140" fmla="*/ 5041167 h 5096785"/>
              <a:gd name="connsiteX141" fmla="*/ 3931969 w 12192000"/>
              <a:gd name="connsiteY141" fmla="*/ 5035902 h 5096785"/>
              <a:gd name="connsiteX142" fmla="*/ 3929836 w 12192000"/>
              <a:gd name="connsiteY142" fmla="*/ 5036901 h 5096785"/>
              <a:gd name="connsiteX143" fmla="*/ 3911296 w 12192000"/>
              <a:gd name="connsiteY143" fmla="*/ 5035663 h 5096785"/>
              <a:gd name="connsiteX144" fmla="*/ 3907746 w 12192000"/>
              <a:gd name="connsiteY144" fmla="*/ 5032107 h 5096785"/>
              <a:gd name="connsiteX145" fmla="*/ 3895182 w 12192000"/>
              <a:gd name="connsiteY145" fmla="*/ 5030229 h 5096785"/>
              <a:gd name="connsiteX146" fmla="*/ 3870866 w 12192000"/>
              <a:gd name="connsiteY146" fmla="*/ 5023753 h 5096785"/>
              <a:gd name="connsiteX147" fmla="*/ 3865913 w 12192000"/>
              <a:gd name="connsiteY147" fmla="*/ 5025143 h 5096785"/>
              <a:gd name="connsiteX148" fmla="*/ 3828606 w 12192000"/>
              <a:gd name="connsiteY148" fmla="*/ 5019426 h 5096785"/>
              <a:gd name="connsiteX149" fmla="*/ 3827901 w 12192000"/>
              <a:gd name="connsiteY149" fmla="*/ 5020583 h 5096785"/>
              <a:gd name="connsiteX150" fmla="*/ 3816543 w 12192000"/>
              <a:gd name="connsiteY150" fmla="*/ 5024366 h 5096785"/>
              <a:gd name="connsiteX151" fmla="*/ 3795278 w 12192000"/>
              <a:gd name="connsiteY151" fmla="*/ 5028779 h 5096785"/>
              <a:gd name="connsiteX152" fmla="*/ 3743858 w 12192000"/>
              <a:gd name="connsiteY152" fmla="*/ 5054237 h 5096785"/>
              <a:gd name="connsiteX153" fmla="*/ 3704945 w 12192000"/>
              <a:gd name="connsiteY153" fmla="*/ 5048413 h 5096785"/>
              <a:gd name="connsiteX154" fmla="*/ 3696992 w 12192000"/>
              <a:gd name="connsiteY154" fmla="*/ 5047914 h 5096785"/>
              <a:gd name="connsiteX155" fmla="*/ 3696780 w 12192000"/>
              <a:gd name="connsiteY155" fmla="*/ 5048181 h 5096785"/>
              <a:gd name="connsiteX156" fmla="*/ 3688290 w 12192000"/>
              <a:gd name="connsiteY156" fmla="*/ 5048204 h 5096785"/>
              <a:gd name="connsiteX157" fmla="*/ 3682486 w 12192000"/>
              <a:gd name="connsiteY157" fmla="*/ 5047000 h 5096785"/>
              <a:gd name="connsiteX158" fmla="*/ 3667056 w 12192000"/>
              <a:gd name="connsiteY158" fmla="*/ 5046030 h 5096785"/>
              <a:gd name="connsiteX159" fmla="*/ 3661403 w 12192000"/>
              <a:gd name="connsiteY159" fmla="*/ 5047537 h 5096785"/>
              <a:gd name="connsiteX160" fmla="*/ 3658673 w 12192000"/>
              <a:gd name="connsiteY160" fmla="*/ 5050790 h 5096785"/>
              <a:gd name="connsiteX161" fmla="*/ 3657333 w 12192000"/>
              <a:gd name="connsiteY161" fmla="*/ 5050325 h 5096785"/>
              <a:gd name="connsiteX162" fmla="*/ 3626778 w 12192000"/>
              <a:gd name="connsiteY162" fmla="*/ 5057882 h 5096785"/>
              <a:gd name="connsiteX163" fmla="*/ 3560067 w 12192000"/>
              <a:gd name="connsiteY163" fmla="*/ 5064266 h 5096785"/>
              <a:gd name="connsiteX164" fmla="*/ 3522641 w 12192000"/>
              <a:gd name="connsiteY164" fmla="*/ 5063654 h 5096785"/>
              <a:gd name="connsiteX165" fmla="*/ 3419275 w 12192000"/>
              <a:gd name="connsiteY165" fmla="*/ 5066646 h 5096785"/>
              <a:gd name="connsiteX166" fmla="*/ 3314869 w 12192000"/>
              <a:gd name="connsiteY166" fmla="*/ 5073197 h 5096785"/>
              <a:gd name="connsiteX167" fmla="*/ 3259088 w 12192000"/>
              <a:gd name="connsiteY167" fmla="*/ 5096363 h 5096785"/>
              <a:gd name="connsiteX168" fmla="*/ 3253104 w 12192000"/>
              <a:gd name="connsiteY168" fmla="*/ 5096785 h 5096785"/>
              <a:gd name="connsiteX169" fmla="*/ 3238751 w 12192000"/>
              <a:gd name="connsiteY169" fmla="*/ 5092996 h 5096785"/>
              <a:gd name="connsiteX170" fmla="*/ 3233681 w 12192000"/>
              <a:gd name="connsiteY170" fmla="*/ 5090758 h 5096785"/>
              <a:gd name="connsiteX171" fmla="*/ 3225562 w 12192000"/>
              <a:gd name="connsiteY171" fmla="*/ 5089215 h 5096785"/>
              <a:gd name="connsiteX172" fmla="*/ 3225260 w 12192000"/>
              <a:gd name="connsiteY172" fmla="*/ 5089437 h 5096785"/>
              <a:gd name="connsiteX173" fmla="*/ 3217859 w 12192000"/>
              <a:gd name="connsiteY173" fmla="*/ 5087484 h 5096785"/>
              <a:gd name="connsiteX174" fmla="*/ 3182980 w 12192000"/>
              <a:gd name="connsiteY174" fmla="*/ 5074650 h 5096785"/>
              <a:gd name="connsiteX175" fmla="*/ 3055081 w 12192000"/>
              <a:gd name="connsiteY175" fmla="*/ 5080424 h 5096785"/>
              <a:gd name="connsiteX176" fmla="*/ 3049807 w 12192000"/>
              <a:gd name="connsiteY176" fmla="*/ 5080860 h 5096785"/>
              <a:gd name="connsiteX177" fmla="*/ 3029122 w 12192000"/>
              <a:gd name="connsiteY177" fmla="*/ 5070085 h 5096785"/>
              <a:gd name="connsiteX178" fmla="*/ 3017862 w 12192000"/>
              <a:gd name="connsiteY178" fmla="*/ 5065942 h 5096785"/>
              <a:gd name="connsiteX179" fmla="*/ 3015868 w 12192000"/>
              <a:gd name="connsiteY179" fmla="*/ 5061832 h 5096785"/>
              <a:gd name="connsiteX180" fmla="*/ 2998644 w 12192000"/>
              <a:gd name="connsiteY180" fmla="*/ 5057210 h 5096785"/>
              <a:gd name="connsiteX181" fmla="*/ 2996219 w 12192000"/>
              <a:gd name="connsiteY181" fmla="*/ 5057788 h 5096785"/>
              <a:gd name="connsiteX182" fmla="*/ 2983676 w 12192000"/>
              <a:gd name="connsiteY182" fmla="*/ 5049852 h 5096785"/>
              <a:gd name="connsiteX183" fmla="*/ 2903609 w 12192000"/>
              <a:gd name="connsiteY183" fmla="*/ 4998457 h 5096785"/>
              <a:gd name="connsiteX184" fmla="*/ 2758830 w 12192000"/>
              <a:gd name="connsiteY184" fmla="*/ 4974760 h 5096785"/>
              <a:gd name="connsiteX185" fmla="*/ 2532669 w 12192000"/>
              <a:gd name="connsiteY185" fmla="*/ 4940573 h 5096785"/>
              <a:gd name="connsiteX186" fmla="*/ 2389931 w 12192000"/>
              <a:gd name="connsiteY186" fmla="*/ 4905785 h 5096785"/>
              <a:gd name="connsiteX187" fmla="*/ 2335186 w 12192000"/>
              <a:gd name="connsiteY187" fmla="*/ 4902957 h 5096785"/>
              <a:gd name="connsiteX188" fmla="*/ 2273393 w 12192000"/>
              <a:gd name="connsiteY188" fmla="*/ 4883565 h 5096785"/>
              <a:gd name="connsiteX189" fmla="*/ 2269523 w 12192000"/>
              <a:gd name="connsiteY189" fmla="*/ 4884442 h 5096785"/>
              <a:gd name="connsiteX190" fmla="*/ 2256015 w 12192000"/>
              <a:gd name="connsiteY190" fmla="*/ 4883014 h 5096785"/>
              <a:gd name="connsiteX191" fmla="*/ 2249731 w 12192000"/>
              <a:gd name="connsiteY191" fmla="*/ 4888778 h 5096785"/>
              <a:gd name="connsiteX192" fmla="*/ 2227629 w 12192000"/>
              <a:gd name="connsiteY192" fmla="*/ 4891047 h 5096785"/>
              <a:gd name="connsiteX193" fmla="*/ 2203460 w 12192000"/>
              <a:gd name="connsiteY193" fmla="*/ 4886696 h 5096785"/>
              <a:gd name="connsiteX194" fmla="*/ 2091528 w 12192000"/>
              <a:gd name="connsiteY194" fmla="*/ 4859155 h 5096785"/>
              <a:gd name="connsiteX195" fmla="*/ 2022901 w 12192000"/>
              <a:gd name="connsiteY195" fmla="*/ 4846594 h 5096785"/>
              <a:gd name="connsiteX196" fmla="*/ 1994227 w 12192000"/>
              <a:gd name="connsiteY196" fmla="*/ 4847973 h 5096785"/>
              <a:gd name="connsiteX197" fmla="*/ 1955936 w 12192000"/>
              <a:gd name="connsiteY197" fmla="*/ 4845765 h 5096785"/>
              <a:gd name="connsiteX198" fmla="*/ 1741924 w 12192000"/>
              <a:gd name="connsiteY198" fmla="*/ 4808054 h 5096785"/>
              <a:gd name="connsiteX199" fmla="*/ 1734410 w 12192000"/>
              <a:gd name="connsiteY199" fmla="*/ 4811675 h 5096785"/>
              <a:gd name="connsiteX200" fmla="*/ 1691423 w 12192000"/>
              <a:gd name="connsiteY200" fmla="*/ 4802777 h 5096785"/>
              <a:gd name="connsiteX201" fmla="*/ 1554504 w 12192000"/>
              <a:gd name="connsiteY201" fmla="*/ 4739985 h 5096785"/>
              <a:gd name="connsiteX202" fmla="*/ 1470119 w 12192000"/>
              <a:gd name="connsiteY202" fmla="*/ 4723470 h 5096785"/>
              <a:gd name="connsiteX203" fmla="*/ 1437967 w 12192000"/>
              <a:gd name="connsiteY203" fmla="*/ 4722710 h 5096785"/>
              <a:gd name="connsiteX204" fmla="*/ 1384234 w 12192000"/>
              <a:gd name="connsiteY204" fmla="*/ 4721117 h 5096785"/>
              <a:gd name="connsiteX205" fmla="*/ 1295869 w 12192000"/>
              <a:gd name="connsiteY205" fmla="*/ 4726175 h 5096785"/>
              <a:gd name="connsiteX206" fmla="*/ 1292949 w 12192000"/>
              <a:gd name="connsiteY206" fmla="*/ 4708469 h 5096785"/>
              <a:gd name="connsiteX207" fmla="*/ 1244908 w 12192000"/>
              <a:gd name="connsiteY207" fmla="*/ 4706993 h 5096785"/>
              <a:gd name="connsiteX208" fmla="*/ 1171266 w 12192000"/>
              <a:gd name="connsiteY208" fmla="*/ 4706535 h 5096785"/>
              <a:gd name="connsiteX209" fmla="*/ 1160868 w 12192000"/>
              <a:gd name="connsiteY209" fmla="*/ 4701936 h 5096785"/>
              <a:gd name="connsiteX210" fmla="*/ 1147599 w 12192000"/>
              <a:gd name="connsiteY210" fmla="*/ 4714833 h 5096785"/>
              <a:gd name="connsiteX211" fmla="*/ 1119603 w 12192000"/>
              <a:gd name="connsiteY211" fmla="*/ 4721303 h 5096785"/>
              <a:gd name="connsiteX212" fmla="*/ 997851 w 12192000"/>
              <a:gd name="connsiteY212" fmla="*/ 4722336 h 5096785"/>
              <a:gd name="connsiteX213" fmla="*/ 976455 w 12192000"/>
              <a:gd name="connsiteY213" fmla="*/ 4726407 h 5096785"/>
              <a:gd name="connsiteX214" fmla="*/ 949939 w 12192000"/>
              <a:gd name="connsiteY214" fmla="*/ 4719699 h 5096785"/>
              <a:gd name="connsiteX215" fmla="*/ 894148 w 12192000"/>
              <a:gd name="connsiteY215" fmla="*/ 4710406 h 5096785"/>
              <a:gd name="connsiteX216" fmla="*/ 857990 w 12192000"/>
              <a:gd name="connsiteY216" fmla="*/ 4696844 h 5096785"/>
              <a:gd name="connsiteX217" fmla="*/ 848649 w 12192000"/>
              <a:gd name="connsiteY217" fmla="*/ 4704021 h 5096785"/>
              <a:gd name="connsiteX218" fmla="*/ 826436 w 12192000"/>
              <a:gd name="connsiteY218" fmla="*/ 4707421 h 5096785"/>
              <a:gd name="connsiteX219" fmla="*/ 733052 w 12192000"/>
              <a:gd name="connsiteY219" fmla="*/ 4701884 h 5096785"/>
              <a:gd name="connsiteX220" fmla="*/ 716185 w 12192000"/>
              <a:gd name="connsiteY220" fmla="*/ 4648168 h 5096785"/>
              <a:gd name="connsiteX221" fmla="*/ 582722 w 12192000"/>
              <a:gd name="connsiteY221" fmla="*/ 4658637 h 5096785"/>
              <a:gd name="connsiteX222" fmla="*/ 581118 w 12192000"/>
              <a:gd name="connsiteY222" fmla="*/ 4654120 h 5096785"/>
              <a:gd name="connsiteX223" fmla="*/ 546453 w 12192000"/>
              <a:gd name="connsiteY223" fmla="*/ 4652542 h 5096785"/>
              <a:gd name="connsiteX224" fmla="*/ 536773 w 12192000"/>
              <a:gd name="connsiteY224" fmla="*/ 4644609 h 5096785"/>
              <a:gd name="connsiteX225" fmla="*/ 388896 w 12192000"/>
              <a:gd name="connsiteY225" fmla="*/ 4619173 h 5096785"/>
              <a:gd name="connsiteX226" fmla="*/ 366479 w 12192000"/>
              <a:gd name="connsiteY226" fmla="*/ 4618896 h 5096785"/>
              <a:gd name="connsiteX227" fmla="*/ 342781 w 12192000"/>
              <a:gd name="connsiteY227" fmla="*/ 4601239 h 5096785"/>
              <a:gd name="connsiteX228" fmla="*/ 255925 w 12192000"/>
              <a:gd name="connsiteY228" fmla="*/ 4598685 h 5096785"/>
              <a:gd name="connsiteX229" fmla="*/ 226919 w 12192000"/>
              <a:gd name="connsiteY229" fmla="*/ 4598460 h 5096785"/>
              <a:gd name="connsiteX230" fmla="*/ 213925 w 12192000"/>
              <a:gd name="connsiteY230" fmla="*/ 4597783 h 5096785"/>
              <a:gd name="connsiteX231" fmla="*/ 215196 w 12192000"/>
              <a:gd name="connsiteY231" fmla="*/ 4588576 h 5096785"/>
              <a:gd name="connsiteX232" fmla="*/ 180214 w 12192000"/>
              <a:gd name="connsiteY232" fmla="*/ 4583701 h 5096785"/>
              <a:gd name="connsiteX233" fmla="*/ 83203 w 12192000"/>
              <a:gd name="connsiteY233" fmla="*/ 4531664 h 5096785"/>
              <a:gd name="connsiteX234" fmla="*/ 4106 w 12192000"/>
              <a:gd name="connsiteY234" fmla="*/ 4517202 h 5096785"/>
              <a:gd name="connsiteX235" fmla="*/ 0 w 12192000"/>
              <a:gd name="connsiteY235" fmla="*/ 4516084 h 5096785"/>
              <a:gd name="connsiteX236" fmla="*/ 0 w 12192000"/>
              <a:gd name="connsiteY236" fmla="*/ 0 h 5096785"/>
              <a:gd name="connsiteX0" fmla="*/ 0 w 12192000"/>
              <a:gd name="connsiteY0" fmla="*/ 0 h 5096785"/>
              <a:gd name="connsiteX1" fmla="*/ 12192000 w 12192000"/>
              <a:gd name="connsiteY1" fmla="*/ 0 h 5096785"/>
              <a:gd name="connsiteX2" fmla="*/ 12192000 w 12192000"/>
              <a:gd name="connsiteY2" fmla="*/ 3809005 h 5096785"/>
              <a:gd name="connsiteX3" fmla="*/ 12142543 w 12192000"/>
              <a:gd name="connsiteY3" fmla="*/ 3817043 h 5096785"/>
              <a:gd name="connsiteX4" fmla="*/ 12109241 w 12192000"/>
              <a:gd name="connsiteY4" fmla="*/ 3824228 h 5096785"/>
              <a:gd name="connsiteX5" fmla="*/ 11668991 w 12192000"/>
              <a:gd name="connsiteY5" fmla="*/ 3788038 h 5096785"/>
              <a:gd name="connsiteX6" fmla="*/ 11476952 w 12192000"/>
              <a:gd name="connsiteY6" fmla="*/ 3866786 h 5096785"/>
              <a:gd name="connsiteX7" fmla="*/ 11336487 w 12192000"/>
              <a:gd name="connsiteY7" fmla="*/ 3971513 h 5096785"/>
              <a:gd name="connsiteX8" fmla="*/ 11214181 w 12192000"/>
              <a:gd name="connsiteY8" fmla="*/ 4004215 h 5096785"/>
              <a:gd name="connsiteX9" fmla="*/ 11042540 w 12192000"/>
              <a:gd name="connsiteY9" fmla="*/ 4002613 h 5096785"/>
              <a:gd name="connsiteX10" fmla="*/ 10833086 w 12192000"/>
              <a:gd name="connsiteY10" fmla="*/ 3997707 h 5096785"/>
              <a:gd name="connsiteX11" fmla="*/ 10599680 w 12192000"/>
              <a:gd name="connsiteY11" fmla="*/ 3982661 h 5096785"/>
              <a:gd name="connsiteX12" fmla="*/ 10519971 w 12192000"/>
              <a:gd name="connsiteY12" fmla="*/ 3975018 h 5096785"/>
              <a:gd name="connsiteX13" fmla="*/ 10217282 w 12192000"/>
              <a:gd name="connsiteY13" fmla="*/ 4020809 h 5096785"/>
              <a:gd name="connsiteX14" fmla="*/ 9936427 w 12192000"/>
              <a:gd name="connsiteY14" fmla="*/ 4137843 h 5096785"/>
              <a:gd name="connsiteX15" fmla="*/ 9800299 w 12192000"/>
              <a:gd name="connsiteY15" fmla="*/ 4186098 h 5096785"/>
              <a:gd name="connsiteX16" fmla="*/ 9707822 w 12192000"/>
              <a:gd name="connsiteY16" fmla="*/ 4189102 h 5096785"/>
              <a:gd name="connsiteX17" fmla="*/ 9543973 w 12192000"/>
              <a:gd name="connsiteY17" fmla="*/ 4245802 h 5096785"/>
              <a:gd name="connsiteX18" fmla="*/ 9528747 w 12192000"/>
              <a:gd name="connsiteY18" fmla="*/ 4251724 h 5096785"/>
              <a:gd name="connsiteX19" fmla="*/ 9436976 w 12192000"/>
              <a:gd name="connsiteY19" fmla="*/ 4269351 h 5096785"/>
              <a:gd name="connsiteX20" fmla="*/ 9371827 w 12192000"/>
              <a:gd name="connsiteY20" fmla="*/ 4303912 h 5096785"/>
              <a:gd name="connsiteX21" fmla="*/ 9260304 w 12192000"/>
              <a:gd name="connsiteY21" fmla="*/ 4328021 h 5096785"/>
              <a:gd name="connsiteX22" fmla="*/ 9148799 w 12192000"/>
              <a:gd name="connsiteY22" fmla="*/ 4348506 h 5096785"/>
              <a:gd name="connsiteX23" fmla="*/ 9107898 w 12192000"/>
              <a:gd name="connsiteY23" fmla="*/ 4354282 h 5096785"/>
              <a:gd name="connsiteX24" fmla="*/ 8990743 w 12192000"/>
              <a:gd name="connsiteY24" fmla="*/ 4382161 h 5096785"/>
              <a:gd name="connsiteX25" fmla="*/ 8979819 w 12192000"/>
              <a:gd name="connsiteY25" fmla="*/ 4366419 h 5096785"/>
              <a:gd name="connsiteX26" fmla="*/ 8936044 w 12192000"/>
              <a:gd name="connsiteY26" fmla="*/ 4370992 h 5096785"/>
              <a:gd name="connsiteX27" fmla="*/ 8897707 w 12192000"/>
              <a:gd name="connsiteY27" fmla="*/ 4392673 h 5096785"/>
              <a:gd name="connsiteX28" fmla="*/ 8845635 w 12192000"/>
              <a:gd name="connsiteY28" fmla="*/ 4404300 h 5096785"/>
              <a:gd name="connsiteX29" fmla="*/ 8814562 w 12192000"/>
              <a:gd name="connsiteY29" fmla="*/ 4411434 h 5096785"/>
              <a:gd name="connsiteX30" fmla="*/ 8726349 w 12192000"/>
              <a:gd name="connsiteY30" fmla="*/ 4416668 h 5096785"/>
              <a:gd name="connsiteX31" fmla="*/ 8566678 w 12192000"/>
              <a:gd name="connsiteY31" fmla="*/ 4391711 h 5096785"/>
              <a:gd name="connsiteX32" fmla="*/ 8521516 w 12192000"/>
              <a:gd name="connsiteY32" fmla="*/ 4393927 h 5096785"/>
              <a:gd name="connsiteX33" fmla="*/ 8515998 w 12192000"/>
              <a:gd name="connsiteY33" fmla="*/ 4399124 h 5096785"/>
              <a:gd name="connsiteX34" fmla="*/ 8449547 w 12192000"/>
              <a:gd name="connsiteY34" fmla="*/ 4383170 h 5096785"/>
              <a:gd name="connsiteX35" fmla="*/ 8360285 w 12192000"/>
              <a:gd name="connsiteY35" fmla="*/ 4398502 h 5096785"/>
              <a:gd name="connsiteX36" fmla="*/ 8256584 w 12192000"/>
              <a:gd name="connsiteY36" fmla="*/ 4423564 h 5096785"/>
              <a:gd name="connsiteX37" fmla="*/ 8229821 w 12192000"/>
              <a:gd name="connsiteY37" fmla="*/ 4431840 h 5096785"/>
              <a:gd name="connsiteX38" fmla="*/ 8158476 w 12192000"/>
              <a:gd name="connsiteY38" fmla="*/ 4436904 h 5096785"/>
              <a:gd name="connsiteX39" fmla="*/ 7993707 w 12192000"/>
              <a:gd name="connsiteY39" fmla="*/ 4447962 h 5096785"/>
              <a:gd name="connsiteX40" fmla="*/ 7990346 w 12192000"/>
              <a:gd name="connsiteY40" fmla="*/ 4454853 h 5096785"/>
              <a:gd name="connsiteX41" fmla="*/ 7976786 w 12192000"/>
              <a:gd name="connsiteY41" fmla="*/ 4456820 h 5096785"/>
              <a:gd name="connsiteX42" fmla="*/ 7973491 w 12192000"/>
              <a:gd name="connsiteY42" fmla="*/ 4458577 h 5096785"/>
              <a:gd name="connsiteX43" fmla="*/ 7954281 w 12192000"/>
              <a:gd name="connsiteY43" fmla="*/ 4467421 h 5096785"/>
              <a:gd name="connsiteX44" fmla="*/ 7905540 w 12192000"/>
              <a:gd name="connsiteY44" fmla="*/ 4455628 h 5096785"/>
              <a:gd name="connsiteX45" fmla="*/ 7851932 w 12192000"/>
              <a:gd name="connsiteY45" fmla="*/ 4466353 h 5096785"/>
              <a:gd name="connsiteX46" fmla="*/ 7639078 w 12192000"/>
              <a:gd name="connsiteY46" fmla="*/ 4467635 h 5096785"/>
              <a:gd name="connsiteX47" fmla="*/ 7612359 w 12192000"/>
              <a:gd name="connsiteY47" fmla="*/ 4492789 h 5096785"/>
              <a:gd name="connsiteX48" fmla="*/ 7527328 w 12192000"/>
              <a:gd name="connsiteY48" fmla="*/ 4502199 h 5096785"/>
              <a:gd name="connsiteX49" fmla="*/ 7388717 w 12192000"/>
              <a:gd name="connsiteY49" fmla="*/ 4470799 h 5096785"/>
              <a:gd name="connsiteX50" fmla="*/ 7231898 w 12192000"/>
              <a:gd name="connsiteY50" fmla="*/ 4486028 h 5096785"/>
              <a:gd name="connsiteX51" fmla="*/ 7218425 w 12192000"/>
              <a:gd name="connsiteY51" fmla="*/ 4477288 h 5096785"/>
              <a:gd name="connsiteX52" fmla="*/ 7202795 w 12192000"/>
              <a:gd name="connsiteY52" fmla="*/ 4472972 h 5096785"/>
              <a:gd name="connsiteX53" fmla="*/ 7200744 w 12192000"/>
              <a:gd name="connsiteY53" fmla="*/ 4474099 h 5096785"/>
              <a:gd name="connsiteX54" fmla="*/ 7182163 w 12192000"/>
              <a:gd name="connsiteY54" fmla="*/ 4474005 h 5096785"/>
              <a:gd name="connsiteX55" fmla="*/ 7178368 w 12192000"/>
              <a:gd name="connsiteY55" fmla="*/ 4470673 h 5096785"/>
              <a:gd name="connsiteX56" fmla="*/ 7165705 w 12192000"/>
              <a:gd name="connsiteY56" fmla="*/ 4469569 h 5096785"/>
              <a:gd name="connsiteX57" fmla="*/ 7140991 w 12192000"/>
              <a:gd name="connsiteY57" fmla="*/ 4464599 h 5096785"/>
              <a:gd name="connsiteX58" fmla="*/ 7136152 w 12192000"/>
              <a:gd name="connsiteY58" fmla="*/ 4466292 h 5096785"/>
              <a:gd name="connsiteX59" fmla="*/ 7098544 w 12192000"/>
              <a:gd name="connsiteY59" fmla="*/ 4462879 h 5096785"/>
              <a:gd name="connsiteX60" fmla="*/ 7097922 w 12192000"/>
              <a:gd name="connsiteY60" fmla="*/ 4464077 h 5096785"/>
              <a:gd name="connsiteX61" fmla="*/ 7086877 w 12192000"/>
              <a:gd name="connsiteY61" fmla="*/ 4468554 h 5096785"/>
              <a:gd name="connsiteX62" fmla="*/ 7065999 w 12192000"/>
              <a:gd name="connsiteY62" fmla="*/ 4474270 h 5096785"/>
              <a:gd name="connsiteX63" fmla="*/ 7016598 w 12192000"/>
              <a:gd name="connsiteY63" fmla="*/ 4502855 h 5096785"/>
              <a:gd name="connsiteX64" fmla="*/ 6977375 w 12192000"/>
              <a:gd name="connsiteY64" fmla="*/ 4499434 h 5096785"/>
              <a:gd name="connsiteX65" fmla="*/ 6969409 w 12192000"/>
              <a:gd name="connsiteY65" fmla="*/ 4499424 h 5096785"/>
              <a:gd name="connsiteX66" fmla="*/ 6969218 w 12192000"/>
              <a:gd name="connsiteY66" fmla="*/ 4499704 h 5096785"/>
              <a:gd name="connsiteX67" fmla="*/ 6960755 w 12192000"/>
              <a:gd name="connsiteY67" fmla="*/ 4500249 h 5096785"/>
              <a:gd name="connsiteX68" fmla="*/ 6954882 w 12192000"/>
              <a:gd name="connsiteY68" fmla="*/ 4499405 h 5096785"/>
              <a:gd name="connsiteX69" fmla="*/ 6939428 w 12192000"/>
              <a:gd name="connsiteY69" fmla="*/ 4499385 h 5096785"/>
              <a:gd name="connsiteX70" fmla="*/ 6933902 w 12192000"/>
              <a:gd name="connsiteY70" fmla="*/ 4501239 h 5096785"/>
              <a:gd name="connsiteX71" fmla="*/ 6891244 w 12192000"/>
              <a:gd name="connsiteY71" fmla="*/ 4536371 h 5096785"/>
              <a:gd name="connsiteX72" fmla="*/ 6794496 w 12192000"/>
              <a:gd name="connsiteY72" fmla="*/ 4567924 h 5096785"/>
              <a:gd name="connsiteX73" fmla="*/ 6574528 w 12192000"/>
              <a:gd name="connsiteY73" fmla="*/ 4641155 h 5096785"/>
              <a:gd name="connsiteX74" fmla="*/ 6573036 w 12192000"/>
              <a:gd name="connsiteY74" fmla="*/ 4641049 h 5096785"/>
              <a:gd name="connsiteX75" fmla="*/ 6571920 w 12192000"/>
              <a:gd name="connsiteY75" fmla="*/ 4644739 h 5096785"/>
              <a:gd name="connsiteX76" fmla="*/ 6552021 w 12192000"/>
              <a:gd name="connsiteY76" fmla="*/ 4650379 h 5096785"/>
              <a:gd name="connsiteX77" fmla="*/ 6545925 w 12192000"/>
              <a:gd name="connsiteY77" fmla="*/ 4650675 h 5096785"/>
              <a:gd name="connsiteX78" fmla="*/ 6537822 w 12192000"/>
              <a:gd name="connsiteY78" fmla="*/ 4652769 h 5096785"/>
              <a:gd name="connsiteX79" fmla="*/ 6537743 w 12192000"/>
              <a:gd name="connsiteY79" fmla="*/ 4653068 h 5096785"/>
              <a:gd name="connsiteX80" fmla="*/ 6490057 w 12192000"/>
              <a:gd name="connsiteY80" fmla="*/ 4658624 h 5096785"/>
              <a:gd name="connsiteX81" fmla="*/ 6386800 w 12192000"/>
              <a:gd name="connsiteY81" fmla="*/ 4715431 h 5096785"/>
              <a:gd name="connsiteX82" fmla="*/ 6382703 w 12192000"/>
              <a:gd name="connsiteY82" fmla="*/ 4717930 h 5096785"/>
              <a:gd name="connsiteX83" fmla="*/ 6356495 w 12192000"/>
              <a:gd name="connsiteY83" fmla="*/ 4717843 h 5096785"/>
              <a:gd name="connsiteX84" fmla="*/ 6343628 w 12192000"/>
              <a:gd name="connsiteY84" fmla="*/ 4719161 h 5096785"/>
              <a:gd name="connsiteX85" fmla="*/ 6338605 w 12192000"/>
              <a:gd name="connsiteY85" fmla="*/ 4716723 h 5096785"/>
              <a:gd name="connsiteX86" fmla="*/ 6320318 w 12192000"/>
              <a:gd name="connsiteY86" fmla="*/ 4720095 h 5096785"/>
              <a:gd name="connsiteX87" fmla="*/ 6318742 w 12192000"/>
              <a:gd name="connsiteY87" fmla="*/ 4721541 h 5096785"/>
              <a:gd name="connsiteX88" fmla="*/ 6301708 w 12192000"/>
              <a:gd name="connsiteY88" fmla="*/ 4720380 h 5096785"/>
              <a:gd name="connsiteX89" fmla="*/ 6285082 w 12192000"/>
              <a:gd name="connsiteY89" fmla="*/ 4714639 h 5096785"/>
              <a:gd name="connsiteX90" fmla="*/ 6136936 w 12192000"/>
              <a:gd name="connsiteY90" fmla="*/ 4758246 h 5096785"/>
              <a:gd name="connsiteX91" fmla="*/ 5988578 w 12192000"/>
              <a:gd name="connsiteY91" fmla="*/ 4754427 h 5096785"/>
              <a:gd name="connsiteX92" fmla="*/ 5908701 w 12192000"/>
              <a:gd name="connsiteY92" fmla="*/ 4779160 h 5096785"/>
              <a:gd name="connsiteX93" fmla="*/ 5892219 w 12192000"/>
              <a:gd name="connsiteY93" fmla="*/ 4807892 h 5096785"/>
              <a:gd name="connsiteX94" fmla="*/ 5683612 w 12192000"/>
              <a:gd name="connsiteY94" fmla="*/ 4848770 h 5096785"/>
              <a:gd name="connsiteX95" fmla="*/ 5635111 w 12192000"/>
              <a:gd name="connsiteY95" fmla="*/ 4868888 h 5096785"/>
              <a:gd name="connsiteX96" fmla="*/ 5582652 w 12192000"/>
              <a:gd name="connsiteY96" fmla="*/ 4866836 h 5096785"/>
              <a:gd name="connsiteX97" fmla="*/ 5567213 w 12192000"/>
              <a:gd name="connsiteY97" fmla="*/ 4878769 h 5096785"/>
              <a:gd name="connsiteX98" fmla="*/ 5564659 w 12192000"/>
              <a:gd name="connsiteY98" fmla="*/ 4881042 h 5096785"/>
              <a:gd name="connsiteX99" fmla="*/ 5552102 w 12192000"/>
              <a:gd name="connsiteY99" fmla="*/ 4885426 h 5096785"/>
              <a:gd name="connsiteX100" fmla="*/ 5551475 w 12192000"/>
              <a:gd name="connsiteY100" fmla="*/ 4892560 h 5096785"/>
              <a:gd name="connsiteX101" fmla="*/ 5534664 w 12192000"/>
              <a:gd name="connsiteY101" fmla="*/ 4903385 h 5096785"/>
              <a:gd name="connsiteX102" fmla="*/ 5510737 w 12192000"/>
              <a:gd name="connsiteY102" fmla="*/ 4909807 h 5096785"/>
              <a:gd name="connsiteX103" fmla="*/ 5393901 w 12192000"/>
              <a:gd name="connsiteY103" fmla="*/ 4933709 h 5096785"/>
              <a:gd name="connsiteX104" fmla="*/ 5325782 w 12192000"/>
              <a:gd name="connsiteY104" fmla="*/ 4951789 h 5096785"/>
              <a:gd name="connsiteX105" fmla="*/ 5302703 w 12192000"/>
              <a:gd name="connsiteY105" fmla="*/ 4964590 h 5096785"/>
              <a:gd name="connsiteX106" fmla="*/ 5268591 w 12192000"/>
              <a:gd name="connsiteY106" fmla="*/ 4978479 h 5096785"/>
              <a:gd name="connsiteX107" fmla="*/ 5210559 w 12192000"/>
              <a:gd name="connsiteY107" fmla="*/ 5007585 h 5096785"/>
              <a:gd name="connsiteX108" fmla="*/ 5177597 w 12192000"/>
              <a:gd name="connsiteY108" fmla="*/ 5015926 h 5096785"/>
              <a:gd name="connsiteX109" fmla="*/ 5160569 w 12192000"/>
              <a:gd name="connsiteY109" fmla="*/ 5025681 h 5096785"/>
              <a:gd name="connsiteX110" fmla="*/ 5152748 w 12192000"/>
              <a:gd name="connsiteY110" fmla="*/ 5026569 h 5096785"/>
              <a:gd name="connsiteX111" fmla="*/ 5127678 w 12192000"/>
              <a:gd name="connsiteY111" fmla="*/ 5032947 h 5096785"/>
              <a:gd name="connsiteX112" fmla="*/ 5113147 w 12192000"/>
              <a:gd name="connsiteY112" fmla="*/ 5035818 h 5096785"/>
              <a:gd name="connsiteX113" fmla="*/ 5107301 w 12192000"/>
              <a:gd name="connsiteY113" fmla="*/ 5036672 h 5096785"/>
              <a:gd name="connsiteX114" fmla="*/ 5093215 w 12192000"/>
              <a:gd name="connsiteY114" fmla="*/ 5032880 h 5096785"/>
              <a:gd name="connsiteX115" fmla="*/ 5077058 w 12192000"/>
              <a:gd name="connsiteY115" fmla="*/ 5038681 h 5096785"/>
              <a:gd name="connsiteX116" fmla="*/ 5057349 w 12192000"/>
              <a:gd name="connsiteY116" fmla="*/ 5036015 h 5096785"/>
              <a:gd name="connsiteX117" fmla="*/ 5053945 w 12192000"/>
              <a:gd name="connsiteY117" fmla="*/ 5041952 h 5096785"/>
              <a:gd name="connsiteX118" fmla="*/ 5040021 w 12192000"/>
              <a:gd name="connsiteY118" fmla="*/ 5050052 h 5096785"/>
              <a:gd name="connsiteX119" fmla="*/ 5025913 w 12192000"/>
              <a:gd name="connsiteY119" fmla="*/ 5046535 h 5096785"/>
              <a:gd name="connsiteX120" fmla="*/ 4998218 w 12192000"/>
              <a:gd name="connsiteY120" fmla="*/ 5048065 h 5096785"/>
              <a:gd name="connsiteX121" fmla="*/ 4991008 w 12192000"/>
              <a:gd name="connsiteY121" fmla="*/ 5050439 h 5096785"/>
              <a:gd name="connsiteX122" fmla="*/ 4963503 w 12192000"/>
              <a:gd name="connsiteY122" fmla="*/ 5047575 h 5096785"/>
              <a:gd name="connsiteX123" fmla="*/ 4921053 w 12192000"/>
              <a:gd name="connsiteY123" fmla="*/ 5048925 h 5096785"/>
              <a:gd name="connsiteX124" fmla="*/ 4873420 w 12192000"/>
              <a:gd name="connsiteY124" fmla="*/ 5054929 h 5096785"/>
              <a:gd name="connsiteX125" fmla="*/ 4858825 w 12192000"/>
              <a:gd name="connsiteY125" fmla="*/ 5051329 h 5096785"/>
              <a:gd name="connsiteX126" fmla="*/ 4769340 w 12192000"/>
              <a:gd name="connsiteY126" fmla="*/ 5053090 h 5096785"/>
              <a:gd name="connsiteX127" fmla="*/ 4744152 w 12192000"/>
              <a:gd name="connsiteY127" fmla="*/ 5053391 h 5096785"/>
              <a:gd name="connsiteX128" fmla="*/ 4723556 w 12192000"/>
              <a:gd name="connsiteY128" fmla="*/ 5059633 h 5096785"/>
              <a:gd name="connsiteX129" fmla="*/ 4719699 w 12192000"/>
              <a:gd name="connsiteY129" fmla="*/ 5066298 h 5096785"/>
              <a:gd name="connsiteX130" fmla="*/ 4706016 w 12192000"/>
              <a:gd name="connsiteY130" fmla="*/ 5067422 h 5096785"/>
              <a:gd name="connsiteX131" fmla="*/ 4702593 w 12192000"/>
              <a:gd name="connsiteY131" fmla="*/ 5068973 h 5096785"/>
              <a:gd name="connsiteX132" fmla="*/ 4682766 w 12192000"/>
              <a:gd name="connsiteY132" fmla="*/ 5076609 h 5096785"/>
              <a:gd name="connsiteX133" fmla="*/ 4634960 w 12192000"/>
              <a:gd name="connsiteY133" fmla="*/ 5061852 h 5096785"/>
              <a:gd name="connsiteX134" fmla="*/ 4580645 w 12192000"/>
              <a:gd name="connsiteY134" fmla="*/ 5069246 h 5096785"/>
              <a:gd name="connsiteX135" fmla="*/ 4368005 w 12192000"/>
              <a:gd name="connsiteY135" fmla="*/ 5057426 h 5096785"/>
              <a:gd name="connsiteX136" fmla="*/ 4339489 w 12192000"/>
              <a:gd name="connsiteY136" fmla="*/ 5080858 h 5096785"/>
              <a:gd name="connsiteX137" fmla="*/ 4253895 w 12192000"/>
              <a:gd name="connsiteY137" fmla="*/ 5085008 h 5096785"/>
              <a:gd name="connsiteX138" fmla="*/ 4117780 w 12192000"/>
              <a:gd name="connsiteY138" fmla="*/ 5045175 h 5096785"/>
              <a:gd name="connsiteX139" fmla="*/ 3960074 w 12192000"/>
              <a:gd name="connsiteY139" fmla="*/ 5050708 h 5096785"/>
              <a:gd name="connsiteX140" fmla="*/ 3947260 w 12192000"/>
              <a:gd name="connsiteY140" fmla="*/ 5041167 h 5096785"/>
              <a:gd name="connsiteX141" fmla="*/ 3931969 w 12192000"/>
              <a:gd name="connsiteY141" fmla="*/ 5035902 h 5096785"/>
              <a:gd name="connsiteX142" fmla="*/ 3929836 w 12192000"/>
              <a:gd name="connsiteY142" fmla="*/ 5036901 h 5096785"/>
              <a:gd name="connsiteX143" fmla="*/ 3911296 w 12192000"/>
              <a:gd name="connsiteY143" fmla="*/ 5035663 h 5096785"/>
              <a:gd name="connsiteX144" fmla="*/ 3907746 w 12192000"/>
              <a:gd name="connsiteY144" fmla="*/ 5032107 h 5096785"/>
              <a:gd name="connsiteX145" fmla="*/ 3895182 w 12192000"/>
              <a:gd name="connsiteY145" fmla="*/ 5030229 h 5096785"/>
              <a:gd name="connsiteX146" fmla="*/ 3870866 w 12192000"/>
              <a:gd name="connsiteY146" fmla="*/ 5023753 h 5096785"/>
              <a:gd name="connsiteX147" fmla="*/ 3865913 w 12192000"/>
              <a:gd name="connsiteY147" fmla="*/ 5025143 h 5096785"/>
              <a:gd name="connsiteX148" fmla="*/ 3828606 w 12192000"/>
              <a:gd name="connsiteY148" fmla="*/ 5019426 h 5096785"/>
              <a:gd name="connsiteX149" fmla="*/ 3827901 w 12192000"/>
              <a:gd name="connsiteY149" fmla="*/ 5020583 h 5096785"/>
              <a:gd name="connsiteX150" fmla="*/ 3816543 w 12192000"/>
              <a:gd name="connsiteY150" fmla="*/ 5024366 h 5096785"/>
              <a:gd name="connsiteX151" fmla="*/ 3795278 w 12192000"/>
              <a:gd name="connsiteY151" fmla="*/ 5028779 h 5096785"/>
              <a:gd name="connsiteX152" fmla="*/ 3743858 w 12192000"/>
              <a:gd name="connsiteY152" fmla="*/ 5054237 h 5096785"/>
              <a:gd name="connsiteX153" fmla="*/ 3704945 w 12192000"/>
              <a:gd name="connsiteY153" fmla="*/ 5048413 h 5096785"/>
              <a:gd name="connsiteX154" fmla="*/ 3696992 w 12192000"/>
              <a:gd name="connsiteY154" fmla="*/ 5047914 h 5096785"/>
              <a:gd name="connsiteX155" fmla="*/ 3696780 w 12192000"/>
              <a:gd name="connsiteY155" fmla="*/ 5048181 h 5096785"/>
              <a:gd name="connsiteX156" fmla="*/ 3688290 w 12192000"/>
              <a:gd name="connsiteY156" fmla="*/ 5048204 h 5096785"/>
              <a:gd name="connsiteX157" fmla="*/ 3682486 w 12192000"/>
              <a:gd name="connsiteY157" fmla="*/ 5047000 h 5096785"/>
              <a:gd name="connsiteX158" fmla="*/ 3667056 w 12192000"/>
              <a:gd name="connsiteY158" fmla="*/ 5046030 h 5096785"/>
              <a:gd name="connsiteX159" fmla="*/ 3661403 w 12192000"/>
              <a:gd name="connsiteY159" fmla="*/ 5047537 h 5096785"/>
              <a:gd name="connsiteX160" fmla="*/ 3658673 w 12192000"/>
              <a:gd name="connsiteY160" fmla="*/ 5050790 h 5096785"/>
              <a:gd name="connsiteX161" fmla="*/ 3657333 w 12192000"/>
              <a:gd name="connsiteY161" fmla="*/ 5050325 h 5096785"/>
              <a:gd name="connsiteX162" fmla="*/ 3626778 w 12192000"/>
              <a:gd name="connsiteY162" fmla="*/ 5057882 h 5096785"/>
              <a:gd name="connsiteX163" fmla="*/ 3560067 w 12192000"/>
              <a:gd name="connsiteY163" fmla="*/ 5064266 h 5096785"/>
              <a:gd name="connsiteX164" fmla="*/ 3522641 w 12192000"/>
              <a:gd name="connsiteY164" fmla="*/ 5063654 h 5096785"/>
              <a:gd name="connsiteX165" fmla="*/ 3419275 w 12192000"/>
              <a:gd name="connsiteY165" fmla="*/ 5066646 h 5096785"/>
              <a:gd name="connsiteX166" fmla="*/ 3314869 w 12192000"/>
              <a:gd name="connsiteY166" fmla="*/ 5073197 h 5096785"/>
              <a:gd name="connsiteX167" fmla="*/ 3259088 w 12192000"/>
              <a:gd name="connsiteY167" fmla="*/ 5096363 h 5096785"/>
              <a:gd name="connsiteX168" fmla="*/ 3253104 w 12192000"/>
              <a:gd name="connsiteY168" fmla="*/ 5096785 h 5096785"/>
              <a:gd name="connsiteX169" fmla="*/ 3238751 w 12192000"/>
              <a:gd name="connsiteY169" fmla="*/ 5092996 h 5096785"/>
              <a:gd name="connsiteX170" fmla="*/ 3233681 w 12192000"/>
              <a:gd name="connsiteY170" fmla="*/ 5090758 h 5096785"/>
              <a:gd name="connsiteX171" fmla="*/ 3225562 w 12192000"/>
              <a:gd name="connsiteY171" fmla="*/ 5089215 h 5096785"/>
              <a:gd name="connsiteX172" fmla="*/ 3225260 w 12192000"/>
              <a:gd name="connsiteY172" fmla="*/ 5089437 h 5096785"/>
              <a:gd name="connsiteX173" fmla="*/ 3217859 w 12192000"/>
              <a:gd name="connsiteY173" fmla="*/ 5087484 h 5096785"/>
              <a:gd name="connsiteX174" fmla="*/ 3182980 w 12192000"/>
              <a:gd name="connsiteY174" fmla="*/ 5074650 h 5096785"/>
              <a:gd name="connsiteX175" fmla="*/ 3055081 w 12192000"/>
              <a:gd name="connsiteY175" fmla="*/ 5080424 h 5096785"/>
              <a:gd name="connsiteX176" fmla="*/ 3049807 w 12192000"/>
              <a:gd name="connsiteY176" fmla="*/ 5080860 h 5096785"/>
              <a:gd name="connsiteX177" fmla="*/ 3029122 w 12192000"/>
              <a:gd name="connsiteY177" fmla="*/ 5070085 h 5096785"/>
              <a:gd name="connsiteX178" fmla="*/ 3017862 w 12192000"/>
              <a:gd name="connsiteY178" fmla="*/ 5065942 h 5096785"/>
              <a:gd name="connsiteX179" fmla="*/ 3015868 w 12192000"/>
              <a:gd name="connsiteY179" fmla="*/ 5061832 h 5096785"/>
              <a:gd name="connsiteX180" fmla="*/ 2998644 w 12192000"/>
              <a:gd name="connsiteY180" fmla="*/ 5057210 h 5096785"/>
              <a:gd name="connsiteX181" fmla="*/ 2996219 w 12192000"/>
              <a:gd name="connsiteY181" fmla="*/ 5057788 h 5096785"/>
              <a:gd name="connsiteX182" fmla="*/ 2983676 w 12192000"/>
              <a:gd name="connsiteY182" fmla="*/ 5049852 h 5096785"/>
              <a:gd name="connsiteX183" fmla="*/ 2903609 w 12192000"/>
              <a:gd name="connsiteY183" fmla="*/ 4998457 h 5096785"/>
              <a:gd name="connsiteX184" fmla="*/ 2758830 w 12192000"/>
              <a:gd name="connsiteY184" fmla="*/ 4974760 h 5096785"/>
              <a:gd name="connsiteX185" fmla="*/ 2532669 w 12192000"/>
              <a:gd name="connsiteY185" fmla="*/ 4940573 h 5096785"/>
              <a:gd name="connsiteX186" fmla="*/ 2389931 w 12192000"/>
              <a:gd name="connsiteY186" fmla="*/ 4905785 h 5096785"/>
              <a:gd name="connsiteX187" fmla="*/ 2335186 w 12192000"/>
              <a:gd name="connsiteY187" fmla="*/ 4902957 h 5096785"/>
              <a:gd name="connsiteX188" fmla="*/ 2273393 w 12192000"/>
              <a:gd name="connsiteY188" fmla="*/ 4883565 h 5096785"/>
              <a:gd name="connsiteX189" fmla="*/ 2269523 w 12192000"/>
              <a:gd name="connsiteY189" fmla="*/ 4884442 h 5096785"/>
              <a:gd name="connsiteX190" fmla="*/ 2256015 w 12192000"/>
              <a:gd name="connsiteY190" fmla="*/ 4883014 h 5096785"/>
              <a:gd name="connsiteX191" fmla="*/ 2249731 w 12192000"/>
              <a:gd name="connsiteY191" fmla="*/ 4888778 h 5096785"/>
              <a:gd name="connsiteX192" fmla="*/ 2227629 w 12192000"/>
              <a:gd name="connsiteY192" fmla="*/ 4891047 h 5096785"/>
              <a:gd name="connsiteX193" fmla="*/ 2203460 w 12192000"/>
              <a:gd name="connsiteY193" fmla="*/ 4886696 h 5096785"/>
              <a:gd name="connsiteX194" fmla="*/ 2091528 w 12192000"/>
              <a:gd name="connsiteY194" fmla="*/ 4859155 h 5096785"/>
              <a:gd name="connsiteX195" fmla="*/ 2022901 w 12192000"/>
              <a:gd name="connsiteY195" fmla="*/ 4846594 h 5096785"/>
              <a:gd name="connsiteX196" fmla="*/ 1994227 w 12192000"/>
              <a:gd name="connsiteY196" fmla="*/ 4847973 h 5096785"/>
              <a:gd name="connsiteX197" fmla="*/ 1955936 w 12192000"/>
              <a:gd name="connsiteY197" fmla="*/ 4845765 h 5096785"/>
              <a:gd name="connsiteX198" fmla="*/ 1741924 w 12192000"/>
              <a:gd name="connsiteY198" fmla="*/ 4808054 h 5096785"/>
              <a:gd name="connsiteX199" fmla="*/ 1734410 w 12192000"/>
              <a:gd name="connsiteY199" fmla="*/ 4811675 h 5096785"/>
              <a:gd name="connsiteX200" fmla="*/ 1691423 w 12192000"/>
              <a:gd name="connsiteY200" fmla="*/ 4802777 h 5096785"/>
              <a:gd name="connsiteX201" fmla="*/ 1554504 w 12192000"/>
              <a:gd name="connsiteY201" fmla="*/ 4739985 h 5096785"/>
              <a:gd name="connsiteX202" fmla="*/ 1470119 w 12192000"/>
              <a:gd name="connsiteY202" fmla="*/ 4723470 h 5096785"/>
              <a:gd name="connsiteX203" fmla="*/ 1437967 w 12192000"/>
              <a:gd name="connsiteY203" fmla="*/ 4722710 h 5096785"/>
              <a:gd name="connsiteX204" fmla="*/ 1384234 w 12192000"/>
              <a:gd name="connsiteY204" fmla="*/ 4721117 h 5096785"/>
              <a:gd name="connsiteX205" fmla="*/ 1295869 w 12192000"/>
              <a:gd name="connsiteY205" fmla="*/ 4726175 h 5096785"/>
              <a:gd name="connsiteX206" fmla="*/ 1292949 w 12192000"/>
              <a:gd name="connsiteY206" fmla="*/ 4684615 h 5096785"/>
              <a:gd name="connsiteX207" fmla="*/ 1244908 w 12192000"/>
              <a:gd name="connsiteY207" fmla="*/ 4706993 h 5096785"/>
              <a:gd name="connsiteX208" fmla="*/ 1171266 w 12192000"/>
              <a:gd name="connsiteY208" fmla="*/ 4706535 h 5096785"/>
              <a:gd name="connsiteX209" fmla="*/ 1160868 w 12192000"/>
              <a:gd name="connsiteY209" fmla="*/ 4701936 h 5096785"/>
              <a:gd name="connsiteX210" fmla="*/ 1147599 w 12192000"/>
              <a:gd name="connsiteY210" fmla="*/ 4714833 h 5096785"/>
              <a:gd name="connsiteX211" fmla="*/ 1119603 w 12192000"/>
              <a:gd name="connsiteY211" fmla="*/ 4721303 h 5096785"/>
              <a:gd name="connsiteX212" fmla="*/ 997851 w 12192000"/>
              <a:gd name="connsiteY212" fmla="*/ 4722336 h 5096785"/>
              <a:gd name="connsiteX213" fmla="*/ 976455 w 12192000"/>
              <a:gd name="connsiteY213" fmla="*/ 4726407 h 5096785"/>
              <a:gd name="connsiteX214" fmla="*/ 949939 w 12192000"/>
              <a:gd name="connsiteY214" fmla="*/ 4719699 h 5096785"/>
              <a:gd name="connsiteX215" fmla="*/ 894148 w 12192000"/>
              <a:gd name="connsiteY215" fmla="*/ 4710406 h 5096785"/>
              <a:gd name="connsiteX216" fmla="*/ 857990 w 12192000"/>
              <a:gd name="connsiteY216" fmla="*/ 4696844 h 5096785"/>
              <a:gd name="connsiteX217" fmla="*/ 848649 w 12192000"/>
              <a:gd name="connsiteY217" fmla="*/ 4704021 h 5096785"/>
              <a:gd name="connsiteX218" fmla="*/ 826436 w 12192000"/>
              <a:gd name="connsiteY218" fmla="*/ 4707421 h 5096785"/>
              <a:gd name="connsiteX219" fmla="*/ 733052 w 12192000"/>
              <a:gd name="connsiteY219" fmla="*/ 4701884 h 5096785"/>
              <a:gd name="connsiteX220" fmla="*/ 716185 w 12192000"/>
              <a:gd name="connsiteY220" fmla="*/ 4648168 h 5096785"/>
              <a:gd name="connsiteX221" fmla="*/ 582722 w 12192000"/>
              <a:gd name="connsiteY221" fmla="*/ 4658637 h 5096785"/>
              <a:gd name="connsiteX222" fmla="*/ 581118 w 12192000"/>
              <a:gd name="connsiteY222" fmla="*/ 4654120 h 5096785"/>
              <a:gd name="connsiteX223" fmla="*/ 546453 w 12192000"/>
              <a:gd name="connsiteY223" fmla="*/ 4652542 h 5096785"/>
              <a:gd name="connsiteX224" fmla="*/ 536773 w 12192000"/>
              <a:gd name="connsiteY224" fmla="*/ 4644609 h 5096785"/>
              <a:gd name="connsiteX225" fmla="*/ 388896 w 12192000"/>
              <a:gd name="connsiteY225" fmla="*/ 4619173 h 5096785"/>
              <a:gd name="connsiteX226" fmla="*/ 366479 w 12192000"/>
              <a:gd name="connsiteY226" fmla="*/ 4618896 h 5096785"/>
              <a:gd name="connsiteX227" fmla="*/ 342781 w 12192000"/>
              <a:gd name="connsiteY227" fmla="*/ 4601239 h 5096785"/>
              <a:gd name="connsiteX228" fmla="*/ 255925 w 12192000"/>
              <a:gd name="connsiteY228" fmla="*/ 4598685 h 5096785"/>
              <a:gd name="connsiteX229" fmla="*/ 226919 w 12192000"/>
              <a:gd name="connsiteY229" fmla="*/ 4598460 h 5096785"/>
              <a:gd name="connsiteX230" fmla="*/ 213925 w 12192000"/>
              <a:gd name="connsiteY230" fmla="*/ 4597783 h 5096785"/>
              <a:gd name="connsiteX231" fmla="*/ 215196 w 12192000"/>
              <a:gd name="connsiteY231" fmla="*/ 4588576 h 5096785"/>
              <a:gd name="connsiteX232" fmla="*/ 180214 w 12192000"/>
              <a:gd name="connsiteY232" fmla="*/ 4583701 h 5096785"/>
              <a:gd name="connsiteX233" fmla="*/ 83203 w 12192000"/>
              <a:gd name="connsiteY233" fmla="*/ 4531664 h 5096785"/>
              <a:gd name="connsiteX234" fmla="*/ 4106 w 12192000"/>
              <a:gd name="connsiteY234" fmla="*/ 4517202 h 5096785"/>
              <a:gd name="connsiteX235" fmla="*/ 0 w 12192000"/>
              <a:gd name="connsiteY235" fmla="*/ 4516084 h 5096785"/>
              <a:gd name="connsiteX236" fmla="*/ 0 w 12192000"/>
              <a:gd name="connsiteY236" fmla="*/ 0 h 5096785"/>
              <a:gd name="connsiteX0" fmla="*/ 0 w 12192000"/>
              <a:gd name="connsiteY0" fmla="*/ 0 h 5096785"/>
              <a:gd name="connsiteX1" fmla="*/ 12192000 w 12192000"/>
              <a:gd name="connsiteY1" fmla="*/ 0 h 5096785"/>
              <a:gd name="connsiteX2" fmla="*/ 12192000 w 12192000"/>
              <a:gd name="connsiteY2" fmla="*/ 3809005 h 5096785"/>
              <a:gd name="connsiteX3" fmla="*/ 12142543 w 12192000"/>
              <a:gd name="connsiteY3" fmla="*/ 3817043 h 5096785"/>
              <a:gd name="connsiteX4" fmla="*/ 12109241 w 12192000"/>
              <a:gd name="connsiteY4" fmla="*/ 3824228 h 5096785"/>
              <a:gd name="connsiteX5" fmla="*/ 11668991 w 12192000"/>
              <a:gd name="connsiteY5" fmla="*/ 3788038 h 5096785"/>
              <a:gd name="connsiteX6" fmla="*/ 11476952 w 12192000"/>
              <a:gd name="connsiteY6" fmla="*/ 3866786 h 5096785"/>
              <a:gd name="connsiteX7" fmla="*/ 11336487 w 12192000"/>
              <a:gd name="connsiteY7" fmla="*/ 3971513 h 5096785"/>
              <a:gd name="connsiteX8" fmla="*/ 11214181 w 12192000"/>
              <a:gd name="connsiteY8" fmla="*/ 4004215 h 5096785"/>
              <a:gd name="connsiteX9" fmla="*/ 11042540 w 12192000"/>
              <a:gd name="connsiteY9" fmla="*/ 4002613 h 5096785"/>
              <a:gd name="connsiteX10" fmla="*/ 10833086 w 12192000"/>
              <a:gd name="connsiteY10" fmla="*/ 3997707 h 5096785"/>
              <a:gd name="connsiteX11" fmla="*/ 10599680 w 12192000"/>
              <a:gd name="connsiteY11" fmla="*/ 3982661 h 5096785"/>
              <a:gd name="connsiteX12" fmla="*/ 10519971 w 12192000"/>
              <a:gd name="connsiteY12" fmla="*/ 3975018 h 5096785"/>
              <a:gd name="connsiteX13" fmla="*/ 10217282 w 12192000"/>
              <a:gd name="connsiteY13" fmla="*/ 4020809 h 5096785"/>
              <a:gd name="connsiteX14" fmla="*/ 9936427 w 12192000"/>
              <a:gd name="connsiteY14" fmla="*/ 4137843 h 5096785"/>
              <a:gd name="connsiteX15" fmla="*/ 9800299 w 12192000"/>
              <a:gd name="connsiteY15" fmla="*/ 4186098 h 5096785"/>
              <a:gd name="connsiteX16" fmla="*/ 9707822 w 12192000"/>
              <a:gd name="connsiteY16" fmla="*/ 4189102 h 5096785"/>
              <a:gd name="connsiteX17" fmla="*/ 9543973 w 12192000"/>
              <a:gd name="connsiteY17" fmla="*/ 4245802 h 5096785"/>
              <a:gd name="connsiteX18" fmla="*/ 9528747 w 12192000"/>
              <a:gd name="connsiteY18" fmla="*/ 4251724 h 5096785"/>
              <a:gd name="connsiteX19" fmla="*/ 9436976 w 12192000"/>
              <a:gd name="connsiteY19" fmla="*/ 4269351 h 5096785"/>
              <a:gd name="connsiteX20" fmla="*/ 9371827 w 12192000"/>
              <a:gd name="connsiteY20" fmla="*/ 4303912 h 5096785"/>
              <a:gd name="connsiteX21" fmla="*/ 9260304 w 12192000"/>
              <a:gd name="connsiteY21" fmla="*/ 4328021 h 5096785"/>
              <a:gd name="connsiteX22" fmla="*/ 9148799 w 12192000"/>
              <a:gd name="connsiteY22" fmla="*/ 4348506 h 5096785"/>
              <a:gd name="connsiteX23" fmla="*/ 9107898 w 12192000"/>
              <a:gd name="connsiteY23" fmla="*/ 4354282 h 5096785"/>
              <a:gd name="connsiteX24" fmla="*/ 8990743 w 12192000"/>
              <a:gd name="connsiteY24" fmla="*/ 4382161 h 5096785"/>
              <a:gd name="connsiteX25" fmla="*/ 8979819 w 12192000"/>
              <a:gd name="connsiteY25" fmla="*/ 4366419 h 5096785"/>
              <a:gd name="connsiteX26" fmla="*/ 8936044 w 12192000"/>
              <a:gd name="connsiteY26" fmla="*/ 4370992 h 5096785"/>
              <a:gd name="connsiteX27" fmla="*/ 8897707 w 12192000"/>
              <a:gd name="connsiteY27" fmla="*/ 4392673 h 5096785"/>
              <a:gd name="connsiteX28" fmla="*/ 8845635 w 12192000"/>
              <a:gd name="connsiteY28" fmla="*/ 4404300 h 5096785"/>
              <a:gd name="connsiteX29" fmla="*/ 8814562 w 12192000"/>
              <a:gd name="connsiteY29" fmla="*/ 4411434 h 5096785"/>
              <a:gd name="connsiteX30" fmla="*/ 8726349 w 12192000"/>
              <a:gd name="connsiteY30" fmla="*/ 4416668 h 5096785"/>
              <a:gd name="connsiteX31" fmla="*/ 8566678 w 12192000"/>
              <a:gd name="connsiteY31" fmla="*/ 4391711 h 5096785"/>
              <a:gd name="connsiteX32" fmla="*/ 8521516 w 12192000"/>
              <a:gd name="connsiteY32" fmla="*/ 4393927 h 5096785"/>
              <a:gd name="connsiteX33" fmla="*/ 8515998 w 12192000"/>
              <a:gd name="connsiteY33" fmla="*/ 4399124 h 5096785"/>
              <a:gd name="connsiteX34" fmla="*/ 8449547 w 12192000"/>
              <a:gd name="connsiteY34" fmla="*/ 4383170 h 5096785"/>
              <a:gd name="connsiteX35" fmla="*/ 8360285 w 12192000"/>
              <a:gd name="connsiteY35" fmla="*/ 4398502 h 5096785"/>
              <a:gd name="connsiteX36" fmla="*/ 8256584 w 12192000"/>
              <a:gd name="connsiteY36" fmla="*/ 4423564 h 5096785"/>
              <a:gd name="connsiteX37" fmla="*/ 8229821 w 12192000"/>
              <a:gd name="connsiteY37" fmla="*/ 4431840 h 5096785"/>
              <a:gd name="connsiteX38" fmla="*/ 8158476 w 12192000"/>
              <a:gd name="connsiteY38" fmla="*/ 4436904 h 5096785"/>
              <a:gd name="connsiteX39" fmla="*/ 7993707 w 12192000"/>
              <a:gd name="connsiteY39" fmla="*/ 4447962 h 5096785"/>
              <a:gd name="connsiteX40" fmla="*/ 7990346 w 12192000"/>
              <a:gd name="connsiteY40" fmla="*/ 4454853 h 5096785"/>
              <a:gd name="connsiteX41" fmla="*/ 7976786 w 12192000"/>
              <a:gd name="connsiteY41" fmla="*/ 4456820 h 5096785"/>
              <a:gd name="connsiteX42" fmla="*/ 7973491 w 12192000"/>
              <a:gd name="connsiteY42" fmla="*/ 4458577 h 5096785"/>
              <a:gd name="connsiteX43" fmla="*/ 7954281 w 12192000"/>
              <a:gd name="connsiteY43" fmla="*/ 4467421 h 5096785"/>
              <a:gd name="connsiteX44" fmla="*/ 7905540 w 12192000"/>
              <a:gd name="connsiteY44" fmla="*/ 4455628 h 5096785"/>
              <a:gd name="connsiteX45" fmla="*/ 7851932 w 12192000"/>
              <a:gd name="connsiteY45" fmla="*/ 4466353 h 5096785"/>
              <a:gd name="connsiteX46" fmla="*/ 7639078 w 12192000"/>
              <a:gd name="connsiteY46" fmla="*/ 4467635 h 5096785"/>
              <a:gd name="connsiteX47" fmla="*/ 7612359 w 12192000"/>
              <a:gd name="connsiteY47" fmla="*/ 4492789 h 5096785"/>
              <a:gd name="connsiteX48" fmla="*/ 7527328 w 12192000"/>
              <a:gd name="connsiteY48" fmla="*/ 4502199 h 5096785"/>
              <a:gd name="connsiteX49" fmla="*/ 7388717 w 12192000"/>
              <a:gd name="connsiteY49" fmla="*/ 4470799 h 5096785"/>
              <a:gd name="connsiteX50" fmla="*/ 7231898 w 12192000"/>
              <a:gd name="connsiteY50" fmla="*/ 4486028 h 5096785"/>
              <a:gd name="connsiteX51" fmla="*/ 7218425 w 12192000"/>
              <a:gd name="connsiteY51" fmla="*/ 4477288 h 5096785"/>
              <a:gd name="connsiteX52" fmla="*/ 7202795 w 12192000"/>
              <a:gd name="connsiteY52" fmla="*/ 4472972 h 5096785"/>
              <a:gd name="connsiteX53" fmla="*/ 7200744 w 12192000"/>
              <a:gd name="connsiteY53" fmla="*/ 4474099 h 5096785"/>
              <a:gd name="connsiteX54" fmla="*/ 7182163 w 12192000"/>
              <a:gd name="connsiteY54" fmla="*/ 4474005 h 5096785"/>
              <a:gd name="connsiteX55" fmla="*/ 7178368 w 12192000"/>
              <a:gd name="connsiteY55" fmla="*/ 4470673 h 5096785"/>
              <a:gd name="connsiteX56" fmla="*/ 7165705 w 12192000"/>
              <a:gd name="connsiteY56" fmla="*/ 4469569 h 5096785"/>
              <a:gd name="connsiteX57" fmla="*/ 7140991 w 12192000"/>
              <a:gd name="connsiteY57" fmla="*/ 4464599 h 5096785"/>
              <a:gd name="connsiteX58" fmla="*/ 7136152 w 12192000"/>
              <a:gd name="connsiteY58" fmla="*/ 4466292 h 5096785"/>
              <a:gd name="connsiteX59" fmla="*/ 7098544 w 12192000"/>
              <a:gd name="connsiteY59" fmla="*/ 4462879 h 5096785"/>
              <a:gd name="connsiteX60" fmla="*/ 7097922 w 12192000"/>
              <a:gd name="connsiteY60" fmla="*/ 4464077 h 5096785"/>
              <a:gd name="connsiteX61" fmla="*/ 7086877 w 12192000"/>
              <a:gd name="connsiteY61" fmla="*/ 4468554 h 5096785"/>
              <a:gd name="connsiteX62" fmla="*/ 7065999 w 12192000"/>
              <a:gd name="connsiteY62" fmla="*/ 4474270 h 5096785"/>
              <a:gd name="connsiteX63" fmla="*/ 7016598 w 12192000"/>
              <a:gd name="connsiteY63" fmla="*/ 4502855 h 5096785"/>
              <a:gd name="connsiteX64" fmla="*/ 6977375 w 12192000"/>
              <a:gd name="connsiteY64" fmla="*/ 4499434 h 5096785"/>
              <a:gd name="connsiteX65" fmla="*/ 6969409 w 12192000"/>
              <a:gd name="connsiteY65" fmla="*/ 4499424 h 5096785"/>
              <a:gd name="connsiteX66" fmla="*/ 6969218 w 12192000"/>
              <a:gd name="connsiteY66" fmla="*/ 4499704 h 5096785"/>
              <a:gd name="connsiteX67" fmla="*/ 6960755 w 12192000"/>
              <a:gd name="connsiteY67" fmla="*/ 4500249 h 5096785"/>
              <a:gd name="connsiteX68" fmla="*/ 6954882 w 12192000"/>
              <a:gd name="connsiteY68" fmla="*/ 4499405 h 5096785"/>
              <a:gd name="connsiteX69" fmla="*/ 6939428 w 12192000"/>
              <a:gd name="connsiteY69" fmla="*/ 4499385 h 5096785"/>
              <a:gd name="connsiteX70" fmla="*/ 6933902 w 12192000"/>
              <a:gd name="connsiteY70" fmla="*/ 4501239 h 5096785"/>
              <a:gd name="connsiteX71" fmla="*/ 6891244 w 12192000"/>
              <a:gd name="connsiteY71" fmla="*/ 4536371 h 5096785"/>
              <a:gd name="connsiteX72" fmla="*/ 6794496 w 12192000"/>
              <a:gd name="connsiteY72" fmla="*/ 4567924 h 5096785"/>
              <a:gd name="connsiteX73" fmla="*/ 6574528 w 12192000"/>
              <a:gd name="connsiteY73" fmla="*/ 4641155 h 5096785"/>
              <a:gd name="connsiteX74" fmla="*/ 6573036 w 12192000"/>
              <a:gd name="connsiteY74" fmla="*/ 4641049 h 5096785"/>
              <a:gd name="connsiteX75" fmla="*/ 6571920 w 12192000"/>
              <a:gd name="connsiteY75" fmla="*/ 4644739 h 5096785"/>
              <a:gd name="connsiteX76" fmla="*/ 6552021 w 12192000"/>
              <a:gd name="connsiteY76" fmla="*/ 4650379 h 5096785"/>
              <a:gd name="connsiteX77" fmla="*/ 6545925 w 12192000"/>
              <a:gd name="connsiteY77" fmla="*/ 4650675 h 5096785"/>
              <a:gd name="connsiteX78" fmla="*/ 6537822 w 12192000"/>
              <a:gd name="connsiteY78" fmla="*/ 4652769 h 5096785"/>
              <a:gd name="connsiteX79" fmla="*/ 6537743 w 12192000"/>
              <a:gd name="connsiteY79" fmla="*/ 4653068 h 5096785"/>
              <a:gd name="connsiteX80" fmla="*/ 6490057 w 12192000"/>
              <a:gd name="connsiteY80" fmla="*/ 4658624 h 5096785"/>
              <a:gd name="connsiteX81" fmla="*/ 6386800 w 12192000"/>
              <a:gd name="connsiteY81" fmla="*/ 4715431 h 5096785"/>
              <a:gd name="connsiteX82" fmla="*/ 6382703 w 12192000"/>
              <a:gd name="connsiteY82" fmla="*/ 4717930 h 5096785"/>
              <a:gd name="connsiteX83" fmla="*/ 6356495 w 12192000"/>
              <a:gd name="connsiteY83" fmla="*/ 4717843 h 5096785"/>
              <a:gd name="connsiteX84" fmla="*/ 6343628 w 12192000"/>
              <a:gd name="connsiteY84" fmla="*/ 4719161 h 5096785"/>
              <a:gd name="connsiteX85" fmla="*/ 6338605 w 12192000"/>
              <a:gd name="connsiteY85" fmla="*/ 4716723 h 5096785"/>
              <a:gd name="connsiteX86" fmla="*/ 6320318 w 12192000"/>
              <a:gd name="connsiteY86" fmla="*/ 4720095 h 5096785"/>
              <a:gd name="connsiteX87" fmla="*/ 6318742 w 12192000"/>
              <a:gd name="connsiteY87" fmla="*/ 4721541 h 5096785"/>
              <a:gd name="connsiteX88" fmla="*/ 6301708 w 12192000"/>
              <a:gd name="connsiteY88" fmla="*/ 4720380 h 5096785"/>
              <a:gd name="connsiteX89" fmla="*/ 6285082 w 12192000"/>
              <a:gd name="connsiteY89" fmla="*/ 4714639 h 5096785"/>
              <a:gd name="connsiteX90" fmla="*/ 6136936 w 12192000"/>
              <a:gd name="connsiteY90" fmla="*/ 4758246 h 5096785"/>
              <a:gd name="connsiteX91" fmla="*/ 5988578 w 12192000"/>
              <a:gd name="connsiteY91" fmla="*/ 4754427 h 5096785"/>
              <a:gd name="connsiteX92" fmla="*/ 5908701 w 12192000"/>
              <a:gd name="connsiteY92" fmla="*/ 4779160 h 5096785"/>
              <a:gd name="connsiteX93" fmla="*/ 5892219 w 12192000"/>
              <a:gd name="connsiteY93" fmla="*/ 4807892 h 5096785"/>
              <a:gd name="connsiteX94" fmla="*/ 5683612 w 12192000"/>
              <a:gd name="connsiteY94" fmla="*/ 4848770 h 5096785"/>
              <a:gd name="connsiteX95" fmla="*/ 5635111 w 12192000"/>
              <a:gd name="connsiteY95" fmla="*/ 4868888 h 5096785"/>
              <a:gd name="connsiteX96" fmla="*/ 5582652 w 12192000"/>
              <a:gd name="connsiteY96" fmla="*/ 4866836 h 5096785"/>
              <a:gd name="connsiteX97" fmla="*/ 5567213 w 12192000"/>
              <a:gd name="connsiteY97" fmla="*/ 4878769 h 5096785"/>
              <a:gd name="connsiteX98" fmla="*/ 5564659 w 12192000"/>
              <a:gd name="connsiteY98" fmla="*/ 4881042 h 5096785"/>
              <a:gd name="connsiteX99" fmla="*/ 5552102 w 12192000"/>
              <a:gd name="connsiteY99" fmla="*/ 4885426 h 5096785"/>
              <a:gd name="connsiteX100" fmla="*/ 5551475 w 12192000"/>
              <a:gd name="connsiteY100" fmla="*/ 4892560 h 5096785"/>
              <a:gd name="connsiteX101" fmla="*/ 5534664 w 12192000"/>
              <a:gd name="connsiteY101" fmla="*/ 4903385 h 5096785"/>
              <a:gd name="connsiteX102" fmla="*/ 5510737 w 12192000"/>
              <a:gd name="connsiteY102" fmla="*/ 4909807 h 5096785"/>
              <a:gd name="connsiteX103" fmla="*/ 5393901 w 12192000"/>
              <a:gd name="connsiteY103" fmla="*/ 4933709 h 5096785"/>
              <a:gd name="connsiteX104" fmla="*/ 5325782 w 12192000"/>
              <a:gd name="connsiteY104" fmla="*/ 4951789 h 5096785"/>
              <a:gd name="connsiteX105" fmla="*/ 5302703 w 12192000"/>
              <a:gd name="connsiteY105" fmla="*/ 4964590 h 5096785"/>
              <a:gd name="connsiteX106" fmla="*/ 5268591 w 12192000"/>
              <a:gd name="connsiteY106" fmla="*/ 4978479 h 5096785"/>
              <a:gd name="connsiteX107" fmla="*/ 5210559 w 12192000"/>
              <a:gd name="connsiteY107" fmla="*/ 5007585 h 5096785"/>
              <a:gd name="connsiteX108" fmla="*/ 5177597 w 12192000"/>
              <a:gd name="connsiteY108" fmla="*/ 5015926 h 5096785"/>
              <a:gd name="connsiteX109" fmla="*/ 5160569 w 12192000"/>
              <a:gd name="connsiteY109" fmla="*/ 5025681 h 5096785"/>
              <a:gd name="connsiteX110" fmla="*/ 5152748 w 12192000"/>
              <a:gd name="connsiteY110" fmla="*/ 5026569 h 5096785"/>
              <a:gd name="connsiteX111" fmla="*/ 5127678 w 12192000"/>
              <a:gd name="connsiteY111" fmla="*/ 5032947 h 5096785"/>
              <a:gd name="connsiteX112" fmla="*/ 5113147 w 12192000"/>
              <a:gd name="connsiteY112" fmla="*/ 5035818 h 5096785"/>
              <a:gd name="connsiteX113" fmla="*/ 5107301 w 12192000"/>
              <a:gd name="connsiteY113" fmla="*/ 5036672 h 5096785"/>
              <a:gd name="connsiteX114" fmla="*/ 5093215 w 12192000"/>
              <a:gd name="connsiteY114" fmla="*/ 5032880 h 5096785"/>
              <a:gd name="connsiteX115" fmla="*/ 5077058 w 12192000"/>
              <a:gd name="connsiteY115" fmla="*/ 5038681 h 5096785"/>
              <a:gd name="connsiteX116" fmla="*/ 5057349 w 12192000"/>
              <a:gd name="connsiteY116" fmla="*/ 5036015 h 5096785"/>
              <a:gd name="connsiteX117" fmla="*/ 5053945 w 12192000"/>
              <a:gd name="connsiteY117" fmla="*/ 5041952 h 5096785"/>
              <a:gd name="connsiteX118" fmla="*/ 5040021 w 12192000"/>
              <a:gd name="connsiteY118" fmla="*/ 5050052 h 5096785"/>
              <a:gd name="connsiteX119" fmla="*/ 5025913 w 12192000"/>
              <a:gd name="connsiteY119" fmla="*/ 5046535 h 5096785"/>
              <a:gd name="connsiteX120" fmla="*/ 4998218 w 12192000"/>
              <a:gd name="connsiteY120" fmla="*/ 5048065 h 5096785"/>
              <a:gd name="connsiteX121" fmla="*/ 4991008 w 12192000"/>
              <a:gd name="connsiteY121" fmla="*/ 5050439 h 5096785"/>
              <a:gd name="connsiteX122" fmla="*/ 4963503 w 12192000"/>
              <a:gd name="connsiteY122" fmla="*/ 5047575 h 5096785"/>
              <a:gd name="connsiteX123" fmla="*/ 4921053 w 12192000"/>
              <a:gd name="connsiteY123" fmla="*/ 5048925 h 5096785"/>
              <a:gd name="connsiteX124" fmla="*/ 4873420 w 12192000"/>
              <a:gd name="connsiteY124" fmla="*/ 5054929 h 5096785"/>
              <a:gd name="connsiteX125" fmla="*/ 4858825 w 12192000"/>
              <a:gd name="connsiteY125" fmla="*/ 5051329 h 5096785"/>
              <a:gd name="connsiteX126" fmla="*/ 4769340 w 12192000"/>
              <a:gd name="connsiteY126" fmla="*/ 5053090 h 5096785"/>
              <a:gd name="connsiteX127" fmla="*/ 4744152 w 12192000"/>
              <a:gd name="connsiteY127" fmla="*/ 5053391 h 5096785"/>
              <a:gd name="connsiteX128" fmla="*/ 4723556 w 12192000"/>
              <a:gd name="connsiteY128" fmla="*/ 5059633 h 5096785"/>
              <a:gd name="connsiteX129" fmla="*/ 4719699 w 12192000"/>
              <a:gd name="connsiteY129" fmla="*/ 5066298 h 5096785"/>
              <a:gd name="connsiteX130" fmla="*/ 4706016 w 12192000"/>
              <a:gd name="connsiteY130" fmla="*/ 5067422 h 5096785"/>
              <a:gd name="connsiteX131" fmla="*/ 4702593 w 12192000"/>
              <a:gd name="connsiteY131" fmla="*/ 5068973 h 5096785"/>
              <a:gd name="connsiteX132" fmla="*/ 4682766 w 12192000"/>
              <a:gd name="connsiteY132" fmla="*/ 5076609 h 5096785"/>
              <a:gd name="connsiteX133" fmla="*/ 4634960 w 12192000"/>
              <a:gd name="connsiteY133" fmla="*/ 5061852 h 5096785"/>
              <a:gd name="connsiteX134" fmla="*/ 4580645 w 12192000"/>
              <a:gd name="connsiteY134" fmla="*/ 5069246 h 5096785"/>
              <a:gd name="connsiteX135" fmla="*/ 4368005 w 12192000"/>
              <a:gd name="connsiteY135" fmla="*/ 5057426 h 5096785"/>
              <a:gd name="connsiteX136" fmla="*/ 4339489 w 12192000"/>
              <a:gd name="connsiteY136" fmla="*/ 5080858 h 5096785"/>
              <a:gd name="connsiteX137" fmla="*/ 4253895 w 12192000"/>
              <a:gd name="connsiteY137" fmla="*/ 5085008 h 5096785"/>
              <a:gd name="connsiteX138" fmla="*/ 4117780 w 12192000"/>
              <a:gd name="connsiteY138" fmla="*/ 5045175 h 5096785"/>
              <a:gd name="connsiteX139" fmla="*/ 3960074 w 12192000"/>
              <a:gd name="connsiteY139" fmla="*/ 5050708 h 5096785"/>
              <a:gd name="connsiteX140" fmla="*/ 3947260 w 12192000"/>
              <a:gd name="connsiteY140" fmla="*/ 5041167 h 5096785"/>
              <a:gd name="connsiteX141" fmla="*/ 3931969 w 12192000"/>
              <a:gd name="connsiteY141" fmla="*/ 5035902 h 5096785"/>
              <a:gd name="connsiteX142" fmla="*/ 3929836 w 12192000"/>
              <a:gd name="connsiteY142" fmla="*/ 5036901 h 5096785"/>
              <a:gd name="connsiteX143" fmla="*/ 3911296 w 12192000"/>
              <a:gd name="connsiteY143" fmla="*/ 5035663 h 5096785"/>
              <a:gd name="connsiteX144" fmla="*/ 3907746 w 12192000"/>
              <a:gd name="connsiteY144" fmla="*/ 5032107 h 5096785"/>
              <a:gd name="connsiteX145" fmla="*/ 3895182 w 12192000"/>
              <a:gd name="connsiteY145" fmla="*/ 5030229 h 5096785"/>
              <a:gd name="connsiteX146" fmla="*/ 3870866 w 12192000"/>
              <a:gd name="connsiteY146" fmla="*/ 5023753 h 5096785"/>
              <a:gd name="connsiteX147" fmla="*/ 3865913 w 12192000"/>
              <a:gd name="connsiteY147" fmla="*/ 5025143 h 5096785"/>
              <a:gd name="connsiteX148" fmla="*/ 3828606 w 12192000"/>
              <a:gd name="connsiteY148" fmla="*/ 5019426 h 5096785"/>
              <a:gd name="connsiteX149" fmla="*/ 3827901 w 12192000"/>
              <a:gd name="connsiteY149" fmla="*/ 5020583 h 5096785"/>
              <a:gd name="connsiteX150" fmla="*/ 3816543 w 12192000"/>
              <a:gd name="connsiteY150" fmla="*/ 5024366 h 5096785"/>
              <a:gd name="connsiteX151" fmla="*/ 3795278 w 12192000"/>
              <a:gd name="connsiteY151" fmla="*/ 5028779 h 5096785"/>
              <a:gd name="connsiteX152" fmla="*/ 3743858 w 12192000"/>
              <a:gd name="connsiteY152" fmla="*/ 5054237 h 5096785"/>
              <a:gd name="connsiteX153" fmla="*/ 3704945 w 12192000"/>
              <a:gd name="connsiteY153" fmla="*/ 5048413 h 5096785"/>
              <a:gd name="connsiteX154" fmla="*/ 3696992 w 12192000"/>
              <a:gd name="connsiteY154" fmla="*/ 5047914 h 5096785"/>
              <a:gd name="connsiteX155" fmla="*/ 3696780 w 12192000"/>
              <a:gd name="connsiteY155" fmla="*/ 5048181 h 5096785"/>
              <a:gd name="connsiteX156" fmla="*/ 3688290 w 12192000"/>
              <a:gd name="connsiteY156" fmla="*/ 5048204 h 5096785"/>
              <a:gd name="connsiteX157" fmla="*/ 3682486 w 12192000"/>
              <a:gd name="connsiteY157" fmla="*/ 5047000 h 5096785"/>
              <a:gd name="connsiteX158" fmla="*/ 3667056 w 12192000"/>
              <a:gd name="connsiteY158" fmla="*/ 5046030 h 5096785"/>
              <a:gd name="connsiteX159" fmla="*/ 3661403 w 12192000"/>
              <a:gd name="connsiteY159" fmla="*/ 5047537 h 5096785"/>
              <a:gd name="connsiteX160" fmla="*/ 3658673 w 12192000"/>
              <a:gd name="connsiteY160" fmla="*/ 5050790 h 5096785"/>
              <a:gd name="connsiteX161" fmla="*/ 3657333 w 12192000"/>
              <a:gd name="connsiteY161" fmla="*/ 5050325 h 5096785"/>
              <a:gd name="connsiteX162" fmla="*/ 3626778 w 12192000"/>
              <a:gd name="connsiteY162" fmla="*/ 5057882 h 5096785"/>
              <a:gd name="connsiteX163" fmla="*/ 3560067 w 12192000"/>
              <a:gd name="connsiteY163" fmla="*/ 5064266 h 5096785"/>
              <a:gd name="connsiteX164" fmla="*/ 3522641 w 12192000"/>
              <a:gd name="connsiteY164" fmla="*/ 5063654 h 5096785"/>
              <a:gd name="connsiteX165" fmla="*/ 3419275 w 12192000"/>
              <a:gd name="connsiteY165" fmla="*/ 5066646 h 5096785"/>
              <a:gd name="connsiteX166" fmla="*/ 3314869 w 12192000"/>
              <a:gd name="connsiteY166" fmla="*/ 5073197 h 5096785"/>
              <a:gd name="connsiteX167" fmla="*/ 3259088 w 12192000"/>
              <a:gd name="connsiteY167" fmla="*/ 5096363 h 5096785"/>
              <a:gd name="connsiteX168" fmla="*/ 3253104 w 12192000"/>
              <a:gd name="connsiteY168" fmla="*/ 5096785 h 5096785"/>
              <a:gd name="connsiteX169" fmla="*/ 3238751 w 12192000"/>
              <a:gd name="connsiteY169" fmla="*/ 5092996 h 5096785"/>
              <a:gd name="connsiteX170" fmla="*/ 3233681 w 12192000"/>
              <a:gd name="connsiteY170" fmla="*/ 5090758 h 5096785"/>
              <a:gd name="connsiteX171" fmla="*/ 3225562 w 12192000"/>
              <a:gd name="connsiteY171" fmla="*/ 5089215 h 5096785"/>
              <a:gd name="connsiteX172" fmla="*/ 3225260 w 12192000"/>
              <a:gd name="connsiteY172" fmla="*/ 5089437 h 5096785"/>
              <a:gd name="connsiteX173" fmla="*/ 3217859 w 12192000"/>
              <a:gd name="connsiteY173" fmla="*/ 5087484 h 5096785"/>
              <a:gd name="connsiteX174" fmla="*/ 3182980 w 12192000"/>
              <a:gd name="connsiteY174" fmla="*/ 5074650 h 5096785"/>
              <a:gd name="connsiteX175" fmla="*/ 3055081 w 12192000"/>
              <a:gd name="connsiteY175" fmla="*/ 5080424 h 5096785"/>
              <a:gd name="connsiteX176" fmla="*/ 3049807 w 12192000"/>
              <a:gd name="connsiteY176" fmla="*/ 5080860 h 5096785"/>
              <a:gd name="connsiteX177" fmla="*/ 3029122 w 12192000"/>
              <a:gd name="connsiteY177" fmla="*/ 5070085 h 5096785"/>
              <a:gd name="connsiteX178" fmla="*/ 3017862 w 12192000"/>
              <a:gd name="connsiteY178" fmla="*/ 5065942 h 5096785"/>
              <a:gd name="connsiteX179" fmla="*/ 3015868 w 12192000"/>
              <a:gd name="connsiteY179" fmla="*/ 5061832 h 5096785"/>
              <a:gd name="connsiteX180" fmla="*/ 2998644 w 12192000"/>
              <a:gd name="connsiteY180" fmla="*/ 5057210 h 5096785"/>
              <a:gd name="connsiteX181" fmla="*/ 2996219 w 12192000"/>
              <a:gd name="connsiteY181" fmla="*/ 5057788 h 5096785"/>
              <a:gd name="connsiteX182" fmla="*/ 2983676 w 12192000"/>
              <a:gd name="connsiteY182" fmla="*/ 5049852 h 5096785"/>
              <a:gd name="connsiteX183" fmla="*/ 2903609 w 12192000"/>
              <a:gd name="connsiteY183" fmla="*/ 4998457 h 5096785"/>
              <a:gd name="connsiteX184" fmla="*/ 2758830 w 12192000"/>
              <a:gd name="connsiteY184" fmla="*/ 4974760 h 5096785"/>
              <a:gd name="connsiteX185" fmla="*/ 2532669 w 12192000"/>
              <a:gd name="connsiteY185" fmla="*/ 4940573 h 5096785"/>
              <a:gd name="connsiteX186" fmla="*/ 2389931 w 12192000"/>
              <a:gd name="connsiteY186" fmla="*/ 4905785 h 5096785"/>
              <a:gd name="connsiteX187" fmla="*/ 2335186 w 12192000"/>
              <a:gd name="connsiteY187" fmla="*/ 4902957 h 5096785"/>
              <a:gd name="connsiteX188" fmla="*/ 2273393 w 12192000"/>
              <a:gd name="connsiteY188" fmla="*/ 4883565 h 5096785"/>
              <a:gd name="connsiteX189" fmla="*/ 2269523 w 12192000"/>
              <a:gd name="connsiteY189" fmla="*/ 4884442 h 5096785"/>
              <a:gd name="connsiteX190" fmla="*/ 2256015 w 12192000"/>
              <a:gd name="connsiteY190" fmla="*/ 4883014 h 5096785"/>
              <a:gd name="connsiteX191" fmla="*/ 2249731 w 12192000"/>
              <a:gd name="connsiteY191" fmla="*/ 4888778 h 5096785"/>
              <a:gd name="connsiteX192" fmla="*/ 2227629 w 12192000"/>
              <a:gd name="connsiteY192" fmla="*/ 4891047 h 5096785"/>
              <a:gd name="connsiteX193" fmla="*/ 2203460 w 12192000"/>
              <a:gd name="connsiteY193" fmla="*/ 4886696 h 5096785"/>
              <a:gd name="connsiteX194" fmla="*/ 2091528 w 12192000"/>
              <a:gd name="connsiteY194" fmla="*/ 4859155 h 5096785"/>
              <a:gd name="connsiteX195" fmla="*/ 2022901 w 12192000"/>
              <a:gd name="connsiteY195" fmla="*/ 4846594 h 5096785"/>
              <a:gd name="connsiteX196" fmla="*/ 1994227 w 12192000"/>
              <a:gd name="connsiteY196" fmla="*/ 4847973 h 5096785"/>
              <a:gd name="connsiteX197" fmla="*/ 1955936 w 12192000"/>
              <a:gd name="connsiteY197" fmla="*/ 4845765 h 5096785"/>
              <a:gd name="connsiteX198" fmla="*/ 1741924 w 12192000"/>
              <a:gd name="connsiteY198" fmla="*/ 4808054 h 5096785"/>
              <a:gd name="connsiteX199" fmla="*/ 1734410 w 12192000"/>
              <a:gd name="connsiteY199" fmla="*/ 4811675 h 5096785"/>
              <a:gd name="connsiteX200" fmla="*/ 1691423 w 12192000"/>
              <a:gd name="connsiteY200" fmla="*/ 4802777 h 5096785"/>
              <a:gd name="connsiteX201" fmla="*/ 1554504 w 12192000"/>
              <a:gd name="connsiteY201" fmla="*/ 4739985 h 5096785"/>
              <a:gd name="connsiteX202" fmla="*/ 1470119 w 12192000"/>
              <a:gd name="connsiteY202" fmla="*/ 4723470 h 5096785"/>
              <a:gd name="connsiteX203" fmla="*/ 1437967 w 12192000"/>
              <a:gd name="connsiteY203" fmla="*/ 4722710 h 5096785"/>
              <a:gd name="connsiteX204" fmla="*/ 1295869 w 12192000"/>
              <a:gd name="connsiteY204" fmla="*/ 4726175 h 5096785"/>
              <a:gd name="connsiteX205" fmla="*/ 1292949 w 12192000"/>
              <a:gd name="connsiteY205" fmla="*/ 4684615 h 5096785"/>
              <a:gd name="connsiteX206" fmla="*/ 1244908 w 12192000"/>
              <a:gd name="connsiteY206" fmla="*/ 4706993 h 5096785"/>
              <a:gd name="connsiteX207" fmla="*/ 1171266 w 12192000"/>
              <a:gd name="connsiteY207" fmla="*/ 4706535 h 5096785"/>
              <a:gd name="connsiteX208" fmla="*/ 1160868 w 12192000"/>
              <a:gd name="connsiteY208" fmla="*/ 4701936 h 5096785"/>
              <a:gd name="connsiteX209" fmla="*/ 1147599 w 12192000"/>
              <a:gd name="connsiteY209" fmla="*/ 4714833 h 5096785"/>
              <a:gd name="connsiteX210" fmla="*/ 1119603 w 12192000"/>
              <a:gd name="connsiteY210" fmla="*/ 4721303 h 5096785"/>
              <a:gd name="connsiteX211" fmla="*/ 997851 w 12192000"/>
              <a:gd name="connsiteY211" fmla="*/ 4722336 h 5096785"/>
              <a:gd name="connsiteX212" fmla="*/ 976455 w 12192000"/>
              <a:gd name="connsiteY212" fmla="*/ 4726407 h 5096785"/>
              <a:gd name="connsiteX213" fmla="*/ 949939 w 12192000"/>
              <a:gd name="connsiteY213" fmla="*/ 4719699 h 5096785"/>
              <a:gd name="connsiteX214" fmla="*/ 894148 w 12192000"/>
              <a:gd name="connsiteY214" fmla="*/ 4710406 h 5096785"/>
              <a:gd name="connsiteX215" fmla="*/ 857990 w 12192000"/>
              <a:gd name="connsiteY215" fmla="*/ 4696844 h 5096785"/>
              <a:gd name="connsiteX216" fmla="*/ 848649 w 12192000"/>
              <a:gd name="connsiteY216" fmla="*/ 4704021 h 5096785"/>
              <a:gd name="connsiteX217" fmla="*/ 826436 w 12192000"/>
              <a:gd name="connsiteY217" fmla="*/ 4707421 h 5096785"/>
              <a:gd name="connsiteX218" fmla="*/ 733052 w 12192000"/>
              <a:gd name="connsiteY218" fmla="*/ 4701884 h 5096785"/>
              <a:gd name="connsiteX219" fmla="*/ 716185 w 12192000"/>
              <a:gd name="connsiteY219" fmla="*/ 4648168 h 5096785"/>
              <a:gd name="connsiteX220" fmla="*/ 582722 w 12192000"/>
              <a:gd name="connsiteY220" fmla="*/ 4658637 h 5096785"/>
              <a:gd name="connsiteX221" fmla="*/ 581118 w 12192000"/>
              <a:gd name="connsiteY221" fmla="*/ 4654120 h 5096785"/>
              <a:gd name="connsiteX222" fmla="*/ 546453 w 12192000"/>
              <a:gd name="connsiteY222" fmla="*/ 4652542 h 5096785"/>
              <a:gd name="connsiteX223" fmla="*/ 536773 w 12192000"/>
              <a:gd name="connsiteY223" fmla="*/ 4644609 h 5096785"/>
              <a:gd name="connsiteX224" fmla="*/ 388896 w 12192000"/>
              <a:gd name="connsiteY224" fmla="*/ 4619173 h 5096785"/>
              <a:gd name="connsiteX225" fmla="*/ 366479 w 12192000"/>
              <a:gd name="connsiteY225" fmla="*/ 4618896 h 5096785"/>
              <a:gd name="connsiteX226" fmla="*/ 342781 w 12192000"/>
              <a:gd name="connsiteY226" fmla="*/ 4601239 h 5096785"/>
              <a:gd name="connsiteX227" fmla="*/ 255925 w 12192000"/>
              <a:gd name="connsiteY227" fmla="*/ 4598685 h 5096785"/>
              <a:gd name="connsiteX228" fmla="*/ 226919 w 12192000"/>
              <a:gd name="connsiteY228" fmla="*/ 4598460 h 5096785"/>
              <a:gd name="connsiteX229" fmla="*/ 213925 w 12192000"/>
              <a:gd name="connsiteY229" fmla="*/ 4597783 h 5096785"/>
              <a:gd name="connsiteX230" fmla="*/ 215196 w 12192000"/>
              <a:gd name="connsiteY230" fmla="*/ 4588576 h 5096785"/>
              <a:gd name="connsiteX231" fmla="*/ 180214 w 12192000"/>
              <a:gd name="connsiteY231" fmla="*/ 4583701 h 5096785"/>
              <a:gd name="connsiteX232" fmla="*/ 83203 w 12192000"/>
              <a:gd name="connsiteY232" fmla="*/ 4531664 h 5096785"/>
              <a:gd name="connsiteX233" fmla="*/ 4106 w 12192000"/>
              <a:gd name="connsiteY233" fmla="*/ 4517202 h 5096785"/>
              <a:gd name="connsiteX234" fmla="*/ 0 w 12192000"/>
              <a:gd name="connsiteY234" fmla="*/ 4516084 h 5096785"/>
              <a:gd name="connsiteX235" fmla="*/ 0 w 12192000"/>
              <a:gd name="connsiteY235" fmla="*/ 0 h 5096785"/>
              <a:gd name="connsiteX0" fmla="*/ 0 w 12192000"/>
              <a:gd name="connsiteY0" fmla="*/ 0 h 5096785"/>
              <a:gd name="connsiteX1" fmla="*/ 12192000 w 12192000"/>
              <a:gd name="connsiteY1" fmla="*/ 0 h 5096785"/>
              <a:gd name="connsiteX2" fmla="*/ 12192000 w 12192000"/>
              <a:gd name="connsiteY2" fmla="*/ 3809005 h 5096785"/>
              <a:gd name="connsiteX3" fmla="*/ 12142543 w 12192000"/>
              <a:gd name="connsiteY3" fmla="*/ 3817043 h 5096785"/>
              <a:gd name="connsiteX4" fmla="*/ 12109241 w 12192000"/>
              <a:gd name="connsiteY4" fmla="*/ 3824228 h 5096785"/>
              <a:gd name="connsiteX5" fmla="*/ 11668991 w 12192000"/>
              <a:gd name="connsiteY5" fmla="*/ 3788038 h 5096785"/>
              <a:gd name="connsiteX6" fmla="*/ 11476952 w 12192000"/>
              <a:gd name="connsiteY6" fmla="*/ 3866786 h 5096785"/>
              <a:gd name="connsiteX7" fmla="*/ 11336487 w 12192000"/>
              <a:gd name="connsiteY7" fmla="*/ 3971513 h 5096785"/>
              <a:gd name="connsiteX8" fmla="*/ 11214181 w 12192000"/>
              <a:gd name="connsiteY8" fmla="*/ 4004215 h 5096785"/>
              <a:gd name="connsiteX9" fmla="*/ 11042540 w 12192000"/>
              <a:gd name="connsiteY9" fmla="*/ 4002613 h 5096785"/>
              <a:gd name="connsiteX10" fmla="*/ 10833086 w 12192000"/>
              <a:gd name="connsiteY10" fmla="*/ 3997707 h 5096785"/>
              <a:gd name="connsiteX11" fmla="*/ 10599680 w 12192000"/>
              <a:gd name="connsiteY11" fmla="*/ 3982661 h 5096785"/>
              <a:gd name="connsiteX12" fmla="*/ 10519971 w 12192000"/>
              <a:gd name="connsiteY12" fmla="*/ 3975018 h 5096785"/>
              <a:gd name="connsiteX13" fmla="*/ 10217282 w 12192000"/>
              <a:gd name="connsiteY13" fmla="*/ 4020809 h 5096785"/>
              <a:gd name="connsiteX14" fmla="*/ 9936427 w 12192000"/>
              <a:gd name="connsiteY14" fmla="*/ 4137843 h 5096785"/>
              <a:gd name="connsiteX15" fmla="*/ 9800299 w 12192000"/>
              <a:gd name="connsiteY15" fmla="*/ 4186098 h 5096785"/>
              <a:gd name="connsiteX16" fmla="*/ 9707822 w 12192000"/>
              <a:gd name="connsiteY16" fmla="*/ 4189102 h 5096785"/>
              <a:gd name="connsiteX17" fmla="*/ 9543973 w 12192000"/>
              <a:gd name="connsiteY17" fmla="*/ 4245802 h 5096785"/>
              <a:gd name="connsiteX18" fmla="*/ 9528747 w 12192000"/>
              <a:gd name="connsiteY18" fmla="*/ 4251724 h 5096785"/>
              <a:gd name="connsiteX19" fmla="*/ 9436976 w 12192000"/>
              <a:gd name="connsiteY19" fmla="*/ 4269351 h 5096785"/>
              <a:gd name="connsiteX20" fmla="*/ 9371827 w 12192000"/>
              <a:gd name="connsiteY20" fmla="*/ 4303912 h 5096785"/>
              <a:gd name="connsiteX21" fmla="*/ 9260304 w 12192000"/>
              <a:gd name="connsiteY21" fmla="*/ 4328021 h 5096785"/>
              <a:gd name="connsiteX22" fmla="*/ 9148799 w 12192000"/>
              <a:gd name="connsiteY22" fmla="*/ 4348506 h 5096785"/>
              <a:gd name="connsiteX23" fmla="*/ 9107898 w 12192000"/>
              <a:gd name="connsiteY23" fmla="*/ 4354282 h 5096785"/>
              <a:gd name="connsiteX24" fmla="*/ 8990743 w 12192000"/>
              <a:gd name="connsiteY24" fmla="*/ 4382161 h 5096785"/>
              <a:gd name="connsiteX25" fmla="*/ 8979819 w 12192000"/>
              <a:gd name="connsiteY25" fmla="*/ 4366419 h 5096785"/>
              <a:gd name="connsiteX26" fmla="*/ 8936044 w 12192000"/>
              <a:gd name="connsiteY26" fmla="*/ 4370992 h 5096785"/>
              <a:gd name="connsiteX27" fmla="*/ 8897707 w 12192000"/>
              <a:gd name="connsiteY27" fmla="*/ 4392673 h 5096785"/>
              <a:gd name="connsiteX28" fmla="*/ 8845635 w 12192000"/>
              <a:gd name="connsiteY28" fmla="*/ 4404300 h 5096785"/>
              <a:gd name="connsiteX29" fmla="*/ 8814562 w 12192000"/>
              <a:gd name="connsiteY29" fmla="*/ 4411434 h 5096785"/>
              <a:gd name="connsiteX30" fmla="*/ 8726349 w 12192000"/>
              <a:gd name="connsiteY30" fmla="*/ 4416668 h 5096785"/>
              <a:gd name="connsiteX31" fmla="*/ 8566678 w 12192000"/>
              <a:gd name="connsiteY31" fmla="*/ 4391711 h 5096785"/>
              <a:gd name="connsiteX32" fmla="*/ 8521516 w 12192000"/>
              <a:gd name="connsiteY32" fmla="*/ 4393927 h 5096785"/>
              <a:gd name="connsiteX33" fmla="*/ 8515998 w 12192000"/>
              <a:gd name="connsiteY33" fmla="*/ 4399124 h 5096785"/>
              <a:gd name="connsiteX34" fmla="*/ 8449547 w 12192000"/>
              <a:gd name="connsiteY34" fmla="*/ 4383170 h 5096785"/>
              <a:gd name="connsiteX35" fmla="*/ 8360285 w 12192000"/>
              <a:gd name="connsiteY35" fmla="*/ 4398502 h 5096785"/>
              <a:gd name="connsiteX36" fmla="*/ 8256584 w 12192000"/>
              <a:gd name="connsiteY36" fmla="*/ 4423564 h 5096785"/>
              <a:gd name="connsiteX37" fmla="*/ 8229821 w 12192000"/>
              <a:gd name="connsiteY37" fmla="*/ 4431840 h 5096785"/>
              <a:gd name="connsiteX38" fmla="*/ 8158476 w 12192000"/>
              <a:gd name="connsiteY38" fmla="*/ 4436904 h 5096785"/>
              <a:gd name="connsiteX39" fmla="*/ 7993707 w 12192000"/>
              <a:gd name="connsiteY39" fmla="*/ 4447962 h 5096785"/>
              <a:gd name="connsiteX40" fmla="*/ 7990346 w 12192000"/>
              <a:gd name="connsiteY40" fmla="*/ 4454853 h 5096785"/>
              <a:gd name="connsiteX41" fmla="*/ 7976786 w 12192000"/>
              <a:gd name="connsiteY41" fmla="*/ 4456820 h 5096785"/>
              <a:gd name="connsiteX42" fmla="*/ 7973491 w 12192000"/>
              <a:gd name="connsiteY42" fmla="*/ 4458577 h 5096785"/>
              <a:gd name="connsiteX43" fmla="*/ 7954281 w 12192000"/>
              <a:gd name="connsiteY43" fmla="*/ 4467421 h 5096785"/>
              <a:gd name="connsiteX44" fmla="*/ 7905540 w 12192000"/>
              <a:gd name="connsiteY44" fmla="*/ 4455628 h 5096785"/>
              <a:gd name="connsiteX45" fmla="*/ 7851932 w 12192000"/>
              <a:gd name="connsiteY45" fmla="*/ 4466353 h 5096785"/>
              <a:gd name="connsiteX46" fmla="*/ 7639078 w 12192000"/>
              <a:gd name="connsiteY46" fmla="*/ 4467635 h 5096785"/>
              <a:gd name="connsiteX47" fmla="*/ 7612359 w 12192000"/>
              <a:gd name="connsiteY47" fmla="*/ 4492789 h 5096785"/>
              <a:gd name="connsiteX48" fmla="*/ 7527328 w 12192000"/>
              <a:gd name="connsiteY48" fmla="*/ 4502199 h 5096785"/>
              <a:gd name="connsiteX49" fmla="*/ 7388717 w 12192000"/>
              <a:gd name="connsiteY49" fmla="*/ 4470799 h 5096785"/>
              <a:gd name="connsiteX50" fmla="*/ 7231898 w 12192000"/>
              <a:gd name="connsiteY50" fmla="*/ 4486028 h 5096785"/>
              <a:gd name="connsiteX51" fmla="*/ 7218425 w 12192000"/>
              <a:gd name="connsiteY51" fmla="*/ 4477288 h 5096785"/>
              <a:gd name="connsiteX52" fmla="*/ 7202795 w 12192000"/>
              <a:gd name="connsiteY52" fmla="*/ 4472972 h 5096785"/>
              <a:gd name="connsiteX53" fmla="*/ 7200744 w 12192000"/>
              <a:gd name="connsiteY53" fmla="*/ 4474099 h 5096785"/>
              <a:gd name="connsiteX54" fmla="*/ 7182163 w 12192000"/>
              <a:gd name="connsiteY54" fmla="*/ 4474005 h 5096785"/>
              <a:gd name="connsiteX55" fmla="*/ 7178368 w 12192000"/>
              <a:gd name="connsiteY55" fmla="*/ 4470673 h 5096785"/>
              <a:gd name="connsiteX56" fmla="*/ 7165705 w 12192000"/>
              <a:gd name="connsiteY56" fmla="*/ 4469569 h 5096785"/>
              <a:gd name="connsiteX57" fmla="*/ 7140991 w 12192000"/>
              <a:gd name="connsiteY57" fmla="*/ 4464599 h 5096785"/>
              <a:gd name="connsiteX58" fmla="*/ 7136152 w 12192000"/>
              <a:gd name="connsiteY58" fmla="*/ 4466292 h 5096785"/>
              <a:gd name="connsiteX59" fmla="*/ 7098544 w 12192000"/>
              <a:gd name="connsiteY59" fmla="*/ 4462879 h 5096785"/>
              <a:gd name="connsiteX60" fmla="*/ 7097922 w 12192000"/>
              <a:gd name="connsiteY60" fmla="*/ 4464077 h 5096785"/>
              <a:gd name="connsiteX61" fmla="*/ 7086877 w 12192000"/>
              <a:gd name="connsiteY61" fmla="*/ 4468554 h 5096785"/>
              <a:gd name="connsiteX62" fmla="*/ 7065999 w 12192000"/>
              <a:gd name="connsiteY62" fmla="*/ 4474270 h 5096785"/>
              <a:gd name="connsiteX63" fmla="*/ 7016598 w 12192000"/>
              <a:gd name="connsiteY63" fmla="*/ 4502855 h 5096785"/>
              <a:gd name="connsiteX64" fmla="*/ 6977375 w 12192000"/>
              <a:gd name="connsiteY64" fmla="*/ 4499434 h 5096785"/>
              <a:gd name="connsiteX65" fmla="*/ 6969409 w 12192000"/>
              <a:gd name="connsiteY65" fmla="*/ 4499424 h 5096785"/>
              <a:gd name="connsiteX66" fmla="*/ 6969218 w 12192000"/>
              <a:gd name="connsiteY66" fmla="*/ 4499704 h 5096785"/>
              <a:gd name="connsiteX67" fmla="*/ 6960755 w 12192000"/>
              <a:gd name="connsiteY67" fmla="*/ 4500249 h 5096785"/>
              <a:gd name="connsiteX68" fmla="*/ 6954882 w 12192000"/>
              <a:gd name="connsiteY68" fmla="*/ 4499405 h 5096785"/>
              <a:gd name="connsiteX69" fmla="*/ 6939428 w 12192000"/>
              <a:gd name="connsiteY69" fmla="*/ 4499385 h 5096785"/>
              <a:gd name="connsiteX70" fmla="*/ 6933902 w 12192000"/>
              <a:gd name="connsiteY70" fmla="*/ 4501239 h 5096785"/>
              <a:gd name="connsiteX71" fmla="*/ 6891244 w 12192000"/>
              <a:gd name="connsiteY71" fmla="*/ 4536371 h 5096785"/>
              <a:gd name="connsiteX72" fmla="*/ 6794496 w 12192000"/>
              <a:gd name="connsiteY72" fmla="*/ 4567924 h 5096785"/>
              <a:gd name="connsiteX73" fmla="*/ 6574528 w 12192000"/>
              <a:gd name="connsiteY73" fmla="*/ 4641155 h 5096785"/>
              <a:gd name="connsiteX74" fmla="*/ 6573036 w 12192000"/>
              <a:gd name="connsiteY74" fmla="*/ 4641049 h 5096785"/>
              <a:gd name="connsiteX75" fmla="*/ 6571920 w 12192000"/>
              <a:gd name="connsiteY75" fmla="*/ 4644739 h 5096785"/>
              <a:gd name="connsiteX76" fmla="*/ 6552021 w 12192000"/>
              <a:gd name="connsiteY76" fmla="*/ 4650379 h 5096785"/>
              <a:gd name="connsiteX77" fmla="*/ 6545925 w 12192000"/>
              <a:gd name="connsiteY77" fmla="*/ 4650675 h 5096785"/>
              <a:gd name="connsiteX78" fmla="*/ 6537822 w 12192000"/>
              <a:gd name="connsiteY78" fmla="*/ 4652769 h 5096785"/>
              <a:gd name="connsiteX79" fmla="*/ 6537743 w 12192000"/>
              <a:gd name="connsiteY79" fmla="*/ 4653068 h 5096785"/>
              <a:gd name="connsiteX80" fmla="*/ 6490057 w 12192000"/>
              <a:gd name="connsiteY80" fmla="*/ 4658624 h 5096785"/>
              <a:gd name="connsiteX81" fmla="*/ 6386800 w 12192000"/>
              <a:gd name="connsiteY81" fmla="*/ 4715431 h 5096785"/>
              <a:gd name="connsiteX82" fmla="*/ 6382703 w 12192000"/>
              <a:gd name="connsiteY82" fmla="*/ 4717930 h 5096785"/>
              <a:gd name="connsiteX83" fmla="*/ 6356495 w 12192000"/>
              <a:gd name="connsiteY83" fmla="*/ 4717843 h 5096785"/>
              <a:gd name="connsiteX84" fmla="*/ 6343628 w 12192000"/>
              <a:gd name="connsiteY84" fmla="*/ 4719161 h 5096785"/>
              <a:gd name="connsiteX85" fmla="*/ 6338605 w 12192000"/>
              <a:gd name="connsiteY85" fmla="*/ 4716723 h 5096785"/>
              <a:gd name="connsiteX86" fmla="*/ 6320318 w 12192000"/>
              <a:gd name="connsiteY86" fmla="*/ 4720095 h 5096785"/>
              <a:gd name="connsiteX87" fmla="*/ 6318742 w 12192000"/>
              <a:gd name="connsiteY87" fmla="*/ 4721541 h 5096785"/>
              <a:gd name="connsiteX88" fmla="*/ 6301708 w 12192000"/>
              <a:gd name="connsiteY88" fmla="*/ 4720380 h 5096785"/>
              <a:gd name="connsiteX89" fmla="*/ 6285082 w 12192000"/>
              <a:gd name="connsiteY89" fmla="*/ 4714639 h 5096785"/>
              <a:gd name="connsiteX90" fmla="*/ 6136936 w 12192000"/>
              <a:gd name="connsiteY90" fmla="*/ 4758246 h 5096785"/>
              <a:gd name="connsiteX91" fmla="*/ 5988578 w 12192000"/>
              <a:gd name="connsiteY91" fmla="*/ 4754427 h 5096785"/>
              <a:gd name="connsiteX92" fmla="*/ 5908701 w 12192000"/>
              <a:gd name="connsiteY92" fmla="*/ 4779160 h 5096785"/>
              <a:gd name="connsiteX93" fmla="*/ 5892219 w 12192000"/>
              <a:gd name="connsiteY93" fmla="*/ 4807892 h 5096785"/>
              <a:gd name="connsiteX94" fmla="*/ 5683612 w 12192000"/>
              <a:gd name="connsiteY94" fmla="*/ 4848770 h 5096785"/>
              <a:gd name="connsiteX95" fmla="*/ 5635111 w 12192000"/>
              <a:gd name="connsiteY95" fmla="*/ 4868888 h 5096785"/>
              <a:gd name="connsiteX96" fmla="*/ 5582652 w 12192000"/>
              <a:gd name="connsiteY96" fmla="*/ 4866836 h 5096785"/>
              <a:gd name="connsiteX97" fmla="*/ 5567213 w 12192000"/>
              <a:gd name="connsiteY97" fmla="*/ 4878769 h 5096785"/>
              <a:gd name="connsiteX98" fmla="*/ 5564659 w 12192000"/>
              <a:gd name="connsiteY98" fmla="*/ 4881042 h 5096785"/>
              <a:gd name="connsiteX99" fmla="*/ 5552102 w 12192000"/>
              <a:gd name="connsiteY99" fmla="*/ 4885426 h 5096785"/>
              <a:gd name="connsiteX100" fmla="*/ 5551475 w 12192000"/>
              <a:gd name="connsiteY100" fmla="*/ 4892560 h 5096785"/>
              <a:gd name="connsiteX101" fmla="*/ 5534664 w 12192000"/>
              <a:gd name="connsiteY101" fmla="*/ 4903385 h 5096785"/>
              <a:gd name="connsiteX102" fmla="*/ 5510737 w 12192000"/>
              <a:gd name="connsiteY102" fmla="*/ 4909807 h 5096785"/>
              <a:gd name="connsiteX103" fmla="*/ 5393901 w 12192000"/>
              <a:gd name="connsiteY103" fmla="*/ 4933709 h 5096785"/>
              <a:gd name="connsiteX104" fmla="*/ 5325782 w 12192000"/>
              <a:gd name="connsiteY104" fmla="*/ 4951789 h 5096785"/>
              <a:gd name="connsiteX105" fmla="*/ 5302703 w 12192000"/>
              <a:gd name="connsiteY105" fmla="*/ 4964590 h 5096785"/>
              <a:gd name="connsiteX106" fmla="*/ 5268591 w 12192000"/>
              <a:gd name="connsiteY106" fmla="*/ 4978479 h 5096785"/>
              <a:gd name="connsiteX107" fmla="*/ 5210559 w 12192000"/>
              <a:gd name="connsiteY107" fmla="*/ 5007585 h 5096785"/>
              <a:gd name="connsiteX108" fmla="*/ 5177597 w 12192000"/>
              <a:gd name="connsiteY108" fmla="*/ 5015926 h 5096785"/>
              <a:gd name="connsiteX109" fmla="*/ 5160569 w 12192000"/>
              <a:gd name="connsiteY109" fmla="*/ 5025681 h 5096785"/>
              <a:gd name="connsiteX110" fmla="*/ 5152748 w 12192000"/>
              <a:gd name="connsiteY110" fmla="*/ 5026569 h 5096785"/>
              <a:gd name="connsiteX111" fmla="*/ 5127678 w 12192000"/>
              <a:gd name="connsiteY111" fmla="*/ 5032947 h 5096785"/>
              <a:gd name="connsiteX112" fmla="*/ 5113147 w 12192000"/>
              <a:gd name="connsiteY112" fmla="*/ 5035818 h 5096785"/>
              <a:gd name="connsiteX113" fmla="*/ 5107301 w 12192000"/>
              <a:gd name="connsiteY113" fmla="*/ 5036672 h 5096785"/>
              <a:gd name="connsiteX114" fmla="*/ 5093215 w 12192000"/>
              <a:gd name="connsiteY114" fmla="*/ 5032880 h 5096785"/>
              <a:gd name="connsiteX115" fmla="*/ 5077058 w 12192000"/>
              <a:gd name="connsiteY115" fmla="*/ 5038681 h 5096785"/>
              <a:gd name="connsiteX116" fmla="*/ 5057349 w 12192000"/>
              <a:gd name="connsiteY116" fmla="*/ 5036015 h 5096785"/>
              <a:gd name="connsiteX117" fmla="*/ 5053945 w 12192000"/>
              <a:gd name="connsiteY117" fmla="*/ 5041952 h 5096785"/>
              <a:gd name="connsiteX118" fmla="*/ 5040021 w 12192000"/>
              <a:gd name="connsiteY118" fmla="*/ 5050052 h 5096785"/>
              <a:gd name="connsiteX119" fmla="*/ 5025913 w 12192000"/>
              <a:gd name="connsiteY119" fmla="*/ 5046535 h 5096785"/>
              <a:gd name="connsiteX120" fmla="*/ 4998218 w 12192000"/>
              <a:gd name="connsiteY120" fmla="*/ 5048065 h 5096785"/>
              <a:gd name="connsiteX121" fmla="*/ 4991008 w 12192000"/>
              <a:gd name="connsiteY121" fmla="*/ 5050439 h 5096785"/>
              <a:gd name="connsiteX122" fmla="*/ 4963503 w 12192000"/>
              <a:gd name="connsiteY122" fmla="*/ 5047575 h 5096785"/>
              <a:gd name="connsiteX123" fmla="*/ 4921053 w 12192000"/>
              <a:gd name="connsiteY123" fmla="*/ 5048925 h 5096785"/>
              <a:gd name="connsiteX124" fmla="*/ 4873420 w 12192000"/>
              <a:gd name="connsiteY124" fmla="*/ 5054929 h 5096785"/>
              <a:gd name="connsiteX125" fmla="*/ 4858825 w 12192000"/>
              <a:gd name="connsiteY125" fmla="*/ 5051329 h 5096785"/>
              <a:gd name="connsiteX126" fmla="*/ 4769340 w 12192000"/>
              <a:gd name="connsiteY126" fmla="*/ 5053090 h 5096785"/>
              <a:gd name="connsiteX127" fmla="*/ 4744152 w 12192000"/>
              <a:gd name="connsiteY127" fmla="*/ 5053391 h 5096785"/>
              <a:gd name="connsiteX128" fmla="*/ 4723556 w 12192000"/>
              <a:gd name="connsiteY128" fmla="*/ 5059633 h 5096785"/>
              <a:gd name="connsiteX129" fmla="*/ 4719699 w 12192000"/>
              <a:gd name="connsiteY129" fmla="*/ 5066298 h 5096785"/>
              <a:gd name="connsiteX130" fmla="*/ 4706016 w 12192000"/>
              <a:gd name="connsiteY130" fmla="*/ 5067422 h 5096785"/>
              <a:gd name="connsiteX131" fmla="*/ 4702593 w 12192000"/>
              <a:gd name="connsiteY131" fmla="*/ 5068973 h 5096785"/>
              <a:gd name="connsiteX132" fmla="*/ 4682766 w 12192000"/>
              <a:gd name="connsiteY132" fmla="*/ 5076609 h 5096785"/>
              <a:gd name="connsiteX133" fmla="*/ 4634960 w 12192000"/>
              <a:gd name="connsiteY133" fmla="*/ 5061852 h 5096785"/>
              <a:gd name="connsiteX134" fmla="*/ 4580645 w 12192000"/>
              <a:gd name="connsiteY134" fmla="*/ 5069246 h 5096785"/>
              <a:gd name="connsiteX135" fmla="*/ 4368005 w 12192000"/>
              <a:gd name="connsiteY135" fmla="*/ 5057426 h 5096785"/>
              <a:gd name="connsiteX136" fmla="*/ 4339489 w 12192000"/>
              <a:gd name="connsiteY136" fmla="*/ 5080858 h 5096785"/>
              <a:gd name="connsiteX137" fmla="*/ 4253895 w 12192000"/>
              <a:gd name="connsiteY137" fmla="*/ 5085008 h 5096785"/>
              <a:gd name="connsiteX138" fmla="*/ 3960074 w 12192000"/>
              <a:gd name="connsiteY138" fmla="*/ 5050708 h 5096785"/>
              <a:gd name="connsiteX139" fmla="*/ 3947260 w 12192000"/>
              <a:gd name="connsiteY139" fmla="*/ 5041167 h 5096785"/>
              <a:gd name="connsiteX140" fmla="*/ 3931969 w 12192000"/>
              <a:gd name="connsiteY140" fmla="*/ 5035902 h 5096785"/>
              <a:gd name="connsiteX141" fmla="*/ 3929836 w 12192000"/>
              <a:gd name="connsiteY141" fmla="*/ 5036901 h 5096785"/>
              <a:gd name="connsiteX142" fmla="*/ 3911296 w 12192000"/>
              <a:gd name="connsiteY142" fmla="*/ 5035663 h 5096785"/>
              <a:gd name="connsiteX143" fmla="*/ 3907746 w 12192000"/>
              <a:gd name="connsiteY143" fmla="*/ 5032107 h 5096785"/>
              <a:gd name="connsiteX144" fmla="*/ 3895182 w 12192000"/>
              <a:gd name="connsiteY144" fmla="*/ 5030229 h 5096785"/>
              <a:gd name="connsiteX145" fmla="*/ 3870866 w 12192000"/>
              <a:gd name="connsiteY145" fmla="*/ 5023753 h 5096785"/>
              <a:gd name="connsiteX146" fmla="*/ 3865913 w 12192000"/>
              <a:gd name="connsiteY146" fmla="*/ 5025143 h 5096785"/>
              <a:gd name="connsiteX147" fmla="*/ 3828606 w 12192000"/>
              <a:gd name="connsiteY147" fmla="*/ 5019426 h 5096785"/>
              <a:gd name="connsiteX148" fmla="*/ 3827901 w 12192000"/>
              <a:gd name="connsiteY148" fmla="*/ 5020583 h 5096785"/>
              <a:gd name="connsiteX149" fmla="*/ 3816543 w 12192000"/>
              <a:gd name="connsiteY149" fmla="*/ 5024366 h 5096785"/>
              <a:gd name="connsiteX150" fmla="*/ 3795278 w 12192000"/>
              <a:gd name="connsiteY150" fmla="*/ 5028779 h 5096785"/>
              <a:gd name="connsiteX151" fmla="*/ 3743858 w 12192000"/>
              <a:gd name="connsiteY151" fmla="*/ 5054237 h 5096785"/>
              <a:gd name="connsiteX152" fmla="*/ 3704945 w 12192000"/>
              <a:gd name="connsiteY152" fmla="*/ 5048413 h 5096785"/>
              <a:gd name="connsiteX153" fmla="*/ 3696992 w 12192000"/>
              <a:gd name="connsiteY153" fmla="*/ 5047914 h 5096785"/>
              <a:gd name="connsiteX154" fmla="*/ 3696780 w 12192000"/>
              <a:gd name="connsiteY154" fmla="*/ 5048181 h 5096785"/>
              <a:gd name="connsiteX155" fmla="*/ 3688290 w 12192000"/>
              <a:gd name="connsiteY155" fmla="*/ 5048204 h 5096785"/>
              <a:gd name="connsiteX156" fmla="*/ 3682486 w 12192000"/>
              <a:gd name="connsiteY156" fmla="*/ 5047000 h 5096785"/>
              <a:gd name="connsiteX157" fmla="*/ 3667056 w 12192000"/>
              <a:gd name="connsiteY157" fmla="*/ 5046030 h 5096785"/>
              <a:gd name="connsiteX158" fmla="*/ 3661403 w 12192000"/>
              <a:gd name="connsiteY158" fmla="*/ 5047537 h 5096785"/>
              <a:gd name="connsiteX159" fmla="*/ 3658673 w 12192000"/>
              <a:gd name="connsiteY159" fmla="*/ 5050790 h 5096785"/>
              <a:gd name="connsiteX160" fmla="*/ 3657333 w 12192000"/>
              <a:gd name="connsiteY160" fmla="*/ 5050325 h 5096785"/>
              <a:gd name="connsiteX161" fmla="*/ 3626778 w 12192000"/>
              <a:gd name="connsiteY161" fmla="*/ 5057882 h 5096785"/>
              <a:gd name="connsiteX162" fmla="*/ 3560067 w 12192000"/>
              <a:gd name="connsiteY162" fmla="*/ 5064266 h 5096785"/>
              <a:gd name="connsiteX163" fmla="*/ 3522641 w 12192000"/>
              <a:gd name="connsiteY163" fmla="*/ 5063654 h 5096785"/>
              <a:gd name="connsiteX164" fmla="*/ 3419275 w 12192000"/>
              <a:gd name="connsiteY164" fmla="*/ 5066646 h 5096785"/>
              <a:gd name="connsiteX165" fmla="*/ 3314869 w 12192000"/>
              <a:gd name="connsiteY165" fmla="*/ 5073197 h 5096785"/>
              <a:gd name="connsiteX166" fmla="*/ 3259088 w 12192000"/>
              <a:gd name="connsiteY166" fmla="*/ 5096363 h 5096785"/>
              <a:gd name="connsiteX167" fmla="*/ 3253104 w 12192000"/>
              <a:gd name="connsiteY167" fmla="*/ 5096785 h 5096785"/>
              <a:gd name="connsiteX168" fmla="*/ 3238751 w 12192000"/>
              <a:gd name="connsiteY168" fmla="*/ 5092996 h 5096785"/>
              <a:gd name="connsiteX169" fmla="*/ 3233681 w 12192000"/>
              <a:gd name="connsiteY169" fmla="*/ 5090758 h 5096785"/>
              <a:gd name="connsiteX170" fmla="*/ 3225562 w 12192000"/>
              <a:gd name="connsiteY170" fmla="*/ 5089215 h 5096785"/>
              <a:gd name="connsiteX171" fmla="*/ 3225260 w 12192000"/>
              <a:gd name="connsiteY171" fmla="*/ 5089437 h 5096785"/>
              <a:gd name="connsiteX172" fmla="*/ 3217859 w 12192000"/>
              <a:gd name="connsiteY172" fmla="*/ 5087484 h 5096785"/>
              <a:gd name="connsiteX173" fmla="*/ 3182980 w 12192000"/>
              <a:gd name="connsiteY173" fmla="*/ 5074650 h 5096785"/>
              <a:gd name="connsiteX174" fmla="*/ 3055081 w 12192000"/>
              <a:gd name="connsiteY174" fmla="*/ 5080424 h 5096785"/>
              <a:gd name="connsiteX175" fmla="*/ 3049807 w 12192000"/>
              <a:gd name="connsiteY175" fmla="*/ 5080860 h 5096785"/>
              <a:gd name="connsiteX176" fmla="*/ 3029122 w 12192000"/>
              <a:gd name="connsiteY176" fmla="*/ 5070085 h 5096785"/>
              <a:gd name="connsiteX177" fmla="*/ 3017862 w 12192000"/>
              <a:gd name="connsiteY177" fmla="*/ 5065942 h 5096785"/>
              <a:gd name="connsiteX178" fmla="*/ 3015868 w 12192000"/>
              <a:gd name="connsiteY178" fmla="*/ 5061832 h 5096785"/>
              <a:gd name="connsiteX179" fmla="*/ 2998644 w 12192000"/>
              <a:gd name="connsiteY179" fmla="*/ 5057210 h 5096785"/>
              <a:gd name="connsiteX180" fmla="*/ 2996219 w 12192000"/>
              <a:gd name="connsiteY180" fmla="*/ 5057788 h 5096785"/>
              <a:gd name="connsiteX181" fmla="*/ 2983676 w 12192000"/>
              <a:gd name="connsiteY181" fmla="*/ 5049852 h 5096785"/>
              <a:gd name="connsiteX182" fmla="*/ 2903609 w 12192000"/>
              <a:gd name="connsiteY182" fmla="*/ 4998457 h 5096785"/>
              <a:gd name="connsiteX183" fmla="*/ 2758830 w 12192000"/>
              <a:gd name="connsiteY183" fmla="*/ 4974760 h 5096785"/>
              <a:gd name="connsiteX184" fmla="*/ 2532669 w 12192000"/>
              <a:gd name="connsiteY184" fmla="*/ 4940573 h 5096785"/>
              <a:gd name="connsiteX185" fmla="*/ 2389931 w 12192000"/>
              <a:gd name="connsiteY185" fmla="*/ 4905785 h 5096785"/>
              <a:gd name="connsiteX186" fmla="*/ 2335186 w 12192000"/>
              <a:gd name="connsiteY186" fmla="*/ 4902957 h 5096785"/>
              <a:gd name="connsiteX187" fmla="*/ 2273393 w 12192000"/>
              <a:gd name="connsiteY187" fmla="*/ 4883565 h 5096785"/>
              <a:gd name="connsiteX188" fmla="*/ 2269523 w 12192000"/>
              <a:gd name="connsiteY188" fmla="*/ 4884442 h 5096785"/>
              <a:gd name="connsiteX189" fmla="*/ 2256015 w 12192000"/>
              <a:gd name="connsiteY189" fmla="*/ 4883014 h 5096785"/>
              <a:gd name="connsiteX190" fmla="*/ 2249731 w 12192000"/>
              <a:gd name="connsiteY190" fmla="*/ 4888778 h 5096785"/>
              <a:gd name="connsiteX191" fmla="*/ 2227629 w 12192000"/>
              <a:gd name="connsiteY191" fmla="*/ 4891047 h 5096785"/>
              <a:gd name="connsiteX192" fmla="*/ 2203460 w 12192000"/>
              <a:gd name="connsiteY192" fmla="*/ 4886696 h 5096785"/>
              <a:gd name="connsiteX193" fmla="*/ 2091528 w 12192000"/>
              <a:gd name="connsiteY193" fmla="*/ 4859155 h 5096785"/>
              <a:gd name="connsiteX194" fmla="*/ 2022901 w 12192000"/>
              <a:gd name="connsiteY194" fmla="*/ 4846594 h 5096785"/>
              <a:gd name="connsiteX195" fmla="*/ 1994227 w 12192000"/>
              <a:gd name="connsiteY195" fmla="*/ 4847973 h 5096785"/>
              <a:gd name="connsiteX196" fmla="*/ 1955936 w 12192000"/>
              <a:gd name="connsiteY196" fmla="*/ 4845765 h 5096785"/>
              <a:gd name="connsiteX197" fmla="*/ 1741924 w 12192000"/>
              <a:gd name="connsiteY197" fmla="*/ 4808054 h 5096785"/>
              <a:gd name="connsiteX198" fmla="*/ 1734410 w 12192000"/>
              <a:gd name="connsiteY198" fmla="*/ 4811675 h 5096785"/>
              <a:gd name="connsiteX199" fmla="*/ 1691423 w 12192000"/>
              <a:gd name="connsiteY199" fmla="*/ 4802777 h 5096785"/>
              <a:gd name="connsiteX200" fmla="*/ 1554504 w 12192000"/>
              <a:gd name="connsiteY200" fmla="*/ 4739985 h 5096785"/>
              <a:gd name="connsiteX201" fmla="*/ 1470119 w 12192000"/>
              <a:gd name="connsiteY201" fmla="*/ 4723470 h 5096785"/>
              <a:gd name="connsiteX202" fmla="*/ 1437967 w 12192000"/>
              <a:gd name="connsiteY202" fmla="*/ 4722710 h 5096785"/>
              <a:gd name="connsiteX203" fmla="*/ 1295869 w 12192000"/>
              <a:gd name="connsiteY203" fmla="*/ 4726175 h 5096785"/>
              <a:gd name="connsiteX204" fmla="*/ 1292949 w 12192000"/>
              <a:gd name="connsiteY204" fmla="*/ 4684615 h 5096785"/>
              <a:gd name="connsiteX205" fmla="*/ 1244908 w 12192000"/>
              <a:gd name="connsiteY205" fmla="*/ 4706993 h 5096785"/>
              <a:gd name="connsiteX206" fmla="*/ 1171266 w 12192000"/>
              <a:gd name="connsiteY206" fmla="*/ 4706535 h 5096785"/>
              <a:gd name="connsiteX207" fmla="*/ 1160868 w 12192000"/>
              <a:gd name="connsiteY207" fmla="*/ 4701936 h 5096785"/>
              <a:gd name="connsiteX208" fmla="*/ 1147599 w 12192000"/>
              <a:gd name="connsiteY208" fmla="*/ 4714833 h 5096785"/>
              <a:gd name="connsiteX209" fmla="*/ 1119603 w 12192000"/>
              <a:gd name="connsiteY209" fmla="*/ 4721303 h 5096785"/>
              <a:gd name="connsiteX210" fmla="*/ 997851 w 12192000"/>
              <a:gd name="connsiteY210" fmla="*/ 4722336 h 5096785"/>
              <a:gd name="connsiteX211" fmla="*/ 976455 w 12192000"/>
              <a:gd name="connsiteY211" fmla="*/ 4726407 h 5096785"/>
              <a:gd name="connsiteX212" fmla="*/ 949939 w 12192000"/>
              <a:gd name="connsiteY212" fmla="*/ 4719699 h 5096785"/>
              <a:gd name="connsiteX213" fmla="*/ 894148 w 12192000"/>
              <a:gd name="connsiteY213" fmla="*/ 4710406 h 5096785"/>
              <a:gd name="connsiteX214" fmla="*/ 857990 w 12192000"/>
              <a:gd name="connsiteY214" fmla="*/ 4696844 h 5096785"/>
              <a:gd name="connsiteX215" fmla="*/ 848649 w 12192000"/>
              <a:gd name="connsiteY215" fmla="*/ 4704021 h 5096785"/>
              <a:gd name="connsiteX216" fmla="*/ 826436 w 12192000"/>
              <a:gd name="connsiteY216" fmla="*/ 4707421 h 5096785"/>
              <a:gd name="connsiteX217" fmla="*/ 733052 w 12192000"/>
              <a:gd name="connsiteY217" fmla="*/ 4701884 h 5096785"/>
              <a:gd name="connsiteX218" fmla="*/ 716185 w 12192000"/>
              <a:gd name="connsiteY218" fmla="*/ 4648168 h 5096785"/>
              <a:gd name="connsiteX219" fmla="*/ 582722 w 12192000"/>
              <a:gd name="connsiteY219" fmla="*/ 4658637 h 5096785"/>
              <a:gd name="connsiteX220" fmla="*/ 581118 w 12192000"/>
              <a:gd name="connsiteY220" fmla="*/ 4654120 h 5096785"/>
              <a:gd name="connsiteX221" fmla="*/ 546453 w 12192000"/>
              <a:gd name="connsiteY221" fmla="*/ 4652542 h 5096785"/>
              <a:gd name="connsiteX222" fmla="*/ 536773 w 12192000"/>
              <a:gd name="connsiteY222" fmla="*/ 4644609 h 5096785"/>
              <a:gd name="connsiteX223" fmla="*/ 388896 w 12192000"/>
              <a:gd name="connsiteY223" fmla="*/ 4619173 h 5096785"/>
              <a:gd name="connsiteX224" fmla="*/ 366479 w 12192000"/>
              <a:gd name="connsiteY224" fmla="*/ 4618896 h 5096785"/>
              <a:gd name="connsiteX225" fmla="*/ 342781 w 12192000"/>
              <a:gd name="connsiteY225" fmla="*/ 4601239 h 5096785"/>
              <a:gd name="connsiteX226" fmla="*/ 255925 w 12192000"/>
              <a:gd name="connsiteY226" fmla="*/ 4598685 h 5096785"/>
              <a:gd name="connsiteX227" fmla="*/ 226919 w 12192000"/>
              <a:gd name="connsiteY227" fmla="*/ 4598460 h 5096785"/>
              <a:gd name="connsiteX228" fmla="*/ 213925 w 12192000"/>
              <a:gd name="connsiteY228" fmla="*/ 4597783 h 5096785"/>
              <a:gd name="connsiteX229" fmla="*/ 215196 w 12192000"/>
              <a:gd name="connsiteY229" fmla="*/ 4588576 h 5096785"/>
              <a:gd name="connsiteX230" fmla="*/ 180214 w 12192000"/>
              <a:gd name="connsiteY230" fmla="*/ 4583701 h 5096785"/>
              <a:gd name="connsiteX231" fmla="*/ 83203 w 12192000"/>
              <a:gd name="connsiteY231" fmla="*/ 4531664 h 5096785"/>
              <a:gd name="connsiteX232" fmla="*/ 4106 w 12192000"/>
              <a:gd name="connsiteY232" fmla="*/ 4517202 h 5096785"/>
              <a:gd name="connsiteX233" fmla="*/ 0 w 12192000"/>
              <a:gd name="connsiteY233" fmla="*/ 4516084 h 5096785"/>
              <a:gd name="connsiteX234" fmla="*/ 0 w 12192000"/>
              <a:gd name="connsiteY234" fmla="*/ 0 h 5096785"/>
              <a:gd name="connsiteX0" fmla="*/ 0 w 12192000"/>
              <a:gd name="connsiteY0" fmla="*/ 0 h 5096785"/>
              <a:gd name="connsiteX1" fmla="*/ 12192000 w 12192000"/>
              <a:gd name="connsiteY1" fmla="*/ 0 h 5096785"/>
              <a:gd name="connsiteX2" fmla="*/ 12192000 w 12192000"/>
              <a:gd name="connsiteY2" fmla="*/ 3809005 h 5096785"/>
              <a:gd name="connsiteX3" fmla="*/ 12142543 w 12192000"/>
              <a:gd name="connsiteY3" fmla="*/ 3817043 h 5096785"/>
              <a:gd name="connsiteX4" fmla="*/ 12109241 w 12192000"/>
              <a:gd name="connsiteY4" fmla="*/ 3824228 h 5096785"/>
              <a:gd name="connsiteX5" fmla="*/ 11668991 w 12192000"/>
              <a:gd name="connsiteY5" fmla="*/ 3788038 h 5096785"/>
              <a:gd name="connsiteX6" fmla="*/ 11476952 w 12192000"/>
              <a:gd name="connsiteY6" fmla="*/ 3866786 h 5096785"/>
              <a:gd name="connsiteX7" fmla="*/ 11336487 w 12192000"/>
              <a:gd name="connsiteY7" fmla="*/ 3971513 h 5096785"/>
              <a:gd name="connsiteX8" fmla="*/ 11214181 w 12192000"/>
              <a:gd name="connsiteY8" fmla="*/ 4004215 h 5096785"/>
              <a:gd name="connsiteX9" fmla="*/ 11042540 w 12192000"/>
              <a:gd name="connsiteY9" fmla="*/ 4002613 h 5096785"/>
              <a:gd name="connsiteX10" fmla="*/ 10833086 w 12192000"/>
              <a:gd name="connsiteY10" fmla="*/ 3997707 h 5096785"/>
              <a:gd name="connsiteX11" fmla="*/ 10599680 w 12192000"/>
              <a:gd name="connsiteY11" fmla="*/ 3982661 h 5096785"/>
              <a:gd name="connsiteX12" fmla="*/ 10519971 w 12192000"/>
              <a:gd name="connsiteY12" fmla="*/ 3975018 h 5096785"/>
              <a:gd name="connsiteX13" fmla="*/ 10217282 w 12192000"/>
              <a:gd name="connsiteY13" fmla="*/ 4020809 h 5096785"/>
              <a:gd name="connsiteX14" fmla="*/ 9936427 w 12192000"/>
              <a:gd name="connsiteY14" fmla="*/ 4137843 h 5096785"/>
              <a:gd name="connsiteX15" fmla="*/ 9800299 w 12192000"/>
              <a:gd name="connsiteY15" fmla="*/ 4186098 h 5096785"/>
              <a:gd name="connsiteX16" fmla="*/ 9707822 w 12192000"/>
              <a:gd name="connsiteY16" fmla="*/ 4189102 h 5096785"/>
              <a:gd name="connsiteX17" fmla="*/ 9543973 w 12192000"/>
              <a:gd name="connsiteY17" fmla="*/ 4245802 h 5096785"/>
              <a:gd name="connsiteX18" fmla="*/ 9528747 w 12192000"/>
              <a:gd name="connsiteY18" fmla="*/ 4251724 h 5096785"/>
              <a:gd name="connsiteX19" fmla="*/ 9436976 w 12192000"/>
              <a:gd name="connsiteY19" fmla="*/ 4269351 h 5096785"/>
              <a:gd name="connsiteX20" fmla="*/ 9371827 w 12192000"/>
              <a:gd name="connsiteY20" fmla="*/ 4303912 h 5096785"/>
              <a:gd name="connsiteX21" fmla="*/ 9260304 w 12192000"/>
              <a:gd name="connsiteY21" fmla="*/ 4328021 h 5096785"/>
              <a:gd name="connsiteX22" fmla="*/ 9148799 w 12192000"/>
              <a:gd name="connsiteY22" fmla="*/ 4348506 h 5096785"/>
              <a:gd name="connsiteX23" fmla="*/ 9107898 w 12192000"/>
              <a:gd name="connsiteY23" fmla="*/ 4354282 h 5096785"/>
              <a:gd name="connsiteX24" fmla="*/ 8990743 w 12192000"/>
              <a:gd name="connsiteY24" fmla="*/ 4382161 h 5096785"/>
              <a:gd name="connsiteX25" fmla="*/ 8979819 w 12192000"/>
              <a:gd name="connsiteY25" fmla="*/ 4366419 h 5096785"/>
              <a:gd name="connsiteX26" fmla="*/ 8936044 w 12192000"/>
              <a:gd name="connsiteY26" fmla="*/ 4370992 h 5096785"/>
              <a:gd name="connsiteX27" fmla="*/ 8897707 w 12192000"/>
              <a:gd name="connsiteY27" fmla="*/ 4392673 h 5096785"/>
              <a:gd name="connsiteX28" fmla="*/ 8845635 w 12192000"/>
              <a:gd name="connsiteY28" fmla="*/ 4404300 h 5096785"/>
              <a:gd name="connsiteX29" fmla="*/ 8814562 w 12192000"/>
              <a:gd name="connsiteY29" fmla="*/ 4411434 h 5096785"/>
              <a:gd name="connsiteX30" fmla="*/ 8726349 w 12192000"/>
              <a:gd name="connsiteY30" fmla="*/ 4416668 h 5096785"/>
              <a:gd name="connsiteX31" fmla="*/ 8566678 w 12192000"/>
              <a:gd name="connsiteY31" fmla="*/ 4391711 h 5096785"/>
              <a:gd name="connsiteX32" fmla="*/ 8521516 w 12192000"/>
              <a:gd name="connsiteY32" fmla="*/ 4393927 h 5096785"/>
              <a:gd name="connsiteX33" fmla="*/ 8515998 w 12192000"/>
              <a:gd name="connsiteY33" fmla="*/ 4399124 h 5096785"/>
              <a:gd name="connsiteX34" fmla="*/ 8449547 w 12192000"/>
              <a:gd name="connsiteY34" fmla="*/ 4383170 h 5096785"/>
              <a:gd name="connsiteX35" fmla="*/ 8360285 w 12192000"/>
              <a:gd name="connsiteY35" fmla="*/ 4398502 h 5096785"/>
              <a:gd name="connsiteX36" fmla="*/ 8256584 w 12192000"/>
              <a:gd name="connsiteY36" fmla="*/ 4423564 h 5096785"/>
              <a:gd name="connsiteX37" fmla="*/ 8229821 w 12192000"/>
              <a:gd name="connsiteY37" fmla="*/ 4431840 h 5096785"/>
              <a:gd name="connsiteX38" fmla="*/ 8158476 w 12192000"/>
              <a:gd name="connsiteY38" fmla="*/ 4436904 h 5096785"/>
              <a:gd name="connsiteX39" fmla="*/ 7993707 w 12192000"/>
              <a:gd name="connsiteY39" fmla="*/ 4447962 h 5096785"/>
              <a:gd name="connsiteX40" fmla="*/ 7990346 w 12192000"/>
              <a:gd name="connsiteY40" fmla="*/ 4454853 h 5096785"/>
              <a:gd name="connsiteX41" fmla="*/ 7976786 w 12192000"/>
              <a:gd name="connsiteY41" fmla="*/ 4456820 h 5096785"/>
              <a:gd name="connsiteX42" fmla="*/ 7973491 w 12192000"/>
              <a:gd name="connsiteY42" fmla="*/ 4458577 h 5096785"/>
              <a:gd name="connsiteX43" fmla="*/ 7954281 w 12192000"/>
              <a:gd name="connsiteY43" fmla="*/ 4467421 h 5096785"/>
              <a:gd name="connsiteX44" fmla="*/ 7905540 w 12192000"/>
              <a:gd name="connsiteY44" fmla="*/ 4455628 h 5096785"/>
              <a:gd name="connsiteX45" fmla="*/ 7851932 w 12192000"/>
              <a:gd name="connsiteY45" fmla="*/ 4466353 h 5096785"/>
              <a:gd name="connsiteX46" fmla="*/ 7639078 w 12192000"/>
              <a:gd name="connsiteY46" fmla="*/ 4467635 h 5096785"/>
              <a:gd name="connsiteX47" fmla="*/ 7612359 w 12192000"/>
              <a:gd name="connsiteY47" fmla="*/ 4492789 h 5096785"/>
              <a:gd name="connsiteX48" fmla="*/ 7527328 w 12192000"/>
              <a:gd name="connsiteY48" fmla="*/ 4502199 h 5096785"/>
              <a:gd name="connsiteX49" fmla="*/ 7388717 w 12192000"/>
              <a:gd name="connsiteY49" fmla="*/ 4470799 h 5096785"/>
              <a:gd name="connsiteX50" fmla="*/ 7231898 w 12192000"/>
              <a:gd name="connsiteY50" fmla="*/ 4486028 h 5096785"/>
              <a:gd name="connsiteX51" fmla="*/ 7218425 w 12192000"/>
              <a:gd name="connsiteY51" fmla="*/ 4477288 h 5096785"/>
              <a:gd name="connsiteX52" fmla="*/ 7202795 w 12192000"/>
              <a:gd name="connsiteY52" fmla="*/ 4472972 h 5096785"/>
              <a:gd name="connsiteX53" fmla="*/ 7200744 w 12192000"/>
              <a:gd name="connsiteY53" fmla="*/ 4474099 h 5096785"/>
              <a:gd name="connsiteX54" fmla="*/ 7182163 w 12192000"/>
              <a:gd name="connsiteY54" fmla="*/ 4474005 h 5096785"/>
              <a:gd name="connsiteX55" fmla="*/ 7178368 w 12192000"/>
              <a:gd name="connsiteY55" fmla="*/ 4470673 h 5096785"/>
              <a:gd name="connsiteX56" fmla="*/ 7165705 w 12192000"/>
              <a:gd name="connsiteY56" fmla="*/ 4469569 h 5096785"/>
              <a:gd name="connsiteX57" fmla="*/ 7140991 w 12192000"/>
              <a:gd name="connsiteY57" fmla="*/ 4464599 h 5096785"/>
              <a:gd name="connsiteX58" fmla="*/ 7136152 w 12192000"/>
              <a:gd name="connsiteY58" fmla="*/ 4466292 h 5096785"/>
              <a:gd name="connsiteX59" fmla="*/ 7098544 w 12192000"/>
              <a:gd name="connsiteY59" fmla="*/ 4462879 h 5096785"/>
              <a:gd name="connsiteX60" fmla="*/ 7097922 w 12192000"/>
              <a:gd name="connsiteY60" fmla="*/ 4464077 h 5096785"/>
              <a:gd name="connsiteX61" fmla="*/ 7086877 w 12192000"/>
              <a:gd name="connsiteY61" fmla="*/ 4468554 h 5096785"/>
              <a:gd name="connsiteX62" fmla="*/ 7065999 w 12192000"/>
              <a:gd name="connsiteY62" fmla="*/ 4474270 h 5096785"/>
              <a:gd name="connsiteX63" fmla="*/ 7016598 w 12192000"/>
              <a:gd name="connsiteY63" fmla="*/ 4502855 h 5096785"/>
              <a:gd name="connsiteX64" fmla="*/ 6977375 w 12192000"/>
              <a:gd name="connsiteY64" fmla="*/ 4499434 h 5096785"/>
              <a:gd name="connsiteX65" fmla="*/ 6969409 w 12192000"/>
              <a:gd name="connsiteY65" fmla="*/ 4499424 h 5096785"/>
              <a:gd name="connsiteX66" fmla="*/ 6969218 w 12192000"/>
              <a:gd name="connsiteY66" fmla="*/ 4499704 h 5096785"/>
              <a:gd name="connsiteX67" fmla="*/ 6960755 w 12192000"/>
              <a:gd name="connsiteY67" fmla="*/ 4500249 h 5096785"/>
              <a:gd name="connsiteX68" fmla="*/ 6954882 w 12192000"/>
              <a:gd name="connsiteY68" fmla="*/ 4499405 h 5096785"/>
              <a:gd name="connsiteX69" fmla="*/ 6939428 w 12192000"/>
              <a:gd name="connsiteY69" fmla="*/ 4499385 h 5096785"/>
              <a:gd name="connsiteX70" fmla="*/ 6933902 w 12192000"/>
              <a:gd name="connsiteY70" fmla="*/ 4501239 h 5096785"/>
              <a:gd name="connsiteX71" fmla="*/ 6891244 w 12192000"/>
              <a:gd name="connsiteY71" fmla="*/ 4536371 h 5096785"/>
              <a:gd name="connsiteX72" fmla="*/ 6794496 w 12192000"/>
              <a:gd name="connsiteY72" fmla="*/ 4567924 h 5096785"/>
              <a:gd name="connsiteX73" fmla="*/ 6574528 w 12192000"/>
              <a:gd name="connsiteY73" fmla="*/ 4641155 h 5096785"/>
              <a:gd name="connsiteX74" fmla="*/ 6573036 w 12192000"/>
              <a:gd name="connsiteY74" fmla="*/ 4641049 h 5096785"/>
              <a:gd name="connsiteX75" fmla="*/ 6571920 w 12192000"/>
              <a:gd name="connsiteY75" fmla="*/ 4644739 h 5096785"/>
              <a:gd name="connsiteX76" fmla="*/ 6552021 w 12192000"/>
              <a:gd name="connsiteY76" fmla="*/ 4650379 h 5096785"/>
              <a:gd name="connsiteX77" fmla="*/ 6545925 w 12192000"/>
              <a:gd name="connsiteY77" fmla="*/ 4650675 h 5096785"/>
              <a:gd name="connsiteX78" fmla="*/ 6537822 w 12192000"/>
              <a:gd name="connsiteY78" fmla="*/ 4652769 h 5096785"/>
              <a:gd name="connsiteX79" fmla="*/ 6537743 w 12192000"/>
              <a:gd name="connsiteY79" fmla="*/ 4653068 h 5096785"/>
              <a:gd name="connsiteX80" fmla="*/ 6490057 w 12192000"/>
              <a:gd name="connsiteY80" fmla="*/ 4658624 h 5096785"/>
              <a:gd name="connsiteX81" fmla="*/ 6386800 w 12192000"/>
              <a:gd name="connsiteY81" fmla="*/ 4715431 h 5096785"/>
              <a:gd name="connsiteX82" fmla="*/ 6382703 w 12192000"/>
              <a:gd name="connsiteY82" fmla="*/ 4717930 h 5096785"/>
              <a:gd name="connsiteX83" fmla="*/ 6356495 w 12192000"/>
              <a:gd name="connsiteY83" fmla="*/ 4717843 h 5096785"/>
              <a:gd name="connsiteX84" fmla="*/ 6343628 w 12192000"/>
              <a:gd name="connsiteY84" fmla="*/ 4719161 h 5096785"/>
              <a:gd name="connsiteX85" fmla="*/ 6338605 w 12192000"/>
              <a:gd name="connsiteY85" fmla="*/ 4716723 h 5096785"/>
              <a:gd name="connsiteX86" fmla="*/ 6320318 w 12192000"/>
              <a:gd name="connsiteY86" fmla="*/ 4720095 h 5096785"/>
              <a:gd name="connsiteX87" fmla="*/ 6318742 w 12192000"/>
              <a:gd name="connsiteY87" fmla="*/ 4721541 h 5096785"/>
              <a:gd name="connsiteX88" fmla="*/ 6301708 w 12192000"/>
              <a:gd name="connsiteY88" fmla="*/ 4720380 h 5096785"/>
              <a:gd name="connsiteX89" fmla="*/ 6285082 w 12192000"/>
              <a:gd name="connsiteY89" fmla="*/ 4714639 h 5096785"/>
              <a:gd name="connsiteX90" fmla="*/ 6136936 w 12192000"/>
              <a:gd name="connsiteY90" fmla="*/ 4758246 h 5096785"/>
              <a:gd name="connsiteX91" fmla="*/ 5988578 w 12192000"/>
              <a:gd name="connsiteY91" fmla="*/ 4754427 h 5096785"/>
              <a:gd name="connsiteX92" fmla="*/ 5908701 w 12192000"/>
              <a:gd name="connsiteY92" fmla="*/ 4779160 h 5096785"/>
              <a:gd name="connsiteX93" fmla="*/ 5892219 w 12192000"/>
              <a:gd name="connsiteY93" fmla="*/ 4807892 h 5096785"/>
              <a:gd name="connsiteX94" fmla="*/ 5683612 w 12192000"/>
              <a:gd name="connsiteY94" fmla="*/ 4848770 h 5096785"/>
              <a:gd name="connsiteX95" fmla="*/ 5635111 w 12192000"/>
              <a:gd name="connsiteY95" fmla="*/ 4868888 h 5096785"/>
              <a:gd name="connsiteX96" fmla="*/ 5582652 w 12192000"/>
              <a:gd name="connsiteY96" fmla="*/ 4866836 h 5096785"/>
              <a:gd name="connsiteX97" fmla="*/ 5567213 w 12192000"/>
              <a:gd name="connsiteY97" fmla="*/ 4878769 h 5096785"/>
              <a:gd name="connsiteX98" fmla="*/ 5564659 w 12192000"/>
              <a:gd name="connsiteY98" fmla="*/ 4881042 h 5096785"/>
              <a:gd name="connsiteX99" fmla="*/ 5552102 w 12192000"/>
              <a:gd name="connsiteY99" fmla="*/ 4885426 h 5096785"/>
              <a:gd name="connsiteX100" fmla="*/ 5551475 w 12192000"/>
              <a:gd name="connsiteY100" fmla="*/ 4892560 h 5096785"/>
              <a:gd name="connsiteX101" fmla="*/ 5534664 w 12192000"/>
              <a:gd name="connsiteY101" fmla="*/ 4903385 h 5096785"/>
              <a:gd name="connsiteX102" fmla="*/ 5510737 w 12192000"/>
              <a:gd name="connsiteY102" fmla="*/ 4909807 h 5096785"/>
              <a:gd name="connsiteX103" fmla="*/ 5393901 w 12192000"/>
              <a:gd name="connsiteY103" fmla="*/ 4933709 h 5096785"/>
              <a:gd name="connsiteX104" fmla="*/ 5325782 w 12192000"/>
              <a:gd name="connsiteY104" fmla="*/ 4951789 h 5096785"/>
              <a:gd name="connsiteX105" fmla="*/ 5302703 w 12192000"/>
              <a:gd name="connsiteY105" fmla="*/ 4964590 h 5096785"/>
              <a:gd name="connsiteX106" fmla="*/ 5268591 w 12192000"/>
              <a:gd name="connsiteY106" fmla="*/ 4978479 h 5096785"/>
              <a:gd name="connsiteX107" fmla="*/ 5210559 w 12192000"/>
              <a:gd name="connsiteY107" fmla="*/ 5007585 h 5096785"/>
              <a:gd name="connsiteX108" fmla="*/ 5177597 w 12192000"/>
              <a:gd name="connsiteY108" fmla="*/ 5015926 h 5096785"/>
              <a:gd name="connsiteX109" fmla="*/ 5160569 w 12192000"/>
              <a:gd name="connsiteY109" fmla="*/ 5025681 h 5096785"/>
              <a:gd name="connsiteX110" fmla="*/ 5152748 w 12192000"/>
              <a:gd name="connsiteY110" fmla="*/ 5026569 h 5096785"/>
              <a:gd name="connsiteX111" fmla="*/ 5127678 w 12192000"/>
              <a:gd name="connsiteY111" fmla="*/ 5032947 h 5096785"/>
              <a:gd name="connsiteX112" fmla="*/ 5113147 w 12192000"/>
              <a:gd name="connsiteY112" fmla="*/ 5035818 h 5096785"/>
              <a:gd name="connsiteX113" fmla="*/ 5107301 w 12192000"/>
              <a:gd name="connsiteY113" fmla="*/ 5036672 h 5096785"/>
              <a:gd name="connsiteX114" fmla="*/ 5093215 w 12192000"/>
              <a:gd name="connsiteY114" fmla="*/ 5032880 h 5096785"/>
              <a:gd name="connsiteX115" fmla="*/ 5077058 w 12192000"/>
              <a:gd name="connsiteY115" fmla="*/ 5038681 h 5096785"/>
              <a:gd name="connsiteX116" fmla="*/ 5057349 w 12192000"/>
              <a:gd name="connsiteY116" fmla="*/ 5036015 h 5096785"/>
              <a:gd name="connsiteX117" fmla="*/ 5053945 w 12192000"/>
              <a:gd name="connsiteY117" fmla="*/ 5041952 h 5096785"/>
              <a:gd name="connsiteX118" fmla="*/ 5040021 w 12192000"/>
              <a:gd name="connsiteY118" fmla="*/ 5050052 h 5096785"/>
              <a:gd name="connsiteX119" fmla="*/ 5025913 w 12192000"/>
              <a:gd name="connsiteY119" fmla="*/ 5046535 h 5096785"/>
              <a:gd name="connsiteX120" fmla="*/ 4998218 w 12192000"/>
              <a:gd name="connsiteY120" fmla="*/ 5048065 h 5096785"/>
              <a:gd name="connsiteX121" fmla="*/ 4991008 w 12192000"/>
              <a:gd name="connsiteY121" fmla="*/ 5050439 h 5096785"/>
              <a:gd name="connsiteX122" fmla="*/ 4963503 w 12192000"/>
              <a:gd name="connsiteY122" fmla="*/ 5047575 h 5096785"/>
              <a:gd name="connsiteX123" fmla="*/ 4921053 w 12192000"/>
              <a:gd name="connsiteY123" fmla="*/ 5048925 h 5096785"/>
              <a:gd name="connsiteX124" fmla="*/ 4873420 w 12192000"/>
              <a:gd name="connsiteY124" fmla="*/ 5054929 h 5096785"/>
              <a:gd name="connsiteX125" fmla="*/ 4858825 w 12192000"/>
              <a:gd name="connsiteY125" fmla="*/ 5051329 h 5096785"/>
              <a:gd name="connsiteX126" fmla="*/ 4769340 w 12192000"/>
              <a:gd name="connsiteY126" fmla="*/ 5053090 h 5096785"/>
              <a:gd name="connsiteX127" fmla="*/ 4744152 w 12192000"/>
              <a:gd name="connsiteY127" fmla="*/ 5053391 h 5096785"/>
              <a:gd name="connsiteX128" fmla="*/ 4723556 w 12192000"/>
              <a:gd name="connsiteY128" fmla="*/ 5059633 h 5096785"/>
              <a:gd name="connsiteX129" fmla="*/ 4719699 w 12192000"/>
              <a:gd name="connsiteY129" fmla="*/ 5066298 h 5096785"/>
              <a:gd name="connsiteX130" fmla="*/ 4706016 w 12192000"/>
              <a:gd name="connsiteY130" fmla="*/ 5067422 h 5096785"/>
              <a:gd name="connsiteX131" fmla="*/ 4702593 w 12192000"/>
              <a:gd name="connsiteY131" fmla="*/ 5068973 h 5096785"/>
              <a:gd name="connsiteX132" fmla="*/ 4682766 w 12192000"/>
              <a:gd name="connsiteY132" fmla="*/ 5076609 h 5096785"/>
              <a:gd name="connsiteX133" fmla="*/ 4634960 w 12192000"/>
              <a:gd name="connsiteY133" fmla="*/ 5061852 h 5096785"/>
              <a:gd name="connsiteX134" fmla="*/ 4580645 w 12192000"/>
              <a:gd name="connsiteY134" fmla="*/ 5069246 h 5096785"/>
              <a:gd name="connsiteX135" fmla="*/ 4368005 w 12192000"/>
              <a:gd name="connsiteY135" fmla="*/ 5057426 h 5096785"/>
              <a:gd name="connsiteX136" fmla="*/ 4339489 w 12192000"/>
              <a:gd name="connsiteY136" fmla="*/ 5080858 h 5096785"/>
              <a:gd name="connsiteX137" fmla="*/ 4253895 w 12192000"/>
              <a:gd name="connsiteY137" fmla="*/ 5085008 h 5096785"/>
              <a:gd name="connsiteX138" fmla="*/ 3947260 w 12192000"/>
              <a:gd name="connsiteY138" fmla="*/ 5041167 h 5096785"/>
              <a:gd name="connsiteX139" fmla="*/ 3931969 w 12192000"/>
              <a:gd name="connsiteY139" fmla="*/ 5035902 h 5096785"/>
              <a:gd name="connsiteX140" fmla="*/ 3929836 w 12192000"/>
              <a:gd name="connsiteY140" fmla="*/ 5036901 h 5096785"/>
              <a:gd name="connsiteX141" fmla="*/ 3911296 w 12192000"/>
              <a:gd name="connsiteY141" fmla="*/ 5035663 h 5096785"/>
              <a:gd name="connsiteX142" fmla="*/ 3907746 w 12192000"/>
              <a:gd name="connsiteY142" fmla="*/ 5032107 h 5096785"/>
              <a:gd name="connsiteX143" fmla="*/ 3895182 w 12192000"/>
              <a:gd name="connsiteY143" fmla="*/ 5030229 h 5096785"/>
              <a:gd name="connsiteX144" fmla="*/ 3870866 w 12192000"/>
              <a:gd name="connsiteY144" fmla="*/ 5023753 h 5096785"/>
              <a:gd name="connsiteX145" fmla="*/ 3865913 w 12192000"/>
              <a:gd name="connsiteY145" fmla="*/ 5025143 h 5096785"/>
              <a:gd name="connsiteX146" fmla="*/ 3828606 w 12192000"/>
              <a:gd name="connsiteY146" fmla="*/ 5019426 h 5096785"/>
              <a:gd name="connsiteX147" fmla="*/ 3827901 w 12192000"/>
              <a:gd name="connsiteY147" fmla="*/ 5020583 h 5096785"/>
              <a:gd name="connsiteX148" fmla="*/ 3816543 w 12192000"/>
              <a:gd name="connsiteY148" fmla="*/ 5024366 h 5096785"/>
              <a:gd name="connsiteX149" fmla="*/ 3795278 w 12192000"/>
              <a:gd name="connsiteY149" fmla="*/ 5028779 h 5096785"/>
              <a:gd name="connsiteX150" fmla="*/ 3743858 w 12192000"/>
              <a:gd name="connsiteY150" fmla="*/ 5054237 h 5096785"/>
              <a:gd name="connsiteX151" fmla="*/ 3704945 w 12192000"/>
              <a:gd name="connsiteY151" fmla="*/ 5048413 h 5096785"/>
              <a:gd name="connsiteX152" fmla="*/ 3696992 w 12192000"/>
              <a:gd name="connsiteY152" fmla="*/ 5047914 h 5096785"/>
              <a:gd name="connsiteX153" fmla="*/ 3696780 w 12192000"/>
              <a:gd name="connsiteY153" fmla="*/ 5048181 h 5096785"/>
              <a:gd name="connsiteX154" fmla="*/ 3688290 w 12192000"/>
              <a:gd name="connsiteY154" fmla="*/ 5048204 h 5096785"/>
              <a:gd name="connsiteX155" fmla="*/ 3682486 w 12192000"/>
              <a:gd name="connsiteY155" fmla="*/ 5047000 h 5096785"/>
              <a:gd name="connsiteX156" fmla="*/ 3667056 w 12192000"/>
              <a:gd name="connsiteY156" fmla="*/ 5046030 h 5096785"/>
              <a:gd name="connsiteX157" fmla="*/ 3661403 w 12192000"/>
              <a:gd name="connsiteY157" fmla="*/ 5047537 h 5096785"/>
              <a:gd name="connsiteX158" fmla="*/ 3658673 w 12192000"/>
              <a:gd name="connsiteY158" fmla="*/ 5050790 h 5096785"/>
              <a:gd name="connsiteX159" fmla="*/ 3657333 w 12192000"/>
              <a:gd name="connsiteY159" fmla="*/ 5050325 h 5096785"/>
              <a:gd name="connsiteX160" fmla="*/ 3626778 w 12192000"/>
              <a:gd name="connsiteY160" fmla="*/ 5057882 h 5096785"/>
              <a:gd name="connsiteX161" fmla="*/ 3560067 w 12192000"/>
              <a:gd name="connsiteY161" fmla="*/ 5064266 h 5096785"/>
              <a:gd name="connsiteX162" fmla="*/ 3522641 w 12192000"/>
              <a:gd name="connsiteY162" fmla="*/ 5063654 h 5096785"/>
              <a:gd name="connsiteX163" fmla="*/ 3419275 w 12192000"/>
              <a:gd name="connsiteY163" fmla="*/ 5066646 h 5096785"/>
              <a:gd name="connsiteX164" fmla="*/ 3314869 w 12192000"/>
              <a:gd name="connsiteY164" fmla="*/ 5073197 h 5096785"/>
              <a:gd name="connsiteX165" fmla="*/ 3259088 w 12192000"/>
              <a:gd name="connsiteY165" fmla="*/ 5096363 h 5096785"/>
              <a:gd name="connsiteX166" fmla="*/ 3253104 w 12192000"/>
              <a:gd name="connsiteY166" fmla="*/ 5096785 h 5096785"/>
              <a:gd name="connsiteX167" fmla="*/ 3238751 w 12192000"/>
              <a:gd name="connsiteY167" fmla="*/ 5092996 h 5096785"/>
              <a:gd name="connsiteX168" fmla="*/ 3233681 w 12192000"/>
              <a:gd name="connsiteY168" fmla="*/ 5090758 h 5096785"/>
              <a:gd name="connsiteX169" fmla="*/ 3225562 w 12192000"/>
              <a:gd name="connsiteY169" fmla="*/ 5089215 h 5096785"/>
              <a:gd name="connsiteX170" fmla="*/ 3225260 w 12192000"/>
              <a:gd name="connsiteY170" fmla="*/ 5089437 h 5096785"/>
              <a:gd name="connsiteX171" fmla="*/ 3217859 w 12192000"/>
              <a:gd name="connsiteY171" fmla="*/ 5087484 h 5096785"/>
              <a:gd name="connsiteX172" fmla="*/ 3182980 w 12192000"/>
              <a:gd name="connsiteY172" fmla="*/ 5074650 h 5096785"/>
              <a:gd name="connsiteX173" fmla="*/ 3055081 w 12192000"/>
              <a:gd name="connsiteY173" fmla="*/ 5080424 h 5096785"/>
              <a:gd name="connsiteX174" fmla="*/ 3049807 w 12192000"/>
              <a:gd name="connsiteY174" fmla="*/ 5080860 h 5096785"/>
              <a:gd name="connsiteX175" fmla="*/ 3029122 w 12192000"/>
              <a:gd name="connsiteY175" fmla="*/ 5070085 h 5096785"/>
              <a:gd name="connsiteX176" fmla="*/ 3017862 w 12192000"/>
              <a:gd name="connsiteY176" fmla="*/ 5065942 h 5096785"/>
              <a:gd name="connsiteX177" fmla="*/ 3015868 w 12192000"/>
              <a:gd name="connsiteY177" fmla="*/ 5061832 h 5096785"/>
              <a:gd name="connsiteX178" fmla="*/ 2998644 w 12192000"/>
              <a:gd name="connsiteY178" fmla="*/ 5057210 h 5096785"/>
              <a:gd name="connsiteX179" fmla="*/ 2996219 w 12192000"/>
              <a:gd name="connsiteY179" fmla="*/ 5057788 h 5096785"/>
              <a:gd name="connsiteX180" fmla="*/ 2983676 w 12192000"/>
              <a:gd name="connsiteY180" fmla="*/ 5049852 h 5096785"/>
              <a:gd name="connsiteX181" fmla="*/ 2903609 w 12192000"/>
              <a:gd name="connsiteY181" fmla="*/ 4998457 h 5096785"/>
              <a:gd name="connsiteX182" fmla="*/ 2758830 w 12192000"/>
              <a:gd name="connsiteY182" fmla="*/ 4974760 h 5096785"/>
              <a:gd name="connsiteX183" fmla="*/ 2532669 w 12192000"/>
              <a:gd name="connsiteY183" fmla="*/ 4940573 h 5096785"/>
              <a:gd name="connsiteX184" fmla="*/ 2389931 w 12192000"/>
              <a:gd name="connsiteY184" fmla="*/ 4905785 h 5096785"/>
              <a:gd name="connsiteX185" fmla="*/ 2335186 w 12192000"/>
              <a:gd name="connsiteY185" fmla="*/ 4902957 h 5096785"/>
              <a:gd name="connsiteX186" fmla="*/ 2273393 w 12192000"/>
              <a:gd name="connsiteY186" fmla="*/ 4883565 h 5096785"/>
              <a:gd name="connsiteX187" fmla="*/ 2269523 w 12192000"/>
              <a:gd name="connsiteY187" fmla="*/ 4884442 h 5096785"/>
              <a:gd name="connsiteX188" fmla="*/ 2256015 w 12192000"/>
              <a:gd name="connsiteY188" fmla="*/ 4883014 h 5096785"/>
              <a:gd name="connsiteX189" fmla="*/ 2249731 w 12192000"/>
              <a:gd name="connsiteY189" fmla="*/ 4888778 h 5096785"/>
              <a:gd name="connsiteX190" fmla="*/ 2227629 w 12192000"/>
              <a:gd name="connsiteY190" fmla="*/ 4891047 h 5096785"/>
              <a:gd name="connsiteX191" fmla="*/ 2203460 w 12192000"/>
              <a:gd name="connsiteY191" fmla="*/ 4886696 h 5096785"/>
              <a:gd name="connsiteX192" fmla="*/ 2091528 w 12192000"/>
              <a:gd name="connsiteY192" fmla="*/ 4859155 h 5096785"/>
              <a:gd name="connsiteX193" fmla="*/ 2022901 w 12192000"/>
              <a:gd name="connsiteY193" fmla="*/ 4846594 h 5096785"/>
              <a:gd name="connsiteX194" fmla="*/ 1994227 w 12192000"/>
              <a:gd name="connsiteY194" fmla="*/ 4847973 h 5096785"/>
              <a:gd name="connsiteX195" fmla="*/ 1955936 w 12192000"/>
              <a:gd name="connsiteY195" fmla="*/ 4845765 h 5096785"/>
              <a:gd name="connsiteX196" fmla="*/ 1741924 w 12192000"/>
              <a:gd name="connsiteY196" fmla="*/ 4808054 h 5096785"/>
              <a:gd name="connsiteX197" fmla="*/ 1734410 w 12192000"/>
              <a:gd name="connsiteY197" fmla="*/ 4811675 h 5096785"/>
              <a:gd name="connsiteX198" fmla="*/ 1691423 w 12192000"/>
              <a:gd name="connsiteY198" fmla="*/ 4802777 h 5096785"/>
              <a:gd name="connsiteX199" fmla="*/ 1554504 w 12192000"/>
              <a:gd name="connsiteY199" fmla="*/ 4739985 h 5096785"/>
              <a:gd name="connsiteX200" fmla="*/ 1470119 w 12192000"/>
              <a:gd name="connsiteY200" fmla="*/ 4723470 h 5096785"/>
              <a:gd name="connsiteX201" fmla="*/ 1437967 w 12192000"/>
              <a:gd name="connsiteY201" fmla="*/ 4722710 h 5096785"/>
              <a:gd name="connsiteX202" fmla="*/ 1295869 w 12192000"/>
              <a:gd name="connsiteY202" fmla="*/ 4726175 h 5096785"/>
              <a:gd name="connsiteX203" fmla="*/ 1292949 w 12192000"/>
              <a:gd name="connsiteY203" fmla="*/ 4684615 h 5096785"/>
              <a:gd name="connsiteX204" fmla="*/ 1244908 w 12192000"/>
              <a:gd name="connsiteY204" fmla="*/ 4706993 h 5096785"/>
              <a:gd name="connsiteX205" fmla="*/ 1171266 w 12192000"/>
              <a:gd name="connsiteY205" fmla="*/ 4706535 h 5096785"/>
              <a:gd name="connsiteX206" fmla="*/ 1160868 w 12192000"/>
              <a:gd name="connsiteY206" fmla="*/ 4701936 h 5096785"/>
              <a:gd name="connsiteX207" fmla="*/ 1147599 w 12192000"/>
              <a:gd name="connsiteY207" fmla="*/ 4714833 h 5096785"/>
              <a:gd name="connsiteX208" fmla="*/ 1119603 w 12192000"/>
              <a:gd name="connsiteY208" fmla="*/ 4721303 h 5096785"/>
              <a:gd name="connsiteX209" fmla="*/ 997851 w 12192000"/>
              <a:gd name="connsiteY209" fmla="*/ 4722336 h 5096785"/>
              <a:gd name="connsiteX210" fmla="*/ 976455 w 12192000"/>
              <a:gd name="connsiteY210" fmla="*/ 4726407 h 5096785"/>
              <a:gd name="connsiteX211" fmla="*/ 949939 w 12192000"/>
              <a:gd name="connsiteY211" fmla="*/ 4719699 h 5096785"/>
              <a:gd name="connsiteX212" fmla="*/ 894148 w 12192000"/>
              <a:gd name="connsiteY212" fmla="*/ 4710406 h 5096785"/>
              <a:gd name="connsiteX213" fmla="*/ 857990 w 12192000"/>
              <a:gd name="connsiteY213" fmla="*/ 4696844 h 5096785"/>
              <a:gd name="connsiteX214" fmla="*/ 848649 w 12192000"/>
              <a:gd name="connsiteY214" fmla="*/ 4704021 h 5096785"/>
              <a:gd name="connsiteX215" fmla="*/ 826436 w 12192000"/>
              <a:gd name="connsiteY215" fmla="*/ 4707421 h 5096785"/>
              <a:gd name="connsiteX216" fmla="*/ 733052 w 12192000"/>
              <a:gd name="connsiteY216" fmla="*/ 4701884 h 5096785"/>
              <a:gd name="connsiteX217" fmla="*/ 716185 w 12192000"/>
              <a:gd name="connsiteY217" fmla="*/ 4648168 h 5096785"/>
              <a:gd name="connsiteX218" fmla="*/ 582722 w 12192000"/>
              <a:gd name="connsiteY218" fmla="*/ 4658637 h 5096785"/>
              <a:gd name="connsiteX219" fmla="*/ 581118 w 12192000"/>
              <a:gd name="connsiteY219" fmla="*/ 4654120 h 5096785"/>
              <a:gd name="connsiteX220" fmla="*/ 546453 w 12192000"/>
              <a:gd name="connsiteY220" fmla="*/ 4652542 h 5096785"/>
              <a:gd name="connsiteX221" fmla="*/ 536773 w 12192000"/>
              <a:gd name="connsiteY221" fmla="*/ 4644609 h 5096785"/>
              <a:gd name="connsiteX222" fmla="*/ 388896 w 12192000"/>
              <a:gd name="connsiteY222" fmla="*/ 4619173 h 5096785"/>
              <a:gd name="connsiteX223" fmla="*/ 366479 w 12192000"/>
              <a:gd name="connsiteY223" fmla="*/ 4618896 h 5096785"/>
              <a:gd name="connsiteX224" fmla="*/ 342781 w 12192000"/>
              <a:gd name="connsiteY224" fmla="*/ 4601239 h 5096785"/>
              <a:gd name="connsiteX225" fmla="*/ 255925 w 12192000"/>
              <a:gd name="connsiteY225" fmla="*/ 4598685 h 5096785"/>
              <a:gd name="connsiteX226" fmla="*/ 226919 w 12192000"/>
              <a:gd name="connsiteY226" fmla="*/ 4598460 h 5096785"/>
              <a:gd name="connsiteX227" fmla="*/ 213925 w 12192000"/>
              <a:gd name="connsiteY227" fmla="*/ 4597783 h 5096785"/>
              <a:gd name="connsiteX228" fmla="*/ 215196 w 12192000"/>
              <a:gd name="connsiteY228" fmla="*/ 4588576 h 5096785"/>
              <a:gd name="connsiteX229" fmla="*/ 180214 w 12192000"/>
              <a:gd name="connsiteY229" fmla="*/ 4583701 h 5096785"/>
              <a:gd name="connsiteX230" fmla="*/ 83203 w 12192000"/>
              <a:gd name="connsiteY230" fmla="*/ 4531664 h 5096785"/>
              <a:gd name="connsiteX231" fmla="*/ 4106 w 12192000"/>
              <a:gd name="connsiteY231" fmla="*/ 4517202 h 5096785"/>
              <a:gd name="connsiteX232" fmla="*/ 0 w 12192000"/>
              <a:gd name="connsiteY232" fmla="*/ 4516084 h 5096785"/>
              <a:gd name="connsiteX233" fmla="*/ 0 w 12192000"/>
              <a:gd name="connsiteY233" fmla="*/ 0 h 5096785"/>
              <a:gd name="connsiteX0" fmla="*/ 0 w 12192000"/>
              <a:gd name="connsiteY0" fmla="*/ 0 h 5238841"/>
              <a:gd name="connsiteX1" fmla="*/ 12192000 w 12192000"/>
              <a:gd name="connsiteY1" fmla="*/ 0 h 5238841"/>
              <a:gd name="connsiteX2" fmla="*/ 12192000 w 12192000"/>
              <a:gd name="connsiteY2" fmla="*/ 3809005 h 5238841"/>
              <a:gd name="connsiteX3" fmla="*/ 12142543 w 12192000"/>
              <a:gd name="connsiteY3" fmla="*/ 3817043 h 5238841"/>
              <a:gd name="connsiteX4" fmla="*/ 12109241 w 12192000"/>
              <a:gd name="connsiteY4" fmla="*/ 3824228 h 5238841"/>
              <a:gd name="connsiteX5" fmla="*/ 11668991 w 12192000"/>
              <a:gd name="connsiteY5" fmla="*/ 3788038 h 5238841"/>
              <a:gd name="connsiteX6" fmla="*/ 11476952 w 12192000"/>
              <a:gd name="connsiteY6" fmla="*/ 3866786 h 5238841"/>
              <a:gd name="connsiteX7" fmla="*/ 11336487 w 12192000"/>
              <a:gd name="connsiteY7" fmla="*/ 3971513 h 5238841"/>
              <a:gd name="connsiteX8" fmla="*/ 11214181 w 12192000"/>
              <a:gd name="connsiteY8" fmla="*/ 4004215 h 5238841"/>
              <a:gd name="connsiteX9" fmla="*/ 11042540 w 12192000"/>
              <a:gd name="connsiteY9" fmla="*/ 4002613 h 5238841"/>
              <a:gd name="connsiteX10" fmla="*/ 10833086 w 12192000"/>
              <a:gd name="connsiteY10" fmla="*/ 3997707 h 5238841"/>
              <a:gd name="connsiteX11" fmla="*/ 10599680 w 12192000"/>
              <a:gd name="connsiteY11" fmla="*/ 3982661 h 5238841"/>
              <a:gd name="connsiteX12" fmla="*/ 10519971 w 12192000"/>
              <a:gd name="connsiteY12" fmla="*/ 3975018 h 5238841"/>
              <a:gd name="connsiteX13" fmla="*/ 10217282 w 12192000"/>
              <a:gd name="connsiteY13" fmla="*/ 4020809 h 5238841"/>
              <a:gd name="connsiteX14" fmla="*/ 9936427 w 12192000"/>
              <a:gd name="connsiteY14" fmla="*/ 4137843 h 5238841"/>
              <a:gd name="connsiteX15" fmla="*/ 9800299 w 12192000"/>
              <a:gd name="connsiteY15" fmla="*/ 4186098 h 5238841"/>
              <a:gd name="connsiteX16" fmla="*/ 9707822 w 12192000"/>
              <a:gd name="connsiteY16" fmla="*/ 4189102 h 5238841"/>
              <a:gd name="connsiteX17" fmla="*/ 9543973 w 12192000"/>
              <a:gd name="connsiteY17" fmla="*/ 4245802 h 5238841"/>
              <a:gd name="connsiteX18" fmla="*/ 9528747 w 12192000"/>
              <a:gd name="connsiteY18" fmla="*/ 4251724 h 5238841"/>
              <a:gd name="connsiteX19" fmla="*/ 9436976 w 12192000"/>
              <a:gd name="connsiteY19" fmla="*/ 4269351 h 5238841"/>
              <a:gd name="connsiteX20" fmla="*/ 9371827 w 12192000"/>
              <a:gd name="connsiteY20" fmla="*/ 4303912 h 5238841"/>
              <a:gd name="connsiteX21" fmla="*/ 9260304 w 12192000"/>
              <a:gd name="connsiteY21" fmla="*/ 4328021 h 5238841"/>
              <a:gd name="connsiteX22" fmla="*/ 9148799 w 12192000"/>
              <a:gd name="connsiteY22" fmla="*/ 4348506 h 5238841"/>
              <a:gd name="connsiteX23" fmla="*/ 9107898 w 12192000"/>
              <a:gd name="connsiteY23" fmla="*/ 4354282 h 5238841"/>
              <a:gd name="connsiteX24" fmla="*/ 8990743 w 12192000"/>
              <a:gd name="connsiteY24" fmla="*/ 4382161 h 5238841"/>
              <a:gd name="connsiteX25" fmla="*/ 8979819 w 12192000"/>
              <a:gd name="connsiteY25" fmla="*/ 4366419 h 5238841"/>
              <a:gd name="connsiteX26" fmla="*/ 8936044 w 12192000"/>
              <a:gd name="connsiteY26" fmla="*/ 4370992 h 5238841"/>
              <a:gd name="connsiteX27" fmla="*/ 8897707 w 12192000"/>
              <a:gd name="connsiteY27" fmla="*/ 4392673 h 5238841"/>
              <a:gd name="connsiteX28" fmla="*/ 8845635 w 12192000"/>
              <a:gd name="connsiteY28" fmla="*/ 4404300 h 5238841"/>
              <a:gd name="connsiteX29" fmla="*/ 8814562 w 12192000"/>
              <a:gd name="connsiteY29" fmla="*/ 4411434 h 5238841"/>
              <a:gd name="connsiteX30" fmla="*/ 8726349 w 12192000"/>
              <a:gd name="connsiteY30" fmla="*/ 4416668 h 5238841"/>
              <a:gd name="connsiteX31" fmla="*/ 8566678 w 12192000"/>
              <a:gd name="connsiteY31" fmla="*/ 4391711 h 5238841"/>
              <a:gd name="connsiteX32" fmla="*/ 8521516 w 12192000"/>
              <a:gd name="connsiteY32" fmla="*/ 4393927 h 5238841"/>
              <a:gd name="connsiteX33" fmla="*/ 8515998 w 12192000"/>
              <a:gd name="connsiteY33" fmla="*/ 4399124 h 5238841"/>
              <a:gd name="connsiteX34" fmla="*/ 8449547 w 12192000"/>
              <a:gd name="connsiteY34" fmla="*/ 4383170 h 5238841"/>
              <a:gd name="connsiteX35" fmla="*/ 8360285 w 12192000"/>
              <a:gd name="connsiteY35" fmla="*/ 4398502 h 5238841"/>
              <a:gd name="connsiteX36" fmla="*/ 8256584 w 12192000"/>
              <a:gd name="connsiteY36" fmla="*/ 4423564 h 5238841"/>
              <a:gd name="connsiteX37" fmla="*/ 8229821 w 12192000"/>
              <a:gd name="connsiteY37" fmla="*/ 4431840 h 5238841"/>
              <a:gd name="connsiteX38" fmla="*/ 8158476 w 12192000"/>
              <a:gd name="connsiteY38" fmla="*/ 4436904 h 5238841"/>
              <a:gd name="connsiteX39" fmla="*/ 7993707 w 12192000"/>
              <a:gd name="connsiteY39" fmla="*/ 4447962 h 5238841"/>
              <a:gd name="connsiteX40" fmla="*/ 7990346 w 12192000"/>
              <a:gd name="connsiteY40" fmla="*/ 4454853 h 5238841"/>
              <a:gd name="connsiteX41" fmla="*/ 7976786 w 12192000"/>
              <a:gd name="connsiteY41" fmla="*/ 4456820 h 5238841"/>
              <a:gd name="connsiteX42" fmla="*/ 7973491 w 12192000"/>
              <a:gd name="connsiteY42" fmla="*/ 4458577 h 5238841"/>
              <a:gd name="connsiteX43" fmla="*/ 7954281 w 12192000"/>
              <a:gd name="connsiteY43" fmla="*/ 4467421 h 5238841"/>
              <a:gd name="connsiteX44" fmla="*/ 7905540 w 12192000"/>
              <a:gd name="connsiteY44" fmla="*/ 4455628 h 5238841"/>
              <a:gd name="connsiteX45" fmla="*/ 7851932 w 12192000"/>
              <a:gd name="connsiteY45" fmla="*/ 4466353 h 5238841"/>
              <a:gd name="connsiteX46" fmla="*/ 7639078 w 12192000"/>
              <a:gd name="connsiteY46" fmla="*/ 4467635 h 5238841"/>
              <a:gd name="connsiteX47" fmla="*/ 7612359 w 12192000"/>
              <a:gd name="connsiteY47" fmla="*/ 4492789 h 5238841"/>
              <a:gd name="connsiteX48" fmla="*/ 7527328 w 12192000"/>
              <a:gd name="connsiteY48" fmla="*/ 4502199 h 5238841"/>
              <a:gd name="connsiteX49" fmla="*/ 7388717 w 12192000"/>
              <a:gd name="connsiteY49" fmla="*/ 4470799 h 5238841"/>
              <a:gd name="connsiteX50" fmla="*/ 7231898 w 12192000"/>
              <a:gd name="connsiteY50" fmla="*/ 4486028 h 5238841"/>
              <a:gd name="connsiteX51" fmla="*/ 7218425 w 12192000"/>
              <a:gd name="connsiteY51" fmla="*/ 4477288 h 5238841"/>
              <a:gd name="connsiteX52" fmla="*/ 7202795 w 12192000"/>
              <a:gd name="connsiteY52" fmla="*/ 4472972 h 5238841"/>
              <a:gd name="connsiteX53" fmla="*/ 7200744 w 12192000"/>
              <a:gd name="connsiteY53" fmla="*/ 4474099 h 5238841"/>
              <a:gd name="connsiteX54" fmla="*/ 7182163 w 12192000"/>
              <a:gd name="connsiteY54" fmla="*/ 4474005 h 5238841"/>
              <a:gd name="connsiteX55" fmla="*/ 7178368 w 12192000"/>
              <a:gd name="connsiteY55" fmla="*/ 4470673 h 5238841"/>
              <a:gd name="connsiteX56" fmla="*/ 7165705 w 12192000"/>
              <a:gd name="connsiteY56" fmla="*/ 4469569 h 5238841"/>
              <a:gd name="connsiteX57" fmla="*/ 7140991 w 12192000"/>
              <a:gd name="connsiteY57" fmla="*/ 4464599 h 5238841"/>
              <a:gd name="connsiteX58" fmla="*/ 7136152 w 12192000"/>
              <a:gd name="connsiteY58" fmla="*/ 4466292 h 5238841"/>
              <a:gd name="connsiteX59" fmla="*/ 7098544 w 12192000"/>
              <a:gd name="connsiteY59" fmla="*/ 4462879 h 5238841"/>
              <a:gd name="connsiteX60" fmla="*/ 7097922 w 12192000"/>
              <a:gd name="connsiteY60" fmla="*/ 4464077 h 5238841"/>
              <a:gd name="connsiteX61" fmla="*/ 7086877 w 12192000"/>
              <a:gd name="connsiteY61" fmla="*/ 4468554 h 5238841"/>
              <a:gd name="connsiteX62" fmla="*/ 7065999 w 12192000"/>
              <a:gd name="connsiteY62" fmla="*/ 4474270 h 5238841"/>
              <a:gd name="connsiteX63" fmla="*/ 7016598 w 12192000"/>
              <a:gd name="connsiteY63" fmla="*/ 4502855 h 5238841"/>
              <a:gd name="connsiteX64" fmla="*/ 6977375 w 12192000"/>
              <a:gd name="connsiteY64" fmla="*/ 4499434 h 5238841"/>
              <a:gd name="connsiteX65" fmla="*/ 6969409 w 12192000"/>
              <a:gd name="connsiteY65" fmla="*/ 4499424 h 5238841"/>
              <a:gd name="connsiteX66" fmla="*/ 6969218 w 12192000"/>
              <a:gd name="connsiteY66" fmla="*/ 4499704 h 5238841"/>
              <a:gd name="connsiteX67" fmla="*/ 6960755 w 12192000"/>
              <a:gd name="connsiteY67" fmla="*/ 4500249 h 5238841"/>
              <a:gd name="connsiteX68" fmla="*/ 6954882 w 12192000"/>
              <a:gd name="connsiteY68" fmla="*/ 4499405 h 5238841"/>
              <a:gd name="connsiteX69" fmla="*/ 6939428 w 12192000"/>
              <a:gd name="connsiteY69" fmla="*/ 4499385 h 5238841"/>
              <a:gd name="connsiteX70" fmla="*/ 6933902 w 12192000"/>
              <a:gd name="connsiteY70" fmla="*/ 4501239 h 5238841"/>
              <a:gd name="connsiteX71" fmla="*/ 6891244 w 12192000"/>
              <a:gd name="connsiteY71" fmla="*/ 4536371 h 5238841"/>
              <a:gd name="connsiteX72" fmla="*/ 6794496 w 12192000"/>
              <a:gd name="connsiteY72" fmla="*/ 4567924 h 5238841"/>
              <a:gd name="connsiteX73" fmla="*/ 6574528 w 12192000"/>
              <a:gd name="connsiteY73" fmla="*/ 4641155 h 5238841"/>
              <a:gd name="connsiteX74" fmla="*/ 6573036 w 12192000"/>
              <a:gd name="connsiteY74" fmla="*/ 4641049 h 5238841"/>
              <a:gd name="connsiteX75" fmla="*/ 6571920 w 12192000"/>
              <a:gd name="connsiteY75" fmla="*/ 4644739 h 5238841"/>
              <a:gd name="connsiteX76" fmla="*/ 6552021 w 12192000"/>
              <a:gd name="connsiteY76" fmla="*/ 4650379 h 5238841"/>
              <a:gd name="connsiteX77" fmla="*/ 6545925 w 12192000"/>
              <a:gd name="connsiteY77" fmla="*/ 4650675 h 5238841"/>
              <a:gd name="connsiteX78" fmla="*/ 6537822 w 12192000"/>
              <a:gd name="connsiteY78" fmla="*/ 4652769 h 5238841"/>
              <a:gd name="connsiteX79" fmla="*/ 6537743 w 12192000"/>
              <a:gd name="connsiteY79" fmla="*/ 4653068 h 5238841"/>
              <a:gd name="connsiteX80" fmla="*/ 6490057 w 12192000"/>
              <a:gd name="connsiteY80" fmla="*/ 4658624 h 5238841"/>
              <a:gd name="connsiteX81" fmla="*/ 6386800 w 12192000"/>
              <a:gd name="connsiteY81" fmla="*/ 4715431 h 5238841"/>
              <a:gd name="connsiteX82" fmla="*/ 6382703 w 12192000"/>
              <a:gd name="connsiteY82" fmla="*/ 4717930 h 5238841"/>
              <a:gd name="connsiteX83" fmla="*/ 6356495 w 12192000"/>
              <a:gd name="connsiteY83" fmla="*/ 4717843 h 5238841"/>
              <a:gd name="connsiteX84" fmla="*/ 6343628 w 12192000"/>
              <a:gd name="connsiteY84" fmla="*/ 4719161 h 5238841"/>
              <a:gd name="connsiteX85" fmla="*/ 6338605 w 12192000"/>
              <a:gd name="connsiteY85" fmla="*/ 4716723 h 5238841"/>
              <a:gd name="connsiteX86" fmla="*/ 6320318 w 12192000"/>
              <a:gd name="connsiteY86" fmla="*/ 4720095 h 5238841"/>
              <a:gd name="connsiteX87" fmla="*/ 6318742 w 12192000"/>
              <a:gd name="connsiteY87" fmla="*/ 4721541 h 5238841"/>
              <a:gd name="connsiteX88" fmla="*/ 6301708 w 12192000"/>
              <a:gd name="connsiteY88" fmla="*/ 4720380 h 5238841"/>
              <a:gd name="connsiteX89" fmla="*/ 6285082 w 12192000"/>
              <a:gd name="connsiteY89" fmla="*/ 4714639 h 5238841"/>
              <a:gd name="connsiteX90" fmla="*/ 6136936 w 12192000"/>
              <a:gd name="connsiteY90" fmla="*/ 4758246 h 5238841"/>
              <a:gd name="connsiteX91" fmla="*/ 5988578 w 12192000"/>
              <a:gd name="connsiteY91" fmla="*/ 4754427 h 5238841"/>
              <a:gd name="connsiteX92" fmla="*/ 5908701 w 12192000"/>
              <a:gd name="connsiteY92" fmla="*/ 4779160 h 5238841"/>
              <a:gd name="connsiteX93" fmla="*/ 5892219 w 12192000"/>
              <a:gd name="connsiteY93" fmla="*/ 4807892 h 5238841"/>
              <a:gd name="connsiteX94" fmla="*/ 5683612 w 12192000"/>
              <a:gd name="connsiteY94" fmla="*/ 4848770 h 5238841"/>
              <a:gd name="connsiteX95" fmla="*/ 5635111 w 12192000"/>
              <a:gd name="connsiteY95" fmla="*/ 4868888 h 5238841"/>
              <a:gd name="connsiteX96" fmla="*/ 5582652 w 12192000"/>
              <a:gd name="connsiteY96" fmla="*/ 4866836 h 5238841"/>
              <a:gd name="connsiteX97" fmla="*/ 5567213 w 12192000"/>
              <a:gd name="connsiteY97" fmla="*/ 4878769 h 5238841"/>
              <a:gd name="connsiteX98" fmla="*/ 5564659 w 12192000"/>
              <a:gd name="connsiteY98" fmla="*/ 4881042 h 5238841"/>
              <a:gd name="connsiteX99" fmla="*/ 5552102 w 12192000"/>
              <a:gd name="connsiteY99" fmla="*/ 4885426 h 5238841"/>
              <a:gd name="connsiteX100" fmla="*/ 5551475 w 12192000"/>
              <a:gd name="connsiteY100" fmla="*/ 4892560 h 5238841"/>
              <a:gd name="connsiteX101" fmla="*/ 5534664 w 12192000"/>
              <a:gd name="connsiteY101" fmla="*/ 4903385 h 5238841"/>
              <a:gd name="connsiteX102" fmla="*/ 5510737 w 12192000"/>
              <a:gd name="connsiteY102" fmla="*/ 4909807 h 5238841"/>
              <a:gd name="connsiteX103" fmla="*/ 5393901 w 12192000"/>
              <a:gd name="connsiteY103" fmla="*/ 4933709 h 5238841"/>
              <a:gd name="connsiteX104" fmla="*/ 5325782 w 12192000"/>
              <a:gd name="connsiteY104" fmla="*/ 4951789 h 5238841"/>
              <a:gd name="connsiteX105" fmla="*/ 5302703 w 12192000"/>
              <a:gd name="connsiteY105" fmla="*/ 4964590 h 5238841"/>
              <a:gd name="connsiteX106" fmla="*/ 5268591 w 12192000"/>
              <a:gd name="connsiteY106" fmla="*/ 4978479 h 5238841"/>
              <a:gd name="connsiteX107" fmla="*/ 5210559 w 12192000"/>
              <a:gd name="connsiteY107" fmla="*/ 5007585 h 5238841"/>
              <a:gd name="connsiteX108" fmla="*/ 5177597 w 12192000"/>
              <a:gd name="connsiteY108" fmla="*/ 5015926 h 5238841"/>
              <a:gd name="connsiteX109" fmla="*/ 5160569 w 12192000"/>
              <a:gd name="connsiteY109" fmla="*/ 5025681 h 5238841"/>
              <a:gd name="connsiteX110" fmla="*/ 5152748 w 12192000"/>
              <a:gd name="connsiteY110" fmla="*/ 5026569 h 5238841"/>
              <a:gd name="connsiteX111" fmla="*/ 5127678 w 12192000"/>
              <a:gd name="connsiteY111" fmla="*/ 5032947 h 5238841"/>
              <a:gd name="connsiteX112" fmla="*/ 5113147 w 12192000"/>
              <a:gd name="connsiteY112" fmla="*/ 5035818 h 5238841"/>
              <a:gd name="connsiteX113" fmla="*/ 5107301 w 12192000"/>
              <a:gd name="connsiteY113" fmla="*/ 5036672 h 5238841"/>
              <a:gd name="connsiteX114" fmla="*/ 5093215 w 12192000"/>
              <a:gd name="connsiteY114" fmla="*/ 5032880 h 5238841"/>
              <a:gd name="connsiteX115" fmla="*/ 5077058 w 12192000"/>
              <a:gd name="connsiteY115" fmla="*/ 5038681 h 5238841"/>
              <a:gd name="connsiteX116" fmla="*/ 5057349 w 12192000"/>
              <a:gd name="connsiteY116" fmla="*/ 5036015 h 5238841"/>
              <a:gd name="connsiteX117" fmla="*/ 5053945 w 12192000"/>
              <a:gd name="connsiteY117" fmla="*/ 5041952 h 5238841"/>
              <a:gd name="connsiteX118" fmla="*/ 5040021 w 12192000"/>
              <a:gd name="connsiteY118" fmla="*/ 5050052 h 5238841"/>
              <a:gd name="connsiteX119" fmla="*/ 5025913 w 12192000"/>
              <a:gd name="connsiteY119" fmla="*/ 5046535 h 5238841"/>
              <a:gd name="connsiteX120" fmla="*/ 4998218 w 12192000"/>
              <a:gd name="connsiteY120" fmla="*/ 5048065 h 5238841"/>
              <a:gd name="connsiteX121" fmla="*/ 4991008 w 12192000"/>
              <a:gd name="connsiteY121" fmla="*/ 5050439 h 5238841"/>
              <a:gd name="connsiteX122" fmla="*/ 4963503 w 12192000"/>
              <a:gd name="connsiteY122" fmla="*/ 5047575 h 5238841"/>
              <a:gd name="connsiteX123" fmla="*/ 4921053 w 12192000"/>
              <a:gd name="connsiteY123" fmla="*/ 5048925 h 5238841"/>
              <a:gd name="connsiteX124" fmla="*/ 4873420 w 12192000"/>
              <a:gd name="connsiteY124" fmla="*/ 5054929 h 5238841"/>
              <a:gd name="connsiteX125" fmla="*/ 4858825 w 12192000"/>
              <a:gd name="connsiteY125" fmla="*/ 5051329 h 5238841"/>
              <a:gd name="connsiteX126" fmla="*/ 4769340 w 12192000"/>
              <a:gd name="connsiteY126" fmla="*/ 5053090 h 5238841"/>
              <a:gd name="connsiteX127" fmla="*/ 4744152 w 12192000"/>
              <a:gd name="connsiteY127" fmla="*/ 5053391 h 5238841"/>
              <a:gd name="connsiteX128" fmla="*/ 4723556 w 12192000"/>
              <a:gd name="connsiteY128" fmla="*/ 5059633 h 5238841"/>
              <a:gd name="connsiteX129" fmla="*/ 4719699 w 12192000"/>
              <a:gd name="connsiteY129" fmla="*/ 5066298 h 5238841"/>
              <a:gd name="connsiteX130" fmla="*/ 4706016 w 12192000"/>
              <a:gd name="connsiteY130" fmla="*/ 5067422 h 5238841"/>
              <a:gd name="connsiteX131" fmla="*/ 4702593 w 12192000"/>
              <a:gd name="connsiteY131" fmla="*/ 5068973 h 5238841"/>
              <a:gd name="connsiteX132" fmla="*/ 4682766 w 12192000"/>
              <a:gd name="connsiteY132" fmla="*/ 5076609 h 5238841"/>
              <a:gd name="connsiteX133" fmla="*/ 4634960 w 12192000"/>
              <a:gd name="connsiteY133" fmla="*/ 5061852 h 5238841"/>
              <a:gd name="connsiteX134" fmla="*/ 4580645 w 12192000"/>
              <a:gd name="connsiteY134" fmla="*/ 5069246 h 5238841"/>
              <a:gd name="connsiteX135" fmla="*/ 4368005 w 12192000"/>
              <a:gd name="connsiteY135" fmla="*/ 5057426 h 5238841"/>
              <a:gd name="connsiteX136" fmla="*/ 4339489 w 12192000"/>
              <a:gd name="connsiteY136" fmla="*/ 5080858 h 5238841"/>
              <a:gd name="connsiteX137" fmla="*/ 4253895 w 12192000"/>
              <a:gd name="connsiteY137" fmla="*/ 5085008 h 5238841"/>
              <a:gd name="connsiteX138" fmla="*/ 3947260 w 12192000"/>
              <a:gd name="connsiteY138" fmla="*/ 5041167 h 5238841"/>
              <a:gd name="connsiteX139" fmla="*/ 3931969 w 12192000"/>
              <a:gd name="connsiteY139" fmla="*/ 5035902 h 5238841"/>
              <a:gd name="connsiteX140" fmla="*/ 3929836 w 12192000"/>
              <a:gd name="connsiteY140" fmla="*/ 5036901 h 5238841"/>
              <a:gd name="connsiteX141" fmla="*/ 3911296 w 12192000"/>
              <a:gd name="connsiteY141" fmla="*/ 5035663 h 5238841"/>
              <a:gd name="connsiteX142" fmla="*/ 3955454 w 12192000"/>
              <a:gd name="connsiteY142" fmla="*/ 5238841 h 5238841"/>
              <a:gd name="connsiteX143" fmla="*/ 3895182 w 12192000"/>
              <a:gd name="connsiteY143" fmla="*/ 5030229 h 5238841"/>
              <a:gd name="connsiteX144" fmla="*/ 3870866 w 12192000"/>
              <a:gd name="connsiteY144" fmla="*/ 5023753 h 5238841"/>
              <a:gd name="connsiteX145" fmla="*/ 3865913 w 12192000"/>
              <a:gd name="connsiteY145" fmla="*/ 5025143 h 5238841"/>
              <a:gd name="connsiteX146" fmla="*/ 3828606 w 12192000"/>
              <a:gd name="connsiteY146" fmla="*/ 5019426 h 5238841"/>
              <a:gd name="connsiteX147" fmla="*/ 3827901 w 12192000"/>
              <a:gd name="connsiteY147" fmla="*/ 5020583 h 5238841"/>
              <a:gd name="connsiteX148" fmla="*/ 3816543 w 12192000"/>
              <a:gd name="connsiteY148" fmla="*/ 5024366 h 5238841"/>
              <a:gd name="connsiteX149" fmla="*/ 3795278 w 12192000"/>
              <a:gd name="connsiteY149" fmla="*/ 5028779 h 5238841"/>
              <a:gd name="connsiteX150" fmla="*/ 3743858 w 12192000"/>
              <a:gd name="connsiteY150" fmla="*/ 5054237 h 5238841"/>
              <a:gd name="connsiteX151" fmla="*/ 3704945 w 12192000"/>
              <a:gd name="connsiteY151" fmla="*/ 5048413 h 5238841"/>
              <a:gd name="connsiteX152" fmla="*/ 3696992 w 12192000"/>
              <a:gd name="connsiteY152" fmla="*/ 5047914 h 5238841"/>
              <a:gd name="connsiteX153" fmla="*/ 3696780 w 12192000"/>
              <a:gd name="connsiteY153" fmla="*/ 5048181 h 5238841"/>
              <a:gd name="connsiteX154" fmla="*/ 3688290 w 12192000"/>
              <a:gd name="connsiteY154" fmla="*/ 5048204 h 5238841"/>
              <a:gd name="connsiteX155" fmla="*/ 3682486 w 12192000"/>
              <a:gd name="connsiteY155" fmla="*/ 5047000 h 5238841"/>
              <a:gd name="connsiteX156" fmla="*/ 3667056 w 12192000"/>
              <a:gd name="connsiteY156" fmla="*/ 5046030 h 5238841"/>
              <a:gd name="connsiteX157" fmla="*/ 3661403 w 12192000"/>
              <a:gd name="connsiteY157" fmla="*/ 5047537 h 5238841"/>
              <a:gd name="connsiteX158" fmla="*/ 3658673 w 12192000"/>
              <a:gd name="connsiteY158" fmla="*/ 5050790 h 5238841"/>
              <a:gd name="connsiteX159" fmla="*/ 3657333 w 12192000"/>
              <a:gd name="connsiteY159" fmla="*/ 5050325 h 5238841"/>
              <a:gd name="connsiteX160" fmla="*/ 3626778 w 12192000"/>
              <a:gd name="connsiteY160" fmla="*/ 5057882 h 5238841"/>
              <a:gd name="connsiteX161" fmla="*/ 3560067 w 12192000"/>
              <a:gd name="connsiteY161" fmla="*/ 5064266 h 5238841"/>
              <a:gd name="connsiteX162" fmla="*/ 3522641 w 12192000"/>
              <a:gd name="connsiteY162" fmla="*/ 5063654 h 5238841"/>
              <a:gd name="connsiteX163" fmla="*/ 3419275 w 12192000"/>
              <a:gd name="connsiteY163" fmla="*/ 5066646 h 5238841"/>
              <a:gd name="connsiteX164" fmla="*/ 3314869 w 12192000"/>
              <a:gd name="connsiteY164" fmla="*/ 5073197 h 5238841"/>
              <a:gd name="connsiteX165" fmla="*/ 3259088 w 12192000"/>
              <a:gd name="connsiteY165" fmla="*/ 5096363 h 5238841"/>
              <a:gd name="connsiteX166" fmla="*/ 3253104 w 12192000"/>
              <a:gd name="connsiteY166" fmla="*/ 5096785 h 5238841"/>
              <a:gd name="connsiteX167" fmla="*/ 3238751 w 12192000"/>
              <a:gd name="connsiteY167" fmla="*/ 5092996 h 5238841"/>
              <a:gd name="connsiteX168" fmla="*/ 3233681 w 12192000"/>
              <a:gd name="connsiteY168" fmla="*/ 5090758 h 5238841"/>
              <a:gd name="connsiteX169" fmla="*/ 3225562 w 12192000"/>
              <a:gd name="connsiteY169" fmla="*/ 5089215 h 5238841"/>
              <a:gd name="connsiteX170" fmla="*/ 3225260 w 12192000"/>
              <a:gd name="connsiteY170" fmla="*/ 5089437 h 5238841"/>
              <a:gd name="connsiteX171" fmla="*/ 3217859 w 12192000"/>
              <a:gd name="connsiteY171" fmla="*/ 5087484 h 5238841"/>
              <a:gd name="connsiteX172" fmla="*/ 3182980 w 12192000"/>
              <a:gd name="connsiteY172" fmla="*/ 5074650 h 5238841"/>
              <a:gd name="connsiteX173" fmla="*/ 3055081 w 12192000"/>
              <a:gd name="connsiteY173" fmla="*/ 5080424 h 5238841"/>
              <a:gd name="connsiteX174" fmla="*/ 3049807 w 12192000"/>
              <a:gd name="connsiteY174" fmla="*/ 5080860 h 5238841"/>
              <a:gd name="connsiteX175" fmla="*/ 3029122 w 12192000"/>
              <a:gd name="connsiteY175" fmla="*/ 5070085 h 5238841"/>
              <a:gd name="connsiteX176" fmla="*/ 3017862 w 12192000"/>
              <a:gd name="connsiteY176" fmla="*/ 5065942 h 5238841"/>
              <a:gd name="connsiteX177" fmla="*/ 3015868 w 12192000"/>
              <a:gd name="connsiteY177" fmla="*/ 5061832 h 5238841"/>
              <a:gd name="connsiteX178" fmla="*/ 2998644 w 12192000"/>
              <a:gd name="connsiteY178" fmla="*/ 5057210 h 5238841"/>
              <a:gd name="connsiteX179" fmla="*/ 2996219 w 12192000"/>
              <a:gd name="connsiteY179" fmla="*/ 5057788 h 5238841"/>
              <a:gd name="connsiteX180" fmla="*/ 2983676 w 12192000"/>
              <a:gd name="connsiteY180" fmla="*/ 5049852 h 5238841"/>
              <a:gd name="connsiteX181" fmla="*/ 2903609 w 12192000"/>
              <a:gd name="connsiteY181" fmla="*/ 4998457 h 5238841"/>
              <a:gd name="connsiteX182" fmla="*/ 2758830 w 12192000"/>
              <a:gd name="connsiteY182" fmla="*/ 4974760 h 5238841"/>
              <a:gd name="connsiteX183" fmla="*/ 2532669 w 12192000"/>
              <a:gd name="connsiteY183" fmla="*/ 4940573 h 5238841"/>
              <a:gd name="connsiteX184" fmla="*/ 2389931 w 12192000"/>
              <a:gd name="connsiteY184" fmla="*/ 4905785 h 5238841"/>
              <a:gd name="connsiteX185" fmla="*/ 2335186 w 12192000"/>
              <a:gd name="connsiteY185" fmla="*/ 4902957 h 5238841"/>
              <a:gd name="connsiteX186" fmla="*/ 2273393 w 12192000"/>
              <a:gd name="connsiteY186" fmla="*/ 4883565 h 5238841"/>
              <a:gd name="connsiteX187" fmla="*/ 2269523 w 12192000"/>
              <a:gd name="connsiteY187" fmla="*/ 4884442 h 5238841"/>
              <a:gd name="connsiteX188" fmla="*/ 2256015 w 12192000"/>
              <a:gd name="connsiteY188" fmla="*/ 4883014 h 5238841"/>
              <a:gd name="connsiteX189" fmla="*/ 2249731 w 12192000"/>
              <a:gd name="connsiteY189" fmla="*/ 4888778 h 5238841"/>
              <a:gd name="connsiteX190" fmla="*/ 2227629 w 12192000"/>
              <a:gd name="connsiteY190" fmla="*/ 4891047 h 5238841"/>
              <a:gd name="connsiteX191" fmla="*/ 2203460 w 12192000"/>
              <a:gd name="connsiteY191" fmla="*/ 4886696 h 5238841"/>
              <a:gd name="connsiteX192" fmla="*/ 2091528 w 12192000"/>
              <a:gd name="connsiteY192" fmla="*/ 4859155 h 5238841"/>
              <a:gd name="connsiteX193" fmla="*/ 2022901 w 12192000"/>
              <a:gd name="connsiteY193" fmla="*/ 4846594 h 5238841"/>
              <a:gd name="connsiteX194" fmla="*/ 1994227 w 12192000"/>
              <a:gd name="connsiteY194" fmla="*/ 4847973 h 5238841"/>
              <a:gd name="connsiteX195" fmla="*/ 1955936 w 12192000"/>
              <a:gd name="connsiteY195" fmla="*/ 4845765 h 5238841"/>
              <a:gd name="connsiteX196" fmla="*/ 1741924 w 12192000"/>
              <a:gd name="connsiteY196" fmla="*/ 4808054 h 5238841"/>
              <a:gd name="connsiteX197" fmla="*/ 1734410 w 12192000"/>
              <a:gd name="connsiteY197" fmla="*/ 4811675 h 5238841"/>
              <a:gd name="connsiteX198" fmla="*/ 1691423 w 12192000"/>
              <a:gd name="connsiteY198" fmla="*/ 4802777 h 5238841"/>
              <a:gd name="connsiteX199" fmla="*/ 1554504 w 12192000"/>
              <a:gd name="connsiteY199" fmla="*/ 4739985 h 5238841"/>
              <a:gd name="connsiteX200" fmla="*/ 1470119 w 12192000"/>
              <a:gd name="connsiteY200" fmla="*/ 4723470 h 5238841"/>
              <a:gd name="connsiteX201" fmla="*/ 1437967 w 12192000"/>
              <a:gd name="connsiteY201" fmla="*/ 4722710 h 5238841"/>
              <a:gd name="connsiteX202" fmla="*/ 1295869 w 12192000"/>
              <a:gd name="connsiteY202" fmla="*/ 4726175 h 5238841"/>
              <a:gd name="connsiteX203" fmla="*/ 1292949 w 12192000"/>
              <a:gd name="connsiteY203" fmla="*/ 4684615 h 5238841"/>
              <a:gd name="connsiteX204" fmla="*/ 1244908 w 12192000"/>
              <a:gd name="connsiteY204" fmla="*/ 4706993 h 5238841"/>
              <a:gd name="connsiteX205" fmla="*/ 1171266 w 12192000"/>
              <a:gd name="connsiteY205" fmla="*/ 4706535 h 5238841"/>
              <a:gd name="connsiteX206" fmla="*/ 1160868 w 12192000"/>
              <a:gd name="connsiteY206" fmla="*/ 4701936 h 5238841"/>
              <a:gd name="connsiteX207" fmla="*/ 1147599 w 12192000"/>
              <a:gd name="connsiteY207" fmla="*/ 4714833 h 5238841"/>
              <a:gd name="connsiteX208" fmla="*/ 1119603 w 12192000"/>
              <a:gd name="connsiteY208" fmla="*/ 4721303 h 5238841"/>
              <a:gd name="connsiteX209" fmla="*/ 997851 w 12192000"/>
              <a:gd name="connsiteY209" fmla="*/ 4722336 h 5238841"/>
              <a:gd name="connsiteX210" fmla="*/ 976455 w 12192000"/>
              <a:gd name="connsiteY210" fmla="*/ 4726407 h 5238841"/>
              <a:gd name="connsiteX211" fmla="*/ 949939 w 12192000"/>
              <a:gd name="connsiteY211" fmla="*/ 4719699 h 5238841"/>
              <a:gd name="connsiteX212" fmla="*/ 894148 w 12192000"/>
              <a:gd name="connsiteY212" fmla="*/ 4710406 h 5238841"/>
              <a:gd name="connsiteX213" fmla="*/ 857990 w 12192000"/>
              <a:gd name="connsiteY213" fmla="*/ 4696844 h 5238841"/>
              <a:gd name="connsiteX214" fmla="*/ 848649 w 12192000"/>
              <a:gd name="connsiteY214" fmla="*/ 4704021 h 5238841"/>
              <a:gd name="connsiteX215" fmla="*/ 826436 w 12192000"/>
              <a:gd name="connsiteY215" fmla="*/ 4707421 h 5238841"/>
              <a:gd name="connsiteX216" fmla="*/ 733052 w 12192000"/>
              <a:gd name="connsiteY216" fmla="*/ 4701884 h 5238841"/>
              <a:gd name="connsiteX217" fmla="*/ 716185 w 12192000"/>
              <a:gd name="connsiteY217" fmla="*/ 4648168 h 5238841"/>
              <a:gd name="connsiteX218" fmla="*/ 582722 w 12192000"/>
              <a:gd name="connsiteY218" fmla="*/ 4658637 h 5238841"/>
              <a:gd name="connsiteX219" fmla="*/ 581118 w 12192000"/>
              <a:gd name="connsiteY219" fmla="*/ 4654120 h 5238841"/>
              <a:gd name="connsiteX220" fmla="*/ 546453 w 12192000"/>
              <a:gd name="connsiteY220" fmla="*/ 4652542 h 5238841"/>
              <a:gd name="connsiteX221" fmla="*/ 536773 w 12192000"/>
              <a:gd name="connsiteY221" fmla="*/ 4644609 h 5238841"/>
              <a:gd name="connsiteX222" fmla="*/ 388896 w 12192000"/>
              <a:gd name="connsiteY222" fmla="*/ 4619173 h 5238841"/>
              <a:gd name="connsiteX223" fmla="*/ 366479 w 12192000"/>
              <a:gd name="connsiteY223" fmla="*/ 4618896 h 5238841"/>
              <a:gd name="connsiteX224" fmla="*/ 342781 w 12192000"/>
              <a:gd name="connsiteY224" fmla="*/ 4601239 h 5238841"/>
              <a:gd name="connsiteX225" fmla="*/ 255925 w 12192000"/>
              <a:gd name="connsiteY225" fmla="*/ 4598685 h 5238841"/>
              <a:gd name="connsiteX226" fmla="*/ 226919 w 12192000"/>
              <a:gd name="connsiteY226" fmla="*/ 4598460 h 5238841"/>
              <a:gd name="connsiteX227" fmla="*/ 213925 w 12192000"/>
              <a:gd name="connsiteY227" fmla="*/ 4597783 h 5238841"/>
              <a:gd name="connsiteX228" fmla="*/ 215196 w 12192000"/>
              <a:gd name="connsiteY228" fmla="*/ 4588576 h 5238841"/>
              <a:gd name="connsiteX229" fmla="*/ 180214 w 12192000"/>
              <a:gd name="connsiteY229" fmla="*/ 4583701 h 5238841"/>
              <a:gd name="connsiteX230" fmla="*/ 83203 w 12192000"/>
              <a:gd name="connsiteY230" fmla="*/ 4531664 h 5238841"/>
              <a:gd name="connsiteX231" fmla="*/ 4106 w 12192000"/>
              <a:gd name="connsiteY231" fmla="*/ 4517202 h 5238841"/>
              <a:gd name="connsiteX232" fmla="*/ 0 w 12192000"/>
              <a:gd name="connsiteY232" fmla="*/ 4516084 h 5238841"/>
              <a:gd name="connsiteX233" fmla="*/ 0 w 12192000"/>
              <a:gd name="connsiteY233" fmla="*/ 0 h 5238841"/>
              <a:gd name="connsiteX0" fmla="*/ 0 w 12192000"/>
              <a:gd name="connsiteY0" fmla="*/ 0 h 5238841"/>
              <a:gd name="connsiteX1" fmla="*/ 12192000 w 12192000"/>
              <a:gd name="connsiteY1" fmla="*/ 0 h 5238841"/>
              <a:gd name="connsiteX2" fmla="*/ 12192000 w 12192000"/>
              <a:gd name="connsiteY2" fmla="*/ 3809005 h 5238841"/>
              <a:gd name="connsiteX3" fmla="*/ 12142543 w 12192000"/>
              <a:gd name="connsiteY3" fmla="*/ 3817043 h 5238841"/>
              <a:gd name="connsiteX4" fmla="*/ 12109241 w 12192000"/>
              <a:gd name="connsiteY4" fmla="*/ 3824228 h 5238841"/>
              <a:gd name="connsiteX5" fmla="*/ 11668991 w 12192000"/>
              <a:gd name="connsiteY5" fmla="*/ 3788038 h 5238841"/>
              <a:gd name="connsiteX6" fmla="*/ 11476952 w 12192000"/>
              <a:gd name="connsiteY6" fmla="*/ 3866786 h 5238841"/>
              <a:gd name="connsiteX7" fmla="*/ 11336487 w 12192000"/>
              <a:gd name="connsiteY7" fmla="*/ 3971513 h 5238841"/>
              <a:gd name="connsiteX8" fmla="*/ 11214181 w 12192000"/>
              <a:gd name="connsiteY8" fmla="*/ 4004215 h 5238841"/>
              <a:gd name="connsiteX9" fmla="*/ 11042540 w 12192000"/>
              <a:gd name="connsiteY9" fmla="*/ 4002613 h 5238841"/>
              <a:gd name="connsiteX10" fmla="*/ 10833086 w 12192000"/>
              <a:gd name="connsiteY10" fmla="*/ 3997707 h 5238841"/>
              <a:gd name="connsiteX11" fmla="*/ 10599680 w 12192000"/>
              <a:gd name="connsiteY11" fmla="*/ 3982661 h 5238841"/>
              <a:gd name="connsiteX12" fmla="*/ 10519971 w 12192000"/>
              <a:gd name="connsiteY12" fmla="*/ 3975018 h 5238841"/>
              <a:gd name="connsiteX13" fmla="*/ 10217282 w 12192000"/>
              <a:gd name="connsiteY13" fmla="*/ 4020809 h 5238841"/>
              <a:gd name="connsiteX14" fmla="*/ 9936427 w 12192000"/>
              <a:gd name="connsiteY14" fmla="*/ 4137843 h 5238841"/>
              <a:gd name="connsiteX15" fmla="*/ 9800299 w 12192000"/>
              <a:gd name="connsiteY15" fmla="*/ 4186098 h 5238841"/>
              <a:gd name="connsiteX16" fmla="*/ 9707822 w 12192000"/>
              <a:gd name="connsiteY16" fmla="*/ 4189102 h 5238841"/>
              <a:gd name="connsiteX17" fmla="*/ 9543973 w 12192000"/>
              <a:gd name="connsiteY17" fmla="*/ 4245802 h 5238841"/>
              <a:gd name="connsiteX18" fmla="*/ 9528747 w 12192000"/>
              <a:gd name="connsiteY18" fmla="*/ 4251724 h 5238841"/>
              <a:gd name="connsiteX19" fmla="*/ 9436976 w 12192000"/>
              <a:gd name="connsiteY19" fmla="*/ 4269351 h 5238841"/>
              <a:gd name="connsiteX20" fmla="*/ 9371827 w 12192000"/>
              <a:gd name="connsiteY20" fmla="*/ 4303912 h 5238841"/>
              <a:gd name="connsiteX21" fmla="*/ 9260304 w 12192000"/>
              <a:gd name="connsiteY21" fmla="*/ 4328021 h 5238841"/>
              <a:gd name="connsiteX22" fmla="*/ 9148799 w 12192000"/>
              <a:gd name="connsiteY22" fmla="*/ 4348506 h 5238841"/>
              <a:gd name="connsiteX23" fmla="*/ 9107898 w 12192000"/>
              <a:gd name="connsiteY23" fmla="*/ 4354282 h 5238841"/>
              <a:gd name="connsiteX24" fmla="*/ 8990743 w 12192000"/>
              <a:gd name="connsiteY24" fmla="*/ 4382161 h 5238841"/>
              <a:gd name="connsiteX25" fmla="*/ 8979819 w 12192000"/>
              <a:gd name="connsiteY25" fmla="*/ 4366419 h 5238841"/>
              <a:gd name="connsiteX26" fmla="*/ 8936044 w 12192000"/>
              <a:gd name="connsiteY26" fmla="*/ 4370992 h 5238841"/>
              <a:gd name="connsiteX27" fmla="*/ 8897707 w 12192000"/>
              <a:gd name="connsiteY27" fmla="*/ 4392673 h 5238841"/>
              <a:gd name="connsiteX28" fmla="*/ 8845635 w 12192000"/>
              <a:gd name="connsiteY28" fmla="*/ 4404300 h 5238841"/>
              <a:gd name="connsiteX29" fmla="*/ 8814562 w 12192000"/>
              <a:gd name="connsiteY29" fmla="*/ 4411434 h 5238841"/>
              <a:gd name="connsiteX30" fmla="*/ 8726349 w 12192000"/>
              <a:gd name="connsiteY30" fmla="*/ 4416668 h 5238841"/>
              <a:gd name="connsiteX31" fmla="*/ 8566678 w 12192000"/>
              <a:gd name="connsiteY31" fmla="*/ 4391711 h 5238841"/>
              <a:gd name="connsiteX32" fmla="*/ 8521516 w 12192000"/>
              <a:gd name="connsiteY32" fmla="*/ 4393927 h 5238841"/>
              <a:gd name="connsiteX33" fmla="*/ 8515998 w 12192000"/>
              <a:gd name="connsiteY33" fmla="*/ 4399124 h 5238841"/>
              <a:gd name="connsiteX34" fmla="*/ 8449547 w 12192000"/>
              <a:gd name="connsiteY34" fmla="*/ 4383170 h 5238841"/>
              <a:gd name="connsiteX35" fmla="*/ 8360285 w 12192000"/>
              <a:gd name="connsiteY35" fmla="*/ 4398502 h 5238841"/>
              <a:gd name="connsiteX36" fmla="*/ 8256584 w 12192000"/>
              <a:gd name="connsiteY36" fmla="*/ 4423564 h 5238841"/>
              <a:gd name="connsiteX37" fmla="*/ 8229821 w 12192000"/>
              <a:gd name="connsiteY37" fmla="*/ 4431840 h 5238841"/>
              <a:gd name="connsiteX38" fmla="*/ 8158476 w 12192000"/>
              <a:gd name="connsiteY38" fmla="*/ 4436904 h 5238841"/>
              <a:gd name="connsiteX39" fmla="*/ 7993707 w 12192000"/>
              <a:gd name="connsiteY39" fmla="*/ 4447962 h 5238841"/>
              <a:gd name="connsiteX40" fmla="*/ 7990346 w 12192000"/>
              <a:gd name="connsiteY40" fmla="*/ 4454853 h 5238841"/>
              <a:gd name="connsiteX41" fmla="*/ 7976786 w 12192000"/>
              <a:gd name="connsiteY41" fmla="*/ 4456820 h 5238841"/>
              <a:gd name="connsiteX42" fmla="*/ 7973491 w 12192000"/>
              <a:gd name="connsiteY42" fmla="*/ 4458577 h 5238841"/>
              <a:gd name="connsiteX43" fmla="*/ 7954281 w 12192000"/>
              <a:gd name="connsiteY43" fmla="*/ 4467421 h 5238841"/>
              <a:gd name="connsiteX44" fmla="*/ 7905540 w 12192000"/>
              <a:gd name="connsiteY44" fmla="*/ 4455628 h 5238841"/>
              <a:gd name="connsiteX45" fmla="*/ 7851932 w 12192000"/>
              <a:gd name="connsiteY45" fmla="*/ 4466353 h 5238841"/>
              <a:gd name="connsiteX46" fmla="*/ 7639078 w 12192000"/>
              <a:gd name="connsiteY46" fmla="*/ 4467635 h 5238841"/>
              <a:gd name="connsiteX47" fmla="*/ 7612359 w 12192000"/>
              <a:gd name="connsiteY47" fmla="*/ 4492789 h 5238841"/>
              <a:gd name="connsiteX48" fmla="*/ 7527328 w 12192000"/>
              <a:gd name="connsiteY48" fmla="*/ 4502199 h 5238841"/>
              <a:gd name="connsiteX49" fmla="*/ 7388717 w 12192000"/>
              <a:gd name="connsiteY49" fmla="*/ 4470799 h 5238841"/>
              <a:gd name="connsiteX50" fmla="*/ 7231898 w 12192000"/>
              <a:gd name="connsiteY50" fmla="*/ 4486028 h 5238841"/>
              <a:gd name="connsiteX51" fmla="*/ 7218425 w 12192000"/>
              <a:gd name="connsiteY51" fmla="*/ 4477288 h 5238841"/>
              <a:gd name="connsiteX52" fmla="*/ 7202795 w 12192000"/>
              <a:gd name="connsiteY52" fmla="*/ 4472972 h 5238841"/>
              <a:gd name="connsiteX53" fmla="*/ 7200744 w 12192000"/>
              <a:gd name="connsiteY53" fmla="*/ 4474099 h 5238841"/>
              <a:gd name="connsiteX54" fmla="*/ 7182163 w 12192000"/>
              <a:gd name="connsiteY54" fmla="*/ 4474005 h 5238841"/>
              <a:gd name="connsiteX55" fmla="*/ 7178368 w 12192000"/>
              <a:gd name="connsiteY55" fmla="*/ 4470673 h 5238841"/>
              <a:gd name="connsiteX56" fmla="*/ 7165705 w 12192000"/>
              <a:gd name="connsiteY56" fmla="*/ 4469569 h 5238841"/>
              <a:gd name="connsiteX57" fmla="*/ 7140991 w 12192000"/>
              <a:gd name="connsiteY57" fmla="*/ 4464599 h 5238841"/>
              <a:gd name="connsiteX58" fmla="*/ 7136152 w 12192000"/>
              <a:gd name="connsiteY58" fmla="*/ 4466292 h 5238841"/>
              <a:gd name="connsiteX59" fmla="*/ 7098544 w 12192000"/>
              <a:gd name="connsiteY59" fmla="*/ 4462879 h 5238841"/>
              <a:gd name="connsiteX60" fmla="*/ 7097922 w 12192000"/>
              <a:gd name="connsiteY60" fmla="*/ 4464077 h 5238841"/>
              <a:gd name="connsiteX61" fmla="*/ 7086877 w 12192000"/>
              <a:gd name="connsiteY61" fmla="*/ 4468554 h 5238841"/>
              <a:gd name="connsiteX62" fmla="*/ 7065999 w 12192000"/>
              <a:gd name="connsiteY62" fmla="*/ 4474270 h 5238841"/>
              <a:gd name="connsiteX63" fmla="*/ 7016598 w 12192000"/>
              <a:gd name="connsiteY63" fmla="*/ 4502855 h 5238841"/>
              <a:gd name="connsiteX64" fmla="*/ 6977375 w 12192000"/>
              <a:gd name="connsiteY64" fmla="*/ 4499434 h 5238841"/>
              <a:gd name="connsiteX65" fmla="*/ 6969409 w 12192000"/>
              <a:gd name="connsiteY65" fmla="*/ 4499424 h 5238841"/>
              <a:gd name="connsiteX66" fmla="*/ 6969218 w 12192000"/>
              <a:gd name="connsiteY66" fmla="*/ 4499704 h 5238841"/>
              <a:gd name="connsiteX67" fmla="*/ 6960755 w 12192000"/>
              <a:gd name="connsiteY67" fmla="*/ 4500249 h 5238841"/>
              <a:gd name="connsiteX68" fmla="*/ 6954882 w 12192000"/>
              <a:gd name="connsiteY68" fmla="*/ 4499405 h 5238841"/>
              <a:gd name="connsiteX69" fmla="*/ 6939428 w 12192000"/>
              <a:gd name="connsiteY69" fmla="*/ 4499385 h 5238841"/>
              <a:gd name="connsiteX70" fmla="*/ 6933902 w 12192000"/>
              <a:gd name="connsiteY70" fmla="*/ 4501239 h 5238841"/>
              <a:gd name="connsiteX71" fmla="*/ 6891244 w 12192000"/>
              <a:gd name="connsiteY71" fmla="*/ 4536371 h 5238841"/>
              <a:gd name="connsiteX72" fmla="*/ 6794496 w 12192000"/>
              <a:gd name="connsiteY72" fmla="*/ 4567924 h 5238841"/>
              <a:gd name="connsiteX73" fmla="*/ 6574528 w 12192000"/>
              <a:gd name="connsiteY73" fmla="*/ 4641155 h 5238841"/>
              <a:gd name="connsiteX74" fmla="*/ 6573036 w 12192000"/>
              <a:gd name="connsiteY74" fmla="*/ 4641049 h 5238841"/>
              <a:gd name="connsiteX75" fmla="*/ 6571920 w 12192000"/>
              <a:gd name="connsiteY75" fmla="*/ 4644739 h 5238841"/>
              <a:gd name="connsiteX76" fmla="*/ 6552021 w 12192000"/>
              <a:gd name="connsiteY76" fmla="*/ 4650379 h 5238841"/>
              <a:gd name="connsiteX77" fmla="*/ 6545925 w 12192000"/>
              <a:gd name="connsiteY77" fmla="*/ 4650675 h 5238841"/>
              <a:gd name="connsiteX78" fmla="*/ 6537822 w 12192000"/>
              <a:gd name="connsiteY78" fmla="*/ 4652769 h 5238841"/>
              <a:gd name="connsiteX79" fmla="*/ 6537743 w 12192000"/>
              <a:gd name="connsiteY79" fmla="*/ 4653068 h 5238841"/>
              <a:gd name="connsiteX80" fmla="*/ 6490057 w 12192000"/>
              <a:gd name="connsiteY80" fmla="*/ 4658624 h 5238841"/>
              <a:gd name="connsiteX81" fmla="*/ 6386800 w 12192000"/>
              <a:gd name="connsiteY81" fmla="*/ 4715431 h 5238841"/>
              <a:gd name="connsiteX82" fmla="*/ 6382703 w 12192000"/>
              <a:gd name="connsiteY82" fmla="*/ 4717930 h 5238841"/>
              <a:gd name="connsiteX83" fmla="*/ 6356495 w 12192000"/>
              <a:gd name="connsiteY83" fmla="*/ 4717843 h 5238841"/>
              <a:gd name="connsiteX84" fmla="*/ 6343628 w 12192000"/>
              <a:gd name="connsiteY84" fmla="*/ 4719161 h 5238841"/>
              <a:gd name="connsiteX85" fmla="*/ 6338605 w 12192000"/>
              <a:gd name="connsiteY85" fmla="*/ 4716723 h 5238841"/>
              <a:gd name="connsiteX86" fmla="*/ 6320318 w 12192000"/>
              <a:gd name="connsiteY86" fmla="*/ 4720095 h 5238841"/>
              <a:gd name="connsiteX87" fmla="*/ 6318742 w 12192000"/>
              <a:gd name="connsiteY87" fmla="*/ 4721541 h 5238841"/>
              <a:gd name="connsiteX88" fmla="*/ 6301708 w 12192000"/>
              <a:gd name="connsiteY88" fmla="*/ 4720380 h 5238841"/>
              <a:gd name="connsiteX89" fmla="*/ 6285082 w 12192000"/>
              <a:gd name="connsiteY89" fmla="*/ 4714639 h 5238841"/>
              <a:gd name="connsiteX90" fmla="*/ 6136936 w 12192000"/>
              <a:gd name="connsiteY90" fmla="*/ 4758246 h 5238841"/>
              <a:gd name="connsiteX91" fmla="*/ 5988578 w 12192000"/>
              <a:gd name="connsiteY91" fmla="*/ 4754427 h 5238841"/>
              <a:gd name="connsiteX92" fmla="*/ 5908701 w 12192000"/>
              <a:gd name="connsiteY92" fmla="*/ 4779160 h 5238841"/>
              <a:gd name="connsiteX93" fmla="*/ 5892219 w 12192000"/>
              <a:gd name="connsiteY93" fmla="*/ 4807892 h 5238841"/>
              <a:gd name="connsiteX94" fmla="*/ 5683612 w 12192000"/>
              <a:gd name="connsiteY94" fmla="*/ 4848770 h 5238841"/>
              <a:gd name="connsiteX95" fmla="*/ 5635111 w 12192000"/>
              <a:gd name="connsiteY95" fmla="*/ 4868888 h 5238841"/>
              <a:gd name="connsiteX96" fmla="*/ 5582652 w 12192000"/>
              <a:gd name="connsiteY96" fmla="*/ 4866836 h 5238841"/>
              <a:gd name="connsiteX97" fmla="*/ 5567213 w 12192000"/>
              <a:gd name="connsiteY97" fmla="*/ 4878769 h 5238841"/>
              <a:gd name="connsiteX98" fmla="*/ 5564659 w 12192000"/>
              <a:gd name="connsiteY98" fmla="*/ 4881042 h 5238841"/>
              <a:gd name="connsiteX99" fmla="*/ 5552102 w 12192000"/>
              <a:gd name="connsiteY99" fmla="*/ 4885426 h 5238841"/>
              <a:gd name="connsiteX100" fmla="*/ 5551475 w 12192000"/>
              <a:gd name="connsiteY100" fmla="*/ 4892560 h 5238841"/>
              <a:gd name="connsiteX101" fmla="*/ 5534664 w 12192000"/>
              <a:gd name="connsiteY101" fmla="*/ 4903385 h 5238841"/>
              <a:gd name="connsiteX102" fmla="*/ 5510737 w 12192000"/>
              <a:gd name="connsiteY102" fmla="*/ 4909807 h 5238841"/>
              <a:gd name="connsiteX103" fmla="*/ 5393901 w 12192000"/>
              <a:gd name="connsiteY103" fmla="*/ 4933709 h 5238841"/>
              <a:gd name="connsiteX104" fmla="*/ 5325782 w 12192000"/>
              <a:gd name="connsiteY104" fmla="*/ 4951789 h 5238841"/>
              <a:gd name="connsiteX105" fmla="*/ 5302703 w 12192000"/>
              <a:gd name="connsiteY105" fmla="*/ 4964590 h 5238841"/>
              <a:gd name="connsiteX106" fmla="*/ 5268591 w 12192000"/>
              <a:gd name="connsiteY106" fmla="*/ 4978479 h 5238841"/>
              <a:gd name="connsiteX107" fmla="*/ 5210559 w 12192000"/>
              <a:gd name="connsiteY107" fmla="*/ 5007585 h 5238841"/>
              <a:gd name="connsiteX108" fmla="*/ 5177597 w 12192000"/>
              <a:gd name="connsiteY108" fmla="*/ 5015926 h 5238841"/>
              <a:gd name="connsiteX109" fmla="*/ 5160569 w 12192000"/>
              <a:gd name="connsiteY109" fmla="*/ 5025681 h 5238841"/>
              <a:gd name="connsiteX110" fmla="*/ 5152748 w 12192000"/>
              <a:gd name="connsiteY110" fmla="*/ 5026569 h 5238841"/>
              <a:gd name="connsiteX111" fmla="*/ 5127678 w 12192000"/>
              <a:gd name="connsiteY111" fmla="*/ 5032947 h 5238841"/>
              <a:gd name="connsiteX112" fmla="*/ 5113147 w 12192000"/>
              <a:gd name="connsiteY112" fmla="*/ 5035818 h 5238841"/>
              <a:gd name="connsiteX113" fmla="*/ 5107301 w 12192000"/>
              <a:gd name="connsiteY113" fmla="*/ 5036672 h 5238841"/>
              <a:gd name="connsiteX114" fmla="*/ 5093215 w 12192000"/>
              <a:gd name="connsiteY114" fmla="*/ 5032880 h 5238841"/>
              <a:gd name="connsiteX115" fmla="*/ 5077058 w 12192000"/>
              <a:gd name="connsiteY115" fmla="*/ 5038681 h 5238841"/>
              <a:gd name="connsiteX116" fmla="*/ 5057349 w 12192000"/>
              <a:gd name="connsiteY116" fmla="*/ 5036015 h 5238841"/>
              <a:gd name="connsiteX117" fmla="*/ 5053945 w 12192000"/>
              <a:gd name="connsiteY117" fmla="*/ 5041952 h 5238841"/>
              <a:gd name="connsiteX118" fmla="*/ 5040021 w 12192000"/>
              <a:gd name="connsiteY118" fmla="*/ 5050052 h 5238841"/>
              <a:gd name="connsiteX119" fmla="*/ 5025913 w 12192000"/>
              <a:gd name="connsiteY119" fmla="*/ 5046535 h 5238841"/>
              <a:gd name="connsiteX120" fmla="*/ 4998218 w 12192000"/>
              <a:gd name="connsiteY120" fmla="*/ 5048065 h 5238841"/>
              <a:gd name="connsiteX121" fmla="*/ 4991008 w 12192000"/>
              <a:gd name="connsiteY121" fmla="*/ 5050439 h 5238841"/>
              <a:gd name="connsiteX122" fmla="*/ 4963503 w 12192000"/>
              <a:gd name="connsiteY122" fmla="*/ 5047575 h 5238841"/>
              <a:gd name="connsiteX123" fmla="*/ 4921053 w 12192000"/>
              <a:gd name="connsiteY123" fmla="*/ 5048925 h 5238841"/>
              <a:gd name="connsiteX124" fmla="*/ 4873420 w 12192000"/>
              <a:gd name="connsiteY124" fmla="*/ 5054929 h 5238841"/>
              <a:gd name="connsiteX125" fmla="*/ 4858825 w 12192000"/>
              <a:gd name="connsiteY125" fmla="*/ 5051329 h 5238841"/>
              <a:gd name="connsiteX126" fmla="*/ 4769340 w 12192000"/>
              <a:gd name="connsiteY126" fmla="*/ 5053090 h 5238841"/>
              <a:gd name="connsiteX127" fmla="*/ 4744152 w 12192000"/>
              <a:gd name="connsiteY127" fmla="*/ 5053391 h 5238841"/>
              <a:gd name="connsiteX128" fmla="*/ 4723556 w 12192000"/>
              <a:gd name="connsiteY128" fmla="*/ 5059633 h 5238841"/>
              <a:gd name="connsiteX129" fmla="*/ 4719699 w 12192000"/>
              <a:gd name="connsiteY129" fmla="*/ 5066298 h 5238841"/>
              <a:gd name="connsiteX130" fmla="*/ 4706016 w 12192000"/>
              <a:gd name="connsiteY130" fmla="*/ 5067422 h 5238841"/>
              <a:gd name="connsiteX131" fmla="*/ 4702593 w 12192000"/>
              <a:gd name="connsiteY131" fmla="*/ 5068973 h 5238841"/>
              <a:gd name="connsiteX132" fmla="*/ 4682766 w 12192000"/>
              <a:gd name="connsiteY132" fmla="*/ 5076609 h 5238841"/>
              <a:gd name="connsiteX133" fmla="*/ 4634960 w 12192000"/>
              <a:gd name="connsiteY133" fmla="*/ 5061852 h 5238841"/>
              <a:gd name="connsiteX134" fmla="*/ 4580645 w 12192000"/>
              <a:gd name="connsiteY134" fmla="*/ 5069246 h 5238841"/>
              <a:gd name="connsiteX135" fmla="*/ 4368005 w 12192000"/>
              <a:gd name="connsiteY135" fmla="*/ 5057426 h 5238841"/>
              <a:gd name="connsiteX136" fmla="*/ 4339489 w 12192000"/>
              <a:gd name="connsiteY136" fmla="*/ 5080858 h 5238841"/>
              <a:gd name="connsiteX137" fmla="*/ 4253895 w 12192000"/>
              <a:gd name="connsiteY137" fmla="*/ 5085008 h 5238841"/>
              <a:gd name="connsiteX138" fmla="*/ 3947260 w 12192000"/>
              <a:gd name="connsiteY138" fmla="*/ 5041167 h 5238841"/>
              <a:gd name="connsiteX139" fmla="*/ 3931969 w 12192000"/>
              <a:gd name="connsiteY139" fmla="*/ 5035902 h 5238841"/>
              <a:gd name="connsiteX140" fmla="*/ 3911296 w 12192000"/>
              <a:gd name="connsiteY140" fmla="*/ 5035663 h 5238841"/>
              <a:gd name="connsiteX141" fmla="*/ 3955454 w 12192000"/>
              <a:gd name="connsiteY141" fmla="*/ 5238841 h 5238841"/>
              <a:gd name="connsiteX142" fmla="*/ 3895182 w 12192000"/>
              <a:gd name="connsiteY142" fmla="*/ 5030229 h 5238841"/>
              <a:gd name="connsiteX143" fmla="*/ 3870866 w 12192000"/>
              <a:gd name="connsiteY143" fmla="*/ 5023753 h 5238841"/>
              <a:gd name="connsiteX144" fmla="*/ 3865913 w 12192000"/>
              <a:gd name="connsiteY144" fmla="*/ 5025143 h 5238841"/>
              <a:gd name="connsiteX145" fmla="*/ 3828606 w 12192000"/>
              <a:gd name="connsiteY145" fmla="*/ 5019426 h 5238841"/>
              <a:gd name="connsiteX146" fmla="*/ 3827901 w 12192000"/>
              <a:gd name="connsiteY146" fmla="*/ 5020583 h 5238841"/>
              <a:gd name="connsiteX147" fmla="*/ 3816543 w 12192000"/>
              <a:gd name="connsiteY147" fmla="*/ 5024366 h 5238841"/>
              <a:gd name="connsiteX148" fmla="*/ 3795278 w 12192000"/>
              <a:gd name="connsiteY148" fmla="*/ 5028779 h 5238841"/>
              <a:gd name="connsiteX149" fmla="*/ 3743858 w 12192000"/>
              <a:gd name="connsiteY149" fmla="*/ 5054237 h 5238841"/>
              <a:gd name="connsiteX150" fmla="*/ 3704945 w 12192000"/>
              <a:gd name="connsiteY150" fmla="*/ 5048413 h 5238841"/>
              <a:gd name="connsiteX151" fmla="*/ 3696992 w 12192000"/>
              <a:gd name="connsiteY151" fmla="*/ 5047914 h 5238841"/>
              <a:gd name="connsiteX152" fmla="*/ 3696780 w 12192000"/>
              <a:gd name="connsiteY152" fmla="*/ 5048181 h 5238841"/>
              <a:gd name="connsiteX153" fmla="*/ 3688290 w 12192000"/>
              <a:gd name="connsiteY153" fmla="*/ 5048204 h 5238841"/>
              <a:gd name="connsiteX154" fmla="*/ 3682486 w 12192000"/>
              <a:gd name="connsiteY154" fmla="*/ 5047000 h 5238841"/>
              <a:gd name="connsiteX155" fmla="*/ 3667056 w 12192000"/>
              <a:gd name="connsiteY155" fmla="*/ 5046030 h 5238841"/>
              <a:gd name="connsiteX156" fmla="*/ 3661403 w 12192000"/>
              <a:gd name="connsiteY156" fmla="*/ 5047537 h 5238841"/>
              <a:gd name="connsiteX157" fmla="*/ 3658673 w 12192000"/>
              <a:gd name="connsiteY157" fmla="*/ 5050790 h 5238841"/>
              <a:gd name="connsiteX158" fmla="*/ 3657333 w 12192000"/>
              <a:gd name="connsiteY158" fmla="*/ 5050325 h 5238841"/>
              <a:gd name="connsiteX159" fmla="*/ 3626778 w 12192000"/>
              <a:gd name="connsiteY159" fmla="*/ 5057882 h 5238841"/>
              <a:gd name="connsiteX160" fmla="*/ 3560067 w 12192000"/>
              <a:gd name="connsiteY160" fmla="*/ 5064266 h 5238841"/>
              <a:gd name="connsiteX161" fmla="*/ 3522641 w 12192000"/>
              <a:gd name="connsiteY161" fmla="*/ 5063654 h 5238841"/>
              <a:gd name="connsiteX162" fmla="*/ 3419275 w 12192000"/>
              <a:gd name="connsiteY162" fmla="*/ 5066646 h 5238841"/>
              <a:gd name="connsiteX163" fmla="*/ 3314869 w 12192000"/>
              <a:gd name="connsiteY163" fmla="*/ 5073197 h 5238841"/>
              <a:gd name="connsiteX164" fmla="*/ 3259088 w 12192000"/>
              <a:gd name="connsiteY164" fmla="*/ 5096363 h 5238841"/>
              <a:gd name="connsiteX165" fmla="*/ 3253104 w 12192000"/>
              <a:gd name="connsiteY165" fmla="*/ 5096785 h 5238841"/>
              <a:gd name="connsiteX166" fmla="*/ 3238751 w 12192000"/>
              <a:gd name="connsiteY166" fmla="*/ 5092996 h 5238841"/>
              <a:gd name="connsiteX167" fmla="*/ 3233681 w 12192000"/>
              <a:gd name="connsiteY167" fmla="*/ 5090758 h 5238841"/>
              <a:gd name="connsiteX168" fmla="*/ 3225562 w 12192000"/>
              <a:gd name="connsiteY168" fmla="*/ 5089215 h 5238841"/>
              <a:gd name="connsiteX169" fmla="*/ 3225260 w 12192000"/>
              <a:gd name="connsiteY169" fmla="*/ 5089437 h 5238841"/>
              <a:gd name="connsiteX170" fmla="*/ 3217859 w 12192000"/>
              <a:gd name="connsiteY170" fmla="*/ 5087484 h 5238841"/>
              <a:gd name="connsiteX171" fmla="*/ 3182980 w 12192000"/>
              <a:gd name="connsiteY171" fmla="*/ 5074650 h 5238841"/>
              <a:gd name="connsiteX172" fmla="*/ 3055081 w 12192000"/>
              <a:gd name="connsiteY172" fmla="*/ 5080424 h 5238841"/>
              <a:gd name="connsiteX173" fmla="*/ 3049807 w 12192000"/>
              <a:gd name="connsiteY173" fmla="*/ 5080860 h 5238841"/>
              <a:gd name="connsiteX174" fmla="*/ 3029122 w 12192000"/>
              <a:gd name="connsiteY174" fmla="*/ 5070085 h 5238841"/>
              <a:gd name="connsiteX175" fmla="*/ 3017862 w 12192000"/>
              <a:gd name="connsiteY175" fmla="*/ 5065942 h 5238841"/>
              <a:gd name="connsiteX176" fmla="*/ 3015868 w 12192000"/>
              <a:gd name="connsiteY176" fmla="*/ 5061832 h 5238841"/>
              <a:gd name="connsiteX177" fmla="*/ 2998644 w 12192000"/>
              <a:gd name="connsiteY177" fmla="*/ 5057210 h 5238841"/>
              <a:gd name="connsiteX178" fmla="*/ 2996219 w 12192000"/>
              <a:gd name="connsiteY178" fmla="*/ 5057788 h 5238841"/>
              <a:gd name="connsiteX179" fmla="*/ 2983676 w 12192000"/>
              <a:gd name="connsiteY179" fmla="*/ 5049852 h 5238841"/>
              <a:gd name="connsiteX180" fmla="*/ 2903609 w 12192000"/>
              <a:gd name="connsiteY180" fmla="*/ 4998457 h 5238841"/>
              <a:gd name="connsiteX181" fmla="*/ 2758830 w 12192000"/>
              <a:gd name="connsiteY181" fmla="*/ 4974760 h 5238841"/>
              <a:gd name="connsiteX182" fmla="*/ 2532669 w 12192000"/>
              <a:gd name="connsiteY182" fmla="*/ 4940573 h 5238841"/>
              <a:gd name="connsiteX183" fmla="*/ 2389931 w 12192000"/>
              <a:gd name="connsiteY183" fmla="*/ 4905785 h 5238841"/>
              <a:gd name="connsiteX184" fmla="*/ 2335186 w 12192000"/>
              <a:gd name="connsiteY184" fmla="*/ 4902957 h 5238841"/>
              <a:gd name="connsiteX185" fmla="*/ 2273393 w 12192000"/>
              <a:gd name="connsiteY185" fmla="*/ 4883565 h 5238841"/>
              <a:gd name="connsiteX186" fmla="*/ 2269523 w 12192000"/>
              <a:gd name="connsiteY186" fmla="*/ 4884442 h 5238841"/>
              <a:gd name="connsiteX187" fmla="*/ 2256015 w 12192000"/>
              <a:gd name="connsiteY187" fmla="*/ 4883014 h 5238841"/>
              <a:gd name="connsiteX188" fmla="*/ 2249731 w 12192000"/>
              <a:gd name="connsiteY188" fmla="*/ 4888778 h 5238841"/>
              <a:gd name="connsiteX189" fmla="*/ 2227629 w 12192000"/>
              <a:gd name="connsiteY189" fmla="*/ 4891047 h 5238841"/>
              <a:gd name="connsiteX190" fmla="*/ 2203460 w 12192000"/>
              <a:gd name="connsiteY190" fmla="*/ 4886696 h 5238841"/>
              <a:gd name="connsiteX191" fmla="*/ 2091528 w 12192000"/>
              <a:gd name="connsiteY191" fmla="*/ 4859155 h 5238841"/>
              <a:gd name="connsiteX192" fmla="*/ 2022901 w 12192000"/>
              <a:gd name="connsiteY192" fmla="*/ 4846594 h 5238841"/>
              <a:gd name="connsiteX193" fmla="*/ 1994227 w 12192000"/>
              <a:gd name="connsiteY193" fmla="*/ 4847973 h 5238841"/>
              <a:gd name="connsiteX194" fmla="*/ 1955936 w 12192000"/>
              <a:gd name="connsiteY194" fmla="*/ 4845765 h 5238841"/>
              <a:gd name="connsiteX195" fmla="*/ 1741924 w 12192000"/>
              <a:gd name="connsiteY195" fmla="*/ 4808054 h 5238841"/>
              <a:gd name="connsiteX196" fmla="*/ 1734410 w 12192000"/>
              <a:gd name="connsiteY196" fmla="*/ 4811675 h 5238841"/>
              <a:gd name="connsiteX197" fmla="*/ 1691423 w 12192000"/>
              <a:gd name="connsiteY197" fmla="*/ 4802777 h 5238841"/>
              <a:gd name="connsiteX198" fmla="*/ 1554504 w 12192000"/>
              <a:gd name="connsiteY198" fmla="*/ 4739985 h 5238841"/>
              <a:gd name="connsiteX199" fmla="*/ 1470119 w 12192000"/>
              <a:gd name="connsiteY199" fmla="*/ 4723470 h 5238841"/>
              <a:gd name="connsiteX200" fmla="*/ 1437967 w 12192000"/>
              <a:gd name="connsiteY200" fmla="*/ 4722710 h 5238841"/>
              <a:gd name="connsiteX201" fmla="*/ 1295869 w 12192000"/>
              <a:gd name="connsiteY201" fmla="*/ 4726175 h 5238841"/>
              <a:gd name="connsiteX202" fmla="*/ 1292949 w 12192000"/>
              <a:gd name="connsiteY202" fmla="*/ 4684615 h 5238841"/>
              <a:gd name="connsiteX203" fmla="*/ 1244908 w 12192000"/>
              <a:gd name="connsiteY203" fmla="*/ 4706993 h 5238841"/>
              <a:gd name="connsiteX204" fmla="*/ 1171266 w 12192000"/>
              <a:gd name="connsiteY204" fmla="*/ 4706535 h 5238841"/>
              <a:gd name="connsiteX205" fmla="*/ 1160868 w 12192000"/>
              <a:gd name="connsiteY205" fmla="*/ 4701936 h 5238841"/>
              <a:gd name="connsiteX206" fmla="*/ 1147599 w 12192000"/>
              <a:gd name="connsiteY206" fmla="*/ 4714833 h 5238841"/>
              <a:gd name="connsiteX207" fmla="*/ 1119603 w 12192000"/>
              <a:gd name="connsiteY207" fmla="*/ 4721303 h 5238841"/>
              <a:gd name="connsiteX208" fmla="*/ 997851 w 12192000"/>
              <a:gd name="connsiteY208" fmla="*/ 4722336 h 5238841"/>
              <a:gd name="connsiteX209" fmla="*/ 976455 w 12192000"/>
              <a:gd name="connsiteY209" fmla="*/ 4726407 h 5238841"/>
              <a:gd name="connsiteX210" fmla="*/ 949939 w 12192000"/>
              <a:gd name="connsiteY210" fmla="*/ 4719699 h 5238841"/>
              <a:gd name="connsiteX211" fmla="*/ 894148 w 12192000"/>
              <a:gd name="connsiteY211" fmla="*/ 4710406 h 5238841"/>
              <a:gd name="connsiteX212" fmla="*/ 857990 w 12192000"/>
              <a:gd name="connsiteY212" fmla="*/ 4696844 h 5238841"/>
              <a:gd name="connsiteX213" fmla="*/ 848649 w 12192000"/>
              <a:gd name="connsiteY213" fmla="*/ 4704021 h 5238841"/>
              <a:gd name="connsiteX214" fmla="*/ 826436 w 12192000"/>
              <a:gd name="connsiteY214" fmla="*/ 4707421 h 5238841"/>
              <a:gd name="connsiteX215" fmla="*/ 733052 w 12192000"/>
              <a:gd name="connsiteY215" fmla="*/ 4701884 h 5238841"/>
              <a:gd name="connsiteX216" fmla="*/ 716185 w 12192000"/>
              <a:gd name="connsiteY216" fmla="*/ 4648168 h 5238841"/>
              <a:gd name="connsiteX217" fmla="*/ 582722 w 12192000"/>
              <a:gd name="connsiteY217" fmla="*/ 4658637 h 5238841"/>
              <a:gd name="connsiteX218" fmla="*/ 581118 w 12192000"/>
              <a:gd name="connsiteY218" fmla="*/ 4654120 h 5238841"/>
              <a:gd name="connsiteX219" fmla="*/ 546453 w 12192000"/>
              <a:gd name="connsiteY219" fmla="*/ 4652542 h 5238841"/>
              <a:gd name="connsiteX220" fmla="*/ 536773 w 12192000"/>
              <a:gd name="connsiteY220" fmla="*/ 4644609 h 5238841"/>
              <a:gd name="connsiteX221" fmla="*/ 388896 w 12192000"/>
              <a:gd name="connsiteY221" fmla="*/ 4619173 h 5238841"/>
              <a:gd name="connsiteX222" fmla="*/ 366479 w 12192000"/>
              <a:gd name="connsiteY222" fmla="*/ 4618896 h 5238841"/>
              <a:gd name="connsiteX223" fmla="*/ 342781 w 12192000"/>
              <a:gd name="connsiteY223" fmla="*/ 4601239 h 5238841"/>
              <a:gd name="connsiteX224" fmla="*/ 255925 w 12192000"/>
              <a:gd name="connsiteY224" fmla="*/ 4598685 h 5238841"/>
              <a:gd name="connsiteX225" fmla="*/ 226919 w 12192000"/>
              <a:gd name="connsiteY225" fmla="*/ 4598460 h 5238841"/>
              <a:gd name="connsiteX226" fmla="*/ 213925 w 12192000"/>
              <a:gd name="connsiteY226" fmla="*/ 4597783 h 5238841"/>
              <a:gd name="connsiteX227" fmla="*/ 215196 w 12192000"/>
              <a:gd name="connsiteY227" fmla="*/ 4588576 h 5238841"/>
              <a:gd name="connsiteX228" fmla="*/ 180214 w 12192000"/>
              <a:gd name="connsiteY228" fmla="*/ 4583701 h 5238841"/>
              <a:gd name="connsiteX229" fmla="*/ 83203 w 12192000"/>
              <a:gd name="connsiteY229" fmla="*/ 4531664 h 5238841"/>
              <a:gd name="connsiteX230" fmla="*/ 4106 w 12192000"/>
              <a:gd name="connsiteY230" fmla="*/ 4517202 h 5238841"/>
              <a:gd name="connsiteX231" fmla="*/ 0 w 12192000"/>
              <a:gd name="connsiteY231" fmla="*/ 4516084 h 5238841"/>
              <a:gd name="connsiteX232" fmla="*/ 0 w 12192000"/>
              <a:gd name="connsiteY232" fmla="*/ 0 h 5238841"/>
              <a:gd name="connsiteX0" fmla="*/ 0 w 12192000"/>
              <a:gd name="connsiteY0" fmla="*/ 0 h 5238841"/>
              <a:gd name="connsiteX1" fmla="*/ 12192000 w 12192000"/>
              <a:gd name="connsiteY1" fmla="*/ 0 h 5238841"/>
              <a:gd name="connsiteX2" fmla="*/ 12192000 w 12192000"/>
              <a:gd name="connsiteY2" fmla="*/ 3809005 h 5238841"/>
              <a:gd name="connsiteX3" fmla="*/ 12142543 w 12192000"/>
              <a:gd name="connsiteY3" fmla="*/ 3817043 h 5238841"/>
              <a:gd name="connsiteX4" fmla="*/ 12109241 w 12192000"/>
              <a:gd name="connsiteY4" fmla="*/ 3824228 h 5238841"/>
              <a:gd name="connsiteX5" fmla="*/ 11668991 w 12192000"/>
              <a:gd name="connsiteY5" fmla="*/ 3788038 h 5238841"/>
              <a:gd name="connsiteX6" fmla="*/ 11476952 w 12192000"/>
              <a:gd name="connsiteY6" fmla="*/ 3866786 h 5238841"/>
              <a:gd name="connsiteX7" fmla="*/ 11336487 w 12192000"/>
              <a:gd name="connsiteY7" fmla="*/ 3971513 h 5238841"/>
              <a:gd name="connsiteX8" fmla="*/ 11214181 w 12192000"/>
              <a:gd name="connsiteY8" fmla="*/ 4004215 h 5238841"/>
              <a:gd name="connsiteX9" fmla="*/ 11042540 w 12192000"/>
              <a:gd name="connsiteY9" fmla="*/ 4002613 h 5238841"/>
              <a:gd name="connsiteX10" fmla="*/ 10833086 w 12192000"/>
              <a:gd name="connsiteY10" fmla="*/ 3997707 h 5238841"/>
              <a:gd name="connsiteX11" fmla="*/ 10599680 w 12192000"/>
              <a:gd name="connsiteY11" fmla="*/ 3982661 h 5238841"/>
              <a:gd name="connsiteX12" fmla="*/ 10519971 w 12192000"/>
              <a:gd name="connsiteY12" fmla="*/ 3975018 h 5238841"/>
              <a:gd name="connsiteX13" fmla="*/ 10217282 w 12192000"/>
              <a:gd name="connsiteY13" fmla="*/ 4020809 h 5238841"/>
              <a:gd name="connsiteX14" fmla="*/ 9936427 w 12192000"/>
              <a:gd name="connsiteY14" fmla="*/ 4137843 h 5238841"/>
              <a:gd name="connsiteX15" fmla="*/ 9800299 w 12192000"/>
              <a:gd name="connsiteY15" fmla="*/ 4186098 h 5238841"/>
              <a:gd name="connsiteX16" fmla="*/ 9707822 w 12192000"/>
              <a:gd name="connsiteY16" fmla="*/ 4189102 h 5238841"/>
              <a:gd name="connsiteX17" fmla="*/ 9543973 w 12192000"/>
              <a:gd name="connsiteY17" fmla="*/ 4245802 h 5238841"/>
              <a:gd name="connsiteX18" fmla="*/ 9528747 w 12192000"/>
              <a:gd name="connsiteY18" fmla="*/ 4251724 h 5238841"/>
              <a:gd name="connsiteX19" fmla="*/ 9436976 w 12192000"/>
              <a:gd name="connsiteY19" fmla="*/ 4269351 h 5238841"/>
              <a:gd name="connsiteX20" fmla="*/ 9371827 w 12192000"/>
              <a:gd name="connsiteY20" fmla="*/ 4303912 h 5238841"/>
              <a:gd name="connsiteX21" fmla="*/ 9260304 w 12192000"/>
              <a:gd name="connsiteY21" fmla="*/ 4328021 h 5238841"/>
              <a:gd name="connsiteX22" fmla="*/ 9148799 w 12192000"/>
              <a:gd name="connsiteY22" fmla="*/ 4348506 h 5238841"/>
              <a:gd name="connsiteX23" fmla="*/ 9107898 w 12192000"/>
              <a:gd name="connsiteY23" fmla="*/ 4354282 h 5238841"/>
              <a:gd name="connsiteX24" fmla="*/ 8990743 w 12192000"/>
              <a:gd name="connsiteY24" fmla="*/ 4382161 h 5238841"/>
              <a:gd name="connsiteX25" fmla="*/ 8979819 w 12192000"/>
              <a:gd name="connsiteY25" fmla="*/ 4366419 h 5238841"/>
              <a:gd name="connsiteX26" fmla="*/ 8936044 w 12192000"/>
              <a:gd name="connsiteY26" fmla="*/ 4370992 h 5238841"/>
              <a:gd name="connsiteX27" fmla="*/ 8897707 w 12192000"/>
              <a:gd name="connsiteY27" fmla="*/ 4392673 h 5238841"/>
              <a:gd name="connsiteX28" fmla="*/ 8845635 w 12192000"/>
              <a:gd name="connsiteY28" fmla="*/ 4404300 h 5238841"/>
              <a:gd name="connsiteX29" fmla="*/ 8814562 w 12192000"/>
              <a:gd name="connsiteY29" fmla="*/ 4411434 h 5238841"/>
              <a:gd name="connsiteX30" fmla="*/ 8726349 w 12192000"/>
              <a:gd name="connsiteY30" fmla="*/ 4416668 h 5238841"/>
              <a:gd name="connsiteX31" fmla="*/ 8566678 w 12192000"/>
              <a:gd name="connsiteY31" fmla="*/ 4391711 h 5238841"/>
              <a:gd name="connsiteX32" fmla="*/ 8521516 w 12192000"/>
              <a:gd name="connsiteY32" fmla="*/ 4393927 h 5238841"/>
              <a:gd name="connsiteX33" fmla="*/ 8515998 w 12192000"/>
              <a:gd name="connsiteY33" fmla="*/ 4399124 h 5238841"/>
              <a:gd name="connsiteX34" fmla="*/ 8449547 w 12192000"/>
              <a:gd name="connsiteY34" fmla="*/ 4383170 h 5238841"/>
              <a:gd name="connsiteX35" fmla="*/ 8360285 w 12192000"/>
              <a:gd name="connsiteY35" fmla="*/ 4398502 h 5238841"/>
              <a:gd name="connsiteX36" fmla="*/ 8256584 w 12192000"/>
              <a:gd name="connsiteY36" fmla="*/ 4423564 h 5238841"/>
              <a:gd name="connsiteX37" fmla="*/ 8229821 w 12192000"/>
              <a:gd name="connsiteY37" fmla="*/ 4431840 h 5238841"/>
              <a:gd name="connsiteX38" fmla="*/ 8158476 w 12192000"/>
              <a:gd name="connsiteY38" fmla="*/ 4436904 h 5238841"/>
              <a:gd name="connsiteX39" fmla="*/ 7993707 w 12192000"/>
              <a:gd name="connsiteY39" fmla="*/ 4447962 h 5238841"/>
              <a:gd name="connsiteX40" fmla="*/ 7990346 w 12192000"/>
              <a:gd name="connsiteY40" fmla="*/ 4454853 h 5238841"/>
              <a:gd name="connsiteX41" fmla="*/ 7976786 w 12192000"/>
              <a:gd name="connsiteY41" fmla="*/ 4456820 h 5238841"/>
              <a:gd name="connsiteX42" fmla="*/ 7973491 w 12192000"/>
              <a:gd name="connsiteY42" fmla="*/ 4458577 h 5238841"/>
              <a:gd name="connsiteX43" fmla="*/ 7954281 w 12192000"/>
              <a:gd name="connsiteY43" fmla="*/ 4467421 h 5238841"/>
              <a:gd name="connsiteX44" fmla="*/ 7905540 w 12192000"/>
              <a:gd name="connsiteY44" fmla="*/ 4455628 h 5238841"/>
              <a:gd name="connsiteX45" fmla="*/ 7851932 w 12192000"/>
              <a:gd name="connsiteY45" fmla="*/ 4466353 h 5238841"/>
              <a:gd name="connsiteX46" fmla="*/ 7639078 w 12192000"/>
              <a:gd name="connsiteY46" fmla="*/ 4467635 h 5238841"/>
              <a:gd name="connsiteX47" fmla="*/ 7612359 w 12192000"/>
              <a:gd name="connsiteY47" fmla="*/ 4492789 h 5238841"/>
              <a:gd name="connsiteX48" fmla="*/ 7527328 w 12192000"/>
              <a:gd name="connsiteY48" fmla="*/ 4502199 h 5238841"/>
              <a:gd name="connsiteX49" fmla="*/ 7388717 w 12192000"/>
              <a:gd name="connsiteY49" fmla="*/ 4470799 h 5238841"/>
              <a:gd name="connsiteX50" fmla="*/ 7231898 w 12192000"/>
              <a:gd name="connsiteY50" fmla="*/ 4486028 h 5238841"/>
              <a:gd name="connsiteX51" fmla="*/ 7218425 w 12192000"/>
              <a:gd name="connsiteY51" fmla="*/ 4477288 h 5238841"/>
              <a:gd name="connsiteX52" fmla="*/ 7202795 w 12192000"/>
              <a:gd name="connsiteY52" fmla="*/ 4472972 h 5238841"/>
              <a:gd name="connsiteX53" fmla="*/ 7200744 w 12192000"/>
              <a:gd name="connsiteY53" fmla="*/ 4474099 h 5238841"/>
              <a:gd name="connsiteX54" fmla="*/ 7182163 w 12192000"/>
              <a:gd name="connsiteY54" fmla="*/ 4474005 h 5238841"/>
              <a:gd name="connsiteX55" fmla="*/ 7178368 w 12192000"/>
              <a:gd name="connsiteY55" fmla="*/ 4470673 h 5238841"/>
              <a:gd name="connsiteX56" fmla="*/ 7165705 w 12192000"/>
              <a:gd name="connsiteY56" fmla="*/ 4469569 h 5238841"/>
              <a:gd name="connsiteX57" fmla="*/ 7140991 w 12192000"/>
              <a:gd name="connsiteY57" fmla="*/ 4464599 h 5238841"/>
              <a:gd name="connsiteX58" fmla="*/ 7136152 w 12192000"/>
              <a:gd name="connsiteY58" fmla="*/ 4466292 h 5238841"/>
              <a:gd name="connsiteX59" fmla="*/ 7098544 w 12192000"/>
              <a:gd name="connsiteY59" fmla="*/ 4462879 h 5238841"/>
              <a:gd name="connsiteX60" fmla="*/ 7097922 w 12192000"/>
              <a:gd name="connsiteY60" fmla="*/ 4464077 h 5238841"/>
              <a:gd name="connsiteX61" fmla="*/ 7086877 w 12192000"/>
              <a:gd name="connsiteY61" fmla="*/ 4468554 h 5238841"/>
              <a:gd name="connsiteX62" fmla="*/ 7065999 w 12192000"/>
              <a:gd name="connsiteY62" fmla="*/ 4474270 h 5238841"/>
              <a:gd name="connsiteX63" fmla="*/ 7016598 w 12192000"/>
              <a:gd name="connsiteY63" fmla="*/ 4502855 h 5238841"/>
              <a:gd name="connsiteX64" fmla="*/ 6977375 w 12192000"/>
              <a:gd name="connsiteY64" fmla="*/ 4499434 h 5238841"/>
              <a:gd name="connsiteX65" fmla="*/ 6969409 w 12192000"/>
              <a:gd name="connsiteY65" fmla="*/ 4499424 h 5238841"/>
              <a:gd name="connsiteX66" fmla="*/ 6969218 w 12192000"/>
              <a:gd name="connsiteY66" fmla="*/ 4499704 h 5238841"/>
              <a:gd name="connsiteX67" fmla="*/ 6960755 w 12192000"/>
              <a:gd name="connsiteY67" fmla="*/ 4500249 h 5238841"/>
              <a:gd name="connsiteX68" fmla="*/ 6954882 w 12192000"/>
              <a:gd name="connsiteY68" fmla="*/ 4499405 h 5238841"/>
              <a:gd name="connsiteX69" fmla="*/ 6939428 w 12192000"/>
              <a:gd name="connsiteY69" fmla="*/ 4499385 h 5238841"/>
              <a:gd name="connsiteX70" fmla="*/ 6933902 w 12192000"/>
              <a:gd name="connsiteY70" fmla="*/ 4501239 h 5238841"/>
              <a:gd name="connsiteX71" fmla="*/ 6891244 w 12192000"/>
              <a:gd name="connsiteY71" fmla="*/ 4536371 h 5238841"/>
              <a:gd name="connsiteX72" fmla="*/ 6794496 w 12192000"/>
              <a:gd name="connsiteY72" fmla="*/ 4567924 h 5238841"/>
              <a:gd name="connsiteX73" fmla="*/ 6574528 w 12192000"/>
              <a:gd name="connsiteY73" fmla="*/ 4641155 h 5238841"/>
              <a:gd name="connsiteX74" fmla="*/ 6573036 w 12192000"/>
              <a:gd name="connsiteY74" fmla="*/ 4641049 h 5238841"/>
              <a:gd name="connsiteX75" fmla="*/ 6571920 w 12192000"/>
              <a:gd name="connsiteY75" fmla="*/ 4644739 h 5238841"/>
              <a:gd name="connsiteX76" fmla="*/ 6552021 w 12192000"/>
              <a:gd name="connsiteY76" fmla="*/ 4650379 h 5238841"/>
              <a:gd name="connsiteX77" fmla="*/ 6545925 w 12192000"/>
              <a:gd name="connsiteY77" fmla="*/ 4650675 h 5238841"/>
              <a:gd name="connsiteX78" fmla="*/ 6537822 w 12192000"/>
              <a:gd name="connsiteY78" fmla="*/ 4652769 h 5238841"/>
              <a:gd name="connsiteX79" fmla="*/ 6537743 w 12192000"/>
              <a:gd name="connsiteY79" fmla="*/ 4653068 h 5238841"/>
              <a:gd name="connsiteX80" fmla="*/ 6490057 w 12192000"/>
              <a:gd name="connsiteY80" fmla="*/ 4658624 h 5238841"/>
              <a:gd name="connsiteX81" fmla="*/ 6386800 w 12192000"/>
              <a:gd name="connsiteY81" fmla="*/ 4715431 h 5238841"/>
              <a:gd name="connsiteX82" fmla="*/ 6382703 w 12192000"/>
              <a:gd name="connsiteY82" fmla="*/ 4717930 h 5238841"/>
              <a:gd name="connsiteX83" fmla="*/ 6356495 w 12192000"/>
              <a:gd name="connsiteY83" fmla="*/ 4717843 h 5238841"/>
              <a:gd name="connsiteX84" fmla="*/ 6343628 w 12192000"/>
              <a:gd name="connsiteY84" fmla="*/ 4719161 h 5238841"/>
              <a:gd name="connsiteX85" fmla="*/ 6338605 w 12192000"/>
              <a:gd name="connsiteY85" fmla="*/ 4716723 h 5238841"/>
              <a:gd name="connsiteX86" fmla="*/ 6320318 w 12192000"/>
              <a:gd name="connsiteY86" fmla="*/ 4720095 h 5238841"/>
              <a:gd name="connsiteX87" fmla="*/ 6318742 w 12192000"/>
              <a:gd name="connsiteY87" fmla="*/ 4721541 h 5238841"/>
              <a:gd name="connsiteX88" fmla="*/ 6301708 w 12192000"/>
              <a:gd name="connsiteY88" fmla="*/ 4720380 h 5238841"/>
              <a:gd name="connsiteX89" fmla="*/ 6285082 w 12192000"/>
              <a:gd name="connsiteY89" fmla="*/ 4714639 h 5238841"/>
              <a:gd name="connsiteX90" fmla="*/ 6136936 w 12192000"/>
              <a:gd name="connsiteY90" fmla="*/ 4758246 h 5238841"/>
              <a:gd name="connsiteX91" fmla="*/ 5988578 w 12192000"/>
              <a:gd name="connsiteY91" fmla="*/ 4754427 h 5238841"/>
              <a:gd name="connsiteX92" fmla="*/ 5908701 w 12192000"/>
              <a:gd name="connsiteY92" fmla="*/ 4779160 h 5238841"/>
              <a:gd name="connsiteX93" fmla="*/ 5892219 w 12192000"/>
              <a:gd name="connsiteY93" fmla="*/ 4807892 h 5238841"/>
              <a:gd name="connsiteX94" fmla="*/ 5683612 w 12192000"/>
              <a:gd name="connsiteY94" fmla="*/ 4848770 h 5238841"/>
              <a:gd name="connsiteX95" fmla="*/ 5635111 w 12192000"/>
              <a:gd name="connsiteY95" fmla="*/ 4868888 h 5238841"/>
              <a:gd name="connsiteX96" fmla="*/ 5582652 w 12192000"/>
              <a:gd name="connsiteY96" fmla="*/ 4866836 h 5238841"/>
              <a:gd name="connsiteX97" fmla="*/ 5567213 w 12192000"/>
              <a:gd name="connsiteY97" fmla="*/ 4878769 h 5238841"/>
              <a:gd name="connsiteX98" fmla="*/ 5564659 w 12192000"/>
              <a:gd name="connsiteY98" fmla="*/ 4881042 h 5238841"/>
              <a:gd name="connsiteX99" fmla="*/ 5552102 w 12192000"/>
              <a:gd name="connsiteY99" fmla="*/ 4885426 h 5238841"/>
              <a:gd name="connsiteX100" fmla="*/ 5551475 w 12192000"/>
              <a:gd name="connsiteY100" fmla="*/ 4892560 h 5238841"/>
              <a:gd name="connsiteX101" fmla="*/ 5534664 w 12192000"/>
              <a:gd name="connsiteY101" fmla="*/ 4903385 h 5238841"/>
              <a:gd name="connsiteX102" fmla="*/ 5510737 w 12192000"/>
              <a:gd name="connsiteY102" fmla="*/ 4909807 h 5238841"/>
              <a:gd name="connsiteX103" fmla="*/ 5393901 w 12192000"/>
              <a:gd name="connsiteY103" fmla="*/ 4933709 h 5238841"/>
              <a:gd name="connsiteX104" fmla="*/ 5325782 w 12192000"/>
              <a:gd name="connsiteY104" fmla="*/ 4951789 h 5238841"/>
              <a:gd name="connsiteX105" fmla="*/ 5302703 w 12192000"/>
              <a:gd name="connsiteY105" fmla="*/ 4964590 h 5238841"/>
              <a:gd name="connsiteX106" fmla="*/ 5268591 w 12192000"/>
              <a:gd name="connsiteY106" fmla="*/ 4978479 h 5238841"/>
              <a:gd name="connsiteX107" fmla="*/ 5210559 w 12192000"/>
              <a:gd name="connsiteY107" fmla="*/ 5007585 h 5238841"/>
              <a:gd name="connsiteX108" fmla="*/ 5177597 w 12192000"/>
              <a:gd name="connsiteY108" fmla="*/ 5015926 h 5238841"/>
              <a:gd name="connsiteX109" fmla="*/ 5160569 w 12192000"/>
              <a:gd name="connsiteY109" fmla="*/ 5025681 h 5238841"/>
              <a:gd name="connsiteX110" fmla="*/ 5152748 w 12192000"/>
              <a:gd name="connsiteY110" fmla="*/ 5026569 h 5238841"/>
              <a:gd name="connsiteX111" fmla="*/ 5127678 w 12192000"/>
              <a:gd name="connsiteY111" fmla="*/ 5032947 h 5238841"/>
              <a:gd name="connsiteX112" fmla="*/ 5113147 w 12192000"/>
              <a:gd name="connsiteY112" fmla="*/ 5035818 h 5238841"/>
              <a:gd name="connsiteX113" fmla="*/ 5107301 w 12192000"/>
              <a:gd name="connsiteY113" fmla="*/ 5036672 h 5238841"/>
              <a:gd name="connsiteX114" fmla="*/ 5093215 w 12192000"/>
              <a:gd name="connsiteY114" fmla="*/ 5032880 h 5238841"/>
              <a:gd name="connsiteX115" fmla="*/ 5077058 w 12192000"/>
              <a:gd name="connsiteY115" fmla="*/ 5038681 h 5238841"/>
              <a:gd name="connsiteX116" fmla="*/ 5057349 w 12192000"/>
              <a:gd name="connsiteY116" fmla="*/ 5036015 h 5238841"/>
              <a:gd name="connsiteX117" fmla="*/ 5053945 w 12192000"/>
              <a:gd name="connsiteY117" fmla="*/ 5041952 h 5238841"/>
              <a:gd name="connsiteX118" fmla="*/ 5040021 w 12192000"/>
              <a:gd name="connsiteY118" fmla="*/ 5050052 h 5238841"/>
              <a:gd name="connsiteX119" fmla="*/ 5025913 w 12192000"/>
              <a:gd name="connsiteY119" fmla="*/ 5046535 h 5238841"/>
              <a:gd name="connsiteX120" fmla="*/ 4998218 w 12192000"/>
              <a:gd name="connsiteY120" fmla="*/ 5048065 h 5238841"/>
              <a:gd name="connsiteX121" fmla="*/ 4991008 w 12192000"/>
              <a:gd name="connsiteY121" fmla="*/ 5050439 h 5238841"/>
              <a:gd name="connsiteX122" fmla="*/ 4963503 w 12192000"/>
              <a:gd name="connsiteY122" fmla="*/ 5047575 h 5238841"/>
              <a:gd name="connsiteX123" fmla="*/ 4921053 w 12192000"/>
              <a:gd name="connsiteY123" fmla="*/ 5048925 h 5238841"/>
              <a:gd name="connsiteX124" fmla="*/ 4873420 w 12192000"/>
              <a:gd name="connsiteY124" fmla="*/ 5054929 h 5238841"/>
              <a:gd name="connsiteX125" fmla="*/ 4858825 w 12192000"/>
              <a:gd name="connsiteY125" fmla="*/ 5051329 h 5238841"/>
              <a:gd name="connsiteX126" fmla="*/ 4769340 w 12192000"/>
              <a:gd name="connsiteY126" fmla="*/ 5053090 h 5238841"/>
              <a:gd name="connsiteX127" fmla="*/ 4744152 w 12192000"/>
              <a:gd name="connsiteY127" fmla="*/ 5053391 h 5238841"/>
              <a:gd name="connsiteX128" fmla="*/ 4723556 w 12192000"/>
              <a:gd name="connsiteY128" fmla="*/ 5059633 h 5238841"/>
              <a:gd name="connsiteX129" fmla="*/ 4719699 w 12192000"/>
              <a:gd name="connsiteY129" fmla="*/ 5066298 h 5238841"/>
              <a:gd name="connsiteX130" fmla="*/ 4706016 w 12192000"/>
              <a:gd name="connsiteY130" fmla="*/ 5067422 h 5238841"/>
              <a:gd name="connsiteX131" fmla="*/ 4702593 w 12192000"/>
              <a:gd name="connsiteY131" fmla="*/ 5068973 h 5238841"/>
              <a:gd name="connsiteX132" fmla="*/ 4682766 w 12192000"/>
              <a:gd name="connsiteY132" fmla="*/ 5076609 h 5238841"/>
              <a:gd name="connsiteX133" fmla="*/ 4634960 w 12192000"/>
              <a:gd name="connsiteY133" fmla="*/ 5061852 h 5238841"/>
              <a:gd name="connsiteX134" fmla="*/ 4580645 w 12192000"/>
              <a:gd name="connsiteY134" fmla="*/ 5069246 h 5238841"/>
              <a:gd name="connsiteX135" fmla="*/ 4368005 w 12192000"/>
              <a:gd name="connsiteY135" fmla="*/ 5057426 h 5238841"/>
              <a:gd name="connsiteX136" fmla="*/ 4339489 w 12192000"/>
              <a:gd name="connsiteY136" fmla="*/ 5080858 h 5238841"/>
              <a:gd name="connsiteX137" fmla="*/ 4253895 w 12192000"/>
              <a:gd name="connsiteY137" fmla="*/ 5085008 h 5238841"/>
              <a:gd name="connsiteX138" fmla="*/ 3947260 w 12192000"/>
              <a:gd name="connsiteY138" fmla="*/ 5041167 h 5238841"/>
              <a:gd name="connsiteX139" fmla="*/ 3911296 w 12192000"/>
              <a:gd name="connsiteY139" fmla="*/ 5035663 h 5238841"/>
              <a:gd name="connsiteX140" fmla="*/ 3955454 w 12192000"/>
              <a:gd name="connsiteY140" fmla="*/ 5238841 h 5238841"/>
              <a:gd name="connsiteX141" fmla="*/ 3895182 w 12192000"/>
              <a:gd name="connsiteY141" fmla="*/ 5030229 h 5238841"/>
              <a:gd name="connsiteX142" fmla="*/ 3870866 w 12192000"/>
              <a:gd name="connsiteY142" fmla="*/ 5023753 h 5238841"/>
              <a:gd name="connsiteX143" fmla="*/ 3865913 w 12192000"/>
              <a:gd name="connsiteY143" fmla="*/ 5025143 h 5238841"/>
              <a:gd name="connsiteX144" fmla="*/ 3828606 w 12192000"/>
              <a:gd name="connsiteY144" fmla="*/ 5019426 h 5238841"/>
              <a:gd name="connsiteX145" fmla="*/ 3827901 w 12192000"/>
              <a:gd name="connsiteY145" fmla="*/ 5020583 h 5238841"/>
              <a:gd name="connsiteX146" fmla="*/ 3816543 w 12192000"/>
              <a:gd name="connsiteY146" fmla="*/ 5024366 h 5238841"/>
              <a:gd name="connsiteX147" fmla="*/ 3795278 w 12192000"/>
              <a:gd name="connsiteY147" fmla="*/ 5028779 h 5238841"/>
              <a:gd name="connsiteX148" fmla="*/ 3743858 w 12192000"/>
              <a:gd name="connsiteY148" fmla="*/ 5054237 h 5238841"/>
              <a:gd name="connsiteX149" fmla="*/ 3704945 w 12192000"/>
              <a:gd name="connsiteY149" fmla="*/ 5048413 h 5238841"/>
              <a:gd name="connsiteX150" fmla="*/ 3696992 w 12192000"/>
              <a:gd name="connsiteY150" fmla="*/ 5047914 h 5238841"/>
              <a:gd name="connsiteX151" fmla="*/ 3696780 w 12192000"/>
              <a:gd name="connsiteY151" fmla="*/ 5048181 h 5238841"/>
              <a:gd name="connsiteX152" fmla="*/ 3688290 w 12192000"/>
              <a:gd name="connsiteY152" fmla="*/ 5048204 h 5238841"/>
              <a:gd name="connsiteX153" fmla="*/ 3682486 w 12192000"/>
              <a:gd name="connsiteY153" fmla="*/ 5047000 h 5238841"/>
              <a:gd name="connsiteX154" fmla="*/ 3667056 w 12192000"/>
              <a:gd name="connsiteY154" fmla="*/ 5046030 h 5238841"/>
              <a:gd name="connsiteX155" fmla="*/ 3661403 w 12192000"/>
              <a:gd name="connsiteY155" fmla="*/ 5047537 h 5238841"/>
              <a:gd name="connsiteX156" fmla="*/ 3658673 w 12192000"/>
              <a:gd name="connsiteY156" fmla="*/ 5050790 h 5238841"/>
              <a:gd name="connsiteX157" fmla="*/ 3657333 w 12192000"/>
              <a:gd name="connsiteY157" fmla="*/ 5050325 h 5238841"/>
              <a:gd name="connsiteX158" fmla="*/ 3626778 w 12192000"/>
              <a:gd name="connsiteY158" fmla="*/ 5057882 h 5238841"/>
              <a:gd name="connsiteX159" fmla="*/ 3560067 w 12192000"/>
              <a:gd name="connsiteY159" fmla="*/ 5064266 h 5238841"/>
              <a:gd name="connsiteX160" fmla="*/ 3522641 w 12192000"/>
              <a:gd name="connsiteY160" fmla="*/ 5063654 h 5238841"/>
              <a:gd name="connsiteX161" fmla="*/ 3419275 w 12192000"/>
              <a:gd name="connsiteY161" fmla="*/ 5066646 h 5238841"/>
              <a:gd name="connsiteX162" fmla="*/ 3314869 w 12192000"/>
              <a:gd name="connsiteY162" fmla="*/ 5073197 h 5238841"/>
              <a:gd name="connsiteX163" fmla="*/ 3259088 w 12192000"/>
              <a:gd name="connsiteY163" fmla="*/ 5096363 h 5238841"/>
              <a:gd name="connsiteX164" fmla="*/ 3253104 w 12192000"/>
              <a:gd name="connsiteY164" fmla="*/ 5096785 h 5238841"/>
              <a:gd name="connsiteX165" fmla="*/ 3238751 w 12192000"/>
              <a:gd name="connsiteY165" fmla="*/ 5092996 h 5238841"/>
              <a:gd name="connsiteX166" fmla="*/ 3233681 w 12192000"/>
              <a:gd name="connsiteY166" fmla="*/ 5090758 h 5238841"/>
              <a:gd name="connsiteX167" fmla="*/ 3225562 w 12192000"/>
              <a:gd name="connsiteY167" fmla="*/ 5089215 h 5238841"/>
              <a:gd name="connsiteX168" fmla="*/ 3225260 w 12192000"/>
              <a:gd name="connsiteY168" fmla="*/ 5089437 h 5238841"/>
              <a:gd name="connsiteX169" fmla="*/ 3217859 w 12192000"/>
              <a:gd name="connsiteY169" fmla="*/ 5087484 h 5238841"/>
              <a:gd name="connsiteX170" fmla="*/ 3182980 w 12192000"/>
              <a:gd name="connsiteY170" fmla="*/ 5074650 h 5238841"/>
              <a:gd name="connsiteX171" fmla="*/ 3055081 w 12192000"/>
              <a:gd name="connsiteY171" fmla="*/ 5080424 h 5238841"/>
              <a:gd name="connsiteX172" fmla="*/ 3049807 w 12192000"/>
              <a:gd name="connsiteY172" fmla="*/ 5080860 h 5238841"/>
              <a:gd name="connsiteX173" fmla="*/ 3029122 w 12192000"/>
              <a:gd name="connsiteY173" fmla="*/ 5070085 h 5238841"/>
              <a:gd name="connsiteX174" fmla="*/ 3017862 w 12192000"/>
              <a:gd name="connsiteY174" fmla="*/ 5065942 h 5238841"/>
              <a:gd name="connsiteX175" fmla="*/ 3015868 w 12192000"/>
              <a:gd name="connsiteY175" fmla="*/ 5061832 h 5238841"/>
              <a:gd name="connsiteX176" fmla="*/ 2998644 w 12192000"/>
              <a:gd name="connsiteY176" fmla="*/ 5057210 h 5238841"/>
              <a:gd name="connsiteX177" fmla="*/ 2996219 w 12192000"/>
              <a:gd name="connsiteY177" fmla="*/ 5057788 h 5238841"/>
              <a:gd name="connsiteX178" fmla="*/ 2983676 w 12192000"/>
              <a:gd name="connsiteY178" fmla="*/ 5049852 h 5238841"/>
              <a:gd name="connsiteX179" fmla="*/ 2903609 w 12192000"/>
              <a:gd name="connsiteY179" fmla="*/ 4998457 h 5238841"/>
              <a:gd name="connsiteX180" fmla="*/ 2758830 w 12192000"/>
              <a:gd name="connsiteY180" fmla="*/ 4974760 h 5238841"/>
              <a:gd name="connsiteX181" fmla="*/ 2532669 w 12192000"/>
              <a:gd name="connsiteY181" fmla="*/ 4940573 h 5238841"/>
              <a:gd name="connsiteX182" fmla="*/ 2389931 w 12192000"/>
              <a:gd name="connsiteY182" fmla="*/ 4905785 h 5238841"/>
              <a:gd name="connsiteX183" fmla="*/ 2335186 w 12192000"/>
              <a:gd name="connsiteY183" fmla="*/ 4902957 h 5238841"/>
              <a:gd name="connsiteX184" fmla="*/ 2273393 w 12192000"/>
              <a:gd name="connsiteY184" fmla="*/ 4883565 h 5238841"/>
              <a:gd name="connsiteX185" fmla="*/ 2269523 w 12192000"/>
              <a:gd name="connsiteY185" fmla="*/ 4884442 h 5238841"/>
              <a:gd name="connsiteX186" fmla="*/ 2256015 w 12192000"/>
              <a:gd name="connsiteY186" fmla="*/ 4883014 h 5238841"/>
              <a:gd name="connsiteX187" fmla="*/ 2249731 w 12192000"/>
              <a:gd name="connsiteY187" fmla="*/ 4888778 h 5238841"/>
              <a:gd name="connsiteX188" fmla="*/ 2227629 w 12192000"/>
              <a:gd name="connsiteY188" fmla="*/ 4891047 h 5238841"/>
              <a:gd name="connsiteX189" fmla="*/ 2203460 w 12192000"/>
              <a:gd name="connsiteY189" fmla="*/ 4886696 h 5238841"/>
              <a:gd name="connsiteX190" fmla="*/ 2091528 w 12192000"/>
              <a:gd name="connsiteY190" fmla="*/ 4859155 h 5238841"/>
              <a:gd name="connsiteX191" fmla="*/ 2022901 w 12192000"/>
              <a:gd name="connsiteY191" fmla="*/ 4846594 h 5238841"/>
              <a:gd name="connsiteX192" fmla="*/ 1994227 w 12192000"/>
              <a:gd name="connsiteY192" fmla="*/ 4847973 h 5238841"/>
              <a:gd name="connsiteX193" fmla="*/ 1955936 w 12192000"/>
              <a:gd name="connsiteY193" fmla="*/ 4845765 h 5238841"/>
              <a:gd name="connsiteX194" fmla="*/ 1741924 w 12192000"/>
              <a:gd name="connsiteY194" fmla="*/ 4808054 h 5238841"/>
              <a:gd name="connsiteX195" fmla="*/ 1734410 w 12192000"/>
              <a:gd name="connsiteY195" fmla="*/ 4811675 h 5238841"/>
              <a:gd name="connsiteX196" fmla="*/ 1691423 w 12192000"/>
              <a:gd name="connsiteY196" fmla="*/ 4802777 h 5238841"/>
              <a:gd name="connsiteX197" fmla="*/ 1554504 w 12192000"/>
              <a:gd name="connsiteY197" fmla="*/ 4739985 h 5238841"/>
              <a:gd name="connsiteX198" fmla="*/ 1470119 w 12192000"/>
              <a:gd name="connsiteY198" fmla="*/ 4723470 h 5238841"/>
              <a:gd name="connsiteX199" fmla="*/ 1437967 w 12192000"/>
              <a:gd name="connsiteY199" fmla="*/ 4722710 h 5238841"/>
              <a:gd name="connsiteX200" fmla="*/ 1295869 w 12192000"/>
              <a:gd name="connsiteY200" fmla="*/ 4726175 h 5238841"/>
              <a:gd name="connsiteX201" fmla="*/ 1292949 w 12192000"/>
              <a:gd name="connsiteY201" fmla="*/ 4684615 h 5238841"/>
              <a:gd name="connsiteX202" fmla="*/ 1244908 w 12192000"/>
              <a:gd name="connsiteY202" fmla="*/ 4706993 h 5238841"/>
              <a:gd name="connsiteX203" fmla="*/ 1171266 w 12192000"/>
              <a:gd name="connsiteY203" fmla="*/ 4706535 h 5238841"/>
              <a:gd name="connsiteX204" fmla="*/ 1160868 w 12192000"/>
              <a:gd name="connsiteY204" fmla="*/ 4701936 h 5238841"/>
              <a:gd name="connsiteX205" fmla="*/ 1147599 w 12192000"/>
              <a:gd name="connsiteY205" fmla="*/ 4714833 h 5238841"/>
              <a:gd name="connsiteX206" fmla="*/ 1119603 w 12192000"/>
              <a:gd name="connsiteY206" fmla="*/ 4721303 h 5238841"/>
              <a:gd name="connsiteX207" fmla="*/ 997851 w 12192000"/>
              <a:gd name="connsiteY207" fmla="*/ 4722336 h 5238841"/>
              <a:gd name="connsiteX208" fmla="*/ 976455 w 12192000"/>
              <a:gd name="connsiteY208" fmla="*/ 4726407 h 5238841"/>
              <a:gd name="connsiteX209" fmla="*/ 949939 w 12192000"/>
              <a:gd name="connsiteY209" fmla="*/ 4719699 h 5238841"/>
              <a:gd name="connsiteX210" fmla="*/ 894148 w 12192000"/>
              <a:gd name="connsiteY210" fmla="*/ 4710406 h 5238841"/>
              <a:gd name="connsiteX211" fmla="*/ 857990 w 12192000"/>
              <a:gd name="connsiteY211" fmla="*/ 4696844 h 5238841"/>
              <a:gd name="connsiteX212" fmla="*/ 848649 w 12192000"/>
              <a:gd name="connsiteY212" fmla="*/ 4704021 h 5238841"/>
              <a:gd name="connsiteX213" fmla="*/ 826436 w 12192000"/>
              <a:gd name="connsiteY213" fmla="*/ 4707421 h 5238841"/>
              <a:gd name="connsiteX214" fmla="*/ 733052 w 12192000"/>
              <a:gd name="connsiteY214" fmla="*/ 4701884 h 5238841"/>
              <a:gd name="connsiteX215" fmla="*/ 716185 w 12192000"/>
              <a:gd name="connsiteY215" fmla="*/ 4648168 h 5238841"/>
              <a:gd name="connsiteX216" fmla="*/ 582722 w 12192000"/>
              <a:gd name="connsiteY216" fmla="*/ 4658637 h 5238841"/>
              <a:gd name="connsiteX217" fmla="*/ 581118 w 12192000"/>
              <a:gd name="connsiteY217" fmla="*/ 4654120 h 5238841"/>
              <a:gd name="connsiteX218" fmla="*/ 546453 w 12192000"/>
              <a:gd name="connsiteY218" fmla="*/ 4652542 h 5238841"/>
              <a:gd name="connsiteX219" fmla="*/ 536773 w 12192000"/>
              <a:gd name="connsiteY219" fmla="*/ 4644609 h 5238841"/>
              <a:gd name="connsiteX220" fmla="*/ 388896 w 12192000"/>
              <a:gd name="connsiteY220" fmla="*/ 4619173 h 5238841"/>
              <a:gd name="connsiteX221" fmla="*/ 366479 w 12192000"/>
              <a:gd name="connsiteY221" fmla="*/ 4618896 h 5238841"/>
              <a:gd name="connsiteX222" fmla="*/ 342781 w 12192000"/>
              <a:gd name="connsiteY222" fmla="*/ 4601239 h 5238841"/>
              <a:gd name="connsiteX223" fmla="*/ 255925 w 12192000"/>
              <a:gd name="connsiteY223" fmla="*/ 4598685 h 5238841"/>
              <a:gd name="connsiteX224" fmla="*/ 226919 w 12192000"/>
              <a:gd name="connsiteY224" fmla="*/ 4598460 h 5238841"/>
              <a:gd name="connsiteX225" fmla="*/ 213925 w 12192000"/>
              <a:gd name="connsiteY225" fmla="*/ 4597783 h 5238841"/>
              <a:gd name="connsiteX226" fmla="*/ 215196 w 12192000"/>
              <a:gd name="connsiteY226" fmla="*/ 4588576 h 5238841"/>
              <a:gd name="connsiteX227" fmla="*/ 180214 w 12192000"/>
              <a:gd name="connsiteY227" fmla="*/ 4583701 h 5238841"/>
              <a:gd name="connsiteX228" fmla="*/ 83203 w 12192000"/>
              <a:gd name="connsiteY228" fmla="*/ 4531664 h 5238841"/>
              <a:gd name="connsiteX229" fmla="*/ 4106 w 12192000"/>
              <a:gd name="connsiteY229" fmla="*/ 4517202 h 5238841"/>
              <a:gd name="connsiteX230" fmla="*/ 0 w 12192000"/>
              <a:gd name="connsiteY230" fmla="*/ 4516084 h 5238841"/>
              <a:gd name="connsiteX231" fmla="*/ 0 w 12192000"/>
              <a:gd name="connsiteY231" fmla="*/ 0 h 5238841"/>
              <a:gd name="connsiteX0" fmla="*/ 0 w 12192000"/>
              <a:gd name="connsiteY0" fmla="*/ 0 h 5238841"/>
              <a:gd name="connsiteX1" fmla="*/ 12192000 w 12192000"/>
              <a:gd name="connsiteY1" fmla="*/ 0 h 5238841"/>
              <a:gd name="connsiteX2" fmla="*/ 12192000 w 12192000"/>
              <a:gd name="connsiteY2" fmla="*/ 3809005 h 5238841"/>
              <a:gd name="connsiteX3" fmla="*/ 12142543 w 12192000"/>
              <a:gd name="connsiteY3" fmla="*/ 3817043 h 5238841"/>
              <a:gd name="connsiteX4" fmla="*/ 12109241 w 12192000"/>
              <a:gd name="connsiteY4" fmla="*/ 3824228 h 5238841"/>
              <a:gd name="connsiteX5" fmla="*/ 11668991 w 12192000"/>
              <a:gd name="connsiteY5" fmla="*/ 3788038 h 5238841"/>
              <a:gd name="connsiteX6" fmla="*/ 11476952 w 12192000"/>
              <a:gd name="connsiteY6" fmla="*/ 3866786 h 5238841"/>
              <a:gd name="connsiteX7" fmla="*/ 11336487 w 12192000"/>
              <a:gd name="connsiteY7" fmla="*/ 3971513 h 5238841"/>
              <a:gd name="connsiteX8" fmla="*/ 11214181 w 12192000"/>
              <a:gd name="connsiteY8" fmla="*/ 4004215 h 5238841"/>
              <a:gd name="connsiteX9" fmla="*/ 11042540 w 12192000"/>
              <a:gd name="connsiteY9" fmla="*/ 4002613 h 5238841"/>
              <a:gd name="connsiteX10" fmla="*/ 10833086 w 12192000"/>
              <a:gd name="connsiteY10" fmla="*/ 3997707 h 5238841"/>
              <a:gd name="connsiteX11" fmla="*/ 10599680 w 12192000"/>
              <a:gd name="connsiteY11" fmla="*/ 3982661 h 5238841"/>
              <a:gd name="connsiteX12" fmla="*/ 10519971 w 12192000"/>
              <a:gd name="connsiteY12" fmla="*/ 3975018 h 5238841"/>
              <a:gd name="connsiteX13" fmla="*/ 10217282 w 12192000"/>
              <a:gd name="connsiteY13" fmla="*/ 4020809 h 5238841"/>
              <a:gd name="connsiteX14" fmla="*/ 9936427 w 12192000"/>
              <a:gd name="connsiteY14" fmla="*/ 4137843 h 5238841"/>
              <a:gd name="connsiteX15" fmla="*/ 9800299 w 12192000"/>
              <a:gd name="connsiteY15" fmla="*/ 4186098 h 5238841"/>
              <a:gd name="connsiteX16" fmla="*/ 9707822 w 12192000"/>
              <a:gd name="connsiteY16" fmla="*/ 4189102 h 5238841"/>
              <a:gd name="connsiteX17" fmla="*/ 9543973 w 12192000"/>
              <a:gd name="connsiteY17" fmla="*/ 4245802 h 5238841"/>
              <a:gd name="connsiteX18" fmla="*/ 9528747 w 12192000"/>
              <a:gd name="connsiteY18" fmla="*/ 4251724 h 5238841"/>
              <a:gd name="connsiteX19" fmla="*/ 9436976 w 12192000"/>
              <a:gd name="connsiteY19" fmla="*/ 4269351 h 5238841"/>
              <a:gd name="connsiteX20" fmla="*/ 9371827 w 12192000"/>
              <a:gd name="connsiteY20" fmla="*/ 4303912 h 5238841"/>
              <a:gd name="connsiteX21" fmla="*/ 9260304 w 12192000"/>
              <a:gd name="connsiteY21" fmla="*/ 4328021 h 5238841"/>
              <a:gd name="connsiteX22" fmla="*/ 9148799 w 12192000"/>
              <a:gd name="connsiteY22" fmla="*/ 4348506 h 5238841"/>
              <a:gd name="connsiteX23" fmla="*/ 9107898 w 12192000"/>
              <a:gd name="connsiteY23" fmla="*/ 4354282 h 5238841"/>
              <a:gd name="connsiteX24" fmla="*/ 8990743 w 12192000"/>
              <a:gd name="connsiteY24" fmla="*/ 4382161 h 5238841"/>
              <a:gd name="connsiteX25" fmla="*/ 8979819 w 12192000"/>
              <a:gd name="connsiteY25" fmla="*/ 4366419 h 5238841"/>
              <a:gd name="connsiteX26" fmla="*/ 8936044 w 12192000"/>
              <a:gd name="connsiteY26" fmla="*/ 4370992 h 5238841"/>
              <a:gd name="connsiteX27" fmla="*/ 8897707 w 12192000"/>
              <a:gd name="connsiteY27" fmla="*/ 4392673 h 5238841"/>
              <a:gd name="connsiteX28" fmla="*/ 8845635 w 12192000"/>
              <a:gd name="connsiteY28" fmla="*/ 4404300 h 5238841"/>
              <a:gd name="connsiteX29" fmla="*/ 8814562 w 12192000"/>
              <a:gd name="connsiteY29" fmla="*/ 4411434 h 5238841"/>
              <a:gd name="connsiteX30" fmla="*/ 8726349 w 12192000"/>
              <a:gd name="connsiteY30" fmla="*/ 4416668 h 5238841"/>
              <a:gd name="connsiteX31" fmla="*/ 8566678 w 12192000"/>
              <a:gd name="connsiteY31" fmla="*/ 4391711 h 5238841"/>
              <a:gd name="connsiteX32" fmla="*/ 8521516 w 12192000"/>
              <a:gd name="connsiteY32" fmla="*/ 4393927 h 5238841"/>
              <a:gd name="connsiteX33" fmla="*/ 8515998 w 12192000"/>
              <a:gd name="connsiteY33" fmla="*/ 4399124 h 5238841"/>
              <a:gd name="connsiteX34" fmla="*/ 8449547 w 12192000"/>
              <a:gd name="connsiteY34" fmla="*/ 4383170 h 5238841"/>
              <a:gd name="connsiteX35" fmla="*/ 8360285 w 12192000"/>
              <a:gd name="connsiteY35" fmla="*/ 4398502 h 5238841"/>
              <a:gd name="connsiteX36" fmla="*/ 8256584 w 12192000"/>
              <a:gd name="connsiteY36" fmla="*/ 4423564 h 5238841"/>
              <a:gd name="connsiteX37" fmla="*/ 8229821 w 12192000"/>
              <a:gd name="connsiteY37" fmla="*/ 4431840 h 5238841"/>
              <a:gd name="connsiteX38" fmla="*/ 8158476 w 12192000"/>
              <a:gd name="connsiteY38" fmla="*/ 4436904 h 5238841"/>
              <a:gd name="connsiteX39" fmla="*/ 7993707 w 12192000"/>
              <a:gd name="connsiteY39" fmla="*/ 4447962 h 5238841"/>
              <a:gd name="connsiteX40" fmla="*/ 7990346 w 12192000"/>
              <a:gd name="connsiteY40" fmla="*/ 4454853 h 5238841"/>
              <a:gd name="connsiteX41" fmla="*/ 7976786 w 12192000"/>
              <a:gd name="connsiteY41" fmla="*/ 4456820 h 5238841"/>
              <a:gd name="connsiteX42" fmla="*/ 7973491 w 12192000"/>
              <a:gd name="connsiteY42" fmla="*/ 4458577 h 5238841"/>
              <a:gd name="connsiteX43" fmla="*/ 7954281 w 12192000"/>
              <a:gd name="connsiteY43" fmla="*/ 4467421 h 5238841"/>
              <a:gd name="connsiteX44" fmla="*/ 7905540 w 12192000"/>
              <a:gd name="connsiteY44" fmla="*/ 4455628 h 5238841"/>
              <a:gd name="connsiteX45" fmla="*/ 7851932 w 12192000"/>
              <a:gd name="connsiteY45" fmla="*/ 4466353 h 5238841"/>
              <a:gd name="connsiteX46" fmla="*/ 7639078 w 12192000"/>
              <a:gd name="connsiteY46" fmla="*/ 4467635 h 5238841"/>
              <a:gd name="connsiteX47" fmla="*/ 7612359 w 12192000"/>
              <a:gd name="connsiteY47" fmla="*/ 4492789 h 5238841"/>
              <a:gd name="connsiteX48" fmla="*/ 7527328 w 12192000"/>
              <a:gd name="connsiteY48" fmla="*/ 4502199 h 5238841"/>
              <a:gd name="connsiteX49" fmla="*/ 7388717 w 12192000"/>
              <a:gd name="connsiteY49" fmla="*/ 4470799 h 5238841"/>
              <a:gd name="connsiteX50" fmla="*/ 7231898 w 12192000"/>
              <a:gd name="connsiteY50" fmla="*/ 4486028 h 5238841"/>
              <a:gd name="connsiteX51" fmla="*/ 7218425 w 12192000"/>
              <a:gd name="connsiteY51" fmla="*/ 4477288 h 5238841"/>
              <a:gd name="connsiteX52" fmla="*/ 7202795 w 12192000"/>
              <a:gd name="connsiteY52" fmla="*/ 4472972 h 5238841"/>
              <a:gd name="connsiteX53" fmla="*/ 7200744 w 12192000"/>
              <a:gd name="connsiteY53" fmla="*/ 4474099 h 5238841"/>
              <a:gd name="connsiteX54" fmla="*/ 7182163 w 12192000"/>
              <a:gd name="connsiteY54" fmla="*/ 4474005 h 5238841"/>
              <a:gd name="connsiteX55" fmla="*/ 7178368 w 12192000"/>
              <a:gd name="connsiteY55" fmla="*/ 4470673 h 5238841"/>
              <a:gd name="connsiteX56" fmla="*/ 7165705 w 12192000"/>
              <a:gd name="connsiteY56" fmla="*/ 4469569 h 5238841"/>
              <a:gd name="connsiteX57" fmla="*/ 7140991 w 12192000"/>
              <a:gd name="connsiteY57" fmla="*/ 4464599 h 5238841"/>
              <a:gd name="connsiteX58" fmla="*/ 7136152 w 12192000"/>
              <a:gd name="connsiteY58" fmla="*/ 4466292 h 5238841"/>
              <a:gd name="connsiteX59" fmla="*/ 7098544 w 12192000"/>
              <a:gd name="connsiteY59" fmla="*/ 4462879 h 5238841"/>
              <a:gd name="connsiteX60" fmla="*/ 7097922 w 12192000"/>
              <a:gd name="connsiteY60" fmla="*/ 4464077 h 5238841"/>
              <a:gd name="connsiteX61" fmla="*/ 7086877 w 12192000"/>
              <a:gd name="connsiteY61" fmla="*/ 4468554 h 5238841"/>
              <a:gd name="connsiteX62" fmla="*/ 7065999 w 12192000"/>
              <a:gd name="connsiteY62" fmla="*/ 4474270 h 5238841"/>
              <a:gd name="connsiteX63" fmla="*/ 7016598 w 12192000"/>
              <a:gd name="connsiteY63" fmla="*/ 4502855 h 5238841"/>
              <a:gd name="connsiteX64" fmla="*/ 6977375 w 12192000"/>
              <a:gd name="connsiteY64" fmla="*/ 4499434 h 5238841"/>
              <a:gd name="connsiteX65" fmla="*/ 6969409 w 12192000"/>
              <a:gd name="connsiteY65" fmla="*/ 4499424 h 5238841"/>
              <a:gd name="connsiteX66" fmla="*/ 6969218 w 12192000"/>
              <a:gd name="connsiteY66" fmla="*/ 4499704 h 5238841"/>
              <a:gd name="connsiteX67" fmla="*/ 6960755 w 12192000"/>
              <a:gd name="connsiteY67" fmla="*/ 4500249 h 5238841"/>
              <a:gd name="connsiteX68" fmla="*/ 6954882 w 12192000"/>
              <a:gd name="connsiteY68" fmla="*/ 4499405 h 5238841"/>
              <a:gd name="connsiteX69" fmla="*/ 6939428 w 12192000"/>
              <a:gd name="connsiteY69" fmla="*/ 4499385 h 5238841"/>
              <a:gd name="connsiteX70" fmla="*/ 6933902 w 12192000"/>
              <a:gd name="connsiteY70" fmla="*/ 4501239 h 5238841"/>
              <a:gd name="connsiteX71" fmla="*/ 6891244 w 12192000"/>
              <a:gd name="connsiteY71" fmla="*/ 4536371 h 5238841"/>
              <a:gd name="connsiteX72" fmla="*/ 6794496 w 12192000"/>
              <a:gd name="connsiteY72" fmla="*/ 4567924 h 5238841"/>
              <a:gd name="connsiteX73" fmla="*/ 6574528 w 12192000"/>
              <a:gd name="connsiteY73" fmla="*/ 4641155 h 5238841"/>
              <a:gd name="connsiteX74" fmla="*/ 6573036 w 12192000"/>
              <a:gd name="connsiteY74" fmla="*/ 4641049 h 5238841"/>
              <a:gd name="connsiteX75" fmla="*/ 6571920 w 12192000"/>
              <a:gd name="connsiteY75" fmla="*/ 4644739 h 5238841"/>
              <a:gd name="connsiteX76" fmla="*/ 6552021 w 12192000"/>
              <a:gd name="connsiteY76" fmla="*/ 4650379 h 5238841"/>
              <a:gd name="connsiteX77" fmla="*/ 6545925 w 12192000"/>
              <a:gd name="connsiteY77" fmla="*/ 4650675 h 5238841"/>
              <a:gd name="connsiteX78" fmla="*/ 6537822 w 12192000"/>
              <a:gd name="connsiteY78" fmla="*/ 4652769 h 5238841"/>
              <a:gd name="connsiteX79" fmla="*/ 6537743 w 12192000"/>
              <a:gd name="connsiteY79" fmla="*/ 4653068 h 5238841"/>
              <a:gd name="connsiteX80" fmla="*/ 6490057 w 12192000"/>
              <a:gd name="connsiteY80" fmla="*/ 4658624 h 5238841"/>
              <a:gd name="connsiteX81" fmla="*/ 6386800 w 12192000"/>
              <a:gd name="connsiteY81" fmla="*/ 4715431 h 5238841"/>
              <a:gd name="connsiteX82" fmla="*/ 6382703 w 12192000"/>
              <a:gd name="connsiteY82" fmla="*/ 4717930 h 5238841"/>
              <a:gd name="connsiteX83" fmla="*/ 6356495 w 12192000"/>
              <a:gd name="connsiteY83" fmla="*/ 4717843 h 5238841"/>
              <a:gd name="connsiteX84" fmla="*/ 6343628 w 12192000"/>
              <a:gd name="connsiteY84" fmla="*/ 4719161 h 5238841"/>
              <a:gd name="connsiteX85" fmla="*/ 6338605 w 12192000"/>
              <a:gd name="connsiteY85" fmla="*/ 4716723 h 5238841"/>
              <a:gd name="connsiteX86" fmla="*/ 6320318 w 12192000"/>
              <a:gd name="connsiteY86" fmla="*/ 4720095 h 5238841"/>
              <a:gd name="connsiteX87" fmla="*/ 6318742 w 12192000"/>
              <a:gd name="connsiteY87" fmla="*/ 4721541 h 5238841"/>
              <a:gd name="connsiteX88" fmla="*/ 6301708 w 12192000"/>
              <a:gd name="connsiteY88" fmla="*/ 4720380 h 5238841"/>
              <a:gd name="connsiteX89" fmla="*/ 6285082 w 12192000"/>
              <a:gd name="connsiteY89" fmla="*/ 4714639 h 5238841"/>
              <a:gd name="connsiteX90" fmla="*/ 6136936 w 12192000"/>
              <a:gd name="connsiteY90" fmla="*/ 4758246 h 5238841"/>
              <a:gd name="connsiteX91" fmla="*/ 5988578 w 12192000"/>
              <a:gd name="connsiteY91" fmla="*/ 4754427 h 5238841"/>
              <a:gd name="connsiteX92" fmla="*/ 5908701 w 12192000"/>
              <a:gd name="connsiteY92" fmla="*/ 4779160 h 5238841"/>
              <a:gd name="connsiteX93" fmla="*/ 5892219 w 12192000"/>
              <a:gd name="connsiteY93" fmla="*/ 4807892 h 5238841"/>
              <a:gd name="connsiteX94" fmla="*/ 5683612 w 12192000"/>
              <a:gd name="connsiteY94" fmla="*/ 4848770 h 5238841"/>
              <a:gd name="connsiteX95" fmla="*/ 5635111 w 12192000"/>
              <a:gd name="connsiteY95" fmla="*/ 4868888 h 5238841"/>
              <a:gd name="connsiteX96" fmla="*/ 5582652 w 12192000"/>
              <a:gd name="connsiteY96" fmla="*/ 4866836 h 5238841"/>
              <a:gd name="connsiteX97" fmla="*/ 5567213 w 12192000"/>
              <a:gd name="connsiteY97" fmla="*/ 4878769 h 5238841"/>
              <a:gd name="connsiteX98" fmla="*/ 5564659 w 12192000"/>
              <a:gd name="connsiteY98" fmla="*/ 4881042 h 5238841"/>
              <a:gd name="connsiteX99" fmla="*/ 5552102 w 12192000"/>
              <a:gd name="connsiteY99" fmla="*/ 4885426 h 5238841"/>
              <a:gd name="connsiteX100" fmla="*/ 5551475 w 12192000"/>
              <a:gd name="connsiteY100" fmla="*/ 4892560 h 5238841"/>
              <a:gd name="connsiteX101" fmla="*/ 5534664 w 12192000"/>
              <a:gd name="connsiteY101" fmla="*/ 4903385 h 5238841"/>
              <a:gd name="connsiteX102" fmla="*/ 5510737 w 12192000"/>
              <a:gd name="connsiteY102" fmla="*/ 4909807 h 5238841"/>
              <a:gd name="connsiteX103" fmla="*/ 5393901 w 12192000"/>
              <a:gd name="connsiteY103" fmla="*/ 4933709 h 5238841"/>
              <a:gd name="connsiteX104" fmla="*/ 5325782 w 12192000"/>
              <a:gd name="connsiteY104" fmla="*/ 4951789 h 5238841"/>
              <a:gd name="connsiteX105" fmla="*/ 5302703 w 12192000"/>
              <a:gd name="connsiteY105" fmla="*/ 4964590 h 5238841"/>
              <a:gd name="connsiteX106" fmla="*/ 5268591 w 12192000"/>
              <a:gd name="connsiteY106" fmla="*/ 4978479 h 5238841"/>
              <a:gd name="connsiteX107" fmla="*/ 5210559 w 12192000"/>
              <a:gd name="connsiteY107" fmla="*/ 5007585 h 5238841"/>
              <a:gd name="connsiteX108" fmla="*/ 5177597 w 12192000"/>
              <a:gd name="connsiteY108" fmla="*/ 5015926 h 5238841"/>
              <a:gd name="connsiteX109" fmla="*/ 5160569 w 12192000"/>
              <a:gd name="connsiteY109" fmla="*/ 5025681 h 5238841"/>
              <a:gd name="connsiteX110" fmla="*/ 5152748 w 12192000"/>
              <a:gd name="connsiteY110" fmla="*/ 5026569 h 5238841"/>
              <a:gd name="connsiteX111" fmla="*/ 5127678 w 12192000"/>
              <a:gd name="connsiteY111" fmla="*/ 5032947 h 5238841"/>
              <a:gd name="connsiteX112" fmla="*/ 5113147 w 12192000"/>
              <a:gd name="connsiteY112" fmla="*/ 5035818 h 5238841"/>
              <a:gd name="connsiteX113" fmla="*/ 5107301 w 12192000"/>
              <a:gd name="connsiteY113" fmla="*/ 5036672 h 5238841"/>
              <a:gd name="connsiteX114" fmla="*/ 5093215 w 12192000"/>
              <a:gd name="connsiteY114" fmla="*/ 5032880 h 5238841"/>
              <a:gd name="connsiteX115" fmla="*/ 5077058 w 12192000"/>
              <a:gd name="connsiteY115" fmla="*/ 5038681 h 5238841"/>
              <a:gd name="connsiteX116" fmla="*/ 5057349 w 12192000"/>
              <a:gd name="connsiteY116" fmla="*/ 5036015 h 5238841"/>
              <a:gd name="connsiteX117" fmla="*/ 5053945 w 12192000"/>
              <a:gd name="connsiteY117" fmla="*/ 5041952 h 5238841"/>
              <a:gd name="connsiteX118" fmla="*/ 5040021 w 12192000"/>
              <a:gd name="connsiteY118" fmla="*/ 5050052 h 5238841"/>
              <a:gd name="connsiteX119" fmla="*/ 5025913 w 12192000"/>
              <a:gd name="connsiteY119" fmla="*/ 5046535 h 5238841"/>
              <a:gd name="connsiteX120" fmla="*/ 4998218 w 12192000"/>
              <a:gd name="connsiteY120" fmla="*/ 5048065 h 5238841"/>
              <a:gd name="connsiteX121" fmla="*/ 4991008 w 12192000"/>
              <a:gd name="connsiteY121" fmla="*/ 5050439 h 5238841"/>
              <a:gd name="connsiteX122" fmla="*/ 4963503 w 12192000"/>
              <a:gd name="connsiteY122" fmla="*/ 5047575 h 5238841"/>
              <a:gd name="connsiteX123" fmla="*/ 4921053 w 12192000"/>
              <a:gd name="connsiteY123" fmla="*/ 5048925 h 5238841"/>
              <a:gd name="connsiteX124" fmla="*/ 4873420 w 12192000"/>
              <a:gd name="connsiteY124" fmla="*/ 5054929 h 5238841"/>
              <a:gd name="connsiteX125" fmla="*/ 4858825 w 12192000"/>
              <a:gd name="connsiteY125" fmla="*/ 5051329 h 5238841"/>
              <a:gd name="connsiteX126" fmla="*/ 4769340 w 12192000"/>
              <a:gd name="connsiteY126" fmla="*/ 5053090 h 5238841"/>
              <a:gd name="connsiteX127" fmla="*/ 4744152 w 12192000"/>
              <a:gd name="connsiteY127" fmla="*/ 5053391 h 5238841"/>
              <a:gd name="connsiteX128" fmla="*/ 4723556 w 12192000"/>
              <a:gd name="connsiteY128" fmla="*/ 5059633 h 5238841"/>
              <a:gd name="connsiteX129" fmla="*/ 4719699 w 12192000"/>
              <a:gd name="connsiteY129" fmla="*/ 5066298 h 5238841"/>
              <a:gd name="connsiteX130" fmla="*/ 4706016 w 12192000"/>
              <a:gd name="connsiteY130" fmla="*/ 5067422 h 5238841"/>
              <a:gd name="connsiteX131" fmla="*/ 4702593 w 12192000"/>
              <a:gd name="connsiteY131" fmla="*/ 5068973 h 5238841"/>
              <a:gd name="connsiteX132" fmla="*/ 4682766 w 12192000"/>
              <a:gd name="connsiteY132" fmla="*/ 5076609 h 5238841"/>
              <a:gd name="connsiteX133" fmla="*/ 4634960 w 12192000"/>
              <a:gd name="connsiteY133" fmla="*/ 5061852 h 5238841"/>
              <a:gd name="connsiteX134" fmla="*/ 4580645 w 12192000"/>
              <a:gd name="connsiteY134" fmla="*/ 5069246 h 5238841"/>
              <a:gd name="connsiteX135" fmla="*/ 4368005 w 12192000"/>
              <a:gd name="connsiteY135" fmla="*/ 5057426 h 5238841"/>
              <a:gd name="connsiteX136" fmla="*/ 4339489 w 12192000"/>
              <a:gd name="connsiteY136" fmla="*/ 5080858 h 5238841"/>
              <a:gd name="connsiteX137" fmla="*/ 4253895 w 12192000"/>
              <a:gd name="connsiteY137" fmla="*/ 5085008 h 5238841"/>
              <a:gd name="connsiteX138" fmla="*/ 4082432 w 12192000"/>
              <a:gd name="connsiteY138" fmla="*/ 5176339 h 5238841"/>
              <a:gd name="connsiteX139" fmla="*/ 3911296 w 12192000"/>
              <a:gd name="connsiteY139" fmla="*/ 5035663 h 5238841"/>
              <a:gd name="connsiteX140" fmla="*/ 3955454 w 12192000"/>
              <a:gd name="connsiteY140" fmla="*/ 5238841 h 5238841"/>
              <a:gd name="connsiteX141" fmla="*/ 3895182 w 12192000"/>
              <a:gd name="connsiteY141" fmla="*/ 5030229 h 5238841"/>
              <a:gd name="connsiteX142" fmla="*/ 3870866 w 12192000"/>
              <a:gd name="connsiteY142" fmla="*/ 5023753 h 5238841"/>
              <a:gd name="connsiteX143" fmla="*/ 3865913 w 12192000"/>
              <a:gd name="connsiteY143" fmla="*/ 5025143 h 5238841"/>
              <a:gd name="connsiteX144" fmla="*/ 3828606 w 12192000"/>
              <a:gd name="connsiteY144" fmla="*/ 5019426 h 5238841"/>
              <a:gd name="connsiteX145" fmla="*/ 3827901 w 12192000"/>
              <a:gd name="connsiteY145" fmla="*/ 5020583 h 5238841"/>
              <a:gd name="connsiteX146" fmla="*/ 3816543 w 12192000"/>
              <a:gd name="connsiteY146" fmla="*/ 5024366 h 5238841"/>
              <a:gd name="connsiteX147" fmla="*/ 3795278 w 12192000"/>
              <a:gd name="connsiteY147" fmla="*/ 5028779 h 5238841"/>
              <a:gd name="connsiteX148" fmla="*/ 3743858 w 12192000"/>
              <a:gd name="connsiteY148" fmla="*/ 5054237 h 5238841"/>
              <a:gd name="connsiteX149" fmla="*/ 3704945 w 12192000"/>
              <a:gd name="connsiteY149" fmla="*/ 5048413 h 5238841"/>
              <a:gd name="connsiteX150" fmla="*/ 3696992 w 12192000"/>
              <a:gd name="connsiteY150" fmla="*/ 5047914 h 5238841"/>
              <a:gd name="connsiteX151" fmla="*/ 3696780 w 12192000"/>
              <a:gd name="connsiteY151" fmla="*/ 5048181 h 5238841"/>
              <a:gd name="connsiteX152" fmla="*/ 3688290 w 12192000"/>
              <a:gd name="connsiteY152" fmla="*/ 5048204 h 5238841"/>
              <a:gd name="connsiteX153" fmla="*/ 3682486 w 12192000"/>
              <a:gd name="connsiteY153" fmla="*/ 5047000 h 5238841"/>
              <a:gd name="connsiteX154" fmla="*/ 3667056 w 12192000"/>
              <a:gd name="connsiteY154" fmla="*/ 5046030 h 5238841"/>
              <a:gd name="connsiteX155" fmla="*/ 3661403 w 12192000"/>
              <a:gd name="connsiteY155" fmla="*/ 5047537 h 5238841"/>
              <a:gd name="connsiteX156" fmla="*/ 3658673 w 12192000"/>
              <a:gd name="connsiteY156" fmla="*/ 5050790 h 5238841"/>
              <a:gd name="connsiteX157" fmla="*/ 3657333 w 12192000"/>
              <a:gd name="connsiteY157" fmla="*/ 5050325 h 5238841"/>
              <a:gd name="connsiteX158" fmla="*/ 3626778 w 12192000"/>
              <a:gd name="connsiteY158" fmla="*/ 5057882 h 5238841"/>
              <a:gd name="connsiteX159" fmla="*/ 3560067 w 12192000"/>
              <a:gd name="connsiteY159" fmla="*/ 5064266 h 5238841"/>
              <a:gd name="connsiteX160" fmla="*/ 3522641 w 12192000"/>
              <a:gd name="connsiteY160" fmla="*/ 5063654 h 5238841"/>
              <a:gd name="connsiteX161" fmla="*/ 3419275 w 12192000"/>
              <a:gd name="connsiteY161" fmla="*/ 5066646 h 5238841"/>
              <a:gd name="connsiteX162" fmla="*/ 3314869 w 12192000"/>
              <a:gd name="connsiteY162" fmla="*/ 5073197 h 5238841"/>
              <a:gd name="connsiteX163" fmla="*/ 3259088 w 12192000"/>
              <a:gd name="connsiteY163" fmla="*/ 5096363 h 5238841"/>
              <a:gd name="connsiteX164" fmla="*/ 3253104 w 12192000"/>
              <a:gd name="connsiteY164" fmla="*/ 5096785 h 5238841"/>
              <a:gd name="connsiteX165" fmla="*/ 3238751 w 12192000"/>
              <a:gd name="connsiteY165" fmla="*/ 5092996 h 5238841"/>
              <a:gd name="connsiteX166" fmla="*/ 3233681 w 12192000"/>
              <a:gd name="connsiteY166" fmla="*/ 5090758 h 5238841"/>
              <a:gd name="connsiteX167" fmla="*/ 3225562 w 12192000"/>
              <a:gd name="connsiteY167" fmla="*/ 5089215 h 5238841"/>
              <a:gd name="connsiteX168" fmla="*/ 3225260 w 12192000"/>
              <a:gd name="connsiteY168" fmla="*/ 5089437 h 5238841"/>
              <a:gd name="connsiteX169" fmla="*/ 3217859 w 12192000"/>
              <a:gd name="connsiteY169" fmla="*/ 5087484 h 5238841"/>
              <a:gd name="connsiteX170" fmla="*/ 3182980 w 12192000"/>
              <a:gd name="connsiteY170" fmla="*/ 5074650 h 5238841"/>
              <a:gd name="connsiteX171" fmla="*/ 3055081 w 12192000"/>
              <a:gd name="connsiteY171" fmla="*/ 5080424 h 5238841"/>
              <a:gd name="connsiteX172" fmla="*/ 3049807 w 12192000"/>
              <a:gd name="connsiteY172" fmla="*/ 5080860 h 5238841"/>
              <a:gd name="connsiteX173" fmla="*/ 3029122 w 12192000"/>
              <a:gd name="connsiteY173" fmla="*/ 5070085 h 5238841"/>
              <a:gd name="connsiteX174" fmla="*/ 3017862 w 12192000"/>
              <a:gd name="connsiteY174" fmla="*/ 5065942 h 5238841"/>
              <a:gd name="connsiteX175" fmla="*/ 3015868 w 12192000"/>
              <a:gd name="connsiteY175" fmla="*/ 5061832 h 5238841"/>
              <a:gd name="connsiteX176" fmla="*/ 2998644 w 12192000"/>
              <a:gd name="connsiteY176" fmla="*/ 5057210 h 5238841"/>
              <a:gd name="connsiteX177" fmla="*/ 2996219 w 12192000"/>
              <a:gd name="connsiteY177" fmla="*/ 5057788 h 5238841"/>
              <a:gd name="connsiteX178" fmla="*/ 2983676 w 12192000"/>
              <a:gd name="connsiteY178" fmla="*/ 5049852 h 5238841"/>
              <a:gd name="connsiteX179" fmla="*/ 2903609 w 12192000"/>
              <a:gd name="connsiteY179" fmla="*/ 4998457 h 5238841"/>
              <a:gd name="connsiteX180" fmla="*/ 2758830 w 12192000"/>
              <a:gd name="connsiteY180" fmla="*/ 4974760 h 5238841"/>
              <a:gd name="connsiteX181" fmla="*/ 2532669 w 12192000"/>
              <a:gd name="connsiteY181" fmla="*/ 4940573 h 5238841"/>
              <a:gd name="connsiteX182" fmla="*/ 2389931 w 12192000"/>
              <a:gd name="connsiteY182" fmla="*/ 4905785 h 5238841"/>
              <a:gd name="connsiteX183" fmla="*/ 2335186 w 12192000"/>
              <a:gd name="connsiteY183" fmla="*/ 4902957 h 5238841"/>
              <a:gd name="connsiteX184" fmla="*/ 2273393 w 12192000"/>
              <a:gd name="connsiteY184" fmla="*/ 4883565 h 5238841"/>
              <a:gd name="connsiteX185" fmla="*/ 2269523 w 12192000"/>
              <a:gd name="connsiteY185" fmla="*/ 4884442 h 5238841"/>
              <a:gd name="connsiteX186" fmla="*/ 2256015 w 12192000"/>
              <a:gd name="connsiteY186" fmla="*/ 4883014 h 5238841"/>
              <a:gd name="connsiteX187" fmla="*/ 2249731 w 12192000"/>
              <a:gd name="connsiteY187" fmla="*/ 4888778 h 5238841"/>
              <a:gd name="connsiteX188" fmla="*/ 2227629 w 12192000"/>
              <a:gd name="connsiteY188" fmla="*/ 4891047 h 5238841"/>
              <a:gd name="connsiteX189" fmla="*/ 2203460 w 12192000"/>
              <a:gd name="connsiteY189" fmla="*/ 4886696 h 5238841"/>
              <a:gd name="connsiteX190" fmla="*/ 2091528 w 12192000"/>
              <a:gd name="connsiteY190" fmla="*/ 4859155 h 5238841"/>
              <a:gd name="connsiteX191" fmla="*/ 2022901 w 12192000"/>
              <a:gd name="connsiteY191" fmla="*/ 4846594 h 5238841"/>
              <a:gd name="connsiteX192" fmla="*/ 1994227 w 12192000"/>
              <a:gd name="connsiteY192" fmla="*/ 4847973 h 5238841"/>
              <a:gd name="connsiteX193" fmla="*/ 1955936 w 12192000"/>
              <a:gd name="connsiteY193" fmla="*/ 4845765 h 5238841"/>
              <a:gd name="connsiteX194" fmla="*/ 1741924 w 12192000"/>
              <a:gd name="connsiteY194" fmla="*/ 4808054 h 5238841"/>
              <a:gd name="connsiteX195" fmla="*/ 1734410 w 12192000"/>
              <a:gd name="connsiteY195" fmla="*/ 4811675 h 5238841"/>
              <a:gd name="connsiteX196" fmla="*/ 1691423 w 12192000"/>
              <a:gd name="connsiteY196" fmla="*/ 4802777 h 5238841"/>
              <a:gd name="connsiteX197" fmla="*/ 1554504 w 12192000"/>
              <a:gd name="connsiteY197" fmla="*/ 4739985 h 5238841"/>
              <a:gd name="connsiteX198" fmla="*/ 1470119 w 12192000"/>
              <a:gd name="connsiteY198" fmla="*/ 4723470 h 5238841"/>
              <a:gd name="connsiteX199" fmla="*/ 1437967 w 12192000"/>
              <a:gd name="connsiteY199" fmla="*/ 4722710 h 5238841"/>
              <a:gd name="connsiteX200" fmla="*/ 1295869 w 12192000"/>
              <a:gd name="connsiteY200" fmla="*/ 4726175 h 5238841"/>
              <a:gd name="connsiteX201" fmla="*/ 1292949 w 12192000"/>
              <a:gd name="connsiteY201" fmla="*/ 4684615 h 5238841"/>
              <a:gd name="connsiteX202" fmla="*/ 1244908 w 12192000"/>
              <a:gd name="connsiteY202" fmla="*/ 4706993 h 5238841"/>
              <a:gd name="connsiteX203" fmla="*/ 1171266 w 12192000"/>
              <a:gd name="connsiteY203" fmla="*/ 4706535 h 5238841"/>
              <a:gd name="connsiteX204" fmla="*/ 1160868 w 12192000"/>
              <a:gd name="connsiteY204" fmla="*/ 4701936 h 5238841"/>
              <a:gd name="connsiteX205" fmla="*/ 1147599 w 12192000"/>
              <a:gd name="connsiteY205" fmla="*/ 4714833 h 5238841"/>
              <a:gd name="connsiteX206" fmla="*/ 1119603 w 12192000"/>
              <a:gd name="connsiteY206" fmla="*/ 4721303 h 5238841"/>
              <a:gd name="connsiteX207" fmla="*/ 997851 w 12192000"/>
              <a:gd name="connsiteY207" fmla="*/ 4722336 h 5238841"/>
              <a:gd name="connsiteX208" fmla="*/ 976455 w 12192000"/>
              <a:gd name="connsiteY208" fmla="*/ 4726407 h 5238841"/>
              <a:gd name="connsiteX209" fmla="*/ 949939 w 12192000"/>
              <a:gd name="connsiteY209" fmla="*/ 4719699 h 5238841"/>
              <a:gd name="connsiteX210" fmla="*/ 894148 w 12192000"/>
              <a:gd name="connsiteY210" fmla="*/ 4710406 h 5238841"/>
              <a:gd name="connsiteX211" fmla="*/ 857990 w 12192000"/>
              <a:gd name="connsiteY211" fmla="*/ 4696844 h 5238841"/>
              <a:gd name="connsiteX212" fmla="*/ 848649 w 12192000"/>
              <a:gd name="connsiteY212" fmla="*/ 4704021 h 5238841"/>
              <a:gd name="connsiteX213" fmla="*/ 826436 w 12192000"/>
              <a:gd name="connsiteY213" fmla="*/ 4707421 h 5238841"/>
              <a:gd name="connsiteX214" fmla="*/ 733052 w 12192000"/>
              <a:gd name="connsiteY214" fmla="*/ 4701884 h 5238841"/>
              <a:gd name="connsiteX215" fmla="*/ 716185 w 12192000"/>
              <a:gd name="connsiteY215" fmla="*/ 4648168 h 5238841"/>
              <a:gd name="connsiteX216" fmla="*/ 582722 w 12192000"/>
              <a:gd name="connsiteY216" fmla="*/ 4658637 h 5238841"/>
              <a:gd name="connsiteX217" fmla="*/ 581118 w 12192000"/>
              <a:gd name="connsiteY217" fmla="*/ 4654120 h 5238841"/>
              <a:gd name="connsiteX218" fmla="*/ 546453 w 12192000"/>
              <a:gd name="connsiteY218" fmla="*/ 4652542 h 5238841"/>
              <a:gd name="connsiteX219" fmla="*/ 536773 w 12192000"/>
              <a:gd name="connsiteY219" fmla="*/ 4644609 h 5238841"/>
              <a:gd name="connsiteX220" fmla="*/ 388896 w 12192000"/>
              <a:gd name="connsiteY220" fmla="*/ 4619173 h 5238841"/>
              <a:gd name="connsiteX221" fmla="*/ 366479 w 12192000"/>
              <a:gd name="connsiteY221" fmla="*/ 4618896 h 5238841"/>
              <a:gd name="connsiteX222" fmla="*/ 342781 w 12192000"/>
              <a:gd name="connsiteY222" fmla="*/ 4601239 h 5238841"/>
              <a:gd name="connsiteX223" fmla="*/ 255925 w 12192000"/>
              <a:gd name="connsiteY223" fmla="*/ 4598685 h 5238841"/>
              <a:gd name="connsiteX224" fmla="*/ 226919 w 12192000"/>
              <a:gd name="connsiteY224" fmla="*/ 4598460 h 5238841"/>
              <a:gd name="connsiteX225" fmla="*/ 213925 w 12192000"/>
              <a:gd name="connsiteY225" fmla="*/ 4597783 h 5238841"/>
              <a:gd name="connsiteX226" fmla="*/ 215196 w 12192000"/>
              <a:gd name="connsiteY226" fmla="*/ 4588576 h 5238841"/>
              <a:gd name="connsiteX227" fmla="*/ 180214 w 12192000"/>
              <a:gd name="connsiteY227" fmla="*/ 4583701 h 5238841"/>
              <a:gd name="connsiteX228" fmla="*/ 83203 w 12192000"/>
              <a:gd name="connsiteY228" fmla="*/ 4531664 h 5238841"/>
              <a:gd name="connsiteX229" fmla="*/ 4106 w 12192000"/>
              <a:gd name="connsiteY229" fmla="*/ 4517202 h 5238841"/>
              <a:gd name="connsiteX230" fmla="*/ 0 w 12192000"/>
              <a:gd name="connsiteY230" fmla="*/ 4516084 h 5238841"/>
              <a:gd name="connsiteX231" fmla="*/ 0 w 12192000"/>
              <a:gd name="connsiteY231" fmla="*/ 0 h 5238841"/>
              <a:gd name="connsiteX0" fmla="*/ 0 w 12192000"/>
              <a:gd name="connsiteY0" fmla="*/ 0 h 5176789"/>
              <a:gd name="connsiteX1" fmla="*/ 12192000 w 12192000"/>
              <a:gd name="connsiteY1" fmla="*/ 0 h 5176789"/>
              <a:gd name="connsiteX2" fmla="*/ 12192000 w 12192000"/>
              <a:gd name="connsiteY2" fmla="*/ 3809005 h 5176789"/>
              <a:gd name="connsiteX3" fmla="*/ 12142543 w 12192000"/>
              <a:gd name="connsiteY3" fmla="*/ 3817043 h 5176789"/>
              <a:gd name="connsiteX4" fmla="*/ 12109241 w 12192000"/>
              <a:gd name="connsiteY4" fmla="*/ 3824228 h 5176789"/>
              <a:gd name="connsiteX5" fmla="*/ 11668991 w 12192000"/>
              <a:gd name="connsiteY5" fmla="*/ 3788038 h 5176789"/>
              <a:gd name="connsiteX6" fmla="*/ 11476952 w 12192000"/>
              <a:gd name="connsiteY6" fmla="*/ 3866786 h 5176789"/>
              <a:gd name="connsiteX7" fmla="*/ 11336487 w 12192000"/>
              <a:gd name="connsiteY7" fmla="*/ 3971513 h 5176789"/>
              <a:gd name="connsiteX8" fmla="*/ 11214181 w 12192000"/>
              <a:gd name="connsiteY8" fmla="*/ 4004215 h 5176789"/>
              <a:gd name="connsiteX9" fmla="*/ 11042540 w 12192000"/>
              <a:gd name="connsiteY9" fmla="*/ 4002613 h 5176789"/>
              <a:gd name="connsiteX10" fmla="*/ 10833086 w 12192000"/>
              <a:gd name="connsiteY10" fmla="*/ 3997707 h 5176789"/>
              <a:gd name="connsiteX11" fmla="*/ 10599680 w 12192000"/>
              <a:gd name="connsiteY11" fmla="*/ 3982661 h 5176789"/>
              <a:gd name="connsiteX12" fmla="*/ 10519971 w 12192000"/>
              <a:gd name="connsiteY12" fmla="*/ 3975018 h 5176789"/>
              <a:gd name="connsiteX13" fmla="*/ 10217282 w 12192000"/>
              <a:gd name="connsiteY13" fmla="*/ 4020809 h 5176789"/>
              <a:gd name="connsiteX14" fmla="*/ 9936427 w 12192000"/>
              <a:gd name="connsiteY14" fmla="*/ 4137843 h 5176789"/>
              <a:gd name="connsiteX15" fmla="*/ 9800299 w 12192000"/>
              <a:gd name="connsiteY15" fmla="*/ 4186098 h 5176789"/>
              <a:gd name="connsiteX16" fmla="*/ 9707822 w 12192000"/>
              <a:gd name="connsiteY16" fmla="*/ 4189102 h 5176789"/>
              <a:gd name="connsiteX17" fmla="*/ 9543973 w 12192000"/>
              <a:gd name="connsiteY17" fmla="*/ 4245802 h 5176789"/>
              <a:gd name="connsiteX18" fmla="*/ 9528747 w 12192000"/>
              <a:gd name="connsiteY18" fmla="*/ 4251724 h 5176789"/>
              <a:gd name="connsiteX19" fmla="*/ 9436976 w 12192000"/>
              <a:gd name="connsiteY19" fmla="*/ 4269351 h 5176789"/>
              <a:gd name="connsiteX20" fmla="*/ 9371827 w 12192000"/>
              <a:gd name="connsiteY20" fmla="*/ 4303912 h 5176789"/>
              <a:gd name="connsiteX21" fmla="*/ 9260304 w 12192000"/>
              <a:gd name="connsiteY21" fmla="*/ 4328021 h 5176789"/>
              <a:gd name="connsiteX22" fmla="*/ 9148799 w 12192000"/>
              <a:gd name="connsiteY22" fmla="*/ 4348506 h 5176789"/>
              <a:gd name="connsiteX23" fmla="*/ 9107898 w 12192000"/>
              <a:gd name="connsiteY23" fmla="*/ 4354282 h 5176789"/>
              <a:gd name="connsiteX24" fmla="*/ 8990743 w 12192000"/>
              <a:gd name="connsiteY24" fmla="*/ 4382161 h 5176789"/>
              <a:gd name="connsiteX25" fmla="*/ 8979819 w 12192000"/>
              <a:gd name="connsiteY25" fmla="*/ 4366419 h 5176789"/>
              <a:gd name="connsiteX26" fmla="*/ 8936044 w 12192000"/>
              <a:gd name="connsiteY26" fmla="*/ 4370992 h 5176789"/>
              <a:gd name="connsiteX27" fmla="*/ 8897707 w 12192000"/>
              <a:gd name="connsiteY27" fmla="*/ 4392673 h 5176789"/>
              <a:gd name="connsiteX28" fmla="*/ 8845635 w 12192000"/>
              <a:gd name="connsiteY28" fmla="*/ 4404300 h 5176789"/>
              <a:gd name="connsiteX29" fmla="*/ 8814562 w 12192000"/>
              <a:gd name="connsiteY29" fmla="*/ 4411434 h 5176789"/>
              <a:gd name="connsiteX30" fmla="*/ 8726349 w 12192000"/>
              <a:gd name="connsiteY30" fmla="*/ 4416668 h 5176789"/>
              <a:gd name="connsiteX31" fmla="*/ 8566678 w 12192000"/>
              <a:gd name="connsiteY31" fmla="*/ 4391711 h 5176789"/>
              <a:gd name="connsiteX32" fmla="*/ 8521516 w 12192000"/>
              <a:gd name="connsiteY32" fmla="*/ 4393927 h 5176789"/>
              <a:gd name="connsiteX33" fmla="*/ 8515998 w 12192000"/>
              <a:gd name="connsiteY33" fmla="*/ 4399124 h 5176789"/>
              <a:gd name="connsiteX34" fmla="*/ 8449547 w 12192000"/>
              <a:gd name="connsiteY34" fmla="*/ 4383170 h 5176789"/>
              <a:gd name="connsiteX35" fmla="*/ 8360285 w 12192000"/>
              <a:gd name="connsiteY35" fmla="*/ 4398502 h 5176789"/>
              <a:gd name="connsiteX36" fmla="*/ 8256584 w 12192000"/>
              <a:gd name="connsiteY36" fmla="*/ 4423564 h 5176789"/>
              <a:gd name="connsiteX37" fmla="*/ 8229821 w 12192000"/>
              <a:gd name="connsiteY37" fmla="*/ 4431840 h 5176789"/>
              <a:gd name="connsiteX38" fmla="*/ 8158476 w 12192000"/>
              <a:gd name="connsiteY38" fmla="*/ 4436904 h 5176789"/>
              <a:gd name="connsiteX39" fmla="*/ 7993707 w 12192000"/>
              <a:gd name="connsiteY39" fmla="*/ 4447962 h 5176789"/>
              <a:gd name="connsiteX40" fmla="*/ 7990346 w 12192000"/>
              <a:gd name="connsiteY40" fmla="*/ 4454853 h 5176789"/>
              <a:gd name="connsiteX41" fmla="*/ 7976786 w 12192000"/>
              <a:gd name="connsiteY41" fmla="*/ 4456820 h 5176789"/>
              <a:gd name="connsiteX42" fmla="*/ 7973491 w 12192000"/>
              <a:gd name="connsiteY42" fmla="*/ 4458577 h 5176789"/>
              <a:gd name="connsiteX43" fmla="*/ 7954281 w 12192000"/>
              <a:gd name="connsiteY43" fmla="*/ 4467421 h 5176789"/>
              <a:gd name="connsiteX44" fmla="*/ 7905540 w 12192000"/>
              <a:gd name="connsiteY44" fmla="*/ 4455628 h 5176789"/>
              <a:gd name="connsiteX45" fmla="*/ 7851932 w 12192000"/>
              <a:gd name="connsiteY45" fmla="*/ 4466353 h 5176789"/>
              <a:gd name="connsiteX46" fmla="*/ 7639078 w 12192000"/>
              <a:gd name="connsiteY46" fmla="*/ 4467635 h 5176789"/>
              <a:gd name="connsiteX47" fmla="*/ 7612359 w 12192000"/>
              <a:gd name="connsiteY47" fmla="*/ 4492789 h 5176789"/>
              <a:gd name="connsiteX48" fmla="*/ 7527328 w 12192000"/>
              <a:gd name="connsiteY48" fmla="*/ 4502199 h 5176789"/>
              <a:gd name="connsiteX49" fmla="*/ 7388717 w 12192000"/>
              <a:gd name="connsiteY49" fmla="*/ 4470799 h 5176789"/>
              <a:gd name="connsiteX50" fmla="*/ 7231898 w 12192000"/>
              <a:gd name="connsiteY50" fmla="*/ 4486028 h 5176789"/>
              <a:gd name="connsiteX51" fmla="*/ 7218425 w 12192000"/>
              <a:gd name="connsiteY51" fmla="*/ 4477288 h 5176789"/>
              <a:gd name="connsiteX52" fmla="*/ 7202795 w 12192000"/>
              <a:gd name="connsiteY52" fmla="*/ 4472972 h 5176789"/>
              <a:gd name="connsiteX53" fmla="*/ 7200744 w 12192000"/>
              <a:gd name="connsiteY53" fmla="*/ 4474099 h 5176789"/>
              <a:gd name="connsiteX54" fmla="*/ 7182163 w 12192000"/>
              <a:gd name="connsiteY54" fmla="*/ 4474005 h 5176789"/>
              <a:gd name="connsiteX55" fmla="*/ 7178368 w 12192000"/>
              <a:gd name="connsiteY55" fmla="*/ 4470673 h 5176789"/>
              <a:gd name="connsiteX56" fmla="*/ 7165705 w 12192000"/>
              <a:gd name="connsiteY56" fmla="*/ 4469569 h 5176789"/>
              <a:gd name="connsiteX57" fmla="*/ 7140991 w 12192000"/>
              <a:gd name="connsiteY57" fmla="*/ 4464599 h 5176789"/>
              <a:gd name="connsiteX58" fmla="*/ 7136152 w 12192000"/>
              <a:gd name="connsiteY58" fmla="*/ 4466292 h 5176789"/>
              <a:gd name="connsiteX59" fmla="*/ 7098544 w 12192000"/>
              <a:gd name="connsiteY59" fmla="*/ 4462879 h 5176789"/>
              <a:gd name="connsiteX60" fmla="*/ 7097922 w 12192000"/>
              <a:gd name="connsiteY60" fmla="*/ 4464077 h 5176789"/>
              <a:gd name="connsiteX61" fmla="*/ 7086877 w 12192000"/>
              <a:gd name="connsiteY61" fmla="*/ 4468554 h 5176789"/>
              <a:gd name="connsiteX62" fmla="*/ 7065999 w 12192000"/>
              <a:gd name="connsiteY62" fmla="*/ 4474270 h 5176789"/>
              <a:gd name="connsiteX63" fmla="*/ 7016598 w 12192000"/>
              <a:gd name="connsiteY63" fmla="*/ 4502855 h 5176789"/>
              <a:gd name="connsiteX64" fmla="*/ 6977375 w 12192000"/>
              <a:gd name="connsiteY64" fmla="*/ 4499434 h 5176789"/>
              <a:gd name="connsiteX65" fmla="*/ 6969409 w 12192000"/>
              <a:gd name="connsiteY65" fmla="*/ 4499424 h 5176789"/>
              <a:gd name="connsiteX66" fmla="*/ 6969218 w 12192000"/>
              <a:gd name="connsiteY66" fmla="*/ 4499704 h 5176789"/>
              <a:gd name="connsiteX67" fmla="*/ 6960755 w 12192000"/>
              <a:gd name="connsiteY67" fmla="*/ 4500249 h 5176789"/>
              <a:gd name="connsiteX68" fmla="*/ 6954882 w 12192000"/>
              <a:gd name="connsiteY68" fmla="*/ 4499405 h 5176789"/>
              <a:gd name="connsiteX69" fmla="*/ 6939428 w 12192000"/>
              <a:gd name="connsiteY69" fmla="*/ 4499385 h 5176789"/>
              <a:gd name="connsiteX70" fmla="*/ 6933902 w 12192000"/>
              <a:gd name="connsiteY70" fmla="*/ 4501239 h 5176789"/>
              <a:gd name="connsiteX71" fmla="*/ 6891244 w 12192000"/>
              <a:gd name="connsiteY71" fmla="*/ 4536371 h 5176789"/>
              <a:gd name="connsiteX72" fmla="*/ 6794496 w 12192000"/>
              <a:gd name="connsiteY72" fmla="*/ 4567924 h 5176789"/>
              <a:gd name="connsiteX73" fmla="*/ 6574528 w 12192000"/>
              <a:gd name="connsiteY73" fmla="*/ 4641155 h 5176789"/>
              <a:gd name="connsiteX74" fmla="*/ 6573036 w 12192000"/>
              <a:gd name="connsiteY74" fmla="*/ 4641049 h 5176789"/>
              <a:gd name="connsiteX75" fmla="*/ 6571920 w 12192000"/>
              <a:gd name="connsiteY75" fmla="*/ 4644739 h 5176789"/>
              <a:gd name="connsiteX76" fmla="*/ 6552021 w 12192000"/>
              <a:gd name="connsiteY76" fmla="*/ 4650379 h 5176789"/>
              <a:gd name="connsiteX77" fmla="*/ 6545925 w 12192000"/>
              <a:gd name="connsiteY77" fmla="*/ 4650675 h 5176789"/>
              <a:gd name="connsiteX78" fmla="*/ 6537822 w 12192000"/>
              <a:gd name="connsiteY78" fmla="*/ 4652769 h 5176789"/>
              <a:gd name="connsiteX79" fmla="*/ 6537743 w 12192000"/>
              <a:gd name="connsiteY79" fmla="*/ 4653068 h 5176789"/>
              <a:gd name="connsiteX80" fmla="*/ 6490057 w 12192000"/>
              <a:gd name="connsiteY80" fmla="*/ 4658624 h 5176789"/>
              <a:gd name="connsiteX81" fmla="*/ 6386800 w 12192000"/>
              <a:gd name="connsiteY81" fmla="*/ 4715431 h 5176789"/>
              <a:gd name="connsiteX82" fmla="*/ 6382703 w 12192000"/>
              <a:gd name="connsiteY82" fmla="*/ 4717930 h 5176789"/>
              <a:gd name="connsiteX83" fmla="*/ 6356495 w 12192000"/>
              <a:gd name="connsiteY83" fmla="*/ 4717843 h 5176789"/>
              <a:gd name="connsiteX84" fmla="*/ 6343628 w 12192000"/>
              <a:gd name="connsiteY84" fmla="*/ 4719161 h 5176789"/>
              <a:gd name="connsiteX85" fmla="*/ 6338605 w 12192000"/>
              <a:gd name="connsiteY85" fmla="*/ 4716723 h 5176789"/>
              <a:gd name="connsiteX86" fmla="*/ 6320318 w 12192000"/>
              <a:gd name="connsiteY86" fmla="*/ 4720095 h 5176789"/>
              <a:gd name="connsiteX87" fmla="*/ 6318742 w 12192000"/>
              <a:gd name="connsiteY87" fmla="*/ 4721541 h 5176789"/>
              <a:gd name="connsiteX88" fmla="*/ 6301708 w 12192000"/>
              <a:gd name="connsiteY88" fmla="*/ 4720380 h 5176789"/>
              <a:gd name="connsiteX89" fmla="*/ 6285082 w 12192000"/>
              <a:gd name="connsiteY89" fmla="*/ 4714639 h 5176789"/>
              <a:gd name="connsiteX90" fmla="*/ 6136936 w 12192000"/>
              <a:gd name="connsiteY90" fmla="*/ 4758246 h 5176789"/>
              <a:gd name="connsiteX91" fmla="*/ 5988578 w 12192000"/>
              <a:gd name="connsiteY91" fmla="*/ 4754427 h 5176789"/>
              <a:gd name="connsiteX92" fmla="*/ 5908701 w 12192000"/>
              <a:gd name="connsiteY92" fmla="*/ 4779160 h 5176789"/>
              <a:gd name="connsiteX93" fmla="*/ 5892219 w 12192000"/>
              <a:gd name="connsiteY93" fmla="*/ 4807892 h 5176789"/>
              <a:gd name="connsiteX94" fmla="*/ 5683612 w 12192000"/>
              <a:gd name="connsiteY94" fmla="*/ 4848770 h 5176789"/>
              <a:gd name="connsiteX95" fmla="*/ 5635111 w 12192000"/>
              <a:gd name="connsiteY95" fmla="*/ 4868888 h 5176789"/>
              <a:gd name="connsiteX96" fmla="*/ 5582652 w 12192000"/>
              <a:gd name="connsiteY96" fmla="*/ 4866836 h 5176789"/>
              <a:gd name="connsiteX97" fmla="*/ 5567213 w 12192000"/>
              <a:gd name="connsiteY97" fmla="*/ 4878769 h 5176789"/>
              <a:gd name="connsiteX98" fmla="*/ 5564659 w 12192000"/>
              <a:gd name="connsiteY98" fmla="*/ 4881042 h 5176789"/>
              <a:gd name="connsiteX99" fmla="*/ 5552102 w 12192000"/>
              <a:gd name="connsiteY99" fmla="*/ 4885426 h 5176789"/>
              <a:gd name="connsiteX100" fmla="*/ 5551475 w 12192000"/>
              <a:gd name="connsiteY100" fmla="*/ 4892560 h 5176789"/>
              <a:gd name="connsiteX101" fmla="*/ 5534664 w 12192000"/>
              <a:gd name="connsiteY101" fmla="*/ 4903385 h 5176789"/>
              <a:gd name="connsiteX102" fmla="*/ 5510737 w 12192000"/>
              <a:gd name="connsiteY102" fmla="*/ 4909807 h 5176789"/>
              <a:gd name="connsiteX103" fmla="*/ 5393901 w 12192000"/>
              <a:gd name="connsiteY103" fmla="*/ 4933709 h 5176789"/>
              <a:gd name="connsiteX104" fmla="*/ 5325782 w 12192000"/>
              <a:gd name="connsiteY104" fmla="*/ 4951789 h 5176789"/>
              <a:gd name="connsiteX105" fmla="*/ 5302703 w 12192000"/>
              <a:gd name="connsiteY105" fmla="*/ 4964590 h 5176789"/>
              <a:gd name="connsiteX106" fmla="*/ 5268591 w 12192000"/>
              <a:gd name="connsiteY106" fmla="*/ 4978479 h 5176789"/>
              <a:gd name="connsiteX107" fmla="*/ 5210559 w 12192000"/>
              <a:gd name="connsiteY107" fmla="*/ 5007585 h 5176789"/>
              <a:gd name="connsiteX108" fmla="*/ 5177597 w 12192000"/>
              <a:gd name="connsiteY108" fmla="*/ 5015926 h 5176789"/>
              <a:gd name="connsiteX109" fmla="*/ 5160569 w 12192000"/>
              <a:gd name="connsiteY109" fmla="*/ 5025681 h 5176789"/>
              <a:gd name="connsiteX110" fmla="*/ 5152748 w 12192000"/>
              <a:gd name="connsiteY110" fmla="*/ 5026569 h 5176789"/>
              <a:gd name="connsiteX111" fmla="*/ 5127678 w 12192000"/>
              <a:gd name="connsiteY111" fmla="*/ 5032947 h 5176789"/>
              <a:gd name="connsiteX112" fmla="*/ 5113147 w 12192000"/>
              <a:gd name="connsiteY112" fmla="*/ 5035818 h 5176789"/>
              <a:gd name="connsiteX113" fmla="*/ 5107301 w 12192000"/>
              <a:gd name="connsiteY113" fmla="*/ 5036672 h 5176789"/>
              <a:gd name="connsiteX114" fmla="*/ 5093215 w 12192000"/>
              <a:gd name="connsiteY114" fmla="*/ 5032880 h 5176789"/>
              <a:gd name="connsiteX115" fmla="*/ 5077058 w 12192000"/>
              <a:gd name="connsiteY115" fmla="*/ 5038681 h 5176789"/>
              <a:gd name="connsiteX116" fmla="*/ 5057349 w 12192000"/>
              <a:gd name="connsiteY116" fmla="*/ 5036015 h 5176789"/>
              <a:gd name="connsiteX117" fmla="*/ 5053945 w 12192000"/>
              <a:gd name="connsiteY117" fmla="*/ 5041952 h 5176789"/>
              <a:gd name="connsiteX118" fmla="*/ 5040021 w 12192000"/>
              <a:gd name="connsiteY118" fmla="*/ 5050052 h 5176789"/>
              <a:gd name="connsiteX119" fmla="*/ 5025913 w 12192000"/>
              <a:gd name="connsiteY119" fmla="*/ 5046535 h 5176789"/>
              <a:gd name="connsiteX120" fmla="*/ 4998218 w 12192000"/>
              <a:gd name="connsiteY120" fmla="*/ 5048065 h 5176789"/>
              <a:gd name="connsiteX121" fmla="*/ 4991008 w 12192000"/>
              <a:gd name="connsiteY121" fmla="*/ 5050439 h 5176789"/>
              <a:gd name="connsiteX122" fmla="*/ 4963503 w 12192000"/>
              <a:gd name="connsiteY122" fmla="*/ 5047575 h 5176789"/>
              <a:gd name="connsiteX123" fmla="*/ 4921053 w 12192000"/>
              <a:gd name="connsiteY123" fmla="*/ 5048925 h 5176789"/>
              <a:gd name="connsiteX124" fmla="*/ 4873420 w 12192000"/>
              <a:gd name="connsiteY124" fmla="*/ 5054929 h 5176789"/>
              <a:gd name="connsiteX125" fmla="*/ 4858825 w 12192000"/>
              <a:gd name="connsiteY125" fmla="*/ 5051329 h 5176789"/>
              <a:gd name="connsiteX126" fmla="*/ 4769340 w 12192000"/>
              <a:gd name="connsiteY126" fmla="*/ 5053090 h 5176789"/>
              <a:gd name="connsiteX127" fmla="*/ 4744152 w 12192000"/>
              <a:gd name="connsiteY127" fmla="*/ 5053391 h 5176789"/>
              <a:gd name="connsiteX128" fmla="*/ 4723556 w 12192000"/>
              <a:gd name="connsiteY128" fmla="*/ 5059633 h 5176789"/>
              <a:gd name="connsiteX129" fmla="*/ 4719699 w 12192000"/>
              <a:gd name="connsiteY129" fmla="*/ 5066298 h 5176789"/>
              <a:gd name="connsiteX130" fmla="*/ 4706016 w 12192000"/>
              <a:gd name="connsiteY130" fmla="*/ 5067422 h 5176789"/>
              <a:gd name="connsiteX131" fmla="*/ 4702593 w 12192000"/>
              <a:gd name="connsiteY131" fmla="*/ 5068973 h 5176789"/>
              <a:gd name="connsiteX132" fmla="*/ 4682766 w 12192000"/>
              <a:gd name="connsiteY132" fmla="*/ 5076609 h 5176789"/>
              <a:gd name="connsiteX133" fmla="*/ 4634960 w 12192000"/>
              <a:gd name="connsiteY133" fmla="*/ 5061852 h 5176789"/>
              <a:gd name="connsiteX134" fmla="*/ 4580645 w 12192000"/>
              <a:gd name="connsiteY134" fmla="*/ 5069246 h 5176789"/>
              <a:gd name="connsiteX135" fmla="*/ 4368005 w 12192000"/>
              <a:gd name="connsiteY135" fmla="*/ 5057426 h 5176789"/>
              <a:gd name="connsiteX136" fmla="*/ 4339489 w 12192000"/>
              <a:gd name="connsiteY136" fmla="*/ 5080858 h 5176789"/>
              <a:gd name="connsiteX137" fmla="*/ 4253895 w 12192000"/>
              <a:gd name="connsiteY137" fmla="*/ 5085008 h 5176789"/>
              <a:gd name="connsiteX138" fmla="*/ 4082432 w 12192000"/>
              <a:gd name="connsiteY138" fmla="*/ 5176339 h 5176789"/>
              <a:gd name="connsiteX139" fmla="*/ 3911296 w 12192000"/>
              <a:gd name="connsiteY139" fmla="*/ 5035663 h 5176789"/>
              <a:gd name="connsiteX140" fmla="*/ 3895182 w 12192000"/>
              <a:gd name="connsiteY140" fmla="*/ 5030229 h 5176789"/>
              <a:gd name="connsiteX141" fmla="*/ 3870866 w 12192000"/>
              <a:gd name="connsiteY141" fmla="*/ 5023753 h 5176789"/>
              <a:gd name="connsiteX142" fmla="*/ 3865913 w 12192000"/>
              <a:gd name="connsiteY142" fmla="*/ 5025143 h 5176789"/>
              <a:gd name="connsiteX143" fmla="*/ 3828606 w 12192000"/>
              <a:gd name="connsiteY143" fmla="*/ 5019426 h 5176789"/>
              <a:gd name="connsiteX144" fmla="*/ 3827901 w 12192000"/>
              <a:gd name="connsiteY144" fmla="*/ 5020583 h 5176789"/>
              <a:gd name="connsiteX145" fmla="*/ 3816543 w 12192000"/>
              <a:gd name="connsiteY145" fmla="*/ 5024366 h 5176789"/>
              <a:gd name="connsiteX146" fmla="*/ 3795278 w 12192000"/>
              <a:gd name="connsiteY146" fmla="*/ 5028779 h 5176789"/>
              <a:gd name="connsiteX147" fmla="*/ 3743858 w 12192000"/>
              <a:gd name="connsiteY147" fmla="*/ 5054237 h 5176789"/>
              <a:gd name="connsiteX148" fmla="*/ 3704945 w 12192000"/>
              <a:gd name="connsiteY148" fmla="*/ 5048413 h 5176789"/>
              <a:gd name="connsiteX149" fmla="*/ 3696992 w 12192000"/>
              <a:gd name="connsiteY149" fmla="*/ 5047914 h 5176789"/>
              <a:gd name="connsiteX150" fmla="*/ 3696780 w 12192000"/>
              <a:gd name="connsiteY150" fmla="*/ 5048181 h 5176789"/>
              <a:gd name="connsiteX151" fmla="*/ 3688290 w 12192000"/>
              <a:gd name="connsiteY151" fmla="*/ 5048204 h 5176789"/>
              <a:gd name="connsiteX152" fmla="*/ 3682486 w 12192000"/>
              <a:gd name="connsiteY152" fmla="*/ 5047000 h 5176789"/>
              <a:gd name="connsiteX153" fmla="*/ 3667056 w 12192000"/>
              <a:gd name="connsiteY153" fmla="*/ 5046030 h 5176789"/>
              <a:gd name="connsiteX154" fmla="*/ 3661403 w 12192000"/>
              <a:gd name="connsiteY154" fmla="*/ 5047537 h 5176789"/>
              <a:gd name="connsiteX155" fmla="*/ 3658673 w 12192000"/>
              <a:gd name="connsiteY155" fmla="*/ 5050790 h 5176789"/>
              <a:gd name="connsiteX156" fmla="*/ 3657333 w 12192000"/>
              <a:gd name="connsiteY156" fmla="*/ 5050325 h 5176789"/>
              <a:gd name="connsiteX157" fmla="*/ 3626778 w 12192000"/>
              <a:gd name="connsiteY157" fmla="*/ 5057882 h 5176789"/>
              <a:gd name="connsiteX158" fmla="*/ 3560067 w 12192000"/>
              <a:gd name="connsiteY158" fmla="*/ 5064266 h 5176789"/>
              <a:gd name="connsiteX159" fmla="*/ 3522641 w 12192000"/>
              <a:gd name="connsiteY159" fmla="*/ 5063654 h 5176789"/>
              <a:gd name="connsiteX160" fmla="*/ 3419275 w 12192000"/>
              <a:gd name="connsiteY160" fmla="*/ 5066646 h 5176789"/>
              <a:gd name="connsiteX161" fmla="*/ 3314869 w 12192000"/>
              <a:gd name="connsiteY161" fmla="*/ 5073197 h 5176789"/>
              <a:gd name="connsiteX162" fmla="*/ 3259088 w 12192000"/>
              <a:gd name="connsiteY162" fmla="*/ 5096363 h 5176789"/>
              <a:gd name="connsiteX163" fmla="*/ 3253104 w 12192000"/>
              <a:gd name="connsiteY163" fmla="*/ 5096785 h 5176789"/>
              <a:gd name="connsiteX164" fmla="*/ 3238751 w 12192000"/>
              <a:gd name="connsiteY164" fmla="*/ 5092996 h 5176789"/>
              <a:gd name="connsiteX165" fmla="*/ 3233681 w 12192000"/>
              <a:gd name="connsiteY165" fmla="*/ 5090758 h 5176789"/>
              <a:gd name="connsiteX166" fmla="*/ 3225562 w 12192000"/>
              <a:gd name="connsiteY166" fmla="*/ 5089215 h 5176789"/>
              <a:gd name="connsiteX167" fmla="*/ 3225260 w 12192000"/>
              <a:gd name="connsiteY167" fmla="*/ 5089437 h 5176789"/>
              <a:gd name="connsiteX168" fmla="*/ 3217859 w 12192000"/>
              <a:gd name="connsiteY168" fmla="*/ 5087484 h 5176789"/>
              <a:gd name="connsiteX169" fmla="*/ 3182980 w 12192000"/>
              <a:gd name="connsiteY169" fmla="*/ 5074650 h 5176789"/>
              <a:gd name="connsiteX170" fmla="*/ 3055081 w 12192000"/>
              <a:gd name="connsiteY170" fmla="*/ 5080424 h 5176789"/>
              <a:gd name="connsiteX171" fmla="*/ 3049807 w 12192000"/>
              <a:gd name="connsiteY171" fmla="*/ 5080860 h 5176789"/>
              <a:gd name="connsiteX172" fmla="*/ 3029122 w 12192000"/>
              <a:gd name="connsiteY172" fmla="*/ 5070085 h 5176789"/>
              <a:gd name="connsiteX173" fmla="*/ 3017862 w 12192000"/>
              <a:gd name="connsiteY173" fmla="*/ 5065942 h 5176789"/>
              <a:gd name="connsiteX174" fmla="*/ 3015868 w 12192000"/>
              <a:gd name="connsiteY174" fmla="*/ 5061832 h 5176789"/>
              <a:gd name="connsiteX175" fmla="*/ 2998644 w 12192000"/>
              <a:gd name="connsiteY175" fmla="*/ 5057210 h 5176789"/>
              <a:gd name="connsiteX176" fmla="*/ 2996219 w 12192000"/>
              <a:gd name="connsiteY176" fmla="*/ 5057788 h 5176789"/>
              <a:gd name="connsiteX177" fmla="*/ 2983676 w 12192000"/>
              <a:gd name="connsiteY177" fmla="*/ 5049852 h 5176789"/>
              <a:gd name="connsiteX178" fmla="*/ 2903609 w 12192000"/>
              <a:gd name="connsiteY178" fmla="*/ 4998457 h 5176789"/>
              <a:gd name="connsiteX179" fmla="*/ 2758830 w 12192000"/>
              <a:gd name="connsiteY179" fmla="*/ 4974760 h 5176789"/>
              <a:gd name="connsiteX180" fmla="*/ 2532669 w 12192000"/>
              <a:gd name="connsiteY180" fmla="*/ 4940573 h 5176789"/>
              <a:gd name="connsiteX181" fmla="*/ 2389931 w 12192000"/>
              <a:gd name="connsiteY181" fmla="*/ 4905785 h 5176789"/>
              <a:gd name="connsiteX182" fmla="*/ 2335186 w 12192000"/>
              <a:gd name="connsiteY182" fmla="*/ 4902957 h 5176789"/>
              <a:gd name="connsiteX183" fmla="*/ 2273393 w 12192000"/>
              <a:gd name="connsiteY183" fmla="*/ 4883565 h 5176789"/>
              <a:gd name="connsiteX184" fmla="*/ 2269523 w 12192000"/>
              <a:gd name="connsiteY184" fmla="*/ 4884442 h 5176789"/>
              <a:gd name="connsiteX185" fmla="*/ 2256015 w 12192000"/>
              <a:gd name="connsiteY185" fmla="*/ 4883014 h 5176789"/>
              <a:gd name="connsiteX186" fmla="*/ 2249731 w 12192000"/>
              <a:gd name="connsiteY186" fmla="*/ 4888778 h 5176789"/>
              <a:gd name="connsiteX187" fmla="*/ 2227629 w 12192000"/>
              <a:gd name="connsiteY187" fmla="*/ 4891047 h 5176789"/>
              <a:gd name="connsiteX188" fmla="*/ 2203460 w 12192000"/>
              <a:gd name="connsiteY188" fmla="*/ 4886696 h 5176789"/>
              <a:gd name="connsiteX189" fmla="*/ 2091528 w 12192000"/>
              <a:gd name="connsiteY189" fmla="*/ 4859155 h 5176789"/>
              <a:gd name="connsiteX190" fmla="*/ 2022901 w 12192000"/>
              <a:gd name="connsiteY190" fmla="*/ 4846594 h 5176789"/>
              <a:gd name="connsiteX191" fmla="*/ 1994227 w 12192000"/>
              <a:gd name="connsiteY191" fmla="*/ 4847973 h 5176789"/>
              <a:gd name="connsiteX192" fmla="*/ 1955936 w 12192000"/>
              <a:gd name="connsiteY192" fmla="*/ 4845765 h 5176789"/>
              <a:gd name="connsiteX193" fmla="*/ 1741924 w 12192000"/>
              <a:gd name="connsiteY193" fmla="*/ 4808054 h 5176789"/>
              <a:gd name="connsiteX194" fmla="*/ 1734410 w 12192000"/>
              <a:gd name="connsiteY194" fmla="*/ 4811675 h 5176789"/>
              <a:gd name="connsiteX195" fmla="*/ 1691423 w 12192000"/>
              <a:gd name="connsiteY195" fmla="*/ 4802777 h 5176789"/>
              <a:gd name="connsiteX196" fmla="*/ 1554504 w 12192000"/>
              <a:gd name="connsiteY196" fmla="*/ 4739985 h 5176789"/>
              <a:gd name="connsiteX197" fmla="*/ 1470119 w 12192000"/>
              <a:gd name="connsiteY197" fmla="*/ 4723470 h 5176789"/>
              <a:gd name="connsiteX198" fmla="*/ 1437967 w 12192000"/>
              <a:gd name="connsiteY198" fmla="*/ 4722710 h 5176789"/>
              <a:gd name="connsiteX199" fmla="*/ 1295869 w 12192000"/>
              <a:gd name="connsiteY199" fmla="*/ 4726175 h 5176789"/>
              <a:gd name="connsiteX200" fmla="*/ 1292949 w 12192000"/>
              <a:gd name="connsiteY200" fmla="*/ 4684615 h 5176789"/>
              <a:gd name="connsiteX201" fmla="*/ 1244908 w 12192000"/>
              <a:gd name="connsiteY201" fmla="*/ 4706993 h 5176789"/>
              <a:gd name="connsiteX202" fmla="*/ 1171266 w 12192000"/>
              <a:gd name="connsiteY202" fmla="*/ 4706535 h 5176789"/>
              <a:gd name="connsiteX203" fmla="*/ 1160868 w 12192000"/>
              <a:gd name="connsiteY203" fmla="*/ 4701936 h 5176789"/>
              <a:gd name="connsiteX204" fmla="*/ 1147599 w 12192000"/>
              <a:gd name="connsiteY204" fmla="*/ 4714833 h 5176789"/>
              <a:gd name="connsiteX205" fmla="*/ 1119603 w 12192000"/>
              <a:gd name="connsiteY205" fmla="*/ 4721303 h 5176789"/>
              <a:gd name="connsiteX206" fmla="*/ 997851 w 12192000"/>
              <a:gd name="connsiteY206" fmla="*/ 4722336 h 5176789"/>
              <a:gd name="connsiteX207" fmla="*/ 976455 w 12192000"/>
              <a:gd name="connsiteY207" fmla="*/ 4726407 h 5176789"/>
              <a:gd name="connsiteX208" fmla="*/ 949939 w 12192000"/>
              <a:gd name="connsiteY208" fmla="*/ 4719699 h 5176789"/>
              <a:gd name="connsiteX209" fmla="*/ 894148 w 12192000"/>
              <a:gd name="connsiteY209" fmla="*/ 4710406 h 5176789"/>
              <a:gd name="connsiteX210" fmla="*/ 857990 w 12192000"/>
              <a:gd name="connsiteY210" fmla="*/ 4696844 h 5176789"/>
              <a:gd name="connsiteX211" fmla="*/ 848649 w 12192000"/>
              <a:gd name="connsiteY211" fmla="*/ 4704021 h 5176789"/>
              <a:gd name="connsiteX212" fmla="*/ 826436 w 12192000"/>
              <a:gd name="connsiteY212" fmla="*/ 4707421 h 5176789"/>
              <a:gd name="connsiteX213" fmla="*/ 733052 w 12192000"/>
              <a:gd name="connsiteY213" fmla="*/ 4701884 h 5176789"/>
              <a:gd name="connsiteX214" fmla="*/ 716185 w 12192000"/>
              <a:gd name="connsiteY214" fmla="*/ 4648168 h 5176789"/>
              <a:gd name="connsiteX215" fmla="*/ 582722 w 12192000"/>
              <a:gd name="connsiteY215" fmla="*/ 4658637 h 5176789"/>
              <a:gd name="connsiteX216" fmla="*/ 581118 w 12192000"/>
              <a:gd name="connsiteY216" fmla="*/ 4654120 h 5176789"/>
              <a:gd name="connsiteX217" fmla="*/ 546453 w 12192000"/>
              <a:gd name="connsiteY217" fmla="*/ 4652542 h 5176789"/>
              <a:gd name="connsiteX218" fmla="*/ 536773 w 12192000"/>
              <a:gd name="connsiteY218" fmla="*/ 4644609 h 5176789"/>
              <a:gd name="connsiteX219" fmla="*/ 388896 w 12192000"/>
              <a:gd name="connsiteY219" fmla="*/ 4619173 h 5176789"/>
              <a:gd name="connsiteX220" fmla="*/ 366479 w 12192000"/>
              <a:gd name="connsiteY220" fmla="*/ 4618896 h 5176789"/>
              <a:gd name="connsiteX221" fmla="*/ 342781 w 12192000"/>
              <a:gd name="connsiteY221" fmla="*/ 4601239 h 5176789"/>
              <a:gd name="connsiteX222" fmla="*/ 255925 w 12192000"/>
              <a:gd name="connsiteY222" fmla="*/ 4598685 h 5176789"/>
              <a:gd name="connsiteX223" fmla="*/ 226919 w 12192000"/>
              <a:gd name="connsiteY223" fmla="*/ 4598460 h 5176789"/>
              <a:gd name="connsiteX224" fmla="*/ 213925 w 12192000"/>
              <a:gd name="connsiteY224" fmla="*/ 4597783 h 5176789"/>
              <a:gd name="connsiteX225" fmla="*/ 215196 w 12192000"/>
              <a:gd name="connsiteY225" fmla="*/ 4588576 h 5176789"/>
              <a:gd name="connsiteX226" fmla="*/ 180214 w 12192000"/>
              <a:gd name="connsiteY226" fmla="*/ 4583701 h 5176789"/>
              <a:gd name="connsiteX227" fmla="*/ 83203 w 12192000"/>
              <a:gd name="connsiteY227" fmla="*/ 4531664 h 5176789"/>
              <a:gd name="connsiteX228" fmla="*/ 4106 w 12192000"/>
              <a:gd name="connsiteY228" fmla="*/ 4517202 h 5176789"/>
              <a:gd name="connsiteX229" fmla="*/ 0 w 12192000"/>
              <a:gd name="connsiteY229" fmla="*/ 4516084 h 5176789"/>
              <a:gd name="connsiteX230" fmla="*/ 0 w 12192000"/>
              <a:gd name="connsiteY230" fmla="*/ 0 h 5176789"/>
              <a:gd name="connsiteX0" fmla="*/ 0 w 12192000"/>
              <a:gd name="connsiteY0" fmla="*/ 0 h 5096785"/>
              <a:gd name="connsiteX1" fmla="*/ 12192000 w 12192000"/>
              <a:gd name="connsiteY1" fmla="*/ 0 h 5096785"/>
              <a:gd name="connsiteX2" fmla="*/ 12192000 w 12192000"/>
              <a:gd name="connsiteY2" fmla="*/ 3809005 h 5096785"/>
              <a:gd name="connsiteX3" fmla="*/ 12142543 w 12192000"/>
              <a:gd name="connsiteY3" fmla="*/ 3817043 h 5096785"/>
              <a:gd name="connsiteX4" fmla="*/ 12109241 w 12192000"/>
              <a:gd name="connsiteY4" fmla="*/ 3824228 h 5096785"/>
              <a:gd name="connsiteX5" fmla="*/ 11668991 w 12192000"/>
              <a:gd name="connsiteY5" fmla="*/ 3788038 h 5096785"/>
              <a:gd name="connsiteX6" fmla="*/ 11476952 w 12192000"/>
              <a:gd name="connsiteY6" fmla="*/ 3866786 h 5096785"/>
              <a:gd name="connsiteX7" fmla="*/ 11336487 w 12192000"/>
              <a:gd name="connsiteY7" fmla="*/ 3971513 h 5096785"/>
              <a:gd name="connsiteX8" fmla="*/ 11214181 w 12192000"/>
              <a:gd name="connsiteY8" fmla="*/ 4004215 h 5096785"/>
              <a:gd name="connsiteX9" fmla="*/ 11042540 w 12192000"/>
              <a:gd name="connsiteY9" fmla="*/ 4002613 h 5096785"/>
              <a:gd name="connsiteX10" fmla="*/ 10833086 w 12192000"/>
              <a:gd name="connsiteY10" fmla="*/ 3997707 h 5096785"/>
              <a:gd name="connsiteX11" fmla="*/ 10599680 w 12192000"/>
              <a:gd name="connsiteY11" fmla="*/ 3982661 h 5096785"/>
              <a:gd name="connsiteX12" fmla="*/ 10519971 w 12192000"/>
              <a:gd name="connsiteY12" fmla="*/ 3975018 h 5096785"/>
              <a:gd name="connsiteX13" fmla="*/ 10217282 w 12192000"/>
              <a:gd name="connsiteY13" fmla="*/ 4020809 h 5096785"/>
              <a:gd name="connsiteX14" fmla="*/ 9936427 w 12192000"/>
              <a:gd name="connsiteY14" fmla="*/ 4137843 h 5096785"/>
              <a:gd name="connsiteX15" fmla="*/ 9800299 w 12192000"/>
              <a:gd name="connsiteY15" fmla="*/ 4186098 h 5096785"/>
              <a:gd name="connsiteX16" fmla="*/ 9707822 w 12192000"/>
              <a:gd name="connsiteY16" fmla="*/ 4189102 h 5096785"/>
              <a:gd name="connsiteX17" fmla="*/ 9543973 w 12192000"/>
              <a:gd name="connsiteY17" fmla="*/ 4245802 h 5096785"/>
              <a:gd name="connsiteX18" fmla="*/ 9528747 w 12192000"/>
              <a:gd name="connsiteY18" fmla="*/ 4251724 h 5096785"/>
              <a:gd name="connsiteX19" fmla="*/ 9436976 w 12192000"/>
              <a:gd name="connsiteY19" fmla="*/ 4269351 h 5096785"/>
              <a:gd name="connsiteX20" fmla="*/ 9371827 w 12192000"/>
              <a:gd name="connsiteY20" fmla="*/ 4303912 h 5096785"/>
              <a:gd name="connsiteX21" fmla="*/ 9260304 w 12192000"/>
              <a:gd name="connsiteY21" fmla="*/ 4328021 h 5096785"/>
              <a:gd name="connsiteX22" fmla="*/ 9148799 w 12192000"/>
              <a:gd name="connsiteY22" fmla="*/ 4348506 h 5096785"/>
              <a:gd name="connsiteX23" fmla="*/ 9107898 w 12192000"/>
              <a:gd name="connsiteY23" fmla="*/ 4354282 h 5096785"/>
              <a:gd name="connsiteX24" fmla="*/ 8990743 w 12192000"/>
              <a:gd name="connsiteY24" fmla="*/ 4382161 h 5096785"/>
              <a:gd name="connsiteX25" fmla="*/ 8979819 w 12192000"/>
              <a:gd name="connsiteY25" fmla="*/ 4366419 h 5096785"/>
              <a:gd name="connsiteX26" fmla="*/ 8936044 w 12192000"/>
              <a:gd name="connsiteY26" fmla="*/ 4370992 h 5096785"/>
              <a:gd name="connsiteX27" fmla="*/ 8897707 w 12192000"/>
              <a:gd name="connsiteY27" fmla="*/ 4392673 h 5096785"/>
              <a:gd name="connsiteX28" fmla="*/ 8845635 w 12192000"/>
              <a:gd name="connsiteY28" fmla="*/ 4404300 h 5096785"/>
              <a:gd name="connsiteX29" fmla="*/ 8814562 w 12192000"/>
              <a:gd name="connsiteY29" fmla="*/ 4411434 h 5096785"/>
              <a:gd name="connsiteX30" fmla="*/ 8726349 w 12192000"/>
              <a:gd name="connsiteY30" fmla="*/ 4416668 h 5096785"/>
              <a:gd name="connsiteX31" fmla="*/ 8566678 w 12192000"/>
              <a:gd name="connsiteY31" fmla="*/ 4391711 h 5096785"/>
              <a:gd name="connsiteX32" fmla="*/ 8521516 w 12192000"/>
              <a:gd name="connsiteY32" fmla="*/ 4393927 h 5096785"/>
              <a:gd name="connsiteX33" fmla="*/ 8515998 w 12192000"/>
              <a:gd name="connsiteY33" fmla="*/ 4399124 h 5096785"/>
              <a:gd name="connsiteX34" fmla="*/ 8449547 w 12192000"/>
              <a:gd name="connsiteY34" fmla="*/ 4383170 h 5096785"/>
              <a:gd name="connsiteX35" fmla="*/ 8360285 w 12192000"/>
              <a:gd name="connsiteY35" fmla="*/ 4398502 h 5096785"/>
              <a:gd name="connsiteX36" fmla="*/ 8256584 w 12192000"/>
              <a:gd name="connsiteY36" fmla="*/ 4423564 h 5096785"/>
              <a:gd name="connsiteX37" fmla="*/ 8229821 w 12192000"/>
              <a:gd name="connsiteY37" fmla="*/ 4431840 h 5096785"/>
              <a:gd name="connsiteX38" fmla="*/ 8158476 w 12192000"/>
              <a:gd name="connsiteY38" fmla="*/ 4436904 h 5096785"/>
              <a:gd name="connsiteX39" fmla="*/ 7993707 w 12192000"/>
              <a:gd name="connsiteY39" fmla="*/ 4447962 h 5096785"/>
              <a:gd name="connsiteX40" fmla="*/ 7990346 w 12192000"/>
              <a:gd name="connsiteY40" fmla="*/ 4454853 h 5096785"/>
              <a:gd name="connsiteX41" fmla="*/ 7976786 w 12192000"/>
              <a:gd name="connsiteY41" fmla="*/ 4456820 h 5096785"/>
              <a:gd name="connsiteX42" fmla="*/ 7973491 w 12192000"/>
              <a:gd name="connsiteY42" fmla="*/ 4458577 h 5096785"/>
              <a:gd name="connsiteX43" fmla="*/ 7954281 w 12192000"/>
              <a:gd name="connsiteY43" fmla="*/ 4467421 h 5096785"/>
              <a:gd name="connsiteX44" fmla="*/ 7905540 w 12192000"/>
              <a:gd name="connsiteY44" fmla="*/ 4455628 h 5096785"/>
              <a:gd name="connsiteX45" fmla="*/ 7851932 w 12192000"/>
              <a:gd name="connsiteY45" fmla="*/ 4466353 h 5096785"/>
              <a:gd name="connsiteX46" fmla="*/ 7639078 w 12192000"/>
              <a:gd name="connsiteY46" fmla="*/ 4467635 h 5096785"/>
              <a:gd name="connsiteX47" fmla="*/ 7612359 w 12192000"/>
              <a:gd name="connsiteY47" fmla="*/ 4492789 h 5096785"/>
              <a:gd name="connsiteX48" fmla="*/ 7527328 w 12192000"/>
              <a:gd name="connsiteY48" fmla="*/ 4502199 h 5096785"/>
              <a:gd name="connsiteX49" fmla="*/ 7388717 w 12192000"/>
              <a:gd name="connsiteY49" fmla="*/ 4470799 h 5096785"/>
              <a:gd name="connsiteX50" fmla="*/ 7231898 w 12192000"/>
              <a:gd name="connsiteY50" fmla="*/ 4486028 h 5096785"/>
              <a:gd name="connsiteX51" fmla="*/ 7218425 w 12192000"/>
              <a:gd name="connsiteY51" fmla="*/ 4477288 h 5096785"/>
              <a:gd name="connsiteX52" fmla="*/ 7202795 w 12192000"/>
              <a:gd name="connsiteY52" fmla="*/ 4472972 h 5096785"/>
              <a:gd name="connsiteX53" fmla="*/ 7200744 w 12192000"/>
              <a:gd name="connsiteY53" fmla="*/ 4474099 h 5096785"/>
              <a:gd name="connsiteX54" fmla="*/ 7182163 w 12192000"/>
              <a:gd name="connsiteY54" fmla="*/ 4474005 h 5096785"/>
              <a:gd name="connsiteX55" fmla="*/ 7178368 w 12192000"/>
              <a:gd name="connsiteY55" fmla="*/ 4470673 h 5096785"/>
              <a:gd name="connsiteX56" fmla="*/ 7165705 w 12192000"/>
              <a:gd name="connsiteY56" fmla="*/ 4469569 h 5096785"/>
              <a:gd name="connsiteX57" fmla="*/ 7140991 w 12192000"/>
              <a:gd name="connsiteY57" fmla="*/ 4464599 h 5096785"/>
              <a:gd name="connsiteX58" fmla="*/ 7136152 w 12192000"/>
              <a:gd name="connsiteY58" fmla="*/ 4466292 h 5096785"/>
              <a:gd name="connsiteX59" fmla="*/ 7098544 w 12192000"/>
              <a:gd name="connsiteY59" fmla="*/ 4462879 h 5096785"/>
              <a:gd name="connsiteX60" fmla="*/ 7097922 w 12192000"/>
              <a:gd name="connsiteY60" fmla="*/ 4464077 h 5096785"/>
              <a:gd name="connsiteX61" fmla="*/ 7086877 w 12192000"/>
              <a:gd name="connsiteY61" fmla="*/ 4468554 h 5096785"/>
              <a:gd name="connsiteX62" fmla="*/ 7065999 w 12192000"/>
              <a:gd name="connsiteY62" fmla="*/ 4474270 h 5096785"/>
              <a:gd name="connsiteX63" fmla="*/ 7016598 w 12192000"/>
              <a:gd name="connsiteY63" fmla="*/ 4502855 h 5096785"/>
              <a:gd name="connsiteX64" fmla="*/ 6977375 w 12192000"/>
              <a:gd name="connsiteY64" fmla="*/ 4499434 h 5096785"/>
              <a:gd name="connsiteX65" fmla="*/ 6969409 w 12192000"/>
              <a:gd name="connsiteY65" fmla="*/ 4499424 h 5096785"/>
              <a:gd name="connsiteX66" fmla="*/ 6969218 w 12192000"/>
              <a:gd name="connsiteY66" fmla="*/ 4499704 h 5096785"/>
              <a:gd name="connsiteX67" fmla="*/ 6960755 w 12192000"/>
              <a:gd name="connsiteY67" fmla="*/ 4500249 h 5096785"/>
              <a:gd name="connsiteX68" fmla="*/ 6954882 w 12192000"/>
              <a:gd name="connsiteY68" fmla="*/ 4499405 h 5096785"/>
              <a:gd name="connsiteX69" fmla="*/ 6939428 w 12192000"/>
              <a:gd name="connsiteY69" fmla="*/ 4499385 h 5096785"/>
              <a:gd name="connsiteX70" fmla="*/ 6933902 w 12192000"/>
              <a:gd name="connsiteY70" fmla="*/ 4501239 h 5096785"/>
              <a:gd name="connsiteX71" fmla="*/ 6891244 w 12192000"/>
              <a:gd name="connsiteY71" fmla="*/ 4536371 h 5096785"/>
              <a:gd name="connsiteX72" fmla="*/ 6794496 w 12192000"/>
              <a:gd name="connsiteY72" fmla="*/ 4567924 h 5096785"/>
              <a:gd name="connsiteX73" fmla="*/ 6574528 w 12192000"/>
              <a:gd name="connsiteY73" fmla="*/ 4641155 h 5096785"/>
              <a:gd name="connsiteX74" fmla="*/ 6573036 w 12192000"/>
              <a:gd name="connsiteY74" fmla="*/ 4641049 h 5096785"/>
              <a:gd name="connsiteX75" fmla="*/ 6571920 w 12192000"/>
              <a:gd name="connsiteY75" fmla="*/ 4644739 h 5096785"/>
              <a:gd name="connsiteX76" fmla="*/ 6552021 w 12192000"/>
              <a:gd name="connsiteY76" fmla="*/ 4650379 h 5096785"/>
              <a:gd name="connsiteX77" fmla="*/ 6545925 w 12192000"/>
              <a:gd name="connsiteY77" fmla="*/ 4650675 h 5096785"/>
              <a:gd name="connsiteX78" fmla="*/ 6537822 w 12192000"/>
              <a:gd name="connsiteY78" fmla="*/ 4652769 h 5096785"/>
              <a:gd name="connsiteX79" fmla="*/ 6537743 w 12192000"/>
              <a:gd name="connsiteY79" fmla="*/ 4653068 h 5096785"/>
              <a:gd name="connsiteX80" fmla="*/ 6490057 w 12192000"/>
              <a:gd name="connsiteY80" fmla="*/ 4658624 h 5096785"/>
              <a:gd name="connsiteX81" fmla="*/ 6386800 w 12192000"/>
              <a:gd name="connsiteY81" fmla="*/ 4715431 h 5096785"/>
              <a:gd name="connsiteX82" fmla="*/ 6382703 w 12192000"/>
              <a:gd name="connsiteY82" fmla="*/ 4717930 h 5096785"/>
              <a:gd name="connsiteX83" fmla="*/ 6356495 w 12192000"/>
              <a:gd name="connsiteY83" fmla="*/ 4717843 h 5096785"/>
              <a:gd name="connsiteX84" fmla="*/ 6343628 w 12192000"/>
              <a:gd name="connsiteY84" fmla="*/ 4719161 h 5096785"/>
              <a:gd name="connsiteX85" fmla="*/ 6338605 w 12192000"/>
              <a:gd name="connsiteY85" fmla="*/ 4716723 h 5096785"/>
              <a:gd name="connsiteX86" fmla="*/ 6320318 w 12192000"/>
              <a:gd name="connsiteY86" fmla="*/ 4720095 h 5096785"/>
              <a:gd name="connsiteX87" fmla="*/ 6318742 w 12192000"/>
              <a:gd name="connsiteY87" fmla="*/ 4721541 h 5096785"/>
              <a:gd name="connsiteX88" fmla="*/ 6301708 w 12192000"/>
              <a:gd name="connsiteY88" fmla="*/ 4720380 h 5096785"/>
              <a:gd name="connsiteX89" fmla="*/ 6285082 w 12192000"/>
              <a:gd name="connsiteY89" fmla="*/ 4714639 h 5096785"/>
              <a:gd name="connsiteX90" fmla="*/ 6136936 w 12192000"/>
              <a:gd name="connsiteY90" fmla="*/ 4758246 h 5096785"/>
              <a:gd name="connsiteX91" fmla="*/ 5988578 w 12192000"/>
              <a:gd name="connsiteY91" fmla="*/ 4754427 h 5096785"/>
              <a:gd name="connsiteX92" fmla="*/ 5908701 w 12192000"/>
              <a:gd name="connsiteY92" fmla="*/ 4779160 h 5096785"/>
              <a:gd name="connsiteX93" fmla="*/ 5892219 w 12192000"/>
              <a:gd name="connsiteY93" fmla="*/ 4807892 h 5096785"/>
              <a:gd name="connsiteX94" fmla="*/ 5683612 w 12192000"/>
              <a:gd name="connsiteY94" fmla="*/ 4848770 h 5096785"/>
              <a:gd name="connsiteX95" fmla="*/ 5635111 w 12192000"/>
              <a:gd name="connsiteY95" fmla="*/ 4868888 h 5096785"/>
              <a:gd name="connsiteX96" fmla="*/ 5582652 w 12192000"/>
              <a:gd name="connsiteY96" fmla="*/ 4866836 h 5096785"/>
              <a:gd name="connsiteX97" fmla="*/ 5567213 w 12192000"/>
              <a:gd name="connsiteY97" fmla="*/ 4878769 h 5096785"/>
              <a:gd name="connsiteX98" fmla="*/ 5564659 w 12192000"/>
              <a:gd name="connsiteY98" fmla="*/ 4881042 h 5096785"/>
              <a:gd name="connsiteX99" fmla="*/ 5552102 w 12192000"/>
              <a:gd name="connsiteY99" fmla="*/ 4885426 h 5096785"/>
              <a:gd name="connsiteX100" fmla="*/ 5551475 w 12192000"/>
              <a:gd name="connsiteY100" fmla="*/ 4892560 h 5096785"/>
              <a:gd name="connsiteX101" fmla="*/ 5534664 w 12192000"/>
              <a:gd name="connsiteY101" fmla="*/ 4903385 h 5096785"/>
              <a:gd name="connsiteX102" fmla="*/ 5510737 w 12192000"/>
              <a:gd name="connsiteY102" fmla="*/ 4909807 h 5096785"/>
              <a:gd name="connsiteX103" fmla="*/ 5393901 w 12192000"/>
              <a:gd name="connsiteY103" fmla="*/ 4933709 h 5096785"/>
              <a:gd name="connsiteX104" fmla="*/ 5325782 w 12192000"/>
              <a:gd name="connsiteY104" fmla="*/ 4951789 h 5096785"/>
              <a:gd name="connsiteX105" fmla="*/ 5302703 w 12192000"/>
              <a:gd name="connsiteY105" fmla="*/ 4964590 h 5096785"/>
              <a:gd name="connsiteX106" fmla="*/ 5268591 w 12192000"/>
              <a:gd name="connsiteY106" fmla="*/ 4978479 h 5096785"/>
              <a:gd name="connsiteX107" fmla="*/ 5210559 w 12192000"/>
              <a:gd name="connsiteY107" fmla="*/ 5007585 h 5096785"/>
              <a:gd name="connsiteX108" fmla="*/ 5177597 w 12192000"/>
              <a:gd name="connsiteY108" fmla="*/ 5015926 h 5096785"/>
              <a:gd name="connsiteX109" fmla="*/ 5160569 w 12192000"/>
              <a:gd name="connsiteY109" fmla="*/ 5025681 h 5096785"/>
              <a:gd name="connsiteX110" fmla="*/ 5152748 w 12192000"/>
              <a:gd name="connsiteY110" fmla="*/ 5026569 h 5096785"/>
              <a:gd name="connsiteX111" fmla="*/ 5127678 w 12192000"/>
              <a:gd name="connsiteY111" fmla="*/ 5032947 h 5096785"/>
              <a:gd name="connsiteX112" fmla="*/ 5113147 w 12192000"/>
              <a:gd name="connsiteY112" fmla="*/ 5035818 h 5096785"/>
              <a:gd name="connsiteX113" fmla="*/ 5107301 w 12192000"/>
              <a:gd name="connsiteY113" fmla="*/ 5036672 h 5096785"/>
              <a:gd name="connsiteX114" fmla="*/ 5093215 w 12192000"/>
              <a:gd name="connsiteY114" fmla="*/ 5032880 h 5096785"/>
              <a:gd name="connsiteX115" fmla="*/ 5077058 w 12192000"/>
              <a:gd name="connsiteY115" fmla="*/ 5038681 h 5096785"/>
              <a:gd name="connsiteX116" fmla="*/ 5057349 w 12192000"/>
              <a:gd name="connsiteY116" fmla="*/ 5036015 h 5096785"/>
              <a:gd name="connsiteX117" fmla="*/ 5053945 w 12192000"/>
              <a:gd name="connsiteY117" fmla="*/ 5041952 h 5096785"/>
              <a:gd name="connsiteX118" fmla="*/ 5040021 w 12192000"/>
              <a:gd name="connsiteY118" fmla="*/ 5050052 h 5096785"/>
              <a:gd name="connsiteX119" fmla="*/ 5025913 w 12192000"/>
              <a:gd name="connsiteY119" fmla="*/ 5046535 h 5096785"/>
              <a:gd name="connsiteX120" fmla="*/ 4998218 w 12192000"/>
              <a:gd name="connsiteY120" fmla="*/ 5048065 h 5096785"/>
              <a:gd name="connsiteX121" fmla="*/ 4991008 w 12192000"/>
              <a:gd name="connsiteY121" fmla="*/ 5050439 h 5096785"/>
              <a:gd name="connsiteX122" fmla="*/ 4963503 w 12192000"/>
              <a:gd name="connsiteY122" fmla="*/ 5047575 h 5096785"/>
              <a:gd name="connsiteX123" fmla="*/ 4921053 w 12192000"/>
              <a:gd name="connsiteY123" fmla="*/ 5048925 h 5096785"/>
              <a:gd name="connsiteX124" fmla="*/ 4873420 w 12192000"/>
              <a:gd name="connsiteY124" fmla="*/ 5054929 h 5096785"/>
              <a:gd name="connsiteX125" fmla="*/ 4858825 w 12192000"/>
              <a:gd name="connsiteY125" fmla="*/ 5051329 h 5096785"/>
              <a:gd name="connsiteX126" fmla="*/ 4769340 w 12192000"/>
              <a:gd name="connsiteY126" fmla="*/ 5053090 h 5096785"/>
              <a:gd name="connsiteX127" fmla="*/ 4744152 w 12192000"/>
              <a:gd name="connsiteY127" fmla="*/ 5053391 h 5096785"/>
              <a:gd name="connsiteX128" fmla="*/ 4723556 w 12192000"/>
              <a:gd name="connsiteY128" fmla="*/ 5059633 h 5096785"/>
              <a:gd name="connsiteX129" fmla="*/ 4719699 w 12192000"/>
              <a:gd name="connsiteY129" fmla="*/ 5066298 h 5096785"/>
              <a:gd name="connsiteX130" fmla="*/ 4706016 w 12192000"/>
              <a:gd name="connsiteY130" fmla="*/ 5067422 h 5096785"/>
              <a:gd name="connsiteX131" fmla="*/ 4702593 w 12192000"/>
              <a:gd name="connsiteY131" fmla="*/ 5068973 h 5096785"/>
              <a:gd name="connsiteX132" fmla="*/ 4682766 w 12192000"/>
              <a:gd name="connsiteY132" fmla="*/ 5076609 h 5096785"/>
              <a:gd name="connsiteX133" fmla="*/ 4634960 w 12192000"/>
              <a:gd name="connsiteY133" fmla="*/ 5061852 h 5096785"/>
              <a:gd name="connsiteX134" fmla="*/ 4580645 w 12192000"/>
              <a:gd name="connsiteY134" fmla="*/ 5069246 h 5096785"/>
              <a:gd name="connsiteX135" fmla="*/ 4368005 w 12192000"/>
              <a:gd name="connsiteY135" fmla="*/ 5057426 h 5096785"/>
              <a:gd name="connsiteX136" fmla="*/ 4339489 w 12192000"/>
              <a:gd name="connsiteY136" fmla="*/ 5080858 h 5096785"/>
              <a:gd name="connsiteX137" fmla="*/ 4253895 w 12192000"/>
              <a:gd name="connsiteY137" fmla="*/ 5085008 h 5096785"/>
              <a:gd name="connsiteX138" fmla="*/ 4130140 w 12192000"/>
              <a:gd name="connsiteY138" fmla="*/ 5057070 h 5096785"/>
              <a:gd name="connsiteX139" fmla="*/ 3911296 w 12192000"/>
              <a:gd name="connsiteY139" fmla="*/ 5035663 h 5096785"/>
              <a:gd name="connsiteX140" fmla="*/ 3895182 w 12192000"/>
              <a:gd name="connsiteY140" fmla="*/ 5030229 h 5096785"/>
              <a:gd name="connsiteX141" fmla="*/ 3870866 w 12192000"/>
              <a:gd name="connsiteY141" fmla="*/ 5023753 h 5096785"/>
              <a:gd name="connsiteX142" fmla="*/ 3865913 w 12192000"/>
              <a:gd name="connsiteY142" fmla="*/ 5025143 h 5096785"/>
              <a:gd name="connsiteX143" fmla="*/ 3828606 w 12192000"/>
              <a:gd name="connsiteY143" fmla="*/ 5019426 h 5096785"/>
              <a:gd name="connsiteX144" fmla="*/ 3827901 w 12192000"/>
              <a:gd name="connsiteY144" fmla="*/ 5020583 h 5096785"/>
              <a:gd name="connsiteX145" fmla="*/ 3816543 w 12192000"/>
              <a:gd name="connsiteY145" fmla="*/ 5024366 h 5096785"/>
              <a:gd name="connsiteX146" fmla="*/ 3795278 w 12192000"/>
              <a:gd name="connsiteY146" fmla="*/ 5028779 h 5096785"/>
              <a:gd name="connsiteX147" fmla="*/ 3743858 w 12192000"/>
              <a:gd name="connsiteY147" fmla="*/ 5054237 h 5096785"/>
              <a:gd name="connsiteX148" fmla="*/ 3704945 w 12192000"/>
              <a:gd name="connsiteY148" fmla="*/ 5048413 h 5096785"/>
              <a:gd name="connsiteX149" fmla="*/ 3696992 w 12192000"/>
              <a:gd name="connsiteY149" fmla="*/ 5047914 h 5096785"/>
              <a:gd name="connsiteX150" fmla="*/ 3696780 w 12192000"/>
              <a:gd name="connsiteY150" fmla="*/ 5048181 h 5096785"/>
              <a:gd name="connsiteX151" fmla="*/ 3688290 w 12192000"/>
              <a:gd name="connsiteY151" fmla="*/ 5048204 h 5096785"/>
              <a:gd name="connsiteX152" fmla="*/ 3682486 w 12192000"/>
              <a:gd name="connsiteY152" fmla="*/ 5047000 h 5096785"/>
              <a:gd name="connsiteX153" fmla="*/ 3667056 w 12192000"/>
              <a:gd name="connsiteY153" fmla="*/ 5046030 h 5096785"/>
              <a:gd name="connsiteX154" fmla="*/ 3661403 w 12192000"/>
              <a:gd name="connsiteY154" fmla="*/ 5047537 h 5096785"/>
              <a:gd name="connsiteX155" fmla="*/ 3658673 w 12192000"/>
              <a:gd name="connsiteY155" fmla="*/ 5050790 h 5096785"/>
              <a:gd name="connsiteX156" fmla="*/ 3657333 w 12192000"/>
              <a:gd name="connsiteY156" fmla="*/ 5050325 h 5096785"/>
              <a:gd name="connsiteX157" fmla="*/ 3626778 w 12192000"/>
              <a:gd name="connsiteY157" fmla="*/ 5057882 h 5096785"/>
              <a:gd name="connsiteX158" fmla="*/ 3560067 w 12192000"/>
              <a:gd name="connsiteY158" fmla="*/ 5064266 h 5096785"/>
              <a:gd name="connsiteX159" fmla="*/ 3522641 w 12192000"/>
              <a:gd name="connsiteY159" fmla="*/ 5063654 h 5096785"/>
              <a:gd name="connsiteX160" fmla="*/ 3419275 w 12192000"/>
              <a:gd name="connsiteY160" fmla="*/ 5066646 h 5096785"/>
              <a:gd name="connsiteX161" fmla="*/ 3314869 w 12192000"/>
              <a:gd name="connsiteY161" fmla="*/ 5073197 h 5096785"/>
              <a:gd name="connsiteX162" fmla="*/ 3259088 w 12192000"/>
              <a:gd name="connsiteY162" fmla="*/ 5096363 h 5096785"/>
              <a:gd name="connsiteX163" fmla="*/ 3253104 w 12192000"/>
              <a:gd name="connsiteY163" fmla="*/ 5096785 h 5096785"/>
              <a:gd name="connsiteX164" fmla="*/ 3238751 w 12192000"/>
              <a:gd name="connsiteY164" fmla="*/ 5092996 h 5096785"/>
              <a:gd name="connsiteX165" fmla="*/ 3233681 w 12192000"/>
              <a:gd name="connsiteY165" fmla="*/ 5090758 h 5096785"/>
              <a:gd name="connsiteX166" fmla="*/ 3225562 w 12192000"/>
              <a:gd name="connsiteY166" fmla="*/ 5089215 h 5096785"/>
              <a:gd name="connsiteX167" fmla="*/ 3225260 w 12192000"/>
              <a:gd name="connsiteY167" fmla="*/ 5089437 h 5096785"/>
              <a:gd name="connsiteX168" fmla="*/ 3217859 w 12192000"/>
              <a:gd name="connsiteY168" fmla="*/ 5087484 h 5096785"/>
              <a:gd name="connsiteX169" fmla="*/ 3182980 w 12192000"/>
              <a:gd name="connsiteY169" fmla="*/ 5074650 h 5096785"/>
              <a:gd name="connsiteX170" fmla="*/ 3055081 w 12192000"/>
              <a:gd name="connsiteY170" fmla="*/ 5080424 h 5096785"/>
              <a:gd name="connsiteX171" fmla="*/ 3049807 w 12192000"/>
              <a:gd name="connsiteY171" fmla="*/ 5080860 h 5096785"/>
              <a:gd name="connsiteX172" fmla="*/ 3029122 w 12192000"/>
              <a:gd name="connsiteY172" fmla="*/ 5070085 h 5096785"/>
              <a:gd name="connsiteX173" fmla="*/ 3017862 w 12192000"/>
              <a:gd name="connsiteY173" fmla="*/ 5065942 h 5096785"/>
              <a:gd name="connsiteX174" fmla="*/ 3015868 w 12192000"/>
              <a:gd name="connsiteY174" fmla="*/ 5061832 h 5096785"/>
              <a:gd name="connsiteX175" fmla="*/ 2998644 w 12192000"/>
              <a:gd name="connsiteY175" fmla="*/ 5057210 h 5096785"/>
              <a:gd name="connsiteX176" fmla="*/ 2996219 w 12192000"/>
              <a:gd name="connsiteY176" fmla="*/ 5057788 h 5096785"/>
              <a:gd name="connsiteX177" fmla="*/ 2983676 w 12192000"/>
              <a:gd name="connsiteY177" fmla="*/ 5049852 h 5096785"/>
              <a:gd name="connsiteX178" fmla="*/ 2903609 w 12192000"/>
              <a:gd name="connsiteY178" fmla="*/ 4998457 h 5096785"/>
              <a:gd name="connsiteX179" fmla="*/ 2758830 w 12192000"/>
              <a:gd name="connsiteY179" fmla="*/ 4974760 h 5096785"/>
              <a:gd name="connsiteX180" fmla="*/ 2532669 w 12192000"/>
              <a:gd name="connsiteY180" fmla="*/ 4940573 h 5096785"/>
              <a:gd name="connsiteX181" fmla="*/ 2389931 w 12192000"/>
              <a:gd name="connsiteY181" fmla="*/ 4905785 h 5096785"/>
              <a:gd name="connsiteX182" fmla="*/ 2335186 w 12192000"/>
              <a:gd name="connsiteY182" fmla="*/ 4902957 h 5096785"/>
              <a:gd name="connsiteX183" fmla="*/ 2273393 w 12192000"/>
              <a:gd name="connsiteY183" fmla="*/ 4883565 h 5096785"/>
              <a:gd name="connsiteX184" fmla="*/ 2269523 w 12192000"/>
              <a:gd name="connsiteY184" fmla="*/ 4884442 h 5096785"/>
              <a:gd name="connsiteX185" fmla="*/ 2256015 w 12192000"/>
              <a:gd name="connsiteY185" fmla="*/ 4883014 h 5096785"/>
              <a:gd name="connsiteX186" fmla="*/ 2249731 w 12192000"/>
              <a:gd name="connsiteY186" fmla="*/ 4888778 h 5096785"/>
              <a:gd name="connsiteX187" fmla="*/ 2227629 w 12192000"/>
              <a:gd name="connsiteY187" fmla="*/ 4891047 h 5096785"/>
              <a:gd name="connsiteX188" fmla="*/ 2203460 w 12192000"/>
              <a:gd name="connsiteY188" fmla="*/ 4886696 h 5096785"/>
              <a:gd name="connsiteX189" fmla="*/ 2091528 w 12192000"/>
              <a:gd name="connsiteY189" fmla="*/ 4859155 h 5096785"/>
              <a:gd name="connsiteX190" fmla="*/ 2022901 w 12192000"/>
              <a:gd name="connsiteY190" fmla="*/ 4846594 h 5096785"/>
              <a:gd name="connsiteX191" fmla="*/ 1994227 w 12192000"/>
              <a:gd name="connsiteY191" fmla="*/ 4847973 h 5096785"/>
              <a:gd name="connsiteX192" fmla="*/ 1955936 w 12192000"/>
              <a:gd name="connsiteY192" fmla="*/ 4845765 h 5096785"/>
              <a:gd name="connsiteX193" fmla="*/ 1741924 w 12192000"/>
              <a:gd name="connsiteY193" fmla="*/ 4808054 h 5096785"/>
              <a:gd name="connsiteX194" fmla="*/ 1734410 w 12192000"/>
              <a:gd name="connsiteY194" fmla="*/ 4811675 h 5096785"/>
              <a:gd name="connsiteX195" fmla="*/ 1691423 w 12192000"/>
              <a:gd name="connsiteY195" fmla="*/ 4802777 h 5096785"/>
              <a:gd name="connsiteX196" fmla="*/ 1554504 w 12192000"/>
              <a:gd name="connsiteY196" fmla="*/ 4739985 h 5096785"/>
              <a:gd name="connsiteX197" fmla="*/ 1470119 w 12192000"/>
              <a:gd name="connsiteY197" fmla="*/ 4723470 h 5096785"/>
              <a:gd name="connsiteX198" fmla="*/ 1437967 w 12192000"/>
              <a:gd name="connsiteY198" fmla="*/ 4722710 h 5096785"/>
              <a:gd name="connsiteX199" fmla="*/ 1295869 w 12192000"/>
              <a:gd name="connsiteY199" fmla="*/ 4726175 h 5096785"/>
              <a:gd name="connsiteX200" fmla="*/ 1292949 w 12192000"/>
              <a:gd name="connsiteY200" fmla="*/ 4684615 h 5096785"/>
              <a:gd name="connsiteX201" fmla="*/ 1244908 w 12192000"/>
              <a:gd name="connsiteY201" fmla="*/ 4706993 h 5096785"/>
              <a:gd name="connsiteX202" fmla="*/ 1171266 w 12192000"/>
              <a:gd name="connsiteY202" fmla="*/ 4706535 h 5096785"/>
              <a:gd name="connsiteX203" fmla="*/ 1160868 w 12192000"/>
              <a:gd name="connsiteY203" fmla="*/ 4701936 h 5096785"/>
              <a:gd name="connsiteX204" fmla="*/ 1147599 w 12192000"/>
              <a:gd name="connsiteY204" fmla="*/ 4714833 h 5096785"/>
              <a:gd name="connsiteX205" fmla="*/ 1119603 w 12192000"/>
              <a:gd name="connsiteY205" fmla="*/ 4721303 h 5096785"/>
              <a:gd name="connsiteX206" fmla="*/ 997851 w 12192000"/>
              <a:gd name="connsiteY206" fmla="*/ 4722336 h 5096785"/>
              <a:gd name="connsiteX207" fmla="*/ 976455 w 12192000"/>
              <a:gd name="connsiteY207" fmla="*/ 4726407 h 5096785"/>
              <a:gd name="connsiteX208" fmla="*/ 949939 w 12192000"/>
              <a:gd name="connsiteY208" fmla="*/ 4719699 h 5096785"/>
              <a:gd name="connsiteX209" fmla="*/ 894148 w 12192000"/>
              <a:gd name="connsiteY209" fmla="*/ 4710406 h 5096785"/>
              <a:gd name="connsiteX210" fmla="*/ 857990 w 12192000"/>
              <a:gd name="connsiteY210" fmla="*/ 4696844 h 5096785"/>
              <a:gd name="connsiteX211" fmla="*/ 848649 w 12192000"/>
              <a:gd name="connsiteY211" fmla="*/ 4704021 h 5096785"/>
              <a:gd name="connsiteX212" fmla="*/ 826436 w 12192000"/>
              <a:gd name="connsiteY212" fmla="*/ 4707421 h 5096785"/>
              <a:gd name="connsiteX213" fmla="*/ 733052 w 12192000"/>
              <a:gd name="connsiteY213" fmla="*/ 4701884 h 5096785"/>
              <a:gd name="connsiteX214" fmla="*/ 716185 w 12192000"/>
              <a:gd name="connsiteY214" fmla="*/ 4648168 h 5096785"/>
              <a:gd name="connsiteX215" fmla="*/ 582722 w 12192000"/>
              <a:gd name="connsiteY215" fmla="*/ 4658637 h 5096785"/>
              <a:gd name="connsiteX216" fmla="*/ 581118 w 12192000"/>
              <a:gd name="connsiteY216" fmla="*/ 4654120 h 5096785"/>
              <a:gd name="connsiteX217" fmla="*/ 546453 w 12192000"/>
              <a:gd name="connsiteY217" fmla="*/ 4652542 h 5096785"/>
              <a:gd name="connsiteX218" fmla="*/ 536773 w 12192000"/>
              <a:gd name="connsiteY218" fmla="*/ 4644609 h 5096785"/>
              <a:gd name="connsiteX219" fmla="*/ 388896 w 12192000"/>
              <a:gd name="connsiteY219" fmla="*/ 4619173 h 5096785"/>
              <a:gd name="connsiteX220" fmla="*/ 366479 w 12192000"/>
              <a:gd name="connsiteY220" fmla="*/ 4618896 h 5096785"/>
              <a:gd name="connsiteX221" fmla="*/ 342781 w 12192000"/>
              <a:gd name="connsiteY221" fmla="*/ 4601239 h 5096785"/>
              <a:gd name="connsiteX222" fmla="*/ 255925 w 12192000"/>
              <a:gd name="connsiteY222" fmla="*/ 4598685 h 5096785"/>
              <a:gd name="connsiteX223" fmla="*/ 226919 w 12192000"/>
              <a:gd name="connsiteY223" fmla="*/ 4598460 h 5096785"/>
              <a:gd name="connsiteX224" fmla="*/ 213925 w 12192000"/>
              <a:gd name="connsiteY224" fmla="*/ 4597783 h 5096785"/>
              <a:gd name="connsiteX225" fmla="*/ 215196 w 12192000"/>
              <a:gd name="connsiteY225" fmla="*/ 4588576 h 5096785"/>
              <a:gd name="connsiteX226" fmla="*/ 180214 w 12192000"/>
              <a:gd name="connsiteY226" fmla="*/ 4583701 h 5096785"/>
              <a:gd name="connsiteX227" fmla="*/ 83203 w 12192000"/>
              <a:gd name="connsiteY227" fmla="*/ 4531664 h 5096785"/>
              <a:gd name="connsiteX228" fmla="*/ 4106 w 12192000"/>
              <a:gd name="connsiteY228" fmla="*/ 4517202 h 5096785"/>
              <a:gd name="connsiteX229" fmla="*/ 0 w 12192000"/>
              <a:gd name="connsiteY229" fmla="*/ 4516084 h 5096785"/>
              <a:gd name="connsiteX230" fmla="*/ 0 w 12192000"/>
              <a:gd name="connsiteY230" fmla="*/ 0 h 5096785"/>
              <a:gd name="connsiteX0" fmla="*/ 0 w 12192000"/>
              <a:gd name="connsiteY0" fmla="*/ 0 h 5096785"/>
              <a:gd name="connsiteX1" fmla="*/ 12192000 w 12192000"/>
              <a:gd name="connsiteY1" fmla="*/ 0 h 5096785"/>
              <a:gd name="connsiteX2" fmla="*/ 12192000 w 12192000"/>
              <a:gd name="connsiteY2" fmla="*/ 3809005 h 5096785"/>
              <a:gd name="connsiteX3" fmla="*/ 12142543 w 12192000"/>
              <a:gd name="connsiteY3" fmla="*/ 3817043 h 5096785"/>
              <a:gd name="connsiteX4" fmla="*/ 12109241 w 12192000"/>
              <a:gd name="connsiteY4" fmla="*/ 3824228 h 5096785"/>
              <a:gd name="connsiteX5" fmla="*/ 11668991 w 12192000"/>
              <a:gd name="connsiteY5" fmla="*/ 3788038 h 5096785"/>
              <a:gd name="connsiteX6" fmla="*/ 11476952 w 12192000"/>
              <a:gd name="connsiteY6" fmla="*/ 3866786 h 5096785"/>
              <a:gd name="connsiteX7" fmla="*/ 11336487 w 12192000"/>
              <a:gd name="connsiteY7" fmla="*/ 3971513 h 5096785"/>
              <a:gd name="connsiteX8" fmla="*/ 11214181 w 12192000"/>
              <a:gd name="connsiteY8" fmla="*/ 4004215 h 5096785"/>
              <a:gd name="connsiteX9" fmla="*/ 11042540 w 12192000"/>
              <a:gd name="connsiteY9" fmla="*/ 4002613 h 5096785"/>
              <a:gd name="connsiteX10" fmla="*/ 10833086 w 12192000"/>
              <a:gd name="connsiteY10" fmla="*/ 3997707 h 5096785"/>
              <a:gd name="connsiteX11" fmla="*/ 10599680 w 12192000"/>
              <a:gd name="connsiteY11" fmla="*/ 3982661 h 5096785"/>
              <a:gd name="connsiteX12" fmla="*/ 10519971 w 12192000"/>
              <a:gd name="connsiteY12" fmla="*/ 3975018 h 5096785"/>
              <a:gd name="connsiteX13" fmla="*/ 10217282 w 12192000"/>
              <a:gd name="connsiteY13" fmla="*/ 4020809 h 5096785"/>
              <a:gd name="connsiteX14" fmla="*/ 9936427 w 12192000"/>
              <a:gd name="connsiteY14" fmla="*/ 4137843 h 5096785"/>
              <a:gd name="connsiteX15" fmla="*/ 9800299 w 12192000"/>
              <a:gd name="connsiteY15" fmla="*/ 4186098 h 5096785"/>
              <a:gd name="connsiteX16" fmla="*/ 9707822 w 12192000"/>
              <a:gd name="connsiteY16" fmla="*/ 4189102 h 5096785"/>
              <a:gd name="connsiteX17" fmla="*/ 9543973 w 12192000"/>
              <a:gd name="connsiteY17" fmla="*/ 4245802 h 5096785"/>
              <a:gd name="connsiteX18" fmla="*/ 9528747 w 12192000"/>
              <a:gd name="connsiteY18" fmla="*/ 4251724 h 5096785"/>
              <a:gd name="connsiteX19" fmla="*/ 9436976 w 12192000"/>
              <a:gd name="connsiteY19" fmla="*/ 4269351 h 5096785"/>
              <a:gd name="connsiteX20" fmla="*/ 9371827 w 12192000"/>
              <a:gd name="connsiteY20" fmla="*/ 4303912 h 5096785"/>
              <a:gd name="connsiteX21" fmla="*/ 9260304 w 12192000"/>
              <a:gd name="connsiteY21" fmla="*/ 4328021 h 5096785"/>
              <a:gd name="connsiteX22" fmla="*/ 9148799 w 12192000"/>
              <a:gd name="connsiteY22" fmla="*/ 4348506 h 5096785"/>
              <a:gd name="connsiteX23" fmla="*/ 9107898 w 12192000"/>
              <a:gd name="connsiteY23" fmla="*/ 4354282 h 5096785"/>
              <a:gd name="connsiteX24" fmla="*/ 8990743 w 12192000"/>
              <a:gd name="connsiteY24" fmla="*/ 4382161 h 5096785"/>
              <a:gd name="connsiteX25" fmla="*/ 8979819 w 12192000"/>
              <a:gd name="connsiteY25" fmla="*/ 4366419 h 5096785"/>
              <a:gd name="connsiteX26" fmla="*/ 8936044 w 12192000"/>
              <a:gd name="connsiteY26" fmla="*/ 4370992 h 5096785"/>
              <a:gd name="connsiteX27" fmla="*/ 8897707 w 12192000"/>
              <a:gd name="connsiteY27" fmla="*/ 4392673 h 5096785"/>
              <a:gd name="connsiteX28" fmla="*/ 8845635 w 12192000"/>
              <a:gd name="connsiteY28" fmla="*/ 4404300 h 5096785"/>
              <a:gd name="connsiteX29" fmla="*/ 8814562 w 12192000"/>
              <a:gd name="connsiteY29" fmla="*/ 4411434 h 5096785"/>
              <a:gd name="connsiteX30" fmla="*/ 8726349 w 12192000"/>
              <a:gd name="connsiteY30" fmla="*/ 4416668 h 5096785"/>
              <a:gd name="connsiteX31" fmla="*/ 8566678 w 12192000"/>
              <a:gd name="connsiteY31" fmla="*/ 4391711 h 5096785"/>
              <a:gd name="connsiteX32" fmla="*/ 8521516 w 12192000"/>
              <a:gd name="connsiteY32" fmla="*/ 4393927 h 5096785"/>
              <a:gd name="connsiteX33" fmla="*/ 8515998 w 12192000"/>
              <a:gd name="connsiteY33" fmla="*/ 4399124 h 5096785"/>
              <a:gd name="connsiteX34" fmla="*/ 8449547 w 12192000"/>
              <a:gd name="connsiteY34" fmla="*/ 4383170 h 5096785"/>
              <a:gd name="connsiteX35" fmla="*/ 8360285 w 12192000"/>
              <a:gd name="connsiteY35" fmla="*/ 4398502 h 5096785"/>
              <a:gd name="connsiteX36" fmla="*/ 8256584 w 12192000"/>
              <a:gd name="connsiteY36" fmla="*/ 4423564 h 5096785"/>
              <a:gd name="connsiteX37" fmla="*/ 8229821 w 12192000"/>
              <a:gd name="connsiteY37" fmla="*/ 4431840 h 5096785"/>
              <a:gd name="connsiteX38" fmla="*/ 8158476 w 12192000"/>
              <a:gd name="connsiteY38" fmla="*/ 4436904 h 5096785"/>
              <a:gd name="connsiteX39" fmla="*/ 7993707 w 12192000"/>
              <a:gd name="connsiteY39" fmla="*/ 4447962 h 5096785"/>
              <a:gd name="connsiteX40" fmla="*/ 7990346 w 12192000"/>
              <a:gd name="connsiteY40" fmla="*/ 4454853 h 5096785"/>
              <a:gd name="connsiteX41" fmla="*/ 7976786 w 12192000"/>
              <a:gd name="connsiteY41" fmla="*/ 4456820 h 5096785"/>
              <a:gd name="connsiteX42" fmla="*/ 7973491 w 12192000"/>
              <a:gd name="connsiteY42" fmla="*/ 4458577 h 5096785"/>
              <a:gd name="connsiteX43" fmla="*/ 7954281 w 12192000"/>
              <a:gd name="connsiteY43" fmla="*/ 4467421 h 5096785"/>
              <a:gd name="connsiteX44" fmla="*/ 7905540 w 12192000"/>
              <a:gd name="connsiteY44" fmla="*/ 4455628 h 5096785"/>
              <a:gd name="connsiteX45" fmla="*/ 7851932 w 12192000"/>
              <a:gd name="connsiteY45" fmla="*/ 4466353 h 5096785"/>
              <a:gd name="connsiteX46" fmla="*/ 7639078 w 12192000"/>
              <a:gd name="connsiteY46" fmla="*/ 4467635 h 5096785"/>
              <a:gd name="connsiteX47" fmla="*/ 7612359 w 12192000"/>
              <a:gd name="connsiteY47" fmla="*/ 4492789 h 5096785"/>
              <a:gd name="connsiteX48" fmla="*/ 7527328 w 12192000"/>
              <a:gd name="connsiteY48" fmla="*/ 4502199 h 5096785"/>
              <a:gd name="connsiteX49" fmla="*/ 7388717 w 12192000"/>
              <a:gd name="connsiteY49" fmla="*/ 4470799 h 5096785"/>
              <a:gd name="connsiteX50" fmla="*/ 7231898 w 12192000"/>
              <a:gd name="connsiteY50" fmla="*/ 4486028 h 5096785"/>
              <a:gd name="connsiteX51" fmla="*/ 7218425 w 12192000"/>
              <a:gd name="connsiteY51" fmla="*/ 4477288 h 5096785"/>
              <a:gd name="connsiteX52" fmla="*/ 7202795 w 12192000"/>
              <a:gd name="connsiteY52" fmla="*/ 4472972 h 5096785"/>
              <a:gd name="connsiteX53" fmla="*/ 7200744 w 12192000"/>
              <a:gd name="connsiteY53" fmla="*/ 4474099 h 5096785"/>
              <a:gd name="connsiteX54" fmla="*/ 7182163 w 12192000"/>
              <a:gd name="connsiteY54" fmla="*/ 4474005 h 5096785"/>
              <a:gd name="connsiteX55" fmla="*/ 7178368 w 12192000"/>
              <a:gd name="connsiteY55" fmla="*/ 4470673 h 5096785"/>
              <a:gd name="connsiteX56" fmla="*/ 7165705 w 12192000"/>
              <a:gd name="connsiteY56" fmla="*/ 4469569 h 5096785"/>
              <a:gd name="connsiteX57" fmla="*/ 7140991 w 12192000"/>
              <a:gd name="connsiteY57" fmla="*/ 4464599 h 5096785"/>
              <a:gd name="connsiteX58" fmla="*/ 7136152 w 12192000"/>
              <a:gd name="connsiteY58" fmla="*/ 4466292 h 5096785"/>
              <a:gd name="connsiteX59" fmla="*/ 7098544 w 12192000"/>
              <a:gd name="connsiteY59" fmla="*/ 4462879 h 5096785"/>
              <a:gd name="connsiteX60" fmla="*/ 7097922 w 12192000"/>
              <a:gd name="connsiteY60" fmla="*/ 4464077 h 5096785"/>
              <a:gd name="connsiteX61" fmla="*/ 7086877 w 12192000"/>
              <a:gd name="connsiteY61" fmla="*/ 4468554 h 5096785"/>
              <a:gd name="connsiteX62" fmla="*/ 7065999 w 12192000"/>
              <a:gd name="connsiteY62" fmla="*/ 4474270 h 5096785"/>
              <a:gd name="connsiteX63" fmla="*/ 7016598 w 12192000"/>
              <a:gd name="connsiteY63" fmla="*/ 4502855 h 5096785"/>
              <a:gd name="connsiteX64" fmla="*/ 6977375 w 12192000"/>
              <a:gd name="connsiteY64" fmla="*/ 4499434 h 5096785"/>
              <a:gd name="connsiteX65" fmla="*/ 6969409 w 12192000"/>
              <a:gd name="connsiteY65" fmla="*/ 4499424 h 5096785"/>
              <a:gd name="connsiteX66" fmla="*/ 6969218 w 12192000"/>
              <a:gd name="connsiteY66" fmla="*/ 4499704 h 5096785"/>
              <a:gd name="connsiteX67" fmla="*/ 6960755 w 12192000"/>
              <a:gd name="connsiteY67" fmla="*/ 4500249 h 5096785"/>
              <a:gd name="connsiteX68" fmla="*/ 6954882 w 12192000"/>
              <a:gd name="connsiteY68" fmla="*/ 4499405 h 5096785"/>
              <a:gd name="connsiteX69" fmla="*/ 6939428 w 12192000"/>
              <a:gd name="connsiteY69" fmla="*/ 4499385 h 5096785"/>
              <a:gd name="connsiteX70" fmla="*/ 6933902 w 12192000"/>
              <a:gd name="connsiteY70" fmla="*/ 4501239 h 5096785"/>
              <a:gd name="connsiteX71" fmla="*/ 6891244 w 12192000"/>
              <a:gd name="connsiteY71" fmla="*/ 4536371 h 5096785"/>
              <a:gd name="connsiteX72" fmla="*/ 6794496 w 12192000"/>
              <a:gd name="connsiteY72" fmla="*/ 4567924 h 5096785"/>
              <a:gd name="connsiteX73" fmla="*/ 6574528 w 12192000"/>
              <a:gd name="connsiteY73" fmla="*/ 4641155 h 5096785"/>
              <a:gd name="connsiteX74" fmla="*/ 6573036 w 12192000"/>
              <a:gd name="connsiteY74" fmla="*/ 4641049 h 5096785"/>
              <a:gd name="connsiteX75" fmla="*/ 6571920 w 12192000"/>
              <a:gd name="connsiteY75" fmla="*/ 4644739 h 5096785"/>
              <a:gd name="connsiteX76" fmla="*/ 6552021 w 12192000"/>
              <a:gd name="connsiteY76" fmla="*/ 4650379 h 5096785"/>
              <a:gd name="connsiteX77" fmla="*/ 6545925 w 12192000"/>
              <a:gd name="connsiteY77" fmla="*/ 4650675 h 5096785"/>
              <a:gd name="connsiteX78" fmla="*/ 6537822 w 12192000"/>
              <a:gd name="connsiteY78" fmla="*/ 4652769 h 5096785"/>
              <a:gd name="connsiteX79" fmla="*/ 6537743 w 12192000"/>
              <a:gd name="connsiteY79" fmla="*/ 4653068 h 5096785"/>
              <a:gd name="connsiteX80" fmla="*/ 6490057 w 12192000"/>
              <a:gd name="connsiteY80" fmla="*/ 4658624 h 5096785"/>
              <a:gd name="connsiteX81" fmla="*/ 6386800 w 12192000"/>
              <a:gd name="connsiteY81" fmla="*/ 4715431 h 5096785"/>
              <a:gd name="connsiteX82" fmla="*/ 6382703 w 12192000"/>
              <a:gd name="connsiteY82" fmla="*/ 4717930 h 5096785"/>
              <a:gd name="connsiteX83" fmla="*/ 6356495 w 12192000"/>
              <a:gd name="connsiteY83" fmla="*/ 4717843 h 5096785"/>
              <a:gd name="connsiteX84" fmla="*/ 6343628 w 12192000"/>
              <a:gd name="connsiteY84" fmla="*/ 4719161 h 5096785"/>
              <a:gd name="connsiteX85" fmla="*/ 6338605 w 12192000"/>
              <a:gd name="connsiteY85" fmla="*/ 4716723 h 5096785"/>
              <a:gd name="connsiteX86" fmla="*/ 6320318 w 12192000"/>
              <a:gd name="connsiteY86" fmla="*/ 4720095 h 5096785"/>
              <a:gd name="connsiteX87" fmla="*/ 6318742 w 12192000"/>
              <a:gd name="connsiteY87" fmla="*/ 4721541 h 5096785"/>
              <a:gd name="connsiteX88" fmla="*/ 6301708 w 12192000"/>
              <a:gd name="connsiteY88" fmla="*/ 4720380 h 5096785"/>
              <a:gd name="connsiteX89" fmla="*/ 6285082 w 12192000"/>
              <a:gd name="connsiteY89" fmla="*/ 4714639 h 5096785"/>
              <a:gd name="connsiteX90" fmla="*/ 5988578 w 12192000"/>
              <a:gd name="connsiteY90" fmla="*/ 4754427 h 5096785"/>
              <a:gd name="connsiteX91" fmla="*/ 5908701 w 12192000"/>
              <a:gd name="connsiteY91" fmla="*/ 4779160 h 5096785"/>
              <a:gd name="connsiteX92" fmla="*/ 5892219 w 12192000"/>
              <a:gd name="connsiteY92" fmla="*/ 4807892 h 5096785"/>
              <a:gd name="connsiteX93" fmla="*/ 5683612 w 12192000"/>
              <a:gd name="connsiteY93" fmla="*/ 4848770 h 5096785"/>
              <a:gd name="connsiteX94" fmla="*/ 5635111 w 12192000"/>
              <a:gd name="connsiteY94" fmla="*/ 4868888 h 5096785"/>
              <a:gd name="connsiteX95" fmla="*/ 5582652 w 12192000"/>
              <a:gd name="connsiteY95" fmla="*/ 4866836 h 5096785"/>
              <a:gd name="connsiteX96" fmla="*/ 5567213 w 12192000"/>
              <a:gd name="connsiteY96" fmla="*/ 4878769 h 5096785"/>
              <a:gd name="connsiteX97" fmla="*/ 5564659 w 12192000"/>
              <a:gd name="connsiteY97" fmla="*/ 4881042 h 5096785"/>
              <a:gd name="connsiteX98" fmla="*/ 5552102 w 12192000"/>
              <a:gd name="connsiteY98" fmla="*/ 4885426 h 5096785"/>
              <a:gd name="connsiteX99" fmla="*/ 5551475 w 12192000"/>
              <a:gd name="connsiteY99" fmla="*/ 4892560 h 5096785"/>
              <a:gd name="connsiteX100" fmla="*/ 5534664 w 12192000"/>
              <a:gd name="connsiteY100" fmla="*/ 4903385 h 5096785"/>
              <a:gd name="connsiteX101" fmla="*/ 5510737 w 12192000"/>
              <a:gd name="connsiteY101" fmla="*/ 4909807 h 5096785"/>
              <a:gd name="connsiteX102" fmla="*/ 5393901 w 12192000"/>
              <a:gd name="connsiteY102" fmla="*/ 4933709 h 5096785"/>
              <a:gd name="connsiteX103" fmla="*/ 5325782 w 12192000"/>
              <a:gd name="connsiteY103" fmla="*/ 4951789 h 5096785"/>
              <a:gd name="connsiteX104" fmla="*/ 5302703 w 12192000"/>
              <a:gd name="connsiteY104" fmla="*/ 4964590 h 5096785"/>
              <a:gd name="connsiteX105" fmla="*/ 5268591 w 12192000"/>
              <a:gd name="connsiteY105" fmla="*/ 4978479 h 5096785"/>
              <a:gd name="connsiteX106" fmla="*/ 5210559 w 12192000"/>
              <a:gd name="connsiteY106" fmla="*/ 5007585 h 5096785"/>
              <a:gd name="connsiteX107" fmla="*/ 5177597 w 12192000"/>
              <a:gd name="connsiteY107" fmla="*/ 5015926 h 5096785"/>
              <a:gd name="connsiteX108" fmla="*/ 5160569 w 12192000"/>
              <a:gd name="connsiteY108" fmla="*/ 5025681 h 5096785"/>
              <a:gd name="connsiteX109" fmla="*/ 5152748 w 12192000"/>
              <a:gd name="connsiteY109" fmla="*/ 5026569 h 5096785"/>
              <a:gd name="connsiteX110" fmla="*/ 5127678 w 12192000"/>
              <a:gd name="connsiteY110" fmla="*/ 5032947 h 5096785"/>
              <a:gd name="connsiteX111" fmla="*/ 5113147 w 12192000"/>
              <a:gd name="connsiteY111" fmla="*/ 5035818 h 5096785"/>
              <a:gd name="connsiteX112" fmla="*/ 5107301 w 12192000"/>
              <a:gd name="connsiteY112" fmla="*/ 5036672 h 5096785"/>
              <a:gd name="connsiteX113" fmla="*/ 5093215 w 12192000"/>
              <a:gd name="connsiteY113" fmla="*/ 5032880 h 5096785"/>
              <a:gd name="connsiteX114" fmla="*/ 5077058 w 12192000"/>
              <a:gd name="connsiteY114" fmla="*/ 5038681 h 5096785"/>
              <a:gd name="connsiteX115" fmla="*/ 5057349 w 12192000"/>
              <a:gd name="connsiteY115" fmla="*/ 5036015 h 5096785"/>
              <a:gd name="connsiteX116" fmla="*/ 5053945 w 12192000"/>
              <a:gd name="connsiteY116" fmla="*/ 5041952 h 5096785"/>
              <a:gd name="connsiteX117" fmla="*/ 5040021 w 12192000"/>
              <a:gd name="connsiteY117" fmla="*/ 5050052 h 5096785"/>
              <a:gd name="connsiteX118" fmla="*/ 5025913 w 12192000"/>
              <a:gd name="connsiteY118" fmla="*/ 5046535 h 5096785"/>
              <a:gd name="connsiteX119" fmla="*/ 4998218 w 12192000"/>
              <a:gd name="connsiteY119" fmla="*/ 5048065 h 5096785"/>
              <a:gd name="connsiteX120" fmla="*/ 4991008 w 12192000"/>
              <a:gd name="connsiteY120" fmla="*/ 5050439 h 5096785"/>
              <a:gd name="connsiteX121" fmla="*/ 4963503 w 12192000"/>
              <a:gd name="connsiteY121" fmla="*/ 5047575 h 5096785"/>
              <a:gd name="connsiteX122" fmla="*/ 4921053 w 12192000"/>
              <a:gd name="connsiteY122" fmla="*/ 5048925 h 5096785"/>
              <a:gd name="connsiteX123" fmla="*/ 4873420 w 12192000"/>
              <a:gd name="connsiteY123" fmla="*/ 5054929 h 5096785"/>
              <a:gd name="connsiteX124" fmla="*/ 4858825 w 12192000"/>
              <a:gd name="connsiteY124" fmla="*/ 5051329 h 5096785"/>
              <a:gd name="connsiteX125" fmla="*/ 4769340 w 12192000"/>
              <a:gd name="connsiteY125" fmla="*/ 5053090 h 5096785"/>
              <a:gd name="connsiteX126" fmla="*/ 4744152 w 12192000"/>
              <a:gd name="connsiteY126" fmla="*/ 5053391 h 5096785"/>
              <a:gd name="connsiteX127" fmla="*/ 4723556 w 12192000"/>
              <a:gd name="connsiteY127" fmla="*/ 5059633 h 5096785"/>
              <a:gd name="connsiteX128" fmla="*/ 4719699 w 12192000"/>
              <a:gd name="connsiteY128" fmla="*/ 5066298 h 5096785"/>
              <a:gd name="connsiteX129" fmla="*/ 4706016 w 12192000"/>
              <a:gd name="connsiteY129" fmla="*/ 5067422 h 5096785"/>
              <a:gd name="connsiteX130" fmla="*/ 4702593 w 12192000"/>
              <a:gd name="connsiteY130" fmla="*/ 5068973 h 5096785"/>
              <a:gd name="connsiteX131" fmla="*/ 4682766 w 12192000"/>
              <a:gd name="connsiteY131" fmla="*/ 5076609 h 5096785"/>
              <a:gd name="connsiteX132" fmla="*/ 4634960 w 12192000"/>
              <a:gd name="connsiteY132" fmla="*/ 5061852 h 5096785"/>
              <a:gd name="connsiteX133" fmla="*/ 4580645 w 12192000"/>
              <a:gd name="connsiteY133" fmla="*/ 5069246 h 5096785"/>
              <a:gd name="connsiteX134" fmla="*/ 4368005 w 12192000"/>
              <a:gd name="connsiteY134" fmla="*/ 5057426 h 5096785"/>
              <a:gd name="connsiteX135" fmla="*/ 4339489 w 12192000"/>
              <a:gd name="connsiteY135" fmla="*/ 5080858 h 5096785"/>
              <a:gd name="connsiteX136" fmla="*/ 4253895 w 12192000"/>
              <a:gd name="connsiteY136" fmla="*/ 5085008 h 5096785"/>
              <a:gd name="connsiteX137" fmla="*/ 4130140 w 12192000"/>
              <a:gd name="connsiteY137" fmla="*/ 5057070 h 5096785"/>
              <a:gd name="connsiteX138" fmla="*/ 3911296 w 12192000"/>
              <a:gd name="connsiteY138" fmla="*/ 5035663 h 5096785"/>
              <a:gd name="connsiteX139" fmla="*/ 3895182 w 12192000"/>
              <a:gd name="connsiteY139" fmla="*/ 5030229 h 5096785"/>
              <a:gd name="connsiteX140" fmla="*/ 3870866 w 12192000"/>
              <a:gd name="connsiteY140" fmla="*/ 5023753 h 5096785"/>
              <a:gd name="connsiteX141" fmla="*/ 3865913 w 12192000"/>
              <a:gd name="connsiteY141" fmla="*/ 5025143 h 5096785"/>
              <a:gd name="connsiteX142" fmla="*/ 3828606 w 12192000"/>
              <a:gd name="connsiteY142" fmla="*/ 5019426 h 5096785"/>
              <a:gd name="connsiteX143" fmla="*/ 3827901 w 12192000"/>
              <a:gd name="connsiteY143" fmla="*/ 5020583 h 5096785"/>
              <a:gd name="connsiteX144" fmla="*/ 3816543 w 12192000"/>
              <a:gd name="connsiteY144" fmla="*/ 5024366 h 5096785"/>
              <a:gd name="connsiteX145" fmla="*/ 3795278 w 12192000"/>
              <a:gd name="connsiteY145" fmla="*/ 5028779 h 5096785"/>
              <a:gd name="connsiteX146" fmla="*/ 3743858 w 12192000"/>
              <a:gd name="connsiteY146" fmla="*/ 5054237 h 5096785"/>
              <a:gd name="connsiteX147" fmla="*/ 3704945 w 12192000"/>
              <a:gd name="connsiteY147" fmla="*/ 5048413 h 5096785"/>
              <a:gd name="connsiteX148" fmla="*/ 3696992 w 12192000"/>
              <a:gd name="connsiteY148" fmla="*/ 5047914 h 5096785"/>
              <a:gd name="connsiteX149" fmla="*/ 3696780 w 12192000"/>
              <a:gd name="connsiteY149" fmla="*/ 5048181 h 5096785"/>
              <a:gd name="connsiteX150" fmla="*/ 3688290 w 12192000"/>
              <a:gd name="connsiteY150" fmla="*/ 5048204 h 5096785"/>
              <a:gd name="connsiteX151" fmla="*/ 3682486 w 12192000"/>
              <a:gd name="connsiteY151" fmla="*/ 5047000 h 5096785"/>
              <a:gd name="connsiteX152" fmla="*/ 3667056 w 12192000"/>
              <a:gd name="connsiteY152" fmla="*/ 5046030 h 5096785"/>
              <a:gd name="connsiteX153" fmla="*/ 3661403 w 12192000"/>
              <a:gd name="connsiteY153" fmla="*/ 5047537 h 5096785"/>
              <a:gd name="connsiteX154" fmla="*/ 3658673 w 12192000"/>
              <a:gd name="connsiteY154" fmla="*/ 5050790 h 5096785"/>
              <a:gd name="connsiteX155" fmla="*/ 3657333 w 12192000"/>
              <a:gd name="connsiteY155" fmla="*/ 5050325 h 5096785"/>
              <a:gd name="connsiteX156" fmla="*/ 3626778 w 12192000"/>
              <a:gd name="connsiteY156" fmla="*/ 5057882 h 5096785"/>
              <a:gd name="connsiteX157" fmla="*/ 3560067 w 12192000"/>
              <a:gd name="connsiteY157" fmla="*/ 5064266 h 5096785"/>
              <a:gd name="connsiteX158" fmla="*/ 3522641 w 12192000"/>
              <a:gd name="connsiteY158" fmla="*/ 5063654 h 5096785"/>
              <a:gd name="connsiteX159" fmla="*/ 3419275 w 12192000"/>
              <a:gd name="connsiteY159" fmla="*/ 5066646 h 5096785"/>
              <a:gd name="connsiteX160" fmla="*/ 3314869 w 12192000"/>
              <a:gd name="connsiteY160" fmla="*/ 5073197 h 5096785"/>
              <a:gd name="connsiteX161" fmla="*/ 3259088 w 12192000"/>
              <a:gd name="connsiteY161" fmla="*/ 5096363 h 5096785"/>
              <a:gd name="connsiteX162" fmla="*/ 3253104 w 12192000"/>
              <a:gd name="connsiteY162" fmla="*/ 5096785 h 5096785"/>
              <a:gd name="connsiteX163" fmla="*/ 3238751 w 12192000"/>
              <a:gd name="connsiteY163" fmla="*/ 5092996 h 5096785"/>
              <a:gd name="connsiteX164" fmla="*/ 3233681 w 12192000"/>
              <a:gd name="connsiteY164" fmla="*/ 5090758 h 5096785"/>
              <a:gd name="connsiteX165" fmla="*/ 3225562 w 12192000"/>
              <a:gd name="connsiteY165" fmla="*/ 5089215 h 5096785"/>
              <a:gd name="connsiteX166" fmla="*/ 3225260 w 12192000"/>
              <a:gd name="connsiteY166" fmla="*/ 5089437 h 5096785"/>
              <a:gd name="connsiteX167" fmla="*/ 3217859 w 12192000"/>
              <a:gd name="connsiteY167" fmla="*/ 5087484 h 5096785"/>
              <a:gd name="connsiteX168" fmla="*/ 3182980 w 12192000"/>
              <a:gd name="connsiteY168" fmla="*/ 5074650 h 5096785"/>
              <a:gd name="connsiteX169" fmla="*/ 3055081 w 12192000"/>
              <a:gd name="connsiteY169" fmla="*/ 5080424 h 5096785"/>
              <a:gd name="connsiteX170" fmla="*/ 3049807 w 12192000"/>
              <a:gd name="connsiteY170" fmla="*/ 5080860 h 5096785"/>
              <a:gd name="connsiteX171" fmla="*/ 3029122 w 12192000"/>
              <a:gd name="connsiteY171" fmla="*/ 5070085 h 5096785"/>
              <a:gd name="connsiteX172" fmla="*/ 3017862 w 12192000"/>
              <a:gd name="connsiteY172" fmla="*/ 5065942 h 5096785"/>
              <a:gd name="connsiteX173" fmla="*/ 3015868 w 12192000"/>
              <a:gd name="connsiteY173" fmla="*/ 5061832 h 5096785"/>
              <a:gd name="connsiteX174" fmla="*/ 2998644 w 12192000"/>
              <a:gd name="connsiteY174" fmla="*/ 5057210 h 5096785"/>
              <a:gd name="connsiteX175" fmla="*/ 2996219 w 12192000"/>
              <a:gd name="connsiteY175" fmla="*/ 5057788 h 5096785"/>
              <a:gd name="connsiteX176" fmla="*/ 2983676 w 12192000"/>
              <a:gd name="connsiteY176" fmla="*/ 5049852 h 5096785"/>
              <a:gd name="connsiteX177" fmla="*/ 2903609 w 12192000"/>
              <a:gd name="connsiteY177" fmla="*/ 4998457 h 5096785"/>
              <a:gd name="connsiteX178" fmla="*/ 2758830 w 12192000"/>
              <a:gd name="connsiteY178" fmla="*/ 4974760 h 5096785"/>
              <a:gd name="connsiteX179" fmla="*/ 2532669 w 12192000"/>
              <a:gd name="connsiteY179" fmla="*/ 4940573 h 5096785"/>
              <a:gd name="connsiteX180" fmla="*/ 2389931 w 12192000"/>
              <a:gd name="connsiteY180" fmla="*/ 4905785 h 5096785"/>
              <a:gd name="connsiteX181" fmla="*/ 2335186 w 12192000"/>
              <a:gd name="connsiteY181" fmla="*/ 4902957 h 5096785"/>
              <a:gd name="connsiteX182" fmla="*/ 2273393 w 12192000"/>
              <a:gd name="connsiteY182" fmla="*/ 4883565 h 5096785"/>
              <a:gd name="connsiteX183" fmla="*/ 2269523 w 12192000"/>
              <a:gd name="connsiteY183" fmla="*/ 4884442 h 5096785"/>
              <a:gd name="connsiteX184" fmla="*/ 2256015 w 12192000"/>
              <a:gd name="connsiteY184" fmla="*/ 4883014 h 5096785"/>
              <a:gd name="connsiteX185" fmla="*/ 2249731 w 12192000"/>
              <a:gd name="connsiteY185" fmla="*/ 4888778 h 5096785"/>
              <a:gd name="connsiteX186" fmla="*/ 2227629 w 12192000"/>
              <a:gd name="connsiteY186" fmla="*/ 4891047 h 5096785"/>
              <a:gd name="connsiteX187" fmla="*/ 2203460 w 12192000"/>
              <a:gd name="connsiteY187" fmla="*/ 4886696 h 5096785"/>
              <a:gd name="connsiteX188" fmla="*/ 2091528 w 12192000"/>
              <a:gd name="connsiteY188" fmla="*/ 4859155 h 5096785"/>
              <a:gd name="connsiteX189" fmla="*/ 2022901 w 12192000"/>
              <a:gd name="connsiteY189" fmla="*/ 4846594 h 5096785"/>
              <a:gd name="connsiteX190" fmla="*/ 1994227 w 12192000"/>
              <a:gd name="connsiteY190" fmla="*/ 4847973 h 5096785"/>
              <a:gd name="connsiteX191" fmla="*/ 1955936 w 12192000"/>
              <a:gd name="connsiteY191" fmla="*/ 4845765 h 5096785"/>
              <a:gd name="connsiteX192" fmla="*/ 1741924 w 12192000"/>
              <a:gd name="connsiteY192" fmla="*/ 4808054 h 5096785"/>
              <a:gd name="connsiteX193" fmla="*/ 1734410 w 12192000"/>
              <a:gd name="connsiteY193" fmla="*/ 4811675 h 5096785"/>
              <a:gd name="connsiteX194" fmla="*/ 1691423 w 12192000"/>
              <a:gd name="connsiteY194" fmla="*/ 4802777 h 5096785"/>
              <a:gd name="connsiteX195" fmla="*/ 1554504 w 12192000"/>
              <a:gd name="connsiteY195" fmla="*/ 4739985 h 5096785"/>
              <a:gd name="connsiteX196" fmla="*/ 1470119 w 12192000"/>
              <a:gd name="connsiteY196" fmla="*/ 4723470 h 5096785"/>
              <a:gd name="connsiteX197" fmla="*/ 1437967 w 12192000"/>
              <a:gd name="connsiteY197" fmla="*/ 4722710 h 5096785"/>
              <a:gd name="connsiteX198" fmla="*/ 1295869 w 12192000"/>
              <a:gd name="connsiteY198" fmla="*/ 4726175 h 5096785"/>
              <a:gd name="connsiteX199" fmla="*/ 1292949 w 12192000"/>
              <a:gd name="connsiteY199" fmla="*/ 4684615 h 5096785"/>
              <a:gd name="connsiteX200" fmla="*/ 1244908 w 12192000"/>
              <a:gd name="connsiteY200" fmla="*/ 4706993 h 5096785"/>
              <a:gd name="connsiteX201" fmla="*/ 1171266 w 12192000"/>
              <a:gd name="connsiteY201" fmla="*/ 4706535 h 5096785"/>
              <a:gd name="connsiteX202" fmla="*/ 1160868 w 12192000"/>
              <a:gd name="connsiteY202" fmla="*/ 4701936 h 5096785"/>
              <a:gd name="connsiteX203" fmla="*/ 1147599 w 12192000"/>
              <a:gd name="connsiteY203" fmla="*/ 4714833 h 5096785"/>
              <a:gd name="connsiteX204" fmla="*/ 1119603 w 12192000"/>
              <a:gd name="connsiteY204" fmla="*/ 4721303 h 5096785"/>
              <a:gd name="connsiteX205" fmla="*/ 997851 w 12192000"/>
              <a:gd name="connsiteY205" fmla="*/ 4722336 h 5096785"/>
              <a:gd name="connsiteX206" fmla="*/ 976455 w 12192000"/>
              <a:gd name="connsiteY206" fmla="*/ 4726407 h 5096785"/>
              <a:gd name="connsiteX207" fmla="*/ 949939 w 12192000"/>
              <a:gd name="connsiteY207" fmla="*/ 4719699 h 5096785"/>
              <a:gd name="connsiteX208" fmla="*/ 894148 w 12192000"/>
              <a:gd name="connsiteY208" fmla="*/ 4710406 h 5096785"/>
              <a:gd name="connsiteX209" fmla="*/ 857990 w 12192000"/>
              <a:gd name="connsiteY209" fmla="*/ 4696844 h 5096785"/>
              <a:gd name="connsiteX210" fmla="*/ 848649 w 12192000"/>
              <a:gd name="connsiteY210" fmla="*/ 4704021 h 5096785"/>
              <a:gd name="connsiteX211" fmla="*/ 826436 w 12192000"/>
              <a:gd name="connsiteY211" fmla="*/ 4707421 h 5096785"/>
              <a:gd name="connsiteX212" fmla="*/ 733052 w 12192000"/>
              <a:gd name="connsiteY212" fmla="*/ 4701884 h 5096785"/>
              <a:gd name="connsiteX213" fmla="*/ 716185 w 12192000"/>
              <a:gd name="connsiteY213" fmla="*/ 4648168 h 5096785"/>
              <a:gd name="connsiteX214" fmla="*/ 582722 w 12192000"/>
              <a:gd name="connsiteY214" fmla="*/ 4658637 h 5096785"/>
              <a:gd name="connsiteX215" fmla="*/ 581118 w 12192000"/>
              <a:gd name="connsiteY215" fmla="*/ 4654120 h 5096785"/>
              <a:gd name="connsiteX216" fmla="*/ 546453 w 12192000"/>
              <a:gd name="connsiteY216" fmla="*/ 4652542 h 5096785"/>
              <a:gd name="connsiteX217" fmla="*/ 536773 w 12192000"/>
              <a:gd name="connsiteY217" fmla="*/ 4644609 h 5096785"/>
              <a:gd name="connsiteX218" fmla="*/ 388896 w 12192000"/>
              <a:gd name="connsiteY218" fmla="*/ 4619173 h 5096785"/>
              <a:gd name="connsiteX219" fmla="*/ 366479 w 12192000"/>
              <a:gd name="connsiteY219" fmla="*/ 4618896 h 5096785"/>
              <a:gd name="connsiteX220" fmla="*/ 342781 w 12192000"/>
              <a:gd name="connsiteY220" fmla="*/ 4601239 h 5096785"/>
              <a:gd name="connsiteX221" fmla="*/ 255925 w 12192000"/>
              <a:gd name="connsiteY221" fmla="*/ 4598685 h 5096785"/>
              <a:gd name="connsiteX222" fmla="*/ 226919 w 12192000"/>
              <a:gd name="connsiteY222" fmla="*/ 4598460 h 5096785"/>
              <a:gd name="connsiteX223" fmla="*/ 213925 w 12192000"/>
              <a:gd name="connsiteY223" fmla="*/ 4597783 h 5096785"/>
              <a:gd name="connsiteX224" fmla="*/ 215196 w 12192000"/>
              <a:gd name="connsiteY224" fmla="*/ 4588576 h 5096785"/>
              <a:gd name="connsiteX225" fmla="*/ 180214 w 12192000"/>
              <a:gd name="connsiteY225" fmla="*/ 4583701 h 5096785"/>
              <a:gd name="connsiteX226" fmla="*/ 83203 w 12192000"/>
              <a:gd name="connsiteY226" fmla="*/ 4531664 h 5096785"/>
              <a:gd name="connsiteX227" fmla="*/ 4106 w 12192000"/>
              <a:gd name="connsiteY227" fmla="*/ 4517202 h 5096785"/>
              <a:gd name="connsiteX228" fmla="*/ 0 w 12192000"/>
              <a:gd name="connsiteY228" fmla="*/ 4516084 h 5096785"/>
              <a:gd name="connsiteX229" fmla="*/ 0 w 12192000"/>
              <a:gd name="connsiteY229" fmla="*/ 0 h 5096785"/>
              <a:gd name="connsiteX0" fmla="*/ 0 w 12192000"/>
              <a:gd name="connsiteY0" fmla="*/ 0 h 5096785"/>
              <a:gd name="connsiteX1" fmla="*/ 12192000 w 12192000"/>
              <a:gd name="connsiteY1" fmla="*/ 0 h 5096785"/>
              <a:gd name="connsiteX2" fmla="*/ 12192000 w 12192000"/>
              <a:gd name="connsiteY2" fmla="*/ 3809005 h 5096785"/>
              <a:gd name="connsiteX3" fmla="*/ 12142543 w 12192000"/>
              <a:gd name="connsiteY3" fmla="*/ 3817043 h 5096785"/>
              <a:gd name="connsiteX4" fmla="*/ 12109241 w 12192000"/>
              <a:gd name="connsiteY4" fmla="*/ 3824228 h 5096785"/>
              <a:gd name="connsiteX5" fmla="*/ 11668991 w 12192000"/>
              <a:gd name="connsiteY5" fmla="*/ 3788038 h 5096785"/>
              <a:gd name="connsiteX6" fmla="*/ 11476952 w 12192000"/>
              <a:gd name="connsiteY6" fmla="*/ 3866786 h 5096785"/>
              <a:gd name="connsiteX7" fmla="*/ 11336487 w 12192000"/>
              <a:gd name="connsiteY7" fmla="*/ 3971513 h 5096785"/>
              <a:gd name="connsiteX8" fmla="*/ 11214181 w 12192000"/>
              <a:gd name="connsiteY8" fmla="*/ 4004215 h 5096785"/>
              <a:gd name="connsiteX9" fmla="*/ 11042540 w 12192000"/>
              <a:gd name="connsiteY9" fmla="*/ 4002613 h 5096785"/>
              <a:gd name="connsiteX10" fmla="*/ 10833086 w 12192000"/>
              <a:gd name="connsiteY10" fmla="*/ 3997707 h 5096785"/>
              <a:gd name="connsiteX11" fmla="*/ 10599680 w 12192000"/>
              <a:gd name="connsiteY11" fmla="*/ 3982661 h 5096785"/>
              <a:gd name="connsiteX12" fmla="*/ 10519971 w 12192000"/>
              <a:gd name="connsiteY12" fmla="*/ 3975018 h 5096785"/>
              <a:gd name="connsiteX13" fmla="*/ 10217282 w 12192000"/>
              <a:gd name="connsiteY13" fmla="*/ 4020809 h 5096785"/>
              <a:gd name="connsiteX14" fmla="*/ 9936427 w 12192000"/>
              <a:gd name="connsiteY14" fmla="*/ 4137843 h 5096785"/>
              <a:gd name="connsiteX15" fmla="*/ 9800299 w 12192000"/>
              <a:gd name="connsiteY15" fmla="*/ 4186098 h 5096785"/>
              <a:gd name="connsiteX16" fmla="*/ 9707822 w 12192000"/>
              <a:gd name="connsiteY16" fmla="*/ 4189102 h 5096785"/>
              <a:gd name="connsiteX17" fmla="*/ 9543973 w 12192000"/>
              <a:gd name="connsiteY17" fmla="*/ 4245802 h 5096785"/>
              <a:gd name="connsiteX18" fmla="*/ 9528747 w 12192000"/>
              <a:gd name="connsiteY18" fmla="*/ 4251724 h 5096785"/>
              <a:gd name="connsiteX19" fmla="*/ 9436976 w 12192000"/>
              <a:gd name="connsiteY19" fmla="*/ 4269351 h 5096785"/>
              <a:gd name="connsiteX20" fmla="*/ 9371827 w 12192000"/>
              <a:gd name="connsiteY20" fmla="*/ 4303912 h 5096785"/>
              <a:gd name="connsiteX21" fmla="*/ 9260304 w 12192000"/>
              <a:gd name="connsiteY21" fmla="*/ 4328021 h 5096785"/>
              <a:gd name="connsiteX22" fmla="*/ 9148799 w 12192000"/>
              <a:gd name="connsiteY22" fmla="*/ 4348506 h 5096785"/>
              <a:gd name="connsiteX23" fmla="*/ 9107898 w 12192000"/>
              <a:gd name="connsiteY23" fmla="*/ 4354282 h 5096785"/>
              <a:gd name="connsiteX24" fmla="*/ 8990743 w 12192000"/>
              <a:gd name="connsiteY24" fmla="*/ 4382161 h 5096785"/>
              <a:gd name="connsiteX25" fmla="*/ 8979819 w 12192000"/>
              <a:gd name="connsiteY25" fmla="*/ 4366419 h 5096785"/>
              <a:gd name="connsiteX26" fmla="*/ 8936044 w 12192000"/>
              <a:gd name="connsiteY26" fmla="*/ 4370992 h 5096785"/>
              <a:gd name="connsiteX27" fmla="*/ 8897707 w 12192000"/>
              <a:gd name="connsiteY27" fmla="*/ 4392673 h 5096785"/>
              <a:gd name="connsiteX28" fmla="*/ 8845635 w 12192000"/>
              <a:gd name="connsiteY28" fmla="*/ 4404300 h 5096785"/>
              <a:gd name="connsiteX29" fmla="*/ 8814562 w 12192000"/>
              <a:gd name="connsiteY29" fmla="*/ 4411434 h 5096785"/>
              <a:gd name="connsiteX30" fmla="*/ 8726349 w 12192000"/>
              <a:gd name="connsiteY30" fmla="*/ 4416668 h 5096785"/>
              <a:gd name="connsiteX31" fmla="*/ 8566678 w 12192000"/>
              <a:gd name="connsiteY31" fmla="*/ 4391711 h 5096785"/>
              <a:gd name="connsiteX32" fmla="*/ 8521516 w 12192000"/>
              <a:gd name="connsiteY32" fmla="*/ 4393927 h 5096785"/>
              <a:gd name="connsiteX33" fmla="*/ 8515998 w 12192000"/>
              <a:gd name="connsiteY33" fmla="*/ 4399124 h 5096785"/>
              <a:gd name="connsiteX34" fmla="*/ 8449547 w 12192000"/>
              <a:gd name="connsiteY34" fmla="*/ 4383170 h 5096785"/>
              <a:gd name="connsiteX35" fmla="*/ 8360285 w 12192000"/>
              <a:gd name="connsiteY35" fmla="*/ 4398502 h 5096785"/>
              <a:gd name="connsiteX36" fmla="*/ 8256584 w 12192000"/>
              <a:gd name="connsiteY36" fmla="*/ 4423564 h 5096785"/>
              <a:gd name="connsiteX37" fmla="*/ 8229821 w 12192000"/>
              <a:gd name="connsiteY37" fmla="*/ 4431840 h 5096785"/>
              <a:gd name="connsiteX38" fmla="*/ 8158476 w 12192000"/>
              <a:gd name="connsiteY38" fmla="*/ 4436904 h 5096785"/>
              <a:gd name="connsiteX39" fmla="*/ 7993707 w 12192000"/>
              <a:gd name="connsiteY39" fmla="*/ 4447962 h 5096785"/>
              <a:gd name="connsiteX40" fmla="*/ 7990346 w 12192000"/>
              <a:gd name="connsiteY40" fmla="*/ 4454853 h 5096785"/>
              <a:gd name="connsiteX41" fmla="*/ 7976786 w 12192000"/>
              <a:gd name="connsiteY41" fmla="*/ 4456820 h 5096785"/>
              <a:gd name="connsiteX42" fmla="*/ 7973491 w 12192000"/>
              <a:gd name="connsiteY42" fmla="*/ 4458577 h 5096785"/>
              <a:gd name="connsiteX43" fmla="*/ 7954281 w 12192000"/>
              <a:gd name="connsiteY43" fmla="*/ 4467421 h 5096785"/>
              <a:gd name="connsiteX44" fmla="*/ 7905540 w 12192000"/>
              <a:gd name="connsiteY44" fmla="*/ 4455628 h 5096785"/>
              <a:gd name="connsiteX45" fmla="*/ 7851932 w 12192000"/>
              <a:gd name="connsiteY45" fmla="*/ 4466353 h 5096785"/>
              <a:gd name="connsiteX46" fmla="*/ 7639078 w 12192000"/>
              <a:gd name="connsiteY46" fmla="*/ 4467635 h 5096785"/>
              <a:gd name="connsiteX47" fmla="*/ 7612359 w 12192000"/>
              <a:gd name="connsiteY47" fmla="*/ 4492789 h 5096785"/>
              <a:gd name="connsiteX48" fmla="*/ 7527328 w 12192000"/>
              <a:gd name="connsiteY48" fmla="*/ 4502199 h 5096785"/>
              <a:gd name="connsiteX49" fmla="*/ 7388717 w 12192000"/>
              <a:gd name="connsiteY49" fmla="*/ 4470799 h 5096785"/>
              <a:gd name="connsiteX50" fmla="*/ 7231898 w 12192000"/>
              <a:gd name="connsiteY50" fmla="*/ 4486028 h 5096785"/>
              <a:gd name="connsiteX51" fmla="*/ 7218425 w 12192000"/>
              <a:gd name="connsiteY51" fmla="*/ 4477288 h 5096785"/>
              <a:gd name="connsiteX52" fmla="*/ 7202795 w 12192000"/>
              <a:gd name="connsiteY52" fmla="*/ 4472972 h 5096785"/>
              <a:gd name="connsiteX53" fmla="*/ 7200744 w 12192000"/>
              <a:gd name="connsiteY53" fmla="*/ 4474099 h 5096785"/>
              <a:gd name="connsiteX54" fmla="*/ 7182163 w 12192000"/>
              <a:gd name="connsiteY54" fmla="*/ 4474005 h 5096785"/>
              <a:gd name="connsiteX55" fmla="*/ 7178368 w 12192000"/>
              <a:gd name="connsiteY55" fmla="*/ 4470673 h 5096785"/>
              <a:gd name="connsiteX56" fmla="*/ 7165705 w 12192000"/>
              <a:gd name="connsiteY56" fmla="*/ 4469569 h 5096785"/>
              <a:gd name="connsiteX57" fmla="*/ 7140991 w 12192000"/>
              <a:gd name="connsiteY57" fmla="*/ 4464599 h 5096785"/>
              <a:gd name="connsiteX58" fmla="*/ 7136152 w 12192000"/>
              <a:gd name="connsiteY58" fmla="*/ 4466292 h 5096785"/>
              <a:gd name="connsiteX59" fmla="*/ 7098544 w 12192000"/>
              <a:gd name="connsiteY59" fmla="*/ 4462879 h 5096785"/>
              <a:gd name="connsiteX60" fmla="*/ 7097922 w 12192000"/>
              <a:gd name="connsiteY60" fmla="*/ 4464077 h 5096785"/>
              <a:gd name="connsiteX61" fmla="*/ 7086877 w 12192000"/>
              <a:gd name="connsiteY61" fmla="*/ 4468554 h 5096785"/>
              <a:gd name="connsiteX62" fmla="*/ 7065999 w 12192000"/>
              <a:gd name="connsiteY62" fmla="*/ 4474270 h 5096785"/>
              <a:gd name="connsiteX63" fmla="*/ 7016598 w 12192000"/>
              <a:gd name="connsiteY63" fmla="*/ 4502855 h 5096785"/>
              <a:gd name="connsiteX64" fmla="*/ 6977375 w 12192000"/>
              <a:gd name="connsiteY64" fmla="*/ 4499434 h 5096785"/>
              <a:gd name="connsiteX65" fmla="*/ 6969409 w 12192000"/>
              <a:gd name="connsiteY65" fmla="*/ 4499424 h 5096785"/>
              <a:gd name="connsiteX66" fmla="*/ 6969218 w 12192000"/>
              <a:gd name="connsiteY66" fmla="*/ 4499704 h 5096785"/>
              <a:gd name="connsiteX67" fmla="*/ 6960755 w 12192000"/>
              <a:gd name="connsiteY67" fmla="*/ 4500249 h 5096785"/>
              <a:gd name="connsiteX68" fmla="*/ 6954882 w 12192000"/>
              <a:gd name="connsiteY68" fmla="*/ 4499405 h 5096785"/>
              <a:gd name="connsiteX69" fmla="*/ 6939428 w 12192000"/>
              <a:gd name="connsiteY69" fmla="*/ 4499385 h 5096785"/>
              <a:gd name="connsiteX70" fmla="*/ 6933902 w 12192000"/>
              <a:gd name="connsiteY70" fmla="*/ 4501239 h 5096785"/>
              <a:gd name="connsiteX71" fmla="*/ 6891244 w 12192000"/>
              <a:gd name="connsiteY71" fmla="*/ 4536371 h 5096785"/>
              <a:gd name="connsiteX72" fmla="*/ 6794496 w 12192000"/>
              <a:gd name="connsiteY72" fmla="*/ 4567924 h 5096785"/>
              <a:gd name="connsiteX73" fmla="*/ 6574528 w 12192000"/>
              <a:gd name="connsiteY73" fmla="*/ 4641155 h 5096785"/>
              <a:gd name="connsiteX74" fmla="*/ 6573036 w 12192000"/>
              <a:gd name="connsiteY74" fmla="*/ 4641049 h 5096785"/>
              <a:gd name="connsiteX75" fmla="*/ 6571920 w 12192000"/>
              <a:gd name="connsiteY75" fmla="*/ 4644739 h 5096785"/>
              <a:gd name="connsiteX76" fmla="*/ 6552021 w 12192000"/>
              <a:gd name="connsiteY76" fmla="*/ 4650379 h 5096785"/>
              <a:gd name="connsiteX77" fmla="*/ 6545925 w 12192000"/>
              <a:gd name="connsiteY77" fmla="*/ 4650675 h 5096785"/>
              <a:gd name="connsiteX78" fmla="*/ 6537822 w 12192000"/>
              <a:gd name="connsiteY78" fmla="*/ 4652769 h 5096785"/>
              <a:gd name="connsiteX79" fmla="*/ 6537743 w 12192000"/>
              <a:gd name="connsiteY79" fmla="*/ 4653068 h 5096785"/>
              <a:gd name="connsiteX80" fmla="*/ 6490057 w 12192000"/>
              <a:gd name="connsiteY80" fmla="*/ 4658624 h 5096785"/>
              <a:gd name="connsiteX81" fmla="*/ 6386800 w 12192000"/>
              <a:gd name="connsiteY81" fmla="*/ 4715431 h 5096785"/>
              <a:gd name="connsiteX82" fmla="*/ 6382703 w 12192000"/>
              <a:gd name="connsiteY82" fmla="*/ 4717930 h 5096785"/>
              <a:gd name="connsiteX83" fmla="*/ 6356495 w 12192000"/>
              <a:gd name="connsiteY83" fmla="*/ 4717843 h 5096785"/>
              <a:gd name="connsiteX84" fmla="*/ 6343628 w 12192000"/>
              <a:gd name="connsiteY84" fmla="*/ 4719161 h 5096785"/>
              <a:gd name="connsiteX85" fmla="*/ 6338605 w 12192000"/>
              <a:gd name="connsiteY85" fmla="*/ 4716723 h 5096785"/>
              <a:gd name="connsiteX86" fmla="*/ 6320318 w 12192000"/>
              <a:gd name="connsiteY86" fmla="*/ 4720095 h 5096785"/>
              <a:gd name="connsiteX87" fmla="*/ 6318742 w 12192000"/>
              <a:gd name="connsiteY87" fmla="*/ 4721541 h 5096785"/>
              <a:gd name="connsiteX88" fmla="*/ 6301708 w 12192000"/>
              <a:gd name="connsiteY88" fmla="*/ 4720380 h 5096785"/>
              <a:gd name="connsiteX89" fmla="*/ 6285082 w 12192000"/>
              <a:gd name="connsiteY89" fmla="*/ 4714639 h 5096785"/>
              <a:gd name="connsiteX90" fmla="*/ 6052189 w 12192000"/>
              <a:gd name="connsiteY90" fmla="*/ 4762378 h 5096785"/>
              <a:gd name="connsiteX91" fmla="*/ 5908701 w 12192000"/>
              <a:gd name="connsiteY91" fmla="*/ 4779160 h 5096785"/>
              <a:gd name="connsiteX92" fmla="*/ 5892219 w 12192000"/>
              <a:gd name="connsiteY92" fmla="*/ 4807892 h 5096785"/>
              <a:gd name="connsiteX93" fmla="*/ 5683612 w 12192000"/>
              <a:gd name="connsiteY93" fmla="*/ 4848770 h 5096785"/>
              <a:gd name="connsiteX94" fmla="*/ 5635111 w 12192000"/>
              <a:gd name="connsiteY94" fmla="*/ 4868888 h 5096785"/>
              <a:gd name="connsiteX95" fmla="*/ 5582652 w 12192000"/>
              <a:gd name="connsiteY95" fmla="*/ 4866836 h 5096785"/>
              <a:gd name="connsiteX96" fmla="*/ 5567213 w 12192000"/>
              <a:gd name="connsiteY96" fmla="*/ 4878769 h 5096785"/>
              <a:gd name="connsiteX97" fmla="*/ 5564659 w 12192000"/>
              <a:gd name="connsiteY97" fmla="*/ 4881042 h 5096785"/>
              <a:gd name="connsiteX98" fmla="*/ 5552102 w 12192000"/>
              <a:gd name="connsiteY98" fmla="*/ 4885426 h 5096785"/>
              <a:gd name="connsiteX99" fmla="*/ 5551475 w 12192000"/>
              <a:gd name="connsiteY99" fmla="*/ 4892560 h 5096785"/>
              <a:gd name="connsiteX100" fmla="*/ 5534664 w 12192000"/>
              <a:gd name="connsiteY100" fmla="*/ 4903385 h 5096785"/>
              <a:gd name="connsiteX101" fmla="*/ 5510737 w 12192000"/>
              <a:gd name="connsiteY101" fmla="*/ 4909807 h 5096785"/>
              <a:gd name="connsiteX102" fmla="*/ 5393901 w 12192000"/>
              <a:gd name="connsiteY102" fmla="*/ 4933709 h 5096785"/>
              <a:gd name="connsiteX103" fmla="*/ 5325782 w 12192000"/>
              <a:gd name="connsiteY103" fmla="*/ 4951789 h 5096785"/>
              <a:gd name="connsiteX104" fmla="*/ 5302703 w 12192000"/>
              <a:gd name="connsiteY104" fmla="*/ 4964590 h 5096785"/>
              <a:gd name="connsiteX105" fmla="*/ 5268591 w 12192000"/>
              <a:gd name="connsiteY105" fmla="*/ 4978479 h 5096785"/>
              <a:gd name="connsiteX106" fmla="*/ 5210559 w 12192000"/>
              <a:gd name="connsiteY106" fmla="*/ 5007585 h 5096785"/>
              <a:gd name="connsiteX107" fmla="*/ 5177597 w 12192000"/>
              <a:gd name="connsiteY107" fmla="*/ 5015926 h 5096785"/>
              <a:gd name="connsiteX108" fmla="*/ 5160569 w 12192000"/>
              <a:gd name="connsiteY108" fmla="*/ 5025681 h 5096785"/>
              <a:gd name="connsiteX109" fmla="*/ 5152748 w 12192000"/>
              <a:gd name="connsiteY109" fmla="*/ 5026569 h 5096785"/>
              <a:gd name="connsiteX110" fmla="*/ 5127678 w 12192000"/>
              <a:gd name="connsiteY110" fmla="*/ 5032947 h 5096785"/>
              <a:gd name="connsiteX111" fmla="*/ 5113147 w 12192000"/>
              <a:gd name="connsiteY111" fmla="*/ 5035818 h 5096785"/>
              <a:gd name="connsiteX112" fmla="*/ 5107301 w 12192000"/>
              <a:gd name="connsiteY112" fmla="*/ 5036672 h 5096785"/>
              <a:gd name="connsiteX113" fmla="*/ 5093215 w 12192000"/>
              <a:gd name="connsiteY113" fmla="*/ 5032880 h 5096785"/>
              <a:gd name="connsiteX114" fmla="*/ 5077058 w 12192000"/>
              <a:gd name="connsiteY114" fmla="*/ 5038681 h 5096785"/>
              <a:gd name="connsiteX115" fmla="*/ 5057349 w 12192000"/>
              <a:gd name="connsiteY115" fmla="*/ 5036015 h 5096785"/>
              <a:gd name="connsiteX116" fmla="*/ 5053945 w 12192000"/>
              <a:gd name="connsiteY116" fmla="*/ 5041952 h 5096785"/>
              <a:gd name="connsiteX117" fmla="*/ 5040021 w 12192000"/>
              <a:gd name="connsiteY117" fmla="*/ 5050052 h 5096785"/>
              <a:gd name="connsiteX118" fmla="*/ 5025913 w 12192000"/>
              <a:gd name="connsiteY118" fmla="*/ 5046535 h 5096785"/>
              <a:gd name="connsiteX119" fmla="*/ 4998218 w 12192000"/>
              <a:gd name="connsiteY119" fmla="*/ 5048065 h 5096785"/>
              <a:gd name="connsiteX120" fmla="*/ 4991008 w 12192000"/>
              <a:gd name="connsiteY120" fmla="*/ 5050439 h 5096785"/>
              <a:gd name="connsiteX121" fmla="*/ 4963503 w 12192000"/>
              <a:gd name="connsiteY121" fmla="*/ 5047575 h 5096785"/>
              <a:gd name="connsiteX122" fmla="*/ 4921053 w 12192000"/>
              <a:gd name="connsiteY122" fmla="*/ 5048925 h 5096785"/>
              <a:gd name="connsiteX123" fmla="*/ 4873420 w 12192000"/>
              <a:gd name="connsiteY123" fmla="*/ 5054929 h 5096785"/>
              <a:gd name="connsiteX124" fmla="*/ 4858825 w 12192000"/>
              <a:gd name="connsiteY124" fmla="*/ 5051329 h 5096785"/>
              <a:gd name="connsiteX125" fmla="*/ 4769340 w 12192000"/>
              <a:gd name="connsiteY125" fmla="*/ 5053090 h 5096785"/>
              <a:gd name="connsiteX126" fmla="*/ 4744152 w 12192000"/>
              <a:gd name="connsiteY126" fmla="*/ 5053391 h 5096785"/>
              <a:gd name="connsiteX127" fmla="*/ 4723556 w 12192000"/>
              <a:gd name="connsiteY127" fmla="*/ 5059633 h 5096785"/>
              <a:gd name="connsiteX128" fmla="*/ 4719699 w 12192000"/>
              <a:gd name="connsiteY128" fmla="*/ 5066298 h 5096785"/>
              <a:gd name="connsiteX129" fmla="*/ 4706016 w 12192000"/>
              <a:gd name="connsiteY129" fmla="*/ 5067422 h 5096785"/>
              <a:gd name="connsiteX130" fmla="*/ 4702593 w 12192000"/>
              <a:gd name="connsiteY130" fmla="*/ 5068973 h 5096785"/>
              <a:gd name="connsiteX131" fmla="*/ 4682766 w 12192000"/>
              <a:gd name="connsiteY131" fmla="*/ 5076609 h 5096785"/>
              <a:gd name="connsiteX132" fmla="*/ 4634960 w 12192000"/>
              <a:gd name="connsiteY132" fmla="*/ 5061852 h 5096785"/>
              <a:gd name="connsiteX133" fmla="*/ 4580645 w 12192000"/>
              <a:gd name="connsiteY133" fmla="*/ 5069246 h 5096785"/>
              <a:gd name="connsiteX134" fmla="*/ 4368005 w 12192000"/>
              <a:gd name="connsiteY134" fmla="*/ 5057426 h 5096785"/>
              <a:gd name="connsiteX135" fmla="*/ 4339489 w 12192000"/>
              <a:gd name="connsiteY135" fmla="*/ 5080858 h 5096785"/>
              <a:gd name="connsiteX136" fmla="*/ 4253895 w 12192000"/>
              <a:gd name="connsiteY136" fmla="*/ 5085008 h 5096785"/>
              <a:gd name="connsiteX137" fmla="*/ 4130140 w 12192000"/>
              <a:gd name="connsiteY137" fmla="*/ 5057070 h 5096785"/>
              <a:gd name="connsiteX138" fmla="*/ 3911296 w 12192000"/>
              <a:gd name="connsiteY138" fmla="*/ 5035663 h 5096785"/>
              <a:gd name="connsiteX139" fmla="*/ 3895182 w 12192000"/>
              <a:gd name="connsiteY139" fmla="*/ 5030229 h 5096785"/>
              <a:gd name="connsiteX140" fmla="*/ 3870866 w 12192000"/>
              <a:gd name="connsiteY140" fmla="*/ 5023753 h 5096785"/>
              <a:gd name="connsiteX141" fmla="*/ 3865913 w 12192000"/>
              <a:gd name="connsiteY141" fmla="*/ 5025143 h 5096785"/>
              <a:gd name="connsiteX142" fmla="*/ 3828606 w 12192000"/>
              <a:gd name="connsiteY142" fmla="*/ 5019426 h 5096785"/>
              <a:gd name="connsiteX143" fmla="*/ 3827901 w 12192000"/>
              <a:gd name="connsiteY143" fmla="*/ 5020583 h 5096785"/>
              <a:gd name="connsiteX144" fmla="*/ 3816543 w 12192000"/>
              <a:gd name="connsiteY144" fmla="*/ 5024366 h 5096785"/>
              <a:gd name="connsiteX145" fmla="*/ 3795278 w 12192000"/>
              <a:gd name="connsiteY145" fmla="*/ 5028779 h 5096785"/>
              <a:gd name="connsiteX146" fmla="*/ 3743858 w 12192000"/>
              <a:gd name="connsiteY146" fmla="*/ 5054237 h 5096785"/>
              <a:gd name="connsiteX147" fmla="*/ 3704945 w 12192000"/>
              <a:gd name="connsiteY147" fmla="*/ 5048413 h 5096785"/>
              <a:gd name="connsiteX148" fmla="*/ 3696992 w 12192000"/>
              <a:gd name="connsiteY148" fmla="*/ 5047914 h 5096785"/>
              <a:gd name="connsiteX149" fmla="*/ 3696780 w 12192000"/>
              <a:gd name="connsiteY149" fmla="*/ 5048181 h 5096785"/>
              <a:gd name="connsiteX150" fmla="*/ 3688290 w 12192000"/>
              <a:gd name="connsiteY150" fmla="*/ 5048204 h 5096785"/>
              <a:gd name="connsiteX151" fmla="*/ 3682486 w 12192000"/>
              <a:gd name="connsiteY151" fmla="*/ 5047000 h 5096785"/>
              <a:gd name="connsiteX152" fmla="*/ 3667056 w 12192000"/>
              <a:gd name="connsiteY152" fmla="*/ 5046030 h 5096785"/>
              <a:gd name="connsiteX153" fmla="*/ 3661403 w 12192000"/>
              <a:gd name="connsiteY153" fmla="*/ 5047537 h 5096785"/>
              <a:gd name="connsiteX154" fmla="*/ 3658673 w 12192000"/>
              <a:gd name="connsiteY154" fmla="*/ 5050790 h 5096785"/>
              <a:gd name="connsiteX155" fmla="*/ 3657333 w 12192000"/>
              <a:gd name="connsiteY155" fmla="*/ 5050325 h 5096785"/>
              <a:gd name="connsiteX156" fmla="*/ 3626778 w 12192000"/>
              <a:gd name="connsiteY156" fmla="*/ 5057882 h 5096785"/>
              <a:gd name="connsiteX157" fmla="*/ 3560067 w 12192000"/>
              <a:gd name="connsiteY157" fmla="*/ 5064266 h 5096785"/>
              <a:gd name="connsiteX158" fmla="*/ 3522641 w 12192000"/>
              <a:gd name="connsiteY158" fmla="*/ 5063654 h 5096785"/>
              <a:gd name="connsiteX159" fmla="*/ 3419275 w 12192000"/>
              <a:gd name="connsiteY159" fmla="*/ 5066646 h 5096785"/>
              <a:gd name="connsiteX160" fmla="*/ 3314869 w 12192000"/>
              <a:gd name="connsiteY160" fmla="*/ 5073197 h 5096785"/>
              <a:gd name="connsiteX161" fmla="*/ 3259088 w 12192000"/>
              <a:gd name="connsiteY161" fmla="*/ 5096363 h 5096785"/>
              <a:gd name="connsiteX162" fmla="*/ 3253104 w 12192000"/>
              <a:gd name="connsiteY162" fmla="*/ 5096785 h 5096785"/>
              <a:gd name="connsiteX163" fmla="*/ 3238751 w 12192000"/>
              <a:gd name="connsiteY163" fmla="*/ 5092996 h 5096785"/>
              <a:gd name="connsiteX164" fmla="*/ 3233681 w 12192000"/>
              <a:gd name="connsiteY164" fmla="*/ 5090758 h 5096785"/>
              <a:gd name="connsiteX165" fmla="*/ 3225562 w 12192000"/>
              <a:gd name="connsiteY165" fmla="*/ 5089215 h 5096785"/>
              <a:gd name="connsiteX166" fmla="*/ 3225260 w 12192000"/>
              <a:gd name="connsiteY166" fmla="*/ 5089437 h 5096785"/>
              <a:gd name="connsiteX167" fmla="*/ 3217859 w 12192000"/>
              <a:gd name="connsiteY167" fmla="*/ 5087484 h 5096785"/>
              <a:gd name="connsiteX168" fmla="*/ 3182980 w 12192000"/>
              <a:gd name="connsiteY168" fmla="*/ 5074650 h 5096785"/>
              <a:gd name="connsiteX169" fmla="*/ 3055081 w 12192000"/>
              <a:gd name="connsiteY169" fmla="*/ 5080424 h 5096785"/>
              <a:gd name="connsiteX170" fmla="*/ 3049807 w 12192000"/>
              <a:gd name="connsiteY170" fmla="*/ 5080860 h 5096785"/>
              <a:gd name="connsiteX171" fmla="*/ 3029122 w 12192000"/>
              <a:gd name="connsiteY171" fmla="*/ 5070085 h 5096785"/>
              <a:gd name="connsiteX172" fmla="*/ 3017862 w 12192000"/>
              <a:gd name="connsiteY172" fmla="*/ 5065942 h 5096785"/>
              <a:gd name="connsiteX173" fmla="*/ 3015868 w 12192000"/>
              <a:gd name="connsiteY173" fmla="*/ 5061832 h 5096785"/>
              <a:gd name="connsiteX174" fmla="*/ 2998644 w 12192000"/>
              <a:gd name="connsiteY174" fmla="*/ 5057210 h 5096785"/>
              <a:gd name="connsiteX175" fmla="*/ 2996219 w 12192000"/>
              <a:gd name="connsiteY175" fmla="*/ 5057788 h 5096785"/>
              <a:gd name="connsiteX176" fmla="*/ 2983676 w 12192000"/>
              <a:gd name="connsiteY176" fmla="*/ 5049852 h 5096785"/>
              <a:gd name="connsiteX177" fmla="*/ 2903609 w 12192000"/>
              <a:gd name="connsiteY177" fmla="*/ 4998457 h 5096785"/>
              <a:gd name="connsiteX178" fmla="*/ 2758830 w 12192000"/>
              <a:gd name="connsiteY178" fmla="*/ 4974760 h 5096785"/>
              <a:gd name="connsiteX179" fmla="*/ 2532669 w 12192000"/>
              <a:gd name="connsiteY179" fmla="*/ 4940573 h 5096785"/>
              <a:gd name="connsiteX180" fmla="*/ 2389931 w 12192000"/>
              <a:gd name="connsiteY180" fmla="*/ 4905785 h 5096785"/>
              <a:gd name="connsiteX181" fmla="*/ 2335186 w 12192000"/>
              <a:gd name="connsiteY181" fmla="*/ 4902957 h 5096785"/>
              <a:gd name="connsiteX182" fmla="*/ 2273393 w 12192000"/>
              <a:gd name="connsiteY182" fmla="*/ 4883565 h 5096785"/>
              <a:gd name="connsiteX183" fmla="*/ 2269523 w 12192000"/>
              <a:gd name="connsiteY183" fmla="*/ 4884442 h 5096785"/>
              <a:gd name="connsiteX184" fmla="*/ 2256015 w 12192000"/>
              <a:gd name="connsiteY184" fmla="*/ 4883014 h 5096785"/>
              <a:gd name="connsiteX185" fmla="*/ 2249731 w 12192000"/>
              <a:gd name="connsiteY185" fmla="*/ 4888778 h 5096785"/>
              <a:gd name="connsiteX186" fmla="*/ 2227629 w 12192000"/>
              <a:gd name="connsiteY186" fmla="*/ 4891047 h 5096785"/>
              <a:gd name="connsiteX187" fmla="*/ 2203460 w 12192000"/>
              <a:gd name="connsiteY187" fmla="*/ 4886696 h 5096785"/>
              <a:gd name="connsiteX188" fmla="*/ 2091528 w 12192000"/>
              <a:gd name="connsiteY188" fmla="*/ 4859155 h 5096785"/>
              <a:gd name="connsiteX189" fmla="*/ 2022901 w 12192000"/>
              <a:gd name="connsiteY189" fmla="*/ 4846594 h 5096785"/>
              <a:gd name="connsiteX190" fmla="*/ 1994227 w 12192000"/>
              <a:gd name="connsiteY190" fmla="*/ 4847973 h 5096785"/>
              <a:gd name="connsiteX191" fmla="*/ 1955936 w 12192000"/>
              <a:gd name="connsiteY191" fmla="*/ 4845765 h 5096785"/>
              <a:gd name="connsiteX192" fmla="*/ 1741924 w 12192000"/>
              <a:gd name="connsiteY192" fmla="*/ 4808054 h 5096785"/>
              <a:gd name="connsiteX193" fmla="*/ 1734410 w 12192000"/>
              <a:gd name="connsiteY193" fmla="*/ 4811675 h 5096785"/>
              <a:gd name="connsiteX194" fmla="*/ 1691423 w 12192000"/>
              <a:gd name="connsiteY194" fmla="*/ 4802777 h 5096785"/>
              <a:gd name="connsiteX195" fmla="*/ 1554504 w 12192000"/>
              <a:gd name="connsiteY195" fmla="*/ 4739985 h 5096785"/>
              <a:gd name="connsiteX196" fmla="*/ 1470119 w 12192000"/>
              <a:gd name="connsiteY196" fmla="*/ 4723470 h 5096785"/>
              <a:gd name="connsiteX197" fmla="*/ 1437967 w 12192000"/>
              <a:gd name="connsiteY197" fmla="*/ 4722710 h 5096785"/>
              <a:gd name="connsiteX198" fmla="*/ 1295869 w 12192000"/>
              <a:gd name="connsiteY198" fmla="*/ 4726175 h 5096785"/>
              <a:gd name="connsiteX199" fmla="*/ 1292949 w 12192000"/>
              <a:gd name="connsiteY199" fmla="*/ 4684615 h 5096785"/>
              <a:gd name="connsiteX200" fmla="*/ 1244908 w 12192000"/>
              <a:gd name="connsiteY200" fmla="*/ 4706993 h 5096785"/>
              <a:gd name="connsiteX201" fmla="*/ 1171266 w 12192000"/>
              <a:gd name="connsiteY201" fmla="*/ 4706535 h 5096785"/>
              <a:gd name="connsiteX202" fmla="*/ 1160868 w 12192000"/>
              <a:gd name="connsiteY202" fmla="*/ 4701936 h 5096785"/>
              <a:gd name="connsiteX203" fmla="*/ 1147599 w 12192000"/>
              <a:gd name="connsiteY203" fmla="*/ 4714833 h 5096785"/>
              <a:gd name="connsiteX204" fmla="*/ 1119603 w 12192000"/>
              <a:gd name="connsiteY204" fmla="*/ 4721303 h 5096785"/>
              <a:gd name="connsiteX205" fmla="*/ 997851 w 12192000"/>
              <a:gd name="connsiteY205" fmla="*/ 4722336 h 5096785"/>
              <a:gd name="connsiteX206" fmla="*/ 976455 w 12192000"/>
              <a:gd name="connsiteY206" fmla="*/ 4726407 h 5096785"/>
              <a:gd name="connsiteX207" fmla="*/ 949939 w 12192000"/>
              <a:gd name="connsiteY207" fmla="*/ 4719699 h 5096785"/>
              <a:gd name="connsiteX208" fmla="*/ 894148 w 12192000"/>
              <a:gd name="connsiteY208" fmla="*/ 4710406 h 5096785"/>
              <a:gd name="connsiteX209" fmla="*/ 857990 w 12192000"/>
              <a:gd name="connsiteY209" fmla="*/ 4696844 h 5096785"/>
              <a:gd name="connsiteX210" fmla="*/ 848649 w 12192000"/>
              <a:gd name="connsiteY210" fmla="*/ 4704021 h 5096785"/>
              <a:gd name="connsiteX211" fmla="*/ 826436 w 12192000"/>
              <a:gd name="connsiteY211" fmla="*/ 4707421 h 5096785"/>
              <a:gd name="connsiteX212" fmla="*/ 733052 w 12192000"/>
              <a:gd name="connsiteY212" fmla="*/ 4701884 h 5096785"/>
              <a:gd name="connsiteX213" fmla="*/ 716185 w 12192000"/>
              <a:gd name="connsiteY213" fmla="*/ 4648168 h 5096785"/>
              <a:gd name="connsiteX214" fmla="*/ 582722 w 12192000"/>
              <a:gd name="connsiteY214" fmla="*/ 4658637 h 5096785"/>
              <a:gd name="connsiteX215" fmla="*/ 581118 w 12192000"/>
              <a:gd name="connsiteY215" fmla="*/ 4654120 h 5096785"/>
              <a:gd name="connsiteX216" fmla="*/ 546453 w 12192000"/>
              <a:gd name="connsiteY216" fmla="*/ 4652542 h 5096785"/>
              <a:gd name="connsiteX217" fmla="*/ 536773 w 12192000"/>
              <a:gd name="connsiteY217" fmla="*/ 4644609 h 5096785"/>
              <a:gd name="connsiteX218" fmla="*/ 388896 w 12192000"/>
              <a:gd name="connsiteY218" fmla="*/ 4619173 h 5096785"/>
              <a:gd name="connsiteX219" fmla="*/ 366479 w 12192000"/>
              <a:gd name="connsiteY219" fmla="*/ 4618896 h 5096785"/>
              <a:gd name="connsiteX220" fmla="*/ 342781 w 12192000"/>
              <a:gd name="connsiteY220" fmla="*/ 4601239 h 5096785"/>
              <a:gd name="connsiteX221" fmla="*/ 255925 w 12192000"/>
              <a:gd name="connsiteY221" fmla="*/ 4598685 h 5096785"/>
              <a:gd name="connsiteX222" fmla="*/ 226919 w 12192000"/>
              <a:gd name="connsiteY222" fmla="*/ 4598460 h 5096785"/>
              <a:gd name="connsiteX223" fmla="*/ 213925 w 12192000"/>
              <a:gd name="connsiteY223" fmla="*/ 4597783 h 5096785"/>
              <a:gd name="connsiteX224" fmla="*/ 215196 w 12192000"/>
              <a:gd name="connsiteY224" fmla="*/ 4588576 h 5096785"/>
              <a:gd name="connsiteX225" fmla="*/ 180214 w 12192000"/>
              <a:gd name="connsiteY225" fmla="*/ 4583701 h 5096785"/>
              <a:gd name="connsiteX226" fmla="*/ 83203 w 12192000"/>
              <a:gd name="connsiteY226" fmla="*/ 4531664 h 5096785"/>
              <a:gd name="connsiteX227" fmla="*/ 4106 w 12192000"/>
              <a:gd name="connsiteY227" fmla="*/ 4517202 h 5096785"/>
              <a:gd name="connsiteX228" fmla="*/ 0 w 12192000"/>
              <a:gd name="connsiteY228" fmla="*/ 4516084 h 5096785"/>
              <a:gd name="connsiteX229" fmla="*/ 0 w 12192000"/>
              <a:gd name="connsiteY229" fmla="*/ 0 h 5096785"/>
              <a:gd name="connsiteX0" fmla="*/ 0 w 12192000"/>
              <a:gd name="connsiteY0" fmla="*/ 0 h 5096785"/>
              <a:gd name="connsiteX1" fmla="*/ 12192000 w 12192000"/>
              <a:gd name="connsiteY1" fmla="*/ 0 h 5096785"/>
              <a:gd name="connsiteX2" fmla="*/ 12192000 w 12192000"/>
              <a:gd name="connsiteY2" fmla="*/ 3809005 h 5096785"/>
              <a:gd name="connsiteX3" fmla="*/ 12142543 w 12192000"/>
              <a:gd name="connsiteY3" fmla="*/ 3817043 h 5096785"/>
              <a:gd name="connsiteX4" fmla="*/ 12109241 w 12192000"/>
              <a:gd name="connsiteY4" fmla="*/ 3824228 h 5096785"/>
              <a:gd name="connsiteX5" fmla="*/ 11668991 w 12192000"/>
              <a:gd name="connsiteY5" fmla="*/ 3788038 h 5096785"/>
              <a:gd name="connsiteX6" fmla="*/ 11476952 w 12192000"/>
              <a:gd name="connsiteY6" fmla="*/ 3866786 h 5096785"/>
              <a:gd name="connsiteX7" fmla="*/ 11336487 w 12192000"/>
              <a:gd name="connsiteY7" fmla="*/ 3971513 h 5096785"/>
              <a:gd name="connsiteX8" fmla="*/ 11214181 w 12192000"/>
              <a:gd name="connsiteY8" fmla="*/ 4004215 h 5096785"/>
              <a:gd name="connsiteX9" fmla="*/ 11042540 w 12192000"/>
              <a:gd name="connsiteY9" fmla="*/ 4002613 h 5096785"/>
              <a:gd name="connsiteX10" fmla="*/ 10833086 w 12192000"/>
              <a:gd name="connsiteY10" fmla="*/ 3997707 h 5096785"/>
              <a:gd name="connsiteX11" fmla="*/ 10599680 w 12192000"/>
              <a:gd name="connsiteY11" fmla="*/ 3982661 h 5096785"/>
              <a:gd name="connsiteX12" fmla="*/ 10519971 w 12192000"/>
              <a:gd name="connsiteY12" fmla="*/ 3975018 h 5096785"/>
              <a:gd name="connsiteX13" fmla="*/ 10217282 w 12192000"/>
              <a:gd name="connsiteY13" fmla="*/ 4020809 h 5096785"/>
              <a:gd name="connsiteX14" fmla="*/ 9936427 w 12192000"/>
              <a:gd name="connsiteY14" fmla="*/ 4137843 h 5096785"/>
              <a:gd name="connsiteX15" fmla="*/ 9800299 w 12192000"/>
              <a:gd name="connsiteY15" fmla="*/ 4186098 h 5096785"/>
              <a:gd name="connsiteX16" fmla="*/ 9707822 w 12192000"/>
              <a:gd name="connsiteY16" fmla="*/ 4189102 h 5096785"/>
              <a:gd name="connsiteX17" fmla="*/ 9543973 w 12192000"/>
              <a:gd name="connsiteY17" fmla="*/ 4245802 h 5096785"/>
              <a:gd name="connsiteX18" fmla="*/ 9528747 w 12192000"/>
              <a:gd name="connsiteY18" fmla="*/ 4251724 h 5096785"/>
              <a:gd name="connsiteX19" fmla="*/ 9436976 w 12192000"/>
              <a:gd name="connsiteY19" fmla="*/ 4269351 h 5096785"/>
              <a:gd name="connsiteX20" fmla="*/ 9371827 w 12192000"/>
              <a:gd name="connsiteY20" fmla="*/ 4303912 h 5096785"/>
              <a:gd name="connsiteX21" fmla="*/ 9260304 w 12192000"/>
              <a:gd name="connsiteY21" fmla="*/ 4328021 h 5096785"/>
              <a:gd name="connsiteX22" fmla="*/ 9148799 w 12192000"/>
              <a:gd name="connsiteY22" fmla="*/ 4348506 h 5096785"/>
              <a:gd name="connsiteX23" fmla="*/ 9107898 w 12192000"/>
              <a:gd name="connsiteY23" fmla="*/ 4354282 h 5096785"/>
              <a:gd name="connsiteX24" fmla="*/ 8990743 w 12192000"/>
              <a:gd name="connsiteY24" fmla="*/ 4382161 h 5096785"/>
              <a:gd name="connsiteX25" fmla="*/ 8979819 w 12192000"/>
              <a:gd name="connsiteY25" fmla="*/ 4366419 h 5096785"/>
              <a:gd name="connsiteX26" fmla="*/ 8936044 w 12192000"/>
              <a:gd name="connsiteY26" fmla="*/ 4370992 h 5096785"/>
              <a:gd name="connsiteX27" fmla="*/ 8897707 w 12192000"/>
              <a:gd name="connsiteY27" fmla="*/ 4392673 h 5096785"/>
              <a:gd name="connsiteX28" fmla="*/ 8845635 w 12192000"/>
              <a:gd name="connsiteY28" fmla="*/ 4404300 h 5096785"/>
              <a:gd name="connsiteX29" fmla="*/ 8814562 w 12192000"/>
              <a:gd name="connsiteY29" fmla="*/ 4411434 h 5096785"/>
              <a:gd name="connsiteX30" fmla="*/ 8726349 w 12192000"/>
              <a:gd name="connsiteY30" fmla="*/ 4416668 h 5096785"/>
              <a:gd name="connsiteX31" fmla="*/ 8566678 w 12192000"/>
              <a:gd name="connsiteY31" fmla="*/ 4391711 h 5096785"/>
              <a:gd name="connsiteX32" fmla="*/ 8521516 w 12192000"/>
              <a:gd name="connsiteY32" fmla="*/ 4393927 h 5096785"/>
              <a:gd name="connsiteX33" fmla="*/ 8515998 w 12192000"/>
              <a:gd name="connsiteY33" fmla="*/ 4399124 h 5096785"/>
              <a:gd name="connsiteX34" fmla="*/ 8449547 w 12192000"/>
              <a:gd name="connsiteY34" fmla="*/ 4383170 h 5096785"/>
              <a:gd name="connsiteX35" fmla="*/ 8360285 w 12192000"/>
              <a:gd name="connsiteY35" fmla="*/ 4398502 h 5096785"/>
              <a:gd name="connsiteX36" fmla="*/ 8256584 w 12192000"/>
              <a:gd name="connsiteY36" fmla="*/ 4423564 h 5096785"/>
              <a:gd name="connsiteX37" fmla="*/ 8229821 w 12192000"/>
              <a:gd name="connsiteY37" fmla="*/ 4431840 h 5096785"/>
              <a:gd name="connsiteX38" fmla="*/ 8158476 w 12192000"/>
              <a:gd name="connsiteY38" fmla="*/ 4436904 h 5096785"/>
              <a:gd name="connsiteX39" fmla="*/ 7993707 w 12192000"/>
              <a:gd name="connsiteY39" fmla="*/ 4447962 h 5096785"/>
              <a:gd name="connsiteX40" fmla="*/ 7990346 w 12192000"/>
              <a:gd name="connsiteY40" fmla="*/ 4454853 h 5096785"/>
              <a:gd name="connsiteX41" fmla="*/ 7976786 w 12192000"/>
              <a:gd name="connsiteY41" fmla="*/ 4456820 h 5096785"/>
              <a:gd name="connsiteX42" fmla="*/ 7973491 w 12192000"/>
              <a:gd name="connsiteY42" fmla="*/ 4458577 h 5096785"/>
              <a:gd name="connsiteX43" fmla="*/ 7954281 w 12192000"/>
              <a:gd name="connsiteY43" fmla="*/ 4467421 h 5096785"/>
              <a:gd name="connsiteX44" fmla="*/ 7905540 w 12192000"/>
              <a:gd name="connsiteY44" fmla="*/ 4455628 h 5096785"/>
              <a:gd name="connsiteX45" fmla="*/ 7851932 w 12192000"/>
              <a:gd name="connsiteY45" fmla="*/ 4466353 h 5096785"/>
              <a:gd name="connsiteX46" fmla="*/ 7639078 w 12192000"/>
              <a:gd name="connsiteY46" fmla="*/ 4467635 h 5096785"/>
              <a:gd name="connsiteX47" fmla="*/ 7612359 w 12192000"/>
              <a:gd name="connsiteY47" fmla="*/ 4492789 h 5096785"/>
              <a:gd name="connsiteX48" fmla="*/ 7527328 w 12192000"/>
              <a:gd name="connsiteY48" fmla="*/ 4502199 h 5096785"/>
              <a:gd name="connsiteX49" fmla="*/ 7388717 w 12192000"/>
              <a:gd name="connsiteY49" fmla="*/ 4470799 h 5096785"/>
              <a:gd name="connsiteX50" fmla="*/ 7231898 w 12192000"/>
              <a:gd name="connsiteY50" fmla="*/ 4486028 h 5096785"/>
              <a:gd name="connsiteX51" fmla="*/ 7218425 w 12192000"/>
              <a:gd name="connsiteY51" fmla="*/ 4477288 h 5096785"/>
              <a:gd name="connsiteX52" fmla="*/ 7202795 w 12192000"/>
              <a:gd name="connsiteY52" fmla="*/ 4472972 h 5096785"/>
              <a:gd name="connsiteX53" fmla="*/ 7200744 w 12192000"/>
              <a:gd name="connsiteY53" fmla="*/ 4474099 h 5096785"/>
              <a:gd name="connsiteX54" fmla="*/ 7182163 w 12192000"/>
              <a:gd name="connsiteY54" fmla="*/ 4474005 h 5096785"/>
              <a:gd name="connsiteX55" fmla="*/ 7178368 w 12192000"/>
              <a:gd name="connsiteY55" fmla="*/ 4470673 h 5096785"/>
              <a:gd name="connsiteX56" fmla="*/ 7165705 w 12192000"/>
              <a:gd name="connsiteY56" fmla="*/ 4469569 h 5096785"/>
              <a:gd name="connsiteX57" fmla="*/ 7140991 w 12192000"/>
              <a:gd name="connsiteY57" fmla="*/ 4464599 h 5096785"/>
              <a:gd name="connsiteX58" fmla="*/ 7136152 w 12192000"/>
              <a:gd name="connsiteY58" fmla="*/ 4466292 h 5096785"/>
              <a:gd name="connsiteX59" fmla="*/ 7098544 w 12192000"/>
              <a:gd name="connsiteY59" fmla="*/ 4462879 h 5096785"/>
              <a:gd name="connsiteX60" fmla="*/ 7097922 w 12192000"/>
              <a:gd name="connsiteY60" fmla="*/ 4464077 h 5096785"/>
              <a:gd name="connsiteX61" fmla="*/ 7086877 w 12192000"/>
              <a:gd name="connsiteY61" fmla="*/ 4468554 h 5096785"/>
              <a:gd name="connsiteX62" fmla="*/ 7065999 w 12192000"/>
              <a:gd name="connsiteY62" fmla="*/ 4474270 h 5096785"/>
              <a:gd name="connsiteX63" fmla="*/ 7016598 w 12192000"/>
              <a:gd name="connsiteY63" fmla="*/ 4502855 h 5096785"/>
              <a:gd name="connsiteX64" fmla="*/ 6977375 w 12192000"/>
              <a:gd name="connsiteY64" fmla="*/ 4499434 h 5096785"/>
              <a:gd name="connsiteX65" fmla="*/ 6969409 w 12192000"/>
              <a:gd name="connsiteY65" fmla="*/ 4499424 h 5096785"/>
              <a:gd name="connsiteX66" fmla="*/ 6969218 w 12192000"/>
              <a:gd name="connsiteY66" fmla="*/ 4499704 h 5096785"/>
              <a:gd name="connsiteX67" fmla="*/ 6960755 w 12192000"/>
              <a:gd name="connsiteY67" fmla="*/ 4500249 h 5096785"/>
              <a:gd name="connsiteX68" fmla="*/ 6954882 w 12192000"/>
              <a:gd name="connsiteY68" fmla="*/ 4499405 h 5096785"/>
              <a:gd name="connsiteX69" fmla="*/ 6939428 w 12192000"/>
              <a:gd name="connsiteY69" fmla="*/ 4499385 h 5096785"/>
              <a:gd name="connsiteX70" fmla="*/ 6933902 w 12192000"/>
              <a:gd name="connsiteY70" fmla="*/ 4501239 h 5096785"/>
              <a:gd name="connsiteX71" fmla="*/ 6891244 w 12192000"/>
              <a:gd name="connsiteY71" fmla="*/ 4536371 h 5096785"/>
              <a:gd name="connsiteX72" fmla="*/ 6794496 w 12192000"/>
              <a:gd name="connsiteY72" fmla="*/ 4567924 h 5096785"/>
              <a:gd name="connsiteX73" fmla="*/ 6574528 w 12192000"/>
              <a:gd name="connsiteY73" fmla="*/ 4641155 h 5096785"/>
              <a:gd name="connsiteX74" fmla="*/ 6573036 w 12192000"/>
              <a:gd name="connsiteY74" fmla="*/ 4641049 h 5096785"/>
              <a:gd name="connsiteX75" fmla="*/ 6571920 w 12192000"/>
              <a:gd name="connsiteY75" fmla="*/ 4644739 h 5096785"/>
              <a:gd name="connsiteX76" fmla="*/ 6552021 w 12192000"/>
              <a:gd name="connsiteY76" fmla="*/ 4650379 h 5096785"/>
              <a:gd name="connsiteX77" fmla="*/ 6545925 w 12192000"/>
              <a:gd name="connsiteY77" fmla="*/ 4650675 h 5096785"/>
              <a:gd name="connsiteX78" fmla="*/ 6537822 w 12192000"/>
              <a:gd name="connsiteY78" fmla="*/ 4652769 h 5096785"/>
              <a:gd name="connsiteX79" fmla="*/ 6537743 w 12192000"/>
              <a:gd name="connsiteY79" fmla="*/ 4653068 h 5096785"/>
              <a:gd name="connsiteX80" fmla="*/ 6490057 w 12192000"/>
              <a:gd name="connsiteY80" fmla="*/ 4658624 h 5096785"/>
              <a:gd name="connsiteX81" fmla="*/ 6386800 w 12192000"/>
              <a:gd name="connsiteY81" fmla="*/ 4715431 h 5096785"/>
              <a:gd name="connsiteX82" fmla="*/ 6382703 w 12192000"/>
              <a:gd name="connsiteY82" fmla="*/ 4717930 h 5096785"/>
              <a:gd name="connsiteX83" fmla="*/ 6356495 w 12192000"/>
              <a:gd name="connsiteY83" fmla="*/ 4717843 h 5096785"/>
              <a:gd name="connsiteX84" fmla="*/ 6343628 w 12192000"/>
              <a:gd name="connsiteY84" fmla="*/ 4719161 h 5096785"/>
              <a:gd name="connsiteX85" fmla="*/ 6338605 w 12192000"/>
              <a:gd name="connsiteY85" fmla="*/ 4716723 h 5096785"/>
              <a:gd name="connsiteX86" fmla="*/ 6320318 w 12192000"/>
              <a:gd name="connsiteY86" fmla="*/ 4720095 h 5096785"/>
              <a:gd name="connsiteX87" fmla="*/ 6318742 w 12192000"/>
              <a:gd name="connsiteY87" fmla="*/ 4721541 h 5096785"/>
              <a:gd name="connsiteX88" fmla="*/ 6301708 w 12192000"/>
              <a:gd name="connsiteY88" fmla="*/ 4720380 h 5096785"/>
              <a:gd name="connsiteX89" fmla="*/ 6285082 w 12192000"/>
              <a:gd name="connsiteY89" fmla="*/ 4714639 h 5096785"/>
              <a:gd name="connsiteX90" fmla="*/ 6052189 w 12192000"/>
              <a:gd name="connsiteY90" fmla="*/ 4762378 h 5096785"/>
              <a:gd name="connsiteX91" fmla="*/ 5908701 w 12192000"/>
              <a:gd name="connsiteY91" fmla="*/ 4779160 h 5096785"/>
              <a:gd name="connsiteX92" fmla="*/ 5860414 w 12192000"/>
              <a:gd name="connsiteY92" fmla="*/ 4807892 h 5096785"/>
              <a:gd name="connsiteX93" fmla="*/ 5683612 w 12192000"/>
              <a:gd name="connsiteY93" fmla="*/ 4848770 h 5096785"/>
              <a:gd name="connsiteX94" fmla="*/ 5635111 w 12192000"/>
              <a:gd name="connsiteY94" fmla="*/ 4868888 h 5096785"/>
              <a:gd name="connsiteX95" fmla="*/ 5582652 w 12192000"/>
              <a:gd name="connsiteY95" fmla="*/ 4866836 h 5096785"/>
              <a:gd name="connsiteX96" fmla="*/ 5567213 w 12192000"/>
              <a:gd name="connsiteY96" fmla="*/ 4878769 h 5096785"/>
              <a:gd name="connsiteX97" fmla="*/ 5564659 w 12192000"/>
              <a:gd name="connsiteY97" fmla="*/ 4881042 h 5096785"/>
              <a:gd name="connsiteX98" fmla="*/ 5552102 w 12192000"/>
              <a:gd name="connsiteY98" fmla="*/ 4885426 h 5096785"/>
              <a:gd name="connsiteX99" fmla="*/ 5551475 w 12192000"/>
              <a:gd name="connsiteY99" fmla="*/ 4892560 h 5096785"/>
              <a:gd name="connsiteX100" fmla="*/ 5534664 w 12192000"/>
              <a:gd name="connsiteY100" fmla="*/ 4903385 h 5096785"/>
              <a:gd name="connsiteX101" fmla="*/ 5510737 w 12192000"/>
              <a:gd name="connsiteY101" fmla="*/ 4909807 h 5096785"/>
              <a:gd name="connsiteX102" fmla="*/ 5393901 w 12192000"/>
              <a:gd name="connsiteY102" fmla="*/ 4933709 h 5096785"/>
              <a:gd name="connsiteX103" fmla="*/ 5325782 w 12192000"/>
              <a:gd name="connsiteY103" fmla="*/ 4951789 h 5096785"/>
              <a:gd name="connsiteX104" fmla="*/ 5302703 w 12192000"/>
              <a:gd name="connsiteY104" fmla="*/ 4964590 h 5096785"/>
              <a:gd name="connsiteX105" fmla="*/ 5268591 w 12192000"/>
              <a:gd name="connsiteY105" fmla="*/ 4978479 h 5096785"/>
              <a:gd name="connsiteX106" fmla="*/ 5210559 w 12192000"/>
              <a:gd name="connsiteY106" fmla="*/ 5007585 h 5096785"/>
              <a:gd name="connsiteX107" fmla="*/ 5177597 w 12192000"/>
              <a:gd name="connsiteY107" fmla="*/ 5015926 h 5096785"/>
              <a:gd name="connsiteX108" fmla="*/ 5160569 w 12192000"/>
              <a:gd name="connsiteY108" fmla="*/ 5025681 h 5096785"/>
              <a:gd name="connsiteX109" fmla="*/ 5152748 w 12192000"/>
              <a:gd name="connsiteY109" fmla="*/ 5026569 h 5096785"/>
              <a:gd name="connsiteX110" fmla="*/ 5127678 w 12192000"/>
              <a:gd name="connsiteY110" fmla="*/ 5032947 h 5096785"/>
              <a:gd name="connsiteX111" fmla="*/ 5113147 w 12192000"/>
              <a:gd name="connsiteY111" fmla="*/ 5035818 h 5096785"/>
              <a:gd name="connsiteX112" fmla="*/ 5107301 w 12192000"/>
              <a:gd name="connsiteY112" fmla="*/ 5036672 h 5096785"/>
              <a:gd name="connsiteX113" fmla="*/ 5093215 w 12192000"/>
              <a:gd name="connsiteY113" fmla="*/ 5032880 h 5096785"/>
              <a:gd name="connsiteX114" fmla="*/ 5077058 w 12192000"/>
              <a:gd name="connsiteY114" fmla="*/ 5038681 h 5096785"/>
              <a:gd name="connsiteX115" fmla="*/ 5057349 w 12192000"/>
              <a:gd name="connsiteY115" fmla="*/ 5036015 h 5096785"/>
              <a:gd name="connsiteX116" fmla="*/ 5053945 w 12192000"/>
              <a:gd name="connsiteY116" fmla="*/ 5041952 h 5096785"/>
              <a:gd name="connsiteX117" fmla="*/ 5040021 w 12192000"/>
              <a:gd name="connsiteY117" fmla="*/ 5050052 h 5096785"/>
              <a:gd name="connsiteX118" fmla="*/ 5025913 w 12192000"/>
              <a:gd name="connsiteY118" fmla="*/ 5046535 h 5096785"/>
              <a:gd name="connsiteX119" fmla="*/ 4998218 w 12192000"/>
              <a:gd name="connsiteY119" fmla="*/ 5048065 h 5096785"/>
              <a:gd name="connsiteX120" fmla="*/ 4991008 w 12192000"/>
              <a:gd name="connsiteY120" fmla="*/ 5050439 h 5096785"/>
              <a:gd name="connsiteX121" fmla="*/ 4963503 w 12192000"/>
              <a:gd name="connsiteY121" fmla="*/ 5047575 h 5096785"/>
              <a:gd name="connsiteX122" fmla="*/ 4921053 w 12192000"/>
              <a:gd name="connsiteY122" fmla="*/ 5048925 h 5096785"/>
              <a:gd name="connsiteX123" fmla="*/ 4873420 w 12192000"/>
              <a:gd name="connsiteY123" fmla="*/ 5054929 h 5096785"/>
              <a:gd name="connsiteX124" fmla="*/ 4858825 w 12192000"/>
              <a:gd name="connsiteY124" fmla="*/ 5051329 h 5096785"/>
              <a:gd name="connsiteX125" fmla="*/ 4769340 w 12192000"/>
              <a:gd name="connsiteY125" fmla="*/ 5053090 h 5096785"/>
              <a:gd name="connsiteX126" fmla="*/ 4744152 w 12192000"/>
              <a:gd name="connsiteY126" fmla="*/ 5053391 h 5096785"/>
              <a:gd name="connsiteX127" fmla="*/ 4723556 w 12192000"/>
              <a:gd name="connsiteY127" fmla="*/ 5059633 h 5096785"/>
              <a:gd name="connsiteX128" fmla="*/ 4719699 w 12192000"/>
              <a:gd name="connsiteY128" fmla="*/ 5066298 h 5096785"/>
              <a:gd name="connsiteX129" fmla="*/ 4706016 w 12192000"/>
              <a:gd name="connsiteY129" fmla="*/ 5067422 h 5096785"/>
              <a:gd name="connsiteX130" fmla="*/ 4702593 w 12192000"/>
              <a:gd name="connsiteY130" fmla="*/ 5068973 h 5096785"/>
              <a:gd name="connsiteX131" fmla="*/ 4682766 w 12192000"/>
              <a:gd name="connsiteY131" fmla="*/ 5076609 h 5096785"/>
              <a:gd name="connsiteX132" fmla="*/ 4634960 w 12192000"/>
              <a:gd name="connsiteY132" fmla="*/ 5061852 h 5096785"/>
              <a:gd name="connsiteX133" fmla="*/ 4580645 w 12192000"/>
              <a:gd name="connsiteY133" fmla="*/ 5069246 h 5096785"/>
              <a:gd name="connsiteX134" fmla="*/ 4368005 w 12192000"/>
              <a:gd name="connsiteY134" fmla="*/ 5057426 h 5096785"/>
              <a:gd name="connsiteX135" fmla="*/ 4339489 w 12192000"/>
              <a:gd name="connsiteY135" fmla="*/ 5080858 h 5096785"/>
              <a:gd name="connsiteX136" fmla="*/ 4253895 w 12192000"/>
              <a:gd name="connsiteY136" fmla="*/ 5085008 h 5096785"/>
              <a:gd name="connsiteX137" fmla="*/ 4130140 w 12192000"/>
              <a:gd name="connsiteY137" fmla="*/ 5057070 h 5096785"/>
              <a:gd name="connsiteX138" fmla="*/ 3911296 w 12192000"/>
              <a:gd name="connsiteY138" fmla="*/ 5035663 h 5096785"/>
              <a:gd name="connsiteX139" fmla="*/ 3895182 w 12192000"/>
              <a:gd name="connsiteY139" fmla="*/ 5030229 h 5096785"/>
              <a:gd name="connsiteX140" fmla="*/ 3870866 w 12192000"/>
              <a:gd name="connsiteY140" fmla="*/ 5023753 h 5096785"/>
              <a:gd name="connsiteX141" fmla="*/ 3865913 w 12192000"/>
              <a:gd name="connsiteY141" fmla="*/ 5025143 h 5096785"/>
              <a:gd name="connsiteX142" fmla="*/ 3828606 w 12192000"/>
              <a:gd name="connsiteY142" fmla="*/ 5019426 h 5096785"/>
              <a:gd name="connsiteX143" fmla="*/ 3827901 w 12192000"/>
              <a:gd name="connsiteY143" fmla="*/ 5020583 h 5096785"/>
              <a:gd name="connsiteX144" fmla="*/ 3816543 w 12192000"/>
              <a:gd name="connsiteY144" fmla="*/ 5024366 h 5096785"/>
              <a:gd name="connsiteX145" fmla="*/ 3795278 w 12192000"/>
              <a:gd name="connsiteY145" fmla="*/ 5028779 h 5096785"/>
              <a:gd name="connsiteX146" fmla="*/ 3743858 w 12192000"/>
              <a:gd name="connsiteY146" fmla="*/ 5054237 h 5096785"/>
              <a:gd name="connsiteX147" fmla="*/ 3704945 w 12192000"/>
              <a:gd name="connsiteY147" fmla="*/ 5048413 h 5096785"/>
              <a:gd name="connsiteX148" fmla="*/ 3696992 w 12192000"/>
              <a:gd name="connsiteY148" fmla="*/ 5047914 h 5096785"/>
              <a:gd name="connsiteX149" fmla="*/ 3696780 w 12192000"/>
              <a:gd name="connsiteY149" fmla="*/ 5048181 h 5096785"/>
              <a:gd name="connsiteX150" fmla="*/ 3688290 w 12192000"/>
              <a:gd name="connsiteY150" fmla="*/ 5048204 h 5096785"/>
              <a:gd name="connsiteX151" fmla="*/ 3682486 w 12192000"/>
              <a:gd name="connsiteY151" fmla="*/ 5047000 h 5096785"/>
              <a:gd name="connsiteX152" fmla="*/ 3667056 w 12192000"/>
              <a:gd name="connsiteY152" fmla="*/ 5046030 h 5096785"/>
              <a:gd name="connsiteX153" fmla="*/ 3661403 w 12192000"/>
              <a:gd name="connsiteY153" fmla="*/ 5047537 h 5096785"/>
              <a:gd name="connsiteX154" fmla="*/ 3658673 w 12192000"/>
              <a:gd name="connsiteY154" fmla="*/ 5050790 h 5096785"/>
              <a:gd name="connsiteX155" fmla="*/ 3657333 w 12192000"/>
              <a:gd name="connsiteY155" fmla="*/ 5050325 h 5096785"/>
              <a:gd name="connsiteX156" fmla="*/ 3626778 w 12192000"/>
              <a:gd name="connsiteY156" fmla="*/ 5057882 h 5096785"/>
              <a:gd name="connsiteX157" fmla="*/ 3560067 w 12192000"/>
              <a:gd name="connsiteY157" fmla="*/ 5064266 h 5096785"/>
              <a:gd name="connsiteX158" fmla="*/ 3522641 w 12192000"/>
              <a:gd name="connsiteY158" fmla="*/ 5063654 h 5096785"/>
              <a:gd name="connsiteX159" fmla="*/ 3419275 w 12192000"/>
              <a:gd name="connsiteY159" fmla="*/ 5066646 h 5096785"/>
              <a:gd name="connsiteX160" fmla="*/ 3314869 w 12192000"/>
              <a:gd name="connsiteY160" fmla="*/ 5073197 h 5096785"/>
              <a:gd name="connsiteX161" fmla="*/ 3259088 w 12192000"/>
              <a:gd name="connsiteY161" fmla="*/ 5096363 h 5096785"/>
              <a:gd name="connsiteX162" fmla="*/ 3253104 w 12192000"/>
              <a:gd name="connsiteY162" fmla="*/ 5096785 h 5096785"/>
              <a:gd name="connsiteX163" fmla="*/ 3238751 w 12192000"/>
              <a:gd name="connsiteY163" fmla="*/ 5092996 h 5096785"/>
              <a:gd name="connsiteX164" fmla="*/ 3233681 w 12192000"/>
              <a:gd name="connsiteY164" fmla="*/ 5090758 h 5096785"/>
              <a:gd name="connsiteX165" fmla="*/ 3225562 w 12192000"/>
              <a:gd name="connsiteY165" fmla="*/ 5089215 h 5096785"/>
              <a:gd name="connsiteX166" fmla="*/ 3225260 w 12192000"/>
              <a:gd name="connsiteY166" fmla="*/ 5089437 h 5096785"/>
              <a:gd name="connsiteX167" fmla="*/ 3217859 w 12192000"/>
              <a:gd name="connsiteY167" fmla="*/ 5087484 h 5096785"/>
              <a:gd name="connsiteX168" fmla="*/ 3182980 w 12192000"/>
              <a:gd name="connsiteY168" fmla="*/ 5074650 h 5096785"/>
              <a:gd name="connsiteX169" fmla="*/ 3055081 w 12192000"/>
              <a:gd name="connsiteY169" fmla="*/ 5080424 h 5096785"/>
              <a:gd name="connsiteX170" fmla="*/ 3049807 w 12192000"/>
              <a:gd name="connsiteY170" fmla="*/ 5080860 h 5096785"/>
              <a:gd name="connsiteX171" fmla="*/ 3029122 w 12192000"/>
              <a:gd name="connsiteY171" fmla="*/ 5070085 h 5096785"/>
              <a:gd name="connsiteX172" fmla="*/ 3017862 w 12192000"/>
              <a:gd name="connsiteY172" fmla="*/ 5065942 h 5096785"/>
              <a:gd name="connsiteX173" fmla="*/ 3015868 w 12192000"/>
              <a:gd name="connsiteY173" fmla="*/ 5061832 h 5096785"/>
              <a:gd name="connsiteX174" fmla="*/ 2998644 w 12192000"/>
              <a:gd name="connsiteY174" fmla="*/ 5057210 h 5096785"/>
              <a:gd name="connsiteX175" fmla="*/ 2996219 w 12192000"/>
              <a:gd name="connsiteY175" fmla="*/ 5057788 h 5096785"/>
              <a:gd name="connsiteX176" fmla="*/ 2983676 w 12192000"/>
              <a:gd name="connsiteY176" fmla="*/ 5049852 h 5096785"/>
              <a:gd name="connsiteX177" fmla="*/ 2903609 w 12192000"/>
              <a:gd name="connsiteY177" fmla="*/ 4998457 h 5096785"/>
              <a:gd name="connsiteX178" fmla="*/ 2758830 w 12192000"/>
              <a:gd name="connsiteY178" fmla="*/ 4974760 h 5096785"/>
              <a:gd name="connsiteX179" fmla="*/ 2532669 w 12192000"/>
              <a:gd name="connsiteY179" fmla="*/ 4940573 h 5096785"/>
              <a:gd name="connsiteX180" fmla="*/ 2389931 w 12192000"/>
              <a:gd name="connsiteY180" fmla="*/ 4905785 h 5096785"/>
              <a:gd name="connsiteX181" fmla="*/ 2335186 w 12192000"/>
              <a:gd name="connsiteY181" fmla="*/ 4902957 h 5096785"/>
              <a:gd name="connsiteX182" fmla="*/ 2273393 w 12192000"/>
              <a:gd name="connsiteY182" fmla="*/ 4883565 h 5096785"/>
              <a:gd name="connsiteX183" fmla="*/ 2269523 w 12192000"/>
              <a:gd name="connsiteY183" fmla="*/ 4884442 h 5096785"/>
              <a:gd name="connsiteX184" fmla="*/ 2256015 w 12192000"/>
              <a:gd name="connsiteY184" fmla="*/ 4883014 h 5096785"/>
              <a:gd name="connsiteX185" fmla="*/ 2249731 w 12192000"/>
              <a:gd name="connsiteY185" fmla="*/ 4888778 h 5096785"/>
              <a:gd name="connsiteX186" fmla="*/ 2227629 w 12192000"/>
              <a:gd name="connsiteY186" fmla="*/ 4891047 h 5096785"/>
              <a:gd name="connsiteX187" fmla="*/ 2203460 w 12192000"/>
              <a:gd name="connsiteY187" fmla="*/ 4886696 h 5096785"/>
              <a:gd name="connsiteX188" fmla="*/ 2091528 w 12192000"/>
              <a:gd name="connsiteY188" fmla="*/ 4859155 h 5096785"/>
              <a:gd name="connsiteX189" fmla="*/ 2022901 w 12192000"/>
              <a:gd name="connsiteY189" fmla="*/ 4846594 h 5096785"/>
              <a:gd name="connsiteX190" fmla="*/ 1994227 w 12192000"/>
              <a:gd name="connsiteY190" fmla="*/ 4847973 h 5096785"/>
              <a:gd name="connsiteX191" fmla="*/ 1955936 w 12192000"/>
              <a:gd name="connsiteY191" fmla="*/ 4845765 h 5096785"/>
              <a:gd name="connsiteX192" fmla="*/ 1741924 w 12192000"/>
              <a:gd name="connsiteY192" fmla="*/ 4808054 h 5096785"/>
              <a:gd name="connsiteX193" fmla="*/ 1734410 w 12192000"/>
              <a:gd name="connsiteY193" fmla="*/ 4811675 h 5096785"/>
              <a:gd name="connsiteX194" fmla="*/ 1691423 w 12192000"/>
              <a:gd name="connsiteY194" fmla="*/ 4802777 h 5096785"/>
              <a:gd name="connsiteX195" fmla="*/ 1554504 w 12192000"/>
              <a:gd name="connsiteY195" fmla="*/ 4739985 h 5096785"/>
              <a:gd name="connsiteX196" fmla="*/ 1470119 w 12192000"/>
              <a:gd name="connsiteY196" fmla="*/ 4723470 h 5096785"/>
              <a:gd name="connsiteX197" fmla="*/ 1437967 w 12192000"/>
              <a:gd name="connsiteY197" fmla="*/ 4722710 h 5096785"/>
              <a:gd name="connsiteX198" fmla="*/ 1295869 w 12192000"/>
              <a:gd name="connsiteY198" fmla="*/ 4726175 h 5096785"/>
              <a:gd name="connsiteX199" fmla="*/ 1292949 w 12192000"/>
              <a:gd name="connsiteY199" fmla="*/ 4684615 h 5096785"/>
              <a:gd name="connsiteX200" fmla="*/ 1244908 w 12192000"/>
              <a:gd name="connsiteY200" fmla="*/ 4706993 h 5096785"/>
              <a:gd name="connsiteX201" fmla="*/ 1171266 w 12192000"/>
              <a:gd name="connsiteY201" fmla="*/ 4706535 h 5096785"/>
              <a:gd name="connsiteX202" fmla="*/ 1160868 w 12192000"/>
              <a:gd name="connsiteY202" fmla="*/ 4701936 h 5096785"/>
              <a:gd name="connsiteX203" fmla="*/ 1147599 w 12192000"/>
              <a:gd name="connsiteY203" fmla="*/ 4714833 h 5096785"/>
              <a:gd name="connsiteX204" fmla="*/ 1119603 w 12192000"/>
              <a:gd name="connsiteY204" fmla="*/ 4721303 h 5096785"/>
              <a:gd name="connsiteX205" fmla="*/ 997851 w 12192000"/>
              <a:gd name="connsiteY205" fmla="*/ 4722336 h 5096785"/>
              <a:gd name="connsiteX206" fmla="*/ 976455 w 12192000"/>
              <a:gd name="connsiteY206" fmla="*/ 4726407 h 5096785"/>
              <a:gd name="connsiteX207" fmla="*/ 949939 w 12192000"/>
              <a:gd name="connsiteY207" fmla="*/ 4719699 h 5096785"/>
              <a:gd name="connsiteX208" fmla="*/ 894148 w 12192000"/>
              <a:gd name="connsiteY208" fmla="*/ 4710406 h 5096785"/>
              <a:gd name="connsiteX209" fmla="*/ 857990 w 12192000"/>
              <a:gd name="connsiteY209" fmla="*/ 4696844 h 5096785"/>
              <a:gd name="connsiteX210" fmla="*/ 848649 w 12192000"/>
              <a:gd name="connsiteY210" fmla="*/ 4704021 h 5096785"/>
              <a:gd name="connsiteX211" fmla="*/ 826436 w 12192000"/>
              <a:gd name="connsiteY211" fmla="*/ 4707421 h 5096785"/>
              <a:gd name="connsiteX212" fmla="*/ 733052 w 12192000"/>
              <a:gd name="connsiteY212" fmla="*/ 4701884 h 5096785"/>
              <a:gd name="connsiteX213" fmla="*/ 716185 w 12192000"/>
              <a:gd name="connsiteY213" fmla="*/ 4648168 h 5096785"/>
              <a:gd name="connsiteX214" fmla="*/ 582722 w 12192000"/>
              <a:gd name="connsiteY214" fmla="*/ 4658637 h 5096785"/>
              <a:gd name="connsiteX215" fmla="*/ 581118 w 12192000"/>
              <a:gd name="connsiteY215" fmla="*/ 4654120 h 5096785"/>
              <a:gd name="connsiteX216" fmla="*/ 546453 w 12192000"/>
              <a:gd name="connsiteY216" fmla="*/ 4652542 h 5096785"/>
              <a:gd name="connsiteX217" fmla="*/ 536773 w 12192000"/>
              <a:gd name="connsiteY217" fmla="*/ 4644609 h 5096785"/>
              <a:gd name="connsiteX218" fmla="*/ 388896 w 12192000"/>
              <a:gd name="connsiteY218" fmla="*/ 4619173 h 5096785"/>
              <a:gd name="connsiteX219" fmla="*/ 366479 w 12192000"/>
              <a:gd name="connsiteY219" fmla="*/ 4618896 h 5096785"/>
              <a:gd name="connsiteX220" fmla="*/ 342781 w 12192000"/>
              <a:gd name="connsiteY220" fmla="*/ 4601239 h 5096785"/>
              <a:gd name="connsiteX221" fmla="*/ 255925 w 12192000"/>
              <a:gd name="connsiteY221" fmla="*/ 4598685 h 5096785"/>
              <a:gd name="connsiteX222" fmla="*/ 226919 w 12192000"/>
              <a:gd name="connsiteY222" fmla="*/ 4598460 h 5096785"/>
              <a:gd name="connsiteX223" fmla="*/ 213925 w 12192000"/>
              <a:gd name="connsiteY223" fmla="*/ 4597783 h 5096785"/>
              <a:gd name="connsiteX224" fmla="*/ 215196 w 12192000"/>
              <a:gd name="connsiteY224" fmla="*/ 4588576 h 5096785"/>
              <a:gd name="connsiteX225" fmla="*/ 180214 w 12192000"/>
              <a:gd name="connsiteY225" fmla="*/ 4583701 h 5096785"/>
              <a:gd name="connsiteX226" fmla="*/ 83203 w 12192000"/>
              <a:gd name="connsiteY226" fmla="*/ 4531664 h 5096785"/>
              <a:gd name="connsiteX227" fmla="*/ 4106 w 12192000"/>
              <a:gd name="connsiteY227" fmla="*/ 4517202 h 5096785"/>
              <a:gd name="connsiteX228" fmla="*/ 0 w 12192000"/>
              <a:gd name="connsiteY228" fmla="*/ 4516084 h 5096785"/>
              <a:gd name="connsiteX229" fmla="*/ 0 w 12192000"/>
              <a:gd name="connsiteY229" fmla="*/ 0 h 5096785"/>
              <a:gd name="connsiteX0" fmla="*/ 0 w 12192000"/>
              <a:gd name="connsiteY0" fmla="*/ 0 h 5096785"/>
              <a:gd name="connsiteX1" fmla="*/ 12192000 w 12192000"/>
              <a:gd name="connsiteY1" fmla="*/ 0 h 5096785"/>
              <a:gd name="connsiteX2" fmla="*/ 12192000 w 12192000"/>
              <a:gd name="connsiteY2" fmla="*/ 3809005 h 5096785"/>
              <a:gd name="connsiteX3" fmla="*/ 12142543 w 12192000"/>
              <a:gd name="connsiteY3" fmla="*/ 3817043 h 5096785"/>
              <a:gd name="connsiteX4" fmla="*/ 12109241 w 12192000"/>
              <a:gd name="connsiteY4" fmla="*/ 3824228 h 5096785"/>
              <a:gd name="connsiteX5" fmla="*/ 11668991 w 12192000"/>
              <a:gd name="connsiteY5" fmla="*/ 3788038 h 5096785"/>
              <a:gd name="connsiteX6" fmla="*/ 11476952 w 12192000"/>
              <a:gd name="connsiteY6" fmla="*/ 3866786 h 5096785"/>
              <a:gd name="connsiteX7" fmla="*/ 11336487 w 12192000"/>
              <a:gd name="connsiteY7" fmla="*/ 3971513 h 5096785"/>
              <a:gd name="connsiteX8" fmla="*/ 11214181 w 12192000"/>
              <a:gd name="connsiteY8" fmla="*/ 4004215 h 5096785"/>
              <a:gd name="connsiteX9" fmla="*/ 11042540 w 12192000"/>
              <a:gd name="connsiteY9" fmla="*/ 4002613 h 5096785"/>
              <a:gd name="connsiteX10" fmla="*/ 10833086 w 12192000"/>
              <a:gd name="connsiteY10" fmla="*/ 3997707 h 5096785"/>
              <a:gd name="connsiteX11" fmla="*/ 10599680 w 12192000"/>
              <a:gd name="connsiteY11" fmla="*/ 3982661 h 5096785"/>
              <a:gd name="connsiteX12" fmla="*/ 10519971 w 12192000"/>
              <a:gd name="connsiteY12" fmla="*/ 3975018 h 5096785"/>
              <a:gd name="connsiteX13" fmla="*/ 10217282 w 12192000"/>
              <a:gd name="connsiteY13" fmla="*/ 4020809 h 5096785"/>
              <a:gd name="connsiteX14" fmla="*/ 9936427 w 12192000"/>
              <a:gd name="connsiteY14" fmla="*/ 4137843 h 5096785"/>
              <a:gd name="connsiteX15" fmla="*/ 9800299 w 12192000"/>
              <a:gd name="connsiteY15" fmla="*/ 4186098 h 5096785"/>
              <a:gd name="connsiteX16" fmla="*/ 9707822 w 12192000"/>
              <a:gd name="connsiteY16" fmla="*/ 4189102 h 5096785"/>
              <a:gd name="connsiteX17" fmla="*/ 9543973 w 12192000"/>
              <a:gd name="connsiteY17" fmla="*/ 4245802 h 5096785"/>
              <a:gd name="connsiteX18" fmla="*/ 9528747 w 12192000"/>
              <a:gd name="connsiteY18" fmla="*/ 4251724 h 5096785"/>
              <a:gd name="connsiteX19" fmla="*/ 9436976 w 12192000"/>
              <a:gd name="connsiteY19" fmla="*/ 4269351 h 5096785"/>
              <a:gd name="connsiteX20" fmla="*/ 9371827 w 12192000"/>
              <a:gd name="connsiteY20" fmla="*/ 4303912 h 5096785"/>
              <a:gd name="connsiteX21" fmla="*/ 9260304 w 12192000"/>
              <a:gd name="connsiteY21" fmla="*/ 4328021 h 5096785"/>
              <a:gd name="connsiteX22" fmla="*/ 9148799 w 12192000"/>
              <a:gd name="connsiteY22" fmla="*/ 4348506 h 5096785"/>
              <a:gd name="connsiteX23" fmla="*/ 9107898 w 12192000"/>
              <a:gd name="connsiteY23" fmla="*/ 4354282 h 5096785"/>
              <a:gd name="connsiteX24" fmla="*/ 8990743 w 12192000"/>
              <a:gd name="connsiteY24" fmla="*/ 4382161 h 5096785"/>
              <a:gd name="connsiteX25" fmla="*/ 8979819 w 12192000"/>
              <a:gd name="connsiteY25" fmla="*/ 4366419 h 5096785"/>
              <a:gd name="connsiteX26" fmla="*/ 8936044 w 12192000"/>
              <a:gd name="connsiteY26" fmla="*/ 4370992 h 5096785"/>
              <a:gd name="connsiteX27" fmla="*/ 8897707 w 12192000"/>
              <a:gd name="connsiteY27" fmla="*/ 4392673 h 5096785"/>
              <a:gd name="connsiteX28" fmla="*/ 8845635 w 12192000"/>
              <a:gd name="connsiteY28" fmla="*/ 4404300 h 5096785"/>
              <a:gd name="connsiteX29" fmla="*/ 8814562 w 12192000"/>
              <a:gd name="connsiteY29" fmla="*/ 4411434 h 5096785"/>
              <a:gd name="connsiteX30" fmla="*/ 8726349 w 12192000"/>
              <a:gd name="connsiteY30" fmla="*/ 4416668 h 5096785"/>
              <a:gd name="connsiteX31" fmla="*/ 8566678 w 12192000"/>
              <a:gd name="connsiteY31" fmla="*/ 4391711 h 5096785"/>
              <a:gd name="connsiteX32" fmla="*/ 8521516 w 12192000"/>
              <a:gd name="connsiteY32" fmla="*/ 4393927 h 5096785"/>
              <a:gd name="connsiteX33" fmla="*/ 8515998 w 12192000"/>
              <a:gd name="connsiteY33" fmla="*/ 4399124 h 5096785"/>
              <a:gd name="connsiteX34" fmla="*/ 8449547 w 12192000"/>
              <a:gd name="connsiteY34" fmla="*/ 4383170 h 5096785"/>
              <a:gd name="connsiteX35" fmla="*/ 8360285 w 12192000"/>
              <a:gd name="connsiteY35" fmla="*/ 4398502 h 5096785"/>
              <a:gd name="connsiteX36" fmla="*/ 8256584 w 12192000"/>
              <a:gd name="connsiteY36" fmla="*/ 4423564 h 5096785"/>
              <a:gd name="connsiteX37" fmla="*/ 8229821 w 12192000"/>
              <a:gd name="connsiteY37" fmla="*/ 4431840 h 5096785"/>
              <a:gd name="connsiteX38" fmla="*/ 8158476 w 12192000"/>
              <a:gd name="connsiteY38" fmla="*/ 4436904 h 5096785"/>
              <a:gd name="connsiteX39" fmla="*/ 7993707 w 12192000"/>
              <a:gd name="connsiteY39" fmla="*/ 4447962 h 5096785"/>
              <a:gd name="connsiteX40" fmla="*/ 7990346 w 12192000"/>
              <a:gd name="connsiteY40" fmla="*/ 4454853 h 5096785"/>
              <a:gd name="connsiteX41" fmla="*/ 7976786 w 12192000"/>
              <a:gd name="connsiteY41" fmla="*/ 4456820 h 5096785"/>
              <a:gd name="connsiteX42" fmla="*/ 7973491 w 12192000"/>
              <a:gd name="connsiteY42" fmla="*/ 4458577 h 5096785"/>
              <a:gd name="connsiteX43" fmla="*/ 7954281 w 12192000"/>
              <a:gd name="connsiteY43" fmla="*/ 4467421 h 5096785"/>
              <a:gd name="connsiteX44" fmla="*/ 7905540 w 12192000"/>
              <a:gd name="connsiteY44" fmla="*/ 4455628 h 5096785"/>
              <a:gd name="connsiteX45" fmla="*/ 7851932 w 12192000"/>
              <a:gd name="connsiteY45" fmla="*/ 4466353 h 5096785"/>
              <a:gd name="connsiteX46" fmla="*/ 7639078 w 12192000"/>
              <a:gd name="connsiteY46" fmla="*/ 4467635 h 5096785"/>
              <a:gd name="connsiteX47" fmla="*/ 7612359 w 12192000"/>
              <a:gd name="connsiteY47" fmla="*/ 4492789 h 5096785"/>
              <a:gd name="connsiteX48" fmla="*/ 7527328 w 12192000"/>
              <a:gd name="connsiteY48" fmla="*/ 4502199 h 5096785"/>
              <a:gd name="connsiteX49" fmla="*/ 7388717 w 12192000"/>
              <a:gd name="connsiteY49" fmla="*/ 4470799 h 5096785"/>
              <a:gd name="connsiteX50" fmla="*/ 7231898 w 12192000"/>
              <a:gd name="connsiteY50" fmla="*/ 4486028 h 5096785"/>
              <a:gd name="connsiteX51" fmla="*/ 7218425 w 12192000"/>
              <a:gd name="connsiteY51" fmla="*/ 4477288 h 5096785"/>
              <a:gd name="connsiteX52" fmla="*/ 7202795 w 12192000"/>
              <a:gd name="connsiteY52" fmla="*/ 4472972 h 5096785"/>
              <a:gd name="connsiteX53" fmla="*/ 7200744 w 12192000"/>
              <a:gd name="connsiteY53" fmla="*/ 4474099 h 5096785"/>
              <a:gd name="connsiteX54" fmla="*/ 7182163 w 12192000"/>
              <a:gd name="connsiteY54" fmla="*/ 4474005 h 5096785"/>
              <a:gd name="connsiteX55" fmla="*/ 7178368 w 12192000"/>
              <a:gd name="connsiteY55" fmla="*/ 4470673 h 5096785"/>
              <a:gd name="connsiteX56" fmla="*/ 7165705 w 12192000"/>
              <a:gd name="connsiteY56" fmla="*/ 4469569 h 5096785"/>
              <a:gd name="connsiteX57" fmla="*/ 7140991 w 12192000"/>
              <a:gd name="connsiteY57" fmla="*/ 4464599 h 5096785"/>
              <a:gd name="connsiteX58" fmla="*/ 7136152 w 12192000"/>
              <a:gd name="connsiteY58" fmla="*/ 4466292 h 5096785"/>
              <a:gd name="connsiteX59" fmla="*/ 7098544 w 12192000"/>
              <a:gd name="connsiteY59" fmla="*/ 4462879 h 5096785"/>
              <a:gd name="connsiteX60" fmla="*/ 7097922 w 12192000"/>
              <a:gd name="connsiteY60" fmla="*/ 4464077 h 5096785"/>
              <a:gd name="connsiteX61" fmla="*/ 7086877 w 12192000"/>
              <a:gd name="connsiteY61" fmla="*/ 4468554 h 5096785"/>
              <a:gd name="connsiteX62" fmla="*/ 7065999 w 12192000"/>
              <a:gd name="connsiteY62" fmla="*/ 4474270 h 5096785"/>
              <a:gd name="connsiteX63" fmla="*/ 7016598 w 12192000"/>
              <a:gd name="connsiteY63" fmla="*/ 4502855 h 5096785"/>
              <a:gd name="connsiteX64" fmla="*/ 6977375 w 12192000"/>
              <a:gd name="connsiteY64" fmla="*/ 4499434 h 5096785"/>
              <a:gd name="connsiteX65" fmla="*/ 6969409 w 12192000"/>
              <a:gd name="connsiteY65" fmla="*/ 4499424 h 5096785"/>
              <a:gd name="connsiteX66" fmla="*/ 6969218 w 12192000"/>
              <a:gd name="connsiteY66" fmla="*/ 4499704 h 5096785"/>
              <a:gd name="connsiteX67" fmla="*/ 6960755 w 12192000"/>
              <a:gd name="connsiteY67" fmla="*/ 4500249 h 5096785"/>
              <a:gd name="connsiteX68" fmla="*/ 6954882 w 12192000"/>
              <a:gd name="connsiteY68" fmla="*/ 4499405 h 5096785"/>
              <a:gd name="connsiteX69" fmla="*/ 6939428 w 12192000"/>
              <a:gd name="connsiteY69" fmla="*/ 4499385 h 5096785"/>
              <a:gd name="connsiteX70" fmla="*/ 6933902 w 12192000"/>
              <a:gd name="connsiteY70" fmla="*/ 4501239 h 5096785"/>
              <a:gd name="connsiteX71" fmla="*/ 6891244 w 12192000"/>
              <a:gd name="connsiteY71" fmla="*/ 4536371 h 5096785"/>
              <a:gd name="connsiteX72" fmla="*/ 6794496 w 12192000"/>
              <a:gd name="connsiteY72" fmla="*/ 4567924 h 5096785"/>
              <a:gd name="connsiteX73" fmla="*/ 6574528 w 12192000"/>
              <a:gd name="connsiteY73" fmla="*/ 4641155 h 5096785"/>
              <a:gd name="connsiteX74" fmla="*/ 6573036 w 12192000"/>
              <a:gd name="connsiteY74" fmla="*/ 4641049 h 5096785"/>
              <a:gd name="connsiteX75" fmla="*/ 6571920 w 12192000"/>
              <a:gd name="connsiteY75" fmla="*/ 4644739 h 5096785"/>
              <a:gd name="connsiteX76" fmla="*/ 6552021 w 12192000"/>
              <a:gd name="connsiteY76" fmla="*/ 4650379 h 5096785"/>
              <a:gd name="connsiteX77" fmla="*/ 6545925 w 12192000"/>
              <a:gd name="connsiteY77" fmla="*/ 4650675 h 5096785"/>
              <a:gd name="connsiteX78" fmla="*/ 6537822 w 12192000"/>
              <a:gd name="connsiteY78" fmla="*/ 4652769 h 5096785"/>
              <a:gd name="connsiteX79" fmla="*/ 6537743 w 12192000"/>
              <a:gd name="connsiteY79" fmla="*/ 4653068 h 5096785"/>
              <a:gd name="connsiteX80" fmla="*/ 6490057 w 12192000"/>
              <a:gd name="connsiteY80" fmla="*/ 4658624 h 5096785"/>
              <a:gd name="connsiteX81" fmla="*/ 6386800 w 12192000"/>
              <a:gd name="connsiteY81" fmla="*/ 4715431 h 5096785"/>
              <a:gd name="connsiteX82" fmla="*/ 6382703 w 12192000"/>
              <a:gd name="connsiteY82" fmla="*/ 4717930 h 5096785"/>
              <a:gd name="connsiteX83" fmla="*/ 6356495 w 12192000"/>
              <a:gd name="connsiteY83" fmla="*/ 4717843 h 5096785"/>
              <a:gd name="connsiteX84" fmla="*/ 6343628 w 12192000"/>
              <a:gd name="connsiteY84" fmla="*/ 4719161 h 5096785"/>
              <a:gd name="connsiteX85" fmla="*/ 6338605 w 12192000"/>
              <a:gd name="connsiteY85" fmla="*/ 4716723 h 5096785"/>
              <a:gd name="connsiteX86" fmla="*/ 6320318 w 12192000"/>
              <a:gd name="connsiteY86" fmla="*/ 4720095 h 5096785"/>
              <a:gd name="connsiteX87" fmla="*/ 6318742 w 12192000"/>
              <a:gd name="connsiteY87" fmla="*/ 4721541 h 5096785"/>
              <a:gd name="connsiteX88" fmla="*/ 6301708 w 12192000"/>
              <a:gd name="connsiteY88" fmla="*/ 4720380 h 5096785"/>
              <a:gd name="connsiteX89" fmla="*/ 6285082 w 12192000"/>
              <a:gd name="connsiteY89" fmla="*/ 4714639 h 5096785"/>
              <a:gd name="connsiteX90" fmla="*/ 6028335 w 12192000"/>
              <a:gd name="connsiteY90" fmla="*/ 4722621 h 5096785"/>
              <a:gd name="connsiteX91" fmla="*/ 5908701 w 12192000"/>
              <a:gd name="connsiteY91" fmla="*/ 4779160 h 5096785"/>
              <a:gd name="connsiteX92" fmla="*/ 5860414 w 12192000"/>
              <a:gd name="connsiteY92" fmla="*/ 4807892 h 5096785"/>
              <a:gd name="connsiteX93" fmla="*/ 5683612 w 12192000"/>
              <a:gd name="connsiteY93" fmla="*/ 4848770 h 5096785"/>
              <a:gd name="connsiteX94" fmla="*/ 5635111 w 12192000"/>
              <a:gd name="connsiteY94" fmla="*/ 4868888 h 5096785"/>
              <a:gd name="connsiteX95" fmla="*/ 5582652 w 12192000"/>
              <a:gd name="connsiteY95" fmla="*/ 4866836 h 5096785"/>
              <a:gd name="connsiteX96" fmla="*/ 5567213 w 12192000"/>
              <a:gd name="connsiteY96" fmla="*/ 4878769 h 5096785"/>
              <a:gd name="connsiteX97" fmla="*/ 5564659 w 12192000"/>
              <a:gd name="connsiteY97" fmla="*/ 4881042 h 5096785"/>
              <a:gd name="connsiteX98" fmla="*/ 5552102 w 12192000"/>
              <a:gd name="connsiteY98" fmla="*/ 4885426 h 5096785"/>
              <a:gd name="connsiteX99" fmla="*/ 5551475 w 12192000"/>
              <a:gd name="connsiteY99" fmla="*/ 4892560 h 5096785"/>
              <a:gd name="connsiteX100" fmla="*/ 5534664 w 12192000"/>
              <a:gd name="connsiteY100" fmla="*/ 4903385 h 5096785"/>
              <a:gd name="connsiteX101" fmla="*/ 5510737 w 12192000"/>
              <a:gd name="connsiteY101" fmla="*/ 4909807 h 5096785"/>
              <a:gd name="connsiteX102" fmla="*/ 5393901 w 12192000"/>
              <a:gd name="connsiteY102" fmla="*/ 4933709 h 5096785"/>
              <a:gd name="connsiteX103" fmla="*/ 5325782 w 12192000"/>
              <a:gd name="connsiteY103" fmla="*/ 4951789 h 5096785"/>
              <a:gd name="connsiteX104" fmla="*/ 5302703 w 12192000"/>
              <a:gd name="connsiteY104" fmla="*/ 4964590 h 5096785"/>
              <a:gd name="connsiteX105" fmla="*/ 5268591 w 12192000"/>
              <a:gd name="connsiteY105" fmla="*/ 4978479 h 5096785"/>
              <a:gd name="connsiteX106" fmla="*/ 5210559 w 12192000"/>
              <a:gd name="connsiteY106" fmla="*/ 5007585 h 5096785"/>
              <a:gd name="connsiteX107" fmla="*/ 5177597 w 12192000"/>
              <a:gd name="connsiteY107" fmla="*/ 5015926 h 5096785"/>
              <a:gd name="connsiteX108" fmla="*/ 5160569 w 12192000"/>
              <a:gd name="connsiteY108" fmla="*/ 5025681 h 5096785"/>
              <a:gd name="connsiteX109" fmla="*/ 5152748 w 12192000"/>
              <a:gd name="connsiteY109" fmla="*/ 5026569 h 5096785"/>
              <a:gd name="connsiteX110" fmla="*/ 5127678 w 12192000"/>
              <a:gd name="connsiteY110" fmla="*/ 5032947 h 5096785"/>
              <a:gd name="connsiteX111" fmla="*/ 5113147 w 12192000"/>
              <a:gd name="connsiteY111" fmla="*/ 5035818 h 5096785"/>
              <a:gd name="connsiteX112" fmla="*/ 5107301 w 12192000"/>
              <a:gd name="connsiteY112" fmla="*/ 5036672 h 5096785"/>
              <a:gd name="connsiteX113" fmla="*/ 5093215 w 12192000"/>
              <a:gd name="connsiteY113" fmla="*/ 5032880 h 5096785"/>
              <a:gd name="connsiteX114" fmla="*/ 5077058 w 12192000"/>
              <a:gd name="connsiteY114" fmla="*/ 5038681 h 5096785"/>
              <a:gd name="connsiteX115" fmla="*/ 5057349 w 12192000"/>
              <a:gd name="connsiteY115" fmla="*/ 5036015 h 5096785"/>
              <a:gd name="connsiteX116" fmla="*/ 5053945 w 12192000"/>
              <a:gd name="connsiteY116" fmla="*/ 5041952 h 5096785"/>
              <a:gd name="connsiteX117" fmla="*/ 5040021 w 12192000"/>
              <a:gd name="connsiteY117" fmla="*/ 5050052 h 5096785"/>
              <a:gd name="connsiteX118" fmla="*/ 5025913 w 12192000"/>
              <a:gd name="connsiteY118" fmla="*/ 5046535 h 5096785"/>
              <a:gd name="connsiteX119" fmla="*/ 4998218 w 12192000"/>
              <a:gd name="connsiteY119" fmla="*/ 5048065 h 5096785"/>
              <a:gd name="connsiteX120" fmla="*/ 4991008 w 12192000"/>
              <a:gd name="connsiteY120" fmla="*/ 5050439 h 5096785"/>
              <a:gd name="connsiteX121" fmla="*/ 4963503 w 12192000"/>
              <a:gd name="connsiteY121" fmla="*/ 5047575 h 5096785"/>
              <a:gd name="connsiteX122" fmla="*/ 4921053 w 12192000"/>
              <a:gd name="connsiteY122" fmla="*/ 5048925 h 5096785"/>
              <a:gd name="connsiteX123" fmla="*/ 4873420 w 12192000"/>
              <a:gd name="connsiteY123" fmla="*/ 5054929 h 5096785"/>
              <a:gd name="connsiteX124" fmla="*/ 4858825 w 12192000"/>
              <a:gd name="connsiteY124" fmla="*/ 5051329 h 5096785"/>
              <a:gd name="connsiteX125" fmla="*/ 4769340 w 12192000"/>
              <a:gd name="connsiteY125" fmla="*/ 5053090 h 5096785"/>
              <a:gd name="connsiteX126" fmla="*/ 4744152 w 12192000"/>
              <a:gd name="connsiteY126" fmla="*/ 5053391 h 5096785"/>
              <a:gd name="connsiteX127" fmla="*/ 4723556 w 12192000"/>
              <a:gd name="connsiteY127" fmla="*/ 5059633 h 5096785"/>
              <a:gd name="connsiteX128" fmla="*/ 4719699 w 12192000"/>
              <a:gd name="connsiteY128" fmla="*/ 5066298 h 5096785"/>
              <a:gd name="connsiteX129" fmla="*/ 4706016 w 12192000"/>
              <a:gd name="connsiteY129" fmla="*/ 5067422 h 5096785"/>
              <a:gd name="connsiteX130" fmla="*/ 4702593 w 12192000"/>
              <a:gd name="connsiteY130" fmla="*/ 5068973 h 5096785"/>
              <a:gd name="connsiteX131" fmla="*/ 4682766 w 12192000"/>
              <a:gd name="connsiteY131" fmla="*/ 5076609 h 5096785"/>
              <a:gd name="connsiteX132" fmla="*/ 4634960 w 12192000"/>
              <a:gd name="connsiteY132" fmla="*/ 5061852 h 5096785"/>
              <a:gd name="connsiteX133" fmla="*/ 4580645 w 12192000"/>
              <a:gd name="connsiteY133" fmla="*/ 5069246 h 5096785"/>
              <a:gd name="connsiteX134" fmla="*/ 4368005 w 12192000"/>
              <a:gd name="connsiteY134" fmla="*/ 5057426 h 5096785"/>
              <a:gd name="connsiteX135" fmla="*/ 4339489 w 12192000"/>
              <a:gd name="connsiteY135" fmla="*/ 5080858 h 5096785"/>
              <a:gd name="connsiteX136" fmla="*/ 4253895 w 12192000"/>
              <a:gd name="connsiteY136" fmla="*/ 5085008 h 5096785"/>
              <a:gd name="connsiteX137" fmla="*/ 4130140 w 12192000"/>
              <a:gd name="connsiteY137" fmla="*/ 5057070 h 5096785"/>
              <a:gd name="connsiteX138" fmla="*/ 3911296 w 12192000"/>
              <a:gd name="connsiteY138" fmla="*/ 5035663 h 5096785"/>
              <a:gd name="connsiteX139" fmla="*/ 3895182 w 12192000"/>
              <a:gd name="connsiteY139" fmla="*/ 5030229 h 5096785"/>
              <a:gd name="connsiteX140" fmla="*/ 3870866 w 12192000"/>
              <a:gd name="connsiteY140" fmla="*/ 5023753 h 5096785"/>
              <a:gd name="connsiteX141" fmla="*/ 3865913 w 12192000"/>
              <a:gd name="connsiteY141" fmla="*/ 5025143 h 5096785"/>
              <a:gd name="connsiteX142" fmla="*/ 3828606 w 12192000"/>
              <a:gd name="connsiteY142" fmla="*/ 5019426 h 5096785"/>
              <a:gd name="connsiteX143" fmla="*/ 3827901 w 12192000"/>
              <a:gd name="connsiteY143" fmla="*/ 5020583 h 5096785"/>
              <a:gd name="connsiteX144" fmla="*/ 3816543 w 12192000"/>
              <a:gd name="connsiteY144" fmla="*/ 5024366 h 5096785"/>
              <a:gd name="connsiteX145" fmla="*/ 3795278 w 12192000"/>
              <a:gd name="connsiteY145" fmla="*/ 5028779 h 5096785"/>
              <a:gd name="connsiteX146" fmla="*/ 3743858 w 12192000"/>
              <a:gd name="connsiteY146" fmla="*/ 5054237 h 5096785"/>
              <a:gd name="connsiteX147" fmla="*/ 3704945 w 12192000"/>
              <a:gd name="connsiteY147" fmla="*/ 5048413 h 5096785"/>
              <a:gd name="connsiteX148" fmla="*/ 3696992 w 12192000"/>
              <a:gd name="connsiteY148" fmla="*/ 5047914 h 5096785"/>
              <a:gd name="connsiteX149" fmla="*/ 3696780 w 12192000"/>
              <a:gd name="connsiteY149" fmla="*/ 5048181 h 5096785"/>
              <a:gd name="connsiteX150" fmla="*/ 3688290 w 12192000"/>
              <a:gd name="connsiteY150" fmla="*/ 5048204 h 5096785"/>
              <a:gd name="connsiteX151" fmla="*/ 3682486 w 12192000"/>
              <a:gd name="connsiteY151" fmla="*/ 5047000 h 5096785"/>
              <a:gd name="connsiteX152" fmla="*/ 3667056 w 12192000"/>
              <a:gd name="connsiteY152" fmla="*/ 5046030 h 5096785"/>
              <a:gd name="connsiteX153" fmla="*/ 3661403 w 12192000"/>
              <a:gd name="connsiteY153" fmla="*/ 5047537 h 5096785"/>
              <a:gd name="connsiteX154" fmla="*/ 3658673 w 12192000"/>
              <a:gd name="connsiteY154" fmla="*/ 5050790 h 5096785"/>
              <a:gd name="connsiteX155" fmla="*/ 3657333 w 12192000"/>
              <a:gd name="connsiteY155" fmla="*/ 5050325 h 5096785"/>
              <a:gd name="connsiteX156" fmla="*/ 3626778 w 12192000"/>
              <a:gd name="connsiteY156" fmla="*/ 5057882 h 5096785"/>
              <a:gd name="connsiteX157" fmla="*/ 3560067 w 12192000"/>
              <a:gd name="connsiteY157" fmla="*/ 5064266 h 5096785"/>
              <a:gd name="connsiteX158" fmla="*/ 3522641 w 12192000"/>
              <a:gd name="connsiteY158" fmla="*/ 5063654 h 5096785"/>
              <a:gd name="connsiteX159" fmla="*/ 3419275 w 12192000"/>
              <a:gd name="connsiteY159" fmla="*/ 5066646 h 5096785"/>
              <a:gd name="connsiteX160" fmla="*/ 3314869 w 12192000"/>
              <a:gd name="connsiteY160" fmla="*/ 5073197 h 5096785"/>
              <a:gd name="connsiteX161" fmla="*/ 3259088 w 12192000"/>
              <a:gd name="connsiteY161" fmla="*/ 5096363 h 5096785"/>
              <a:gd name="connsiteX162" fmla="*/ 3253104 w 12192000"/>
              <a:gd name="connsiteY162" fmla="*/ 5096785 h 5096785"/>
              <a:gd name="connsiteX163" fmla="*/ 3238751 w 12192000"/>
              <a:gd name="connsiteY163" fmla="*/ 5092996 h 5096785"/>
              <a:gd name="connsiteX164" fmla="*/ 3233681 w 12192000"/>
              <a:gd name="connsiteY164" fmla="*/ 5090758 h 5096785"/>
              <a:gd name="connsiteX165" fmla="*/ 3225562 w 12192000"/>
              <a:gd name="connsiteY165" fmla="*/ 5089215 h 5096785"/>
              <a:gd name="connsiteX166" fmla="*/ 3225260 w 12192000"/>
              <a:gd name="connsiteY166" fmla="*/ 5089437 h 5096785"/>
              <a:gd name="connsiteX167" fmla="*/ 3217859 w 12192000"/>
              <a:gd name="connsiteY167" fmla="*/ 5087484 h 5096785"/>
              <a:gd name="connsiteX168" fmla="*/ 3182980 w 12192000"/>
              <a:gd name="connsiteY168" fmla="*/ 5074650 h 5096785"/>
              <a:gd name="connsiteX169" fmla="*/ 3055081 w 12192000"/>
              <a:gd name="connsiteY169" fmla="*/ 5080424 h 5096785"/>
              <a:gd name="connsiteX170" fmla="*/ 3049807 w 12192000"/>
              <a:gd name="connsiteY170" fmla="*/ 5080860 h 5096785"/>
              <a:gd name="connsiteX171" fmla="*/ 3029122 w 12192000"/>
              <a:gd name="connsiteY171" fmla="*/ 5070085 h 5096785"/>
              <a:gd name="connsiteX172" fmla="*/ 3017862 w 12192000"/>
              <a:gd name="connsiteY172" fmla="*/ 5065942 h 5096785"/>
              <a:gd name="connsiteX173" fmla="*/ 3015868 w 12192000"/>
              <a:gd name="connsiteY173" fmla="*/ 5061832 h 5096785"/>
              <a:gd name="connsiteX174" fmla="*/ 2998644 w 12192000"/>
              <a:gd name="connsiteY174" fmla="*/ 5057210 h 5096785"/>
              <a:gd name="connsiteX175" fmla="*/ 2996219 w 12192000"/>
              <a:gd name="connsiteY175" fmla="*/ 5057788 h 5096785"/>
              <a:gd name="connsiteX176" fmla="*/ 2983676 w 12192000"/>
              <a:gd name="connsiteY176" fmla="*/ 5049852 h 5096785"/>
              <a:gd name="connsiteX177" fmla="*/ 2903609 w 12192000"/>
              <a:gd name="connsiteY177" fmla="*/ 4998457 h 5096785"/>
              <a:gd name="connsiteX178" fmla="*/ 2758830 w 12192000"/>
              <a:gd name="connsiteY178" fmla="*/ 4974760 h 5096785"/>
              <a:gd name="connsiteX179" fmla="*/ 2532669 w 12192000"/>
              <a:gd name="connsiteY179" fmla="*/ 4940573 h 5096785"/>
              <a:gd name="connsiteX180" fmla="*/ 2389931 w 12192000"/>
              <a:gd name="connsiteY180" fmla="*/ 4905785 h 5096785"/>
              <a:gd name="connsiteX181" fmla="*/ 2335186 w 12192000"/>
              <a:gd name="connsiteY181" fmla="*/ 4902957 h 5096785"/>
              <a:gd name="connsiteX182" fmla="*/ 2273393 w 12192000"/>
              <a:gd name="connsiteY182" fmla="*/ 4883565 h 5096785"/>
              <a:gd name="connsiteX183" fmla="*/ 2269523 w 12192000"/>
              <a:gd name="connsiteY183" fmla="*/ 4884442 h 5096785"/>
              <a:gd name="connsiteX184" fmla="*/ 2256015 w 12192000"/>
              <a:gd name="connsiteY184" fmla="*/ 4883014 h 5096785"/>
              <a:gd name="connsiteX185" fmla="*/ 2249731 w 12192000"/>
              <a:gd name="connsiteY185" fmla="*/ 4888778 h 5096785"/>
              <a:gd name="connsiteX186" fmla="*/ 2227629 w 12192000"/>
              <a:gd name="connsiteY186" fmla="*/ 4891047 h 5096785"/>
              <a:gd name="connsiteX187" fmla="*/ 2203460 w 12192000"/>
              <a:gd name="connsiteY187" fmla="*/ 4886696 h 5096785"/>
              <a:gd name="connsiteX188" fmla="*/ 2091528 w 12192000"/>
              <a:gd name="connsiteY188" fmla="*/ 4859155 h 5096785"/>
              <a:gd name="connsiteX189" fmla="*/ 2022901 w 12192000"/>
              <a:gd name="connsiteY189" fmla="*/ 4846594 h 5096785"/>
              <a:gd name="connsiteX190" fmla="*/ 1994227 w 12192000"/>
              <a:gd name="connsiteY190" fmla="*/ 4847973 h 5096785"/>
              <a:gd name="connsiteX191" fmla="*/ 1955936 w 12192000"/>
              <a:gd name="connsiteY191" fmla="*/ 4845765 h 5096785"/>
              <a:gd name="connsiteX192" fmla="*/ 1741924 w 12192000"/>
              <a:gd name="connsiteY192" fmla="*/ 4808054 h 5096785"/>
              <a:gd name="connsiteX193" fmla="*/ 1734410 w 12192000"/>
              <a:gd name="connsiteY193" fmla="*/ 4811675 h 5096785"/>
              <a:gd name="connsiteX194" fmla="*/ 1691423 w 12192000"/>
              <a:gd name="connsiteY194" fmla="*/ 4802777 h 5096785"/>
              <a:gd name="connsiteX195" fmla="*/ 1554504 w 12192000"/>
              <a:gd name="connsiteY195" fmla="*/ 4739985 h 5096785"/>
              <a:gd name="connsiteX196" fmla="*/ 1470119 w 12192000"/>
              <a:gd name="connsiteY196" fmla="*/ 4723470 h 5096785"/>
              <a:gd name="connsiteX197" fmla="*/ 1437967 w 12192000"/>
              <a:gd name="connsiteY197" fmla="*/ 4722710 h 5096785"/>
              <a:gd name="connsiteX198" fmla="*/ 1295869 w 12192000"/>
              <a:gd name="connsiteY198" fmla="*/ 4726175 h 5096785"/>
              <a:gd name="connsiteX199" fmla="*/ 1292949 w 12192000"/>
              <a:gd name="connsiteY199" fmla="*/ 4684615 h 5096785"/>
              <a:gd name="connsiteX200" fmla="*/ 1244908 w 12192000"/>
              <a:gd name="connsiteY200" fmla="*/ 4706993 h 5096785"/>
              <a:gd name="connsiteX201" fmla="*/ 1171266 w 12192000"/>
              <a:gd name="connsiteY201" fmla="*/ 4706535 h 5096785"/>
              <a:gd name="connsiteX202" fmla="*/ 1160868 w 12192000"/>
              <a:gd name="connsiteY202" fmla="*/ 4701936 h 5096785"/>
              <a:gd name="connsiteX203" fmla="*/ 1147599 w 12192000"/>
              <a:gd name="connsiteY203" fmla="*/ 4714833 h 5096785"/>
              <a:gd name="connsiteX204" fmla="*/ 1119603 w 12192000"/>
              <a:gd name="connsiteY204" fmla="*/ 4721303 h 5096785"/>
              <a:gd name="connsiteX205" fmla="*/ 997851 w 12192000"/>
              <a:gd name="connsiteY205" fmla="*/ 4722336 h 5096785"/>
              <a:gd name="connsiteX206" fmla="*/ 976455 w 12192000"/>
              <a:gd name="connsiteY206" fmla="*/ 4726407 h 5096785"/>
              <a:gd name="connsiteX207" fmla="*/ 949939 w 12192000"/>
              <a:gd name="connsiteY207" fmla="*/ 4719699 h 5096785"/>
              <a:gd name="connsiteX208" fmla="*/ 894148 w 12192000"/>
              <a:gd name="connsiteY208" fmla="*/ 4710406 h 5096785"/>
              <a:gd name="connsiteX209" fmla="*/ 857990 w 12192000"/>
              <a:gd name="connsiteY209" fmla="*/ 4696844 h 5096785"/>
              <a:gd name="connsiteX210" fmla="*/ 848649 w 12192000"/>
              <a:gd name="connsiteY210" fmla="*/ 4704021 h 5096785"/>
              <a:gd name="connsiteX211" fmla="*/ 826436 w 12192000"/>
              <a:gd name="connsiteY211" fmla="*/ 4707421 h 5096785"/>
              <a:gd name="connsiteX212" fmla="*/ 733052 w 12192000"/>
              <a:gd name="connsiteY212" fmla="*/ 4701884 h 5096785"/>
              <a:gd name="connsiteX213" fmla="*/ 716185 w 12192000"/>
              <a:gd name="connsiteY213" fmla="*/ 4648168 h 5096785"/>
              <a:gd name="connsiteX214" fmla="*/ 582722 w 12192000"/>
              <a:gd name="connsiteY214" fmla="*/ 4658637 h 5096785"/>
              <a:gd name="connsiteX215" fmla="*/ 581118 w 12192000"/>
              <a:gd name="connsiteY215" fmla="*/ 4654120 h 5096785"/>
              <a:gd name="connsiteX216" fmla="*/ 546453 w 12192000"/>
              <a:gd name="connsiteY216" fmla="*/ 4652542 h 5096785"/>
              <a:gd name="connsiteX217" fmla="*/ 536773 w 12192000"/>
              <a:gd name="connsiteY217" fmla="*/ 4644609 h 5096785"/>
              <a:gd name="connsiteX218" fmla="*/ 388896 w 12192000"/>
              <a:gd name="connsiteY218" fmla="*/ 4619173 h 5096785"/>
              <a:gd name="connsiteX219" fmla="*/ 366479 w 12192000"/>
              <a:gd name="connsiteY219" fmla="*/ 4618896 h 5096785"/>
              <a:gd name="connsiteX220" fmla="*/ 342781 w 12192000"/>
              <a:gd name="connsiteY220" fmla="*/ 4601239 h 5096785"/>
              <a:gd name="connsiteX221" fmla="*/ 255925 w 12192000"/>
              <a:gd name="connsiteY221" fmla="*/ 4598685 h 5096785"/>
              <a:gd name="connsiteX222" fmla="*/ 226919 w 12192000"/>
              <a:gd name="connsiteY222" fmla="*/ 4598460 h 5096785"/>
              <a:gd name="connsiteX223" fmla="*/ 213925 w 12192000"/>
              <a:gd name="connsiteY223" fmla="*/ 4597783 h 5096785"/>
              <a:gd name="connsiteX224" fmla="*/ 215196 w 12192000"/>
              <a:gd name="connsiteY224" fmla="*/ 4588576 h 5096785"/>
              <a:gd name="connsiteX225" fmla="*/ 180214 w 12192000"/>
              <a:gd name="connsiteY225" fmla="*/ 4583701 h 5096785"/>
              <a:gd name="connsiteX226" fmla="*/ 83203 w 12192000"/>
              <a:gd name="connsiteY226" fmla="*/ 4531664 h 5096785"/>
              <a:gd name="connsiteX227" fmla="*/ 4106 w 12192000"/>
              <a:gd name="connsiteY227" fmla="*/ 4517202 h 5096785"/>
              <a:gd name="connsiteX228" fmla="*/ 0 w 12192000"/>
              <a:gd name="connsiteY228" fmla="*/ 4516084 h 5096785"/>
              <a:gd name="connsiteX229" fmla="*/ 0 w 12192000"/>
              <a:gd name="connsiteY229" fmla="*/ 0 h 5096785"/>
              <a:gd name="connsiteX0" fmla="*/ 0 w 12192000"/>
              <a:gd name="connsiteY0" fmla="*/ 0 h 5096785"/>
              <a:gd name="connsiteX1" fmla="*/ 12192000 w 12192000"/>
              <a:gd name="connsiteY1" fmla="*/ 0 h 5096785"/>
              <a:gd name="connsiteX2" fmla="*/ 12192000 w 12192000"/>
              <a:gd name="connsiteY2" fmla="*/ 3809005 h 5096785"/>
              <a:gd name="connsiteX3" fmla="*/ 12142543 w 12192000"/>
              <a:gd name="connsiteY3" fmla="*/ 3817043 h 5096785"/>
              <a:gd name="connsiteX4" fmla="*/ 12021777 w 12192000"/>
              <a:gd name="connsiteY4" fmla="*/ 3848082 h 5096785"/>
              <a:gd name="connsiteX5" fmla="*/ 11668991 w 12192000"/>
              <a:gd name="connsiteY5" fmla="*/ 3788038 h 5096785"/>
              <a:gd name="connsiteX6" fmla="*/ 11476952 w 12192000"/>
              <a:gd name="connsiteY6" fmla="*/ 3866786 h 5096785"/>
              <a:gd name="connsiteX7" fmla="*/ 11336487 w 12192000"/>
              <a:gd name="connsiteY7" fmla="*/ 3971513 h 5096785"/>
              <a:gd name="connsiteX8" fmla="*/ 11214181 w 12192000"/>
              <a:gd name="connsiteY8" fmla="*/ 4004215 h 5096785"/>
              <a:gd name="connsiteX9" fmla="*/ 11042540 w 12192000"/>
              <a:gd name="connsiteY9" fmla="*/ 4002613 h 5096785"/>
              <a:gd name="connsiteX10" fmla="*/ 10833086 w 12192000"/>
              <a:gd name="connsiteY10" fmla="*/ 3997707 h 5096785"/>
              <a:gd name="connsiteX11" fmla="*/ 10599680 w 12192000"/>
              <a:gd name="connsiteY11" fmla="*/ 3982661 h 5096785"/>
              <a:gd name="connsiteX12" fmla="*/ 10519971 w 12192000"/>
              <a:gd name="connsiteY12" fmla="*/ 3975018 h 5096785"/>
              <a:gd name="connsiteX13" fmla="*/ 10217282 w 12192000"/>
              <a:gd name="connsiteY13" fmla="*/ 4020809 h 5096785"/>
              <a:gd name="connsiteX14" fmla="*/ 9936427 w 12192000"/>
              <a:gd name="connsiteY14" fmla="*/ 4137843 h 5096785"/>
              <a:gd name="connsiteX15" fmla="*/ 9800299 w 12192000"/>
              <a:gd name="connsiteY15" fmla="*/ 4186098 h 5096785"/>
              <a:gd name="connsiteX16" fmla="*/ 9707822 w 12192000"/>
              <a:gd name="connsiteY16" fmla="*/ 4189102 h 5096785"/>
              <a:gd name="connsiteX17" fmla="*/ 9543973 w 12192000"/>
              <a:gd name="connsiteY17" fmla="*/ 4245802 h 5096785"/>
              <a:gd name="connsiteX18" fmla="*/ 9528747 w 12192000"/>
              <a:gd name="connsiteY18" fmla="*/ 4251724 h 5096785"/>
              <a:gd name="connsiteX19" fmla="*/ 9436976 w 12192000"/>
              <a:gd name="connsiteY19" fmla="*/ 4269351 h 5096785"/>
              <a:gd name="connsiteX20" fmla="*/ 9371827 w 12192000"/>
              <a:gd name="connsiteY20" fmla="*/ 4303912 h 5096785"/>
              <a:gd name="connsiteX21" fmla="*/ 9260304 w 12192000"/>
              <a:gd name="connsiteY21" fmla="*/ 4328021 h 5096785"/>
              <a:gd name="connsiteX22" fmla="*/ 9148799 w 12192000"/>
              <a:gd name="connsiteY22" fmla="*/ 4348506 h 5096785"/>
              <a:gd name="connsiteX23" fmla="*/ 9107898 w 12192000"/>
              <a:gd name="connsiteY23" fmla="*/ 4354282 h 5096785"/>
              <a:gd name="connsiteX24" fmla="*/ 8990743 w 12192000"/>
              <a:gd name="connsiteY24" fmla="*/ 4382161 h 5096785"/>
              <a:gd name="connsiteX25" fmla="*/ 8979819 w 12192000"/>
              <a:gd name="connsiteY25" fmla="*/ 4366419 h 5096785"/>
              <a:gd name="connsiteX26" fmla="*/ 8936044 w 12192000"/>
              <a:gd name="connsiteY26" fmla="*/ 4370992 h 5096785"/>
              <a:gd name="connsiteX27" fmla="*/ 8897707 w 12192000"/>
              <a:gd name="connsiteY27" fmla="*/ 4392673 h 5096785"/>
              <a:gd name="connsiteX28" fmla="*/ 8845635 w 12192000"/>
              <a:gd name="connsiteY28" fmla="*/ 4404300 h 5096785"/>
              <a:gd name="connsiteX29" fmla="*/ 8814562 w 12192000"/>
              <a:gd name="connsiteY29" fmla="*/ 4411434 h 5096785"/>
              <a:gd name="connsiteX30" fmla="*/ 8726349 w 12192000"/>
              <a:gd name="connsiteY30" fmla="*/ 4416668 h 5096785"/>
              <a:gd name="connsiteX31" fmla="*/ 8566678 w 12192000"/>
              <a:gd name="connsiteY31" fmla="*/ 4391711 h 5096785"/>
              <a:gd name="connsiteX32" fmla="*/ 8521516 w 12192000"/>
              <a:gd name="connsiteY32" fmla="*/ 4393927 h 5096785"/>
              <a:gd name="connsiteX33" fmla="*/ 8515998 w 12192000"/>
              <a:gd name="connsiteY33" fmla="*/ 4399124 h 5096785"/>
              <a:gd name="connsiteX34" fmla="*/ 8449547 w 12192000"/>
              <a:gd name="connsiteY34" fmla="*/ 4383170 h 5096785"/>
              <a:gd name="connsiteX35" fmla="*/ 8360285 w 12192000"/>
              <a:gd name="connsiteY35" fmla="*/ 4398502 h 5096785"/>
              <a:gd name="connsiteX36" fmla="*/ 8256584 w 12192000"/>
              <a:gd name="connsiteY36" fmla="*/ 4423564 h 5096785"/>
              <a:gd name="connsiteX37" fmla="*/ 8229821 w 12192000"/>
              <a:gd name="connsiteY37" fmla="*/ 4431840 h 5096785"/>
              <a:gd name="connsiteX38" fmla="*/ 8158476 w 12192000"/>
              <a:gd name="connsiteY38" fmla="*/ 4436904 h 5096785"/>
              <a:gd name="connsiteX39" fmla="*/ 7993707 w 12192000"/>
              <a:gd name="connsiteY39" fmla="*/ 4447962 h 5096785"/>
              <a:gd name="connsiteX40" fmla="*/ 7990346 w 12192000"/>
              <a:gd name="connsiteY40" fmla="*/ 4454853 h 5096785"/>
              <a:gd name="connsiteX41" fmla="*/ 7976786 w 12192000"/>
              <a:gd name="connsiteY41" fmla="*/ 4456820 h 5096785"/>
              <a:gd name="connsiteX42" fmla="*/ 7973491 w 12192000"/>
              <a:gd name="connsiteY42" fmla="*/ 4458577 h 5096785"/>
              <a:gd name="connsiteX43" fmla="*/ 7954281 w 12192000"/>
              <a:gd name="connsiteY43" fmla="*/ 4467421 h 5096785"/>
              <a:gd name="connsiteX44" fmla="*/ 7905540 w 12192000"/>
              <a:gd name="connsiteY44" fmla="*/ 4455628 h 5096785"/>
              <a:gd name="connsiteX45" fmla="*/ 7851932 w 12192000"/>
              <a:gd name="connsiteY45" fmla="*/ 4466353 h 5096785"/>
              <a:gd name="connsiteX46" fmla="*/ 7639078 w 12192000"/>
              <a:gd name="connsiteY46" fmla="*/ 4467635 h 5096785"/>
              <a:gd name="connsiteX47" fmla="*/ 7612359 w 12192000"/>
              <a:gd name="connsiteY47" fmla="*/ 4492789 h 5096785"/>
              <a:gd name="connsiteX48" fmla="*/ 7527328 w 12192000"/>
              <a:gd name="connsiteY48" fmla="*/ 4502199 h 5096785"/>
              <a:gd name="connsiteX49" fmla="*/ 7388717 w 12192000"/>
              <a:gd name="connsiteY49" fmla="*/ 4470799 h 5096785"/>
              <a:gd name="connsiteX50" fmla="*/ 7231898 w 12192000"/>
              <a:gd name="connsiteY50" fmla="*/ 4486028 h 5096785"/>
              <a:gd name="connsiteX51" fmla="*/ 7218425 w 12192000"/>
              <a:gd name="connsiteY51" fmla="*/ 4477288 h 5096785"/>
              <a:gd name="connsiteX52" fmla="*/ 7202795 w 12192000"/>
              <a:gd name="connsiteY52" fmla="*/ 4472972 h 5096785"/>
              <a:gd name="connsiteX53" fmla="*/ 7200744 w 12192000"/>
              <a:gd name="connsiteY53" fmla="*/ 4474099 h 5096785"/>
              <a:gd name="connsiteX54" fmla="*/ 7182163 w 12192000"/>
              <a:gd name="connsiteY54" fmla="*/ 4474005 h 5096785"/>
              <a:gd name="connsiteX55" fmla="*/ 7178368 w 12192000"/>
              <a:gd name="connsiteY55" fmla="*/ 4470673 h 5096785"/>
              <a:gd name="connsiteX56" fmla="*/ 7165705 w 12192000"/>
              <a:gd name="connsiteY56" fmla="*/ 4469569 h 5096785"/>
              <a:gd name="connsiteX57" fmla="*/ 7140991 w 12192000"/>
              <a:gd name="connsiteY57" fmla="*/ 4464599 h 5096785"/>
              <a:gd name="connsiteX58" fmla="*/ 7136152 w 12192000"/>
              <a:gd name="connsiteY58" fmla="*/ 4466292 h 5096785"/>
              <a:gd name="connsiteX59" fmla="*/ 7098544 w 12192000"/>
              <a:gd name="connsiteY59" fmla="*/ 4462879 h 5096785"/>
              <a:gd name="connsiteX60" fmla="*/ 7097922 w 12192000"/>
              <a:gd name="connsiteY60" fmla="*/ 4464077 h 5096785"/>
              <a:gd name="connsiteX61" fmla="*/ 7086877 w 12192000"/>
              <a:gd name="connsiteY61" fmla="*/ 4468554 h 5096785"/>
              <a:gd name="connsiteX62" fmla="*/ 7065999 w 12192000"/>
              <a:gd name="connsiteY62" fmla="*/ 4474270 h 5096785"/>
              <a:gd name="connsiteX63" fmla="*/ 7016598 w 12192000"/>
              <a:gd name="connsiteY63" fmla="*/ 4502855 h 5096785"/>
              <a:gd name="connsiteX64" fmla="*/ 6977375 w 12192000"/>
              <a:gd name="connsiteY64" fmla="*/ 4499434 h 5096785"/>
              <a:gd name="connsiteX65" fmla="*/ 6969409 w 12192000"/>
              <a:gd name="connsiteY65" fmla="*/ 4499424 h 5096785"/>
              <a:gd name="connsiteX66" fmla="*/ 6969218 w 12192000"/>
              <a:gd name="connsiteY66" fmla="*/ 4499704 h 5096785"/>
              <a:gd name="connsiteX67" fmla="*/ 6960755 w 12192000"/>
              <a:gd name="connsiteY67" fmla="*/ 4500249 h 5096785"/>
              <a:gd name="connsiteX68" fmla="*/ 6954882 w 12192000"/>
              <a:gd name="connsiteY68" fmla="*/ 4499405 h 5096785"/>
              <a:gd name="connsiteX69" fmla="*/ 6939428 w 12192000"/>
              <a:gd name="connsiteY69" fmla="*/ 4499385 h 5096785"/>
              <a:gd name="connsiteX70" fmla="*/ 6933902 w 12192000"/>
              <a:gd name="connsiteY70" fmla="*/ 4501239 h 5096785"/>
              <a:gd name="connsiteX71" fmla="*/ 6891244 w 12192000"/>
              <a:gd name="connsiteY71" fmla="*/ 4536371 h 5096785"/>
              <a:gd name="connsiteX72" fmla="*/ 6794496 w 12192000"/>
              <a:gd name="connsiteY72" fmla="*/ 4567924 h 5096785"/>
              <a:gd name="connsiteX73" fmla="*/ 6574528 w 12192000"/>
              <a:gd name="connsiteY73" fmla="*/ 4641155 h 5096785"/>
              <a:gd name="connsiteX74" fmla="*/ 6573036 w 12192000"/>
              <a:gd name="connsiteY74" fmla="*/ 4641049 h 5096785"/>
              <a:gd name="connsiteX75" fmla="*/ 6571920 w 12192000"/>
              <a:gd name="connsiteY75" fmla="*/ 4644739 h 5096785"/>
              <a:gd name="connsiteX76" fmla="*/ 6552021 w 12192000"/>
              <a:gd name="connsiteY76" fmla="*/ 4650379 h 5096785"/>
              <a:gd name="connsiteX77" fmla="*/ 6545925 w 12192000"/>
              <a:gd name="connsiteY77" fmla="*/ 4650675 h 5096785"/>
              <a:gd name="connsiteX78" fmla="*/ 6537822 w 12192000"/>
              <a:gd name="connsiteY78" fmla="*/ 4652769 h 5096785"/>
              <a:gd name="connsiteX79" fmla="*/ 6537743 w 12192000"/>
              <a:gd name="connsiteY79" fmla="*/ 4653068 h 5096785"/>
              <a:gd name="connsiteX80" fmla="*/ 6490057 w 12192000"/>
              <a:gd name="connsiteY80" fmla="*/ 4658624 h 5096785"/>
              <a:gd name="connsiteX81" fmla="*/ 6386800 w 12192000"/>
              <a:gd name="connsiteY81" fmla="*/ 4715431 h 5096785"/>
              <a:gd name="connsiteX82" fmla="*/ 6382703 w 12192000"/>
              <a:gd name="connsiteY82" fmla="*/ 4717930 h 5096785"/>
              <a:gd name="connsiteX83" fmla="*/ 6356495 w 12192000"/>
              <a:gd name="connsiteY83" fmla="*/ 4717843 h 5096785"/>
              <a:gd name="connsiteX84" fmla="*/ 6343628 w 12192000"/>
              <a:gd name="connsiteY84" fmla="*/ 4719161 h 5096785"/>
              <a:gd name="connsiteX85" fmla="*/ 6338605 w 12192000"/>
              <a:gd name="connsiteY85" fmla="*/ 4716723 h 5096785"/>
              <a:gd name="connsiteX86" fmla="*/ 6320318 w 12192000"/>
              <a:gd name="connsiteY86" fmla="*/ 4720095 h 5096785"/>
              <a:gd name="connsiteX87" fmla="*/ 6318742 w 12192000"/>
              <a:gd name="connsiteY87" fmla="*/ 4721541 h 5096785"/>
              <a:gd name="connsiteX88" fmla="*/ 6301708 w 12192000"/>
              <a:gd name="connsiteY88" fmla="*/ 4720380 h 5096785"/>
              <a:gd name="connsiteX89" fmla="*/ 6285082 w 12192000"/>
              <a:gd name="connsiteY89" fmla="*/ 4714639 h 5096785"/>
              <a:gd name="connsiteX90" fmla="*/ 6028335 w 12192000"/>
              <a:gd name="connsiteY90" fmla="*/ 4722621 h 5096785"/>
              <a:gd name="connsiteX91" fmla="*/ 5908701 w 12192000"/>
              <a:gd name="connsiteY91" fmla="*/ 4779160 h 5096785"/>
              <a:gd name="connsiteX92" fmla="*/ 5860414 w 12192000"/>
              <a:gd name="connsiteY92" fmla="*/ 4807892 h 5096785"/>
              <a:gd name="connsiteX93" fmla="*/ 5683612 w 12192000"/>
              <a:gd name="connsiteY93" fmla="*/ 4848770 h 5096785"/>
              <a:gd name="connsiteX94" fmla="*/ 5635111 w 12192000"/>
              <a:gd name="connsiteY94" fmla="*/ 4868888 h 5096785"/>
              <a:gd name="connsiteX95" fmla="*/ 5582652 w 12192000"/>
              <a:gd name="connsiteY95" fmla="*/ 4866836 h 5096785"/>
              <a:gd name="connsiteX96" fmla="*/ 5567213 w 12192000"/>
              <a:gd name="connsiteY96" fmla="*/ 4878769 h 5096785"/>
              <a:gd name="connsiteX97" fmla="*/ 5564659 w 12192000"/>
              <a:gd name="connsiteY97" fmla="*/ 4881042 h 5096785"/>
              <a:gd name="connsiteX98" fmla="*/ 5552102 w 12192000"/>
              <a:gd name="connsiteY98" fmla="*/ 4885426 h 5096785"/>
              <a:gd name="connsiteX99" fmla="*/ 5551475 w 12192000"/>
              <a:gd name="connsiteY99" fmla="*/ 4892560 h 5096785"/>
              <a:gd name="connsiteX100" fmla="*/ 5534664 w 12192000"/>
              <a:gd name="connsiteY100" fmla="*/ 4903385 h 5096785"/>
              <a:gd name="connsiteX101" fmla="*/ 5510737 w 12192000"/>
              <a:gd name="connsiteY101" fmla="*/ 4909807 h 5096785"/>
              <a:gd name="connsiteX102" fmla="*/ 5393901 w 12192000"/>
              <a:gd name="connsiteY102" fmla="*/ 4933709 h 5096785"/>
              <a:gd name="connsiteX103" fmla="*/ 5325782 w 12192000"/>
              <a:gd name="connsiteY103" fmla="*/ 4951789 h 5096785"/>
              <a:gd name="connsiteX104" fmla="*/ 5302703 w 12192000"/>
              <a:gd name="connsiteY104" fmla="*/ 4964590 h 5096785"/>
              <a:gd name="connsiteX105" fmla="*/ 5268591 w 12192000"/>
              <a:gd name="connsiteY105" fmla="*/ 4978479 h 5096785"/>
              <a:gd name="connsiteX106" fmla="*/ 5210559 w 12192000"/>
              <a:gd name="connsiteY106" fmla="*/ 5007585 h 5096785"/>
              <a:gd name="connsiteX107" fmla="*/ 5177597 w 12192000"/>
              <a:gd name="connsiteY107" fmla="*/ 5015926 h 5096785"/>
              <a:gd name="connsiteX108" fmla="*/ 5160569 w 12192000"/>
              <a:gd name="connsiteY108" fmla="*/ 5025681 h 5096785"/>
              <a:gd name="connsiteX109" fmla="*/ 5152748 w 12192000"/>
              <a:gd name="connsiteY109" fmla="*/ 5026569 h 5096785"/>
              <a:gd name="connsiteX110" fmla="*/ 5127678 w 12192000"/>
              <a:gd name="connsiteY110" fmla="*/ 5032947 h 5096785"/>
              <a:gd name="connsiteX111" fmla="*/ 5113147 w 12192000"/>
              <a:gd name="connsiteY111" fmla="*/ 5035818 h 5096785"/>
              <a:gd name="connsiteX112" fmla="*/ 5107301 w 12192000"/>
              <a:gd name="connsiteY112" fmla="*/ 5036672 h 5096785"/>
              <a:gd name="connsiteX113" fmla="*/ 5093215 w 12192000"/>
              <a:gd name="connsiteY113" fmla="*/ 5032880 h 5096785"/>
              <a:gd name="connsiteX114" fmla="*/ 5077058 w 12192000"/>
              <a:gd name="connsiteY114" fmla="*/ 5038681 h 5096785"/>
              <a:gd name="connsiteX115" fmla="*/ 5057349 w 12192000"/>
              <a:gd name="connsiteY115" fmla="*/ 5036015 h 5096785"/>
              <a:gd name="connsiteX116" fmla="*/ 5053945 w 12192000"/>
              <a:gd name="connsiteY116" fmla="*/ 5041952 h 5096785"/>
              <a:gd name="connsiteX117" fmla="*/ 5040021 w 12192000"/>
              <a:gd name="connsiteY117" fmla="*/ 5050052 h 5096785"/>
              <a:gd name="connsiteX118" fmla="*/ 5025913 w 12192000"/>
              <a:gd name="connsiteY118" fmla="*/ 5046535 h 5096785"/>
              <a:gd name="connsiteX119" fmla="*/ 4998218 w 12192000"/>
              <a:gd name="connsiteY119" fmla="*/ 5048065 h 5096785"/>
              <a:gd name="connsiteX120" fmla="*/ 4991008 w 12192000"/>
              <a:gd name="connsiteY120" fmla="*/ 5050439 h 5096785"/>
              <a:gd name="connsiteX121" fmla="*/ 4963503 w 12192000"/>
              <a:gd name="connsiteY121" fmla="*/ 5047575 h 5096785"/>
              <a:gd name="connsiteX122" fmla="*/ 4921053 w 12192000"/>
              <a:gd name="connsiteY122" fmla="*/ 5048925 h 5096785"/>
              <a:gd name="connsiteX123" fmla="*/ 4873420 w 12192000"/>
              <a:gd name="connsiteY123" fmla="*/ 5054929 h 5096785"/>
              <a:gd name="connsiteX124" fmla="*/ 4858825 w 12192000"/>
              <a:gd name="connsiteY124" fmla="*/ 5051329 h 5096785"/>
              <a:gd name="connsiteX125" fmla="*/ 4769340 w 12192000"/>
              <a:gd name="connsiteY125" fmla="*/ 5053090 h 5096785"/>
              <a:gd name="connsiteX126" fmla="*/ 4744152 w 12192000"/>
              <a:gd name="connsiteY126" fmla="*/ 5053391 h 5096785"/>
              <a:gd name="connsiteX127" fmla="*/ 4723556 w 12192000"/>
              <a:gd name="connsiteY127" fmla="*/ 5059633 h 5096785"/>
              <a:gd name="connsiteX128" fmla="*/ 4719699 w 12192000"/>
              <a:gd name="connsiteY128" fmla="*/ 5066298 h 5096785"/>
              <a:gd name="connsiteX129" fmla="*/ 4706016 w 12192000"/>
              <a:gd name="connsiteY129" fmla="*/ 5067422 h 5096785"/>
              <a:gd name="connsiteX130" fmla="*/ 4702593 w 12192000"/>
              <a:gd name="connsiteY130" fmla="*/ 5068973 h 5096785"/>
              <a:gd name="connsiteX131" fmla="*/ 4682766 w 12192000"/>
              <a:gd name="connsiteY131" fmla="*/ 5076609 h 5096785"/>
              <a:gd name="connsiteX132" fmla="*/ 4634960 w 12192000"/>
              <a:gd name="connsiteY132" fmla="*/ 5061852 h 5096785"/>
              <a:gd name="connsiteX133" fmla="*/ 4580645 w 12192000"/>
              <a:gd name="connsiteY133" fmla="*/ 5069246 h 5096785"/>
              <a:gd name="connsiteX134" fmla="*/ 4368005 w 12192000"/>
              <a:gd name="connsiteY134" fmla="*/ 5057426 h 5096785"/>
              <a:gd name="connsiteX135" fmla="*/ 4339489 w 12192000"/>
              <a:gd name="connsiteY135" fmla="*/ 5080858 h 5096785"/>
              <a:gd name="connsiteX136" fmla="*/ 4253895 w 12192000"/>
              <a:gd name="connsiteY136" fmla="*/ 5085008 h 5096785"/>
              <a:gd name="connsiteX137" fmla="*/ 4130140 w 12192000"/>
              <a:gd name="connsiteY137" fmla="*/ 5057070 h 5096785"/>
              <a:gd name="connsiteX138" fmla="*/ 3911296 w 12192000"/>
              <a:gd name="connsiteY138" fmla="*/ 5035663 h 5096785"/>
              <a:gd name="connsiteX139" fmla="*/ 3895182 w 12192000"/>
              <a:gd name="connsiteY139" fmla="*/ 5030229 h 5096785"/>
              <a:gd name="connsiteX140" fmla="*/ 3870866 w 12192000"/>
              <a:gd name="connsiteY140" fmla="*/ 5023753 h 5096785"/>
              <a:gd name="connsiteX141" fmla="*/ 3865913 w 12192000"/>
              <a:gd name="connsiteY141" fmla="*/ 5025143 h 5096785"/>
              <a:gd name="connsiteX142" fmla="*/ 3828606 w 12192000"/>
              <a:gd name="connsiteY142" fmla="*/ 5019426 h 5096785"/>
              <a:gd name="connsiteX143" fmla="*/ 3827901 w 12192000"/>
              <a:gd name="connsiteY143" fmla="*/ 5020583 h 5096785"/>
              <a:gd name="connsiteX144" fmla="*/ 3816543 w 12192000"/>
              <a:gd name="connsiteY144" fmla="*/ 5024366 h 5096785"/>
              <a:gd name="connsiteX145" fmla="*/ 3795278 w 12192000"/>
              <a:gd name="connsiteY145" fmla="*/ 5028779 h 5096785"/>
              <a:gd name="connsiteX146" fmla="*/ 3743858 w 12192000"/>
              <a:gd name="connsiteY146" fmla="*/ 5054237 h 5096785"/>
              <a:gd name="connsiteX147" fmla="*/ 3704945 w 12192000"/>
              <a:gd name="connsiteY147" fmla="*/ 5048413 h 5096785"/>
              <a:gd name="connsiteX148" fmla="*/ 3696992 w 12192000"/>
              <a:gd name="connsiteY148" fmla="*/ 5047914 h 5096785"/>
              <a:gd name="connsiteX149" fmla="*/ 3696780 w 12192000"/>
              <a:gd name="connsiteY149" fmla="*/ 5048181 h 5096785"/>
              <a:gd name="connsiteX150" fmla="*/ 3688290 w 12192000"/>
              <a:gd name="connsiteY150" fmla="*/ 5048204 h 5096785"/>
              <a:gd name="connsiteX151" fmla="*/ 3682486 w 12192000"/>
              <a:gd name="connsiteY151" fmla="*/ 5047000 h 5096785"/>
              <a:gd name="connsiteX152" fmla="*/ 3667056 w 12192000"/>
              <a:gd name="connsiteY152" fmla="*/ 5046030 h 5096785"/>
              <a:gd name="connsiteX153" fmla="*/ 3661403 w 12192000"/>
              <a:gd name="connsiteY153" fmla="*/ 5047537 h 5096785"/>
              <a:gd name="connsiteX154" fmla="*/ 3658673 w 12192000"/>
              <a:gd name="connsiteY154" fmla="*/ 5050790 h 5096785"/>
              <a:gd name="connsiteX155" fmla="*/ 3657333 w 12192000"/>
              <a:gd name="connsiteY155" fmla="*/ 5050325 h 5096785"/>
              <a:gd name="connsiteX156" fmla="*/ 3626778 w 12192000"/>
              <a:gd name="connsiteY156" fmla="*/ 5057882 h 5096785"/>
              <a:gd name="connsiteX157" fmla="*/ 3560067 w 12192000"/>
              <a:gd name="connsiteY157" fmla="*/ 5064266 h 5096785"/>
              <a:gd name="connsiteX158" fmla="*/ 3522641 w 12192000"/>
              <a:gd name="connsiteY158" fmla="*/ 5063654 h 5096785"/>
              <a:gd name="connsiteX159" fmla="*/ 3419275 w 12192000"/>
              <a:gd name="connsiteY159" fmla="*/ 5066646 h 5096785"/>
              <a:gd name="connsiteX160" fmla="*/ 3314869 w 12192000"/>
              <a:gd name="connsiteY160" fmla="*/ 5073197 h 5096785"/>
              <a:gd name="connsiteX161" fmla="*/ 3259088 w 12192000"/>
              <a:gd name="connsiteY161" fmla="*/ 5096363 h 5096785"/>
              <a:gd name="connsiteX162" fmla="*/ 3253104 w 12192000"/>
              <a:gd name="connsiteY162" fmla="*/ 5096785 h 5096785"/>
              <a:gd name="connsiteX163" fmla="*/ 3238751 w 12192000"/>
              <a:gd name="connsiteY163" fmla="*/ 5092996 h 5096785"/>
              <a:gd name="connsiteX164" fmla="*/ 3233681 w 12192000"/>
              <a:gd name="connsiteY164" fmla="*/ 5090758 h 5096785"/>
              <a:gd name="connsiteX165" fmla="*/ 3225562 w 12192000"/>
              <a:gd name="connsiteY165" fmla="*/ 5089215 h 5096785"/>
              <a:gd name="connsiteX166" fmla="*/ 3225260 w 12192000"/>
              <a:gd name="connsiteY166" fmla="*/ 5089437 h 5096785"/>
              <a:gd name="connsiteX167" fmla="*/ 3217859 w 12192000"/>
              <a:gd name="connsiteY167" fmla="*/ 5087484 h 5096785"/>
              <a:gd name="connsiteX168" fmla="*/ 3182980 w 12192000"/>
              <a:gd name="connsiteY168" fmla="*/ 5074650 h 5096785"/>
              <a:gd name="connsiteX169" fmla="*/ 3055081 w 12192000"/>
              <a:gd name="connsiteY169" fmla="*/ 5080424 h 5096785"/>
              <a:gd name="connsiteX170" fmla="*/ 3049807 w 12192000"/>
              <a:gd name="connsiteY170" fmla="*/ 5080860 h 5096785"/>
              <a:gd name="connsiteX171" fmla="*/ 3029122 w 12192000"/>
              <a:gd name="connsiteY171" fmla="*/ 5070085 h 5096785"/>
              <a:gd name="connsiteX172" fmla="*/ 3017862 w 12192000"/>
              <a:gd name="connsiteY172" fmla="*/ 5065942 h 5096785"/>
              <a:gd name="connsiteX173" fmla="*/ 3015868 w 12192000"/>
              <a:gd name="connsiteY173" fmla="*/ 5061832 h 5096785"/>
              <a:gd name="connsiteX174" fmla="*/ 2998644 w 12192000"/>
              <a:gd name="connsiteY174" fmla="*/ 5057210 h 5096785"/>
              <a:gd name="connsiteX175" fmla="*/ 2996219 w 12192000"/>
              <a:gd name="connsiteY175" fmla="*/ 5057788 h 5096785"/>
              <a:gd name="connsiteX176" fmla="*/ 2983676 w 12192000"/>
              <a:gd name="connsiteY176" fmla="*/ 5049852 h 5096785"/>
              <a:gd name="connsiteX177" fmla="*/ 2903609 w 12192000"/>
              <a:gd name="connsiteY177" fmla="*/ 4998457 h 5096785"/>
              <a:gd name="connsiteX178" fmla="*/ 2758830 w 12192000"/>
              <a:gd name="connsiteY178" fmla="*/ 4974760 h 5096785"/>
              <a:gd name="connsiteX179" fmla="*/ 2532669 w 12192000"/>
              <a:gd name="connsiteY179" fmla="*/ 4940573 h 5096785"/>
              <a:gd name="connsiteX180" fmla="*/ 2389931 w 12192000"/>
              <a:gd name="connsiteY180" fmla="*/ 4905785 h 5096785"/>
              <a:gd name="connsiteX181" fmla="*/ 2335186 w 12192000"/>
              <a:gd name="connsiteY181" fmla="*/ 4902957 h 5096785"/>
              <a:gd name="connsiteX182" fmla="*/ 2273393 w 12192000"/>
              <a:gd name="connsiteY182" fmla="*/ 4883565 h 5096785"/>
              <a:gd name="connsiteX183" fmla="*/ 2269523 w 12192000"/>
              <a:gd name="connsiteY183" fmla="*/ 4884442 h 5096785"/>
              <a:gd name="connsiteX184" fmla="*/ 2256015 w 12192000"/>
              <a:gd name="connsiteY184" fmla="*/ 4883014 h 5096785"/>
              <a:gd name="connsiteX185" fmla="*/ 2249731 w 12192000"/>
              <a:gd name="connsiteY185" fmla="*/ 4888778 h 5096785"/>
              <a:gd name="connsiteX186" fmla="*/ 2227629 w 12192000"/>
              <a:gd name="connsiteY186" fmla="*/ 4891047 h 5096785"/>
              <a:gd name="connsiteX187" fmla="*/ 2203460 w 12192000"/>
              <a:gd name="connsiteY187" fmla="*/ 4886696 h 5096785"/>
              <a:gd name="connsiteX188" fmla="*/ 2091528 w 12192000"/>
              <a:gd name="connsiteY188" fmla="*/ 4859155 h 5096785"/>
              <a:gd name="connsiteX189" fmla="*/ 2022901 w 12192000"/>
              <a:gd name="connsiteY189" fmla="*/ 4846594 h 5096785"/>
              <a:gd name="connsiteX190" fmla="*/ 1994227 w 12192000"/>
              <a:gd name="connsiteY190" fmla="*/ 4847973 h 5096785"/>
              <a:gd name="connsiteX191" fmla="*/ 1955936 w 12192000"/>
              <a:gd name="connsiteY191" fmla="*/ 4845765 h 5096785"/>
              <a:gd name="connsiteX192" fmla="*/ 1741924 w 12192000"/>
              <a:gd name="connsiteY192" fmla="*/ 4808054 h 5096785"/>
              <a:gd name="connsiteX193" fmla="*/ 1734410 w 12192000"/>
              <a:gd name="connsiteY193" fmla="*/ 4811675 h 5096785"/>
              <a:gd name="connsiteX194" fmla="*/ 1691423 w 12192000"/>
              <a:gd name="connsiteY194" fmla="*/ 4802777 h 5096785"/>
              <a:gd name="connsiteX195" fmla="*/ 1554504 w 12192000"/>
              <a:gd name="connsiteY195" fmla="*/ 4739985 h 5096785"/>
              <a:gd name="connsiteX196" fmla="*/ 1470119 w 12192000"/>
              <a:gd name="connsiteY196" fmla="*/ 4723470 h 5096785"/>
              <a:gd name="connsiteX197" fmla="*/ 1437967 w 12192000"/>
              <a:gd name="connsiteY197" fmla="*/ 4722710 h 5096785"/>
              <a:gd name="connsiteX198" fmla="*/ 1295869 w 12192000"/>
              <a:gd name="connsiteY198" fmla="*/ 4726175 h 5096785"/>
              <a:gd name="connsiteX199" fmla="*/ 1292949 w 12192000"/>
              <a:gd name="connsiteY199" fmla="*/ 4684615 h 5096785"/>
              <a:gd name="connsiteX200" fmla="*/ 1244908 w 12192000"/>
              <a:gd name="connsiteY200" fmla="*/ 4706993 h 5096785"/>
              <a:gd name="connsiteX201" fmla="*/ 1171266 w 12192000"/>
              <a:gd name="connsiteY201" fmla="*/ 4706535 h 5096785"/>
              <a:gd name="connsiteX202" fmla="*/ 1160868 w 12192000"/>
              <a:gd name="connsiteY202" fmla="*/ 4701936 h 5096785"/>
              <a:gd name="connsiteX203" fmla="*/ 1147599 w 12192000"/>
              <a:gd name="connsiteY203" fmla="*/ 4714833 h 5096785"/>
              <a:gd name="connsiteX204" fmla="*/ 1119603 w 12192000"/>
              <a:gd name="connsiteY204" fmla="*/ 4721303 h 5096785"/>
              <a:gd name="connsiteX205" fmla="*/ 997851 w 12192000"/>
              <a:gd name="connsiteY205" fmla="*/ 4722336 h 5096785"/>
              <a:gd name="connsiteX206" fmla="*/ 976455 w 12192000"/>
              <a:gd name="connsiteY206" fmla="*/ 4726407 h 5096785"/>
              <a:gd name="connsiteX207" fmla="*/ 949939 w 12192000"/>
              <a:gd name="connsiteY207" fmla="*/ 4719699 h 5096785"/>
              <a:gd name="connsiteX208" fmla="*/ 894148 w 12192000"/>
              <a:gd name="connsiteY208" fmla="*/ 4710406 h 5096785"/>
              <a:gd name="connsiteX209" fmla="*/ 857990 w 12192000"/>
              <a:gd name="connsiteY209" fmla="*/ 4696844 h 5096785"/>
              <a:gd name="connsiteX210" fmla="*/ 848649 w 12192000"/>
              <a:gd name="connsiteY210" fmla="*/ 4704021 h 5096785"/>
              <a:gd name="connsiteX211" fmla="*/ 826436 w 12192000"/>
              <a:gd name="connsiteY211" fmla="*/ 4707421 h 5096785"/>
              <a:gd name="connsiteX212" fmla="*/ 733052 w 12192000"/>
              <a:gd name="connsiteY212" fmla="*/ 4701884 h 5096785"/>
              <a:gd name="connsiteX213" fmla="*/ 716185 w 12192000"/>
              <a:gd name="connsiteY213" fmla="*/ 4648168 h 5096785"/>
              <a:gd name="connsiteX214" fmla="*/ 582722 w 12192000"/>
              <a:gd name="connsiteY214" fmla="*/ 4658637 h 5096785"/>
              <a:gd name="connsiteX215" fmla="*/ 581118 w 12192000"/>
              <a:gd name="connsiteY215" fmla="*/ 4654120 h 5096785"/>
              <a:gd name="connsiteX216" fmla="*/ 546453 w 12192000"/>
              <a:gd name="connsiteY216" fmla="*/ 4652542 h 5096785"/>
              <a:gd name="connsiteX217" fmla="*/ 536773 w 12192000"/>
              <a:gd name="connsiteY217" fmla="*/ 4644609 h 5096785"/>
              <a:gd name="connsiteX218" fmla="*/ 388896 w 12192000"/>
              <a:gd name="connsiteY218" fmla="*/ 4619173 h 5096785"/>
              <a:gd name="connsiteX219" fmla="*/ 366479 w 12192000"/>
              <a:gd name="connsiteY219" fmla="*/ 4618896 h 5096785"/>
              <a:gd name="connsiteX220" fmla="*/ 342781 w 12192000"/>
              <a:gd name="connsiteY220" fmla="*/ 4601239 h 5096785"/>
              <a:gd name="connsiteX221" fmla="*/ 255925 w 12192000"/>
              <a:gd name="connsiteY221" fmla="*/ 4598685 h 5096785"/>
              <a:gd name="connsiteX222" fmla="*/ 226919 w 12192000"/>
              <a:gd name="connsiteY222" fmla="*/ 4598460 h 5096785"/>
              <a:gd name="connsiteX223" fmla="*/ 213925 w 12192000"/>
              <a:gd name="connsiteY223" fmla="*/ 4597783 h 5096785"/>
              <a:gd name="connsiteX224" fmla="*/ 215196 w 12192000"/>
              <a:gd name="connsiteY224" fmla="*/ 4588576 h 5096785"/>
              <a:gd name="connsiteX225" fmla="*/ 180214 w 12192000"/>
              <a:gd name="connsiteY225" fmla="*/ 4583701 h 5096785"/>
              <a:gd name="connsiteX226" fmla="*/ 83203 w 12192000"/>
              <a:gd name="connsiteY226" fmla="*/ 4531664 h 5096785"/>
              <a:gd name="connsiteX227" fmla="*/ 4106 w 12192000"/>
              <a:gd name="connsiteY227" fmla="*/ 4517202 h 5096785"/>
              <a:gd name="connsiteX228" fmla="*/ 0 w 12192000"/>
              <a:gd name="connsiteY228" fmla="*/ 4516084 h 5096785"/>
              <a:gd name="connsiteX229" fmla="*/ 0 w 12192000"/>
              <a:gd name="connsiteY229" fmla="*/ 0 h 5096785"/>
              <a:gd name="connsiteX0" fmla="*/ 0 w 12192000"/>
              <a:gd name="connsiteY0" fmla="*/ 0 h 5096785"/>
              <a:gd name="connsiteX1" fmla="*/ 12192000 w 12192000"/>
              <a:gd name="connsiteY1" fmla="*/ 0 h 5096785"/>
              <a:gd name="connsiteX2" fmla="*/ 12192000 w 12192000"/>
              <a:gd name="connsiteY2" fmla="*/ 3809005 h 5096785"/>
              <a:gd name="connsiteX3" fmla="*/ 12142543 w 12192000"/>
              <a:gd name="connsiteY3" fmla="*/ 3817043 h 5096785"/>
              <a:gd name="connsiteX4" fmla="*/ 12021777 w 12192000"/>
              <a:gd name="connsiteY4" fmla="*/ 3848082 h 5096785"/>
              <a:gd name="connsiteX5" fmla="*/ 11700796 w 12192000"/>
              <a:gd name="connsiteY5" fmla="*/ 3819843 h 5096785"/>
              <a:gd name="connsiteX6" fmla="*/ 11476952 w 12192000"/>
              <a:gd name="connsiteY6" fmla="*/ 3866786 h 5096785"/>
              <a:gd name="connsiteX7" fmla="*/ 11336487 w 12192000"/>
              <a:gd name="connsiteY7" fmla="*/ 3971513 h 5096785"/>
              <a:gd name="connsiteX8" fmla="*/ 11214181 w 12192000"/>
              <a:gd name="connsiteY8" fmla="*/ 4004215 h 5096785"/>
              <a:gd name="connsiteX9" fmla="*/ 11042540 w 12192000"/>
              <a:gd name="connsiteY9" fmla="*/ 4002613 h 5096785"/>
              <a:gd name="connsiteX10" fmla="*/ 10833086 w 12192000"/>
              <a:gd name="connsiteY10" fmla="*/ 3997707 h 5096785"/>
              <a:gd name="connsiteX11" fmla="*/ 10599680 w 12192000"/>
              <a:gd name="connsiteY11" fmla="*/ 3982661 h 5096785"/>
              <a:gd name="connsiteX12" fmla="*/ 10519971 w 12192000"/>
              <a:gd name="connsiteY12" fmla="*/ 3975018 h 5096785"/>
              <a:gd name="connsiteX13" fmla="*/ 10217282 w 12192000"/>
              <a:gd name="connsiteY13" fmla="*/ 4020809 h 5096785"/>
              <a:gd name="connsiteX14" fmla="*/ 9936427 w 12192000"/>
              <a:gd name="connsiteY14" fmla="*/ 4137843 h 5096785"/>
              <a:gd name="connsiteX15" fmla="*/ 9800299 w 12192000"/>
              <a:gd name="connsiteY15" fmla="*/ 4186098 h 5096785"/>
              <a:gd name="connsiteX16" fmla="*/ 9707822 w 12192000"/>
              <a:gd name="connsiteY16" fmla="*/ 4189102 h 5096785"/>
              <a:gd name="connsiteX17" fmla="*/ 9543973 w 12192000"/>
              <a:gd name="connsiteY17" fmla="*/ 4245802 h 5096785"/>
              <a:gd name="connsiteX18" fmla="*/ 9528747 w 12192000"/>
              <a:gd name="connsiteY18" fmla="*/ 4251724 h 5096785"/>
              <a:gd name="connsiteX19" fmla="*/ 9436976 w 12192000"/>
              <a:gd name="connsiteY19" fmla="*/ 4269351 h 5096785"/>
              <a:gd name="connsiteX20" fmla="*/ 9371827 w 12192000"/>
              <a:gd name="connsiteY20" fmla="*/ 4303912 h 5096785"/>
              <a:gd name="connsiteX21" fmla="*/ 9260304 w 12192000"/>
              <a:gd name="connsiteY21" fmla="*/ 4328021 h 5096785"/>
              <a:gd name="connsiteX22" fmla="*/ 9148799 w 12192000"/>
              <a:gd name="connsiteY22" fmla="*/ 4348506 h 5096785"/>
              <a:gd name="connsiteX23" fmla="*/ 9107898 w 12192000"/>
              <a:gd name="connsiteY23" fmla="*/ 4354282 h 5096785"/>
              <a:gd name="connsiteX24" fmla="*/ 8990743 w 12192000"/>
              <a:gd name="connsiteY24" fmla="*/ 4382161 h 5096785"/>
              <a:gd name="connsiteX25" fmla="*/ 8979819 w 12192000"/>
              <a:gd name="connsiteY25" fmla="*/ 4366419 h 5096785"/>
              <a:gd name="connsiteX26" fmla="*/ 8936044 w 12192000"/>
              <a:gd name="connsiteY26" fmla="*/ 4370992 h 5096785"/>
              <a:gd name="connsiteX27" fmla="*/ 8897707 w 12192000"/>
              <a:gd name="connsiteY27" fmla="*/ 4392673 h 5096785"/>
              <a:gd name="connsiteX28" fmla="*/ 8845635 w 12192000"/>
              <a:gd name="connsiteY28" fmla="*/ 4404300 h 5096785"/>
              <a:gd name="connsiteX29" fmla="*/ 8814562 w 12192000"/>
              <a:gd name="connsiteY29" fmla="*/ 4411434 h 5096785"/>
              <a:gd name="connsiteX30" fmla="*/ 8726349 w 12192000"/>
              <a:gd name="connsiteY30" fmla="*/ 4416668 h 5096785"/>
              <a:gd name="connsiteX31" fmla="*/ 8566678 w 12192000"/>
              <a:gd name="connsiteY31" fmla="*/ 4391711 h 5096785"/>
              <a:gd name="connsiteX32" fmla="*/ 8521516 w 12192000"/>
              <a:gd name="connsiteY32" fmla="*/ 4393927 h 5096785"/>
              <a:gd name="connsiteX33" fmla="*/ 8515998 w 12192000"/>
              <a:gd name="connsiteY33" fmla="*/ 4399124 h 5096785"/>
              <a:gd name="connsiteX34" fmla="*/ 8449547 w 12192000"/>
              <a:gd name="connsiteY34" fmla="*/ 4383170 h 5096785"/>
              <a:gd name="connsiteX35" fmla="*/ 8360285 w 12192000"/>
              <a:gd name="connsiteY35" fmla="*/ 4398502 h 5096785"/>
              <a:gd name="connsiteX36" fmla="*/ 8256584 w 12192000"/>
              <a:gd name="connsiteY36" fmla="*/ 4423564 h 5096785"/>
              <a:gd name="connsiteX37" fmla="*/ 8229821 w 12192000"/>
              <a:gd name="connsiteY37" fmla="*/ 4431840 h 5096785"/>
              <a:gd name="connsiteX38" fmla="*/ 8158476 w 12192000"/>
              <a:gd name="connsiteY38" fmla="*/ 4436904 h 5096785"/>
              <a:gd name="connsiteX39" fmla="*/ 7993707 w 12192000"/>
              <a:gd name="connsiteY39" fmla="*/ 4447962 h 5096785"/>
              <a:gd name="connsiteX40" fmla="*/ 7990346 w 12192000"/>
              <a:gd name="connsiteY40" fmla="*/ 4454853 h 5096785"/>
              <a:gd name="connsiteX41" fmla="*/ 7976786 w 12192000"/>
              <a:gd name="connsiteY41" fmla="*/ 4456820 h 5096785"/>
              <a:gd name="connsiteX42" fmla="*/ 7973491 w 12192000"/>
              <a:gd name="connsiteY42" fmla="*/ 4458577 h 5096785"/>
              <a:gd name="connsiteX43" fmla="*/ 7954281 w 12192000"/>
              <a:gd name="connsiteY43" fmla="*/ 4467421 h 5096785"/>
              <a:gd name="connsiteX44" fmla="*/ 7905540 w 12192000"/>
              <a:gd name="connsiteY44" fmla="*/ 4455628 h 5096785"/>
              <a:gd name="connsiteX45" fmla="*/ 7851932 w 12192000"/>
              <a:gd name="connsiteY45" fmla="*/ 4466353 h 5096785"/>
              <a:gd name="connsiteX46" fmla="*/ 7639078 w 12192000"/>
              <a:gd name="connsiteY46" fmla="*/ 4467635 h 5096785"/>
              <a:gd name="connsiteX47" fmla="*/ 7612359 w 12192000"/>
              <a:gd name="connsiteY47" fmla="*/ 4492789 h 5096785"/>
              <a:gd name="connsiteX48" fmla="*/ 7527328 w 12192000"/>
              <a:gd name="connsiteY48" fmla="*/ 4502199 h 5096785"/>
              <a:gd name="connsiteX49" fmla="*/ 7388717 w 12192000"/>
              <a:gd name="connsiteY49" fmla="*/ 4470799 h 5096785"/>
              <a:gd name="connsiteX50" fmla="*/ 7231898 w 12192000"/>
              <a:gd name="connsiteY50" fmla="*/ 4486028 h 5096785"/>
              <a:gd name="connsiteX51" fmla="*/ 7218425 w 12192000"/>
              <a:gd name="connsiteY51" fmla="*/ 4477288 h 5096785"/>
              <a:gd name="connsiteX52" fmla="*/ 7202795 w 12192000"/>
              <a:gd name="connsiteY52" fmla="*/ 4472972 h 5096785"/>
              <a:gd name="connsiteX53" fmla="*/ 7200744 w 12192000"/>
              <a:gd name="connsiteY53" fmla="*/ 4474099 h 5096785"/>
              <a:gd name="connsiteX54" fmla="*/ 7182163 w 12192000"/>
              <a:gd name="connsiteY54" fmla="*/ 4474005 h 5096785"/>
              <a:gd name="connsiteX55" fmla="*/ 7178368 w 12192000"/>
              <a:gd name="connsiteY55" fmla="*/ 4470673 h 5096785"/>
              <a:gd name="connsiteX56" fmla="*/ 7165705 w 12192000"/>
              <a:gd name="connsiteY56" fmla="*/ 4469569 h 5096785"/>
              <a:gd name="connsiteX57" fmla="*/ 7140991 w 12192000"/>
              <a:gd name="connsiteY57" fmla="*/ 4464599 h 5096785"/>
              <a:gd name="connsiteX58" fmla="*/ 7136152 w 12192000"/>
              <a:gd name="connsiteY58" fmla="*/ 4466292 h 5096785"/>
              <a:gd name="connsiteX59" fmla="*/ 7098544 w 12192000"/>
              <a:gd name="connsiteY59" fmla="*/ 4462879 h 5096785"/>
              <a:gd name="connsiteX60" fmla="*/ 7097922 w 12192000"/>
              <a:gd name="connsiteY60" fmla="*/ 4464077 h 5096785"/>
              <a:gd name="connsiteX61" fmla="*/ 7086877 w 12192000"/>
              <a:gd name="connsiteY61" fmla="*/ 4468554 h 5096785"/>
              <a:gd name="connsiteX62" fmla="*/ 7065999 w 12192000"/>
              <a:gd name="connsiteY62" fmla="*/ 4474270 h 5096785"/>
              <a:gd name="connsiteX63" fmla="*/ 7016598 w 12192000"/>
              <a:gd name="connsiteY63" fmla="*/ 4502855 h 5096785"/>
              <a:gd name="connsiteX64" fmla="*/ 6977375 w 12192000"/>
              <a:gd name="connsiteY64" fmla="*/ 4499434 h 5096785"/>
              <a:gd name="connsiteX65" fmla="*/ 6969409 w 12192000"/>
              <a:gd name="connsiteY65" fmla="*/ 4499424 h 5096785"/>
              <a:gd name="connsiteX66" fmla="*/ 6969218 w 12192000"/>
              <a:gd name="connsiteY66" fmla="*/ 4499704 h 5096785"/>
              <a:gd name="connsiteX67" fmla="*/ 6960755 w 12192000"/>
              <a:gd name="connsiteY67" fmla="*/ 4500249 h 5096785"/>
              <a:gd name="connsiteX68" fmla="*/ 6954882 w 12192000"/>
              <a:gd name="connsiteY68" fmla="*/ 4499405 h 5096785"/>
              <a:gd name="connsiteX69" fmla="*/ 6939428 w 12192000"/>
              <a:gd name="connsiteY69" fmla="*/ 4499385 h 5096785"/>
              <a:gd name="connsiteX70" fmla="*/ 6933902 w 12192000"/>
              <a:gd name="connsiteY70" fmla="*/ 4501239 h 5096785"/>
              <a:gd name="connsiteX71" fmla="*/ 6891244 w 12192000"/>
              <a:gd name="connsiteY71" fmla="*/ 4536371 h 5096785"/>
              <a:gd name="connsiteX72" fmla="*/ 6794496 w 12192000"/>
              <a:gd name="connsiteY72" fmla="*/ 4567924 h 5096785"/>
              <a:gd name="connsiteX73" fmla="*/ 6574528 w 12192000"/>
              <a:gd name="connsiteY73" fmla="*/ 4641155 h 5096785"/>
              <a:gd name="connsiteX74" fmla="*/ 6573036 w 12192000"/>
              <a:gd name="connsiteY74" fmla="*/ 4641049 h 5096785"/>
              <a:gd name="connsiteX75" fmla="*/ 6571920 w 12192000"/>
              <a:gd name="connsiteY75" fmla="*/ 4644739 h 5096785"/>
              <a:gd name="connsiteX76" fmla="*/ 6552021 w 12192000"/>
              <a:gd name="connsiteY76" fmla="*/ 4650379 h 5096785"/>
              <a:gd name="connsiteX77" fmla="*/ 6545925 w 12192000"/>
              <a:gd name="connsiteY77" fmla="*/ 4650675 h 5096785"/>
              <a:gd name="connsiteX78" fmla="*/ 6537822 w 12192000"/>
              <a:gd name="connsiteY78" fmla="*/ 4652769 h 5096785"/>
              <a:gd name="connsiteX79" fmla="*/ 6537743 w 12192000"/>
              <a:gd name="connsiteY79" fmla="*/ 4653068 h 5096785"/>
              <a:gd name="connsiteX80" fmla="*/ 6490057 w 12192000"/>
              <a:gd name="connsiteY80" fmla="*/ 4658624 h 5096785"/>
              <a:gd name="connsiteX81" fmla="*/ 6386800 w 12192000"/>
              <a:gd name="connsiteY81" fmla="*/ 4715431 h 5096785"/>
              <a:gd name="connsiteX82" fmla="*/ 6382703 w 12192000"/>
              <a:gd name="connsiteY82" fmla="*/ 4717930 h 5096785"/>
              <a:gd name="connsiteX83" fmla="*/ 6356495 w 12192000"/>
              <a:gd name="connsiteY83" fmla="*/ 4717843 h 5096785"/>
              <a:gd name="connsiteX84" fmla="*/ 6343628 w 12192000"/>
              <a:gd name="connsiteY84" fmla="*/ 4719161 h 5096785"/>
              <a:gd name="connsiteX85" fmla="*/ 6338605 w 12192000"/>
              <a:gd name="connsiteY85" fmla="*/ 4716723 h 5096785"/>
              <a:gd name="connsiteX86" fmla="*/ 6320318 w 12192000"/>
              <a:gd name="connsiteY86" fmla="*/ 4720095 h 5096785"/>
              <a:gd name="connsiteX87" fmla="*/ 6318742 w 12192000"/>
              <a:gd name="connsiteY87" fmla="*/ 4721541 h 5096785"/>
              <a:gd name="connsiteX88" fmla="*/ 6301708 w 12192000"/>
              <a:gd name="connsiteY88" fmla="*/ 4720380 h 5096785"/>
              <a:gd name="connsiteX89" fmla="*/ 6285082 w 12192000"/>
              <a:gd name="connsiteY89" fmla="*/ 4714639 h 5096785"/>
              <a:gd name="connsiteX90" fmla="*/ 6028335 w 12192000"/>
              <a:gd name="connsiteY90" fmla="*/ 4722621 h 5096785"/>
              <a:gd name="connsiteX91" fmla="*/ 5908701 w 12192000"/>
              <a:gd name="connsiteY91" fmla="*/ 4779160 h 5096785"/>
              <a:gd name="connsiteX92" fmla="*/ 5860414 w 12192000"/>
              <a:gd name="connsiteY92" fmla="*/ 4807892 h 5096785"/>
              <a:gd name="connsiteX93" fmla="*/ 5683612 w 12192000"/>
              <a:gd name="connsiteY93" fmla="*/ 4848770 h 5096785"/>
              <a:gd name="connsiteX94" fmla="*/ 5635111 w 12192000"/>
              <a:gd name="connsiteY94" fmla="*/ 4868888 h 5096785"/>
              <a:gd name="connsiteX95" fmla="*/ 5582652 w 12192000"/>
              <a:gd name="connsiteY95" fmla="*/ 4866836 h 5096785"/>
              <a:gd name="connsiteX96" fmla="*/ 5567213 w 12192000"/>
              <a:gd name="connsiteY96" fmla="*/ 4878769 h 5096785"/>
              <a:gd name="connsiteX97" fmla="*/ 5564659 w 12192000"/>
              <a:gd name="connsiteY97" fmla="*/ 4881042 h 5096785"/>
              <a:gd name="connsiteX98" fmla="*/ 5552102 w 12192000"/>
              <a:gd name="connsiteY98" fmla="*/ 4885426 h 5096785"/>
              <a:gd name="connsiteX99" fmla="*/ 5551475 w 12192000"/>
              <a:gd name="connsiteY99" fmla="*/ 4892560 h 5096785"/>
              <a:gd name="connsiteX100" fmla="*/ 5534664 w 12192000"/>
              <a:gd name="connsiteY100" fmla="*/ 4903385 h 5096785"/>
              <a:gd name="connsiteX101" fmla="*/ 5510737 w 12192000"/>
              <a:gd name="connsiteY101" fmla="*/ 4909807 h 5096785"/>
              <a:gd name="connsiteX102" fmla="*/ 5393901 w 12192000"/>
              <a:gd name="connsiteY102" fmla="*/ 4933709 h 5096785"/>
              <a:gd name="connsiteX103" fmla="*/ 5325782 w 12192000"/>
              <a:gd name="connsiteY103" fmla="*/ 4951789 h 5096785"/>
              <a:gd name="connsiteX104" fmla="*/ 5302703 w 12192000"/>
              <a:gd name="connsiteY104" fmla="*/ 4964590 h 5096785"/>
              <a:gd name="connsiteX105" fmla="*/ 5268591 w 12192000"/>
              <a:gd name="connsiteY105" fmla="*/ 4978479 h 5096785"/>
              <a:gd name="connsiteX106" fmla="*/ 5210559 w 12192000"/>
              <a:gd name="connsiteY106" fmla="*/ 5007585 h 5096785"/>
              <a:gd name="connsiteX107" fmla="*/ 5177597 w 12192000"/>
              <a:gd name="connsiteY107" fmla="*/ 5015926 h 5096785"/>
              <a:gd name="connsiteX108" fmla="*/ 5160569 w 12192000"/>
              <a:gd name="connsiteY108" fmla="*/ 5025681 h 5096785"/>
              <a:gd name="connsiteX109" fmla="*/ 5152748 w 12192000"/>
              <a:gd name="connsiteY109" fmla="*/ 5026569 h 5096785"/>
              <a:gd name="connsiteX110" fmla="*/ 5127678 w 12192000"/>
              <a:gd name="connsiteY110" fmla="*/ 5032947 h 5096785"/>
              <a:gd name="connsiteX111" fmla="*/ 5113147 w 12192000"/>
              <a:gd name="connsiteY111" fmla="*/ 5035818 h 5096785"/>
              <a:gd name="connsiteX112" fmla="*/ 5107301 w 12192000"/>
              <a:gd name="connsiteY112" fmla="*/ 5036672 h 5096785"/>
              <a:gd name="connsiteX113" fmla="*/ 5093215 w 12192000"/>
              <a:gd name="connsiteY113" fmla="*/ 5032880 h 5096785"/>
              <a:gd name="connsiteX114" fmla="*/ 5077058 w 12192000"/>
              <a:gd name="connsiteY114" fmla="*/ 5038681 h 5096785"/>
              <a:gd name="connsiteX115" fmla="*/ 5057349 w 12192000"/>
              <a:gd name="connsiteY115" fmla="*/ 5036015 h 5096785"/>
              <a:gd name="connsiteX116" fmla="*/ 5053945 w 12192000"/>
              <a:gd name="connsiteY116" fmla="*/ 5041952 h 5096785"/>
              <a:gd name="connsiteX117" fmla="*/ 5040021 w 12192000"/>
              <a:gd name="connsiteY117" fmla="*/ 5050052 h 5096785"/>
              <a:gd name="connsiteX118" fmla="*/ 5025913 w 12192000"/>
              <a:gd name="connsiteY118" fmla="*/ 5046535 h 5096785"/>
              <a:gd name="connsiteX119" fmla="*/ 4998218 w 12192000"/>
              <a:gd name="connsiteY119" fmla="*/ 5048065 h 5096785"/>
              <a:gd name="connsiteX120" fmla="*/ 4991008 w 12192000"/>
              <a:gd name="connsiteY120" fmla="*/ 5050439 h 5096785"/>
              <a:gd name="connsiteX121" fmla="*/ 4963503 w 12192000"/>
              <a:gd name="connsiteY121" fmla="*/ 5047575 h 5096785"/>
              <a:gd name="connsiteX122" fmla="*/ 4921053 w 12192000"/>
              <a:gd name="connsiteY122" fmla="*/ 5048925 h 5096785"/>
              <a:gd name="connsiteX123" fmla="*/ 4873420 w 12192000"/>
              <a:gd name="connsiteY123" fmla="*/ 5054929 h 5096785"/>
              <a:gd name="connsiteX124" fmla="*/ 4858825 w 12192000"/>
              <a:gd name="connsiteY124" fmla="*/ 5051329 h 5096785"/>
              <a:gd name="connsiteX125" fmla="*/ 4769340 w 12192000"/>
              <a:gd name="connsiteY125" fmla="*/ 5053090 h 5096785"/>
              <a:gd name="connsiteX126" fmla="*/ 4744152 w 12192000"/>
              <a:gd name="connsiteY126" fmla="*/ 5053391 h 5096785"/>
              <a:gd name="connsiteX127" fmla="*/ 4723556 w 12192000"/>
              <a:gd name="connsiteY127" fmla="*/ 5059633 h 5096785"/>
              <a:gd name="connsiteX128" fmla="*/ 4719699 w 12192000"/>
              <a:gd name="connsiteY128" fmla="*/ 5066298 h 5096785"/>
              <a:gd name="connsiteX129" fmla="*/ 4706016 w 12192000"/>
              <a:gd name="connsiteY129" fmla="*/ 5067422 h 5096785"/>
              <a:gd name="connsiteX130" fmla="*/ 4702593 w 12192000"/>
              <a:gd name="connsiteY130" fmla="*/ 5068973 h 5096785"/>
              <a:gd name="connsiteX131" fmla="*/ 4682766 w 12192000"/>
              <a:gd name="connsiteY131" fmla="*/ 5076609 h 5096785"/>
              <a:gd name="connsiteX132" fmla="*/ 4634960 w 12192000"/>
              <a:gd name="connsiteY132" fmla="*/ 5061852 h 5096785"/>
              <a:gd name="connsiteX133" fmla="*/ 4580645 w 12192000"/>
              <a:gd name="connsiteY133" fmla="*/ 5069246 h 5096785"/>
              <a:gd name="connsiteX134" fmla="*/ 4368005 w 12192000"/>
              <a:gd name="connsiteY134" fmla="*/ 5057426 h 5096785"/>
              <a:gd name="connsiteX135" fmla="*/ 4339489 w 12192000"/>
              <a:gd name="connsiteY135" fmla="*/ 5080858 h 5096785"/>
              <a:gd name="connsiteX136" fmla="*/ 4253895 w 12192000"/>
              <a:gd name="connsiteY136" fmla="*/ 5085008 h 5096785"/>
              <a:gd name="connsiteX137" fmla="*/ 4130140 w 12192000"/>
              <a:gd name="connsiteY137" fmla="*/ 5057070 h 5096785"/>
              <a:gd name="connsiteX138" fmla="*/ 3911296 w 12192000"/>
              <a:gd name="connsiteY138" fmla="*/ 5035663 h 5096785"/>
              <a:gd name="connsiteX139" fmla="*/ 3895182 w 12192000"/>
              <a:gd name="connsiteY139" fmla="*/ 5030229 h 5096785"/>
              <a:gd name="connsiteX140" fmla="*/ 3870866 w 12192000"/>
              <a:gd name="connsiteY140" fmla="*/ 5023753 h 5096785"/>
              <a:gd name="connsiteX141" fmla="*/ 3865913 w 12192000"/>
              <a:gd name="connsiteY141" fmla="*/ 5025143 h 5096785"/>
              <a:gd name="connsiteX142" fmla="*/ 3828606 w 12192000"/>
              <a:gd name="connsiteY142" fmla="*/ 5019426 h 5096785"/>
              <a:gd name="connsiteX143" fmla="*/ 3827901 w 12192000"/>
              <a:gd name="connsiteY143" fmla="*/ 5020583 h 5096785"/>
              <a:gd name="connsiteX144" fmla="*/ 3816543 w 12192000"/>
              <a:gd name="connsiteY144" fmla="*/ 5024366 h 5096785"/>
              <a:gd name="connsiteX145" fmla="*/ 3795278 w 12192000"/>
              <a:gd name="connsiteY145" fmla="*/ 5028779 h 5096785"/>
              <a:gd name="connsiteX146" fmla="*/ 3743858 w 12192000"/>
              <a:gd name="connsiteY146" fmla="*/ 5054237 h 5096785"/>
              <a:gd name="connsiteX147" fmla="*/ 3704945 w 12192000"/>
              <a:gd name="connsiteY147" fmla="*/ 5048413 h 5096785"/>
              <a:gd name="connsiteX148" fmla="*/ 3696992 w 12192000"/>
              <a:gd name="connsiteY148" fmla="*/ 5047914 h 5096785"/>
              <a:gd name="connsiteX149" fmla="*/ 3696780 w 12192000"/>
              <a:gd name="connsiteY149" fmla="*/ 5048181 h 5096785"/>
              <a:gd name="connsiteX150" fmla="*/ 3688290 w 12192000"/>
              <a:gd name="connsiteY150" fmla="*/ 5048204 h 5096785"/>
              <a:gd name="connsiteX151" fmla="*/ 3682486 w 12192000"/>
              <a:gd name="connsiteY151" fmla="*/ 5047000 h 5096785"/>
              <a:gd name="connsiteX152" fmla="*/ 3667056 w 12192000"/>
              <a:gd name="connsiteY152" fmla="*/ 5046030 h 5096785"/>
              <a:gd name="connsiteX153" fmla="*/ 3661403 w 12192000"/>
              <a:gd name="connsiteY153" fmla="*/ 5047537 h 5096785"/>
              <a:gd name="connsiteX154" fmla="*/ 3658673 w 12192000"/>
              <a:gd name="connsiteY154" fmla="*/ 5050790 h 5096785"/>
              <a:gd name="connsiteX155" fmla="*/ 3657333 w 12192000"/>
              <a:gd name="connsiteY155" fmla="*/ 5050325 h 5096785"/>
              <a:gd name="connsiteX156" fmla="*/ 3626778 w 12192000"/>
              <a:gd name="connsiteY156" fmla="*/ 5057882 h 5096785"/>
              <a:gd name="connsiteX157" fmla="*/ 3560067 w 12192000"/>
              <a:gd name="connsiteY157" fmla="*/ 5064266 h 5096785"/>
              <a:gd name="connsiteX158" fmla="*/ 3522641 w 12192000"/>
              <a:gd name="connsiteY158" fmla="*/ 5063654 h 5096785"/>
              <a:gd name="connsiteX159" fmla="*/ 3419275 w 12192000"/>
              <a:gd name="connsiteY159" fmla="*/ 5066646 h 5096785"/>
              <a:gd name="connsiteX160" fmla="*/ 3314869 w 12192000"/>
              <a:gd name="connsiteY160" fmla="*/ 5073197 h 5096785"/>
              <a:gd name="connsiteX161" fmla="*/ 3259088 w 12192000"/>
              <a:gd name="connsiteY161" fmla="*/ 5096363 h 5096785"/>
              <a:gd name="connsiteX162" fmla="*/ 3253104 w 12192000"/>
              <a:gd name="connsiteY162" fmla="*/ 5096785 h 5096785"/>
              <a:gd name="connsiteX163" fmla="*/ 3238751 w 12192000"/>
              <a:gd name="connsiteY163" fmla="*/ 5092996 h 5096785"/>
              <a:gd name="connsiteX164" fmla="*/ 3233681 w 12192000"/>
              <a:gd name="connsiteY164" fmla="*/ 5090758 h 5096785"/>
              <a:gd name="connsiteX165" fmla="*/ 3225562 w 12192000"/>
              <a:gd name="connsiteY165" fmla="*/ 5089215 h 5096785"/>
              <a:gd name="connsiteX166" fmla="*/ 3225260 w 12192000"/>
              <a:gd name="connsiteY166" fmla="*/ 5089437 h 5096785"/>
              <a:gd name="connsiteX167" fmla="*/ 3217859 w 12192000"/>
              <a:gd name="connsiteY167" fmla="*/ 5087484 h 5096785"/>
              <a:gd name="connsiteX168" fmla="*/ 3182980 w 12192000"/>
              <a:gd name="connsiteY168" fmla="*/ 5074650 h 5096785"/>
              <a:gd name="connsiteX169" fmla="*/ 3055081 w 12192000"/>
              <a:gd name="connsiteY169" fmla="*/ 5080424 h 5096785"/>
              <a:gd name="connsiteX170" fmla="*/ 3049807 w 12192000"/>
              <a:gd name="connsiteY170" fmla="*/ 5080860 h 5096785"/>
              <a:gd name="connsiteX171" fmla="*/ 3029122 w 12192000"/>
              <a:gd name="connsiteY171" fmla="*/ 5070085 h 5096785"/>
              <a:gd name="connsiteX172" fmla="*/ 3017862 w 12192000"/>
              <a:gd name="connsiteY172" fmla="*/ 5065942 h 5096785"/>
              <a:gd name="connsiteX173" fmla="*/ 3015868 w 12192000"/>
              <a:gd name="connsiteY173" fmla="*/ 5061832 h 5096785"/>
              <a:gd name="connsiteX174" fmla="*/ 2998644 w 12192000"/>
              <a:gd name="connsiteY174" fmla="*/ 5057210 h 5096785"/>
              <a:gd name="connsiteX175" fmla="*/ 2996219 w 12192000"/>
              <a:gd name="connsiteY175" fmla="*/ 5057788 h 5096785"/>
              <a:gd name="connsiteX176" fmla="*/ 2983676 w 12192000"/>
              <a:gd name="connsiteY176" fmla="*/ 5049852 h 5096785"/>
              <a:gd name="connsiteX177" fmla="*/ 2903609 w 12192000"/>
              <a:gd name="connsiteY177" fmla="*/ 4998457 h 5096785"/>
              <a:gd name="connsiteX178" fmla="*/ 2758830 w 12192000"/>
              <a:gd name="connsiteY178" fmla="*/ 4974760 h 5096785"/>
              <a:gd name="connsiteX179" fmla="*/ 2532669 w 12192000"/>
              <a:gd name="connsiteY179" fmla="*/ 4940573 h 5096785"/>
              <a:gd name="connsiteX180" fmla="*/ 2389931 w 12192000"/>
              <a:gd name="connsiteY180" fmla="*/ 4905785 h 5096785"/>
              <a:gd name="connsiteX181" fmla="*/ 2335186 w 12192000"/>
              <a:gd name="connsiteY181" fmla="*/ 4902957 h 5096785"/>
              <a:gd name="connsiteX182" fmla="*/ 2273393 w 12192000"/>
              <a:gd name="connsiteY182" fmla="*/ 4883565 h 5096785"/>
              <a:gd name="connsiteX183" fmla="*/ 2269523 w 12192000"/>
              <a:gd name="connsiteY183" fmla="*/ 4884442 h 5096785"/>
              <a:gd name="connsiteX184" fmla="*/ 2256015 w 12192000"/>
              <a:gd name="connsiteY184" fmla="*/ 4883014 h 5096785"/>
              <a:gd name="connsiteX185" fmla="*/ 2249731 w 12192000"/>
              <a:gd name="connsiteY185" fmla="*/ 4888778 h 5096785"/>
              <a:gd name="connsiteX186" fmla="*/ 2227629 w 12192000"/>
              <a:gd name="connsiteY186" fmla="*/ 4891047 h 5096785"/>
              <a:gd name="connsiteX187" fmla="*/ 2203460 w 12192000"/>
              <a:gd name="connsiteY187" fmla="*/ 4886696 h 5096785"/>
              <a:gd name="connsiteX188" fmla="*/ 2091528 w 12192000"/>
              <a:gd name="connsiteY188" fmla="*/ 4859155 h 5096785"/>
              <a:gd name="connsiteX189" fmla="*/ 2022901 w 12192000"/>
              <a:gd name="connsiteY189" fmla="*/ 4846594 h 5096785"/>
              <a:gd name="connsiteX190" fmla="*/ 1994227 w 12192000"/>
              <a:gd name="connsiteY190" fmla="*/ 4847973 h 5096785"/>
              <a:gd name="connsiteX191" fmla="*/ 1955936 w 12192000"/>
              <a:gd name="connsiteY191" fmla="*/ 4845765 h 5096785"/>
              <a:gd name="connsiteX192" fmla="*/ 1741924 w 12192000"/>
              <a:gd name="connsiteY192" fmla="*/ 4808054 h 5096785"/>
              <a:gd name="connsiteX193" fmla="*/ 1734410 w 12192000"/>
              <a:gd name="connsiteY193" fmla="*/ 4811675 h 5096785"/>
              <a:gd name="connsiteX194" fmla="*/ 1691423 w 12192000"/>
              <a:gd name="connsiteY194" fmla="*/ 4802777 h 5096785"/>
              <a:gd name="connsiteX195" fmla="*/ 1554504 w 12192000"/>
              <a:gd name="connsiteY195" fmla="*/ 4739985 h 5096785"/>
              <a:gd name="connsiteX196" fmla="*/ 1470119 w 12192000"/>
              <a:gd name="connsiteY196" fmla="*/ 4723470 h 5096785"/>
              <a:gd name="connsiteX197" fmla="*/ 1437967 w 12192000"/>
              <a:gd name="connsiteY197" fmla="*/ 4722710 h 5096785"/>
              <a:gd name="connsiteX198" fmla="*/ 1295869 w 12192000"/>
              <a:gd name="connsiteY198" fmla="*/ 4726175 h 5096785"/>
              <a:gd name="connsiteX199" fmla="*/ 1292949 w 12192000"/>
              <a:gd name="connsiteY199" fmla="*/ 4684615 h 5096785"/>
              <a:gd name="connsiteX200" fmla="*/ 1244908 w 12192000"/>
              <a:gd name="connsiteY200" fmla="*/ 4706993 h 5096785"/>
              <a:gd name="connsiteX201" fmla="*/ 1171266 w 12192000"/>
              <a:gd name="connsiteY201" fmla="*/ 4706535 h 5096785"/>
              <a:gd name="connsiteX202" fmla="*/ 1160868 w 12192000"/>
              <a:gd name="connsiteY202" fmla="*/ 4701936 h 5096785"/>
              <a:gd name="connsiteX203" fmla="*/ 1147599 w 12192000"/>
              <a:gd name="connsiteY203" fmla="*/ 4714833 h 5096785"/>
              <a:gd name="connsiteX204" fmla="*/ 1119603 w 12192000"/>
              <a:gd name="connsiteY204" fmla="*/ 4721303 h 5096785"/>
              <a:gd name="connsiteX205" fmla="*/ 997851 w 12192000"/>
              <a:gd name="connsiteY205" fmla="*/ 4722336 h 5096785"/>
              <a:gd name="connsiteX206" fmla="*/ 976455 w 12192000"/>
              <a:gd name="connsiteY206" fmla="*/ 4726407 h 5096785"/>
              <a:gd name="connsiteX207" fmla="*/ 949939 w 12192000"/>
              <a:gd name="connsiteY207" fmla="*/ 4719699 h 5096785"/>
              <a:gd name="connsiteX208" fmla="*/ 894148 w 12192000"/>
              <a:gd name="connsiteY208" fmla="*/ 4710406 h 5096785"/>
              <a:gd name="connsiteX209" fmla="*/ 857990 w 12192000"/>
              <a:gd name="connsiteY209" fmla="*/ 4696844 h 5096785"/>
              <a:gd name="connsiteX210" fmla="*/ 848649 w 12192000"/>
              <a:gd name="connsiteY210" fmla="*/ 4704021 h 5096785"/>
              <a:gd name="connsiteX211" fmla="*/ 826436 w 12192000"/>
              <a:gd name="connsiteY211" fmla="*/ 4707421 h 5096785"/>
              <a:gd name="connsiteX212" fmla="*/ 733052 w 12192000"/>
              <a:gd name="connsiteY212" fmla="*/ 4701884 h 5096785"/>
              <a:gd name="connsiteX213" fmla="*/ 716185 w 12192000"/>
              <a:gd name="connsiteY213" fmla="*/ 4648168 h 5096785"/>
              <a:gd name="connsiteX214" fmla="*/ 582722 w 12192000"/>
              <a:gd name="connsiteY214" fmla="*/ 4658637 h 5096785"/>
              <a:gd name="connsiteX215" fmla="*/ 581118 w 12192000"/>
              <a:gd name="connsiteY215" fmla="*/ 4654120 h 5096785"/>
              <a:gd name="connsiteX216" fmla="*/ 546453 w 12192000"/>
              <a:gd name="connsiteY216" fmla="*/ 4652542 h 5096785"/>
              <a:gd name="connsiteX217" fmla="*/ 536773 w 12192000"/>
              <a:gd name="connsiteY217" fmla="*/ 4644609 h 5096785"/>
              <a:gd name="connsiteX218" fmla="*/ 388896 w 12192000"/>
              <a:gd name="connsiteY218" fmla="*/ 4619173 h 5096785"/>
              <a:gd name="connsiteX219" fmla="*/ 366479 w 12192000"/>
              <a:gd name="connsiteY219" fmla="*/ 4618896 h 5096785"/>
              <a:gd name="connsiteX220" fmla="*/ 342781 w 12192000"/>
              <a:gd name="connsiteY220" fmla="*/ 4601239 h 5096785"/>
              <a:gd name="connsiteX221" fmla="*/ 255925 w 12192000"/>
              <a:gd name="connsiteY221" fmla="*/ 4598685 h 5096785"/>
              <a:gd name="connsiteX222" fmla="*/ 226919 w 12192000"/>
              <a:gd name="connsiteY222" fmla="*/ 4598460 h 5096785"/>
              <a:gd name="connsiteX223" fmla="*/ 213925 w 12192000"/>
              <a:gd name="connsiteY223" fmla="*/ 4597783 h 5096785"/>
              <a:gd name="connsiteX224" fmla="*/ 215196 w 12192000"/>
              <a:gd name="connsiteY224" fmla="*/ 4588576 h 5096785"/>
              <a:gd name="connsiteX225" fmla="*/ 180214 w 12192000"/>
              <a:gd name="connsiteY225" fmla="*/ 4583701 h 5096785"/>
              <a:gd name="connsiteX226" fmla="*/ 83203 w 12192000"/>
              <a:gd name="connsiteY226" fmla="*/ 4531664 h 5096785"/>
              <a:gd name="connsiteX227" fmla="*/ 4106 w 12192000"/>
              <a:gd name="connsiteY227" fmla="*/ 4517202 h 5096785"/>
              <a:gd name="connsiteX228" fmla="*/ 0 w 12192000"/>
              <a:gd name="connsiteY228" fmla="*/ 4516084 h 5096785"/>
              <a:gd name="connsiteX229" fmla="*/ 0 w 12192000"/>
              <a:gd name="connsiteY229" fmla="*/ 0 h 5096785"/>
              <a:gd name="connsiteX0" fmla="*/ 0 w 12192000"/>
              <a:gd name="connsiteY0" fmla="*/ 0 h 5096785"/>
              <a:gd name="connsiteX1" fmla="*/ 12192000 w 12192000"/>
              <a:gd name="connsiteY1" fmla="*/ 0 h 5096785"/>
              <a:gd name="connsiteX2" fmla="*/ 12192000 w 12192000"/>
              <a:gd name="connsiteY2" fmla="*/ 3809005 h 5096785"/>
              <a:gd name="connsiteX3" fmla="*/ 12142543 w 12192000"/>
              <a:gd name="connsiteY3" fmla="*/ 3817043 h 5096785"/>
              <a:gd name="connsiteX4" fmla="*/ 12021777 w 12192000"/>
              <a:gd name="connsiteY4" fmla="*/ 3848082 h 5096785"/>
              <a:gd name="connsiteX5" fmla="*/ 11700796 w 12192000"/>
              <a:gd name="connsiteY5" fmla="*/ 3819843 h 5096785"/>
              <a:gd name="connsiteX6" fmla="*/ 11476952 w 12192000"/>
              <a:gd name="connsiteY6" fmla="*/ 3866786 h 5096785"/>
              <a:gd name="connsiteX7" fmla="*/ 11336487 w 12192000"/>
              <a:gd name="connsiteY7" fmla="*/ 3971513 h 5096785"/>
              <a:gd name="connsiteX8" fmla="*/ 11214181 w 12192000"/>
              <a:gd name="connsiteY8" fmla="*/ 4004215 h 5096785"/>
              <a:gd name="connsiteX9" fmla="*/ 11042540 w 12192000"/>
              <a:gd name="connsiteY9" fmla="*/ 4002613 h 5096785"/>
              <a:gd name="connsiteX10" fmla="*/ 10833086 w 12192000"/>
              <a:gd name="connsiteY10" fmla="*/ 3997707 h 5096785"/>
              <a:gd name="connsiteX11" fmla="*/ 10599680 w 12192000"/>
              <a:gd name="connsiteY11" fmla="*/ 3982661 h 5096785"/>
              <a:gd name="connsiteX12" fmla="*/ 10519971 w 12192000"/>
              <a:gd name="connsiteY12" fmla="*/ 3975018 h 5096785"/>
              <a:gd name="connsiteX13" fmla="*/ 10217282 w 12192000"/>
              <a:gd name="connsiteY13" fmla="*/ 4020809 h 5096785"/>
              <a:gd name="connsiteX14" fmla="*/ 9936427 w 12192000"/>
              <a:gd name="connsiteY14" fmla="*/ 4137843 h 5096785"/>
              <a:gd name="connsiteX15" fmla="*/ 9800299 w 12192000"/>
              <a:gd name="connsiteY15" fmla="*/ 4186098 h 5096785"/>
              <a:gd name="connsiteX16" fmla="*/ 9707822 w 12192000"/>
              <a:gd name="connsiteY16" fmla="*/ 4189102 h 5096785"/>
              <a:gd name="connsiteX17" fmla="*/ 9543973 w 12192000"/>
              <a:gd name="connsiteY17" fmla="*/ 4245802 h 5096785"/>
              <a:gd name="connsiteX18" fmla="*/ 9528747 w 12192000"/>
              <a:gd name="connsiteY18" fmla="*/ 4251724 h 5096785"/>
              <a:gd name="connsiteX19" fmla="*/ 9436976 w 12192000"/>
              <a:gd name="connsiteY19" fmla="*/ 4269351 h 5096785"/>
              <a:gd name="connsiteX20" fmla="*/ 9371827 w 12192000"/>
              <a:gd name="connsiteY20" fmla="*/ 4303912 h 5096785"/>
              <a:gd name="connsiteX21" fmla="*/ 9260304 w 12192000"/>
              <a:gd name="connsiteY21" fmla="*/ 4328021 h 5096785"/>
              <a:gd name="connsiteX22" fmla="*/ 9148799 w 12192000"/>
              <a:gd name="connsiteY22" fmla="*/ 4348506 h 5096785"/>
              <a:gd name="connsiteX23" fmla="*/ 9107898 w 12192000"/>
              <a:gd name="connsiteY23" fmla="*/ 4354282 h 5096785"/>
              <a:gd name="connsiteX24" fmla="*/ 8990743 w 12192000"/>
              <a:gd name="connsiteY24" fmla="*/ 4382161 h 5096785"/>
              <a:gd name="connsiteX25" fmla="*/ 8979819 w 12192000"/>
              <a:gd name="connsiteY25" fmla="*/ 4366419 h 5096785"/>
              <a:gd name="connsiteX26" fmla="*/ 8936044 w 12192000"/>
              <a:gd name="connsiteY26" fmla="*/ 4370992 h 5096785"/>
              <a:gd name="connsiteX27" fmla="*/ 8897707 w 12192000"/>
              <a:gd name="connsiteY27" fmla="*/ 4392673 h 5096785"/>
              <a:gd name="connsiteX28" fmla="*/ 8845635 w 12192000"/>
              <a:gd name="connsiteY28" fmla="*/ 4404300 h 5096785"/>
              <a:gd name="connsiteX29" fmla="*/ 8814562 w 12192000"/>
              <a:gd name="connsiteY29" fmla="*/ 4411434 h 5096785"/>
              <a:gd name="connsiteX30" fmla="*/ 8726349 w 12192000"/>
              <a:gd name="connsiteY30" fmla="*/ 4416668 h 5096785"/>
              <a:gd name="connsiteX31" fmla="*/ 8566678 w 12192000"/>
              <a:gd name="connsiteY31" fmla="*/ 4391711 h 5096785"/>
              <a:gd name="connsiteX32" fmla="*/ 8521516 w 12192000"/>
              <a:gd name="connsiteY32" fmla="*/ 4393927 h 5096785"/>
              <a:gd name="connsiteX33" fmla="*/ 8515998 w 12192000"/>
              <a:gd name="connsiteY33" fmla="*/ 4399124 h 5096785"/>
              <a:gd name="connsiteX34" fmla="*/ 8449547 w 12192000"/>
              <a:gd name="connsiteY34" fmla="*/ 4383170 h 5096785"/>
              <a:gd name="connsiteX35" fmla="*/ 8360285 w 12192000"/>
              <a:gd name="connsiteY35" fmla="*/ 4398502 h 5096785"/>
              <a:gd name="connsiteX36" fmla="*/ 8256584 w 12192000"/>
              <a:gd name="connsiteY36" fmla="*/ 4423564 h 5096785"/>
              <a:gd name="connsiteX37" fmla="*/ 8229821 w 12192000"/>
              <a:gd name="connsiteY37" fmla="*/ 4431840 h 5096785"/>
              <a:gd name="connsiteX38" fmla="*/ 8158476 w 12192000"/>
              <a:gd name="connsiteY38" fmla="*/ 4436904 h 5096785"/>
              <a:gd name="connsiteX39" fmla="*/ 7993707 w 12192000"/>
              <a:gd name="connsiteY39" fmla="*/ 4447962 h 5096785"/>
              <a:gd name="connsiteX40" fmla="*/ 7990346 w 12192000"/>
              <a:gd name="connsiteY40" fmla="*/ 4454853 h 5096785"/>
              <a:gd name="connsiteX41" fmla="*/ 7976786 w 12192000"/>
              <a:gd name="connsiteY41" fmla="*/ 4456820 h 5096785"/>
              <a:gd name="connsiteX42" fmla="*/ 7973491 w 12192000"/>
              <a:gd name="connsiteY42" fmla="*/ 4458577 h 5096785"/>
              <a:gd name="connsiteX43" fmla="*/ 7954281 w 12192000"/>
              <a:gd name="connsiteY43" fmla="*/ 4467421 h 5096785"/>
              <a:gd name="connsiteX44" fmla="*/ 7905540 w 12192000"/>
              <a:gd name="connsiteY44" fmla="*/ 4455628 h 5096785"/>
              <a:gd name="connsiteX45" fmla="*/ 7851932 w 12192000"/>
              <a:gd name="connsiteY45" fmla="*/ 4466353 h 5096785"/>
              <a:gd name="connsiteX46" fmla="*/ 7639078 w 12192000"/>
              <a:gd name="connsiteY46" fmla="*/ 4467635 h 5096785"/>
              <a:gd name="connsiteX47" fmla="*/ 7612359 w 12192000"/>
              <a:gd name="connsiteY47" fmla="*/ 4492789 h 5096785"/>
              <a:gd name="connsiteX48" fmla="*/ 7527328 w 12192000"/>
              <a:gd name="connsiteY48" fmla="*/ 4502199 h 5096785"/>
              <a:gd name="connsiteX49" fmla="*/ 7388717 w 12192000"/>
              <a:gd name="connsiteY49" fmla="*/ 4470799 h 5096785"/>
              <a:gd name="connsiteX50" fmla="*/ 7231898 w 12192000"/>
              <a:gd name="connsiteY50" fmla="*/ 4486028 h 5096785"/>
              <a:gd name="connsiteX51" fmla="*/ 7218425 w 12192000"/>
              <a:gd name="connsiteY51" fmla="*/ 4477288 h 5096785"/>
              <a:gd name="connsiteX52" fmla="*/ 7202795 w 12192000"/>
              <a:gd name="connsiteY52" fmla="*/ 4472972 h 5096785"/>
              <a:gd name="connsiteX53" fmla="*/ 7200744 w 12192000"/>
              <a:gd name="connsiteY53" fmla="*/ 4474099 h 5096785"/>
              <a:gd name="connsiteX54" fmla="*/ 7182163 w 12192000"/>
              <a:gd name="connsiteY54" fmla="*/ 4474005 h 5096785"/>
              <a:gd name="connsiteX55" fmla="*/ 7178368 w 12192000"/>
              <a:gd name="connsiteY55" fmla="*/ 4470673 h 5096785"/>
              <a:gd name="connsiteX56" fmla="*/ 7165705 w 12192000"/>
              <a:gd name="connsiteY56" fmla="*/ 4469569 h 5096785"/>
              <a:gd name="connsiteX57" fmla="*/ 7140991 w 12192000"/>
              <a:gd name="connsiteY57" fmla="*/ 4464599 h 5096785"/>
              <a:gd name="connsiteX58" fmla="*/ 7136152 w 12192000"/>
              <a:gd name="connsiteY58" fmla="*/ 4466292 h 5096785"/>
              <a:gd name="connsiteX59" fmla="*/ 7098544 w 12192000"/>
              <a:gd name="connsiteY59" fmla="*/ 4462879 h 5096785"/>
              <a:gd name="connsiteX60" fmla="*/ 7097922 w 12192000"/>
              <a:gd name="connsiteY60" fmla="*/ 4464077 h 5096785"/>
              <a:gd name="connsiteX61" fmla="*/ 7086877 w 12192000"/>
              <a:gd name="connsiteY61" fmla="*/ 4468554 h 5096785"/>
              <a:gd name="connsiteX62" fmla="*/ 7065999 w 12192000"/>
              <a:gd name="connsiteY62" fmla="*/ 4474270 h 5096785"/>
              <a:gd name="connsiteX63" fmla="*/ 7016598 w 12192000"/>
              <a:gd name="connsiteY63" fmla="*/ 4502855 h 5096785"/>
              <a:gd name="connsiteX64" fmla="*/ 6977375 w 12192000"/>
              <a:gd name="connsiteY64" fmla="*/ 4499434 h 5096785"/>
              <a:gd name="connsiteX65" fmla="*/ 6969409 w 12192000"/>
              <a:gd name="connsiteY65" fmla="*/ 4499424 h 5096785"/>
              <a:gd name="connsiteX66" fmla="*/ 6969218 w 12192000"/>
              <a:gd name="connsiteY66" fmla="*/ 4499704 h 5096785"/>
              <a:gd name="connsiteX67" fmla="*/ 6960755 w 12192000"/>
              <a:gd name="connsiteY67" fmla="*/ 4500249 h 5096785"/>
              <a:gd name="connsiteX68" fmla="*/ 6954882 w 12192000"/>
              <a:gd name="connsiteY68" fmla="*/ 4499405 h 5096785"/>
              <a:gd name="connsiteX69" fmla="*/ 6939428 w 12192000"/>
              <a:gd name="connsiteY69" fmla="*/ 4499385 h 5096785"/>
              <a:gd name="connsiteX70" fmla="*/ 6933902 w 12192000"/>
              <a:gd name="connsiteY70" fmla="*/ 4501239 h 5096785"/>
              <a:gd name="connsiteX71" fmla="*/ 6891244 w 12192000"/>
              <a:gd name="connsiteY71" fmla="*/ 4536371 h 5096785"/>
              <a:gd name="connsiteX72" fmla="*/ 6794496 w 12192000"/>
              <a:gd name="connsiteY72" fmla="*/ 4567924 h 5096785"/>
              <a:gd name="connsiteX73" fmla="*/ 6574528 w 12192000"/>
              <a:gd name="connsiteY73" fmla="*/ 4641155 h 5096785"/>
              <a:gd name="connsiteX74" fmla="*/ 6573036 w 12192000"/>
              <a:gd name="connsiteY74" fmla="*/ 4641049 h 5096785"/>
              <a:gd name="connsiteX75" fmla="*/ 6571920 w 12192000"/>
              <a:gd name="connsiteY75" fmla="*/ 4644739 h 5096785"/>
              <a:gd name="connsiteX76" fmla="*/ 6552021 w 12192000"/>
              <a:gd name="connsiteY76" fmla="*/ 4650379 h 5096785"/>
              <a:gd name="connsiteX77" fmla="*/ 6545925 w 12192000"/>
              <a:gd name="connsiteY77" fmla="*/ 4650675 h 5096785"/>
              <a:gd name="connsiteX78" fmla="*/ 6537822 w 12192000"/>
              <a:gd name="connsiteY78" fmla="*/ 4652769 h 5096785"/>
              <a:gd name="connsiteX79" fmla="*/ 6537743 w 12192000"/>
              <a:gd name="connsiteY79" fmla="*/ 4653068 h 5096785"/>
              <a:gd name="connsiteX80" fmla="*/ 6490057 w 12192000"/>
              <a:gd name="connsiteY80" fmla="*/ 4658624 h 5096785"/>
              <a:gd name="connsiteX81" fmla="*/ 6386800 w 12192000"/>
              <a:gd name="connsiteY81" fmla="*/ 4715431 h 5096785"/>
              <a:gd name="connsiteX82" fmla="*/ 6382703 w 12192000"/>
              <a:gd name="connsiteY82" fmla="*/ 4717930 h 5096785"/>
              <a:gd name="connsiteX83" fmla="*/ 6356495 w 12192000"/>
              <a:gd name="connsiteY83" fmla="*/ 4717843 h 5096785"/>
              <a:gd name="connsiteX84" fmla="*/ 6343628 w 12192000"/>
              <a:gd name="connsiteY84" fmla="*/ 4719161 h 5096785"/>
              <a:gd name="connsiteX85" fmla="*/ 6338605 w 12192000"/>
              <a:gd name="connsiteY85" fmla="*/ 4716723 h 5096785"/>
              <a:gd name="connsiteX86" fmla="*/ 6320318 w 12192000"/>
              <a:gd name="connsiteY86" fmla="*/ 4720095 h 5096785"/>
              <a:gd name="connsiteX87" fmla="*/ 6318742 w 12192000"/>
              <a:gd name="connsiteY87" fmla="*/ 4721541 h 5096785"/>
              <a:gd name="connsiteX88" fmla="*/ 6301708 w 12192000"/>
              <a:gd name="connsiteY88" fmla="*/ 4720380 h 5096785"/>
              <a:gd name="connsiteX89" fmla="*/ 6285082 w 12192000"/>
              <a:gd name="connsiteY89" fmla="*/ 4714639 h 5096785"/>
              <a:gd name="connsiteX90" fmla="*/ 6028335 w 12192000"/>
              <a:gd name="connsiteY90" fmla="*/ 4722621 h 5096785"/>
              <a:gd name="connsiteX91" fmla="*/ 5908701 w 12192000"/>
              <a:gd name="connsiteY91" fmla="*/ 4779160 h 5096785"/>
              <a:gd name="connsiteX92" fmla="*/ 5860414 w 12192000"/>
              <a:gd name="connsiteY92" fmla="*/ 4807892 h 5096785"/>
              <a:gd name="connsiteX93" fmla="*/ 5683612 w 12192000"/>
              <a:gd name="connsiteY93" fmla="*/ 4848770 h 5096785"/>
              <a:gd name="connsiteX94" fmla="*/ 5635111 w 12192000"/>
              <a:gd name="connsiteY94" fmla="*/ 4868888 h 5096785"/>
              <a:gd name="connsiteX95" fmla="*/ 5582652 w 12192000"/>
              <a:gd name="connsiteY95" fmla="*/ 4866836 h 5096785"/>
              <a:gd name="connsiteX96" fmla="*/ 5567213 w 12192000"/>
              <a:gd name="connsiteY96" fmla="*/ 4878769 h 5096785"/>
              <a:gd name="connsiteX97" fmla="*/ 5564659 w 12192000"/>
              <a:gd name="connsiteY97" fmla="*/ 4881042 h 5096785"/>
              <a:gd name="connsiteX98" fmla="*/ 5552102 w 12192000"/>
              <a:gd name="connsiteY98" fmla="*/ 4885426 h 5096785"/>
              <a:gd name="connsiteX99" fmla="*/ 5551475 w 12192000"/>
              <a:gd name="connsiteY99" fmla="*/ 4892560 h 5096785"/>
              <a:gd name="connsiteX100" fmla="*/ 5534664 w 12192000"/>
              <a:gd name="connsiteY100" fmla="*/ 4903385 h 5096785"/>
              <a:gd name="connsiteX101" fmla="*/ 5510737 w 12192000"/>
              <a:gd name="connsiteY101" fmla="*/ 4909807 h 5096785"/>
              <a:gd name="connsiteX102" fmla="*/ 5393901 w 12192000"/>
              <a:gd name="connsiteY102" fmla="*/ 4933709 h 5096785"/>
              <a:gd name="connsiteX103" fmla="*/ 5325782 w 12192000"/>
              <a:gd name="connsiteY103" fmla="*/ 4951789 h 5096785"/>
              <a:gd name="connsiteX104" fmla="*/ 5302703 w 12192000"/>
              <a:gd name="connsiteY104" fmla="*/ 4964590 h 5096785"/>
              <a:gd name="connsiteX105" fmla="*/ 5268591 w 12192000"/>
              <a:gd name="connsiteY105" fmla="*/ 4978479 h 5096785"/>
              <a:gd name="connsiteX106" fmla="*/ 5210559 w 12192000"/>
              <a:gd name="connsiteY106" fmla="*/ 5007585 h 5096785"/>
              <a:gd name="connsiteX107" fmla="*/ 5177597 w 12192000"/>
              <a:gd name="connsiteY107" fmla="*/ 5015926 h 5096785"/>
              <a:gd name="connsiteX108" fmla="*/ 5160569 w 12192000"/>
              <a:gd name="connsiteY108" fmla="*/ 5025681 h 5096785"/>
              <a:gd name="connsiteX109" fmla="*/ 5152748 w 12192000"/>
              <a:gd name="connsiteY109" fmla="*/ 5026569 h 5096785"/>
              <a:gd name="connsiteX110" fmla="*/ 5127678 w 12192000"/>
              <a:gd name="connsiteY110" fmla="*/ 5032947 h 5096785"/>
              <a:gd name="connsiteX111" fmla="*/ 5113147 w 12192000"/>
              <a:gd name="connsiteY111" fmla="*/ 5035818 h 5096785"/>
              <a:gd name="connsiteX112" fmla="*/ 5107301 w 12192000"/>
              <a:gd name="connsiteY112" fmla="*/ 5036672 h 5096785"/>
              <a:gd name="connsiteX113" fmla="*/ 5093215 w 12192000"/>
              <a:gd name="connsiteY113" fmla="*/ 5032880 h 5096785"/>
              <a:gd name="connsiteX114" fmla="*/ 5077058 w 12192000"/>
              <a:gd name="connsiteY114" fmla="*/ 5038681 h 5096785"/>
              <a:gd name="connsiteX115" fmla="*/ 5057349 w 12192000"/>
              <a:gd name="connsiteY115" fmla="*/ 5036015 h 5096785"/>
              <a:gd name="connsiteX116" fmla="*/ 5053945 w 12192000"/>
              <a:gd name="connsiteY116" fmla="*/ 5041952 h 5096785"/>
              <a:gd name="connsiteX117" fmla="*/ 5040021 w 12192000"/>
              <a:gd name="connsiteY117" fmla="*/ 5050052 h 5096785"/>
              <a:gd name="connsiteX118" fmla="*/ 5025913 w 12192000"/>
              <a:gd name="connsiteY118" fmla="*/ 5046535 h 5096785"/>
              <a:gd name="connsiteX119" fmla="*/ 4998218 w 12192000"/>
              <a:gd name="connsiteY119" fmla="*/ 5048065 h 5096785"/>
              <a:gd name="connsiteX120" fmla="*/ 4991008 w 12192000"/>
              <a:gd name="connsiteY120" fmla="*/ 5050439 h 5096785"/>
              <a:gd name="connsiteX121" fmla="*/ 4963503 w 12192000"/>
              <a:gd name="connsiteY121" fmla="*/ 5047575 h 5096785"/>
              <a:gd name="connsiteX122" fmla="*/ 4921053 w 12192000"/>
              <a:gd name="connsiteY122" fmla="*/ 5048925 h 5096785"/>
              <a:gd name="connsiteX123" fmla="*/ 4873420 w 12192000"/>
              <a:gd name="connsiteY123" fmla="*/ 5054929 h 5096785"/>
              <a:gd name="connsiteX124" fmla="*/ 4858825 w 12192000"/>
              <a:gd name="connsiteY124" fmla="*/ 5051329 h 5096785"/>
              <a:gd name="connsiteX125" fmla="*/ 4769340 w 12192000"/>
              <a:gd name="connsiteY125" fmla="*/ 5053090 h 5096785"/>
              <a:gd name="connsiteX126" fmla="*/ 4744152 w 12192000"/>
              <a:gd name="connsiteY126" fmla="*/ 5053391 h 5096785"/>
              <a:gd name="connsiteX127" fmla="*/ 4723556 w 12192000"/>
              <a:gd name="connsiteY127" fmla="*/ 5059633 h 5096785"/>
              <a:gd name="connsiteX128" fmla="*/ 4719699 w 12192000"/>
              <a:gd name="connsiteY128" fmla="*/ 5066298 h 5096785"/>
              <a:gd name="connsiteX129" fmla="*/ 4706016 w 12192000"/>
              <a:gd name="connsiteY129" fmla="*/ 5067422 h 5096785"/>
              <a:gd name="connsiteX130" fmla="*/ 4702593 w 12192000"/>
              <a:gd name="connsiteY130" fmla="*/ 5068973 h 5096785"/>
              <a:gd name="connsiteX131" fmla="*/ 4682766 w 12192000"/>
              <a:gd name="connsiteY131" fmla="*/ 5076609 h 5096785"/>
              <a:gd name="connsiteX132" fmla="*/ 4634960 w 12192000"/>
              <a:gd name="connsiteY132" fmla="*/ 5061852 h 5096785"/>
              <a:gd name="connsiteX133" fmla="*/ 4580645 w 12192000"/>
              <a:gd name="connsiteY133" fmla="*/ 5069246 h 5096785"/>
              <a:gd name="connsiteX134" fmla="*/ 4368005 w 12192000"/>
              <a:gd name="connsiteY134" fmla="*/ 5057426 h 5096785"/>
              <a:gd name="connsiteX135" fmla="*/ 4339489 w 12192000"/>
              <a:gd name="connsiteY135" fmla="*/ 5080858 h 5096785"/>
              <a:gd name="connsiteX136" fmla="*/ 4253895 w 12192000"/>
              <a:gd name="connsiteY136" fmla="*/ 5085008 h 5096785"/>
              <a:gd name="connsiteX137" fmla="*/ 4130140 w 12192000"/>
              <a:gd name="connsiteY137" fmla="*/ 5057070 h 5096785"/>
              <a:gd name="connsiteX138" fmla="*/ 3911296 w 12192000"/>
              <a:gd name="connsiteY138" fmla="*/ 5035663 h 5096785"/>
              <a:gd name="connsiteX139" fmla="*/ 3895182 w 12192000"/>
              <a:gd name="connsiteY139" fmla="*/ 5030229 h 5096785"/>
              <a:gd name="connsiteX140" fmla="*/ 3870866 w 12192000"/>
              <a:gd name="connsiteY140" fmla="*/ 5023753 h 5096785"/>
              <a:gd name="connsiteX141" fmla="*/ 3865913 w 12192000"/>
              <a:gd name="connsiteY141" fmla="*/ 5025143 h 5096785"/>
              <a:gd name="connsiteX142" fmla="*/ 3828606 w 12192000"/>
              <a:gd name="connsiteY142" fmla="*/ 5019426 h 5096785"/>
              <a:gd name="connsiteX143" fmla="*/ 3827901 w 12192000"/>
              <a:gd name="connsiteY143" fmla="*/ 5020583 h 5096785"/>
              <a:gd name="connsiteX144" fmla="*/ 3816543 w 12192000"/>
              <a:gd name="connsiteY144" fmla="*/ 5024366 h 5096785"/>
              <a:gd name="connsiteX145" fmla="*/ 3795278 w 12192000"/>
              <a:gd name="connsiteY145" fmla="*/ 5028779 h 5096785"/>
              <a:gd name="connsiteX146" fmla="*/ 3743858 w 12192000"/>
              <a:gd name="connsiteY146" fmla="*/ 5054237 h 5096785"/>
              <a:gd name="connsiteX147" fmla="*/ 3704945 w 12192000"/>
              <a:gd name="connsiteY147" fmla="*/ 5048413 h 5096785"/>
              <a:gd name="connsiteX148" fmla="*/ 3696992 w 12192000"/>
              <a:gd name="connsiteY148" fmla="*/ 5047914 h 5096785"/>
              <a:gd name="connsiteX149" fmla="*/ 3696780 w 12192000"/>
              <a:gd name="connsiteY149" fmla="*/ 5048181 h 5096785"/>
              <a:gd name="connsiteX150" fmla="*/ 3688290 w 12192000"/>
              <a:gd name="connsiteY150" fmla="*/ 5048204 h 5096785"/>
              <a:gd name="connsiteX151" fmla="*/ 3682486 w 12192000"/>
              <a:gd name="connsiteY151" fmla="*/ 5047000 h 5096785"/>
              <a:gd name="connsiteX152" fmla="*/ 3667056 w 12192000"/>
              <a:gd name="connsiteY152" fmla="*/ 5046030 h 5096785"/>
              <a:gd name="connsiteX153" fmla="*/ 3661403 w 12192000"/>
              <a:gd name="connsiteY153" fmla="*/ 5047537 h 5096785"/>
              <a:gd name="connsiteX154" fmla="*/ 3658673 w 12192000"/>
              <a:gd name="connsiteY154" fmla="*/ 5050790 h 5096785"/>
              <a:gd name="connsiteX155" fmla="*/ 3657333 w 12192000"/>
              <a:gd name="connsiteY155" fmla="*/ 5050325 h 5096785"/>
              <a:gd name="connsiteX156" fmla="*/ 3626778 w 12192000"/>
              <a:gd name="connsiteY156" fmla="*/ 5057882 h 5096785"/>
              <a:gd name="connsiteX157" fmla="*/ 3560067 w 12192000"/>
              <a:gd name="connsiteY157" fmla="*/ 5064266 h 5096785"/>
              <a:gd name="connsiteX158" fmla="*/ 3522641 w 12192000"/>
              <a:gd name="connsiteY158" fmla="*/ 5063654 h 5096785"/>
              <a:gd name="connsiteX159" fmla="*/ 3419275 w 12192000"/>
              <a:gd name="connsiteY159" fmla="*/ 5066646 h 5096785"/>
              <a:gd name="connsiteX160" fmla="*/ 3314869 w 12192000"/>
              <a:gd name="connsiteY160" fmla="*/ 5073197 h 5096785"/>
              <a:gd name="connsiteX161" fmla="*/ 3259088 w 12192000"/>
              <a:gd name="connsiteY161" fmla="*/ 5096363 h 5096785"/>
              <a:gd name="connsiteX162" fmla="*/ 3253104 w 12192000"/>
              <a:gd name="connsiteY162" fmla="*/ 5096785 h 5096785"/>
              <a:gd name="connsiteX163" fmla="*/ 3238751 w 12192000"/>
              <a:gd name="connsiteY163" fmla="*/ 5092996 h 5096785"/>
              <a:gd name="connsiteX164" fmla="*/ 3233681 w 12192000"/>
              <a:gd name="connsiteY164" fmla="*/ 5090758 h 5096785"/>
              <a:gd name="connsiteX165" fmla="*/ 3225562 w 12192000"/>
              <a:gd name="connsiteY165" fmla="*/ 5089215 h 5096785"/>
              <a:gd name="connsiteX166" fmla="*/ 3225260 w 12192000"/>
              <a:gd name="connsiteY166" fmla="*/ 5089437 h 5096785"/>
              <a:gd name="connsiteX167" fmla="*/ 3217859 w 12192000"/>
              <a:gd name="connsiteY167" fmla="*/ 5087484 h 5096785"/>
              <a:gd name="connsiteX168" fmla="*/ 3182980 w 12192000"/>
              <a:gd name="connsiteY168" fmla="*/ 5074650 h 5096785"/>
              <a:gd name="connsiteX169" fmla="*/ 3055081 w 12192000"/>
              <a:gd name="connsiteY169" fmla="*/ 5080424 h 5096785"/>
              <a:gd name="connsiteX170" fmla="*/ 3049807 w 12192000"/>
              <a:gd name="connsiteY170" fmla="*/ 5080860 h 5096785"/>
              <a:gd name="connsiteX171" fmla="*/ 3029122 w 12192000"/>
              <a:gd name="connsiteY171" fmla="*/ 5070085 h 5096785"/>
              <a:gd name="connsiteX172" fmla="*/ 3017862 w 12192000"/>
              <a:gd name="connsiteY172" fmla="*/ 5065942 h 5096785"/>
              <a:gd name="connsiteX173" fmla="*/ 3015868 w 12192000"/>
              <a:gd name="connsiteY173" fmla="*/ 5061832 h 5096785"/>
              <a:gd name="connsiteX174" fmla="*/ 2998644 w 12192000"/>
              <a:gd name="connsiteY174" fmla="*/ 5057210 h 5096785"/>
              <a:gd name="connsiteX175" fmla="*/ 2996219 w 12192000"/>
              <a:gd name="connsiteY175" fmla="*/ 5057788 h 5096785"/>
              <a:gd name="connsiteX176" fmla="*/ 2983676 w 12192000"/>
              <a:gd name="connsiteY176" fmla="*/ 5049852 h 5096785"/>
              <a:gd name="connsiteX177" fmla="*/ 2903609 w 12192000"/>
              <a:gd name="connsiteY177" fmla="*/ 4998457 h 5096785"/>
              <a:gd name="connsiteX178" fmla="*/ 2758830 w 12192000"/>
              <a:gd name="connsiteY178" fmla="*/ 4974760 h 5096785"/>
              <a:gd name="connsiteX179" fmla="*/ 2532669 w 12192000"/>
              <a:gd name="connsiteY179" fmla="*/ 4940573 h 5096785"/>
              <a:gd name="connsiteX180" fmla="*/ 2389931 w 12192000"/>
              <a:gd name="connsiteY180" fmla="*/ 4905785 h 5096785"/>
              <a:gd name="connsiteX181" fmla="*/ 2335186 w 12192000"/>
              <a:gd name="connsiteY181" fmla="*/ 4902957 h 5096785"/>
              <a:gd name="connsiteX182" fmla="*/ 2273393 w 12192000"/>
              <a:gd name="connsiteY182" fmla="*/ 4883565 h 5096785"/>
              <a:gd name="connsiteX183" fmla="*/ 2269523 w 12192000"/>
              <a:gd name="connsiteY183" fmla="*/ 4884442 h 5096785"/>
              <a:gd name="connsiteX184" fmla="*/ 2256015 w 12192000"/>
              <a:gd name="connsiteY184" fmla="*/ 4883014 h 5096785"/>
              <a:gd name="connsiteX185" fmla="*/ 2249731 w 12192000"/>
              <a:gd name="connsiteY185" fmla="*/ 4888778 h 5096785"/>
              <a:gd name="connsiteX186" fmla="*/ 2227629 w 12192000"/>
              <a:gd name="connsiteY186" fmla="*/ 4891047 h 5096785"/>
              <a:gd name="connsiteX187" fmla="*/ 2203460 w 12192000"/>
              <a:gd name="connsiteY187" fmla="*/ 4886696 h 5096785"/>
              <a:gd name="connsiteX188" fmla="*/ 2091528 w 12192000"/>
              <a:gd name="connsiteY188" fmla="*/ 4859155 h 5096785"/>
              <a:gd name="connsiteX189" fmla="*/ 2022901 w 12192000"/>
              <a:gd name="connsiteY189" fmla="*/ 4846594 h 5096785"/>
              <a:gd name="connsiteX190" fmla="*/ 1994227 w 12192000"/>
              <a:gd name="connsiteY190" fmla="*/ 4847973 h 5096785"/>
              <a:gd name="connsiteX191" fmla="*/ 1955936 w 12192000"/>
              <a:gd name="connsiteY191" fmla="*/ 4845765 h 5096785"/>
              <a:gd name="connsiteX192" fmla="*/ 1741924 w 12192000"/>
              <a:gd name="connsiteY192" fmla="*/ 4808054 h 5096785"/>
              <a:gd name="connsiteX193" fmla="*/ 1734410 w 12192000"/>
              <a:gd name="connsiteY193" fmla="*/ 4811675 h 5096785"/>
              <a:gd name="connsiteX194" fmla="*/ 1691423 w 12192000"/>
              <a:gd name="connsiteY194" fmla="*/ 4802777 h 5096785"/>
              <a:gd name="connsiteX195" fmla="*/ 1554504 w 12192000"/>
              <a:gd name="connsiteY195" fmla="*/ 4739985 h 5096785"/>
              <a:gd name="connsiteX196" fmla="*/ 1470119 w 12192000"/>
              <a:gd name="connsiteY196" fmla="*/ 4723470 h 5096785"/>
              <a:gd name="connsiteX197" fmla="*/ 1437967 w 12192000"/>
              <a:gd name="connsiteY197" fmla="*/ 4722710 h 5096785"/>
              <a:gd name="connsiteX198" fmla="*/ 1295869 w 12192000"/>
              <a:gd name="connsiteY198" fmla="*/ 4726175 h 5096785"/>
              <a:gd name="connsiteX199" fmla="*/ 1292949 w 12192000"/>
              <a:gd name="connsiteY199" fmla="*/ 4684615 h 5096785"/>
              <a:gd name="connsiteX200" fmla="*/ 1244908 w 12192000"/>
              <a:gd name="connsiteY200" fmla="*/ 4706993 h 5096785"/>
              <a:gd name="connsiteX201" fmla="*/ 1171266 w 12192000"/>
              <a:gd name="connsiteY201" fmla="*/ 4706535 h 5096785"/>
              <a:gd name="connsiteX202" fmla="*/ 1160868 w 12192000"/>
              <a:gd name="connsiteY202" fmla="*/ 4701936 h 5096785"/>
              <a:gd name="connsiteX203" fmla="*/ 1147599 w 12192000"/>
              <a:gd name="connsiteY203" fmla="*/ 4714833 h 5096785"/>
              <a:gd name="connsiteX204" fmla="*/ 1119603 w 12192000"/>
              <a:gd name="connsiteY204" fmla="*/ 4721303 h 5096785"/>
              <a:gd name="connsiteX205" fmla="*/ 997851 w 12192000"/>
              <a:gd name="connsiteY205" fmla="*/ 4722336 h 5096785"/>
              <a:gd name="connsiteX206" fmla="*/ 976455 w 12192000"/>
              <a:gd name="connsiteY206" fmla="*/ 4726407 h 5096785"/>
              <a:gd name="connsiteX207" fmla="*/ 949939 w 12192000"/>
              <a:gd name="connsiteY207" fmla="*/ 4719699 h 5096785"/>
              <a:gd name="connsiteX208" fmla="*/ 894148 w 12192000"/>
              <a:gd name="connsiteY208" fmla="*/ 4710406 h 5096785"/>
              <a:gd name="connsiteX209" fmla="*/ 857990 w 12192000"/>
              <a:gd name="connsiteY209" fmla="*/ 4696844 h 5096785"/>
              <a:gd name="connsiteX210" fmla="*/ 848649 w 12192000"/>
              <a:gd name="connsiteY210" fmla="*/ 4704021 h 5096785"/>
              <a:gd name="connsiteX211" fmla="*/ 826436 w 12192000"/>
              <a:gd name="connsiteY211" fmla="*/ 4707421 h 5096785"/>
              <a:gd name="connsiteX212" fmla="*/ 733052 w 12192000"/>
              <a:gd name="connsiteY212" fmla="*/ 4701884 h 5096785"/>
              <a:gd name="connsiteX213" fmla="*/ 716185 w 12192000"/>
              <a:gd name="connsiteY213" fmla="*/ 4648168 h 5096785"/>
              <a:gd name="connsiteX214" fmla="*/ 582722 w 12192000"/>
              <a:gd name="connsiteY214" fmla="*/ 4658637 h 5096785"/>
              <a:gd name="connsiteX215" fmla="*/ 581118 w 12192000"/>
              <a:gd name="connsiteY215" fmla="*/ 4654120 h 5096785"/>
              <a:gd name="connsiteX216" fmla="*/ 546453 w 12192000"/>
              <a:gd name="connsiteY216" fmla="*/ 4652542 h 5096785"/>
              <a:gd name="connsiteX217" fmla="*/ 536773 w 12192000"/>
              <a:gd name="connsiteY217" fmla="*/ 4644609 h 5096785"/>
              <a:gd name="connsiteX218" fmla="*/ 388896 w 12192000"/>
              <a:gd name="connsiteY218" fmla="*/ 4619173 h 5096785"/>
              <a:gd name="connsiteX219" fmla="*/ 366479 w 12192000"/>
              <a:gd name="connsiteY219" fmla="*/ 4618896 h 5096785"/>
              <a:gd name="connsiteX220" fmla="*/ 342781 w 12192000"/>
              <a:gd name="connsiteY220" fmla="*/ 4601239 h 5096785"/>
              <a:gd name="connsiteX221" fmla="*/ 255925 w 12192000"/>
              <a:gd name="connsiteY221" fmla="*/ 4598685 h 5096785"/>
              <a:gd name="connsiteX222" fmla="*/ 226919 w 12192000"/>
              <a:gd name="connsiteY222" fmla="*/ 4598460 h 5096785"/>
              <a:gd name="connsiteX223" fmla="*/ 213925 w 12192000"/>
              <a:gd name="connsiteY223" fmla="*/ 4597783 h 5096785"/>
              <a:gd name="connsiteX224" fmla="*/ 215196 w 12192000"/>
              <a:gd name="connsiteY224" fmla="*/ 4588576 h 5096785"/>
              <a:gd name="connsiteX225" fmla="*/ 180214 w 12192000"/>
              <a:gd name="connsiteY225" fmla="*/ 4583701 h 5096785"/>
              <a:gd name="connsiteX226" fmla="*/ 83203 w 12192000"/>
              <a:gd name="connsiteY226" fmla="*/ 4531664 h 5096785"/>
              <a:gd name="connsiteX227" fmla="*/ 4106 w 12192000"/>
              <a:gd name="connsiteY227" fmla="*/ 4517202 h 5096785"/>
              <a:gd name="connsiteX228" fmla="*/ 0 w 12192000"/>
              <a:gd name="connsiteY228" fmla="*/ 4516084 h 5096785"/>
              <a:gd name="connsiteX229" fmla="*/ 0 w 12192000"/>
              <a:gd name="connsiteY229" fmla="*/ 0 h 5096785"/>
              <a:gd name="connsiteX0" fmla="*/ 0 w 12192000"/>
              <a:gd name="connsiteY0" fmla="*/ 0 h 5096785"/>
              <a:gd name="connsiteX1" fmla="*/ 12192000 w 12192000"/>
              <a:gd name="connsiteY1" fmla="*/ 0 h 5096785"/>
              <a:gd name="connsiteX2" fmla="*/ 12192000 w 12192000"/>
              <a:gd name="connsiteY2" fmla="*/ 3809005 h 5096785"/>
              <a:gd name="connsiteX3" fmla="*/ 12142543 w 12192000"/>
              <a:gd name="connsiteY3" fmla="*/ 3817043 h 5096785"/>
              <a:gd name="connsiteX4" fmla="*/ 12021777 w 12192000"/>
              <a:gd name="connsiteY4" fmla="*/ 3848082 h 5096785"/>
              <a:gd name="connsiteX5" fmla="*/ 11700796 w 12192000"/>
              <a:gd name="connsiteY5" fmla="*/ 3819843 h 5096785"/>
              <a:gd name="connsiteX6" fmla="*/ 11596222 w 12192000"/>
              <a:gd name="connsiteY6" fmla="*/ 3858834 h 5096785"/>
              <a:gd name="connsiteX7" fmla="*/ 11336487 w 12192000"/>
              <a:gd name="connsiteY7" fmla="*/ 3971513 h 5096785"/>
              <a:gd name="connsiteX8" fmla="*/ 11214181 w 12192000"/>
              <a:gd name="connsiteY8" fmla="*/ 4004215 h 5096785"/>
              <a:gd name="connsiteX9" fmla="*/ 11042540 w 12192000"/>
              <a:gd name="connsiteY9" fmla="*/ 4002613 h 5096785"/>
              <a:gd name="connsiteX10" fmla="*/ 10833086 w 12192000"/>
              <a:gd name="connsiteY10" fmla="*/ 3997707 h 5096785"/>
              <a:gd name="connsiteX11" fmla="*/ 10599680 w 12192000"/>
              <a:gd name="connsiteY11" fmla="*/ 3982661 h 5096785"/>
              <a:gd name="connsiteX12" fmla="*/ 10519971 w 12192000"/>
              <a:gd name="connsiteY12" fmla="*/ 3975018 h 5096785"/>
              <a:gd name="connsiteX13" fmla="*/ 10217282 w 12192000"/>
              <a:gd name="connsiteY13" fmla="*/ 4020809 h 5096785"/>
              <a:gd name="connsiteX14" fmla="*/ 9936427 w 12192000"/>
              <a:gd name="connsiteY14" fmla="*/ 4137843 h 5096785"/>
              <a:gd name="connsiteX15" fmla="*/ 9800299 w 12192000"/>
              <a:gd name="connsiteY15" fmla="*/ 4186098 h 5096785"/>
              <a:gd name="connsiteX16" fmla="*/ 9707822 w 12192000"/>
              <a:gd name="connsiteY16" fmla="*/ 4189102 h 5096785"/>
              <a:gd name="connsiteX17" fmla="*/ 9543973 w 12192000"/>
              <a:gd name="connsiteY17" fmla="*/ 4245802 h 5096785"/>
              <a:gd name="connsiteX18" fmla="*/ 9528747 w 12192000"/>
              <a:gd name="connsiteY18" fmla="*/ 4251724 h 5096785"/>
              <a:gd name="connsiteX19" fmla="*/ 9436976 w 12192000"/>
              <a:gd name="connsiteY19" fmla="*/ 4269351 h 5096785"/>
              <a:gd name="connsiteX20" fmla="*/ 9371827 w 12192000"/>
              <a:gd name="connsiteY20" fmla="*/ 4303912 h 5096785"/>
              <a:gd name="connsiteX21" fmla="*/ 9260304 w 12192000"/>
              <a:gd name="connsiteY21" fmla="*/ 4328021 h 5096785"/>
              <a:gd name="connsiteX22" fmla="*/ 9148799 w 12192000"/>
              <a:gd name="connsiteY22" fmla="*/ 4348506 h 5096785"/>
              <a:gd name="connsiteX23" fmla="*/ 9107898 w 12192000"/>
              <a:gd name="connsiteY23" fmla="*/ 4354282 h 5096785"/>
              <a:gd name="connsiteX24" fmla="*/ 8990743 w 12192000"/>
              <a:gd name="connsiteY24" fmla="*/ 4382161 h 5096785"/>
              <a:gd name="connsiteX25" fmla="*/ 8979819 w 12192000"/>
              <a:gd name="connsiteY25" fmla="*/ 4366419 h 5096785"/>
              <a:gd name="connsiteX26" fmla="*/ 8936044 w 12192000"/>
              <a:gd name="connsiteY26" fmla="*/ 4370992 h 5096785"/>
              <a:gd name="connsiteX27" fmla="*/ 8897707 w 12192000"/>
              <a:gd name="connsiteY27" fmla="*/ 4392673 h 5096785"/>
              <a:gd name="connsiteX28" fmla="*/ 8845635 w 12192000"/>
              <a:gd name="connsiteY28" fmla="*/ 4404300 h 5096785"/>
              <a:gd name="connsiteX29" fmla="*/ 8814562 w 12192000"/>
              <a:gd name="connsiteY29" fmla="*/ 4411434 h 5096785"/>
              <a:gd name="connsiteX30" fmla="*/ 8726349 w 12192000"/>
              <a:gd name="connsiteY30" fmla="*/ 4416668 h 5096785"/>
              <a:gd name="connsiteX31" fmla="*/ 8566678 w 12192000"/>
              <a:gd name="connsiteY31" fmla="*/ 4391711 h 5096785"/>
              <a:gd name="connsiteX32" fmla="*/ 8521516 w 12192000"/>
              <a:gd name="connsiteY32" fmla="*/ 4393927 h 5096785"/>
              <a:gd name="connsiteX33" fmla="*/ 8515998 w 12192000"/>
              <a:gd name="connsiteY33" fmla="*/ 4399124 h 5096785"/>
              <a:gd name="connsiteX34" fmla="*/ 8449547 w 12192000"/>
              <a:gd name="connsiteY34" fmla="*/ 4383170 h 5096785"/>
              <a:gd name="connsiteX35" fmla="*/ 8360285 w 12192000"/>
              <a:gd name="connsiteY35" fmla="*/ 4398502 h 5096785"/>
              <a:gd name="connsiteX36" fmla="*/ 8256584 w 12192000"/>
              <a:gd name="connsiteY36" fmla="*/ 4423564 h 5096785"/>
              <a:gd name="connsiteX37" fmla="*/ 8229821 w 12192000"/>
              <a:gd name="connsiteY37" fmla="*/ 4431840 h 5096785"/>
              <a:gd name="connsiteX38" fmla="*/ 8158476 w 12192000"/>
              <a:gd name="connsiteY38" fmla="*/ 4436904 h 5096785"/>
              <a:gd name="connsiteX39" fmla="*/ 7993707 w 12192000"/>
              <a:gd name="connsiteY39" fmla="*/ 4447962 h 5096785"/>
              <a:gd name="connsiteX40" fmla="*/ 7990346 w 12192000"/>
              <a:gd name="connsiteY40" fmla="*/ 4454853 h 5096785"/>
              <a:gd name="connsiteX41" fmla="*/ 7976786 w 12192000"/>
              <a:gd name="connsiteY41" fmla="*/ 4456820 h 5096785"/>
              <a:gd name="connsiteX42" fmla="*/ 7973491 w 12192000"/>
              <a:gd name="connsiteY42" fmla="*/ 4458577 h 5096785"/>
              <a:gd name="connsiteX43" fmla="*/ 7954281 w 12192000"/>
              <a:gd name="connsiteY43" fmla="*/ 4467421 h 5096785"/>
              <a:gd name="connsiteX44" fmla="*/ 7905540 w 12192000"/>
              <a:gd name="connsiteY44" fmla="*/ 4455628 h 5096785"/>
              <a:gd name="connsiteX45" fmla="*/ 7851932 w 12192000"/>
              <a:gd name="connsiteY45" fmla="*/ 4466353 h 5096785"/>
              <a:gd name="connsiteX46" fmla="*/ 7639078 w 12192000"/>
              <a:gd name="connsiteY46" fmla="*/ 4467635 h 5096785"/>
              <a:gd name="connsiteX47" fmla="*/ 7612359 w 12192000"/>
              <a:gd name="connsiteY47" fmla="*/ 4492789 h 5096785"/>
              <a:gd name="connsiteX48" fmla="*/ 7527328 w 12192000"/>
              <a:gd name="connsiteY48" fmla="*/ 4502199 h 5096785"/>
              <a:gd name="connsiteX49" fmla="*/ 7388717 w 12192000"/>
              <a:gd name="connsiteY49" fmla="*/ 4470799 h 5096785"/>
              <a:gd name="connsiteX50" fmla="*/ 7231898 w 12192000"/>
              <a:gd name="connsiteY50" fmla="*/ 4486028 h 5096785"/>
              <a:gd name="connsiteX51" fmla="*/ 7218425 w 12192000"/>
              <a:gd name="connsiteY51" fmla="*/ 4477288 h 5096785"/>
              <a:gd name="connsiteX52" fmla="*/ 7202795 w 12192000"/>
              <a:gd name="connsiteY52" fmla="*/ 4472972 h 5096785"/>
              <a:gd name="connsiteX53" fmla="*/ 7200744 w 12192000"/>
              <a:gd name="connsiteY53" fmla="*/ 4474099 h 5096785"/>
              <a:gd name="connsiteX54" fmla="*/ 7182163 w 12192000"/>
              <a:gd name="connsiteY54" fmla="*/ 4474005 h 5096785"/>
              <a:gd name="connsiteX55" fmla="*/ 7178368 w 12192000"/>
              <a:gd name="connsiteY55" fmla="*/ 4470673 h 5096785"/>
              <a:gd name="connsiteX56" fmla="*/ 7165705 w 12192000"/>
              <a:gd name="connsiteY56" fmla="*/ 4469569 h 5096785"/>
              <a:gd name="connsiteX57" fmla="*/ 7140991 w 12192000"/>
              <a:gd name="connsiteY57" fmla="*/ 4464599 h 5096785"/>
              <a:gd name="connsiteX58" fmla="*/ 7136152 w 12192000"/>
              <a:gd name="connsiteY58" fmla="*/ 4466292 h 5096785"/>
              <a:gd name="connsiteX59" fmla="*/ 7098544 w 12192000"/>
              <a:gd name="connsiteY59" fmla="*/ 4462879 h 5096785"/>
              <a:gd name="connsiteX60" fmla="*/ 7097922 w 12192000"/>
              <a:gd name="connsiteY60" fmla="*/ 4464077 h 5096785"/>
              <a:gd name="connsiteX61" fmla="*/ 7086877 w 12192000"/>
              <a:gd name="connsiteY61" fmla="*/ 4468554 h 5096785"/>
              <a:gd name="connsiteX62" fmla="*/ 7065999 w 12192000"/>
              <a:gd name="connsiteY62" fmla="*/ 4474270 h 5096785"/>
              <a:gd name="connsiteX63" fmla="*/ 7016598 w 12192000"/>
              <a:gd name="connsiteY63" fmla="*/ 4502855 h 5096785"/>
              <a:gd name="connsiteX64" fmla="*/ 6977375 w 12192000"/>
              <a:gd name="connsiteY64" fmla="*/ 4499434 h 5096785"/>
              <a:gd name="connsiteX65" fmla="*/ 6969409 w 12192000"/>
              <a:gd name="connsiteY65" fmla="*/ 4499424 h 5096785"/>
              <a:gd name="connsiteX66" fmla="*/ 6969218 w 12192000"/>
              <a:gd name="connsiteY66" fmla="*/ 4499704 h 5096785"/>
              <a:gd name="connsiteX67" fmla="*/ 6960755 w 12192000"/>
              <a:gd name="connsiteY67" fmla="*/ 4500249 h 5096785"/>
              <a:gd name="connsiteX68" fmla="*/ 6954882 w 12192000"/>
              <a:gd name="connsiteY68" fmla="*/ 4499405 h 5096785"/>
              <a:gd name="connsiteX69" fmla="*/ 6939428 w 12192000"/>
              <a:gd name="connsiteY69" fmla="*/ 4499385 h 5096785"/>
              <a:gd name="connsiteX70" fmla="*/ 6933902 w 12192000"/>
              <a:gd name="connsiteY70" fmla="*/ 4501239 h 5096785"/>
              <a:gd name="connsiteX71" fmla="*/ 6891244 w 12192000"/>
              <a:gd name="connsiteY71" fmla="*/ 4536371 h 5096785"/>
              <a:gd name="connsiteX72" fmla="*/ 6794496 w 12192000"/>
              <a:gd name="connsiteY72" fmla="*/ 4567924 h 5096785"/>
              <a:gd name="connsiteX73" fmla="*/ 6574528 w 12192000"/>
              <a:gd name="connsiteY73" fmla="*/ 4641155 h 5096785"/>
              <a:gd name="connsiteX74" fmla="*/ 6573036 w 12192000"/>
              <a:gd name="connsiteY74" fmla="*/ 4641049 h 5096785"/>
              <a:gd name="connsiteX75" fmla="*/ 6571920 w 12192000"/>
              <a:gd name="connsiteY75" fmla="*/ 4644739 h 5096785"/>
              <a:gd name="connsiteX76" fmla="*/ 6552021 w 12192000"/>
              <a:gd name="connsiteY76" fmla="*/ 4650379 h 5096785"/>
              <a:gd name="connsiteX77" fmla="*/ 6545925 w 12192000"/>
              <a:gd name="connsiteY77" fmla="*/ 4650675 h 5096785"/>
              <a:gd name="connsiteX78" fmla="*/ 6537822 w 12192000"/>
              <a:gd name="connsiteY78" fmla="*/ 4652769 h 5096785"/>
              <a:gd name="connsiteX79" fmla="*/ 6537743 w 12192000"/>
              <a:gd name="connsiteY79" fmla="*/ 4653068 h 5096785"/>
              <a:gd name="connsiteX80" fmla="*/ 6490057 w 12192000"/>
              <a:gd name="connsiteY80" fmla="*/ 4658624 h 5096785"/>
              <a:gd name="connsiteX81" fmla="*/ 6386800 w 12192000"/>
              <a:gd name="connsiteY81" fmla="*/ 4715431 h 5096785"/>
              <a:gd name="connsiteX82" fmla="*/ 6382703 w 12192000"/>
              <a:gd name="connsiteY82" fmla="*/ 4717930 h 5096785"/>
              <a:gd name="connsiteX83" fmla="*/ 6356495 w 12192000"/>
              <a:gd name="connsiteY83" fmla="*/ 4717843 h 5096785"/>
              <a:gd name="connsiteX84" fmla="*/ 6343628 w 12192000"/>
              <a:gd name="connsiteY84" fmla="*/ 4719161 h 5096785"/>
              <a:gd name="connsiteX85" fmla="*/ 6338605 w 12192000"/>
              <a:gd name="connsiteY85" fmla="*/ 4716723 h 5096785"/>
              <a:gd name="connsiteX86" fmla="*/ 6320318 w 12192000"/>
              <a:gd name="connsiteY86" fmla="*/ 4720095 h 5096785"/>
              <a:gd name="connsiteX87" fmla="*/ 6318742 w 12192000"/>
              <a:gd name="connsiteY87" fmla="*/ 4721541 h 5096785"/>
              <a:gd name="connsiteX88" fmla="*/ 6301708 w 12192000"/>
              <a:gd name="connsiteY88" fmla="*/ 4720380 h 5096785"/>
              <a:gd name="connsiteX89" fmla="*/ 6285082 w 12192000"/>
              <a:gd name="connsiteY89" fmla="*/ 4714639 h 5096785"/>
              <a:gd name="connsiteX90" fmla="*/ 6028335 w 12192000"/>
              <a:gd name="connsiteY90" fmla="*/ 4722621 h 5096785"/>
              <a:gd name="connsiteX91" fmla="*/ 5908701 w 12192000"/>
              <a:gd name="connsiteY91" fmla="*/ 4779160 h 5096785"/>
              <a:gd name="connsiteX92" fmla="*/ 5860414 w 12192000"/>
              <a:gd name="connsiteY92" fmla="*/ 4807892 h 5096785"/>
              <a:gd name="connsiteX93" fmla="*/ 5683612 w 12192000"/>
              <a:gd name="connsiteY93" fmla="*/ 4848770 h 5096785"/>
              <a:gd name="connsiteX94" fmla="*/ 5635111 w 12192000"/>
              <a:gd name="connsiteY94" fmla="*/ 4868888 h 5096785"/>
              <a:gd name="connsiteX95" fmla="*/ 5582652 w 12192000"/>
              <a:gd name="connsiteY95" fmla="*/ 4866836 h 5096785"/>
              <a:gd name="connsiteX96" fmla="*/ 5567213 w 12192000"/>
              <a:gd name="connsiteY96" fmla="*/ 4878769 h 5096785"/>
              <a:gd name="connsiteX97" fmla="*/ 5564659 w 12192000"/>
              <a:gd name="connsiteY97" fmla="*/ 4881042 h 5096785"/>
              <a:gd name="connsiteX98" fmla="*/ 5552102 w 12192000"/>
              <a:gd name="connsiteY98" fmla="*/ 4885426 h 5096785"/>
              <a:gd name="connsiteX99" fmla="*/ 5551475 w 12192000"/>
              <a:gd name="connsiteY99" fmla="*/ 4892560 h 5096785"/>
              <a:gd name="connsiteX100" fmla="*/ 5534664 w 12192000"/>
              <a:gd name="connsiteY100" fmla="*/ 4903385 h 5096785"/>
              <a:gd name="connsiteX101" fmla="*/ 5510737 w 12192000"/>
              <a:gd name="connsiteY101" fmla="*/ 4909807 h 5096785"/>
              <a:gd name="connsiteX102" fmla="*/ 5393901 w 12192000"/>
              <a:gd name="connsiteY102" fmla="*/ 4933709 h 5096785"/>
              <a:gd name="connsiteX103" fmla="*/ 5325782 w 12192000"/>
              <a:gd name="connsiteY103" fmla="*/ 4951789 h 5096785"/>
              <a:gd name="connsiteX104" fmla="*/ 5302703 w 12192000"/>
              <a:gd name="connsiteY104" fmla="*/ 4964590 h 5096785"/>
              <a:gd name="connsiteX105" fmla="*/ 5268591 w 12192000"/>
              <a:gd name="connsiteY105" fmla="*/ 4978479 h 5096785"/>
              <a:gd name="connsiteX106" fmla="*/ 5210559 w 12192000"/>
              <a:gd name="connsiteY106" fmla="*/ 5007585 h 5096785"/>
              <a:gd name="connsiteX107" fmla="*/ 5177597 w 12192000"/>
              <a:gd name="connsiteY107" fmla="*/ 5015926 h 5096785"/>
              <a:gd name="connsiteX108" fmla="*/ 5160569 w 12192000"/>
              <a:gd name="connsiteY108" fmla="*/ 5025681 h 5096785"/>
              <a:gd name="connsiteX109" fmla="*/ 5152748 w 12192000"/>
              <a:gd name="connsiteY109" fmla="*/ 5026569 h 5096785"/>
              <a:gd name="connsiteX110" fmla="*/ 5127678 w 12192000"/>
              <a:gd name="connsiteY110" fmla="*/ 5032947 h 5096785"/>
              <a:gd name="connsiteX111" fmla="*/ 5113147 w 12192000"/>
              <a:gd name="connsiteY111" fmla="*/ 5035818 h 5096785"/>
              <a:gd name="connsiteX112" fmla="*/ 5107301 w 12192000"/>
              <a:gd name="connsiteY112" fmla="*/ 5036672 h 5096785"/>
              <a:gd name="connsiteX113" fmla="*/ 5093215 w 12192000"/>
              <a:gd name="connsiteY113" fmla="*/ 5032880 h 5096785"/>
              <a:gd name="connsiteX114" fmla="*/ 5077058 w 12192000"/>
              <a:gd name="connsiteY114" fmla="*/ 5038681 h 5096785"/>
              <a:gd name="connsiteX115" fmla="*/ 5057349 w 12192000"/>
              <a:gd name="connsiteY115" fmla="*/ 5036015 h 5096785"/>
              <a:gd name="connsiteX116" fmla="*/ 5053945 w 12192000"/>
              <a:gd name="connsiteY116" fmla="*/ 5041952 h 5096785"/>
              <a:gd name="connsiteX117" fmla="*/ 5040021 w 12192000"/>
              <a:gd name="connsiteY117" fmla="*/ 5050052 h 5096785"/>
              <a:gd name="connsiteX118" fmla="*/ 5025913 w 12192000"/>
              <a:gd name="connsiteY118" fmla="*/ 5046535 h 5096785"/>
              <a:gd name="connsiteX119" fmla="*/ 4998218 w 12192000"/>
              <a:gd name="connsiteY119" fmla="*/ 5048065 h 5096785"/>
              <a:gd name="connsiteX120" fmla="*/ 4991008 w 12192000"/>
              <a:gd name="connsiteY120" fmla="*/ 5050439 h 5096785"/>
              <a:gd name="connsiteX121" fmla="*/ 4963503 w 12192000"/>
              <a:gd name="connsiteY121" fmla="*/ 5047575 h 5096785"/>
              <a:gd name="connsiteX122" fmla="*/ 4921053 w 12192000"/>
              <a:gd name="connsiteY122" fmla="*/ 5048925 h 5096785"/>
              <a:gd name="connsiteX123" fmla="*/ 4873420 w 12192000"/>
              <a:gd name="connsiteY123" fmla="*/ 5054929 h 5096785"/>
              <a:gd name="connsiteX124" fmla="*/ 4858825 w 12192000"/>
              <a:gd name="connsiteY124" fmla="*/ 5051329 h 5096785"/>
              <a:gd name="connsiteX125" fmla="*/ 4769340 w 12192000"/>
              <a:gd name="connsiteY125" fmla="*/ 5053090 h 5096785"/>
              <a:gd name="connsiteX126" fmla="*/ 4744152 w 12192000"/>
              <a:gd name="connsiteY126" fmla="*/ 5053391 h 5096785"/>
              <a:gd name="connsiteX127" fmla="*/ 4723556 w 12192000"/>
              <a:gd name="connsiteY127" fmla="*/ 5059633 h 5096785"/>
              <a:gd name="connsiteX128" fmla="*/ 4719699 w 12192000"/>
              <a:gd name="connsiteY128" fmla="*/ 5066298 h 5096785"/>
              <a:gd name="connsiteX129" fmla="*/ 4706016 w 12192000"/>
              <a:gd name="connsiteY129" fmla="*/ 5067422 h 5096785"/>
              <a:gd name="connsiteX130" fmla="*/ 4702593 w 12192000"/>
              <a:gd name="connsiteY130" fmla="*/ 5068973 h 5096785"/>
              <a:gd name="connsiteX131" fmla="*/ 4682766 w 12192000"/>
              <a:gd name="connsiteY131" fmla="*/ 5076609 h 5096785"/>
              <a:gd name="connsiteX132" fmla="*/ 4634960 w 12192000"/>
              <a:gd name="connsiteY132" fmla="*/ 5061852 h 5096785"/>
              <a:gd name="connsiteX133" fmla="*/ 4580645 w 12192000"/>
              <a:gd name="connsiteY133" fmla="*/ 5069246 h 5096785"/>
              <a:gd name="connsiteX134" fmla="*/ 4368005 w 12192000"/>
              <a:gd name="connsiteY134" fmla="*/ 5057426 h 5096785"/>
              <a:gd name="connsiteX135" fmla="*/ 4339489 w 12192000"/>
              <a:gd name="connsiteY135" fmla="*/ 5080858 h 5096785"/>
              <a:gd name="connsiteX136" fmla="*/ 4253895 w 12192000"/>
              <a:gd name="connsiteY136" fmla="*/ 5085008 h 5096785"/>
              <a:gd name="connsiteX137" fmla="*/ 4130140 w 12192000"/>
              <a:gd name="connsiteY137" fmla="*/ 5057070 h 5096785"/>
              <a:gd name="connsiteX138" fmla="*/ 3911296 w 12192000"/>
              <a:gd name="connsiteY138" fmla="*/ 5035663 h 5096785"/>
              <a:gd name="connsiteX139" fmla="*/ 3895182 w 12192000"/>
              <a:gd name="connsiteY139" fmla="*/ 5030229 h 5096785"/>
              <a:gd name="connsiteX140" fmla="*/ 3870866 w 12192000"/>
              <a:gd name="connsiteY140" fmla="*/ 5023753 h 5096785"/>
              <a:gd name="connsiteX141" fmla="*/ 3865913 w 12192000"/>
              <a:gd name="connsiteY141" fmla="*/ 5025143 h 5096785"/>
              <a:gd name="connsiteX142" fmla="*/ 3828606 w 12192000"/>
              <a:gd name="connsiteY142" fmla="*/ 5019426 h 5096785"/>
              <a:gd name="connsiteX143" fmla="*/ 3827901 w 12192000"/>
              <a:gd name="connsiteY143" fmla="*/ 5020583 h 5096785"/>
              <a:gd name="connsiteX144" fmla="*/ 3816543 w 12192000"/>
              <a:gd name="connsiteY144" fmla="*/ 5024366 h 5096785"/>
              <a:gd name="connsiteX145" fmla="*/ 3795278 w 12192000"/>
              <a:gd name="connsiteY145" fmla="*/ 5028779 h 5096785"/>
              <a:gd name="connsiteX146" fmla="*/ 3743858 w 12192000"/>
              <a:gd name="connsiteY146" fmla="*/ 5054237 h 5096785"/>
              <a:gd name="connsiteX147" fmla="*/ 3704945 w 12192000"/>
              <a:gd name="connsiteY147" fmla="*/ 5048413 h 5096785"/>
              <a:gd name="connsiteX148" fmla="*/ 3696992 w 12192000"/>
              <a:gd name="connsiteY148" fmla="*/ 5047914 h 5096785"/>
              <a:gd name="connsiteX149" fmla="*/ 3696780 w 12192000"/>
              <a:gd name="connsiteY149" fmla="*/ 5048181 h 5096785"/>
              <a:gd name="connsiteX150" fmla="*/ 3688290 w 12192000"/>
              <a:gd name="connsiteY150" fmla="*/ 5048204 h 5096785"/>
              <a:gd name="connsiteX151" fmla="*/ 3682486 w 12192000"/>
              <a:gd name="connsiteY151" fmla="*/ 5047000 h 5096785"/>
              <a:gd name="connsiteX152" fmla="*/ 3667056 w 12192000"/>
              <a:gd name="connsiteY152" fmla="*/ 5046030 h 5096785"/>
              <a:gd name="connsiteX153" fmla="*/ 3661403 w 12192000"/>
              <a:gd name="connsiteY153" fmla="*/ 5047537 h 5096785"/>
              <a:gd name="connsiteX154" fmla="*/ 3658673 w 12192000"/>
              <a:gd name="connsiteY154" fmla="*/ 5050790 h 5096785"/>
              <a:gd name="connsiteX155" fmla="*/ 3657333 w 12192000"/>
              <a:gd name="connsiteY155" fmla="*/ 5050325 h 5096785"/>
              <a:gd name="connsiteX156" fmla="*/ 3626778 w 12192000"/>
              <a:gd name="connsiteY156" fmla="*/ 5057882 h 5096785"/>
              <a:gd name="connsiteX157" fmla="*/ 3560067 w 12192000"/>
              <a:gd name="connsiteY157" fmla="*/ 5064266 h 5096785"/>
              <a:gd name="connsiteX158" fmla="*/ 3522641 w 12192000"/>
              <a:gd name="connsiteY158" fmla="*/ 5063654 h 5096785"/>
              <a:gd name="connsiteX159" fmla="*/ 3419275 w 12192000"/>
              <a:gd name="connsiteY159" fmla="*/ 5066646 h 5096785"/>
              <a:gd name="connsiteX160" fmla="*/ 3314869 w 12192000"/>
              <a:gd name="connsiteY160" fmla="*/ 5073197 h 5096785"/>
              <a:gd name="connsiteX161" fmla="*/ 3259088 w 12192000"/>
              <a:gd name="connsiteY161" fmla="*/ 5096363 h 5096785"/>
              <a:gd name="connsiteX162" fmla="*/ 3253104 w 12192000"/>
              <a:gd name="connsiteY162" fmla="*/ 5096785 h 5096785"/>
              <a:gd name="connsiteX163" fmla="*/ 3238751 w 12192000"/>
              <a:gd name="connsiteY163" fmla="*/ 5092996 h 5096785"/>
              <a:gd name="connsiteX164" fmla="*/ 3233681 w 12192000"/>
              <a:gd name="connsiteY164" fmla="*/ 5090758 h 5096785"/>
              <a:gd name="connsiteX165" fmla="*/ 3225562 w 12192000"/>
              <a:gd name="connsiteY165" fmla="*/ 5089215 h 5096785"/>
              <a:gd name="connsiteX166" fmla="*/ 3225260 w 12192000"/>
              <a:gd name="connsiteY166" fmla="*/ 5089437 h 5096785"/>
              <a:gd name="connsiteX167" fmla="*/ 3217859 w 12192000"/>
              <a:gd name="connsiteY167" fmla="*/ 5087484 h 5096785"/>
              <a:gd name="connsiteX168" fmla="*/ 3182980 w 12192000"/>
              <a:gd name="connsiteY168" fmla="*/ 5074650 h 5096785"/>
              <a:gd name="connsiteX169" fmla="*/ 3055081 w 12192000"/>
              <a:gd name="connsiteY169" fmla="*/ 5080424 h 5096785"/>
              <a:gd name="connsiteX170" fmla="*/ 3049807 w 12192000"/>
              <a:gd name="connsiteY170" fmla="*/ 5080860 h 5096785"/>
              <a:gd name="connsiteX171" fmla="*/ 3029122 w 12192000"/>
              <a:gd name="connsiteY171" fmla="*/ 5070085 h 5096785"/>
              <a:gd name="connsiteX172" fmla="*/ 3017862 w 12192000"/>
              <a:gd name="connsiteY172" fmla="*/ 5065942 h 5096785"/>
              <a:gd name="connsiteX173" fmla="*/ 3015868 w 12192000"/>
              <a:gd name="connsiteY173" fmla="*/ 5061832 h 5096785"/>
              <a:gd name="connsiteX174" fmla="*/ 2998644 w 12192000"/>
              <a:gd name="connsiteY174" fmla="*/ 5057210 h 5096785"/>
              <a:gd name="connsiteX175" fmla="*/ 2996219 w 12192000"/>
              <a:gd name="connsiteY175" fmla="*/ 5057788 h 5096785"/>
              <a:gd name="connsiteX176" fmla="*/ 2983676 w 12192000"/>
              <a:gd name="connsiteY176" fmla="*/ 5049852 h 5096785"/>
              <a:gd name="connsiteX177" fmla="*/ 2903609 w 12192000"/>
              <a:gd name="connsiteY177" fmla="*/ 4998457 h 5096785"/>
              <a:gd name="connsiteX178" fmla="*/ 2758830 w 12192000"/>
              <a:gd name="connsiteY178" fmla="*/ 4974760 h 5096785"/>
              <a:gd name="connsiteX179" fmla="*/ 2532669 w 12192000"/>
              <a:gd name="connsiteY179" fmla="*/ 4940573 h 5096785"/>
              <a:gd name="connsiteX180" fmla="*/ 2389931 w 12192000"/>
              <a:gd name="connsiteY180" fmla="*/ 4905785 h 5096785"/>
              <a:gd name="connsiteX181" fmla="*/ 2335186 w 12192000"/>
              <a:gd name="connsiteY181" fmla="*/ 4902957 h 5096785"/>
              <a:gd name="connsiteX182" fmla="*/ 2273393 w 12192000"/>
              <a:gd name="connsiteY182" fmla="*/ 4883565 h 5096785"/>
              <a:gd name="connsiteX183" fmla="*/ 2269523 w 12192000"/>
              <a:gd name="connsiteY183" fmla="*/ 4884442 h 5096785"/>
              <a:gd name="connsiteX184" fmla="*/ 2256015 w 12192000"/>
              <a:gd name="connsiteY184" fmla="*/ 4883014 h 5096785"/>
              <a:gd name="connsiteX185" fmla="*/ 2249731 w 12192000"/>
              <a:gd name="connsiteY185" fmla="*/ 4888778 h 5096785"/>
              <a:gd name="connsiteX186" fmla="*/ 2227629 w 12192000"/>
              <a:gd name="connsiteY186" fmla="*/ 4891047 h 5096785"/>
              <a:gd name="connsiteX187" fmla="*/ 2203460 w 12192000"/>
              <a:gd name="connsiteY187" fmla="*/ 4886696 h 5096785"/>
              <a:gd name="connsiteX188" fmla="*/ 2091528 w 12192000"/>
              <a:gd name="connsiteY188" fmla="*/ 4859155 h 5096785"/>
              <a:gd name="connsiteX189" fmla="*/ 2022901 w 12192000"/>
              <a:gd name="connsiteY189" fmla="*/ 4846594 h 5096785"/>
              <a:gd name="connsiteX190" fmla="*/ 1994227 w 12192000"/>
              <a:gd name="connsiteY190" fmla="*/ 4847973 h 5096785"/>
              <a:gd name="connsiteX191" fmla="*/ 1955936 w 12192000"/>
              <a:gd name="connsiteY191" fmla="*/ 4845765 h 5096785"/>
              <a:gd name="connsiteX192" fmla="*/ 1741924 w 12192000"/>
              <a:gd name="connsiteY192" fmla="*/ 4808054 h 5096785"/>
              <a:gd name="connsiteX193" fmla="*/ 1734410 w 12192000"/>
              <a:gd name="connsiteY193" fmla="*/ 4811675 h 5096785"/>
              <a:gd name="connsiteX194" fmla="*/ 1691423 w 12192000"/>
              <a:gd name="connsiteY194" fmla="*/ 4802777 h 5096785"/>
              <a:gd name="connsiteX195" fmla="*/ 1554504 w 12192000"/>
              <a:gd name="connsiteY195" fmla="*/ 4739985 h 5096785"/>
              <a:gd name="connsiteX196" fmla="*/ 1470119 w 12192000"/>
              <a:gd name="connsiteY196" fmla="*/ 4723470 h 5096785"/>
              <a:gd name="connsiteX197" fmla="*/ 1437967 w 12192000"/>
              <a:gd name="connsiteY197" fmla="*/ 4722710 h 5096785"/>
              <a:gd name="connsiteX198" fmla="*/ 1295869 w 12192000"/>
              <a:gd name="connsiteY198" fmla="*/ 4726175 h 5096785"/>
              <a:gd name="connsiteX199" fmla="*/ 1292949 w 12192000"/>
              <a:gd name="connsiteY199" fmla="*/ 4684615 h 5096785"/>
              <a:gd name="connsiteX200" fmla="*/ 1244908 w 12192000"/>
              <a:gd name="connsiteY200" fmla="*/ 4706993 h 5096785"/>
              <a:gd name="connsiteX201" fmla="*/ 1171266 w 12192000"/>
              <a:gd name="connsiteY201" fmla="*/ 4706535 h 5096785"/>
              <a:gd name="connsiteX202" fmla="*/ 1160868 w 12192000"/>
              <a:gd name="connsiteY202" fmla="*/ 4701936 h 5096785"/>
              <a:gd name="connsiteX203" fmla="*/ 1147599 w 12192000"/>
              <a:gd name="connsiteY203" fmla="*/ 4714833 h 5096785"/>
              <a:gd name="connsiteX204" fmla="*/ 1119603 w 12192000"/>
              <a:gd name="connsiteY204" fmla="*/ 4721303 h 5096785"/>
              <a:gd name="connsiteX205" fmla="*/ 997851 w 12192000"/>
              <a:gd name="connsiteY205" fmla="*/ 4722336 h 5096785"/>
              <a:gd name="connsiteX206" fmla="*/ 976455 w 12192000"/>
              <a:gd name="connsiteY206" fmla="*/ 4726407 h 5096785"/>
              <a:gd name="connsiteX207" fmla="*/ 949939 w 12192000"/>
              <a:gd name="connsiteY207" fmla="*/ 4719699 h 5096785"/>
              <a:gd name="connsiteX208" fmla="*/ 894148 w 12192000"/>
              <a:gd name="connsiteY208" fmla="*/ 4710406 h 5096785"/>
              <a:gd name="connsiteX209" fmla="*/ 857990 w 12192000"/>
              <a:gd name="connsiteY209" fmla="*/ 4696844 h 5096785"/>
              <a:gd name="connsiteX210" fmla="*/ 848649 w 12192000"/>
              <a:gd name="connsiteY210" fmla="*/ 4704021 h 5096785"/>
              <a:gd name="connsiteX211" fmla="*/ 826436 w 12192000"/>
              <a:gd name="connsiteY211" fmla="*/ 4707421 h 5096785"/>
              <a:gd name="connsiteX212" fmla="*/ 733052 w 12192000"/>
              <a:gd name="connsiteY212" fmla="*/ 4701884 h 5096785"/>
              <a:gd name="connsiteX213" fmla="*/ 716185 w 12192000"/>
              <a:gd name="connsiteY213" fmla="*/ 4648168 h 5096785"/>
              <a:gd name="connsiteX214" fmla="*/ 582722 w 12192000"/>
              <a:gd name="connsiteY214" fmla="*/ 4658637 h 5096785"/>
              <a:gd name="connsiteX215" fmla="*/ 581118 w 12192000"/>
              <a:gd name="connsiteY215" fmla="*/ 4654120 h 5096785"/>
              <a:gd name="connsiteX216" fmla="*/ 546453 w 12192000"/>
              <a:gd name="connsiteY216" fmla="*/ 4652542 h 5096785"/>
              <a:gd name="connsiteX217" fmla="*/ 536773 w 12192000"/>
              <a:gd name="connsiteY217" fmla="*/ 4644609 h 5096785"/>
              <a:gd name="connsiteX218" fmla="*/ 388896 w 12192000"/>
              <a:gd name="connsiteY218" fmla="*/ 4619173 h 5096785"/>
              <a:gd name="connsiteX219" fmla="*/ 366479 w 12192000"/>
              <a:gd name="connsiteY219" fmla="*/ 4618896 h 5096785"/>
              <a:gd name="connsiteX220" fmla="*/ 342781 w 12192000"/>
              <a:gd name="connsiteY220" fmla="*/ 4601239 h 5096785"/>
              <a:gd name="connsiteX221" fmla="*/ 255925 w 12192000"/>
              <a:gd name="connsiteY221" fmla="*/ 4598685 h 5096785"/>
              <a:gd name="connsiteX222" fmla="*/ 226919 w 12192000"/>
              <a:gd name="connsiteY222" fmla="*/ 4598460 h 5096785"/>
              <a:gd name="connsiteX223" fmla="*/ 213925 w 12192000"/>
              <a:gd name="connsiteY223" fmla="*/ 4597783 h 5096785"/>
              <a:gd name="connsiteX224" fmla="*/ 215196 w 12192000"/>
              <a:gd name="connsiteY224" fmla="*/ 4588576 h 5096785"/>
              <a:gd name="connsiteX225" fmla="*/ 180214 w 12192000"/>
              <a:gd name="connsiteY225" fmla="*/ 4583701 h 5096785"/>
              <a:gd name="connsiteX226" fmla="*/ 83203 w 12192000"/>
              <a:gd name="connsiteY226" fmla="*/ 4531664 h 5096785"/>
              <a:gd name="connsiteX227" fmla="*/ 4106 w 12192000"/>
              <a:gd name="connsiteY227" fmla="*/ 4517202 h 5096785"/>
              <a:gd name="connsiteX228" fmla="*/ 0 w 12192000"/>
              <a:gd name="connsiteY228" fmla="*/ 4516084 h 5096785"/>
              <a:gd name="connsiteX229" fmla="*/ 0 w 12192000"/>
              <a:gd name="connsiteY229" fmla="*/ 0 h 5096785"/>
              <a:gd name="connsiteX0" fmla="*/ 0 w 12192000"/>
              <a:gd name="connsiteY0" fmla="*/ 0 h 5096785"/>
              <a:gd name="connsiteX1" fmla="*/ 12192000 w 12192000"/>
              <a:gd name="connsiteY1" fmla="*/ 0 h 5096785"/>
              <a:gd name="connsiteX2" fmla="*/ 12192000 w 12192000"/>
              <a:gd name="connsiteY2" fmla="*/ 3809005 h 5096785"/>
              <a:gd name="connsiteX3" fmla="*/ 12142543 w 12192000"/>
              <a:gd name="connsiteY3" fmla="*/ 3817043 h 5096785"/>
              <a:gd name="connsiteX4" fmla="*/ 12021777 w 12192000"/>
              <a:gd name="connsiteY4" fmla="*/ 3848082 h 5096785"/>
              <a:gd name="connsiteX5" fmla="*/ 11700796 w 12192000"/>
              <a:gd name="connsiteY5" fmla="*/ 3819843 h 5096785"/>
              <a:gd name="connsiteX6" fmla="*/ 11596222 w 12192000"/>
              <a:gd name="connsiteY6" fmla="*/ 3858834 h 5096785"/>
              <a:gd name="connsiteX7" fmla="*/ 11416000 w 12192000"/>
              <a:gd name="connsiteY7" fmla="*/ 3915854 h 5096785"/>
              <a:gd name="connsiteX8" fmla="*/ 11214181 w 12192000"/>
              <a:gd name="connsiteY8" fmla="*/ 4004215 h 5096785"/>
              <a:gd name="connsiteX9" fmla="*/ 11042540 w 12192000"/>
              <a:gd name="connsiteY9" fmla="*/ 4002613 h 5096785"/>
              <a:gd name="connsiteX10" fmla="*/ 10833086 w 12192000"/>
              <a:gd name="connsiteY10" fmla="*/ 3997707 h 5096785"/>
              <a:gd name="connsiteX11" fmla="*/ 10599680 w 12192000"/>
              <a:gd name="connsiteY11" fmla="*/ 3982661 h 5096785"/>
              <a:gd name="connsiteX12" fmla="*/ 10519971 w 12192000"/>
              <a:gd name="connsiteY12" fmla="*/ 3975018 h 5096785"/>
              <a:gd name="connsiteX13" fmla="*/ 10217282 w 12192000"/>
              <a:gd name="connsiteY13" fmla="*/ 4020809 h 5096785"/>
              <a:gd name="connsiteX14" fmla="*/ 9936427 w 12192000"/>
              <a:gd name="connsiteY14" fmla="*/ 4137843 h 5096785"/>
              <a:gd name="connsiteX15" fmla="*/ 9800299 w 12192000"/>
              <a:gd name="connsiteY15" fmla="*/ 4186098 h 5096785"/>
              <a:gd name="connsiteX16" fmla="*/ 9707822 w 12192000"/>
              <a:gd name="connsiteY16" fmla="*/ 4189102 h 5096785"/>
              <a:gd name="connsiteX17" fmla="*/ 9543973 w 12192000"/>
              <a:gd name="connsiteY17" fmla="*/ 4245802 h 5096785"/>
              <a:gd name="connsiteX18" fmla="*/ 9528747 w 12192000"/>
              <a:gd name="connsiteY18" fmla="*/ 4251724 h 5096785"/>
              <a:gd name="connsiteX19" fmla="*/ 9436976 w 12192000"/>
              <a:gd name="connsiteY19" fmla="*/ 4269351 h 5096785"/>
              <a:gd name="connsiteX20" fmla="*/ 9371827 w 12192000"/>
              <a:gd name="connsiteY20" fmla="*/ 4303912 h 5096785"/>
              <a:gd name="connsiteX21" fmla="*/ 9260304 w 12192000"/>
              <a:gd name="connsiteY21" fmla="*/ 4328021 h 5096785"/>
              <a:gd name="connsiteX22" fmla="*/ 9148799 w 12192000"/>
              <a:gd name="connsiteY22" fmla="*/ 4348506 h 5096785"/>
              <a:gd name="connsiteX23" fmla="*/ 9107898 w 12192000"/>
              <a:gd name="connsiteY23" fmla="*/ 4354282 h 5096785"/>
              <a:gd name="connsiteX24" fmla="*/ 8990743 w 12192000"/>
              <a:gd name="connsiteY24" fmla="*/ 4382161 h 5096785"/>
              <a:gd name="connsiteX25" fmla="*/ 8979819 w 12192000"/>
              <a:gd name="connsiteY25" fmla="*/ 4366419 h 5096785"/>
              <a:gd name="connsiteX26" fmla="*/ 8936044 w 12192000"/>
              <a:gd name="connsiteY26" fmla="*/ 4370992 h 5096785"/>
              <a:gd name="connsiteX27" fmla="*/ 8897707 w 12192000"/>
              <a:gd name="connsiteY27" fmla="*/ 4392673 h 5096785"/>
              <a:gd name="connsiteX28" fmla="*/ 8845635 w 12192000"/>
              <a:gd name="connsiteY28" fmla="*/ 4404300 h 5096785"/>
              <a:gd name="connsiteX29" fmla="*/ 8814562 w 12192000"/>
              <a:gd name="connsiteY29" fmla="*/ 4411434 h 5096785"/>
              <a:gd name="connsiteX30" fmla="*/ 8726349 w 12192000"/>
              <a:gd name="connsiteY30" fmla="*/ 4416668 h 5096785"/>
              <a:gd name="connsiteX31" fmla="*/ 8566678 w 12192000"/>
              <a:gd name="connsiteY31" fmla="*/ 4391711 h 5096785"/>
              <a:gd name="connsiteX32" fmla="*/ 8521516 w 12192000"/>
              <a:gd name="connsiteY32" fmla="*/ 4393927 h 5096785"/>
              <a:gd name="connsiteX33" fmla="*/ 8515998 w 12192000"/>
              <a:gd name="connsiteY33" fmla="*/ 4399124 h 5096785"/>
              <a:gd name="connsiteX34" fmla="*/ 8449547 w 12192000"/>
              <a:gd name="connsiteY34" fmla="*/ 4383170 h 5096785"/>
              <a:gd name="connsiteX35" fmla="*/ 8360285 w 12192000"/>
              <a:gd name="connsiteY35" fmla="*/ 4398502 h 5096785"/>
              <a:gd name="connsiteX36" fmla="*/ 8256584 w 12192000"/>
              <a:gd name="connsiteY36" fmla="*/ 4423564 h 5096785"/>
              <a:gd name="connsiteX37" fmla="*/ 8229821 w 12192000"/>
              <a:gd name="connsiteY37" fmla="*/ 4431840 h 5096785"/>
              <a:gd name="connsiteX38" fmla="*/ 8158476 w 12192000"/>
              <a:gd name="connsiteY38" fmla="*/ 4436904 h 5096785"/>
              <a:gd name="connsiteX39" fmla="*/ 7993707 w 12192000"/>
              <a:gd name="connsiteY39" fmla="*/ 4447962 h 5096785"/>
              <a:gd name="connsiteX40" fmla="*/ 7990346 w 12192000"/>
              <a:gd name="connsiteY40" fmla="*/ 4454853 h 5096785"/>
              <a:gd name="connsiteX41" fmla="*/ 7976786 w 12192000"/>
              <a:gd name="connsiteY41" fmla="*/ 4456820 h 5096785"/>
              <a:gd name="connsiteX42" fmla="*/ 7973491 w 12192000"/>
              <a:gd name="connsiteY42" fmla="*/ 4458577 h 5096785"/>
              <a:gd name="connsiteX43" fmla="*/ 7954281 w 12192000"/>
              <a:gd name="connsiteY43" fmla="*/ 4467421 h 5096785"/>
              <a:gd name="connsiteX44" fmla="*/ 7905540 w 12192000"/>
              <a:gd name="connsiteY44" fmla="*/ 4455628 h 5096785"/>
              <a:gd name="connsiteX45" fmla="*/ 7851932 w 12192000"/>
              <a:gd name="connsiteY45" fmla="*/ 4466353 h 5096785"/>
              <a:gd name="connsiteX46" fmla="*/ 7639078 w 12192000"/>
              <a:gd name="connsiteY46" fmla="*/ 4467635 h 5096785"/>
              <a:gd name="connsiteX47" fmla="*/ 7612359 w 12192000"/>
              <a:gd name="connsiteY47" fmla="*/ 4492789 h 5096785"/>
              <a:gd name="connsiteX48" fmla="*/ 7527328 w 12192000"/>
              <a:gd name="connsiteY48" fmla="*/ 4502199 h 5096785"/>
              <a:gd name="connsiteX49" fmla="*/ 7388717 w 12192000"/>
              <a:gd name="connsiteY49" fmla="*/ 4470799 h 5096785"/>
              <a:gd name="connsiteX50" fmla="*/ 7231898 w 12192000"/>
              <a:gd name="connsiteY50" fmla="*/ 4486028 h 5096785"/>
              <a:gd name="connsiteX51" fmla="*/ 7218425 w 12192000"/>
              <a:gd name="connsiteY51" fmla="*/ 4477288 h 5096785"/>
              <a:gd name="connsiteX52" fmla="*/ 7202795 w 12192000"/>
              <a:gd name="connsiteY52" fmla="*/ 4472972 h 5096785"/>
              <a:gd name="connsiteX53" fmla="*/ 7200744 w 12192000"/>
              <a:gd name="connsiteY53" fmla="*/ 4474099 h 5096785"/>
              <a:gd name="connsiteX54" fmla="*/ 7182163 w 12192000"/>
              <a:gd name="connsiteY54" fmla="*/ 4474005 h 5096785"/>
              <a:gd name="connsiteX55" fmla="*/ 7178368 w 12192000"/>
              <a:gd name="connsiteY55" fmla="*/ 4470673 h 5096785"/>
              <a:gd name="connsiteX56" fmla="*/ 7165705 w 12192000"/>
              <a:gd name="connsiteY56" fmla="*/ 4469569 h 5096785"/>
              <a:gd name="connsiteX57" fmla="*/ 7140991 w 12192000"/>
              <a:gd name="connsiteY57" fmla="*/ 4464599 h 5096785"/>
              <a:gd name="connsiteX58" fmla="*/ 7136152 w 12192000"/>
              <a:gd name="connsiteY58" fmla="*/ 4466292 h 5096785"/>
              <a:gd name="connsiteX59" fmla="*/ 7098544 w 12192000"/>
              <a:gd name="connsiteY59" fmla="*/ 4462879 h 5096785"/>
              <a:gd name="connsiteX60" fmla="*/ 7097922 w 12192000"/>
              <a:gd name="connsiteY60" fmla="*/ 4464077 h 5096785"/>
              <a:gd name="connsiteX61" fmla="*/ 7086877 w 12192000"/>
              <a:gd name="connsiteY61" fmla="*/ 4468554 h 5096785"/>
              <a:gd name="connsiteX62" fmla="*/ 7065999 w 12192000"/>
              <a:gd name="connsiteY62" fmla="*/ 4474270 h 5096785"/>
              <a:gd name="connsiteX63" fmla="*/ 7016598 w 12192000"/>
              <a:gd name="connsiteY63" fmla="*/ 4502855 h 5096785"/>
              <a:gd name="connsiteX64" fmla="*/ 6977375 w 12192000"/>
              <a:gd name="connsiteY64" fmla="*/ 4499434 h 5096785"/>
              <a:gd name="connsiteX65" fmla="*/ 6969409 w 12192000"/>
              <a:gd name="connsiteY65" fmla="*/ 4499424 h 5096785"/>
              <a:gd name="connsiteX66" fmla="*/ 6969218 w 12192000"/>
              <a:gd name="connsiteY66" fmla="*/ 4499704 h 5096785"/>
              <a:gd name="connsiteX67" fmla="*/ 6960755 w 12192000"/>
              <a:gd name="connsiteY67" fmla="*/ 4500249 h 5096785"/>
              <a:gd name="connsiteX68" fmla="*/ 6954882 w 12192000"/>
              <a:gd name="connsiteY68" fmla="*/ 4499405 h 5096785"/>
              <a:gd name="connsiteX69" fmla="*/ 6939428 w 12192000"/>
              <a:gd name="connsiteY69" fmla="*/ 4499385 h 5096785"/>
              <a:gd name="connsiteX70" fmla="*/ 6933902 w 12192000"/>
              <a:gd name="connsiteY70" fmla="*/ 4501239 h 5096785"/>
              <a:gd name="connsiteX71" fmla="*/ 6891244 w 12192000"/>
              <a:gd name="connsiteY71" fmla="*/ 4536371 h 5096785"/>
              <a:gd name="connsiteX72" fmla="*/ 6794496 w 12192000"/>
              <a:gd name="connsiteY72" fmla="*/ 4567924 h 5096785"/>
              <a:gd name="connsiteX73" fmla="*/ 6574528 w 12192000"/>
              <a:gd name="connsiteY73" fmla="*/ 4641155 h 5096785"/>
              <a:gd name="connsiteX74" fmla="*/ 6573036 w 12192000"/>
              <a:gd name="connsiteY74" fmla="*/ 4641049 h 5096785"/>
              <a:gd name="connsiteX75" fmla="*/ 6571920 w 12192000"/>
              <a:gd name="connsiteY75" fmla="*/ 4644739 h 5096785"/>
              <a:gd name="connsiteX76" fmla="*/ 6552021 w 12192000"/>
              <a:gd name="connsiteY76" fmla="*/ 4650379 h 5096785"/>
              <a:gd name="connsiteX77" fmla="*/ 6545925 w 12192000"/>
              <a:gd name="connsiteY77" fmla="*/ 4650675 h 5096785"/>
              <a:gd name="connsiteX78" fmla="*/ 6537822 w 12192000"/>
              <a:gd name="connsiteY78" fmla="*/ 4652769 h 5096785"/>
              <a:gd name="connsiteX79" fmla="*/ 6537743 w 12192000"/>
              <a:gd name="connsiteY79" fmla="*/ 4653068 h 5096785"/>
              <a:gd name="connsiteX80" fmla="*/ 6490057 w 12192000"/>
              <a:gd name="connsiteY80" fmla="*/ 4658624 h 5096785"/>
              <a:gd name="connsiteX81" fmla="*/ 6386800 w 12192000"/>
              <a:gd name="connsiteY81" fmla="*/ 4715431 h 5096785"/>
              <a:gd name="connsiteX82" fmla="*/ 6382703 w 12192000"/>
              <a:gd name="connsiteY82" fmla="*/ 4717930 h 5096785"/>
              <a:gd name="connsiteX83" fmla="*/ 6356495 w 12192000"/>
              <a:gd name="connsiteY83" fmla="*/ 4717843 h 5096785"/>
              <a:gd name="connsiteX84" fmla="*/ 6343628 w 12192000"/>
              <a:gd name="connsiteY84" fmla="*/ 4719161 h 5096785"/>
              <a:gd name="connsiteX85" fmla="*/ 6338605 w 12192000"/>
              <a:gd name="connsiteY85" fmla="*/ 4716723 h 5096785"/>
              <a:gd name="connsiteX86" fmla="*/ 6320318 w 12192000"/>
              <a:gd name="connsiteY86" fmla="*/ 4720095 h 5096785"/>
              <a:gd name="connsiteX87" fmla="*/ 6318742 w 12192000"/>
              <a:gd name="connsiteY87" fmla="*/ 4721541 h 5096785"/>
              <a:gd name="connsiteX88" fmla="*/ 6301708 w 12192000"/>
              <a:gd name="connsiteY88" fmla="*/ 4720380 h 5096785"/>
              <a:gd name="connsiteX89" fmla="*/ 6285082 w 12192000"/>
              <a:gd name="connsiteY89" fmla="*/ 4714639 h 5096785"/>
              <a:gd name="connsiteX90" fmla="*/ 6028335 w 12192000"/>
              <a:gd name="connsiteY90" fmla="*/ 4722621 h 5096785"/>
              <a:gd name="connsiteX91" fmla="*/ 5908701 w 12192000"/>
              <a:gd name="connsiteY91" fmla="*/ 4779160 h 5096785"/>
              <a:gd name="connsiteX92" fmla="*/ 5860414 w 12192000"/>
              <a:gd name="connsiteY92" fmla="*/ 4807892 h 5096785"/>
              <a:gd name="connsiteX93" fmla="*/ 5683612 w 12192000"/>
              <a:gd name="connsiteY93" fmla="*/ 4848770 h 5096785"/>
              <a:gd name="connsiteX94" fmla="*/ 5635111 w 12192000"/>
              <a:gd name="connsiteY94" fmla="*/ 4868888 h 5096785"/>
              <a:gd name="connsiteX95" fmla="*/ 5582652 w 12192000"/>
              <a:gd name="connsiteY95" fmla="*/ 4866836 h 5096785"/>
              <a:gd name="connsiteX96" fmla="*/ 5567213 w 12192000"/>
              <a:gd name="connsiteY96" fmla="*/ 4878769 h 5096785"/>
              <a:gd name="connsiteX97" fmla="*/ 5564659 w 12192000"/>
              <a:gd name="connsiteY97" fmla="*/ 4881042 h 5096785"/>
              <a:gd name="connsiteX98" fmla="*/ 5552102 w 12192000"/>
              <a:gd name="connsiteY98" fmla="*/ 4885426 h 5096785"/>
              <a:gd name="connsiteX99" fmla="*/ 5551475 w 12192000"/>
              <a:gd name="connsiteY99" fmla="*/ 4892560 h 5096785"/>
              <a:gd name="connsiteX100" fmla="*/ 5534664 w 12192000"/>
              <a:gd name="connsiteY100" fmla="*/ 4903385 h 5096785"/>
              <a:gd name="connsiteX101" fmla="*/ 5510737 w 12192000"/>
              <a:gd name="connsiteY101" fmla="*/ 4909807 h 5096785"/>
              <a:gd name="connsiteX102" fmla="*/ 5393901 w 12192000"/>
              <a:gd name="connsiteY102" fmla="*/ 4933709 h 5096785"/>
              <a:gd name="connsiteX103" fmla="*/ 5325782 w 12192000"/>
              <a:gd name="connsiteY103" fmla="*/ 4951789 h 5096785"/>
              <a:gd name="connsiteX104" fmla="*/ 5302703 w 12192000"/>
              <a:gd name="connsiteY104" fmla="*/ 4964590 h 5096785"/>
              <a:gd name="connsiteX105" fmla="*/ 5268591 w 12192000"/>
              <a:gd name="connsiteY105" fmla="*/ 4978479 h 5096785"/>
              <a:gd name="connsiteX106" fmla="*/ 5210559 w 12192000"/>
              <a:gd name="connsiteY106" fmla="*/ 5007585 h 5096785"/>
              <a:gd name="connsiteX107" fmla="*/ 5177597 w 12192000"/>
              <a:gd name="connsiteY107" fmla="*/ 5015926 h 5096785"/>
              <a:gd name="connsiteX108" fmla="*/ 5160569 w 12192000"/>
              <a:gd name="connsiteY108" fmla="*/ 5025681 h 5096785"/>
              <a:gd name="connsiteX109" fmla="*/ 5152748 w 12192000"/>
              <a:gd name="connsiteY109" fmla="*/ 5026569 h 5096785"/>
              <a:gd name="connsiteX110" fmla="*/ 5127678 w 12192000"/>
              <a:gd name="connsiteY110" fmla="*/ 5032947 h 5096785"/>
              <a:gd name="connsiteX111" fmla="*/ 5113147 w 12192000"/>
              <a:gd name="connsiteY111" fmla="*/ 5035818 h 5096785"/>
              <a:gd name="connsiteX112" fmla="*/ 5107301 w 12192000"/>
              <a:gd name="connsiteY112" fmla="*/ 5036672 h 5096785"/>
              <a:gd name="connsiteX113" fmla="*/ 5093215 w 12192000"/>
              <a:gd name="connsiteY113" fmla="*/ 5032880 h 5096785"/>
              <a:gd name="connsiteX114" fmla="*/ 5077058 w 12192000"/>
              <a:gd name="connsiteY114" fmla="*/ 5038681 h 5096785"/>
              <a:gd name="connsiteX115" fmla="*/ 5057349 w 12192000"/>
              <a:gd name="connsiteY115" fmla="*/ 5036015 h 5096785"/>
              <a:gd name="connsiteX116" fmla="*/ 5053945 w 12192000"/>
              <a:gd name="connsiteY116" fmla="*/ 5041952 h 5096785"/>
              <a:gd name="connsiteX117" fmla="*/ 5040021 w 12192000"/>
              <a:gd name="connsiteY117" fmla="*/ 5050052 h 5096785"/>
              <a:gd name="connsiteX118" fmla="*/ 5025913 w 12192000"/>
              <a:gd name="connsiteY118" fmla="*/ 5046535 h 5096785"/>
              <a:gd name="connsiteX119" fmla="*/ 4998218 w 12192000"/>
              <a:gd name="connsiteY119" fmla="*/ 5048065 h 5096785"/>
              <a:gd name="connsiteX120" fmla="*/ 4991008 w 12192000"/>
              <a:gd name="connsiteY120" fmla="*/ 5050439 h 5096785"/>
              <a:gd name="connsiteX121" fmla="*/ 4963503 w 12192000"/>
              <a:gd name="connsiteY121" fmla="*/ 5047575 h 5096785"/>
              <a:gd name="connsiteX122" fmla="*/ 4921053 w 12192000"/>
              <a:gd name="connsiteY122" fmla="*/ 5048925 h 5096785"/>
              <a:gd name="connsiteX123" fmla="*/ 4873420 w 12192000"/>
              <a:gd name="connsiteY123" fmla="*/ 5054929 h 5096785"/>
              <a:gd name="connsiteX124" fmla="*/ 4858825 w 12192000"/>
              <a:gd name="connsiteY124" fmla="*/ 5051329 h 5096785"/>
              <a:gd name="connsiteX125" fmla="*/ 4769340 w 12192000"/>
              <a:gd name="connsiteY125" fmla="*/ 5053090 h 5096785"/>
              <a:gd name="connsiteX126" fmla="*/ 4744152 w 12192000"/>
              <a:gd name="connsiteY126" fmla="*/ 5053391 h 5096785"/>
              <a:gd name="connsiteX127" fmla="*/ 4723556 w 12192000"/>
              <a:gd name="connsiteY127" fmla="*/ 5059633 h 5096785"/>
              <a:gd name="connsiteX128" fmla="*/ 4719699 w 12192000"/>
              <a:gd name="connsiteY128" fmla="*/ 5066298 h 5096785"/>
              <a:gd name="connsiteX129" fmla="*/ 4706016 w 12192000"/>
              <a:gd name="connsiteY129" fmla="*/ 5067422 h 5096785"/>
              <a:gd name="connsiteX130" fmla="*/ 4702593 w 12192000"/>
              <a:gd name="connsiteY130" fmla="*/ 5068973 h 5096785"/>
              <a:gd name="connsiteX131" fmla="*/ 4682766 w 12192000"/>
              <a:gd name="connsiteY131" fmla="*/ 5076609 h 5096785"/>
              <a:gd name="connsiteX132" fmla="*/ 4634960 w 12192000"/>
              <a:gd name="connsiteY132" fmla="*/ 5061852 h 5096785"/>
              <a:gd name="connsiteX133" fmla="*/ 4580645 w 12192000"/>
              <a:gd name="connsiteY133" fmla="*/ 5069246 h 5096785"/>
              <a:gd name="connsiteX134" fmla="*/ 4368005 w 12192000"/>
              <a:gd name="connsiteY134" fmla="*/ 5057426 h 5096785"/>
              <a:gd name="connsiteX135" fmla="*/ 4339489 w 12192000"/>
              <a:gd name="connsiteY135" fmla="*/ 5080858 h 5096785"/>
              <a:gd name="connsiteX136" fmla="*/ 4253895 w 12192000"/>
              <a:gd name="connsiteY136" fmla="*/ 5085008 h 5096785"/>
              <a:gd name="connsiteX137" fmla="*/ 4130140 w 12192000"/>
              <a:gd name="connsiteY137" fmla="*/ 5057070 h 5096785"/>
              <a:gd name="connsiteX138" fmla="*/ 3911296 w 12192000"/>
              <a:gd name="connsiteY138" fmla="*/ 5035663 h 5096785"/>
              <a:gd name="connsiteX139" fmla="*/ 3895182 w 12192000"/>
              <a:gd name="connsiteY139" fmla="*/ 5030229 h 5096785"/>
              <a:gd name="connsiteX140" fmla="*/ 3870866 w 12192000"/>
              <a:gd name="connsiteY140" fmla="*/ 5023753 h 5096785"/>
              <a:gd name="connsiteX141" fmla="*/ 3865913 w 12192000"/>
              <a:gd name="connsiteY141" fmla="*/ 5025143 h 5096785"/>
              <a:gd name="connsiteX142" fmla="*/ 3828606 w 12192000"/>
              <a:gd name="connsiteY142" fmla="*/ 5019426 h 5096785"/>
              <a:gd name="connsiteX143" fmla="*/ 3827901 w 12192000"/>
              <a:gd name="connsiteY143" fmla="*/ 5020583 h 5096785"/>
              <a:gd name="connsiteX144" fmla="*/ 3816543 w 12192000"/>
              <a:gd name="connsiteY144" fmla="*/ 5024366 h 5096785"/>
              <a:gd name="connsiteX145" fmla="*/ 3795278 w 12192000"/>
              <a:gd name="connsiteY145" fmla="*/ 5028779 h 5096785"/>
              <a:gd name="connsiteX146" fmla="*/ 3743858 w 12192000"/>
              <a:gd name="connsiteY146" fmla="*/ 5054237 h 5096785"/>
              <a:gd name="connsiteX147" fmla="*/ 3704945 w 12192000"/>
              <a:gd name="connsiteY147" fmla="*/ 5048413 h 5096785"/>
              <a:gd name="connsiteX148" fmla="*/ 3696992 w 12192000"/>
              <a:gd name="connsiteY148" fmla="*/ 5047914 h 5096785"/>
              <a:gd name="connsiteX149" fmla="*/ 3696780 w 12192000"/>
              <a:gd name="connsiteY149" fmla="*/ 5048181 h 5096785"/>
              <a:gd name="connsiteX150" fmla="*/ 3688290 w 12192000"/>
              <a:gd name="connsiteY150" fmla="*/ 5048204 h 5096785"/>
              <a:gd name="connsiteX151" fmla="*/ 3682486 w 12192000"/>
              <a:gd name="connsiteY151" fmla="*/ 5047000 h 5096785"/>
              <a:gd name="connsiteX152" fmla="*/ 3667056 w 12192000"/>
              <a:gd name="connsiteY152" fmla="*/ 5046030 h 5096785"/>
              <a:gd name="connsiteX153" fmla="*/ 3661403 w 12192000"/>
              <a:gd name="connsiteY153" fmla="*/ 5047537 h 5096785"/>
              <a:gd name="connsiteX154" fmla="*/ 3658673 w 12192000"/>
              <a:gd name="connsiteY154" fmla="*/ 5050790 h 5096785"/>
              <a:gd name="connsiteX155" fmla="*/ 3657333 w 12192000"/>
              <a:gd name="connsiteY155" fmla="*/ 5050325 h 5096785"/>
              <a:gd name="connsiteX156" fmla="*/ 3626778 w 12192000"/>
              <a:gd name="connsiteY156" fmla="*/ 5057882 h 5096785"/>
              <a:gd name="connsiteX157" fmla="*/ 3560067 w 12192000"/>
              <a:gd name="connsiteY157" fmla="*/ 5064266 h 5096785"/>
              <a:gd name="connsiteX158" fmla="*/ 3522641 w 12192000"/>
              <a:gd name="connsiteY158" fmla="*/ 5063654 h 5096785"/>
              <a:gd name="connsiteX159" fmla="*/ 3419275 w 12192000"/>
              <a:gd name="connsiteY159" fmla="*/ 5066646 h 5096785"/>
              <a:gd name="connsiteX160" fmla="*/ 3314869 w 12192000"/>
              <a:gd name="connsiteY160" fmla="*/ 5073197 h 5096785"/>
              <a:gd name="connsiteX161" fmla="*/ 3259088 w 12192000"/>
              <a:gd name="connsiteY161" fmla="*/ 5096363 h 5096785"/>
              <a:gd name="connsiteX162" fmla="*/ 3253104 w 12192000"/>
              <a:gd name="connsiteY162" fmla="*/ 5096785 h 5096785"/>
              <a:gd name="connsiteX163" fmla="*/ 3238751 w 12192000"/>
              <a:gd name="connsiteY163" fmla="*/ 5092996 h 5096785"/>
              <a:gd name="connsiteX164" fmla="*/ 3233681 w 12192000"/>
              <a:gd name="connsiteY164" fmla="*/ 5090758 h 5096785"/>
              <a:gd name="connsiteX165" fmla="*/ 3225562 w 12192000"/>
              <a:gd name="connsiteY165" fmla="*/ 5089215 h 5096785"/>
              <a:gd name="connsiteX166" fmla="*/ 3225260 w 12192000"/>
              <a:gd name="connsiteY166" fmla="*/ 5089437 h 5096785"/>
              <a:gd name="connsiteX167" fmla="*/ 3217859 w 12192000"/>
              <a:gd name="connsiteY167" fmla="*/ 5087484 h 5096785"/>
              <a:gd name="connsiteX168" fmla="*/ 3182980 w 12192000"/>
              <a:gd name="connsiteY168" fmla="*/ 5074650 h 5096785"/>
              <a:gd name="connsiteX169" fmla="*/ 3055081 w 12192000"/>
              <a:gd name="connsiteY169" fmla="*/ 5080424 h 5096785"/>
              <a:gd name="connsiteX170" fmla="*/ 3049807 w 12192000"/>
              <a:gd name="connsiteY170" fmla="*/ 5080860 h 5096785"/>
              <a:gd name="connsiteX171" fmla="*/ 3029122 w 12192000"/>
              <a:gd name="connsiteY171" fmla="*/ 5070085 h 5096785"/>
              <a:gd name="connsiteX172" fmla="*/ 3017862 w 12192000"/>
              <a:gd name="connsiteY172" fmla="*/ 5065942 h 5096785"/>
              <a:gd name="connsiteX173" fmla="*/ 3015868 w 12192000"/>
              <a:gd name="connsiteY173" fmla="*/ 5061832 h 5096785"/>
              <a:gd name="connsiteX174" fmla="*/ 2998644 w 12192000"/>
              <a:gd name="connsiteY174" fmla="*/ 5057210 h 5096785"/>
              <a:gd name="connsiteX175" fmla="*/ 2996219 w 12192000"/>
              <a:gd name="connsiteY175" fmla="*/ 5057788 h 5096785"/>
              <a:gd name="connsiteX176" fmla="*/ 2983676 w 12192000"/>
              <a:gd name="connsiteY176" fmla="*/ 5049852 h 5096785"/>
              <a:gd name="connsiteX177" fmla="*/ 2903609 w 12192000"/>
              <a:gd name="connsiteY177" fmla="*/ 4998457 h 5096785"/>
              <a:gd name="connsiteX178" fmla="*/ 2758830 w 12192000"/>
              <a:gd name="connsiteY178" fmla="*/ 4974760 h 5096785"/>
              <a:gd name="connsiteX179" fmla="*/ 2532669 w 12192000"/>
              <a:gd name="connsiteY179" fmla="*/ 4940573 h 5096785"/>
              <a:gd name="connsiteX180" fmla="*/ 2389931 w 12192000"/>
              <a:gd name="connsiteY180" fmla="*/ 4905785 h 5096785"/>
              <a:gd name="connsiteX181" fmla="*/ 2335186 w 12192000"/>
              <a:gd name="connsiteY181" fmla="*/ 4902957 h 5096785"/>
              <a:gd name="connsiteX182" fmla="*/ 2273393 w 12192000"/>
              <a:gd name="connsiteY182" fmla="*/ 4883565 h 5096785"/>
              <a:gd name="connsiteX183" fmla="*/ 2269523 w 12192000"/>
              <a:gd name="connsiteY183" fmla="*/ 4884442 h 5096785"/>
              <a:gd name="connsiteX184" fmla="*/ 2256015 w 12192000"/>
              <a:gd name="connsiteY184" fmla="*/ 4883014 h 5096785"/>
              <a:gd name="connsiteX185" fmla="*/ 2249731 w 12192000"/>
              <a:gd name="connsiteY185" fmla="*/ 4888778 h 5096785"/>
              <a:gd name="connsiteX186" fmla="*/ 2227629 w 12192000"/>
              <a:gd name="connsiteY186" fmla="*/ 4891047 h 5096785"/>
              <a:gd name="connsiteX187" fmla="*/ 2203460 w 12192000"/>
              <a:gd name="connsiteY187" fmla="*/ 4886696 h 5096785"/>
              <a:gd name="connsiteX188" fmla="*/ 2091528 w 12192000"/>
              <a:gd name="connsiteY188" fmla="*/ 4859155 h 5096785"/>
              <a:gd name="connsiteX189" fmla="*/ 2022901 w 12192000"/>
              <a:gd name="connsiteY189" fmla="*/ 4846594 h 5096785"/>
              <a:gd name="connsiteX190" fmla="*/ 1994227 w 12192000"/>
              <a:gd name="connsiteY190" fmla="*/ 4847973 h 5096785"/>
              <a:gd name="connsiteX191" fmla="*/ 1955936 w 12192000"/>
              <a:gd name="connsiteY191" fmla="*/ 4845765 h 5096785"/>
              <a:gd name="connsiteX192" fmla="*/ 1741924 w 12192000"/>
              <a:gd name="connsiteY192" fmla="*/ 4808054 h 5096785"/>
              <a:gd name="connsiteX193" fmla="*/ 1734410 w 12192000"/>
              <a:gd name="connsiteY193" fmla="*/ 4811675 h 5096785"/>
              <a:gd name="connsiteX194" fmla="*/ 1691423 w 12192000"/>
              <a:gd name="connsiteY194" fmla="*/ 4802777 h 5096785"/>
              <a:gd name="connsiteX195" fmla="*/ 1554504 w 12192000"/>
              <a:gd name="connsiteY195" fmla="*/ 4739985 h 5096785"/>
              <a:gd name="connsiteX196" fmla="*/ 1470119 w 12192000"/>
              <a:gd name="connsiteY196" fmla="*/ 4723470 h 5096785"/>
              <a:gd name="connsiteX197" fmla="*/ 1437967 w 12192000"/>
              <a:gd name="connsiteY197" fmla="*/ 4722710 h 5096785"/>
              <a:gd name="connsiteX198" fmla="*/ 1295869 w 12192000"/>
              <a:gd name="connsiteY198" fmla="*/ 4726175 h 5096785"/>
              <a:gd name="connsiteX199" fmla="*/ 1292949 w 12192000"/>
              <a:gd name="connsiteY199" fmla="*/ 4684615 h 5096785"/>
              <a:gd name="connsiteX200" fmla="*/ 1244908 w 12192000"/>
              <a:gd name="connsiteY200" fmla="*/ 4706993 h 5096785"/>
              <a:gd name="connsiteX201" fmla="*/ 1171266 w 12192000"/>
              <a:gd name="connsiteY201" fmla="*/ 4706535 h 5096785"/>
              <a:gd name="connsiteX202" fmla="*/ 1160868 w 12192000"/>
              <a:gd name="connsiteY202" fmla="*/ 4701936 h 5096785"/>
              <a:gd name="connsiteX203" fmla="*/ 1147599 w 12192000"/>
              <a:gd name="connsiteY203" fmla="*/ 4714833 h 5096785"/>
              <a:gd name="connsiteX204" fmla="*/ 1119603 w 12192000"/>
              <a:gd name="connsiteY204" fmla="*/ 4721303 h 5096785"/>
              <a:gd name="connsiteX205" fmla="*/ 997851 w 12192000"/>
              <a:gd name="connsiteY205" fmla="*/ 4722336 h 5096785"/>
              <a:gd name="connsiteX206" fmla="*/ 976455 w 12192000"/>
              <a:gd name="connsiteY206" fmla="*/ 4726407 h 5096785"/>
              <a:gd name="connsiteX207" fmla="*/ 949939 w 12192000"/>
              <a:gd name="connsiteY207" fmla="*/ 4719699 h 5096785"/>
              <a:gd name="connsiteX208" fmla="*/ 894148 w 12192000"/>
              <a:gd name="connsiteY208" fmla="*/ 4710406 h 5096785"/>
              <a:gd name="connsiteX209" fmla="*/ 857990 w 12192000"/>
              <a:gd name="connsiteY209" fmla="*/ 4696844 h 5096785"/>
              <a:gd name="connsiteX210" fmla="*/ 848649 w 12192000"/>
              <a:gd name="connsiteY210" fmla="*/ 4704021 h 5096785"/>
              <a:gd name="connsiteX211" fmla="*/ 826436 w 12192000"/>
              <a:gd name="connsiteY211" fmla="*/ 4707421 h 5096785"/>
              <a:gd name="connsiteX212" fmla="*/ 733052 w 12192000"/>
              <a:gd name="connsiteY212" fmla="*/ 4701884 h 5096785"/>
              <a:gd name="connsiteX213" fmla="*/ 716185 w 12192000"/>
              <a:gd name="connsiteY213" fmla="*/ 4648168 h 5096785"/>
              <a:gd name="connsiteX214" fmla="*/ 582722 w 12192000"/>
              <a:gd name="connsiteY214" fmla="*/ 4658637 h 5096785"/>
              <a:gd name="connsiteX215" fmla="*/ 581118 w 12192000"/>
              <a:gd name="connsiteY215" fmla="*/ 4654120 h 5096785"/>
              <a:gd name="connsiteX216" fmla="*/ 546453 w 12192000"/>
              <a:gd name="connsiteY216" fmla="*/ 4652542 h 5096785"/>
              <a:gd name="connsiteX217" fmla="*/ 536773 w 12192000"/>
              <a:gd name="connsiteY217" fmla="*/ 4644609 h 5096785"/>
              <a:gd name="connsiteX218" fmla="*/ 388896 w 12192000"/>
              <a:gd name="connsiteY218" fmla="*/ 4619173 h 5096785"/>
              <a:gd name="connsiteX219" fmla="*/ 366479 w 12192000"/>
              <a:gd name="connsiteY219" fmla="*/ 4618896 h 5096785"/>
              <a:gd name="connsiteX220" fmla="*/ 342781 w 12192000"/>
              <a:gd name="connsiteY220" fmla="*/ 4601239 h 5096785"/>
              <a:gd name="connsiteX221" fmla="*/ 255925 w 12192000"/>
              <a:gd name="connsiteY221" fmla="*/ 4598685 h 5096785"/>
              <a:gd name="connsiteX222" fmla="*/ 226919 w 12192000"/>
              <a:gd name="connsiteY222" fmla="*/ 4598460 h 5096785"/>
              <a:gd name="connsiteX223" fmla="*/ 213925 w 12192000"/>
              <a:gd name="connsiteY223" fmla="*/ 4597783 h 5096785"/>
              <a:gd name="connsiteX224" fmla="*/ 215196 w 12192000"/>
              <a:gd name="connsiteY224" fmla="*/ 4588576 h 5096785"/>
              <a:gd name="connsiteX225" fmla="*/ 180214 w 12192000"/>
              <a:gd name="connsiteY225" fmla="*/ 4583701 h 5096785"/>
              <a:gd name="connsiteX226" fmla="*/ 83203 w 12192000"/>
              <a:gd name="connsiteY226" fmla="*/ 4531664 h 5096785"/>
              <a:gd name="connsiteX227" fmla="*/ 4106 w 12192000"/>
              <a:gd name="connsiteY227" fmla="*/ 4517202 h 5096785"/>
              <a:gd name="connsiteX228" fmla="*/ 0 w 12192000"/>
              <a:gd name="connsiteY228" fmla="*/ 4516084 h 5096785"/>
              <a:gd name="connsiteX229" fmla="*/ 0 w 12192000"/>
              <a:gd name="connsiteY229" fmla="*/ 0 h 5096785"/>
              <a:gd name="connsiteX0" fmla="*/ 0 w 12192000"/>
              <a:gd name="connsiteY0" fmla="*/ 0 h 5096785"/>
              <a:gd name="connsiteX1" fmla="*/ 12192000 w 12192000"/>
              <a:gd name="connsiteY1" fmla="*/ 0 h 5096785"/>
              <a:gd name="connsiteX2" fmla="*/ 12192000 w 12192000"/>
              <a:gd name="connsiteY2" fmla="*/ 3809005 h 5096785"/>
              <a:gd name="connsiteX3" fmla="*/ 12142543 w 12192000"/>
              <a:gd name="connsiteY3" fmla="*/ 3817043 h 5096785"/>
              <a:gd name="connsiteX4" fmla="*/ 12021777 w 12192000"/>
              <a:gd name="connsiteY4" fmla="*/ 3848082 h 5096785"/>
              <a:gd name="connsiteX5" fmla="*/ 11700796 w 12192000"/>
              <a:gd name="connsiteY5" fmla="*/ 3819843 h 5096785"/>
              <a:gd name="connsiteX6" fmla="*/ 11596222 w 12192000"/>
              <a:gd name="connsiteY6" fmla="*/ 3858834 h 5096785"/>
              <a:gd name="connsiteX7" fmla="*/ 11416000 w 12192000"/>
              <a:gd name="connsiteY7" fmla="*/ 3915854 h 5096785"/>
              <a:gd name="connsiteX8" fmla="*/ 11214181 w 12192000"/>
              <a:gd name="connsiteY8" fmla="*/ 4004215 h 5096785"/>
              <a:gd name="connsiteX9" fmla="*/ 11042540 w 12192000"/>
              <a:gd name="connsiteY9" fmla="*/ 4002613 h 5096785"/>
              <a:gd name="connsiteX10" fmla="*/ 10833086 w 12192000"/>
              <a:gd name="connsiteY10" fmla="*/ 3997707 h 5096785"/>
              <a:gd name="connsiteX11" fmla="*/ 10599680 w 12192000"/>
              <a:gd name="connsiteY11" fmla="*/ 3982661 h 5096785"/>
              <a:gd name="connsiteX12" fmla="*/ 10519971 w 12192000"/>
              <a:gd name="connsiteY12" fmla="*/ 3975018 h 5096785"/>
              <a:gd name="connsiteX13" fmla="*/ 10217282 w 12192000"/>
              <a:gd name="connsiteY13" fmla="*/ 4020809 h 5096785"/>
              <a:gd name="connsiteX14" fmla="*/ 9936427 w 12192000"/>
              <a:gd name="connsiteY14" fmla="*/ 4137843 h 5096785"/>
              <a:gd name="connsiteX15" fmla="*/ 9800299 w 12192000"/>
              <a:gd name="connsiteY15" fmla="*/ 4186098 h 5096785"/>
              <a:gd name="connsiteX16" fmla="*/ 9707822 w 12192000"/>
              <a:gd name="connsiteY16" fmla="*/ 4189102 h 5096785"/>
              <a:gd name="connsiteX17" fmla="*/ 9543973 w 12192000"/>
              <a:gd name="connsiteY17" fmla="*/ 4245802 h 5096785"/>
              <a:gd name="connsiteX18" fmla="*/ 9528747 w 12192000"/>
              <a:gd name="connsiteY18" fmla="*/ 4251724 h 5096785"/>
              <a:gd name="connsiteX19" fmla="*/ 9436976 w 12192000"/>
              <a:gd name="connsiteY19" fmla="*/ 4269351 h 5096785"/>
              <a:gd name="connsiteX20" fmla="*/ 9371827 w 12192000"/>
              <a:gd name="connsiteY20" fmla="*/ 4303912 h 5096785"/>
              <a:gd name="connsiteX21" fmla="*/ 9260304 w 12192000"/>
              <a:gd name="connsiteY21" fmla="*/ 4328021 h 5096785"/>
              <a:gd name="connsiteX22" fmla="*/ 9148799 w 12192000"/>
              <a:gd name="connsiteY22" fmla="*/ 4348506 h 5096785"/>
              <a:gd name="connsiteX23" fmla="*/ 9107898 w 12192000"/>
              <a:gd name="connsiteY23" fmla="*/ 4354282 h 5096785"/>
              <a:gd name="connsiteX24" fmla="*/ 8990743 w 12192000"/>
              <a:gd name="connsiteY24" fmla="*/ 4382161 h 5096785"/>
              <a:gd name="connsiteX25" fmla="*/ 8979819 w 12192000"/>
              <a:gd name="connsiteY25" fmla="*/ 4366419 h 5096785"/>
              <a:gd name="connsiteX26" fmla="*/ 8936044 w 12192000"/>
              <a:gd name="connsiteY26" fmla="*/ 4370992 h 5096785"/>
              <a:gd name="connsiteX27" fmla="*/ 8897707 w 12192000"/>
              <a:gd name="connsiteY27" fmla="*/ 4392673 h 5096785"/>
              <a:gd name="connsiteX28" fmla="*/ 8845635 w 12192000"/>
              <a:gd name="connsiteY28" fmla="*/ 4404300 h 5096785"/>
              <a:gd name="connsiteX29" fmla="*/ 8814562 w 12192000"/>
              <a:gd name="connsiteY29" fmla="*/ 4411434 h 5096785"/>
              <a:gd name="connsiteX30" fmla="*/ 8726349 w 12192000"/>
              <a:gd name="connsiteY30" fmla="*/ 4416668 h 5096785"/>
              <a:gd name="connsiteX31" fmla="*/ 8566678 w 12192000"/>
              <a:gd name="connsiteY31" fmla="*/ 4391711 h 5096785"/>
              <a:gd name="connsiteX32" fmla="*/ 8521516 w 12192000"/>
              <a:gd name="connsiteY32" fmla="*/ 4393927 h 5096785"/>
              <a:gd name="connsiteX33" fmla="*/ 8515998 w 12192000"/>
              <a:gd name="connsiteY33" fmla="*/ 4399124 h 5096785"/>
              <a:gd name="connsiteX34" fmla="*/ 8449547 w 12192000"/>
              <a:gd name="connsiteY34" fmla="*/ 4383170 h 5096785"/>
              <a:gd name="connsiteX35" fmla="*/ 8360285 w 12192000"/>
              <a:gd name="connsiteY35" fmla="*/ 4398502 h 5096785"/>
              <a:gd name="connsiteX36" fmla="*/ 8256584 w 12192000"/>
              <a:gd name="connsiteY36" fmla="*/ 4423564 h 5096785"/>
              <a:gd name="connsiteX37" fmla="*/ 8229821 w 12192000"/>
              <a:gd name="connsiteY37" fmla="*/ 4431840 h 5096785"/>
              <a:gd name="connsiteX38" fmla="*/ 8158476 w 12192000"/>
              <a:gd name="connsiteY38" fmla="*/ 4436904 h 5096785"/>
              <a:gd name="connsiteX39" fmla="*/ 7993707 w 12192000"/>
              <a:gd name="connsiteY39" fmla="*/ 4447962 h 5096785"/>
              <a:gd name="connsiteX40" fmla="*/ 7990346 w 12192000"/>
              <a:gd name="connsiteY40" fmla="*/ 4454853 h 5096785"/>
              <a:gd name="connsiteX41" fmla="*/ 7976786 w 12192000"/>
              <a:gd name="connsiteY41" fmla="*/ 4456820 h 5096785"/>
              <a:gd name="connsiteX42" fmla="*/ 7973491 w 12192000"/>
              <a:gd name="connsiteY42" fmla="*/ 4458577 h 5096785"/>
              <a:gd name="connsiteX43" fmla="*/ 7954281 w 12192000"/>
              <a:gd name="connsiteY43" fmla="*/ 4467421 h 5096785"/>
              <a:gd name="connsiteX44" fmla="*/ 7905540 w 12192000"/>
              <a:gd name="connsiteY44" fmla="*/ 4455628 h 5096785"/>
              <a:gd name="connsiteX45" fmla="*/ 7851932 w 12192000"/>
              <a:gd name="connsiteY45" fmla="*/ 4466353 h 5096785"/>
              <a:gd name="connsiteX46" fmla="*/ 7639078 w 12192000"/>
              <a:gd name="connsiteY46" fmla="*/ 4467635 h 5096785"/>
              <a:gd name="connsiteX47" fmla="*/ 7612359 w 12192000"/>
              <a:gd name="connsiteY47" fmla="*/ 4492789 h 5096785"/>
              <a:gd name="connsiteX48" fmla="*/ 7527328 w 12192000"/>
              <a:gd name="connsiteY48" fmla="*/ 4502199 h 5096785"/>
              <a:gd name="connsiteX49" fmla="*/ 7388717 w 12192000"/>
              <a:gd name="connsiteY49" fmla="*/ 4470799 h 5096785"/>
              <a:gd name="connsiteX50" fmla="*/ 7231898 w 12192000"/>
              <a:gd name="connsiteY50" fmla="*/ 4486028 h 5096785"/>
              <a:gd name="connsiteX51" fmla="*/ 7218425 w 12192000"/>
              <a:gd name="connsiteY51" fmla="*/ 4477288 h 5096785"/>
              <a:gd name="connsiteX52" fmla="*/ 7202795 w 12192000"/>
              <a:gd name="connsiteY52" fmla="*/ 4472972 h 5096785"/>
              <a:gd name="connsiteX53" fmla="*/ 7200744 w 12192000"/>
              <a:gd name="connsiteY53" fmla="*/ 4474099 h 5096785"/>
              <a:gd name="connsiteX54" fmla="*/ 7182163 w 12192000"/>
              <a:gd name="connsiteY54" fmla="*/ 4474005 h 5096785"/>
              <a:gd name="connsiteX55" fmla="*/ 7178368 w 12192000"/>
              <a:gd name="connsiteY55" fmla="*/ 4470673 h 5096785"/>
              <a:gd name="connsiteX56" fmla="*/ 7165705 w 12192000"/>
              <a:gd name="connsiteY56" fmla="*/ 4469569 h 5096785"/>
              <a:gd name="connsiteX57" fmla="*/ 7140991 w 12192000"/>
              <a:gd name="connsiteY57" fmla="*/ 4464599 h 5096785"/>
              <a:gd name="connsiteX58" fmla="*/ 7136152 w 12192000"/>
              <a:gd name="connsiteY58" fmla="*/ 4466292 h 5096785"/>
              <a:gd name="connsiteX59" fmla="*/ 7098544 w 12192000"/>
              <a:gd name="connsiteY59" fmla="*/ 4462879 h 5096785"/>
              <a:gd name="connsiteX60" fmla="*/ 7097922 w 12192000"/>
              <a:gd name="connsiteY60" fmla="*/ 4464077 h 5096785"/>
              <a:gd name="connsiteX61" fmla="*/ 7086877 w 12192000"/>
              <a:gd name="connsiteY61" fmla="*/ 4468554 h 5096785"/>
              <a:gd name="connsiteX62" fmla="*/ 7065999 w 12192000"/>
              <a:gd name="connsiteY62" fmla="*/ 4474270 h 5096785"/>
              <a:gd name="connsiteX63" fmla="*/ 7016598 w 12192000"/>
              <a:gd name="connsiteY63" fmla="*/ 4502855 h 5096785"/>
              <a:gd name="connsiteX64" fmla="*/ 6977375 w 12192000"/>
              <a:gd name="connsiteY64" fmla="*/ 4499434 h 5096785"/>
              <a:gd name="connsiteX65" fmla="*/ 6969409 w 12192000"/>
              <a:gd name="connsiteY65" fmla="*/ 4499424 h 5096785"/>
              <a:gd name="connsiteX66" fmla="*/ 6969218 w 12192000"/>
              <a:gd name="connsiteY66" fmla="*/ 4499704 h 5096785"/>
              <a:gd name="connsiteX67" fmla="*/ 6960755 w 12192000"/>
              <a:gd name="connsiteY67" fmla="*/ 4500249 h 5096785"/>
              <a:gd name="connsiteX68" fmla="*/ 6954882 w 12192000"/>
              <a:gd name="connsiteY68" fmla="*/ 4499405 h 5096785"/>
              <a:gd name="connsiteX69" fmla="*/ 6939428 w 12192000"/>
              <a:gd name="connsiteY69" fmla="*/ 4499385 h 5096785"/>
              <a:gd name="connsiteX70" fmla="*/ 6933902 w 12192000"/>
              <a:gd name="connsiteY70" fmla="*/ 4501239 h 5096785"/>
              <a:gd name="connsiteX71" fmla="*/ 6891244 w 12192000"/>
              <a:gd name="connsiteY71" fmla="*/ 4536371 h 5096785"/>
              <a:gd name="connsiteX72" fmla="*/ 6794496 w 12192000"/>
              <a:gd name="connsiteY72" fmla="*/ 4567924 h 5096785"/>
              <a:gd name="connsiteX73" fmla="*/ 6574528 w 12192000"/>
              <a:gd name="connsiteY73" fmla="*/ 4641155 h 5096785"/>
              <a:gd name="connsiteX74" fmla="*/ 6573036 w 12192000"/>
              <a:gd name="connsiteY74" fmla="*/ 4641049 h 5096785"/>
              <a:gd name="connsiteX75" fmla="*/ 6571920 w 12192000"/>
              <a:gd name="connsiteY75" fmla="*/ 4644739 h 5096785"/>
              <a:gd name="connsiteX76" fmla="*/ 6552021 w 12192000"/>
              <a:gd name="connsiteY76" fmla="*/ 4650379 h 5096785"/>
              <a:gd name="connsiteX77" fmla="*/ 6545925 w 12192000"/>
              <a:gd name="connsiteY77" fmla="*/ 4650675 h 5096785"/>
              <a:gd name="connsiteX78" fmla="*/ 6537822 w 12192000"/>
              <a:gd name="connsiteY78" fmla="*/ 4652769 h 5096785"/>
              <a:gd name="connsiteX79" fmla="*/ 6537743 w 12192000"/>
              <a:gd name="connsiteY79" fmla="*/ 4653068 h 5096785"/>
              <a:gd name="connsiteX80" fmla="*/ 6490057 w 12192000"/>
              <a:gd name="connsiteY80" fmla="*/ 4658624 h 5096785"/>
              <a:gd name="connsiteX81" fmla="*/ 6386800 w 12192000"/>
              <a:gd name="connsiteY81" fmla="*/ 4715431 h 5096785"/>
              <a:gd name="connsiteX82" fmla="*/ 6382703 w 12192000"/>
              <a:gd name="connsiteY82" fmla="*/ 4717930 h 5096785"/>
              <a:gd name="connsiteX83" fmla="*/ 6356495 w 12192000"/>
              <a:gd name="connsiteY83" fmla="*/ 4717843 h 5096785"/>
              <a:gd name="connsiteX84" fmla="*/ 6343628 w 12192000"/>
              <a:gd name="connsiteY84" fmla="*/ 4719161 h 5096785"/>
              <a:gd name="connsiteX85" fmla="*/ 6338605 w 12192000"/>
              <a:gd name="connsiteY85" fmla="*/ 4716723 h 5096785"/>
              <a:gd name="connsiteX86" fmla="*/ 6320318 w 12192000"/>
              <a:gd name="connsiteY86" fmla="*/ 4720095 h 5096785"/>
              <a:gd name="connsiteX87" fmla="*/ 6318742 w 12192000"/>
              <a:gd name="connsiteY87" fmla="*/ 4721541 h 5096785"/>
              <a:gd name="connsiteX88" fmla="*/ 6301708 w 12192000"/>
              <a:gd name="connsiteY88" fmla="*/ 4720380 h 5096785"/>
              <a:gd name="connsiteX89" fmla="*/ 6285082 w 12192000"/>
              <a:gd name="connsiteY89" fmla="*/ 4714639 h 5096785"/>
              <a:gd name="connsiteX90" fmla="*/ 6028335 w 12192000"/>
              <a:gd name="connsiteY90" fmla="*/ 4722621 h 5096785"/>
              <a:gd name="connsiteX91" fmla="*/ 5908701 w 12192000"/>
              <a:gd name="connsiteY91" fmla="*/ 4779160 h 5096785"/>
              <a:gd name="connsiteX92" fmla="*/ 5860414 w 12192000"/>
              <a:gd name="connsiteY92" fmla="*/ 4807892 h 5096785"/>
              <a:gd name="connsiteX93" fmla="*/ 5683612 w 12192000"/>
              <a:gd name="connsiteY93" fmla="*/ 4848770 h 5096785"/>
              <a:gd name="connsiteX94" fmla="*/ 5635111 w 12192000"/>
              <a:gd name="connsiteY94" fmla="*/ 4868888 h 5096785"/>
              <a:gd name="connsiteX95" fmla="*/ 5582652 w 12192000"/>
              <a:gd name="connsiteY95" fmla="*/ 4866836 h 5096785"/>
              <a:gd name="connsiteX96" fmla="*/ 5567213 w 12192000"/>
              <a:gd name="connsiteY96" fmla="*/ 4878769 h 5096785"/>
              <a:gd name="connsiteX97" fmla="*/ 5564659 w 12192000"/>
              <a:gd name="connsiteY97" fmla="*/ 4881042 h 5096785"/>
              <a:gd name="connsiteX98" fmla="*/ 5552102 w 12192000"/>
              <a:gd name="connsiteY98" fmla="*/ 4885426 h 5096785"/>
              <a:gd name="connsiteX99" fmla="*/ 5551475 w 12192000"/>
              <a:gd name="connsiteY99" fmla="*/ 4892560 h 5096785"/>
              <a:gd name="connsiteX100" fmla="*/ 5534664 w 12192000"/>
              <a:gd name="connsiteY100" fmla="*/ 4903385 h 5096785"/>
              <a:gd name="connsiteX101" fmla="*/ 5510737 w 12192000"/>
              <a:gd name="connsiteY101" fmla="*/ 4909807 h 5096785"/>
              <a:gd name="connsiteX102" fmla="*/ 5393901 w 12192000"/>
              <a:gd name="connsiteY102" fmla="*/ 4933709 h 5096785"/>
              <a:gd name="connsiteX103" fmla="*/ 5325782 w 12192000"/>
              <a:gd name="connsiteY103" fmla="*/ 4951789 h 5096785"/>
              <a:gd name="connsiteX104" fmla="*/ 5302703 w 12192000"/>
              <a:gd name="connsiteY104" fmla="*/ 4964590 h 5096785"/>
              <a:gd name="connsiteX105" fmla="*/ 5268591 w 12192000"/>
              <a:gd name="connsiteY105" fmla="*/ 4978479 h 5096785"/>
              <a:gd name="connsiteX106" fmla="*/ 5210559 w 12192000"/>
              <a:gd name="connsiteY106" fmla="*/ 5007585 h 5096785"/>
              <a:gd name="connsiteX107" fmla="*/ 5177597 w 12192000"/>
              <a:gd name="connsiteY107" fmla="*/ 5015926 h 5096785"/>
              <a:gd name="connsiteX108" fmla="*/ 5160569 w 12192000"/>
              <a:gd name="connsiteY108" fmla="*/ 5025681 h 5096785"/>
              <a:gd name="connsiteX109" fmla="*/ 5152748 w 12192000"/>
              <a:gd name="connsiteY109" fmla="*/ 5026569 h 5096785"/>
              <a:gd name="connsiteX110" fmla="*/ 5127678 w 12192000"/>
              <a:gd name="connsiteY110" fmla="*/ 5032947 h 5096785"/>
              <a:gd name="connsiteX111" fmla="*/ 5113147 w 12192000"/>
              <a:gd name="connsiteY111" fmla="*/ 5035818 h 5096785"/>
              <a:gd name="connsiteX112" fmla="*/ 5107301 w 12192000"/>
              <a:gd name="connsiteY112" fmla="*/ 5036672 h 5096785"/>
              <a:gd name="connsiteX113" fmla="*/ 5093215 w 12192000"/>
              <a:gd name="connsiteY113" fmla="*/ 5032880 h 5096785"/>
              <a:gd name="connsiteX114" fmla="*/ 5077058 w 12192000"/>
              <a:gd name="connsiteY114" fmla="*/ 5038681 h 5096785"/>
              <a:gd name="connsiteX115" fmla="*/ 5057349 w 12192000"/>
              <a:gd name="connsiteY115" fmla="*/ 5036015 h 5096785"/>
              <a:gd name="connsiteX116" fmla="*/ 5053945 w 12192000"/>
              <a:gd name="connsiteY116" fmla="*/ 5041952 h 5096785"/>
              <a:gd name="connsiteX117" fmla="*/ 5040021 w 12192000"/>
              <a:gd name="connsiteY117" fmla="*/ 5050052 h 5096785"/>
              <a:gd name="connsiteX118" fmla="*/ 5025913 w 12192000"/>
              <a:gd name="connsiteY118" fmla="*/ 5046535 h 5096785"/>
              <a:gd name="connsiteX119" fmla="*/ 4998218 w 12192000"/>
              <a:gd name="connsiteY119" fmla="*/ 5048065 h 5096785"/>
              <a:gd name="connsiteX120" fmla="*/ 4991008 w 12192000"/>
              <a:gd name="connsiteY120" fmla="*/ 5050439 h 5096785"/>
              <a:gd name="connsiteX121" fmla="*/ 4963503 w 12192000"/>
              <a:gd name="connsiteY121" fmla="*/ 5047575 h 5096785"/>
              <a:gd name="connsiteX122" fmla="*/ 4921053 w 12192000"/>
              <a:gd name="connsiteY122" fmla="*/ 5048925 h 5096785"/>
              <a:gd name="connsiteX123" fmla="*/ 4873420 w 12192000"/>
              <a:gd name="connsiteY123" fmla="*/ 5054929 h 5096785"/>
              <a:gd name="connsiteX124" fmla="*/ 4858825 w 12192000"/>
              <a:gd name="connsiteY124" fmla="*/ 5051329 h 5096785"/>
              <a:gd name="connsiteX125" fmla="*/ 4769340 w 12192000"/>
              <a:gd name="connsiteY125" fmla="*/ 5053090 h 5096785"/>
              <a:gd name="connsiteX126" fmla="*/ 4744152 w 12192000"/>
              <a:gd name="connsiteY126" fmla="*/ 5053391 h 5096785"/>
              <a:gd name="connsiteX127" fmla="*/ 4723556 w 12192000"/>
              <a:gd name="connsiteY127" fmla="*/ 5059633 h 5096785"/>
              <a:gd name="connsiteX128" fmla="*/ 4719699 w 12192000"/>
              <a:gd name="connsiteY128" fmla="*/ 5066298 h 5096785"/>
              <a:gd name="connsiteX129" fmla="*/ 4706016 w 12192000"/>
              <a:gd name="connsiteY129" fmla="*/ 5067422 h 5096785"/>
              <a:gd name="connsiteX130" fmla="*/ 4702593 w 12192000"/>
              <a:gd name="connsiteY130" fmla="*/ 5068973 h 5096785"/>
              <a:gd name="connsiteX131" fmla="*/ 4682766 w 12192000"/>
              <a:gd name="connsiteY131" fmla="*/ 5076609 h 5096785"/>
              <a:gd name="connsiteX132" fmla="*/ 4634960 w 12192000"/>
              <a:gd name="connsiteY132" fmla="*/ 5061852 h 5096785"/>
              <a:gd name="connsiteX133" fmla="*/ 4580645 w 12192000"/>
              <a:gd name="connsiteY133" fmla="*/ 5069246 h 5096785"/>
              <a:gd name="connsiteX134" fmla="*/ 4368005 w 12192000"/>
              <a:gd name="connsiteY134" fmla="*/ 5057426 h 5096785"/>
              <a:gd name="connsiteX135" fmla="*/ 4339489 w 12192000"/>
              <a:gd name="connsiteY135" fmla="*/ 5080858 h 5096785"/>
              <a:gd name="connsiteX136" fmla="*/ 4253895 w 12192000"/>
              <a:gd name="connsiteY136" fmla="*/ 5085008 h 5096785"/>
              <a:gd name="connsiteX137" fmla="*/ 4130140 w 12192000"/>
              <a:gd name="connsiteY137" fmla="*/ 5057070 h 5096785"/>
              <a:gd name="connsiteX138" fmla="*/ 3911296 w 12192000"/>
              <a:gd name="connsiteY138" fmla="*/ 5035663 h 5096785"/>
              <a:gd name="connsiteX139" fmla="*/ 3895182 w 12192000"/>
              <a:gd name="connsiteY139" fmla="*/ 5030229 h 5096785"/>
              <a:gd name="connsiteX140" fmla="*/ 3870866 w 12192000"/>
              <a:gd name="connsiteY140" fmla="*/ 5023753 h 5096785"/>
              <a:gd name="connsiteX141" fmla="*/ 3865913 w 12192000"/>
              <a:gd name="connsiteY141" fmla="*/ 5025143 h 5096785"/>
              <a:gd name="connsiteX142" fmla="*/ 3828606 w 12192000"/>
              <a:gd name="connsiteY142" fmla="*/ 5019426 h 5096785"/>
              <a:gd name="connsiteX143" fmla="*/ 3827901 w 12192000"/>
              <a:gd name="connsiteY143" fmla="*/ 5020583 h 5096785"/>
              <a:gd name="connsiteX144" fmla="*/ 3816543 w 12192000"/>
              <a:gd name="connsiteY144" fmla="*/ 5024366 h 5096785"/>
              <a:gd name="connsiteX145" fmla="*/ 3795278 w 12192000"/>
              <a:gd name="connsiteY145" fmla="*/ 5028779 h 5096785"/>
              <a:gd name="connsiteX146" fmla="*/ 3743858 w 12192000"/>
              <a:gd name="connsiteY146" fmla="*/ 5054237 h 5096785"/>
              <a:gd name="connsiteX147" fmla="*/ 3704945 w 12192000"/>
              <a:gd name="connsiteY147" fmla="*/ 5048413 h 5096785"/>
              <a:gd name="connsiteX148" fmla="*/ 3696992 w 12192000"/>
              <a:gd name="connsiteY148" fmla="*/ 5047914 h 5096785"/>
              <a:gd name="connsiteX149" fmla="*/ 3696780 w 12192000"/>
              <a:gd name="connsiteY149" fmla="*/ 5048181 h 5096785"/>
              <a:gd name="connsiteX150" fmla="*/ 3688290 w 12192000"/>
              <a:gd name="connsiteY150" fmla="*/ 5048204 h 5096785"/>
              <a:gd name="connsiteX151" fmla="*/ 3682486 w 12192000"/>
              <a:gd name="connsiteY151" fmla="*/ 5047000 h 5096785"/>
              <a:gd name="connsiteX152" fmla="*/ 3667056 w 12192000"/>
              <a:gd name="connsiteY152" fmla="*/ 5046030 h 5096785"/>
              <a:gd name="connsiteX153" fmla="*/ 3661403 w 12192000"/>
              <a:gd name="connsiteY153" fmla="*/ 5047537 h 5096785"/>
              <a:gd name="connsiteX154" fmla="*/ 3658673 w 12192000"/>
              <a:gd name="connsiteY154" fmla="*/ 5050790 h 5096785"/>
              <a:gd name="connsiteX155" fmla="*/ 3657333 w 12192000"/>
              <a:gd name="connsiteY155" fmla="*/ 5050325 h 5096785"/>
              <a:gd name="connsiteX156" fmla="*/ 3626778 w 12192000"/>
              <a:gd name="connsiteY156" fmla="*/ 5057882 h 5096785"/>
              <a:gd name="connsiteX157" fmla="*/ 3560067 w 12192000"/>
              <a:gd name="connsiteY157" fmla="*/ 5064266 h 5096785"/>
              <a:gd name="connsiteX158" fmla="*/ 3522641 w 12192000"/>
              <a:gd name="connsiteY158" fmla="*/ 5063654 h 5096785"/>
              <a:gd name="connsiteX159" fmla="*/ 3419275 w 12192000"/>
              <a:gd name="connsiteY159" fmla="*/ 5066646 h 5096785"/>
              <a:gd name="connsiteX160" fmla="*/ 3314869 w 12192000"/>
              <a:gd name="connsiteY160" fmla="*/ 5073197 h 5096785"/>
              <a:gd name="connsiteX161" fmla="*/ 3259088 w 12192000"/>
              <a:gd name="connsiteY161" fmla="*/ 5096363 h 5096785"/>
              <a:gd name="connsiteX162" fmla="*/ 3253104 w 12192000"/>
              <a:gd name="connsiteY162" fmla="*/ 5096785 h 5096785"/>
              <a:gd name="connsiteX163" fmla="*/ 3238751 w 12192000"/>
              <a:gd name="connsiteY163" fmla="*/ 5092996 h 5096785"/>
              <a:gd name="connsiteX164" fmla="*/ 3233681 w 12192000"/>
              <a:gd name="connsiteY164" fmla="*/ 5090758 h 5096785"/>
              <a:gd name="connsiteX165" fmla="*/ 3225562 w 12192000"/>
              <a:gd name="connsiteY165" fmla="*/ 5089215 h 5096785"/>
              <a:gd name="connsiteX166" fmla="*/ 3225260 w 12192000"/>
              <a:gd name="connsiteY166" fmla="*/ 5089437 h 5096785"/>
              <a:gd name="connsiteX167" fmla="*/ 3217859 w 12192000"/>
              <a:gd name="connsiteY167" fmla="*/ 5087484 h 5096785"/>
              <a:gd name="connsiteX168" fmla="*/ 3182980 w 12192000"/>
              <a:gd name="connsiteY168" fmla="*/ 5074650 h 5096785"/>
              <a:gd name="connsiteX169" fmla="*/ 3055081 w 12192000"/>
              <a:gd name="connsiteY169" fmla="*/ 5080424 h 5096785"/>
              <a:gd name="connsiteX170" fmla="*/ 3049807 w 12192000"/>
              <a:gd name="connsiteY170" fmla="*/ 5080860 h 5096785"/>
              <a:gd name="connsiteX171" fmla="*/ 3029122 w 12192000"/>
              <a:gd name="connsiteY171" fmla="*/ 5070085 h 5096785"/>
              <a:gd name="connsiteX172" fmla="*/ 3017862 w 12192000"/>
              <a:gd name="connsiteY172" fmla="*/ 5065942 h 5096785"/>
              <a:gd name="connsiteX173" fmla="*/ 3015868 w 12192000"/>
              <a:gd name="connsiteY173" fmla="*/ 5061832 h 5096785"/>
              <a:gd name="connsiteX174" fmla="*/ 2998644 w 12192000"/>
              <a:gd name="connsiteY174" fmla="*/ 5057210 h 5096785"/>
              <a:gd name="connsiteX175" fmla="*/ 2996219 w 12192000"/>
              <a:gd name="connsiteY175" fmla="*/ 5057788 h 5096785"/>
              <a:gd name="connsiteX176" fmla="*/ 2983676 w 12192000"/>
              <a:gd name="connsiteY176" fmla="*/ 5049852 h 5096785"/>
              <a:gd name="connsiteX177" fmla="*/ 2903609 w 12192000"/>
              <a:gd name="connsiteY177" fmla="*/ 4998457 h 5096785"/>
              <a:gd name="connsiteX178" fmla="*/ 2758830 w 12192000"/>
              <a:gd name="connsiteY178" fmla="*/ 4974760 h 5096785"/>
              <a:gd name="connsiteX179" fmla="*/ 2532669 w 12192000"/>
              <a:gd name="connsiteY179" fmla="*/ 4940573 h 5096785"/>
              <a:gd name="connsiteX180" fmla="*/ 2389931 w 12192000"/>
              <a:gd name="connsiteY180" fmla="*/ 4905785 h 5096785"/>
              <a:gd name="connsiteX181" fmla="*/ 2335186 w 12192000"/>
              <a:gd name="connsiteY181" fmla="*/ 4902957 h 5096785"/>
              <a:gd name="connsiteX182" fmla="*/ 2273393 w 12192000"/>
              <a:gd name="connsiteY182" fmla="*/ 4883565 h 5096785"/>
              <a:gd name="connsiteX183" fmla="*/ 2269523 w 12192000"/>
              <a:gd name="connsiteY183" fmla="*/ 4884442 h 5096785"/>
              <a:gd name="connsiteX184" fmla="*/ 2256015 w 12192000"/>
              <a:gd name="connsiteY184" fmla="*/ 4883014 h 5096785"/>
              <a:gd name="connsiteX185" fmla="*/ 2249731 w 12192000"/>
              <a:gd name="connsiteY185" fmla="*/ 4888778 h 5096785"/>
              <a:gd name="connsiteX186" fmla="*/ 2227629 w 12192000"/>
              <a:gd name="connsiteY186" fmla="*/ 4891047 h 5096785"/>
              <a:gd name="connsiteX187" fmla="*/ 2203460 w 12192000"/>
              <a:gd name="connsiteY187" fmla="*/ 4886696 h 5096785"/>
              <a:gd name="connsiteX188" fmla="*/ 2091528 w 12192000"/>
              <a:gd name="connsiteY188" fmla="*/ 4859155 h 5096785"/>
              <a:gd name="connsiteX189" fmla="*/ 2022901 w 12192000"/>
              <a:gd name="connsiteY189" fmla="*/ 4846594 h 5096785"/>
              <a:gd name="connsiteX190" fmla="*/ 1994227 w 12192000"/>
              <a:gd name="connsiteY190" fmla="*/ 4847973 h 5096785"/>
              <a:gd name="connsiteX191" fmla="*/ 1955936 w 12192000"/>
              <a:gd name="connsiteY191" fmla="*/ 4845765 h 5096785"/>
              <a:gd name="connsiteX192" fmla="*/ 1741924 w 12192000"/>
              <a:gd name="connsiteY192" fmla="*/ 4808054 h 5096785"/>
              <a:gd name="connsiteX193" fmla="*/ 1734410 w 12192000"/>
              <a:gd name="connsiteY193" fmla="*/ 4811675 h 5096785"/>
              <a:gd name="connsiteX194" fmla="*/ 1691423 w 12192000"/>
              <a:gd name="connsiteY194" fmla="*/ 4802777 h 5096785"/>
              <a:gd name="connsiteX195" fmla="*/ 1554504 w 12192000"/>
              <a:gd name="connsiteY195" fmla="*/ 4739985 h 5096785"/>
              <a:gd name="connsiteX196" fmla="*/ 1470119 w 12192000"/>
              <a:gd name="connsiteY196" fmla="*/ 4723470 h 5096785"/>
              <a:gd name="connsiteX197" fmla="*/ 1437967 w 12192000"/>
              <a:gd name="connsiteY197" fmla="*/ 4722710 h 5096785"/>
              <a:gd name="connsiteX198" fmla="*/ 1295869 w 12192000"/>
              <a:gd name="connsiteY198" fmla="*/ 4726175 h 5096785"/>
              <a:gd name="connsiteX199" fmla="*/ 1292949 w 12192000"/>
              <a:gd name="connsiteY199" fmla="*/ 4684615 h 5096785"/>
              <a:gd name="connsiteX200" fmla="*/ 1244908 w 12192000"/>
              <a:gd name="connsiteY200" fmla="*/ 4706993 h 5096785"/>
              <a:gd name="connsiteX201" fmla="*/ 1171266 w 12192000"/>
              <a:gd name="connsiteY201" fmla="*/ 4706535 h 5096785"/>
              <a:gd name="connsiteX202" fmla="*/ 1160868 w 12192000"/>
              <a:gd name="connsiteY202" fmla="*/ 4701936 h 5096785"/>
              <a:gd name="connsiteX203" fmla="*/ 1147599 w 12192000"/>
              <a:gd name="connsiteY203" fmla="*/ 4714833 h 5096785"/>
              <a:gd name="connsiteX204" fmla="*/ 1119603 w 12192000"/>
              <a:gd name="connsiteY204" fmla="*/ 4721303 h 5096785"/>
              <a:gd name="connsiteX205" fmla="*/ 997851 w 12192000"/>
              <a:gd name="connsiteY205" fmla="*/ 4722336 h 5096785"/>
              <a:gd name="connsiteX206" fmla="*/ 976455 w 12192000"/>
              <a:gd name="connsiteY206" fmla="*/ 4726407 h 5096785"/>
              <a:gd name="connsiteX207" fmla="*/ 949939 w 12192000"/>
              <a:gd name="connsiteY207" fmla="*/ 4719699 h 5096785"/>
              <a:gd name="connsiteX208" fmla="*/ 894148 w 12192000"/>
              <a:gd name="connsiteY208" fmla="*/ 4710406 h 5096785"/>
              <a:gd name="connsiteX209" fmla="*/ 857990 w 12192000"/>
              <a:gd name="connsiteY209" fmla="*/ 4696844 h 5096785"/>
              <a:gd name="connsiteX210" fmla="*/ 848649 w 12192000"/>
              <a:gd name="connsiteY210" fmla="*/ 4704021 h 5096785"/>
              <a:gd name="connsiteX211" fmla="*/ 826436 w 12192000"/>
              <a:gd name="connsiteY211" fmla="*/ 4707421 h 5096785"/>
              <a:gd name="connsiteX212" fmla="*/ 733052 w 12192000"/>
              <a:gd name="connsiteY212" fmla="*/ 4701884 h 5096785"/>
              <a:gd name="connsiteX213" fmla="*/ 716185 w 12192000"/>
              <a:gd name="connsiteY213" fmla="*/ 4648168 h 5096785"/>
              <a:gd name="connsiteX214" fmla="*/ 582722 w 12192000"/>
              <a:gd name="connsiteY214" fmla="*/ 4658637 h 5096785"/>
              <a:gd name="connsiteX215" fmla="*/ 581118 w 12192000"/>
              <a:gd name="connsiteY215" fmla="*/ 4654120 h 5096785"/>
              <a:gd name="connsiteX216" fmla="*/ 546453 w 12192000"/>
              <a:gd name="connsiteY216" fmla="*/ 4652542 h 5096785"/>
              <a:gd name="connsiteX217" fmla="*/ 536773 w 12192000"/>
              <a:gd name="connsiteY217" fmla="*/ 4644609 h 5096785"/>
              <a:gd name="connsiteX218" fmla="*/ 388896 w 12192000"/>
              <a:gd name="connsiteY218" fmla="*/ 4619173 h 5096785"/>
              <a:gd name="connsiteX219" fmla="*/ 366479 w 12192000"/>
              <a:gd name="connsiteY219" fmla="*/ 4618896 h 5096785"/>
              <a:gd name="connsiteX220" fmla="*/ 342781 w 12192000"/>
              <a:gd name="connsiteY220" fmla="*/ 4601239 h 5096785"/>
              <a:gd name="connsiteX221" fmla="*/ 255925 w 12192000"/>
              <a:gd name="connsiteY221" fmla="*/ 4598685 h 5096785"/>
              <a:gd name="connsiteX222" fmla="*/ 226919 w 12192000"/>
              <a:gd name="connsiteY222" fmla="*/ 4598460 h 5096785"/>
              <a:gd name="connsiteX223" fmla="*/ 213925 w 12192000"/>
              <a:gd name="connsiteY223" fmla="*/ 4597783 h 5096785"/>
              <a:gd name="connsiteX224" fmla="*/ 215196 w 12192000"/>
              <a:gd name="connsiteY224" fmla="*/ 4588576 h 5096785"/>
              <a:gd name="connsiteX225" fmla="*/ 180214 w 12192000"/>
              <a:gd name="connsiteY225" fmla="*/ 4583701 h 5096785"/>
              <a:gd name="connsiteX226" fmla="*/ 83203 w 12192000"/>
              <a:gd name="connsiteY226" fmla="*/ 4531664 h 5096785"/>
              <a:gd name="connsiteX227" fmla="*/ 4106 w 12192000"/>
              <a:gd name="connsiteY227" fmla="*/ 4517202 h 5096785"/>
              <a:gd name="connsiteX228" fmla="*/ 0 w 12192000"/>
              <a:gd name="connsiteY228" fmla="*/ 4516084 h 5096785"/>
              <a:gd name="connsiteX229" fmla="*/ 0 w 12192000"/>
              <a:gd name="connsiteY229" fmla="*/ 0 h 5096785"/>
              <a:gd name="connsiteX0" fmla="*/ 0 w 12192000"/>
              <a:gd name="connsiteY0" fmla="*/ 0 h 5096785"/>
              <a:gd name="connsiteX1" fmla="*/ 12192000 w 12192000"/>
              <a:gd name="connsiteY1" fmla="*/ 0 h 5096785"/>
              <a:gd name="connsiteX2" fmla="*/ 12192000 w 12192000"/>
              <a:gd name="connsiteY2" fmla="*/ 3809005 h 5096785"/>
              <a:gd name="connsiteX3" fmla="*/ 12142543 w 12192000"/>
              <a:gd name="connsiteY3" fmla="*/ 3817043 h 5096785"/>
              <a:gd name="connsiteX4" fmla="*/ 12021777 w 12192000"/>
              <a:gd name="connsiteY4" fmla="*/ 3848082 h 5096785"/>
              <a:gd name="connsiteX5" fmla="*/ 11700796 w 12192000"/>
              <a:gd name="connsiteY5" fmla="*/ 3819843 h 5096785"/>
              <a:gd name="connsiteX6" fmla="*/ 11596222 w 12192000"/>
              <a:gd name="connsiteY6" fmla="*/ 3858834 h 5096785"/>
              <a:gd name="connsiteX7" fmla="*/ 11416000 w 12192000"/>
              <a:gd name="connsiteY7" fmla="*/ 3915854 h 5096785"/>
              <a:gd name="connsiteX8" fmla="*/ 11214181 w 12192000"/>
              <a:gd name="connsiteY8" fmla="*/ 4004215 h 5096785"/>
              <a:gd name="connsiteX9" fmla="*/ 11042540 w 12192000"/>
              <a:gd name="connsiteY9" fmla="*/ 4002613 h 5096785"/>
              <a:gd name="connsiteX10" fmla="*/ 10833086 w 12192000"/>
              <a:gd name="connsiteY10" fmla="*/ 3997707 h 5096785"/>
              <a:gd name="connsiteX11" fmla="*/ 10599680 w 12192000"/>
              <a:gd name="connsiteY11" fmla="*/ 3982661 h 5096785"/>
              <a:gd name="connsiteX12" fmla="*/ 10519971 w 12192000"/>
              <a:gd name="connsiteY12" fmla="*/ 3975018 h 5096785"/>
              <a:gd name="connsiteX13" fmla="*/ 10217282 w 12192000"/>
              <a:gd name="connsiteY13" fmla="*/ 4020809 h 5096785"/>
              <a:gd name="connsiteX14" fmla="*/ 9936427 w 12192000"/>
              <a:gd name="connsiteY14" fmla="*/ 4137843 h 5096785"/>
              <a:gd name="connsiteX15" fmla="*/ 9800299 w 12192000"/>
              <a:gd name="connsiteY15" fmla="*/ 4186098 h 5096785"/>
              <a:gd name="connsiteX16" fmla="*/ 9707822 w 12192000"/>
              <a:gd name="connsiteY16" fmla="*/ 4189102 h 5096785"/>
              <a:gd name="connsiteX17" fmla="*/ 9543973 w 12192000"/>
              <a:gd name="connsiteY17" fmla="*/ 4245802 h 5096785"/>
              <a:gd name="connsiteX18" fmla="*/ 9528747 w 12192000"/>
              <a:gd name="connsiteY18" fmla="*/ 4251724 h 5096785"/>
              <a:gd name="connsiteX19" fmla="*/ 9436976 w 12192000"/>
              <a:gd name="connsiteY19" fmla="*/ 4269351 h 5096785"/>
              <a:gd name="connsiteX20" fmla="*/ 9371827 w 12192000"/>
              <a:gd name="connsiteY20" fmla="*/ 4303912 h 5096785"/>
              <a:gd name="connsiteX21" fmla="*/ 9260304 w 12192000"/>
              <a:gd name="connsiteY21" fmla="*/ 4328021 h 5096785"/>
              <a:gd name="connsiteX22" fmla="*/ 9148799 w 12192000"/>
              <a:gd name="connsiteY22" fmla="*/ 4348506 h 5096785"/>
              <a:gd name="connsiteX23" fmla="*/ 9107898 w 12192000"/>
              <a:gd name="connsiteY23" fmla="*/ 4354282 h 5096785"/>
              <a:gd name="connsiteX24" fmla="*/ 8990743 w 12192000"/>
              <a:gd name="connsiteY24" fmla="*/ 4382161 h 5096785"/>
              <a:gd name="connsiteX25" fmla="*/ 8979819 w 12192000"/>
              <a:gd name="connsiteY25" fmla="*/ 4366419 h 5096785"/>
              <a:gd name="connsiteX26" fmla="*/ 8936044 w 12192000"/>
              <a:gd name="connsiteY26" fmla="*/ 4370992 h 5096785"/>
              <a:gd name="connsiteX27" fmla="*/ 8897707 w 12192000"/>
              <a:gd name="connsiteY27" fmla="*/ 4392673 h 5096785"/>
              <a:gd name="connsiteX28" fmla="*/ 8845635 w 12192000"/>
              <a:gd name="connsiteY28" fmla="*/ 4404300 h 5096785"/>
              <a:gd name="connsiteX29" fmla="*/ 8814562 w 12192000"/>
              <a:gd name="connsiteY29" fmla="*/ 4411434 h 5096785"/>
              <a:gd name="connsiteX30" fmla="*/ 8726349 w 12192000"/>
              <a:gd name="connsiteY30" fmla="*/ 4416668 h 5096785"/>
              <a:gd name="connsiteX31" fmla="*/ 8566678 w 12192000"/>
              <a:gd name="connsiteY31" fmla="*/ 4391711 h 5096785"/>
              <a:gd name="connsiteX32" fmla="*/ 8521516 w 12192000"/>
              <a:gd name="connsiteY32" fmla="*/ 4393927 h 5096785"/>
              <a:gd name="connsiteX33" fmla="*/ 8515998 w 12192000"/>
              <a:gd name="connsiteY33" fmla="*/ 4399124 h 5096785"/>
              <a:gd name="connsiteX34" fmla="*/ 8449547 w 12192000"/>
              <a:gd name="connsiteY34" fmla="*/ 4383170 h 5096785"/>
              <a:gd name="connsiteX35" fmla="*/ 8360285 w 12192000"/>
              <a:gd name="connsiteY35" fmla="*/ 4398502 h 5096785"/>
              <a:gd name="connsiteX36" fmla="*/ 8256584 w 12192000"/>
              <a:gd name="connsiteY36" fmla="*/ 4423564 h 5096785"/>
              <a:gd name="connsiteX37" fmla="*/ 8229821 w 12192000"/>
              <a:gd name="connsiteY37" fmla="*/ 4431840 h 5096785"/>
              <a:gd name="connsiteX38" fmla="*/ 8158476 w 12192000"/>
              <a:gd name="connsiteY38" fmla="*/ 4436904 h 5096785"/>
              <a:gd name="connsiteX39" fmla="*/ 7993707 w 12192000"/>
              <a:gd name="connsiteY39" fmla="*/ 4447962 h 5096785"/>
              <a:gd name="connsiteX40" fmla="*/ 7990346 w 12192000"/>
              <a:gd name="connsiteY40" fmla="*/ 4454853 h 5096785"/>
              <a:gd name="connsiteX41" fmla="*/ 7976786 w 12192000"/>
              <a:gd name="connsiteY41" fmla="*/ 4456820 h 5096785"/>
              <a:gd name="connsiteX42" fmla="*/ 7973491 w 12192000"/>
              <a:gd name="connsiteY42" fmla="*/ 4458577 h 5096785"/>
              <a:gd name="connsiteX43" fmla="*/ 7954281 w 12192000"/>
              <a:gd name="connsiteY43" fmla="*/ 4467421 h 5096785"/>
              <a:gd name="connsiteX44" fmla="*/ 7905540 w 12192000"/>
              <a:gd name="connsiteY44" fmla="*/ 4455628 h 5096785"/>
              <a:gd name="connsiteX45" fmla="*/ 7851932 w 12192000"/>
              <a:gd name="connsiteY45" fmla="*/ 4466353 h 5096785"/>
              <a:gd name="connsiteX46" fmla="*/ 7639078 w 12192000"/>
              <a:gd name="connsiteY46" fmla="*/ 4467635 h 5096785"/>
              <a:gd name="connsiteX47" fmla="*/ 7612359 w 12192000"/>
              <a:gd name="connsiteY47" fmla="*/ 4492789 h 5096785"/>
              <a:gd name="connsiteX48" fmla="*/ 7527328 w 12192000"/>
              <a:gd name="connsiteY48" fmla="*/ 4502199 h 5096785"/>
              <a:gd name="connsiteX49" fmla="*/ 7388717 w 12192000"/>
              <a:gd name="connsiteY49" fmla="*/ 4470799 h 5096785"/>
              <a:gd name="connsiteX50" fmla="*/ 7231898 w 12192000"/>
              <a:gd name="connsiteY50" fmla="*/ 4486028 h 5096785"/>
              <a:gd name="connsiteX51" fmla="*/ 7218425 w 12192000"/>
              <a:gd name="connsiteY51" fmla="*/ 4477288 h 5096785"/>
              <a:gd name="connsiteX52" fmla="*/ 7202795 w 12192000"/>
              <a:gd name="connsiteY52" fmla="*/ 4472972 h 5096785"/>
              <a:gd name="connsiteX53" fmla="*/ 7200744 w 12192000"/>
              <a:gd name="connsiteY53" fmla="*/ 4474099 h 5096785"/>
              <a:gd name="connsiteX54" fmla="*/ 7182163 w 12192000"/>
              <a:gd name="connsiteY54" fmla="*/ 4474005 h 5096785"/>
              <a:gd name="connsiteX55" fmla="*/ 7178368 w 12192000"/>
              <a:gd name="connsiteY55" fmla="*/ 4470673 h 5096785"/>
              <a:gd name="connsiteX56" fmla="*/ 7165705 w 12192000"/>
              <a:gd name="connsiteY56" fmla="*/ 4469569 h 5096785"/>
              <a:gd name="connsiteX57" fmla="*/ 7140991 w 12192000"/>
              <a:gd name="connsiteY57" fmla="*/ 4464599 h 5096785"/>
              <a:gd name="connsiteX58" fmla="*/ 7136152 w 12192000"/>
              <a:gd name="connsiteY58" fmla="*/ 4466292 h 5096785"/>
              <a:gd name="connsiteX59" fmla="*/ 7098544 w 12192000"/>
              <a:gd name="connsiteY59" fmla="*/ 4462879 h 5096785"/>
              <a:gd name="connsiteX60" fmla="*/ 7097922 w 12192000"/>
              <a:gd name="connsiteY60" fmla="*/ 4464077 h 5096785"/>
              <a:gd name="connsiteX61" fmla="*/ 7086877 w 12192000"/>
              <a:gd name="connsiteY61" fmla="*/ 4468554 h 5096785"/>
              <a:gd name="connsiteX62" fmla="*/ 7065999 w 12192000"/>
              <a:gd name="connsiteY62" fmla="*/ 4474270 h 5096785"/>
              <a:gd name="connsiteX63" fmla="*/ 7016598 w 12192000"/>
              <a:gd name="connsiteY63" fmla="*/ 4502855 h 5096785"/>
              <a:gd name="connsiteX64" fmla="*/ 6977375 w 12192000"/>
              <a:gd name="connsiteY64" fmla="*/ 4499434 h 5096785"/>
              <a:gd name="connsiteX65" fmla="*/ 6969409 w 12192000"/>
              <a:gd name="connsiteY65" fmla="*/ 4499424 h 5096785"/>
              <a:gd name="connsiteX66" fmla="*/ 6969218 w 12192000"/>
              <a:gd name="connsiteY66" fmla="*/ 4499704 h 5096785"/>
              <a:gd name="connsiteX67" fmla="*/ 6960755 w 12192000"/>
              <a:gd name="connsiteY67" fmla="*/ 4500249 h 5096785"/>
              <a:gd name="connsiteX68" fmla="*/ 6954882 w 12192000"/>
              <a:gd name="connsiteY68" fmla="*/ 4499405 h 5096785"/>
              <a:gd name="connsiteX69" fmla="*/ 6939428 w 12192000"/>
              <a:gd name="connsiteY69" fmla="*/ 4499385 h 5096785"/>
              <a:gd name="connsiteX70" fmla="*/ 6933902 w 12192000"/>
              <a:gd name="connsiteY70" fmla="*/ 4501239 h 5096785"/>
              <a:gd name="connsiteX71" fmla="*/ 6891244 w 12192000"/>
              <a:gd name="connsiteY71" fmla="*/ 4536371 h 5096785"/>
              <a:gd name="connsiteX72" fmla="*/ 6794496 w 12192000"/>
              <a:gd name="connsiteY72" fmla="*/ 4567924 h 5096785"/>
              <a:gd name="connsiteX73" fmla="*/ 6574528 w 12192000"/>
              <a:gd name="connsiteY73" fmla="*/ 4641155 h 5096785"/>
              <a:gd name="connsiteX74" fmla="*/ 6573036 w 12192000"/>
              <a:gd name="connsiteY74" fmla="*/ 4641049 h 5096785"/>
              <a:gd name="connsiteX75" fmla="*/ 6571920 w 12192000"/>
              <a:gd name="connsiteY75" fmla="*/ 4644739 h 5096785"/>
              <a:gd name="connsiteX76" fmla="*/ 6552021 w 12192000"/>
              <a:gd name="connsiteY76" fmla="*/ 4650379 h 5096785"/>
              <a:gd name="connsiteX77" fmla="*/ 6545925 w 12192000"/>
              <a:gd name="connsiteY77" fmla="*/ 4650675 h 5096785"/>
              <a:gd name="connsiteX78" fmla="*/ 6537822 w 12192000"/>
              <a:gd name="connsiteY78" fmla="*/ 4652769 h 5096785"/>
              <a:gd name="connsiteX79" fmla="*/ 6537743 w 12192000"/>
              <a:gd name="connsiteY79" fmla="*/ 4653068 h 5096785"/>
              <a:gd name="connsiteX80" fmla="*/ 6490057 w 12192000"/>
              <a:gd name="connsiteY80" fmla="*/ 4658624 h 5096785"/>
              <a:gd name="connsiteX81" fmla="*/ 6386800 w 12192000"/>
              <a:gd name="connsiteY81" fmla="*/ 4715431 h 5096785"/>
              <a:gd name="connsiteX82" fmla="*/ 6382703 w 12192000"/>
              <a:gd name="connsiteY82" fmla="*/ 4717930 h 5096785"/>
              <a:gd name="connsiteX83" fmla="*/ 6356495 w 12192000"/>
              <a:gd name="connsiteY83" fmla="*/ 4717843 h 5096785"/>
              <a:gd name="connsiteX84" fmla="*/ 6343628 w 12192000"/>
              <a:gd name="connsiteY84" fmla="*/ 4719161 h 5096785"/>
              <a:gd name="connsiteX85" fmla="*/ 6338605 w 12192000"/>
              <a:gd name="connsiteY85" fmla="*/ 4716723 h 5096785"/>
              <a:gd name="connsiteX86" fmla="*/ 6320318 w 12192000"/>
              <a:gd name="connsiteY86" fmla="*/ 4720095 h 5096785"/>
              <a:gd name="connsiteX87" fmla="*/ 6318742 w 12192000"/>
              <a:gd name="connsiteY87" fmla="*/ 4721541 h 5096785"/>
              <a:gd name="connsiteX88" fmla="*/ 6301708 w 12192000"/>
              <a:gd name="connsiteY88" fmla="*/ 4720380 h 5096785"/>
              <a:gd name="connsiteX89" fmla="*/ 6285082 w 12192000"/>
              <a:gd name="connsiteY89" fmla="*/ 4714639 h 5096785"/>
              <a:gd name="connsiteX90" fmla="*/ 6028335 w 12192000"/>
              <a:gd name="connsiteY90" fmla="*/ 4722621 h 5096785"/>
              <a:gd name="connsiteX91" fmla="*/ 5908701 w 12192000"/>
              <a:gd name="connsiteY91" fmla="*/ 4779160 h 5096785"/>
              <a:gd name="connsiteX92" fmla="*/ 5860414 w 12192000"/>
              <a:gd name="connsiteY92" fmla="*/ 4807892 h 5096785"/>
              <a:gd name="connsiteX93" fmla="*/ 5683612 w 12192000"/>
              <a:gd name="connsiteY93" fmla="*/ 4848770 h 5096785"/>
              <a:gd name="connsiteX94" fmla="*/ 5635111 w 12192000"/>
              <a:gd name="connsiteY94" fmla="*/ 4868888 h 5096785"/>
              <a:gd name="connsiteX95" fmla="*/ 5582652 w 12192000"/>
              <a:gd name="connsiteY95" fmla="*/ 4866836 h 5096785"/>
              <a:gd name="connsiteX96" fmla="*/ 5567213 w 12192000"/>
              <a:gd name="connsiteY96" fmla="*/ 4878769 h 5096785"/>
              <a:gd name="connsiteX97" fmla="*/ 5564659 w 12192000"/>
              <a:gd name="connsiteY97" fmla="*/ 4881042 h 5096785"/>
              <a:gd name="connsiteX98" fmla="*/ 5552102 w 12192000"/>
              <a:gd name="connsiteY98" fmla="*/ 4885426 h 5096785"/>
              <a:gd name="connsiteX99" fmla="*/ 5551475 w 12192000"/>
              <a:gd name="connsiteY99" fmla="*/ 4892560 h 5096785"/>
              <a:gd name="connsiteX100" fmla="*/ 5534664 w 12192000"/>
              <a:gd name="connsiteY100" fmla="*/ 4903385 h 5096785"/>
              <a:gd name="connsiteX101" fmla="*/ 5510737 w 12192000"/>
              <a:gd name="connsiteY101" fmla="*/ 4909807 h 5096785"/>
              <a:gd name="connsiteX102" fmla="*/ 5393901 w 12192000"/>
              <a:gd name="connsiteY102" fmla="*/ 4933709 h 5096785"/>
              <a:gd name="connsiteX103" fmla="*/ 5325782 w 12192000"/>
              <a:gd name="connsiteY103" fmla="*/ 4951789 h 5096785"/>
              <a:gd name="connsiteX104" fmla="*/ 5302703 w 12192000"/>
              <a:gd name="connsiteY104" fmla="*/ 4964590 h 5096785"/>
              <a:gd name="connsiteX105" fmla="*/ 5268591 w 12192000"/>
              <a:gd name="connsiteY105" fmla="*/ 4978479 h 5096785"/>
              <a:gd name="connsiteX106" fmla="*/ 5210559 w 12192000"/>
              <a:gd name="connsiteY106" fmla="*/ 5007585 h 5096785"/>
              <a:gd name="connsiteX107" fmla="*/ 5177597 w 12192000"/>
              <a:gd name="connsiteY107" fmla="*/ 5015926 h 5096785"/>
              <a:gd name="connsiteX108" fmla="*/ 5160569 w 12192000"/>
              <a:gd name="connsiteY108" fmla="*/ 5025681 h 5096785"/>
              <a:gd name="connsiteX109" fmla="*/ 5152748 w 12192000"/>
              <a:gd name="connsiteY109" fmla="*/ 5026569 h 5096785"/>
              <a:gd name="connsiteX110" fmla="*/ 5127678 w 12192000"/>
              <a:gd name="connsiteY110" fmla="*/ 5032947 h 5096785"/>
              <a:gd name="connsiteX111" fmla="*/ 5113147 w 12192000"/>
              <a:gd name="connsiteY111" fmla="*/ 5035818 h 5096785"/>
              <a:gd name="connsiteX112" fmla="*/ 5107301 w 12192000"/>
              <a:gd name="connsiteY112" fmla="*/ 5036672 h 5096785"/>
              <a:gd name="connsiteX113" fmla="*/ 5093215 w 12192000"/>
              <a:gd name="connsiteY113" fmla="*/ 5032880 h 5096785"/>
              <a:gd name="connsiteX114" fmla="*/ 5077058 w 12192000"/>
              <a:gd name="connsiteY114" fmla="*/ 5038681 h 5096785"/>
              <a:gd name="connsiteX115" fmla="*/ 5057349 w 12192000"/>
              <a:gd name="connsiteY115" fmla="*/ 5036015 h 5096785"/>
              <a:gd name="connsiteX116" fmla="*/ 5053945 w 12192000"/>
              <a:gd name="connsiteY116" fmla="*/ 5041952 h 5096785"/>
              <a:gd name="connsiteX117" fmla="*/ 5040021 w 12192000"/>
              <a:gd name="connsiteY117" fmla="*/ 5050052 h 5096785"/>
              <a:gd name="connsiteX118" fmla="*/ 5025913 w 12192000"/>
              <a:gd name="connsiteY118" fmla="*/ 5046535 h 5096785"/>
              <a:gd name="connsiteX119" fmla="*/ 4998218 w 12192000"/>
              <a:gd name="connsiteY119" fmla="*/ 5048065 h 5096785"/>
              <a:gd name="connsiteX120" fmla="*/ 4991008 w 12192000"/>
              <a:gd name="connsiteY120" fmla="*/ 5050439 h 5096785"/>
              <a:gd name="connsiteX121" fmla="*/ 4963503 w 12192000"/>
              <a:gd name="connsiteY121" fmla="*/ 5047575 h 5096785"/>
              <a:gd name="connsiteX122" fmla="*/ 4921053 w 12192000"/>
              <a:gd name="connsiteY122" fmla="*/ 5048925 h 5096785"/>
              <a:gd name="connsiteX123" fmla="*/ 4873420 w 12192000"/>
              <a:gd name="connsiteY123" fmla="*/ 5054929 h 5096785"/>
              <a:gd name="connsiteX124" fmla="*/ 4858825 w 12192000"/>
              <a:gd name="connsiteY124" fmla="*/ 5051329 h 5096785"/>
              <a:gd name="connsiteX125" fmla="*/ 4769340 w 12192000"/>
              <a:gd name="connsiteY125" fmla="*/ 5053090 h 5096785"/>
              <a:gd name="connsiteX126" fmla="*/ 4744152 w 12192000"/>
              <a:gd name="connsiteY126" fmla="*/ 5053391 h 5096785"/>
              <a:gd name="connsiteX127" fmla="*/ 4723556 w 12192000"/>
              <a:gd name="connsiteY127" fmla="*/ 5059633 h 5096785"/>
              <a:gd name="connsiteX128" fmla="*/ 4719699 w 12192000"/>
              <a:gd name="connsiteY128" fmla="*/ 5066298 h 5096785"/>
              <a:gd name="connsiteX129" fmla="*/ 4706016 w 12192000"/>
              <a:gd name="connsiteY129" fmla="*/ 5067422 h 5096785"/>
              <a:gd name="connsiteX130" fmla="*/ 4702593 w 12192000"/>
              <a:gd name="connsiteY130" fmla="*/ 5068973 h 5096785"/>
              <a:gd name="connsiteX131" fmla="*/ 4682766 w 12192000"/>
              <a:gd name="connsiteY131" fmla="*/ 5076609 h 5096785"/>
              <a:gd name="connsiteX132" fmla="*/ 4634960 w 12192000"/>
              <a:gd name="connsiteY132" fmla="*/ 5061852 h 5096785"/>
              <a:gd name="connsiteX133" fmla="*/ 4580645 w 12192000"/>
              <a:gd name="connsiteY133" fmla="*/ 5069246 h 5096785"/>
              <a:gd name="connsiteX134" fmla="*/ 4368005 w 12192000"/>
              <a:gd name="connsiteY134" fmla="*/ 5057426 h 5096785"/>
              <a:gd name="connsiteX135" fmla="*/ 4339489 w 12192000"/>
              <a:gd name="connsiteY135" fmla="*/ 5080858 h 5096785"/>
              <a:gd name="connsiteX136" fmla="*/ 4253895 w 12192000"/>
              <a:gd name="connsiteY136" fmla="*/ 5085008 h 5096785"/>
              <a:gd name="connsiteX137" fmla="*/ 4130140 w 12192000"/>
              <a:gd name="connsiteY137" fmla="*/ 5057070 h 5096785"/>
              <a:gd name="connsiteX138" fmla="*/ 3911296 w 12192000"/>
              <a:gd name="connsiteY138" fmla="*/ 5035663 h 5096785"/>
              <a:gd name="connsiteX139" fmla="*/ 3895182 w 12192000"/>
              <a:gd name="connsiteY139" fmla="*/ 5030229 h 5096785"/>
              <a:gd name="connsiteX140" fmla="*/ 3870866 w 12192000"/>
              <a:gd name="connsiteY140" fmla="*/ 5023753 h 5096785"/>
              <a:gd name="connsiteX141" fmla="*/ 3865913 w 12192000"/>
              <a:gd name="connsiteY141" fmla="*/ 5025143 h 5096785"/>
              <a:gd name="connsiteX142" fmla="*/ 3828606 w 12192000"/>
              <a:gd name="connsiteY142" fmla="*/ 5019426 h 5096785"/>
              <a:gd name="connsiteX143" fmla="*/ 3827901 w 12192000"/>
              <a:gd name="connsiteY143" fmla="*/ 5020583 h 5096785"/>
              <a:gd name="connsiteX144" fmla="*/ 3816543 w 12192000"/>
              <a:gd name="connsiteY144" fmla="*/ 5024366 h 5096785"/>
              <a:gd name="connsiteX145" fmla="*/ 3795278 w 12192000"/>
              <a:gd name="connsiteY145" fmla="*/ 5028779 h 5096785"/>
              <a:gd name="connsiteX146" fmla="*/ 3743858 w 12192000"/>
              <a:gd name="connsiteY146" fmla="*/ 5054237 h 5096785"/>
              <a:gd name="connsiteX147" fmla="*/ 3704945 w 12192000"/>
              <a:gd name="connsiteY147" fmla="*/ 5048413 h 5096785"/>
              <a:gd name="connsiteX148" fmla="*/ 3696992 w 12192000"/>
              <a:gd name="connsiteY148" fmla="*/ 5047914 h 5096785"/>
              <a:gd name="connsiteX149" fmla="*/ 3696780 w 12192000"/>
              <a:gd name="connsiteY149" fmla="*/ 5048181 h 5096785"/>
              <a:gd name="connsiteX150" fmla="*/ 3688290 w 12192000"/>
              <a:gd name="connsiteY150" fmla="*/ 5048204 h 5096785"/>
              <a:gd name="connsiteX151" fmla="*/ 3682486 w 12192000"/>
              <a:gd name="connsiteY151" fmla="*/ 5047000 h 5096785"/>
              <a:gd name="connsiteX152" fmla="*/ 3667056 w 12192000"/>
              <a:gd name="connsiteY152" fmla="*/ 5046030 h 5096785"/>
              <a:gd name="connsiteX153" fmla="*/ 3661403 w 12192000"/>
              <a:gd name="connsiteY153" fmla="*/ 5047537 h 5096785"/>
              <a:gd name="connsiteX154" fmla="*/ 3658673 w 12192000"/>
              <a:gd name="connsiteY154" fmla="*/ 5050790 h 5096785"/>
              <a:gd name="connsiteX155" fmla="*/ 3657333 w 12192000"/>
              <a:gd name="connsiteY155" fmla="*/ 5050325 h 5096785"/>
              <a:gd name="connsiteX156" fmla="*/ 3626778 w 12192000"/>
              <a:gd name="connsiteY156" fmla="*/ 5057882 h 5096785"/>
              <a:gd name="connsiteX157" fmla="*/ 3560067 w 12192000"/>
              <a:gd name="connsiteY157" fmla="*/ 5064266 h 5096785"/>
              <a:gd name="connsiteX158" fmla="*/ 3522641 w 12192000"/>
              <a:gd name="connsiteY158" fmla="*/ 5063654 h 5096785"/>
              <a:gd name="connsiteX159" fmla="*/ 3419275 w 12192000"/>
              <a:gd name="connsiteY159" fmla="*/ 5066646 h 5096785"/>
              <a:gd name="connsiteX160" fmla="*/ 3314869 w 12192000"/>
              <a:gd name="connsiteY160" fmla="*/ 5073197 h 5096785"/>
              <a:gd name="connsiteX161" fmla="*/ 3259088 w 12192000"/>
              <a:gd name="connsiteY161" fmla="*/ 5096363 h 5096785"/>
              <a:gd name="connsiteX162" fmla="*/ 3253104 w 12192000"/>
              <a:gd name="connsiteY162" fmla="*/ 5096785 h 5096785"/>
              <a:gd name="connsiteX163" fmla="*/ 3238751 w 12192000"/>
              <a:gd name="connsiteY163" fmla="*/ 5092996 h 5096785"/>
              <a:gd name="connsiteX164" fmla="*/ 3233681 w 12192000"/>
              <a:gd name="connsiteY164" fmla="*/ 5090758 h 5096785"/>
              <a:gd name="connsiteX165" fmla="*/ 3225562 w 12192000"/>
              <a:gd name="connsiteY165" fmla="*/ 5089215 h 5096785"/>
              <a:gd name="connsiteX166" fmla="*/ 3225260 w 12192000"/>
              <a:gd name="connsiteY166" fmla="*/ 5089437 h 5096785"/>
              <a:gd name="connsiteX167" fmla="*/ 3217859 w 12192000"/>
              <a:gd name="connsiteY167" fmla="*/ 5087484 h 5096785"/>
              <a:gd name="connsiteX168" fmla="*/ 3182980 w 12192000"/>
              <a:gd name="connsiteY168" fmla="*/ 5074650 h 5096785"/>
              <a:gd name="connsiteX169" fmla="*/ 3055081 w 12192000"/>
              <a:gd name="connsiteY169" fmla="*/ 5080424 h 5096785"/>
              <a:gd name="connsiteX170" fmla="*/ 3049807 w 12192000"/>
              <a:gd name="connsiteY170" fmla="*/ 5080860 h 5096785"/>
              <a:gd name="connsiteX171" fmla="*/ 3029122 w 12192000"/>
              <a:gd name="connsiteY171" fmla="*/ 5070085 h 5096785"/>
              <a:gd name="connsiteX172" fmla="*/ 3017862 w 12192000"/>
              <a:gd name="connsiteY172" fmla="*/ 5065942 h 5096785"/>
              <a:gd name="connsiteX173" fmla="*/ 3015868 w 12192000"/>
              <a:gd name="connsiteY173" fmla="*/ 5061832 h 5096785"/>
              <a:gd name="connsiteX174" fmla="*/ 2998644 w 12192000"/>
              <a:gd name="connsiteY174" fmla="*/ 5057210 h 5096785"/>
              <a:gd name="connsiteX175" fmla="*/ 2996219 w 12192000"/>
              <a:gd name="connsiteY175" fmla="*/ 5057788 h 5096785"/>
              <a:gd name="connsiteX176" fmla="*/ 2983676 w 12192000"/>
              <a:gd name="connsiteY176" fmla="*/ 5049852 h 5096785"/>
              <a:gd name="connsiteX177" fmla="*/ 2903609 w 12192000"/>
              <a:gd name="connsiteY177" fmla="*/ 4998457 h 5096785"/>
              <a:gd name="connsiteX178" fmla="*/ 2758830 w 12192000"/>
              <a:gd name="connsiteY178" fmla="*/ 4974760 h 5096785"/>
              <a:gd name="connsiteX179" fmla="*/ 2532669 w 12192000"/>
              <a:gd name="connsiteY179" fmla="*/ 4940573 h 5096785"/>
              <a:gd name="connsiteX180" fmla="*/ 2389931 w 12192000"/>
              <a:gd name="connsiteY180" fmla="*/ 4905785 h 5096785"/>
              <a:gd name="connsiteX181" fmla="*/ 2335186 w 12192000"/>
              <a:gd name="connsiteY181" fmla="*/ 4902957 h 5096785"/>
              <a:gd name="connsiteX182" fmla="*/ 2273393 w 12192000"/>
              <a:gd name="connsiteY182" fmla="*/ 4883565 h 5096785"/>
              <a:gd name="connsiteX183" fmla="*/ 2269523 w 12192000"/>
              <a:gd name="connsiteY183" fmla="*/ 4884442 h 5096785"/>
              <a:gd name="connsiteX184" fmla="*/ 2256015 w 12192000"/>
              <a:gd name="connsiteY184" fmla="*/ 4883014 h 5096785"/>
              <a:gd name="connsiteX185" fmla="*/ 2249731 w 12192000"/>
              <a:gd name="connsiteY185" fmla="*/ 4888778 h 5096785"/>
              <a:gd name="connsiteX186" fmla="*/ 2227629 w 12192000"/>
              <a:gd name="connsiteY186" fmla="*/ 4891047 h 5096785"/>
              <a:gd name="connsiteX187" fmla="*/ 2203460 w 12192000"/>
              <a:gd name="connsiteY187" fmla="*/ 4886696 h 5096785"/>
              <a:gd name="connsiteX188" fmla="*/ 2091528 w 12192000"/>
              <a:gd name="connsiteY188" fmla="*/ 4859155 h 5096785"/>
              <a:gd name="connsiteX189" fmla="*/ 2022901 w 12192000"/>
              <a:gd name="connsiteY189" fmla="*/ 4846594 h 5096785"/>
              <a:gd name="connsiteX190" fmla="*/ 1994227 w 12192000"/>
              <a:gd name="connsiteY190" fmla="*/ 4847973 h 5096785"/>
              <a:gd name="connsiteX191" fmla="*/ 1955936 w 12192000"/>
              <a:gd name="connsiteY191" fmla="*/ 4845765 h 5096785"/>
              <a:gd name="connsiteX192" fmla="*/ 1741924 w 12192000"/>
              <a:gd name="connsiteY192" fmla="*/ 4808054 h 5096785"/>
              <a:gd name="connsiteX193" fmla="*/ 1734410 w 12192000"/>
              <a:gd name="connsiteY193" fmla="*/ 4811675 h 5096785"/>
              <a:gd name="connsiteX194" fmla="*/ 1691423 w 12192000"/>
              <a:gd name="connsiteY194" fmla="*/ 4802777 h 5096785"/>
              <a:gd name="connsiteX195" fmla="*/ 1554504 w 12192000"/>
              <a:gd name="connsiteY195" fmla="*/ 4739985 h 5096785"/>
              <a:gd name="connsiteX196" fmla="*/ 1470119 w 12192000"/>
              <a:gd name="connsiteY196" fmla="*/ 4723470 h 5096785"/>
              <a:gd name="connsiteX197" fmla="*/ 1437967 w 12192000"/>
              <a:gd name="connsiteY197" fmla="*/ 4722710 h 5096785"/>
              <a:gd name="connsiteX198" fmla="*/ 1295869 w 12192000"/>
              <a:gd name="connsiteY198" fmla="*/ 4726175 h 5096785"/>
              <a:gd name="connsiteX199" fmla="*/ 1292949 w 12192000"/>
              <a:gd name="connsiteY199" fmla="*/ 4684615 h 5096785"/>
              <a:gd name="connsiteX200" fmla="*/ 1244908 w 12192000"/>
              <a:gd name="connsiteY200" fmla="*/ 4706993 h 5096785"/>
              <a:gd name="connsiteX201" fmla="*/ 1171266 w 12192000"/>
              <a:gd name="connsiteY201" fmla="*/ 4706535 h 5096785"/>
              <a:gd name="connsiteX202" fmla="*/ 1160868 w 12192000"/>
              <a:gd name="connsiteY202" fmla="*/ 4701936 h 5096785"/>
              <a:gd name="connsiteX203" fmla="*/ 1147599 w 12192000"/>
              <a:gd name="connsiteY203" fmla="*/ 4714833 h 5096785"/>
              <a:gd name="connsiteX204" fmla="*/ 1119603 w 12192000"/>
              <a:gd name="connsiteY204" fmla="*/ 4721303 h 5096785"/>
              <a:gd name="connsiteX205" fmla="*/ 997851 w 12192000"/>
              <a:gd name="connsiteY205" fmla="*/ 4722336 h 5096785"/>
              <a:gd name="connsiteX206" fmla="*/ 976455 w 12192000"/>
              <a:gd name="connsiteY206" fmla="*/ 4726407 h 5096785"/>
              <a:gd name="connsiteX207" fmla="*/ 949939 w 12192000"/>
              <a:gd name="connsiteY207" fmla="*/ 4719699 h 5096785"/>
              <a:gd name="connsiteX208" fmla="*/ 894148 w 12192000"/>
              <a:gd name="connsiteY208" fmla="*/ 4710406 h 5096785"/>
              <a:gd name="connsiteX209" fmla="*/ 857990 w 12192000"/>
              <a:gd name="connsiteY209" fmla="*/ 4696844 h 5096785"/>
              <a:gd name="connsiteX210" fmla="*/ 848649 w 12192000"/>
              <a:gd name="connsiteY210" fmla="*/ 4704021 h 5096785"/>
              <a:gd name="connsiteX211" fmla="*/ 826436 w 12192000"/>
              <a:gd name="connsiteY211" fmla="*/ 4707421 h 5096785"/>
              <a:gd name="connsiteX212" fmla="*/ 733052 w 12192000"/>
              <a:gd name="connsiteY212" fmla="*/ 4701884 h 5096785"/>
              <a:gd name="connsiteX213" fmla="*/ 716185 w 12192000"/>
              <a:gd name="connsiteY213" fmla="*/ 4648168 h 5096785"/>
              <a:gd name="connsiteX214" fmla="*/ 582722 w 12192000"/>
              <a:gd name="connsiteY214" fmla="*/ 4658637 h 5096785"/>
              <a:gd name="connsiteX215" fmla="*/ 581118 w 12192000"/>
              <a:gd name="connsiteY215" fmla="*/ 4654120 h 5096785"/>
              <a:gd name="connsiteX216" fmla="*/ 546453 w 12192000"/>
              <a:gd name="connsiteY216" fmla="*/ 4652542 h 5096785"/>
              <a:gd name="connsiteX217" fmla="*/ 536773 w 12192000"/>
              <a:gd name="connsiteY217" fmla="*/ 4644609 h 5096785"/>
              <a:gd name="connsiteX218" fmla="*/ 388896 w 12192000"/>
              <a:gd name="connsiteY218" fmla="*/ 4619173 h 5096785"/>
              <a:gd name="connsiteX219" fmla="*/ 366479 w 12192000"/>
              <a:gd name="connsiteY219" fmla="*/ 4618896 h 5096785"/>
              <a:gd name="connsiteX220" fmla="*/ 342781 w 12192000"/>
              <a:gd name="connsiteY220" fmla="*/ 4601239 h 5096785"/>
              <a:gd name="connsiteX221" fmla="*/ 255925 w 12192000"/>
              <a:gd name="connsiteY221" fmla="*/ 4598685 h 5096785"/>
              <a:gd name="connsiteX222" fmla="*/ 226919 w 12192000"/>
              <a:gd name="connsiteY222" fmla="*/ 4598460 h 5096785"/>
              <a:gd name="connsiteX223" fmla="*/ 213925 w 12192000"/>
              <a:gd name="connsiteY223" fmla="*/ 4597783 h 5096785"/>
              <a:gd name="connsiteX224" fmla="*/ 215196 w 12192000"/>
              <a:gd name="connsiteY224" fmla="*/ 4588576 h 5096785"/>
              <a:gd name="connsiteX225" fmla="*/ 180214 w 12192000"/>
              <a:gd name="connsiteY225" fmla="*/ 4583701 h 5096785"/>
              <a:gd name="connsiteX226" fmla="*/ 83203 w 12192000"/>
              <a:gd name="connsiteY226" fmla="*/ 4531664 h 5096785"/>
              <a:gd name="connsiteX227" fmla="*/ 4106 w 12192000"/>
              <a:gd name="connsiteY227" fmla="*/ 4517202 h 5096785"/>
              <a:gd name="connsiteX228" fmla="*/ 0 w 12192000"/>
              <a:gd name="connsiteY228" fmla="*/ 4516084 h 5096785"/>
              <a:gd name="connsiteX229" fmla="*/ 0 w 12192000"/>
              <a:gd name="connsiteY229" fmla="*/ 0 h 5096785"/>
              <a:gd name="connsiteX0" fmla="*/ 0 w 12192000"/>
              <a:gd name="connsiteY0" fmla="*/ 0 h 5096785"/>
              <a:gd name="connsiteX1" fmla="*/ 12192000 w 12192000"/>
              <a:gd name="connsiteY1" fmla="*/ 0 h 5096785"/>
              <a:gd name="connsiteX2" fmla="*/ 12192000 w 12192000"/>
              <a:gd name="connsiteY2" fmla="*/ 3809005 h 5096785"/>
              <a:gd name="connsiteX3" fmla="*/ 12142543 w 12192000"/>
              <a:gd name="connsiteY3" fmla="*/ 3817043 h 5096785"/>
              <a:gd name="connsiteX4" fmla="*/ 12021777 w 12192000"/>
              <a:gd name="connsiteY4" fmla="*/ 3848082 h 5096785"/>
              <a:gd name="connsiteX5" fmla="*/ 11700796 w 12192000"/>
              <a:gd name="connsiteY5" fmla="*/ 3819843 h 5096785"/>
              <a:gd name="connsiteX6" fmla="*/ 11596222 w 12192000"/>
              <a:gd name="connsiteY6" fmla="*/ 3858834 h 5096785"/>
              <a:gd name="connsiteX7" fmla="*/ 11416000 w 12192000"/>
              <a:gd name="connsiteY7" fmla="*/ 3915854 h 5096785"/>
              <a:gd name="connsiteX8" fmla="*/ 11214181 w 12192000"/>
              <a:gd name="connsiteY8" fmla="*/ 4004215 h 5096785"/>
              <a:gd name="connsiteX9" fmla="*/ 11042540 w 12192000"/>
              <a:gd name="connsiteY9" fmla="*/ 4002613 h 5096785"/>
              <a:gd name="connsiteX10" fmla="*/ 10833086 w 12192000"/>
              <a:gd name="connsiteY10" fmla="*/ 3997707 h 5096785"/>
              <a:gd name="connsiteX11" fmla="*/ 10599680 w 12192000"/>
              <a:gd name="connsiteY11" fmla="*/ 3982661 h 5096785"/>
              <a:gd name="connsiteX12" fmla="*/ 10480215 w 12192000"/>
              <a:gd name="connsiteY12" fmla="*/ 4006823 h 5096785"/>
              <a:gd name="connsiteX13" fmla="*/ 10217282 w 12192000"/>
              <a:gd name="connsiteY13" fmla="*/ 4020809 h 5096785"/>
              <a:gd name="connsiteX14" fmla="*/ 9936427 w 12192000"/>
              <a:gd name="connsiteY14" fmla="*/ 4137843 h 5096785"/>
              <a:gd name="connsiteX15" fmla="*/ 9800299 w 12192000"/>
              <a:gd name="connsiteY15" fmla="*/ 4186098 h 5096785"/>
              <a:gd name="connsiteX16" fmla="*/ 9707822 w 12192000"/>
              <a:gd name="connsiteY16" fmla="*/ 4189102 h 5096785"/>
              <a:gd name="connsiteX17" fmla="*/ 9543973 w 12192000"/>
              <a:gd name="connsiteY17" fmla="*/ 4245802 h 5096785"/>
              <a:gd name="connsiteX18" fmla="*/ 9528747 w 12192000"/>
              <a:gd name="connsiteY18" fmla="*/ 4251724 h 5096785"/>
              <a:gd name="connsiteX19" fmla="*/ 9436976 w 12192000"/>
              <a:gd name="connsiteY19" fmla="*/ 4269351 h 5096785"/>
              <a:gd name="connsiteX20" fmla="*/ 9371827 w 12192000"/>
              <a:gd name="connsiteY20" fmla="*/ 4303912 h 5096785"/>
              <a:gd name="connsiteX21" fmla="*/ 9260304 w 12192000"/>
              <a:gd name="connsiteY21" fmla="*/ 4328021 h 5096785"/>
              <a:gd name="connsiteX22" fmla="*/ 9148799 w 12192000"/>
              <a:gd name="connsiteY22" fmla="*/ 4348506 h 5096785"/>
              <a:gd name="connsiteX23" fmla="*/ 9107898 w 12192000"/>
              <a:gd name="connsiteY23" fmla="*/ 4354282 h 5096785"/>
              <a:gd name="connsiteX24" fmla="*/ 8990743 w 12192000"/>
              <a:gd name="connsiteY24" fmla="*/ 4382161 h 5096785"/>
              <a:gd name="connsiteX25" fmla="*/ 8979819 w 12192000"/>
              <a:gd name="connsiteY25" fmla="*/ 4366419 h 5096785"/>
              <a:gd name="connsiteX26" fmla="*/ 8936044 w 12192000"/>
              <a:gd name="connsiteY26" fmla="*/ 4370992 h 5096785"/>
              <a:gd name="connsiteX27" fmla="*/ 8897707 w 12192000"/>
              <a:gd name="connsiteY27" fmla="*/ 4392673 h 5096785"/>
              <a:gd name="connsiteX28" fmla="*/ 8845635 w 12192000"/>
              <a:gd name="connsiteY28" fmla="*/ 4404300 h 5096785"/>
              <a:gd name="connsiteX29" fmla="*/ 8814562 w 12192000"/>
              <a:gd name="connsiteY29" fmla="*/ 4411434 h 5096785"/>
              <a:gd name="connsiteX30" fmla="*/ 8726349 w 12192000"/>
              <a:gd name="connsiteY30" fmla="*/ 4416668 h 5096785"/>
              <a:gd name="connsiteX31" fmla="*/ 8566678 w 12192000"/>
              <a:gd name="connsiteY31" fmla="*/ 4391711 h 5096785"/>
              <a:gd name="connsiteX32" fmla="*/ 8521516 w 12192000"/>
              <a:gd name="connsiteY32" fmla="*/ 4393927 h 5096785"/>
              <a:gd name="connsiteX33" fmla="*/ 8515998 w 12192000"/>
              <a:gd name="connsiteY33" fmla="*/ 4399124 h 5096785"/>
              <a:gd name="connsiteX34" fmla="*/ 8449547 w 12192000"/>
              <a:gd name="connsiteY34" fmla="*/ 4383170 h 5096785"/>
              <a:gd name="connsiteX35" fmla="*/ 8360285 w 12192000"/>
              <a:gd name="connsiteY35" fmla="*/ 4398502 h 5096785"/>
              <a:gd name="connsiteX36" fmla="*/ 8256584 w 12192000"/>
              <a:gd name="connsiteY36" fmla="*/ 4423564 h 5096785"/>
              <a:gd name="connsiteX37" fmla="*/ 8229821 w 12192000"/>
              <a:gd name="connsiteY37" fmla="*/ 4431840 h 5096785"/>
              <a:gd name="connsiteX38" fmla="*/ 8158476 w 12192000"/>
              <a:gd name="connsiteY38" fmla="*/ 4436904 h 5096785"/>
              <a:gd name="connsiteX39" fmla="*/ 7993707 w 12192000"/>
              <a:gd name="connsiteY39" fmla="*/ 4447962 h 5096785"/>
              <a:gd name="connsiteX40" fmla="*/ 7990346 w 12192000"/>
              <a:gd name="connsiteY40" fmla="*/ 4454853 h 5096785"/>
              <a:gd name="connsiteX41" fmla="*/ 7976786 w 12192000"/>
              <a:gd name="connsiteY41" fmla="*/ 4456820 h 5096785"/>
              <a:gd name="connsiteX42" fmla="*/ 7973491 w 12192000"/>
              <a:gd name="connsiteY42" fmla="*/ 4458577 h 5096785"/>
              <a:gd name="connsiteX43" fmla="*/ 7954281 w 12192000"/>
              <a:gd name="connsiteY43" fmla="*/ 4467421 h 5096785"/>
              <a:gd name="connsiteX44" fmla="*/ 7905540 w 12192000"/>
              <a:gd name="connsiteY44" fmla="*/ 4455628 h 5096785"/>
              <a:gd name="connsiteX45" fmla="*/ 7851932 w 12192000"/>
              <a:gd name="connsiteY45" fmla="*/ 4466353 h 5096785"/>
              <a:gd name="connsiteX46" fmla="*/ 7639078 w 12192000"/>
              <a:gd name="connsiteY46" fmla="*/ 4467635 h 5096785"/>
              <a:gd name="connsiteX47" fmla="*/ 7612359 w 12192000"/>
              <a:gd name="connsiteY47" fmla="*/ 4492789 h 5096785"/>
              <a:gd name="connsiteX48" fmla="*/ 7527328 w 12192000"/>
              <a:gd name="connsiteY48" fmla="*/ 4502199 h 5096785"/>
              <a:gd name="connsiteX49" fmla="*/ 7388717 w 12192000"/>
              <a:gd name="connsiteY49" fmla="*/ 4470799 h 5096785"/>
              <a:gd name="connsiteX50" fmla="*/ 7231898 w 12192000"/>
              <a:gd name="connsiteY50" fmla="*/ 4486028 h 5096785"/>
              <a:gd name="connsiteX51" fmla="*/ 7218425 w 12192000"/>
              <a:gd name="connsiteY51" fmla="*/ 4477288 h 5096785"/>
              <a:gd name="connsiteX52" fmla="*/ 7202795 w 12192000"/>
              <a:gd name="connsiteY52" fmla="*/ 4472972 h 5096785"/>
              <a:gd name="connsiteX53" fmla="*/ 7200744 w 12192000"/>
              <a:gd name="connsiteY53" fmla="*/ 4474099 h 5096785"/>
              <a:gd name="connsiteX54" fmla="*/ 7182163 w 12192000"/>
              <a:gd name="connsiteY54" fmla="*/ 4474005 h 5096785"/>
              <a:gd name="connsiteX55" fmla="*/ 7178368 w 12192000"/>
              <a:gd name="connsiteY55" fmla="*/ 4470673 h 5096785"/>
              <a:gd name="connsiteX56" fmla="*/ 7165705 w 12192000"/>
              <a:gd name="connsiteY56" fmla="*/ 4469569 h 5096785"/>
              <a:gd name="connsiteX57" fmla="*/ 7140991 w 12192000"/>
              <a:gd name="connsiteY57" fmla="*/ 4464599 h 5096785"/>
              <a:gd name="connsiteX58" fmla="*/ 7136152 w 12192000"/>
              <a:gd name="connsiteY58" fmla="*/ 4466292 h 5096785"/>
              <a:gd name="connsiteX59" fmla="*/ 7098544 w 12192000"/>
              <a:gd name="connsiteY59" fmla="*/ 4462879 h 5096785"/>
              <a:gd name="connsiteX60" fmla="*/ 7097922 w 12192000"/>
              <a:gd name="connsiteY60" fmla="*/ 4464077 h 5096785"/>
              <a:gd name="connsiteX61" fmla="*/ 7086877 w 12192000"/>
              <a:gd name="connsiteY61" fmla="*/ 4468554 h 5096785"/>
              <a:gd name="connsiteX62" fmla="*/ 7065999 w 12192000"/>
              <a:gd name="connsiteY62" fmla="*/ 4474270 h 5096785"/>
              <a:gd name="connsiteX63" fmla="*/ 7016598 w 12192000"/>
              <a:gd name="connsiteY63" fmla="*/ 4502855 h 5096785"/>
              <a:gd name="connsiteX64" fmla="*/ 6977375 w 12192000"/>
              <a:gd name="connsiteY64" fmla="*/ 4499434 h 5096785"/>
              <a:gd name="connsiteX65" fmla="*/ 6969409 w 12192000"/>
              <a:gd name="connsiteY65" fmla="*/ 4499424 h 5096785"/>
              <a:gd name="connsiteX66" fmla="*/ 6969218 w 12192000"/>
              <a:gd name="connsiteY66" fmla="*/ 4499704 h 5096785"/>
              <a:gd name="connsiteX67" fmla="*/ 6960755 w 12192000"/>
              <a:gd name="connsiteY67" fmla="*/ 4500249 h 5096785"/>
              <a:gd name="connsiteX68" fmla="*/ 6954882 w 12192000"/>
              <a:gd name="connsiteY68" fmla="*/ 4499405 h 5096785"/>
              <a:gd name="connsiteX69" fmla="*/ 6939428 w 12192000"/>
              <a:gd name="connsiteY69" fmla="*/ 4499385 h 5096785"/>
              <a:gd name="connsiteX70" fmla="*/ 6933902 w 12192000"/>
              <a:gd name="connsiteY70" fmla="*/ 4501239 h 5096785"/>
              <a:gd name="connsiteX71" fmla="*/ 6891244 w 12192000"/>
              <a:gd name="connsiteY71" fmla="*/ 4536371 h 5096785"/>
              <a:gd name="connsiteX72" fmla="*/ 6794496 w 12192000"/>
              <a:gd name="connsiteY72" fmla="*/ 4567924 h 5096785"/>
              <a:gd name="connsiteX73" fmla="*/ 6574528 w 12192000"/>
              <a:gd name="connsiteY73" fmla="*/ 4641155 h 5096785"/>
              <a:gd name="connsiteX74" fmla="*/ 6573036 w 12192000"/>
              <a:gd name="connsiteY74" fmla="*/ 4641049 h 5096785"/>
              <a:gd name="connsiteX75" fmla="*/ 6571920 w 12192000"/>
              <a:gd name="connsiteY75" fmla="*/ 4644739 h 5096785"/>
              <a:gd name="connsiteX76" fmla="*/ 6552021 w 12192000"/>
              <a:gd name="connsiteY76" fmla="*/ 4650379 h 5096785"/>
              <a:gd name="connsiteX77" fmla="*/ 6545925 w 12192000"/>
              <a:gd name="connsiteY77" fmla="*/ 4650675 h 5096785"/>
              <a:gd name="connsiteX78" fmla="*/ 6537822 w 12192000"/>
              <a:gd name="connsiteY78" fmla="*/ 4652769 h 5096785"/>
              <a:gd name="connsiteX79" fmla="*/ 6537743 w 12192000"/>
              <a:gd name="connsiteY79" fmla="*/ 4653068 h 5096785"/>
              <a:gd name="connsiteX80" fmla="*/ 6490057 w 12192000"/>
              <a:gd name="connsiteY80" fmla="*/ 4658624 h 5096785"/>
              <a:gd name="connsiteX81" fmla="*/ 6386800 w 12192000"/>
              <a:gd name="connsiteY81" fmla="*/ 4715431 h 5096785"/>
              <a:gd name="connsiteX82" fmla="*/ 6382703 w 12192000"/>
              <a:gd name="connsiteY82" fmla="*/ 4717930 h 5096785"/>
              <a:gd name="connsiteX83" fmla="*/ 6356495 w 12192000"/>
              <a:gd name="connsiteY83" fmla="*/ 4717843 h 5096785"/>
              <a:gd name="connsiteX84" fmla="*/ 6343628 w 12192000"/>
              <a:gd name="connsiteY84" fmla="*/ 4719161 h 5096785"/>
              <a:gd name="connsiteX85" fmla="*/ 6338605 w 12192000"/>
              <a:gd name="connsiteY85" fmla="*/ 4716723 h 5096785"/>
              <a:gd name="connsiteX86" fmla="*/ 6320318 w 12192000"/>
              <a:gd name="connsiteY86" fmla="*/ 4720095 h 5096785"/>
              <a:gd name="connsiteX87" fmla="*/ 6318742 w 12192000"/>
              <a:gd name="connsiteY87" fmla="*/ 4721541 h 5096785"/>
              <a:gd name="connsiteX88" fmla="*/ 6301708 w 12192000"/>
              <a:gd name="connsiteY88" fmla="*/ 4720380 h 5096785"/>
              <a:gd name="connsiteX89" fmla="*/ 6285082 w 12192000"/>
              <a:gd name="connsiteY89" fmla="*/ 4714639 h 5096785"/>
              <a:gd name="connsiteX90" fmla="*/ 6028335 w 12192000"/>
              <a:gd name="connsiteY90" fmla="*/ 4722621 h 5096785"/>
              <a:gd name="connsiteX91" fmla="*/ 5908701 w 12192000"/>
              <a:gd name="connsiteY91" fmla="*/ 4779160 h 5096785"/>
              <a:gd name="connsiteX92" fmla="*/ 5860414 w 12192000"/>
              <a:gd name="connsiteY92" fmla="*/ 4807892 h 5096785"/>
              <a:gd name="connsiteX93" fmla="*/ 5683612 w 12192000"/>
              <a:gd name="connsiteY93" fmla="*/ 4848770 h 5096785"/>
              <a:gd name="connsiteX94" fmla="*/ 5635111 w 12192000"/>
              <a:gd name="connsiteY94" fmla="*/ 4868888 h 5096785"/>
              <a:gd name="connsiteX95" fmla="*/ 5582652 w 12192000"/>
              <a:gd name="connsiteY95" fmla="*/ 4866836 h 5096785"/>
              <a:gd name="connsiteX96" fmla="*/ 5567213 w 12192000"/>
              <a:gd name="connsiteY96" fmla="*/ 4878769 h 5096785"/>
              <a:gd name="connsiteX97" fmla="*/ 5564659 w 12192000"/>
              <a:gd name="connsiteY97" fmla="*/ 4881042 h 5096785"/>
              <a:gd name="connsiteX98" fmla="*/ 5552102 w 12192000"/>
              <a:gd name="connsiteY98" fmla="*/ 4885426 h 5096785"/>
              <a:gd name="connsiteX99" fmla="*/ 5551475 w 12192000"/>
              <a:gd name="connsiteY99" fmla="*/ 4892560 h 5096785"/>
              <a:gd name="connsiteX100" fmla="*/ 5534664 w 12192000"/>
              <a:gd name="connsiteY100" fmla="*/ 4903385 h 5096785"/>
              <a:gd name="connsiteX101" fmla="*/ 5510737 w 12192000"/>
              <a:gd name="connsiteY101" fmla="*/ 4909807 h 5096785"/>
              <a:gd name="connsiteX102" fmla="*/ 5393901 w 12192000"/>
              <a:gd name="connsiteY102" fmla="*/ 4933709 h 5096785"/>
              <a:gd name="connsiteX103" fmla="*/ 5325782 w 12192000"/>
              <a:gd name="connsiteY103" fmla="*/ 4951789 h 5096785"/>
              <a:gd name="connsiteX104" fmla="*/ 5302703 w 12192000"/>
              <a:gd name="connsiteY104" fmla="*/ 4964590 h 5096785"/>
              <a:gd name="connsiteX105" fmla="*/ 5268591 w 12192000"/>
              <a:gd name="connsiteY105" fmla="*/ 4978479 h 5096785"/>
              <a:gd name="connsiteX106" fmla="*/ 5210559 w 12192000"/>
              <a:gd name="connsiteY106" fmla="*/ 5007585 h 5096785"/>
              <a:gd name="connsiteX107" fmla="*/ 5177597 w 12192000"/>
              <a:gd name="connsiteY107" fmla="*/ 5015926 h 5096785"/>
              <a:gd name="connsiteX108" fmla="*/ 5160569 w 12192000"/>
              <a:gd name="connsiteY108" fmla="*/ 5025681 h 5096785"/>
              <a:gd name="connsiteX109" fmla="*/ 5152748 w 12192000"/>
              <a:gd name="connsiteY109" fmla="*/ 5026569 h 5096785"/>
              <a:gd name="connsiteX110" fmla="*/ 5127678 w 12192000"/>
              <a:gd name="connsiteY110" fmla="*/ 5032947 h 5096785"/>
              <a:gd name="connsiteX111" fmla="*/ 5113147 w 12192000"/>
              <a:gd name="connsiteY111" fmla="*/ 5035818 h 5096785"/>
              <a:gd name="connsiteX112" fmla="*/ 5107301 w 12192000"/>
              <a:gd name="connsiteY112" fmla="*/ 5036672 h 5096785"/>
              <a:gd name="connsiteX113" fmla="*/ 5093215 w 12192000"/>
              <a:gd name="connsiteY113" fmla="*/ 5032880 h 5096785"/>
              <a:gd name="connsiteX114" fmla="*/ 5077058 w 12192000"/>
              <a:gd name="connsiteY114" fmla="*/ 5038681 h 5096785"/>
              <a:gd name="connsiteX115" fmla="*/ 5057349 w 12192000"/>
              <a:gd name="connsiteY115" fmla="*/ 5036015 h 5096785"/>
              <a:gd name="connsiteX116" fmla="*/ 5053945 w 12192000"/>
              <a:gd name="connsiteY116" fmla="*/ 5041952 h 5096785"/>
              <a:gd name="connsiteX117" fmla="*/ 5040021 w 12192000"/>
              <a:gd name="connsiteY117" fmla="*/ 5050052 h 5096785"/>
              <a:gd name="connsiteX118" fmla="*/ 5025913 w 12192000"/>
              <a:gd name="connsiteY118" fmla="*/ 5046535 h 5096785"/>
              <a:gd name="connsiteX119" fmla="*/ 4998218 w 12192000"/>
              <a:gd name="connsiteY119" fmla="*/ 5048065 h 5096785"/>
              <a:gd name="connsiteX120" fmla="*/ 4991008 w 12192000"/>
              <a:gd name="connsiteY120" fmla="*/ 5050439 h 5096785"/>
              <a:gd name="connsiteX121" fmla="*/ 4963503 w 12192000"/>
              <a:gd name="connsiteY121" fmla="*/ 5047575 h 5096785"/>
              <a:gd name="connsiteX122" fmla="*/ 4921053 w 12192000"/>
              <a:gd name="connsiteY122" fmla="*/ 5048925 h 5096785"/>
              <a:gd name="connsiteX123" fmla="*/ 4873420 w 12192000"/>
              <a:gd name="connsiteY123" fmla="*/ 5054929 h 5096785"/>
              <a:gd name="connsiteX124" fmla="*/ 4858825 w 12192000"/>
              <a:gd name="connsiteY124" fmla="*/ 5051329 h 5096785"/>
              <a:gd name="connsiteX125" fmla="*/ 4769340 w 12192000"/>
              <a:gd name="connsiteY125" fmla="*/ 5053090 h 5096785"/>
              <a:gd name="connsiteX126" fmla="*/ 4744152 w 12192000"/>
              <a:gd name="connsiteY126" fmla="*/ 5053391 h 5096785"/>
              <a:gd name="connsiteX127" fmla="*/ 4723556 w 12192000"/>
              <a:gd name="connsiteY127" fmla="*/ 5059633 h 5096785"/>
              <a:gd name="connsiteX128" fmla="*/ 4719699 w 12192000"/>
              <a:gd name="connsiteY128" fmla="*/ 5066298 h 5096785"/>
              <a:gd name="connsiteX129" fmla="*/ 4706016 w 12192000"/>
              <a:gd name="connsiteY129" fmla="*/ 5067422 h 5096785"/>
              <a:gd name="connsiteX130" fmla="*/ 4702593 w 12192000"/>
              <a:gd name="connsiteY130" fmla="*/ 5068973 h 5096785"/>
              <a:gd name="connsiteX131" fmla="*/ 4682766 w 12192000"/>
              <a:gd name="connsiteY131" fmla="*/ 5076609 h 5096785"/>
              <a:gd name="connsiteX132" fmla="*/ 4634960 w 12192000"/>
              <a:gd name="connsiteY132" fmla="*/ 5061852 h 5096785"/>
              <a:gd name="connsiteX133" fmla="*/ 4580645 w 12192000"/>
              <a:gd name="connsiteY133" fmla="*/ 5069246 h 5096785"/>
              <a:gd name="connsiteX134" fmla="*/ 4368005 w 12192000"/>
              <a:gd name="connsiteY134" fmla="*/ 5057426 h 5096785"/>
              <a:gd name="connsiteX135" fmla="*/ 4339489 w 12192000"/>
              <a:gd name="connsiteY135" fmla="*/ 5080858 h 5096785"/>
              <a:gd name="connsiteX136" fmla="*/ 4253895 w 12192000"/>
              <a:gd name="connsiteY136" fmla="*/ 5085008 h 5096785"/>
              <a:gd name="connsiteX137" fmla="*/ 4130140 w 12192000"/>
              <a:gd name="connsiteY137" fmla="*/ 5057070 h 5096785"/>
              <a:gd name="connsiteX138" fmla="*/ 3911296 w 12192000"/>
              <a:gd name="connsiteY138" fmla="*/ 5035663 h 5096785"/>
              <a:gd name="connsiteX139" fmla="*/ 3895182 w 12192000"/>
              <a:gd name="connsiteY139" fmla="*/ 5030229 h 5096785"/>
              <a:gd name="connsiteX140" fmla="*/ 3870866 w 12192000"/>
              <a:gd name="connsiteY140" fmla="*/ 5023753 h 5096785"/>
              <a:gd name="connsiteX141" fmla="*/ 3865913 w 12192000"/>
              <a:gd name="connsiteY141" fmla="*/ 5025143 h 5096785"/>
              <a:gd name="connsiteX142" fmla="*/ 3828606 w 12192000"/>
              <a:gd name="connsiteY142" fmla="*/ 5019426 h 5096785"/>
              <a:gd name="connsiteX143" fmla="*/ 3827901 w 12192000"/>
              <a:gd name="connsiteY143" fmla="*/ 5020583 h 5096785"/>
              <a:gd name="connsiteX144" fmla="*/ 3816543 w 12192000"/>
              <a:gd name="connsiteY144" fmla="*/ 5024366 h 5096785"/>
              <a:gd name="connsiteX145" fmla="*/ 3795278 w 12192000"/>
              <a:gd name="connsiteY145" fmla="*/ 5028779 h 5096785"/>
              <a:gd name="connsiteX146" fmla="*/ 3743858 w 12192000"/>
              <a:gd name="connsiteY146" fmla="*/ 5054237 h 5096785"/>
              <a:gd name="connsiteX147" fmla="*/ 3704945 w 12192000"/>
              <a:gd name="connsiteY147" fmla="*/ 5048413 h 5096785"/>
              <a:gd name="connsiteX148" fmla="*/ 3696992 w 12192000"/>
              <a:gd name="connsiteY148" fmla="*/ 5047914 h 5096785"/>
              <a:gd name="connsiteX149" fmla="*/ 3696780 w 12192000"/>
              <a:gd name="connsiteY149" fmla="*/ 5048181 h 5096785"/>
              <a:gd name="connsiteX150" fmla="*/ 3688290 w 12192000"/>
              <a:gd name="connsiteY150" fmla="*/ 5048204 h 5096785"/>
              <a:gd name="connsiteX151" fmla="*/ 3682486 w 12192000"/>
              <a:gd name="connsiteY151" fmla="*/ 5047000 h 5096785"/>
              <a:gd name="connsiteX152" fmla="*/ 3667056 w 12192000"/>
              <a:gd name="connsiteY152" fmla="*/ 5046030 h 5096785"/>
              <a:gd name="connsiteX153" fmla="*/ 3661403 w 12192000"/>
              <a:gd name="connsiteY153" fmla="*/ 5047537 h 5096785"/>
              <a:gd name="connsiteX154" fmla="*/ 3658673 w 12192000"/>
              <a:gd name="connsiteY154" fmla="*/ 5050790 h 5096785"/>
              <a:gd name="connsiteX155" fmla="*/ 3657333 w 12192000"/>
              <a:gd name="connsiteY155" fmla="*/ 5050325 h 5096785"/>
              <a:gd name="connsiteX156" fmla="*/ 3626778 w 12192000"/>
              <a:gd name="connsiteY156" fmla="*/ 5057882 h 5096785"/>
              <a:gd name="connsiteX157" fmla="*/ 3560067 w 12192000"/>
              <a:gd name="connsiteY157" fmla="*/ 5064266 h 5096785"/>
              <a:gd name="connsiteX158" fmla="*/ 3522641 w 12192000"/>
              <a:gd name="connsiteY158" fmla="*/ 5063654 h 5096785"/>
              <a:gd name="connsiteX159" fmla="*/ 3419275 w 12192000"/>
              <a:gd name="connsiteY159" fmla="*/ 5066646 h 5096785"/>
              <a:gd name="connsiteX160" fmla="*/ 3314869 w 12192000"/>
              <a:gd name="connsiteY160" fmla="*/ 5073197 h 5096785"/>
              <a:gd name="connsiteX161" fmla="*/ 3259088 w 12192000"/>
              <a:gd name="connsiteY161" fmla="*/ 5096363 h 5096785"/>
              <a:gd name="connsiteX162" fmla="*/ 3253104 w 12192000"/>
              <a:gd name="connsiteY162" fmla="*/ 5096785 h 5096785"/>
              <a:gd name="connsiteX163" fmla="*/ 3238751 w 12192000"/>
              <a:gd name="connsiteY163" fmla="*/ 5092996 h 5096785"/>
              <a:gd name="connsiteX164" fmla="*/ 3233681 w 12192000"/>
              <a:gd name="connsiteY164" fmla="*/ 5090758 h 5096785"/>
              <a:gd name="connsiteX165" fmla="*/ 3225562 w 12192000"/>
              <a:gd name="connsiteY165" fmla="*/ 5089215 h 5096785"/>
              <a:gd name="connsiteX166" fmla="*/ 3225260 w 12192000"/>
              <a:gd name="connsiteY166" fmla="*/ 5089437 h 5096785"/>
              <a:gd name="connsiteX167" fmla="*/ 3217859 w 12192000"/>
              <a:gd name="connsiteY167" fmla="*/ 5087484 h 5096785"/>
              <a:gd name="connsiteX168" fmla="*/ 3182980 w 12192000"/>
              <a:gd name="connsiteY168" fmla="*/ 5074650 h 5096785"/>
              <a:gd name="connsiteX169" fmla="*/ 3055081 w 12192000"/>
              <a:gd name="connsiteY169" fmla="*/ 5080424 h 5096785"/>
              <a:gd name="connsiteX170" fmla="*/ 3049807 w 12192000"/>
              <a:gd name="connsiteY170" fmla="*/ 5080860 h 5096785"/>
              <a:gd name="connsiteX171" fmla="*/ 3029122 w 12192000"/>
              <a:gd name="connsiteY171" fmla="*/ 5070085 h 5096785"/>
              <a:gd name="connsiteX172" fmla="*/ 3017862 w 12192000"/>
              <a:gd name="connsiteY172" fmla="*/ 5065942 h 5096785"/>
              <a:gd name="connsiteX173" fmla="*/ 3015868 w 12192000"/>
              <a:gd name="connsiteY173" fmla="*/ 5061832 h 5096785"/>
              <a:gd name="connsiteX174" fmla="*/ 2998644 w 12192000"/>
              <a:gd name="connsiteY174" fmla="*/ 5057210 h 5096785"/>
              <a:gd name="connsiteX175" fmla="*/ 2996219 w 12192000"/>
              <a:gd name="connsiteY175" fmla="*/ 5057788 h 5096785"/>
              <a:gd name="connsiteX176" fmla="*/ 2983676 w 12192000"/>
              <a:gd name="connsiteY176" fmla="*/ 5049852 h 5096785"/>
              <a:gd name="connsiteX177" fmla="*/ 2903609 w 12192000"/>
              <a:gd name="connsiteY177" fmla="*/ 4998457 h 5096785"/>
              <a:gd name="connsiteX178" fmla="*/ 2758830 w 12192000"/>
              <a:gd name="connsiteY178" fmla="*/ 4974760 h 5096785"/>
              <a:gd name="connsiteX179" fmla="*/ 2532669 w 12192000"/>
              <a:gd name="connsiteY179" fmla="*/ 4940573 h 5096785"/>
              <a:gd name="connsiteX180" fmla="*/ 2389931 w 12192000"/>
              <a:gd name="connsiteY180" fmla="*/ 4905785 h 5096785"/>
              <a:gd name="connsiteX181" fmla="*/ 2335186 w 12192000"/>
              <a:gd name="connsiteY181" fmla="*/ 4902957 h 5096785"/>
              <a:gd name="connsiteX182" fmla="*/ 2273393 w 12192000"/>
              <a:gd name="connsiteY182" fmla="*/ 4883565 h 5096785"/>
              <a:gd name="connsiteX183" fmla="*/ 2269523 w 12192000"/>
              <a:gd name="connsiteY183" fmla="*/ 4884442 h 5096785"/>
              <a:gd name="connsiteX184" fmla="*/ 2256015 w 12192000"/>
              <a:gd name="connsiteY184" fmla="*/ 4883014 h 5096785"/>
              <a:gd name="connsiteX185" fmla="*/ 2249731 w 12192000"/>
              <a:gd name="connsiteY185" fmla="*/ 4888778 h 5096785"/>
              <a:gd name="connsiteX186" fmla="*/ 2227629 w 12192000"/>
              <a:gd name="connsiteY186" fmla="*/ 4891047 h 5096785"/>
              <a:gd name="connsiteX187" fmla="*/ 2203460 w 12192000"/>
              <a:gd name="connsiteY187" fmla="*/ 4886696 h 5096785"/>
              <a:gd name="connsiteX188" fmla="*/ 2091528 w 12192000"/>
              <a:gd name="connsiteY188" fmla="*/ 4859155 h 5096785"/>
              <a:gd name="connsiteX189" fmla="*/ 2022901 w 12192000"/>
              <a:gd name="connsiteY189" fmla="*/ 4846594 h 5096785"/>
              <a:gd name="connsiteX190" fmla="*/ 1994227 w 12192000"/>
              <a:gd name="connsiteY190" fmla="*/ 4847973 h 5096785"/>
              <a:gd name="connsiteX191" fmla="*/ 1955936 w 12192000"/>
              <a:gd name="connsiteY191" fmla="*/ 4845765 h 5096785"/>
              <a:gd name="connsiteX192" fmla="*/ 1741924 w 12192000"/>
              <a:gd name="connsiteY192" fmla="*/ 4808054 h 5096785"/>
              <a:gd name="connsiteX193" fmla="*/ 1734410 w 12192000"/>
              <a:gd name="connsiteY193" fmla="*/ 4811675 h 5096785"/>
              <a:gd name="connsiteX194" fmla="*/ 1691423 w 12192000"/>
              <a:gd name="connsiteY194" fmla="*/ 4802777 h 5096785"/>
              <a:gd name="connsiteX195" fmla="*/ 1554504 w 12192000"/>
              <a:gd name="connsiteY195" fmla="*/ 4739985 h 5096785"/>
              <a:gd name="connsiteX196" fmla="*/ 1470119 w 12192000"/>
              <a:gd name="connsiteY196" fmla="*/ 4723470 h 5096785"/>
              <a:gd name="connsiteX197" fmla="*/ 1437967 w 12192000"/>
              <a:gd name="connsiteY197" fmla="*/ 4722710 h 5096785"/>
              <a:gd name="connsiteX198" fmla="*/ 1295869 w 12192000"/>
              <a:gd name="connsiteY198" fmla="*/ 4726175 h 5096785"/>
              <a:gd name="connsiteX199" fmla="*/ 1292949 w 12192000"/>
              <a:gd name="connsiteY199" fmla="*/ 4684615 h 5096785"/>
              <a:gd name="connsiteX200" fmla="*/ 1244908 w 12192000"/>
              <a:gd name="connsiteY200" fmla="*/ 4706993 h 5096785"/>
              <a:gd name="connsiteX201" fmla="*/ 1171266 w 12192000"/>
              <a:gd name="connsiteY201" fmla="*/ 4706535 h 5096785"/>
              <a:gd name="connsiteX202" fmla="*/ 1160868 w 12192000"/>
              <a:gd name="connsiteY202" fmla="*/ 4701936 h 5096785"/>
              <a:gd name="connsiteX203" fmla="*/ 1147599 w 12192000"/>
              <a:gd name="connsiteY203" fmla="*/ 4714833 h 5096785"/>
              <a:gd name="connsiteX204" fmla="*/ 1119603 w 12192000"/>
              <a:gd name="connsiteY204" fmla="*/ 4721303 h 5096785"/>
              <a:gd name="connsiteX205" fmla="*/ 997851 w 12192000"/>
              <a:gd name="connsiteY205" fmla="*/ 4722336 h 5096785"/>
              <a:gd name="connsiteX206" fmla="*/ 976455 w 12192000"/>
              <a:gd name="connsiteY206" fmla="*/ 4726407 h 5096785"/>
              <a:gd name="connsiteX207" fmla="*/ 949939 w 12192000"/>
              <a:gd name="connsiteY207" fmla="*/ 4719699 h 5096785"/>
              <a:gd name="connsiteX208" fmla="*/ 894148 w 12192000"/>
              <a:gd name="connsiteY208" fmla="*/ 4710406 h 5096785"/>
              <a:gd name="connsiteX209" fmla="*/ 857990 w 12192000"/>
              <a:gd name="connsiteY209" fmla="*/ 4696844 h 5096785"/>
              <a:gd name="connsiteX210" fmla="*/ 848649 w 12192000"/>
              <a:gd name="connsiteY210" fmla="*/ 4704021 h 5096785"/>
              <a:gd name="connsiteX211" fmla="*/ 826436 w 12192000"/>
              <a:gd name="connsiteY211" fmla="*/ 4707421 h 5096785"/>
              <a:gd name="connsiteX212" fmla="*/ 733052 w 12192000"/>
              <a:gd name="connsiteY212" fmla="*/ 4701884 h 5096785"/>
              <a:gd name="connsiteX213" fmla="*/ 716185 w 12192000"/>
              <a:gd name="connsiteY213" fmla="*/ 4648168 h 5096785"/>
              <a:gd name="connsiteX214" fmla="*/ 582722 w 12192000"/>
              <a:gd name="connsiteY214" fmla="*/ 4658637 h 5096785"/>
              <a:gd name="connsiteX215" fmla="*/ 581118 w 12192000"/>
              <a:gd name="connsiteY215" fmla="*/ 4654120 h 5096785"/>
              <a:gd name="connsiteX216" fmla="*/ 546453 w 12192000"/>
              <a:gd name="connsiteY216" fmla="*/ 4652542 h 5096785"/>
              <a:gd name="connsiteX217" fmla="*/ 536773 w 12192000"/>
              <a:gd name="connsiteY217" fmla="*/ 4644609 h 5096785"/>
              <a:gd name="connsiteX218" fmla="*/ 388896 w 12192000"/>
              <a:gd name="connsiteY218" fmla="*/ 4619173 h 5096785"/>
              <a:gd name="connsiteX219" fmla="*/ 366479 w 12192000"/>
              <a:gd name="connsiteY219" fmla="*/ 4618896 h 5096785"/>
              <a:gd name="connsiteX220" fmla="*/ 342781 w 12192000"/>
              <a:gd name="connsiteY220" fmla="*/ 4601239 h 5096785"/>
              <a:gd name="connsiteX221" fmla="*/ 255925 w 12192000"/>
              <a:gd name="connsiteY221" fmla="*/ 4598685 h 5096785"/>
              <a:gd name="connsiteX222" fmla="*/ 226919 w 12192000"/>
              <a:gd name="connsiteY222" fmla="*/ 4598460 h 5096785"/>
              <a:gd name="connsiteX223" fmla="*/ 213925 w 12192000"/>
              <a:gd name="connsiteY223" fmla="*/ 4597783 h 5096785"/>
              <a:gd name="connsiteX224" fmla="*/ 215196 w 12192000"/>
              <a:gd name="connsiteY224" fmla="*/ 4588576 h 5096785"/>
              <a:gd name="connsiteX225" fmla="*/ 180214 w 12192000"/>
              <a:gd name="connsiteY225" fmla="*/ 4583701 h 5096785"/>
              <a:gd name="connsiteX226" fmla="*/ 83203 w 12192000"/>
              <a:gd name="connsiteY226" fmla="*/ 4531664 h 5096785"/>
              <a:gd name="connsiteX227" fmla="*/ 4106 w 12192000"/>
              <a:gd name="connsiteY227" fmla="*/ 4517202 h 5096785"/>
              <a:gd name="connsiteX228" fmla="*/ 0 w 12192000"/>
              <a:gd name="connsiteY228" fmla="*/ 4516084 h 5096785"/>
              <a:gd name="connsiteX229" fmla="*/ 0 w 12192000"/>
              <a:gd name="connsiteY229" fmla="*/ 0 h 5096785"/>
              <a:gd name="connsiteX0" fmla="*/ 0 w 12192000"/>
              <a:gd name="connsiteY0" fmla="*/ 0 h 5096785"/>
              <a:gd name="connsiteX1" fmla="*/ 12192000 w 12192000"/>
              <a:gd name="connsiteY1" fmla="*/ 0 h 5096785"/>
              <a:gd name="connsiteX2" fmla="*/ 12192000 w 12192000"/>
              <a:gd name="connsiteY2" fmla="*/ 3809005 h 5096785"/>
              <a:gd name="connsiteX3" fmla="*/ 12142543 w 12192000"/>
              <a:gd name="connsiteY3" fmla="*/ 3817043 h 5096785"/>
              <a:gd name="connsiteX4" fmla="*/ 12021777 w 12192000"/>
              <a:gd name="connsiteY4" fmla="*/ 3848082 h 5096785"/>
              <a:gd name="connsiteX5" fmla="*/ 11700796 w 12192000"/>
              <a:gd name="connsiteY5" fmla="*/ 3819843 h 5096785"/>
              <a:gd name="connsiteX6" fmla="*/ 11596222 w 12192000"/>
              <a:gd name="connsiteY6" fmla="*/ 3858834 h 5096785"/>
              <a:gd name="connsiteX7" fmla="*/ 11416000 w 12192000"/>
              <a:gd name="connsiteY7" fmla="*/ 3915854 h 5096785"/>
              <a:gd name="connsiteX8" fmla="*/ 11214181 w 12192000"/>
              <a:gd name="connsiteY8" fmla="*/ 4004215 h 5096785"/>
              <a:gd name="connsiteX9" fmla="*/ 11042540 w 12192000"/>
              <a:gd name="connsiteY9" fmla="*/ 4002613 h 5096785"/>
              <a:gd name="connsiteX10" fmla="*/ 10833086 w 12192000"/>
              <a:gd name="connsiteY10" fmla="*/ 3997707 h 5096785"/>
              <a:gd name="connsiteX11" fmla="*/ 10599680 w 12192000"/>
              <a:gd name="connsiteY11" fmla="*/ 3982661 h 5096785"/>
              <a:gd name="connsiteX12" fmla="*/ 10480215 w 12192000"/>
              <a:gd name="connsiteY12" fmla="*/ 4006823 h 5096785"/>
              <a:gd name="connsiteX13" fmla="*/ 10217282 w 12192000"/>
              <a:gd name="connsiteY13" fmla="*/ 4020809 h 5096785"/>
              <a:gd name="connsiteX14" fmla="*/ 9936427 w 12192000"/>
              <a:gd name="connsiteY14" fmla="*/ 4137843 h 5096785"/>
              <a:gd name="connsiteX15" fmla="*/ 9800299 w 12192000"/>
              <a:gd name="connsiteY15" fmla="*/ 4186098 h 5096785"/>
              <a:gd name="connsiteX16" fmla="*/ 9707822 w 12192000"/>
              <a:gd name="connsiteY16" fmla="*/ 4189102 h 5096785"/>
              <a:gd name="connsiteX17" fmla="*/ 9543973 w 12192000"/>
              <a:gd name="connsiteY17" fmla="*/ 4245802 h 5096785"/>
              <a:gd name="connsiteX18" fmla="*/ 9528747 w 12192000"/>
              <a:gd name="connsiteY18" fmla="*/ 4251724 h 5096785"/>
              <a:gd name="connsiteX19" fmla="*/ 9436976 w 12192000"/>
              <a:gd name="connsiteY19" fmla="*/ 4269351 h 5096785"/>
              <a:gd name="connsiteX20" fmla="*/ 9371827 w 12192000"/>
              <a:gd name="connsiteY20" fmla="*/ 4303912 h 5096785"/>
              <a:gd name="connsiteX21" fmla="*/ 9260304 w 12192000"/>
              <a:gd name="connsiteY21" fmla="*/ 4328021 h 5096785"/>
              <a:gd name="connsiteX22" fmla="*/ 9148799 w 12192000"/>
              <a:gd name="connsiteY22" fmla="*/ 4348506 h 5096785"/>
              <a:gd name="connsiteX23" fmla="*/ 9107898 w 12192000"/>
              <a:gd name="connsiteY23" fmla="*/ 4354282 h 5096785"/>
              <a:gd name="connsiteX24" fmla="*/ 8990743 w 12192000"/>
              <a:gd name="connsiteY24" fmla="*/ 4382161 h 5096785"/>
              <a:gd name="connsiteX25" fmla="*/ 8979819 w 12192000"/>
              <a:gd name="connsiteY25" fmla="*/ 4366419 h 5096785"/>
              <a:gd name="connsiteX26" fmla="*/ 8936044 w 12192000"/>
              <a:gd name="connsiteY26" fmla="*/ 4370992 h 5096785"/>
              <a:gd name="connsiteX27" fmla="*/ 8897707 w 12192000"/>
              <a:gd name="connsiteY27" fmla="*/ 4392673 h 5096785"/>
              <a:gd name="connsiteX28" fmla="*/ 8845635 w 12192000"/>
              <a:gd name="connsiteY28" fmla="*/ 4404300 h 5096785"/>
              <a:gd name="connsiteX29" fmla="*/ 8814562 w 12192000"/>
              <a:gd name="connsiteY29" fmla="*/ 4411434 h 5096785"/>
              <a:gd name="connsiteX30" fmla="*/ 8726349 w 12192000"/>
              <a:gd name="connsiteY30" fmla="*/ 4416668 h 5096785"/>
              <a:gd name="connsiteX31" fmla="*/ 8566678 w 12192000"/>
              <a:gd name="connsiteY31" fmla="*/ 4391711 h 5096785"/>
              <a:gd name="connsiteX32" fmla="*/ 8521516 w 12192000"/>
              <a:gd name="connsiteY32" fmla="*/ 4393927 h 5096785"/>
              <a:gd name="connsiteX33" fmla="*/ 8515998 w 12192000"/>
              <a:gd name="connsiteY33" fmla="*/ 4399124 h 5096785"/>
              <a:gd name="connsiteX34" fmla="*/ 8449547 w 12192000"/>
              <a:gd name="connsiteY34" fmla="*/ 4383170 h 5096785"/>
              <a:gd name="connsiteX35" fmla="*/ 8360285 w 12192000"/>
              <a:gd name="connsiteY35" fmla="*/ 4398502 h 5096785"/>
              <a:gd name="connsiteX36" fmla="*/ 8256584 w 12192000"/>
              <a:gd name="connsiteY36" fmla="*/ 4423564 h 5096785"/>
              <a:gd name="connsiteX37" fmla="*/ 8229821 w 12192000"/>
              <a:gd name="connsiteY37" fmla="*/ 4431840 h 5096785"/>
              <a:gd name="connsiteX38" fmla="*/ 8158476 w 12192000"/>
              <a:gd name="connsiteY38" fmla="*/ 4436904 h 5096785"/>
              <a:gd name="connsiteX39" fmla="*/ 7993707 w 12192000"/>
              <a:gd name="connsiteY39" fmla="*/ 4447962 h 5096785"/>
              <a:gd name="connsiteX40" fmla="*/ 7990346 w 12192000"/>
              <a:gd name="connsiteY40" fmla="*/ 4454853 h 5096785"/>
              <a:gd name="connsiteX41" fmla="*/ 7976786 w 12192000"/>
              <a:gd name="connsiteY41" fmla="*/ 4456820 h 5096785"/>
              <a:gd name="connsiteX42" fmla="*/ 7973491 w 12192000"/>
              <a:gd name="connsiteY42" fmla="*/ 4458577 h 5096785"/>
              <a:gd name="connsiteX43" fmla="*/ 7954281 w 12192000"/>
              <a:gd name="connsiteY43" fmla="*/ 4467421 h 5096785"/>
              <a:gd name="connsiteX44" fmla="*/ 7905540 w 12192000"/>
              <a:gd name="connsiteY44" fmla="*/ 4455628 h 5096785"/>
              <a:gd name="connsiteX45" fmla="*/ 7851932 w 12192000"/>
              <a:gd name="connsiteY45" fmla="*/ 4466353 h 5096785"/>
              <a:gd name="connsiteX46" fmla="*/ 7639078 w 12192000"/>
              <a:gd name="connsiteY46" fmla="*/ 4467635 h 5096785"/>
              <a:gd name="connsiteX47" fmla="*/ 7612359 w 12192000"/>
              <a:gd name="connsiteY47" fmla="*/ 4492789 h 5096785"/>
              <a:gd name="connsiteX48" fmla="*/ 7527328 w 12192000"/>
              <a:gd name="connsiteY48" fmla="*/ 4502199 h 5096785"/>
              <a:gd name="connsiteX49" fmla="*/ 7388717 w 12192000"/>
              <a:gd name="connsiteY49" fmla="*/ 4470799 h 5096785"/>
              <a:gd name="connsiteX50" fmla="*/ 7231898 w 12192000"/>
              <a:gd name="connsiteY50" fmla="*/ 4486028 h 5096785"/>
              <a:gd name="connsiteX51" fmla="*/ 7218425 w 12192000"/>
              <a:gd name="connsiteY51" fmla="*/ 4477288 h 5096785"/>
              <a:gd name="connsiteX52" fmla="*/ 7202795 w 12192000"/>
              <a:gd name="connsiteY52" fmla="*/ 4472972 h 5096785"/>
              <a:gd name="connsiteX53" fmla="*/ 7200744 w 12192000"/>
              <a:gd name="connsiteY53" fmla="*/ 4474099 h 5096785"/>
              <a:gd name="connsiteX54" fmla="*/ 7182163 w 12192000"/>
              <a:gd name="connsiteY54" fmla="*/ 4474005 h 5096785"/>
              <a:gd name="connsiteX55" fmla="*/ 7178368 w 12192000"/>
              <a:gd name="connsiteY55" fmla="*/ 4470673 h 5096785"/>
              <a:gd name="connsiteX56" fmla="*/ 7165705 w 12192000"/>
              <a:gd name="connsiteY56" fmla="*/ 4469569 h 5096785"/>
              <a:gd name="connsiteX57" fmla="*/ 7140991 w 12192000"/>
              <a:gd name="connsiteY57" fmla="*/ 4464599 h 5096785"/>
              <a:gd name="connsiteX58" fmla="*/ 7136152 w 12192000"/>
              <a:gd name="connsiteY58" fmla="*/ 4466292 h 5096785"/>
              <a:gd name="connsiteX59" fmla="*/ 7098544 w 12192000"/>
              <a:gd name="connsiteY59" fmla="*/ 4462879 h 5096785"/>
              <a:gd name="connsiteX60" fmla="*/ 7097922 w 12192000"/>
              <a:gd name="connsiteY60" fmla="*/ 4464077 h 5096785"/>
              <a:gd name="connsiteX61" fmla="*/ 7086877 w 12192000"/>
              <a:gd name="connsiteY61" fmla="*/ 4468554 h 5096785"/>
              <a:gd name="connsiteX62" fmla="*/ 7065999 w 12192000"/>
              <a:gd name="connsiteY62" fmla="*/ 4474270 h 5096785"/>
              <a:gd name="connsiteX63" fmla="*/ 7016598 w 12192000"/>
              <a:gd name="connsiteY63" fmla="*/ 4502855 h 5096785"/>
              <a:gd name="connsiteX64" fmla="*/ 6977375 w 12192000"/>
              <a:gd name="connsiteY64" fmla="*/ 4499434 h 5096785"/>
              <a:gd name="connsiteX65" fmla="*/ 6969409 w 12192000"/>
              <a:gd name="connsiteY65" fmla="*/ 4499424 h 5096785"/>
              <a:gd name="connsiteX66" fmla="*/ 6969218 w 12192000"/>
              <a:gd name="connsiteY66" fmla="*/ 4499704 h 5096785"/>
              <a:gd name="connsiteX67" fmla="*/ 6960755 w 12192000"/>
              <a:gd name="connsiteY67" fmla="*/ 4500249 h 5096785"/>
              <a:gd name="connsiteX68" fmla="*/ 6954882 w 12192000"/>
              <a:gd name="connsiteY68" fmla="*/ 4499405 h 5096785"/>
              <a:gd name="connsiteX69" fmla="*/ 6939428 w 12192000"/>
              <a:gd name="connsiteY69" fmla="*/ 4499385 h 5096785"/>
              <a:gd name="connsiteX70" fmla="*/ 6933902 w 12192000"/>
              <a:gd name="connsiteY70" fmla="*/ 4501239 h 5096785"/>
              <a:gd name="connsiteX71" fmla="*/ 6891244 w 12192000"/>
              <a:gd name="connsiteY71" fmla="*/ 4536371 h 5096785"/>
              <a:gd name="connsiteX72" fmla="*/ 6794496 w 12192000"/>
              <a:gd name="connsiteY72" fmla="*/ 4567924 h 5096785"/>
              <a:gd name="connsiteX73" fmla="*/ 6574528 w 12192000"/>
              <a:gd name="connsiteY73" fmla="*/ 4641155 h 5096785"/>
              <a:gd name="connsiteX74" fmla="*/ 6573036 w 12192000"/>
              <a:gd name="connsiteY74" fmla="*/ 4641049 h 5096785"/>
              <a:gd name="connsiteX75" fmla="*/ 6571920 w 12192000"/>
              <a:gd name="connsiteY75" fmla="*/ 4644739 h 5096785"/>
              <a:gd name="connsiteX76" fmla="*/ 6552021 w 12192000"/>
              <a:gd name="connsiteY76" fmla="*/ 4650379 h 5096785"/>
              <a:gd name="connsiteX77" fmla="*/ 6545925 w 12192000"/>
              <a:gd name="connsiteY77" fmla="*/ 4650675 h 5096785"/>
              <a:gd name="connsiteX78" fmla="*/ 6537822 w 12192000"/>
              <a:gd name="connsiteY78" fmla="*/ 4652769 h 5096785"/>
              <a:gd name="connsiteX79" fmla="*/ 6537743 w 12192000"/>
              <a:gd name="connsiteY79" fmla="*/ 4653068 h 5096785"/>
              <a:gd name="connsiteX80" fmla="*/ 6490057 w 12192000"/>
              <a:gd name="connsiteY80" fmla="*/ 4658624 h 5096785"/>
              <a:gd name="connsiteX81" fmla="*/ 6386800 w 12192000"/>
              <a:gd name="connsiteY81" fmla="*/ 4715431 h 5096785"/>
              <a:gd name="connsiteX82" fmla="*/ 6382703 w 12192000"/>
              <a:gd name="connsiteY82" fmla="*/ 4717930 h 5096785"/>
              <a:gd name="connsiteX83" fmla="*/ 6356495 w 12192000"/>
              <a:gd name="connsiteY83" fmla="*/ 4717843 h 5096785"/>
              <a:gd name="connsiteX84" fmla="*/ 6343628 w 12192000"/>
              <a:gd name="connsiteY84" fmla="*/ 4719161 h 5096785"/>
              <a:gd name="connsiteX85" fmla="*/ 6338605 w 12192000"/>
              <a:gd name="connsiteY85" fmla="*/ 4716723 h 5096785"/>
              <a:gd name="connsiteX86" fmla="*/ 6320318 w 12192000"/>
              <a:gd name="connsiteY86" fmla="*/ 4720095 h 5096785"/>
              <a:gd name="connsiteX87" fmla="*/ 6318742 w 12192000"/>
              <a:gd name="connsiteY87" fmla="*/ 4721541 h 5096785"/>
              <a:gd name="connsiteX88" fmla="*/ 6301708 w 12192000"/>
              <a:gd name="connsiteY88" fmla="*/ 4720380 h 5096785"/>
              <a:gd name="connsiteX89" fmla="*/ 6285082 w 12192000"/>
              <a:gd name="connsiteY89" fmla="*/ 4714639 h 5096785"/>
              <a:gd name="connsiteX90" fmla="*/ 6028335 w 12192000"/>
              <a:gd name="connsiteY90" fmla="*/ 4722621 h 5096785"/>
              <a:gd name="connsiteX91" fmla="*/ 5908701 w 12192000"/>
              <a:gd name="connsiteY91" fmla="*/ 4779160 h 5096785"/>
              <a:gd name="connsiteX92" fmla="*/ 5860414 w 12192000"/>
              <a:gd name="connsiteY92" fmla="*/ 4807892 h 5096785"/>
              <a:gd name="connsiteX93" fmla="*/ 5683612 w 12192000"/>
              <a:gd name="connsiteY93" fmla="*/ 4848770 h 5096785"/>
              <a:gd name="connsiteX94" fmla="*/ 5635111 w 12192000"/>
              <a:gd name="connsiteY94" fmla="*/ 4868888 h 5096785"/>
              <a:gd name="connsiteX95" fmla="*/ 5582652 w 12192000"/>
              <a:gd name="connsiteY95" fmla="*/ 4866836 h 5096785"/>
              <a:gd name="connsiteX96" fmla="*/ 5567213 w 12192000"/>
              <a:gd name="connsiteY96" fmla="*/ 4878769 h 5096785"/>
              <a:gd name="connsiteX97" fmla="*/ 5564659 w 12192000"/>
              <a:gd name="connsiteY97" fmla="*/ 4881042 h 5096785"/>
              <a:gd name="connsiteX98" fmla="*/ 5552102 w 12192000"/>
              <a:gd name="connsiteY98" fmla="*/ 4885426 h 5096785"/>
              <a:gd name="connsiteX99" fmla="*/ 5551475 w 12192000"/>
              <a:gd name="connsiteY99" fmla="*/ 4892560 h 5096785"/>
              <a:gd name="connsiteX100" fmla="*/ 5534664 w 12192000"/>
              <a:gd name="connsiteY100" fmla="*/ 4903385 h 5096785"/>
              <a:gd name="connsiteX101" fmla="*/ 5510737 w 12192000"/>
              <a:gd name="connsiteY101" fmla="*/ 4909807 h 5096785"/>
              <a:gd name="connsiteX102" fmla="*/ 5393901 w 12192000"/>
              <a:gd name="connsiteY102" fmla="*/ 4933709 h 5096785"/>
              <a:gd name="connsiteX103" fmla="*/ 5325782 w 12192000"/>
              <a:gd name="connsiteY103" fmla="*/ 4951789 h 5096785"/>
              <a:gd name="connsiteX104" fmla="*/ 5302703 w 12192000"/>
              <a:gd name="connsiteY104" fmla="*/ 4964590 h 5096785"/>
              <a:gd name="connsiteX105" fmla="*/ 5268591 w 12192000"/>
              <a:gd name="connsiteY105" fmla="*/ 4978479 h 5096785"/>
              <a:gd name="connsiteX106" fmla="*/ 5210559 w 12192000"/>
              <a:gd name="connsiteY106" fmla="*/ 5007585 h 5096785"/>
              <a:gd name="connsiteX107" fmla="*/ 5177597 w 12192000"/>
              <a:gd name="connsiteY107" fmla="*/ 5015926 h 5096785"/>
              <a:gd name="connsiteX108" fmla="*/ 5160569 w 12192000"/>
              <a:gd name="connsiteY108" fmla="*/ 5025681 h 5096785"/>
              <a:gd name="connsiteX109" fmla="*/ 5152748 w 12192000"/>
              <a:gd name="connsiteY109" fmla="*/ 5026569 h 5096785"/>
              <a:gd name="connsiteX110" fmla="*/ 5127678 w 12192000"/>
              <a:gd name="connsiteY110" fmla="*/ 5032947 h 5096785"/>
              <a:gd name="connsiteX111" fmla="*/ 5113147 w 12192000"/>
              <a:gd name="connsiteY111" fmla="*/ 5035818 h 5096785"/>
              <a:gd name="connsiteX112" fmla="*/ 5107301 w 12192000"/>
              <a:gd name="connsiteY112" fmla="*/ 5036672 h 5096785"/>
              <a:gd name="connsiteX113" fmla="*/ 5093215 w 12192000"/>
              <a:gd name="connsiteY113" fmla="*/ 5032880 h 5096785"/>
              <a:gd name="connsiteX114" fmla="*/ 5077058 w 12192000"/>
              <a:gd name="connsiteY114" fmla="*/ 5038681 h 5096785"/>
              <a:gd name="connsiteX115" fmla="*/ 5057349 w 12192000"/>
              <a:gd name="connsiteY115" fmla="*/ 5036015 h 5096785"/>
              <a:gd name="connsiteX116" fmla="*/ 5053945 w 12192000"/>
              <a:gd name="connsiteY116" fmla="*/ 5041952 h 5096785"/>
              <a:gd name="connsiteX117" fmla="*/ 5040021 w 12192000"/>
              <a:gd name="connsiteY117" fmla="*/ 5050052 h 5096785"/>
              <a:gd name="connsiteX118" fmla="*/ 5025913 w 12192000"/>
              <a:gd name="connsiteY118" fmla="*/ 5046535 h 5096785"/>
              <a:gd name="connsiteX119" fmla="*/ 4998218 w 12192000"/>
              <a:gd name="connsiteY119" fmla="*/ 5048065 h 5096785"/>
              <a:gd name="connsiteX120" fmla="*/ 4991008 w 12192000"/>
              <a:gd name="connsiteY120" fmla="*/ 5050439 h 5096785"/>
              <a:gd name="connsiteX121" fmla="*/ 4963503 w 12192000"/>
              <a:gd name="connsiteY121" fmla="*/ 5047575 h 5096785"/>
              <a:gd name="connsiteX122" fmla="*/ 4921053 w 12192000"/>
              <a:gd name="connsiteY122" fmla="*/ 5048925 h 5096785"/>
              <a:gd name="connsiteX123" fmla="*/ 4873420 w 12192000"/>
              <a:gd name="connsiteY123" fmla="*/ 5054929 h 5096785"/>
              <a:gd name="connsiteX124" fmla="*/ 4858825 w 12192000"/>
              <a:gd name="connsiteY124" fmla="*/ 5051329 h 5096785"/>
              <a:gd name="connsiteX125" fmla="*/ 4769340 w 12192000"/>
              <a:gd name="connsiteY125" fmla="*/ 5053090 h 5096785"/>
              <a:gd name="connsiteX126" fmla="*/ 4744152 w 12192000"/>
              <a:gd name="connsiteY126" fmla="*/ 5053391 h 5096785"/>
              <a:gd name="connsiteX127" fmla="*/ 4723556 w 12192000"/>
              <a:gd name="connsiteY127" fmla="*/ 5059633 h 5096785"/>
              <a:gd name="connsiteX128" fmla="*/ 4719699 w 12192000"/>
              <a:gd name="connsiteY128" fmla="*/ 5066298 h 5096785"/>
              <a:gd name="connsiteX129" fmla="*/ 4706016 w 12192000"/>
              <a:gd name="connsiteY129" fmla="*/ 5067422 h 5096785"/>
              <a:gd name="connsiteX130" fmla="*/ 4702593 w 12192000"/>
              <a:gd name="connsiteY130" fmla="*/ 5068973 h 5096785"/>
              <a:gd name="connsiteX131" fmla="*/ 4682766 w 12192000"/>
              <a:gd name="connsiteY131" fmla="*/ 5076609 h 5096785"/>
              <a:gd name="connsiteX132" fmla="*/ 4634960 w 12192000"/>
              <a:gd name="connsiteY132" fmla="*/ 5061852 h 5096785"/>
              <a:gd name="connsiteX133" fmla="*/ 4580645 w 12192000"/>
              <a:gd name="connsiteY133" fmla="*/ 5069246 h 5096785"/>
              <a:gd name="connsiteX134" fmla="*/ 4368005 w 12192000"/>
              <a:gd name="connsiteY134" fmla="*/ 5057426 h 5096785"/>
              <a:gd name="connsiteX135" fmla="*/ 4339489 w 12192000"/>
              <a:gd name="connsiteY135" fmla="*/ 5080858 h 5096785"/>
              <a:gd name="connsiteX136" fmla="*/ 4253895 w 12192000"/>
              <a:gd name="connsiteY136" fmla="*/ 5085008 h 5096785"/>
              <a:gd name="connsiteX137" fmla="*/ 4130140 w 12192000"/>
              <a:gd name="connsiteY137" fmla="*/ 5057070 h 5096785"/>
              <a:gd name="connsiteX138" fmla="*/ 3911296 w 12192000"/>
              <a:gd name="connsiteY138" fmla="*/ 5035663 h 5096785"/>
              <a:gd name="connsiteX139" fmla="*/ 3895182 w 12192000"/>
              <a:gd name="connsiteY139" fmla="*/ 5030229 h 5096785"/>
              <a:gd name="connsiteX140" fmla="*/ 3870866 w 12192000"/>
              <a:gd name="connsiteY140" fmla="*/ 5023753 h 5096785"/>
              <a:gd name="connsiteX141" fmla="*/ 3865913 w 12192000"/>
              <a:gd name="connsiteY141" fmla="*/ 5025143 h 5096785"/>
              <a:gd name="connsiteX142" fmla="*/ 3828606 w 12192000"/>
              <a:gd name="connsiteY142" fmla="*/ 5019426 h 5096785"/>
              <a:gd name="connsiteX143" fmla="*/ 3827901 w 12192000"/>
              <a:gd name="connsiteY143" fmla="*/ 5020583 h 5096785"/>
              <a:gd name="connsiteX144" fmla="*/ 3816543 w 12192000"/>
              <a:gd name="connsiteY144" fmla="*/ 5024366 h 5096785"/>
              <a:gd name="connsiteX145" fmla="*/ 3795278 w 12192000"/>
              <a:gd name="connsiteY145" fmla="*/ 5028779 h 5096785"/>
              <a:gd name="connsiteX146" fmla="*/ 3743858 w 12192000"/>
              <a:gd name="connsiteY146" fmla="*/ 5054237 h 5096785"/>
              <a:gd name="connsiteX147" fmla="*/ 3704945 w 12192000"/>
              <a:gd name="connsiteY147" fmla="*/ 5048413 h 5096785"/>
              <a:gd name="connsiteX148" fmla="*/ 3696992 w 12192000"/>
              <a:gd name="connsiteY148" fmla="*/ 5047914 h 5096785"/>
              <a:gd name="connsiteX149" fmla="*/ 3696780 w 12192000"/>
              <a:gd name="connsiteY149" fmla="*/ 5048181 h 5096785"/>
              <a:gd name="connsiteX150" fmla="*/ 3688290 w 12192000"/>
              <a:gd name="connsiteY150" fmla="*/ 5048204 h 5096785"/>
              <a:gd name="connsiteX151" fmla="*/ 3682486 w 12192000"/>
              <a:gd name="connsiteY151" fmla="*/ 5047000 h 5096785"/>
              <a:gd name="connsiteX152" fmla="*/ 3667056 w 12192000"/>
              <a:gd name="connsiteY152" fmla="*/ 5046030 h 5096785"/>
              <a:gd name="connsiteX153" fmla="*/ 3661403 w 12192000"/>
              <a:gd name="connsiteY153" fmla="*/ 5047537 h 5096785"/>
              <a:gd name="connsiteX154" fmla="*/ 3658673 w 12192000"/>
              <a:gd name="connsiteY154" fmla="*/ 5050790 h 5096785"/>
              <a:gd name="connsiteX155" fmla="*/ 3657333 w 12192000"/>
              <a:gd name="connsiteY155" fmla="*/ 5050325 h 5096785"/>
              <a:gd name="connsiteX156" fmla="*/ 3626778 w 12192000"/>
              <a:gd name="connsiteY156" fmla="*/ 5057882 h 5096785"/>
              <a:gd name="connsiteX157" fmla="*/ 3560067 w 12192000"/>
              <a:gd name="connsiteY157" fmla="*/ 5064266 h 5096785"/>
              <a:gd name="connsiteX158" fmla="*/ 3522641 w 12192000"/>
              <a:gd name="connsiteY158" fmla="*/ 5063654 h 5096785"/>
              <a:gd name="connsiteX159" fmla="*/ 3419275 w 12192000"/>
              <a:gd name="connsiteY159" fmla="*/ 5066646 h 5096785"/>
              <a:gd name="connsiteX160" fmla="*/ 3314869 w 12192000"/>
              <a:gd name="connsiteY160" fmla="*/ 5073197 h 5096785"/>
              <a:gd name="connsiteX161" fmla="*/ 3259088 w 12192000"/>
              <a:gd name="connsiteY161" fmla="*/ 5096363 h 5096785"/>
              <a:gd name="connsiteX162" fmla="*/ 3253104 w 12192000"/>
              <a:gd name="connsiteY162" fmla="*/ 5096785 h 5096785"/>
              <a:gd name="connsiteX163" fmla="*/ 3238751 w 12192000"/>
              <a:gd name="connsiteY163" fmla="*/ 5092996 h 5096785"/>
              <a:gd name="connsiteX164" fmla="*/ 3233681 w 12192000"/>
              <a:gd name="connsiteY164" fmla="*/ 5090758 h 5096785"/>
              <a:gd name="connsiteX165" fmla="*/ 3225562 w 12192000"/>
              <a:gd name="connsiteY165" fmla="*/ 5089215 h 5096785"/>
              <a:gd name="connsiteX166" fmla="*/ 3225260 w 12192000"/>
              <a:gd name="connsiteY166" fmla="*/ 5089437 h 5096785"/>
              <a:gd name="connsiteX167" fmla="*/ 3217859 w 12192000"/>
              <a:gd name="connsiteY167" fmla="*/ 5087484 h 5096785"/>
              <a:gd name="connsiteX168" fmla="*/ 3182980 w 12192000"/>
              <a:gd name="connsiteY168" fmla="*/ 5074650 h 5096785"/>
              <a:gd name="connsiteX169" fmla="*/ 3055081 w 12192000"/>
              <a:gd name="connsiteY169" fmla="*/ 5080424 h 5096785"/>
              <a:gd name="connsiteX170" fmla="*/ 3049807 w 12192000"/>
              <a:gd name="connsiteY170" fmla="*/ 5080860 h 5096785"/>
              <a:gd name="connsiteX171" fmla="*/ 3029122 w 12192000"/>
              <a:gd name="connsiteY171" fmla="*/ 5070085 h 5096785"/>
              <a:gd name="connsiteX172" fmla="*/ 3017862 w 12192000"/>
              <a:gd name="connsiteY172" fmla="*/ 5065942 h 5096785"/>
              <a:gd name="connsiteX173" fmla="*/ 3015868 w 12192000"/>
              <a:gd name="connsiteY173" fmla="*/ 5061832 h 5096785"/>
              <a:gd name="connsiteX174" fmla="*/ 2998644 w 12192000"/>
              <a:gd name="connsiteY174" fmla="*/ 5057210 h 5096785"/>
              <a:gd name="connsiteX175" fmla="*/ 2996219 w 12192000"/>
              <a:gd name="connsiteY175" fmla="*/ 5057788 h 5096785"/>
              <a:gd name="connsiteX176" fmla="*/ 2983676 w 12192000"/>
              <a:gd name="connsiteY176" fmla="*/ 5049852 h 5096785"/>
              <a:gd name="connsiteX177" fmla="*/ 2903609 w 12192000"/>
              <a:gd name="connsiteY177" fmla="*/ 4998457 h 5096785"/>
              <a:gd name="connsiteX178" fmla="*/ 2758830 w 12192000"/>
              <a:gd name="connsiteY178" fmla="*/ 4974760 h 5096785"/>
              <a:gd name="connsiteX179" fmla="*/ 2532669 w 12192000"/>
              <a:gd name="connsiteY179" fmla="*/ 4940573 h 5096785"/>
              <a:gd name="connsiteX180" fmla="*/ 2389931 w 12192000"/>
              <a:gd name="connsiteY180" fmla="*/ 4905785 h 5096785"/>
              <a:gd name="connsiteX181" fmla="*/ 2335186 w 12192000"/>
              <a:gd name="connsiteY181" fmla="*/ 4902957 h 5096785"/>
              <a:gd name="connsiteX182" fmla="*/ 2273393 w 12192000"/>
              <a:gd name="connsiteY182" fmla="*/ 4883565 h 5096785"/>
              <a:gd name="connsiteX183" fmla="*/ 2269523 w 12192000"/>
              <a:gd name="connsiteY183" fmla="*/ 4884442 h 5096785"/>
              <a:gd name="connsiteX184" fmla="*/ 2256015 w 12192000"/>
              <a:gd name="connsiteY184" fmla="*/ 4883014 h 5096785"/>
              <a:gd name="connsiteX185" fmla="*/ 2249731 w 12192000"/>
              <a:gd name="connsiteY185" fmla="*/ 4888778 h 5096785"/>
              <a:gd name="connsiteX186" fmla="*/ 2227629 w 12192000"/>
              <a:gd name="connsiteY186" fmla="*/ 4891047 h 5096785"/>
              <a:gd name="connsiteX187" fmla="*/ 2203460 w 12192000"/>
              <a:gd name="connsiteY187" fmla="*/ 4886696 h 5096785"/>
              <a:gd name="connsiteX188" fmla="*/ 2091528 w 12192000"/>
              <a:gd name="connsiteY188" fmla="*/ 4859155 h 5096785"/>
              <a:gd name="connsiteX189" fmla="*/ 2022901 w 12192000"/>
              <a:gd name="connsiteY189" fmla="*/ 4846594 h 5096785"/>
              <a:gd name="connsiteX190" fmla="*/ 1994227 w 12192000"/>
              <a:gd name="connsiteY190" fmla="*/ 4847973 h 5096785"/>
              <a:gd name="connsiteX191" fmla="*/ 1955936 w 12192000"/>
              <a:gd name="connsiteY191" fmla="*/ 4845765 h 5096785"/>
              <a:gd name="connsiteX192" fmla="*/ 1741924 w 12192000"/>
              <a:gd name="connsiteY192" fmla="*/ 4808054 h 5096785"/>
              <a:gd name="connsiteX193" fmla="*/ 1734410 w 12192000"/>
              <a:gd name="connsiteY193" fmla="*/ 4811675 h 5096785"/>
              <a:gd name="connsiteX194" fmla="*/ 1691423 w 12192000"/>
              <a:gd name="connsiteY194" fmla="*/ 4802777 h 5096785"/>
              <a:gd name="connsiteX195" fmla="*/ 1554504 w 12192000"/>
              <a:gd name="connsiteY195" fmla="*/ 4739985 h 5096785"/>
              <a:gd name="connsiteX196" fmla="*/ 1470119 w 12192000"/>
              <a:gd name="connsiteY196" fmla="*/ 4723470 h 5096785"/>
              <a:gd name="connsiteX197" fmla="*/ 1437967 w 12192000"/>
              <a:gd name="connsiteY197" fmla="*/ 4722710 h 5096785"/>
              <a:gd name="connsiteX198" fmla="*/ 1295869 w 12192000"/>
              <a:gd name="connsiteY198" fmla="*/ 4726175 h 5096785"/>
              <a:gd name="connsiteX199" fmla="*/ 1292949 w 12192000"/>
              <a:gd name="connsiteY199" fmla="*/ 4684615 h 5096785"/>
              <a:gd name="connsiteX200" fmla="*/ 1244908 w 12192000"/>
              <a:gd name="connsiteY200" fmla="*/ 4706993 h 5096785"/>
              <a:gd name="connsiteX201" fmla="*/ 1171266 w 12192000"/>
              <a:gd name="connsiteY201" fmla="*/ 4706535 h 5096785"/>
              <a:gd name="connsiteX202" fmla="*/ 1160868 w 12192000"/>
              <a:gd name="connsiteY202" fmla="*/ 4701936 h 5096785"/>
              <a:gd name="connsiteX203" fmla="*/ 1147599 w 12192000"/>
              <a:gd name="connsiteY203" fmla="*/ 4714833 h 5096785"/>
              <a:gd name="connsiteX204" fmla="*/ 1119603 w 12192000"/>
              <a:gd name="connsiteY204" fmla="*/ 4721303 h 5096785"/>
              <a:gd name="connsiteX205" fmla="*/ 997851 w 12192000"/>
              <a:gd name="connsiteY205" fmla="*/ 4722336 h 5096785"/>
              <a:gd name="connsiteX206" fmla="*/ 976455 w 12192000"/>
              <a:gd name="connsiteY206" fmla="*/ 4726407 h 5096785"/>
              <a:gd name="connsiteX207" fmla="*/ 949939 w 12192000"/>
              <a:gd name="connsiteY207" fmla="*/ 4719699 h 5096785"/>
              <a:gd name="connsiteX208" fmla="*/ 894148 w 12192000"/>
              <a:gd name="connsiteY208" fmla="*/ 4710406 h 5096785"/>
              <a:gd name="connsiteX209" fmla="*/ 857990 w 12192000"/>
              <a:gd name="connsiteY209" fmla="*/ 4696844 h 5096785"/>
              <a:gd name="connsiteX210" fmla="*/ 848649 w 12192000"/>
              <a:gd name="connsiteY210" fmla="*/ 4704021 h 5096785"/>
              <a:gd name="connsiteX211" fmla="*/ 826436 w 12192000"/>
              <a:gd name="connsiteY211" fmla="*/ 4707421 h 5096785"/>
              <a:gd name="connsiteX212" fmla="*/ 733052 w 12192000"/>
              <a:gd name="connsiteY212" fmla="*/ 4701884 h 5096785"/>
              <a:gd name="connsiteX213" fmla="*/ 716185 w 12192000"/>
              <a:gd name="connsiteY213" fmla="*/ 4648168 h 5096785"/>
              <a:gd name="connsiteX214" fmla="*/ 582722 w 12192000"/>
              <a:gd name="connsiteY214" fmla="*/ 4658637 h 5096785"/>
              <a:gd name="connsiteX215" fmla="*/ 581118 w 12192000"/>
              <a:gd name="connsiteY215" fmla="*/ 4654120 h 5096785"/>
              <a:gd name="connsiteX216" fmla="*/ 546453 w 12192000"/>
              <a:gd name="connsiteY216" fmla="*/ 4652542 h 5096785"/>
              <a:gd name="connsiteX217" fmla="*/ 536773 w 12192000"/>
              <a:gd name="connsiteY217" fmla="*/ 4644609 h 5096785"/>
              <a:gd name="connsiteX218" fmla="*/ 388896 w 12192000"/>
              <a:gd name="connsiteY218" fmla="*/ 4619173 h 5096785"/>
              <a:gd name="connsiteX219" fmla="*/ 366479 w 12192000"/>
              <a:gd name="connsiteY219" fmla="*/ 4618896 h 5096785"/>
              <a:gd name="connsiteX220" fmla="*/ 342781 w 12192000"/>
              <a:gd name="connsiteY220" fmla="*/ 4601239 h 5096785"/>
              <a:gd name="connsiteX221" fmla="*/ 255925 w 12192000"/>
              <a:gd name="connsiteY221" fmla="*/ 4598685 h 5096785"/>
              <a:gd name="connsiteX222" fmla="*/ 226919 w 12192000"/>
              <a:gd name="connsiteY222" fmla="*/ 4598460 h 5096785"/>
              <a:gd name="connsiteX223" fmla="*/ 213925 w 12192000"/>
              <a:gd name="connsiteY223" fmla="*/ 4597783 h 5096785"/>
              <a:gd name="connsiteX224" fmla="*/ 215196 w 12192000"/>
              <a:gd name="connsiteY224" fmla="*/ 4588576 h 5096785"/>
              <a:gd name="connsiteX225" fmla="*/ 180214 w 12192000"/>
              <a:gd name="connsiteY225" fmla="*/ 4583701 h 5096785"/>
              <a:gd name="connsiteX226" fmla="*/ 83203 w 12192000"/>
              <a:gd name="connsiteY226" fmla="*/ 4531664 h 5096785"/>
              <a:gd name="connsiteX227" fmla="*/ 4106 w 12192000"/>
              <a:gd name="connsiteY227" fmla="*/ 4517202 h 5096785"/>
              <a:gd name="connsiteX228" fmla="*/ 0 w 12192000"/>
              <a:gd name="connsiteY228" fmla="*/ 4516084 h 5096785"/>
              <a:gd name="connsiteX229" fmla="*/ 0 w 12192000"/>
              <a:gd name="connsiteY229" fmla="*/ 0 h 5096785"/>
              <a:gd name="connsiteX0" fmla="*/ 0 w 12192000"/>
              <a:gd name="connsiteY0" fmla="*/ 0 h 5096785"/>
              <a:gd name="connsiteX1" fmla="*/ 12192000 w 12192000"/>
              <a:gd name="connsiteY1" fmla="*/ 0 h 5096785"/>
              <a:gd name="connsiteX2" fmla="*/ 12192000 w 12192000"/>
              <a:gd name="connsiteY2" fmla="*/ 3809005 h 5096785"/>
              <a:gd name="connsiteX3" fmla="*/ 12142543 w 12192000"/>
              <a:gd name="connsiteY3" fmla="*/ 3817043 h 5096785"/>
              <a:gd name="connsiteX4" fmla="*/ 12021777 w 12192000"/>
              <a:gd name="connsiteY4" fmla="*/ 3848082 h 5096785"/>
              <a:gd name="connsiteX5" fmla="*/ 11700796 w 12192000"/>
              <a:gd name="connsiteY5" fmla="*/ 3819843 h 5096785"/>
              <a:gd name="connsiteX6" fmla="*/ 11596222 w 12192000"/>
              <a:gd name="connsiteY6" fmla="*/ 3858834 h 5096785"/>
              <a:gd name="connsiteX7" fmla="*/ 11416000 w 12192000"/>
              <a:gd name="connsiteY7" fmla="*/ 3915854 h 5096785"/>
              <a:gd name="connsiteX8" fmla="*/ 11214181 w 12192000"/>
              <a:gd name="connsiteY8" fmla="*/ 4004215 h 5096785"/>
              <a:gd name="connsiteX9" fmla="*/ 11042540 w 12192000"/>
              <a:gd name="connsiteY9" fmla="*/ 4002613 h 5096785"/>
              <a:gd name="connsiteX10" fmla="*/ 10833086 w 12192000"/>
              <a:gd name="connsiteY10" fmla="*/ 3997707 h 5096785"/>
              <a:gd name="connsiteX11" fmla="*/ 10639436 w 12192000"/>
              <a:gd name="connsiteY11" fmla="*/ 4022417 h 5096785"/>
              <a:gd name="connsiteX12" fmla="*/ 10480215 w 12192000"/>
              <a:gd name="connsiteY12" fmla="*/ 4006823 h 5096785"/>
              <a:gd name="connsiteX13" fmla="*/ 10217282 w 12192000"/>
              <a:gd name="connsiteY13" fmla="*/ 4020809 h 5096785"/>
              <a:gd name="connsiteX14" fmla="*/ 9936427 w 12192000"/>
              <a:gd name="connsiteY14" fmla="*/ 4137843 h 5096785"/>
              <a:gd name="connsiteX15" fmla="*/ 9800299 w 12192000"/>
              <a:gd name="connsiteY15" fmla="*/ 4186098 h 5096785"/>
              <a:gd name="connsiteX16" fmla="*/ 9707822 w 12192000"/>
              <a:gd name="connsiteY16" fmla="*/ 4189102 h 5096785"/>
              <a:gd name="connsiteX17" fmla="*/ 9543973 w 12192000"/>
              <a:gd name="connsiteY17" fmla="*/ 4245802 h 5096785"/>
              <a:gd name="connsiteX18" fmla="*/ 9528747 w 12192000"/>
              <a:gd name="connsiteY18" fmla="*/ 4251724 h 5096785"/>
              <a:gd name="connsiteX19" fmla="*/ 9436976 w 12192000"/>
              <a:gd name="connsiteY19" fmla="*/ 4269351 h 5096785"/>
              <a:gd name="connsiteX20" fmla="*/ 9371827 w 12192000"/>
              <a:gd name="connsiteY20" fmla="*/ 4303912 h 5096785"/>
              <a:gd name="connsiteX21" fmla="*/ 9260304 w 12192000"/>
              <a:gd name="connsiteY21" fmla="*/ 4328021 h 5096785"/>
              <a:gd name="connsiteX22" fmla="*/ 9148799 w 12192000"/>
              <a:gd name="connsiteY22" fmla="*/ 4348506 h 5096785"/>
              <a:gd name="connsiteX23" fmla="*/ 9107898 w 12192000"/>
              <a:gd name="connsiteY23" fmla="*/ 4354282 h 5096785"/>
              <a:gd name="connsiteX24" fmla="*/ 8990743 w 12192000"/>
              <a:gd name="connsiteY24" fmla="*/ 4382161 h 5096785"/>
              <a:gd name="connsiteX25" fmla="*/ 8979819 w 12192000"/>
              <a:gd name="connsiteY25" fmla="*/ 4366419 h 5096785"/>
              <a:gd name="connsiteX26" fmla="*/ 8936044 w 12192000"/>
              <a:gd name="connsiteY26" fmla="*/ 4370992 h 5096785"/>
              <a:gd name="connsiteX27" fmla="*/ 8897707 w 12192000"/>
              <a:gd name="connsiteY27" fmla="*/ 4392673 h 5096785"/>
              <a:gd name="connsiteX28" fmla="*/ 8845635 w 12192000"/>
              <a:gd name="connsiteY28" fmla="*/ 4404300 h 5096785"/>
              <a:gd name="connsiteX29" fmla="*/ 8814562 w 12192000"/>
              <a:gd name="connsiteY29" fmla="*/ 4411434 h 5096785"/>
              <a:gd name="connsiteX30" fmla="*/ 8726349 w 12192000"/>
              <a:gd name="connsiteY30" fmla="*/ 4416668 h 5096785"/>
              <a:gd name="connsiteX31" fmla="*/ 8566678 w 12192000"/>
              <a:gd name="connsiteY31" fmla="*/ 4391711 h 5096785"/>
              <a:gd name="connsiteX32" fmla="*/ 8521516 w 12192000"/>
              <a:gd name="connsiteY32" fmla="*/ 4393927 h 5096785"/>
              <a:gd name="connsiteX33" fmla="*/ 8515998 w 12192000"/>
              <a:gd name="connsiteY33" fmla="*/ 4399124 h 5096785"/>
              <a:gd name="connsiteX34" fmla="*/ 8449547 w 12192000"/>
              <a:gd name="connsiteY34" fmla="*/ 4383170 h 5096785"/>
              <a:gd name="connsiteX35" fmla="*/ 8360285 w 12192000"/>
              <a:gd name="connsiteY35" fmla="*/ 4398502 h 5096785"/>
              <a:gd name="connsiteX36" fmla="*/ 8256584 w 12192000"/>
              <a:gd name="connsiteY36" fmla="*/ 4423564 h 5096785"/>
              <a:gd name="connsiteX37" fmla="*/ 8229821 w 12192000"/>
              <a:gd name="connsiteY37" fmla="*/ 4431840 h 5096785"/>
              <a:gd name="connsiteX38" fmla="*/ 8158476 w 12192000"/>
              <a:gd name="connsiteY38" fmla="*/ 4436904 h 5096785"/>
              <a:gd name="connsiteX39" fmla="*/ 7993707 w 12192000"/>
              <a:gd name="connsiteY39" fmla="*/ 4447962 h 5096785"/>
              <a:gd name="connsiteX40" fmla="*/ 7990346 w 12192000"/>
              <a:gd name="connsiteY40" fmla="*/ 4454853 h 5096785"/>
              <a:gd name="connsiteX41" fmla="*/ 7976786 w 12192000"/>
              <a:gd name="connsiteY41" fmla="*/ 4456820 h 5096785"/>
              <a:gd name="connsiteX42" fmla="*/ 7973491 w 12192000"/>
              <a:gd name="connsiteY42" fmla="*/ 4458577 h 5096785"/>
              <a:gd name="connsiteX43" fmla="*/ 7954281 w 12192000"/>
              <a:gd name="connsiteY43" fmla="*/ 4467421 h 5096785"/>
              <a:gd name="connsiteX44" fmla="*/ 7905540 w 12192000"/>
              <a:gd name="connsiteY44" fmla="*/ 4455628 h 5096785"/>
              <a:gd name="connsiteX45" fmla="*/ 7851932 w 12192000"/>
              <a:gd name="connsiteY45" fmla="*/ 4466353 h 5096785"/>
              <a:gd name="connsiteX46" fmla="*/ 7639078 w 12192000"/>
              <a:gd name="connsiteY46" fmla="*/ 4467635 h 5096785"/>
              <a:gd name="connsiteX47" fmla="*/ 7612359 w 12192000"/>
              <a:gd name="connsiteY47" fmla="*/ 4492789 h 5096785"/>
              <a:gd name="connsiteX48" fmla="*/ 7527328 w 12192000"/>
              <a:gd name="connsiteY48" fmla="*/ 4502199 h 5096785"/>
              <a:gd name="connsiteX49" fmla="*/ 7388717 w 12192000"/>
              <a:gd name="connsiteY49" fmla="*/ 4470799 h 5096785"/>
              <a:gd name="connsiteX50" fmla="*/ 7231898 w 12192000"/>
              <a:gd name="connsiteY50" fmla="*/ 4486028 h 5096785"/>
              <a:gd name="connsiteX51" fmla="*/ 7218425 w 12192000"/>
              <a:gd name="connsiteY51" fmla="*/ 4477288 h 5096785"/>
              <a:gd name="connsiteX52" fmla="*/ 7202795 w 12192000"/>
              <a:gd name="connsiteY52" fmla="*/ 4472972 h 5096785"/>
              <a:gd name="connsiteX53" fmla="*/ 7200744 w 12192000"/>
              <a:gd name="connsiteY53" fmla="*/ 4474099 h 5096785"/>
              <a:gd name="connsiteX54" fmla="*/ 7182163 w 12192000"/>
              <a:gd name="connsiteY54" fmla="*/ 4474005 h 5096785"/>
              <a:gd name="connsiteX55" fmla="*/ 7178368 w 12192000"/>
              <a:gd name="connsiteY55" fmla="*/ 4470673 h 5096785"/>
              <a:gd name="connsiteX56" fmla="*/ 7165705 w 12192000"/>
              <a:gd name="connsiteY56" fmla="*/ 4469569 h 5096785"/>
              <a:gd name="connsiteX57" fmla="*/ 7140991 w 12192000"/>
              <a:gd name="connsiteY57" fmla="*/ 4464599 h 5096785"/>
              <a:gd name="connsiteX58" fmla="*/ 7136152 w 12192000"/>
              <a:gd name="connsiteY58" fmla="*/ 4466292 h 5096785"/>
              <a:gd name="connsiteX59" fmla="*/ 7098544 w 12192000"/>
              <a:gd name="connsiteY59" fmla="*/ 4462879 h 5096785"/>
              <a:gd name="connsiteX60" fmla="*/ 7097922 w 12192000"/>
              <a:gd name="connsiteY60" fmla="*/ 4464077 h 5096785"/>
              <a:gd name="connsiteX61" fmla="*/ 7086877 w 12192000"/>
              <a:gd name="connsiteY61" fmla="*/ 4468554 h 5096785"/>
              <a:gd name="connsiteX62" fmla="*/ 7065999 w 12192000"/>
              <a:gd name="connsiteY62" fmla="*/ 4474270 h 5096785"/>
              <a:gd name="connsiteX63" fmla="*/ 7016598 w 12192000"/>
              <a:gd name="connsiteY63" fmla="*/ 4502855 h 5096785"/>
              <a:gd name="connsiteX64" fmla="*/ 6977375 w 12192000"/>
              <a:gd name="connsiteY64" fmla="*/ 4499434 h 5096785"/>
              <a:gd name="connsiteX65" fmla="*/ 6969409 w 12192000"/>
              <a:gd name="connsiteY65" fmla="*/ 4499424 h 5096785"/>
              <a:gd name="connsiteX66" fmla="*/ 6969218 w 12192000"/>
              <a:gd name="connsiteY66" fmla="*/ 4499704 h 5096785"/>
              <a:gd name="connsiteX67" fmla="*/ 6960755 w 12192000"/>
              <a:gd name="connsiteY67" fmla="*/ 4500249 h 5096785"/>
              <a:gd name="connsiteX68" fmla="*/ 6954882 w 12192000"/>
              <a:gd name="connsiteY68" fmla="*/ 4499405 h 5096785"/>
              <a:gd name="connsiteX69" fmla="*/ 6939428 w 12192000"/>
              <a:gd name="connsiteY69" fmla="*/ 4499385 h 5096785"/>
              <a:gd name="connsiteX70" fmla="*/ 6933902 w 12192000"/>
              <a:gd name="connsiteY70" fmla="*/ 4501239 h 5096785"/>
              <a:gd name="connsiteX71" fmla="*/ 6891244 w 12192000"/>
              <a:gd name="connsiteY71" fmla="*/ 4536371 h 5096785"/>
              <a:gd name="connsiteX72" fmla="*/ 6794496 w 12192000"/>
              <a:gd name="connsiteY72" fmla="*/ 4567924 h 5096785"/>
              <a:gd name="connsiteX73" fmla="*/ 6574528 w 12192000"/>
              <a:gd name="connsiteY73" fmla="*/ 4641155 h 5096785"/>
              <a:gd name="connsiteX74" fmla="*/ 6573036 w 12192000"/>
              <a:gd name="connsiteY74" fmla="*/ 4641049 h 5096785"/>
              <a:gd name="connsiteX75" fmla="*/ 6571920 w 12192000"/>
              <a:gd name="connsiteY75" fmla="*/ 4644739 h 5096785"/>
              <a:gd name="connsiteX76" fmla="*/ 6552021 w 12192000"/>
              <a:gd name="connsiteY76" fmla="*/ 4650379 h 5096785"/>
              <a:gd name="connsiteX77" fmla="*/ 6545925 w 12192000"/>
              <a:gd name="connsiteY77" fmla="*/ 4650675 h 5096785"/>
              <a:gd name="connsiteX78" fmla="*/ 6537822 w 12192000"/>
              <a:gd name="connsiteY78" fmla="*/ 4652769 h 5096785"/>
              <a:gd name="connsiteX79" fmla="*/ 6537743 w 12192000"/>
              <a:gd name="connsiteY79" fmla="*/ 4653068 h 5096785"/>
              <a:gd name="connsiteX80" fmla="*/ 6490057 w 12192000"/>
              <a:gd name="connsiteY80" fmla="*/ 4658624 h 5096785"/>
              <a:gd name="connsiteX81" fmla="*/ 6386800 w 12192000"/>
              <a:gd name="connsiteY81" fmla="*/ 4715431 h 5096785"/>
              <a:gd name="connsiteX82" fmla="*/ 6382703 w 12192000"/>
              <a:gd name="connsiteY82" fmla="*/ 4717930 h 5096785"/>
              <a:gd name="connsiteX83" fmla="*/ 6356495 w 12192000"/>
              <a:gd name="connsiteY83" fmla="*/ 4717843 h 5096785"/>
              <a:gd name="connsiteX84" fmla="*/ 6343628 w 12192000"/>
              <a:gd name="connsiteY84" fmla="*/ 4719161 h 5096785"/>
              <a:gd name="connsiteX85" fmla="*/ 6338605 w 12192000"/>
              <a:gd name="connsiteY85" fmla="*/ 4716723 h 5096785"/>
              <a:gd name="connsiteX86" fmla="*/ 6320318 w 12192000"/>
              <a:gd name="connsiteY86" fmla="*/ 4720095 h 5096785"/>
              <a:gd name="connsiteX87" fmla="*/ 6318742 w 12192000"/>
              <a:gd name="connsiteY87" fmla="*/ 4721541 h 5096785"/>
              <a:gd name="connsiteX88" fmla="*/ 6301708 w 12192000"/>
              <a:gd name="connsiteY88" fmla="*/ 4720380 h 5096785"/>
              <a:gd name="connsiteX89" fmla="*/ 6285082 w 12192000"/>
              <a:gd name="connsiteY89" fmla="*/ 4714639 h 5096785"/>
              <a:gd name="connsiteX90" fmla="*/ 6028335 w 12192000"/>
              <a:gd name="connsiteY90" fmla="*/ 4722621 h 5096785"/>
              <a:gd name="connsiteX91" fmla="*/ 5908701 w 12192000"/>
              <a:gd name="connsiteY91" fmla="*/ 4779160 h 5096785"/>
              <a:gd name="connsiteX92" fmla="*/ 5860414 w 12192000"/>
              <a:gd name="connsiteY92" fmla="*/ 4807892 h 5096785"/>
              <a:gd name="connsiteX93" fmla="*/ 5683612 w 12192000"/>
              <a:gd name="connsiteY93" fmla="*/ 4848770 h 5096785"/>
              <a:gd name="connsiteX94" fmla="*/ 5635111 w 12192000"/>
              <a:gd name="connsiteY94" fmla="*/ 4868888 h 5096785"/>
              <a:gd name="connsiteX95" fmla="*/ 5582652 w 12192000"/>
              <a:gd name="connsiteY95" fmla="*/ 4866836 h 5096785"/>
              <a:gd name="connsiteX96" fmla="*/ 5567213 w 12192000"/>
              <a:gd name="connsiteY96" fmla="*/ 4878769 h 5096785"/>
              <a:gd name="connsiteX97" fmla="*/ 5564659 w 12192000"/>
              <a:gd name="connsiteY97" fmla="*/ 4881042 h 5096785"/>
              <a:gd name="connsiteX98" fmla="*/ 5552102 w 12192000"/>
              <a:gd name="connsiteY98" fmla="*/ 4885426 h 5096785"/>
              <a:gd name="connsiteX99" fmla="*/ 5551475 w 12192000"/>
              <a:gd name="connsiteY99" fmla="*/ 4892560 h 5096785"/>
              <a:gd name="connsiteX100" fmla="*/ 5534664 w 12192000"/>
              <a:gd name="connsiteY100" fmla="*/ 4903385 h 5096785"/>
              <a:gd name="connsiteX101" fmla="*/ 5510737 w 12192000"/>
              <a:gd name="connsiteY101" fmla="*/ 4909807 h 5096785"/>
              <a:gd name="connsiteX102" fmla="*/ 5393901 w 12192000"/>
              <a:gd name="connsiteY102" fmla="*/ 4933709 h 5096785"/>
              <a:gd name="connsiteX103" fmla="*/ 5325782 w 12192000"/>
              <a:gd name="connsiteY103" fmla="*/ 4951789 h 5096785"/>
              <a:gd name="connsiteX104" fmla="*/ 5302703 w 12192000"/>
              <a:gd name="connsiteY104" fmla="*/ 4964590 h 5096785"/>
              <a:gd name="connsiteX105" fmla="*/ 5268591 w 12192000"/>
              <a:gd name="connsiteY105" fmla="*/ 4978479 h 5096785"/>
              <a:gd name="connsiteX106" fmla="*/ 5210559 w 12192000"/>
              <a:gd name="connsiteY106" fmla="*/ 5007585 h 5096785"/>
              <a:gd name="connsiteX107" fmla="*/ 5177597 w 12192000"/>
              <a:gd name="connsiteY107" fmla="*/ 5015926 h 5096785"/>
              <a:gd name="connsiteX108" fmla="*/ 5160569 w 12192000"/>
              <a:gd name="connsiteY108" fmla="*/ 5025681 h 5096785"/>
              <a:gd name="connsiteX109" fmla="*/ 5152748 w 12192000"/>
              <a:gd name="connsiteY109" fmla="*/ 5026569 h 5096785"/>
              <a:gd name="connsiteX110" fmla="*/ 5127678 w 12192000"/>
              <a:gd name="connsiteY110" fmla="*/ 5032947 h 5096785"/>
              <a:gd name="connsiteX111" fmla="*/ 5113147 w 12192000"/>
              <a:gd name="connsiteY111" fmla="*/ 5035818 h 5096785"/>
              <a:gd name="connsiteX112" fmla="*/ 5107301 w 12192000"/>
              <a:gd name="connsiteY112" fmla="*/ 5036672 h 5096785"/>
              <a:gd name="connsiteX113" fmla="*/ 5093215 w 12192000"/>
              <a:gd name="connsiteY113" fmla="*/ 5032880 h 5096785"/>
              <a:gd name="connsiteX114" fmla="*/ 5077058 w 12192000"/>
              <a:gd name="connsiteY114" fmla="*/ 5038681 h 5096785"/>
              <a:gd name="connsiteX115" fmla="*/ 5057349 w 12192000"/>
              <a:gd name="connsiteY115" fmla="*/ 5036015 h 5096785"/>
              <a:gd name="connsiteX116" fmla="*/ 5053945 w 12192000"/>
              <a:gd name="connsiteY116" fmla="*/ 5041952 h 5096785"/>
              <a:gd name="connsiteX117" fmla="*/ 5040021 w 12192000"/>
              <a:gd name="connsiteY117" fmla="*/ 5050052 h 5096785"/>
              <a:gd name="connsiteX118" fmla="*/ 5025913 w 12192000"/>
              <a:gd name="connsiteY118" fmla="*/ 5046535 h 5096785"/>
              <a:gd name="connsiteX119" fmla="*/ 4998218 w 12192000"/>
              <a:gd name="connsiteY119" fmla="*/ 5048065 h 5096785"/>
              <a:gd name="connsiteX120" fmla="*/ 4991008 w 12192000"/>
              <a:gd name="connsiteY120" fmla="*/ 5050439 h 5096785"/>
              <a:gd name="connsiteX121" fmla="*/ 4963503 w 12192000"/>
              <a:gd name="connsiteY121" fmla="*/ 5047575 h 5096785"/>
              <a:gd name="connsiteX122" fmla="*/ 4921053 w 12192000"/>
              <a:gd name="connsiteY122" fmla="*/ 5048925 h 5096785"/>
              <a:gd name="connsiteX123" fmla="*/ 4873420 w 12192000"/>
              <a:gd name="connsiteY123" fmla="*/ 5054929 h 5096785"/>
              <a:gd name="connsiteX124" fmla="*/ 4858825 w 12192000"/>
              <a:gd name="connsiteY124" fmla="*/ 5051329 h 5096785"/>
              <a:gd name="connsiteX125" fmla="*/ 4769340 w 12192000"/>
              <a:gd name="connsiteY125" fmla="*/ 5053090 h 5096785"/>
              <a:gd name="connsiteX126" fmla="*/ 4744152 w 12192000"/>
              <a:gd name="connsiteY126" fmla="*/ 5053391 h 5096785"/>
              <a:gd name="connsiteX127" fmla="*/ 4723556 w 12192000"/>
              <a:gd name="connsiteY127" fmla="*/ 5059633 h 5096785"/>
              <a:gd name="connsiteX128" fmla="*/ 4719699 w 12192000"/>
              <a:gd name="connsiteY128" fmla="*/ 5066298 h 5096785"/>
              <a:gd name="connsiteX129" fmla="*/ 4706016 w 12192000"/>
              <a:gd name="connsiteY129" fmla="*/ 5067422 h 5096785"/>
              <a:gd name="connsiteX130" fmla="*/ 4702593 w 12192000"/>
              <a:gd name="connsiteY130" fmla="*/ 5068973 h 5096785"/>
              <a:gd name="connsiteX131" fmla="*/ 4682766 w 12192000"/>
              <a:gd name="connsiteY131" fmla="*/ 5076609 h 5096785"/>
              <a:gd name="connsiteX132" fmla="*/ 4634960 w 12192000"/>
              <a:gd name="connsiteY132" fmla="*/ 5061852 h 5096785"/>
              <a:gd name="connsiteX133" fmla="*/ 4580645 w 12192000"/>
              <a:gd name="connsiteY133" fmla="*/ 5069246 h 5096785"/>
              <a:gd name="connsiteX134" fmla="*/ 4368005 w 12192000"/>
              <a:gd name="connsiteY134" fmla="*/ 5057426 h 5096785"/>
              <a:gd name="connsiteX135" fmla="*/ 4339489 w 12192000"/>
              <a:gd name="connsiteY135" fmla="*/ 5080858 h 5096785"/>
              <a:gd name="connsiteX136" fmla="*/ 4253895 w 12192000"/>
              <a:gd name="connsiteY136" fmla="*/ 5085008 h 5096785"/>
              <a:gd name="connsiteX137" fmla="*/ 4130140 w 12192000"/>
              <a:gd name="connsiteY137" fmla="*/ 5057070 h 5096785"/>
              <a:gd name="connsiteX138" fmla="*/ 3911296 w 12192000"/>
              <a:gd name="connsiteY138" fmla="*/ 5035663 h 5096785"/>
              <a:gd name="connsiteX139" fmla="*/ 3895182 w 12192000"/>
              <a:gd name="connsiteY139" fmla="*/ 5030229 h 5096785"/>
              <a:gd name="connsiteX140" fmla="*/ 3870866 w 12192000"/>
              <a:gd name="connsiteY140" fmla="*/ 5023753 h 5096785"/>
              <a:gd name="connsiteX141" fmla="*/ 3865913 w 12192000"/>
              <a:gd name="connsiteY141" fmla="*/ 5025143 h 5096785"/>
              <a:gd name="connsiteX142" fmla="*/ 3828606 w 12192000"/>
              <a:gd name="connsiteY142" fmla="*/ 5019426 h 5096785"/>
              <a:gd name="connsiteX143" fmla="*/ 3827901 w 12192000"/>
              <a:gd name="connsiteY143" fmla="*/ 5020583 h 5096785"/>
              <a:gd name="connsiteX144" fmla="*/ 3816543 w 12192000"/>
              <a:gd name="connsiteY144" fmla="*/ 5024366 h 5096785"/>
              <a:gd name="connsiteX145" fmla="*/ 3795278 w 12192000"/>
              <a:gd name="connsiteY145" fmla="*/ 5028779 h 5096785"/>
              <a:gd name="connsiteX146" fmla="*/ 3743858 w 12192000"/>
              <a:gd name="connsiteY146" fmla="*/ 5054237 h 5096785"/>
              <a:gd name="connsiteX147" fmla="*/ 3704945 w 12192000"/>
              <a:gd name="connsiteY147" fmla="*/ 5048413 h 5096785"/>
              <a:gd name="connsiteX148" fmla="*/ 3696992 w 12192000"/>
              <a:gd name="connsiteY148" fmla="*/ 5047914 h 5096785"/>
              <a:gd name="connsiteX149" fmla="*/ 3696780 w 12192000"/>
              <a:gd name="connsiteY149" fmla="*/ 5048181 h 5096785"/>
              <a:gd name="connsiteX150" fmla="*/ 3688290 w 12192000"/>
              <a:gd name="connsiteY150" fmla="*/ 5048204 h 5096785"/>
              <a:gd name="connsiteX151" fmla="*/ 3682486 w 12192000"/>
              <a:gd name="connsiteY151" fmla="*/ 5047000 h 5096785"/>
              <a:gd name="connsiteX152" fmla="*/ 3667056 w 12192000"/>
              <a:gd name="connsiteY152" fmla="*/ 5046030 h 5096785"/>
              <a:gd name="connsiteX153" fmla="*/ 3661403 w 12192000"/>
              <a:gd name="connsiteY153" fmla="*/ 5047537 h 5096785"/>
              <a:gd name="connsiteX154" fmla="*/ 3658673 w 12192000"/>
              <a:gd name="connsiteY154" fmla="*/ 5050790 h 5096785"/>
              <a:gd name="connsiteX155" fmla="*/ 3657333 w 12192000"/>
              <a:gd name="connsiteY155" fmla="*/ 5050325 h 5096785"/>
              <a:gd name="connsiteX156" fmla="*/ 3626778 w 12192000"/>
              <a:gd name="connsiteY156" fmla="*/ 5057882 h 5096785"/>
              <a:gd name="connsiteX157" fmla="*/ 3560067 w 12192000"/>
              <a:gd name="connsiteY157" fmla="*/ 5064266 h 5096785"/>
              <a:gd name="connsiteX158" fmla="*/ 3522641 w 12192000"/>
              <a:gd name="connsiteY158" fmla="*/ 5063654 h 5096785"/>
              <a:gd name="connsiteX159" fmla="*/ 3419275 w 12192000"/>
              <a:gd name="connsiteY159" fmla="*/ 5066646 h 5096785"/>
              <a:gd name="connsiteX160" fmla="*/ 3314869 w 12192000"/>
              <a:gd name="connsiteY160" fmla="*/ 5073197 h 5096785"/>
              <a:gd name="connsiteX161" fmla="*/ 3259088 w 12192000"/>
              <a:gd name="connsiteY161" fmla="*/ 5096363 h 5096785"/>
              <a:gd name="connsiteX162" fmla="*/ 3253104 w 12192000"/>
              <a:gd name="connsiteY162" fmla="*/ 5096785 h 5096785"/>
              <a:gd name="connsiteX163" fmla="*/ 3238751 w 12192000"/>
              <a:gd name="connsiteY163" fmla="*/ 5092996 h 5096785"/>
              <a:gd name="connsiteX164" fmla="*/ 3233681 w 12192000"/>
              <a:gd name="connsiteY164" fmla="*/ 5090758 h 5096785"/>
              <a:gd name="connsiteX165" fmla="*/ 3225562 w 12192000"/>
              <a:gd name="connsiteY165" fmla="*/ 5089215 h 5096785"/>
              <a:gd name="connsiteX166" fmla="*/ 3225260 w 12192000"/>
              <a:gd name="connsiteY166" fmla="*/ 5089437 h 5096785"/>
              <a:gd name="connsiteX167" fmla="*/ 3217859 w 12192000"/>
              <a:gd name="connsiteY167" fmla="*/ 5087484 h 5096785"/>
              <a:gd name="connsiteX168" fmla="*/ 3182980 w 12192000"/>
              <a:gd name="connsiteY168" fmla="*/ 5074650 h 5096785"/>
              <a:gd name="connsiteX169" fmla="*/ 3055081 w 12192000"/>
              <a:gd name="connsiteY169" fmla="*/ 5080424 h 5096785"/>
              <a:gd name="connsiteX170" fmla="*/ 3049807 w 12192000"/>
              <a:gd name="connsiteY170" fmla="*/ 5080860 h 5096785"/>
              <a:gd name="connsiteX171" fmla="*/ 3029122 w 12192000"/>
              <a:gd name="connsiteY171" fmla="*/ 5070085 h 5096785"/>
              <a:gd name="connsiteX172" fmla="*/ 3017862 w 12192000"/>
              <a:gd name="connsiteY172" fmla="*/ 5065942 h 5096785"/>
              <a:gd name="connsiteX173" fmla="*/ 3015868 w 12192000"/>
              <a:gd name="connsiteY173" fmla="*/ 5061832 h 5096785"/>
              <a:gd name="connsiteX174" fmla="*/ 2998644 w 12192000"/>
              <a:gd name="connsiteY174" fmla="*/ 5057210 h 5096785"/>
              <a:gd name="connsiteX175" fmla="*/ 2996219 w 12192000"/>
              <a:gd name="connsiteY175" fmla="*/ 5057788 h 5096785"/>
              <a:gd name="connsiteX176" fmla="*/ 2983676 w 12192000"/>
              <a:gd name="connsiteY176" fmla="*/ 5049852 h 5096785"/>
              <a:gd name="connsiteX177" fmla="*/ 2903609 w 12192000"/>
              <a:gd name="connsiteY177" fmla="*/ 4998457 h 5096785"/>
              <a:gd name="connsiteX178" fmla="*/ 2758830 w 12192000"/>
              <a:gd name="connsiteY178" fmla="*/ 4974760 h 5096785"/>
              <a:gd name="connsiteX179" fmla="*/ 2532669 w 12192000"/>
              <a:gd name="connsiteY179" fmla="*/ 4940573 h 5096785"/>
              <a:gd name="connsiteX180" fmla="*/ 2389931 w 12192000"/>
              <a:gd name="connsiteY180" fmla="*/ 4905785 h 5096785"/>
              <a:gd name="connsiteX181" fmla="*/ 2335186 w 12192000"/>
              <a:gd name="connsiteY181" fmla="*/ 4902957 h 5096785"/>
              <a:gd name="connsiteX182" fmla="*/ 2273393 w 12192000"/>
              <a:gd name="connsiteY182" fmla="*/ 4883565 h 5096785"/>
              <a:gd name="connsiteX183" fmla="*/ 2269523 w 12192000"/>
              <a:gd name="connsiteY183" fmla="*/ 4884442 h 5096785"/>
              <a:gd name="connsiteX184" fmla="*/ 2256015 w 12192000"/>
              <a:gd name="connsiteY184" fmla="*/ 4883014 h 5096785"/>
              <a:gd name="connsiteX185" fmla="*/ 2249731 w 12192000"/>
              <a:gd name="connsiteY185" fmla="*/ 4888778 h 5096785"/>
              <a:gd name="connsiteX186" fmla="*/ 2227629 w 12192000"/>
              <a:gd name="connsiteY186" fmla="*/ 4891047 h 5096785"/>
              <a:gd name="connsiteX187" fmla="*/ 2203460 w 12192000"/>
              <a:gd name="connsiteY187" fmla="*/ 4886696 h 5096785"/>
              <a:gd name="connsiteX188" fmla="*/ 2091528 w 12192000"/>
              <a:gd name="connsiteY188" fmla="*/ 4859155 h 5096785"/>
              <a:gd name="connsiteX189" fmla="*/ 2022901 w 12192000"/>
              <a:gd name="connsiteY189" fmla="*/ 4846594 h 5096785"/>
              <a:gd name="connsiteX190" fmla="*/ 1994227 w 12192000"/>
              <a:gd name="connsiteY190" fmla="*/ 4847973 h 5096785"/>
              <a:gd name="connsiteX191" fmla="*/ 1955936 w 12192000"/>
              <a:gd name="connsiteY191" fmla="*/ 4845765 h 5096785"/>
              <a:gd name="connsiteX192" fmla="*/ 1741924 w 12192000"/>
              <a:gd name="connsiteY192" fmla="*/ 4808054 h 5096785"/>
              <a:gd name="connsiteX193" fmla="*/ 1734410 w 12192000"/>
              <a:gd name="connsiteY193" fmla="*/ 4811675 h 5096785"/>
              <a:gd name="connsiteX194" fmla="*/ 1691423 w 12192000"/>
              <a:gd name="connsiteY194" fmla="*/ 4802777 h 5096785"/>
              <a:gd name="connsiteX195" fmla="*/ 1554504 w 12192000"/>
              <a:gd name="connsiteY195" fmla="*/ 4739985 h 5096785"/>
              <a:gd name="connsiteX196" fmla="*/ 1470119 w 12192000"/>
              <a:gd name="connsiteY196" fmla="*/ 4723470 h 5096785"/>
              <a:gd name="connsiteX197" fmla="*/ 1437967 w 12192000"/>
              <a:gd name="connsiteY197" fmla="*/ 4722710 h 5096785"/>
              <a:gd name="connsiteX198" fmla="*/ 1295869 w 12192000"/>
              <a:gd name="connsiteY198" fmla="*/ 4726175 h 5096785"/>
              <a:gd name="connsiteX199" fmla="*/ 1292949 w 12192000"/>
              <a:gd name="connsiteY199" fmla="*/ 4684615 h 5096785"/>
              <a:gd name="connsiteX200" fmla="*/ 1244908 w 12192000"/>
              <a:gd name="connsiteY200" fmla="*/ 4706993 h 5096785"/>
              <a:gd name="connsiteX201" fmla="*/ 1171266 w 12192000"/>
              <a:gd name="connsiteY201" fmla="*/ 4706535 h 5096785"/>
              <a:gd name="connsiteX202" fmla="*/ 1160868 w 12192000"/>
              <a:gd name="connsiteY202" fmla="*/ 4701936 h 5096785"/>
              <a:gd name="connsiteX203" fmla="*/ 1147599 w 12192000"/>
              <a:gd name="connsiteY203" fmla="*/ 4714833 h 5096785"/>
              <a:gd name="connsiteX204" fmla="*/ 1119603 w 12192000"/>
              <a:gd name="connsiteY204" fmla="*/ 4721303 h 5096785"/>
              <a:gd name="connsiteX205" fmla="*/ 997851 w 12192000"/>
              <a:gd name="connsiteY205" fmla="*/ 4722336 h 5096785"/>
              <a:gd name="connsiteX206" fmla="*/ 976455 w 12192000"/>
              <a:gd name="connsiteY206" fmla="*/ 4726407 h 5096785"/>
              <a:gd name="connsiteX207" fmla="*/ 949939 w 12192000"/>
              <a:gd name="connsiteY207" fmla="*/ 4719699 h 5096785"/>
              <a:gd name="connsiteX208" fmla="*/ 894148 w 12192000"/>
              <a:gd name="connsiteY208" fmla="*/ 4710406 h 5096785"/>
              <a:gd name="connsiteX209" fmla="*/ 857990 w 12192000"/>
              <a:gd name="connsiteY209" fmla="*/ 4696844 h 5096785"/>
              <a:gd name="connsiteX210" fmla="*/ 848649 w 12192000"/>
              <a:gd name="connsiteY210" fmla="*/ 4704021 h 5096785"/>
              <a:gd name="connsiteX211" fmla="*/ 826436 w 12192000"/>
              <a:gd name="connsiteY211" fmla="*/ 4707421 h 5096785"/>
              <a:gd name="connsiteX212" fmla="*/ 733052 w 12192000"/>
              <a:gd name="connsiteY212" fmla="*/ 4701884 h 5096785"/>
              <a:gd name="connsiteX213" fmla="*/ 716185 w 12192000"/>
              <a:gd name="connsiteY213" fmla="*/ 4648168 h 5096785"/>
              <a:gd name="connsiteX214" fmla="*/ 582722 w 12192000"/>
              <a:gd name="connsiteY214" fmla="*/ 4658637 h 5096785"/>
              <a:gd name="connsiteX215" fmla="*/ 581118 w 12192000"/>
              <a:gd name="connsiteY215" fmla="*/ 4654120 h 5096785"/>
              <a:gd name="connsiteX216" fmla="*/ 546453 w 12192000"/>
              <a:gd name="connsiteY216" fmla="*/ 4652542 h 5096785"/>
              <a:gd name="connsiteX217" fmla="*/ 536773 w 12192000"/>
              <a:gd name="connsiteY217" fmla="*/ 4644609 h 5096785"/>
              <a:gd name="connsiteX218" fmla="*/ 388896 w 12192000"/>
              <a:gd name="connsiteY218" fmla="*/ 4619173 h 5096785"/>
              <a:gd name="connsiteX219" fmla="*/ 366479 w 12192000"/>
              <a:gd name="connsiteY219" fmla="*/ 4618896 h 5096785"/>
              <a:gd name="connsiteX220" fmla="*/ 342781 w 12192000"/>
              <a:gd name="connsiteY220" fmla="*/ 4601239 h 5096785"/>
              <a:gd name="connsiteX221" fmla="*/ 255925 w 12192000"/>
              <a:gd name="connsiteY221" fmla="*/ 4598685 h 5096785"/>
              <a:gd name="connsiteX222" fmla="*/ 226919 w 12192000"/>
              <a:gd name="connsiteY222" fmla="*/ 4598460 h 5096785"/>
              <a:gd name="connsiteX223" fmla="*/ 213925 w 12192000"/>
              <a:gd name="connsiteY223" fmla="*/ 4597783 h 5096785"/>
              <a:gd name="connsiteX224" fmla="*/ 215196 w 12192000"/>
              <a:gd name="connsiteY224" fmla="*/ 4588576 h 5096785"/>
              <a:gd name="connsiteX225" fmla="*/ 180214 w 12192000"/>
              <a:gd name="connsiteY225" fmla="*/ 4583701 h 5096785"/>
              <a:gd name="connsiteX226" fmla="*/ 83203 w 12192000"/>
              <a:gd name="connsiteY226" fmla="*/ 4531664 h 5096785"/>
              <a:gd name="connsiteX227" fmla="*/ 4106 w 12192000"/>
              <a:gd name="connsiteY227" fmla="*/ 4517202 h 5096785"/>
              <a:gd name="connsiteX228" fmla="*/ 0 w 12192000"/>
              <a:gd name="connsiteY228" fmla="*/ 4516084 h 5096785"/>
              <a:gd name="connsiteX229" fmla="*/ 0 w 12192000"/>
              <a:gd name="connsiteY229" fmla="*/ 0 h 5096785"/>
              <a:gd name="connsiteX0" fmla="*/ 0 w 12192000"/>
              <a:gd name="connsiteY0" fmla="*/ 0 h 5096785"/>
              <a:gd name="connsiteX1" fmla="*/ 12192000 w 12192000"/>
              <a:gd name="connsiteY1" fmla="*/ 0 h 5096785"/>
              <a:gd name="connsiteX2" fmla="*/ 12192000 w 12192000"/>
              <a:gd name="connsiteY2" fmla="*/ 3809005 h 5096785"/>
              <a:gd name="connsiteX3" fmla="*/ 12142543 w 12192000"/>
              <a:gd name="connsiteY3" fmla="*/ 3817043 h 5096785"/>
              <a:gd name="connsiteX4" fmla="*/ 12021777 w 12192000"/>
              <a:gd name="connsiteY4" fmla="*/ 3848082 h 5096785"/>
              <a:gd name="connsiteX5" fmla="*/ 11700796 w 12192000"/>
              <a:gd name="connsiteY5" fmla="*/ 3819843 h 5096785"/>
              <a:gd name="connsiteX6" fmla="*/ 11596222 w 12192000"/>
              <a:gd name="connsiteY6" fmla="*/ 3858834 h 5096785"/>
              <a:gd name="connsiteX7" fmla="*/ 11416000 w 12192000"/>
              <a:gd name="connsiteY7" fmla="*/ 3915854 h 5096785"/>
              <a:gd name="connsiteX8" fmla="*/ 11214181 w 12192000"/>
              <a:gd name="connsiteY8" fmla="*/ 4004215 h 5096785"/>
              <a:gd name="connsiteX9" fmla="*/ 11042540 w 12192000"/>
              <a:gd name="connsiteY9" fmla="*/ 4002613 h 5096785"/>
              <a:gd name="connsiteX10" fmla="*/ 10833086 w 12192000"/>
              <a:gd name="connsiteY10" fmla="*/ 3997707 h 5096785"/>
              <a:gd name="connsiteX11" fmla="*/ 10639436 w 12192000"/>
              <a:gd name="connsiteY11" fmla="*/ 4022417 h 5096785"/>
              <a:gd name="connsiteX12" fmla="*/ 10480215 w 12192000"/>
              <a:gd name="connsiteY12" fmla="*/ 4006823 h 5096785"/>
              <a:gd name="connsiteX13" fmla="*/ 10217282 w 12192000"/>
              <a:gd name="connsiteY13" fmla="*/ 4020809 h 5096785"/>
              <a:gd name="connsiteX14" fmla="*/ 9936427 w 12192000"/>
              <a:gd name="connsiteY14" fmla="*/ 4137843 h 5096785"/>
              <a:gd name="connsiteX15" fmla="*/ 9800299 w 12192000"/>
              <a:gd name="connsiteY15" fmla="*/ 4186098 h 5096785"/>
              <a:gd name="connsiteX16" fmla="*/ 9707822 w 12192000"/>
              <a:gd name="connsiteY16" fmla="*/ 4189102 h 5096785"/>
              <a:gd name="connsiteX17" fmla="*/ 9543973 w 12192000"/>
              <a:gd name="connsiteY17" fmla="*/ 4245802 h 5096785"/>
              <a:gd name="connsiteX18" fmla="*/ 9528747 w 12192000"/>
              <a:gd name="connsiteY18" fmla="*/ 4251724 h 5096785"/>
              <a:gd name="connsiteX19" fmla="*/ 9436976 w 12192000"/>
              <a:gd name="connsiteY19" fmla="*/ 4269351 h 5096785"/>
              <a:gd name="connsiteX20" fmla="*/ 9371827 w 12192000"/>
              <a:gd name="connsiteY20" fmla="*/ 4303912 h 5096785"/>
              <a:gd name="connsiteX21" fmla="*/ 9260304 w 12192000"/>
              <a:gd name="connsiteY21" fmla="*/ 4328021 h 5096785"/>
              <a:gd name="connsiteX22" fmla="*/ 9148799 w 12192000"/>
              <a:gd name="connsiteY22" fmla="*/ 4348506 h 5096785"/>
              <a:gd name="connsiteX23" fmla="*/ 9107898 w 12192000"/>
              <a:gd name="connsiteY23" fmla="*/ 4354282 h 5096785"/>
              <a:gd name="connsiteX24" fmla="*/ 8990743 w 12192000"/>
              <a:gd name="connsiteY24" fmla="*/ 4382161 h 5096785"/>
              <a:gd name="connsiteX25" fmla="*/ 8979819 w 12192000"/>
              <a:gd name="connsiteY25" fmla="*/ 4366419 h 5096785"/>
              <a:gd name="connsiteX26" fmla="*/ 8936044 w 12192000"/>
              <a:gd name="connsiteY26" fmla="*/ 4370992 h 5096785"/>
              <a:gd name="connsiteX27" fmla="*/ 8897707 w 12192000"/>
              <a:gd name="connsiteY27" fmla="*/ 4392673 h 5096785"/>
              <a:gd name="connsiteX28" fmla="*/ 8845635 w 12192000"/>
              <a:gd name="connsiteY28" fmla="*/ 4404300 h 5096785"/>
              <a:gd name="connsiteX29" fmla="*/ 8814562 w 12192000"/>
              <a:gd name="connsiteY29" fmla="*/ 4411434 h 5096785"/>
              <a:gd name="connsiteX30" fmla="*/ 8726349 w 12192000"/>
              <a:gd name="connsiteY30" fmla="*/ 4416668 h 5096785"/>
              <a:gd name="connsiteX31" fmla="*/ 8566678 w 12192000"/>
              <a:gd name="connsiteY31" fmla="*/ 4391711 h 5096785"/>
              <a:gd name="connsiteX32" fmla="*/ 8521516 w 12192000"/>
              <a:gd name="connsiteY32" fmla="*/ 4393927 h 5096785"/>
              <a:gd name="connsiteX33" fmla="*/ 8515998 w 12192000"/>
              <a:gd name="connsiteY33" fmla="*/ 4399124 h 5096785"/>
              <a:gd name="connsiteX34" fmla="*/ 8449547 w 12192000"/>
              <a:gd name="connsiteY34" fmla="*/ 4383170 h 5096785"/>
              <a:gd name="connsiteX35" fmla="*/ 8360285 w 12192000"/>
              <a:gd name="connsiteY35" fmla="*/ 4398502 h 5096785"/>
              <a:gd name="connsiteX36" fmla="*/ 8256584 w 12192000"/>
              <a:gd name="connsiteY36" fmla="*/ 4423564 h 5096785"/>
              <a:gd name="connsiteX37" fmla="*/ 8229821 w 12192000"/>
              <a:gd name="connsiteY37" fmla="*/ 4431840 h 5096785"/>
              <a:gd name="connsiteX38" fmla="*/ 8158476 w 12192000"/>
              <a:gd name="connsiteY38" fmla="*/ 4436904 h 5096785"/>
              <a:gd name="connsiteX39" fmla="*/ 7993707 w 12192000"/>
              <a:gd name="connsiteY39" fmla="*/ 4447962 h 5096785"/>
              <a:gd name="connsiteX40" fmla="*/ 7990346 w 12192000"/>
              <a:gd name="connsiteY40" fmla="*/ 4454853 h 5096785"/>
              <a:gd name="connsiteX41" fmla="*/ 7976786 w 12192000"/>
              <a:gd name="connsiteY41" fmla="*/ 4456820 h 5096785"/>
              <a:gd name="connsiteX42" fmla="*/ 7973491 w 12192000"/>
              <a:gd name="connsiteY42" fmla="*/ 4458577 h 5096785"/>
              <a:gd name="connsiteX43" fmla="*/ 7954281 w 12192000"/>
              <a:gd name="connsiteY43" fmla="*/ 4467421 h 5096785"/>
              <a:gd name="connsiteX44" fmla="*/ 7905540 w 12192000"/>
              <a:gd name="connsiteY44" fmla="*/ 4455628 h 5096785"/>
              <a:gd name="connsiteX45" fmla="*/ 7851932 w 12192000"/>
              <a:gd name="connsiteY45" fmla="*/ 4466353 h 5096785"/>
              <a:gd name="connsiteX46" fmla="*/ 7639078 w 12192000"/>
              <a:gd name="connsiteY46" fmla="*/ 4467635 h 5096785"/>
              <a:gd name="connsiteX47" fmla="*/ 7612359 w 12192000"/>
              <a:gd name="connsiteY47" fmla="*/ 4492789 h 5096785"/>
              <a:gd name="connsiteX48" fmla="*/ 7527328 w 12192000"/>
              <a:gd name="connsiteY48" fmla="*/ 4502199 h 5096785"/>
              <a:gd name="connsiteX49" fmla="*/ 7388717 w 12192000"/>
              <a:gd name="connsiteY49" fmla="*/ 4470799 h 5096785"/>
              <a:gd name="connsiteX50" fmla="*/ 7231898 w 12192000"/>
              <a:gd name="connsiteY50" fmla="*/ 4486028 h 5096785"/>
              <a:gd name="connsiteX51" fmla="*/ 7218425 w 12192000"/>
              <a:gd name="connsiteY51" fmla="*/ 4477288 h 5096785"/>
              <a:gd name="connsiteX52" fmla="*/ 7202795 w 12192000"/>
              <a:gd name="connsiteY52" fmla="*/ 4472972 h 5096785"/>
              <a:gd name="connsiteX53" fmla="*/ 7200744 w 12192000"/>
              <a:gd name="connsiteY53" fmla="*/ 4474099 h 5096785"/>
              <a:gd name="connsiteX54" fmla="*/ 7182163 w 12192000"/>
              <a:gd name="connsiteY54" fmla="*/ 4474005 h 5096785"/>
              <a:gd name="connsiteX55" fmla="*/ 7178368 w 12192000"/>
              <a:gd name="connsiteY55" fmla="*/ 4470673 h 5096785"/>
              <a:gd name="connsiteX56" fmla="*/ 7165705 w 12192000"/>
              <a:gd name="connsiteY56" fmla="*/ 4469569 h 5096785"/>
              <a:gd name="connsiteX57" fmla="*/ 7140991 w 12192000"/>
              <a:gd name="connsiteY57" fmla="*/ 4464599 h 5096785"/>
              <a:gd name="connsiteX58" fmla="*/ 7136152 w 12192000"/>
              <a:gd name="connsiteY58" fmla="*/ 4466292 h 5096785"/>
              <a:gd name="connsiteX59" fmla="*/ 7098544 w 12192000"/>
              <a:gd name="connsiteY59" fmla="*/ 4462879 h 5096785"/>
              <a:gd name="connsiteX60" fmla="*/ 7097922 w 12192000"/>
              <a:gd name="connsiteY60" fmla="*/ 4464077 h 5096785"/>
              <a:gd name="connsiteX61" fmla="*/ 7086877 w 12192000"/>
              <a:gd name="connsiteY61" fmla="*/ 4468554 h 5096785"/>
              <a:gd name="connsiteX62" fmla="*/ 7065999 w 12192000"/>
              <a:gd name="connsiteY62" fmla="*/ 4474270 h 5096785"/>
              <a:gd name="connsiteX63" fmla="*/ 7016598 w 12192000"/>
              <a:gd name="connsiteY63" fmla="*/ 4502855 h 5096785"/>
              <a:gd name="connsiteX64" fmla="*/ 6977375 w 12192000"/>
              <a:gd name="connsiteY64" fmla="*/ 4499434 h 5096785"/>
              <a:gd name="connsiteX65" fmla="*/ 6969409 w 12192000"/>
              <a:gd name="connsiteY65" fmla="*/ 4499424 h 5096785"/>
              <a:gd name="connsiteX66" fmla="*/ 6969218 w 12192000"/>
              <a:gd name="connsiteY66" fmla="*/ 4499704 h 5096785"/>
              <a:gd name="connsiteX67" fmla="*/ 6960755 w 12192000"/>
              <a:gd name="connsiteY67" fmla="*/ 4500249 h 5096785"/>
              <a:gd name="connsiteX68" fmla="*/ 6954882 w 12192000"/>
              <a:gd name="connsiteY68" fmla="*/ 4499405 h 5096785"/>
              <a:gd name="connsiteX69" fmla="*/ 6939428 w 12192000"/>
              <a:gd name="connsiteY69" fmla="*/ 4499385 h 5096785"/>
              <a:gd name="connsiteX70" fmla="*/ 6933902 w 12192000"/>
              <a:gd name="connsiteY70" fmla="*/ 4501239 h 5096785"/>
              <a:gd name="connsiteX71" fmla="*/ 6891244 w 12192000"/>
              <a:gd name="connsiteY71" fmla="*/ 4536371 h 5096785"/>
              <a:gd name="connsiteX72" fmla="*/ 6794496 w 12192000"/>
              <a:gd name="connsiteY72" fmla="*/ 4567924 h 5096785"/>
              <a:gd name="connsiteX73" fmla="*/ 6574528 w 12192000"/>
              <a:gd name="connsiteY73" fmla="*/ 4641155 h 5096785"/>
              <a:gd name="connsiteX74" fmla="*/ 6573036 w 12192000"/>
              <a:gd name="connsiteY74" fmla="*/ 4641049 h 5096785"/>
              <a:gd name="connsiteX75" fmla="*/ 6571920 w 12192000"/>
              <a:gd name="connsiteY75" fmla="*/ 4644739 h 5096785"/>
              <a:gd name="connsiteX76" fmla="*/ 6552021 w 12192000"/>
              <a:gd name="connsiteY76" fmla="*/ 4650379 h 5096785"/>
              <a:gd name="connsiteX77" fmla="*/ 6545925 w 12192000"/>
              <a:gd name="connsiteY77" fmla="*/ 4650675 h 5096785"/>
              <a:gd name="connsiteX78" fmla="*/ 6537822 w 12192000"/>
              <a:gd name="connsiteY78" fmla="*/ 4652769 h 5096785"/>
              <a:gd name="connsiteX79" fmla="*/ 6537743 w 12192000"/>
              <a:gd name="connsiteY79" fmla="*/ 4653068 h 5096785"/>
              <a:gd name="connsiteX80" fmla="*/ 6490057 w 12192000"/>
              <a:gd name="connsiteY80" fmla="*/ 4658624 h 5096785"/>
              <a:gd name="connsiteX81" fmla="*/ 6386800 w 12192000"/>
              <a:gd name="connsiteY81" fmla="*/ 4715431 h 5096785"/>
              <a:gd name="connsiteX82" fmla="*/ 6382703 w 12192000"/>
              <a:gd name="connsiteY82" fmla="*/ 4717930 h 5096785"/>
              <a:gd name="connsiteX83" fmla="*/ 6356495 w 12192000"/>
              <a:gd name="connsiteY83" fmla="*/ 4717843 h 5096785"/>
              <a:gd name="connsiteX84" fmla="*/ 6343628 w 12192000"/>
              <a:gd name="connsiteY84" fmla="*/ 4719161 h 5096785"/>
              <a:gd name="connsiteX85" fmla="*/ 6338605 w 12192000"/>
              <a:gd name="connsiteY85" fmla="*/ 4716723 h 5096785"/>
              <a:gd name="connsiteX86" fmla="*/ 6320318 w 12192000"/>
              <a:gd name="connsiteY86" fmla="*/ 4720095 h 5096785"/>
              <a:gd name="connsiteX87" fmla="*/ 6318742 w 12192000"/>
              <a:gd name="connsiteY87" fmla="*/ 4721541 h 5096785"/>
              <a:gd name="connsiteX88" fmla="*/ 6301708 w 12192000"/>
              <a:gd name="connsiteY88" fmla="*/ 4720380 h 5096785"/>
              <a:gd name="connsiteX89" fmla="*/ 6285082 w 12192000"/>
              <a:gd name="connsiteY89" fmla="*/ 4714639 h 5096785"/>
              <a:gd name="connsiteX90" fmla="*/ 6028335 w 12192000"/>
              <a:gd name="connsiteY90" fmla="*/ 4722621 h 5096785"/>
              <a:gd name="connsiteX91" fmla="*/ 5908701 w 12192000"/>
              <a:gd name="connsiteY91" fmla="*/ 4779160 h 5096785"/>
              <a:gd name="connsiteX92" fmla="*/ 5860414 w 12192000"/>
              <a:gd name="connsiteY92" fmla="*/ 4807892 h 5096785"/>
              <a:gd name="connsiteX93" fmla="*/ 5683612 w 12192000"/>
              <a:gd name="connsiteY93" fmla="*/ 4848770 h 5096785"/>
              <a:gd name="connsiteX94" fmla="*/ 5635111 w 12192000"/>
              <a:gd name="connsiteY94" fmla="*/ 4868888 h 5096785"/>
              <a:gd name="connsiteX95" fmla="*/ 5582652 w 12192000"/>
              <a:gd name="connsiteY95" fmla="*/ 4866836 h 5096785"/>
              <a:gd name="connsiteX96" fmla="*/ 5567213 w 12192000"/>
              <a:gd name="connsiteY96" fmla="*/ 4878769 h 5096785"/>
              <a:gd name="connsiteX97" fmla="*/ 5564659 w 12192000"/>
              <a:gd name="connsiteY97" fmla="*/ 4881042 h 5096785"/>
              <a:gd name="connsiteX98" fmla="*/ 5552102 w 12192000"/>
              <a:gd name="connsiteY98" fmla="*/ 4885426 h 5096785"/>
              <a:gd name="connsiteX99" fmla="*/ 5551475 w 12192000"/>
              <a:gd name="connsiteY99" fmla="*/ 4892560 h 5096785"/>
              <a:gd name="connsiteX100" fmla="*/ 5534664 w 12192000"/>
              <a:gd name="connsiteY100" fmla="*/ 4903385 h 5096785"/>
              <a:gd name="connsiteX101" fmla="*/ 5510737 w 12192000"/>
              <a:gd name="connsiteY101" fmla="*/ 4909807 h 5096785"/>
              <a:gd name="connsiteX102" fmla="*/ 5393901 w 12192000"/>
              <a:gd name="connsiteY102" fmla="*/ 4933709 h 5096785"/>
              <a:gd name="connsiteX103" fmla="*/ 5325782 w 12192000"/>
              <a:gd name="connsiteY103" fmla="*/ 4951789 h 5096785"/>
              <a:gd name="connsiteX104" fmla="*/ 5302703 w 12192000"/>
              <a:gd name="connsiteY104" fmla="*/ 4964590 h 5096785"/>
              <a:gd name="connsiteX105" fmla="*/ 5268591 w 12192000"/>
              <a:gd name="connsiteY105" fmla="*/ 4978479 h 5096785"/>
              <a:gd name="connsiteX106" fmla="*/ 5210559 w 12192000"/>
              <a:gd name="connsiteY106" fmla="*/ 5007585 h 5096785"/>
              <a:gd name="connsiteX107" fmla="*/ 5177597 w 12192000"/>
              <a:gd name="connsiteY107" fmla="*/ 5015926 h 5096785"/>
              <a:gd name="connsiteX108" fmla="*/ 5160569 w 12192000"/>
              <a:gd name="connsiteY108" fmla="*/ 5025681 h 5096785"/>
              <a:gd name="connsiteX109" fmla="*/ 5152748 w 12192000"/>
              <a:gd name="connsiteY109" fmla="*/ 5026569 h 5096785"/>
              <a:gd name="connsiteX110" fmla="*/ 5127678 w 12192000"/>
              <a:gd name="connsiteY110" fmla="*/ 5032947 h 5096785"/>
              <a:gd name="connsiteX111" fmla="*/ 5113147 w 12192000"/>
              <a:gd name="connsiteY111" fmla="*/ 5035818 h 5096785"/>
              <a:gd name="connsiteX112" fmla="*/ 5107301 w 12192000"/>
              <a:gd name="connsiteY112" fmla="*/ 5036672 h 5096785"/>
              <a:gd name="connsiteX113" fmla="*/ 5093215 w 12192000"/>
              <a:gd name="connsiteY113" fmla="*/ 5032880 h 5096785"/>
              <a:gd name="connsiteX114" fmla="*/ 5077058 w 12192000"/>
              <a:gd name="connsiteY114" fmla="*/ 5038681 h 5096785"/>
              <a:gd name="connsiteX115" fmla="*/ 5057349 w 12192000"/>
              <a:gd name="connsiteY115" fmla="*/ 5036015 h 5096785"/>
              <a:gd name="connsiteX116" fmla="*/ 5053945 w 12192000"/>
              <a:gd name="connsiteY116" fmla="*/ 5041952 h 5096785"/>
              <a:gd name="connsiteX117" fmla="*/ 5040021 w 12192000"/>
              <a:gd name="connsiteY117" fmla="*/ 5050052 h 5096785"/>
              <a:gd name="connsiteX118" fmla="*/ 5025913 w 12192000"/>
              <a:gd name="connsiteY118" fmla="*/ 5046535 h 5096785"/>
              <a:gd name="connsiteX119" fmla="*/ 4998218 w 12192000"/>
              <a:gd name="connsiteY119" fmla="*/ 5048065 h 5096785"/>
              <a:gd name="connsiteX120" fmla="*/ 4991008 w 12192000"/>
              <a:gd name="connsiteY120" fmla="*/ 5050439 h 5096785"/>
              <a:gd name="connsiteX121" fmla="*/ 4963503 w 12192000"/>
              <a:gd name="connsiteY121" fmla="*/ 5047575 h 5096785"/>
              <a:gd name="connsiteX122" fmla="*/ 4921053 w 12192000"/>
              <a:gd name="connsiteY122" fmla="*/ 5048925 h 5096785"/>
              <a:gd name="connsiteX123" fmla="*/ 4873420 w 12192000"/>
              <a:gd name="connsiteY123" fmla="*/ 5054929 h 5096785"/>
              <a:gd name="connsiteX124" fmla="*/ 4858825 w 12192000"/>
              <a:gd name="connsiteY124" fmla="*/ 5051329 h 5096785"/>
              <a:gd name="connsiteX125" fmla="*/ 4769340 w 12192000"/>
              <a:gd name="connsiteY125" fmla="*/ 5053090 h 5096785"/>
              <a:gd name="connsiteX126" fmla="*/ 4744152 w 12192000"/>
              <a:gd name="connsiteY126" fmla="*/ 5053391 h 5096785"/>
              <a:gd name="connsiteX127" fmla="*/ 4723556 w 12192000"/>
              <a:gd name="connsiteY127" fmla="*/ 5059633 h 5096785"/>
              <a:gd name="connsiteX128" fmla="*/ 4719699 w 12192000"/>
              <a:gd name="connsiteY128" fmla="*/ 5066298 h 5096785"/>
              <a:gd name="connsiteX129" fmla="*/ 4706016 w 12192000"/>
              <a:gd name="connsiteY129" fmla="*/ 5067422 h 5096785"/>
              <a:gd name="connsiteX130" fmla="*/ 4702593 w 12192000"/>
              <a:gd name="connsiteY130" fmla="*/ 5068973 h 5096785"/>
              <a:gd name="connsiteX131" fmla="*/ 4682766 w 12192000"/>
              <a:gd name="connsiteY131" fmla="*/ 5076609 h 5096785"/>
              <a:gd name="connsiteX132" fmla="*/ 4634960 w 12192000"/>
              <a:gd name="connsiteY132" fmla="*/ 5061852 h 5096785"/>
              <a:gd name="connsiteX133" fmla="*/ 4580645 w 12192000"/>
              <a:gd name="connsiteY133" fmla="*/ 5069246 h 5096785"/>
              <a:gd name="connsiteX134" fmla="*/ 4368005 w 12192000"/>
              <a:gd name="connsiteY134" fmla="*/ 5057426 h 5096785"/>
              <a:gd name="connsiteX135" fmla="*/ 4339489 w 12192000"/>
              <a:gd name="connsiteY135" fmla="*/ 5080858 h 5096785"/>
              <a:gd name="connsiteX136" fmla="*/ 4253895 w 12192000"/>
              <a:gd name="connsiteY136" fmla="*/ 5085008 h 5096785"/>
              <a:gd name="connsiteX137" fmla="*/ 4130140 w 12192000"/>
              <a:gd name="connsiteY137" fmla="*/ 5057070 h 5096785"/>
              <a:gd name="connsiteX138" fmla="*/ 3911296 w 12192000"/>
              <a:gd name="connsiteY138" fmla="*/ 5035663 h 5096785"/>
              <a:gd name="connsiteX139" fmla="*/ 3895182 w 12192000"/>
              <a:gd name="connsiteY139" fmla="*/ 5030229 h 5096785"/>
              <a:gd name="connsiteX140" fmla="*/ 3870866 w 12192000"/>
              <a:gd name="connsiteY140" fmla="*/ 5023753 h 5096785"/>
              <a:gd name="connsiteX141" fmla="*/ 3865913 w 12192000"/>
              <a:gd name="connsiteY141" fmla="*/ 5025143 h 5096785"/>
              <a:gd name="connsiteX142" fmla="*/ 3828606 w 12192000"/>
              <a:gd name="connsiteY142" fmla="*/ 5019426 h 5096785"/>
              <a:gd name="connsiteX143" fmla="*/ 3827901 w 12192000"/>
              <a:gd name="connsiteY143" fmla="*/ 5020583 h 5096785"/>
              <a:gd name="connsiteX144" fmla="*/ 3816543 w 12192000"/>
              <a:gd name="connsiteY144" fmla="*/ 5024366 h 5096785"/>
              <a:gd name="connsiteX145" fmla="*/ 3795278 w 12192000"/>
              <a:gd name="connsiteY145" fmla="*/ 5028779 h 5096785"/>
              <a:gd name="connsiteX146" fmla="*/ 3743858 w 12192000"/>
              <a:gd name="connsiteY146" fmla="*/ 5054237 h 5096785"/>
              <a:gd name="connsiteX147" fmla="*/ 3704945 w 12192000"/>
              <a:gd name="connsiteY147" fmla="*/ 5048413 h 5096785"/>
              <a:gd name="connsiteX148" fmla="*/ 3696992 w 12192000"/>
              <a:gd name="connsiteY148" fmla="*/ 5047914 h 5096785"/>
              <a:gd name="connsiteX149" fmla="*/ 3696780 w 12192000"/>
              <a:gd name="connsiteY149" fmla="*/ 5048181 h 5096785"/>
              <a:gd name="connsiteX150" fmla="*/ 3688290 w 12192000"/>
              <a:gd name="connsiteY150" fmla="*/ 5048204 h 5096785"/>
              <a:gd name="connsiteX151" fmla="*/ 3682486 w 12192000"/>
              <a:gd name="connsiteY151" fmla="*/ 5047000 h 5096785"/>
              <a:gd name="connsiteX152" fmla="*/ 3667056 w 12192000"/>
              <a:gd name="connsiteY152" fmla="*/ 5046030 h 5096785"/>
              <a:gd name="connsiteX153" fmla="*/ 3661403 w 12192000"/>
              <a:gd name="connsiteY153" fmla="*/ 5047537 h 5096785"/>
              <a:gd name="connsiteX154" fmla="*/ 3658673 w 12192000"/>
              <a:gd name="connsiteY154" fmla="*/ 5050790 h 5096785"/>
              <a:gd name="connsiteX155" fmla="*/ 3657333 w 12192000"/>
              <a:gd name="connsiteY155" fmla="*/ 5050325 h 5096785"/>
              <a:gd name="connsiteX156" fmla="*/ 3626778 w 12192000"/>
              <a:gd name="connsiteY156" fmla="*/ 5057882 h 5096785"/>
              <a:gd name="connsiteX157" fmla="*/ 3560067 w 12192000"/>
              <a:gd name="connsiteY157" fmla="*/ 5064266 h 5096785"/>
              <a:gd name="connsiteX158" fmla="*/ 3522641 w 12192000"/>
              <a:gd name="connsiteY158" fmla="*/ 5063654 h 5096785"/>
              <a:gd name="connsiteX159" fmla="*/ 3419275 w 12192000"/>
              <a:gd name="connsiteY159" fmla="*/ 5066646 h 5096785"/>
              <a:gd name="connsiteX160" fmla="*/ 3314869 w 12192000"/>
              <a:gd name="connsiteY160" fmla="*/ 5073197 h 5096785"/>
              <a:gd name="connsiteX161" fmla="*/ 3259088 w 12192000"/>
              <a:gd name="connsiteY161" fmla="*/ 5096363 h 5096785"/>
              <a:gd name="connsiteX162" fmla="*/ 3253104 w 12192000"/>
              <a:gd name="connsiteY162" fmla="*/ 5096785 h 5096785"/>
              <a:gd name="connsiteX163" fmla="*/ 3238751 w 12192000"/>
              <a:gd name="connsiteY163" fmla="*/ 5092996 h 5096785"/>
              <a:gd name="connsiteX164" fmla="*/ 3233681 w 12192000"/>
              <a:gd name="connsiteY164" fmla="*/ 5090758 h 5096785"/>
              <a:gd name="connsiteX165" fmla="*/ 3225562 w 12192000"/>
              <a:gd name="connsiteY165" fmla="*/ 5089215 h 5096785"/>
              <a:gd name="connsiteX166" fmla="*/ 3225260 w 12192000"/>
              <a:gd name="connsiteY166" fmla="*/ 5089437 h 5096785"/>
              <a:gd name="connsiteX167" fmla="*/ 3217859 w 12192000"/>
              <a:gd name="connsiteY167" fmla="*/ 5087484 h 5096785"/>
              <a:gd name="connsiteX168" fmla="*/ 3182980 w 12192000"/>
              <a:gd name="connsiteY168" fmla="*/ 5074650 h 5096785"/>
              <a:gd name="connsiteX169" fmla="*/ 3055081 w 12192000"/>
              <a:gd name="connsiteY169" fmla="*/ 5080424 h 5096785"/>
              <a:gd name="connsiteX170" fmla="*/ 3049807 w 12192000"/>
              <a:gd name="connsiteY170" fmla="*/ 5080860 h 5096785"/>
              <a:gd name="connsiteX171" fmla="*/ 3029122 w 12192000"/>
              <a:gd name="connsiteY171" fmla="*/ 5070085 h 5096785"/>
              <a:gd name="connsiteX172" fmla="*/ 3017862 w 12192000"/>
              <a:gd name="connsiteY172" fmla="*/ 5065942 h 5096785"/>
              <a:gd name="connsiteX173" fmla="*/ 3015868 w 12192000"/>
              <a:gd name="connsiteY173" fmla="*/ 5061832 h 5096785"/>
              <a:gd name="connsiteX174" fmla="*/ 2998644 w 12192000"/>
              <a:gd name="connsiteY174" fmla="*/ 5057210 h 5096785"/>
              <a:gd name="connsiteX175" fmla="*/ 2996219 w 12192000"/>
              <a:gd name="connsiteY175" fmla="*/ 5057788 h 5096785"/>
              <a:gd name="connsiteX176" fmla="*/ 2983676 w 12192000"/>
              <a:gd name="connsiteY176" fmla="*/ 5049852 h 5096785"/>
              <a:gd name="connsiteX177" fmla="*/ 2903609 w 12192000"/>
              <a:gd name="connsiteY177" fmla="*/ 4998457 h 5096785"/>
              <a:gd name="connsiteX178" fmla="*/ 2758830 w 12192000"/>
              <a:gd name="connsiteY178" fmla="*/ 4974760 h 5096785"/>
              <a:gd name="connsiteX179" fmla="*/ 2532669 w 12192000"/>
              <a:gd name="connsiteY179" fmla="*/ 4940573 h 5096785"/>
              <a:gd name="connsiteX180" fmla="*/ 2389931 w 12192000"/>
              <a:gd name="connsiteY180" fmla="*/ 4905785 h 5096785"/>
              <a:gd name="connsiteX181" fmla="*/ 2335186 w 12192000"/>
              <a:gd name="connsiteY181" fmla="*/ 4902957 h 5096785"/>
              <a:gd name="connsiteX182" fmla="*/ 2273393 w 12192000"/>
              <a:gd name="connsiteY182" fmla="*/ 4883565 h 5096785"/>
              <a:gd name="connsiteX183" fmla="*/ 2269523 w 12192000"/>
              <a:gd name="connsiteY183" fmla="*/ 4884442 h 5096785"/>
              <a:gd name="connsiteX184" fmla="*/ 2256015 w 12192000"/>
              <a:gd name="connsiteY184" fmla="*/ 4883014 h 5096785"/>
              <a:gd name="connsiteX185" fmla="*/ 2249731 w 12192000"/>
              <a:gd name="connsiteY185" fmla="*/ 4888778 h 5096785"/>
              <a:gd name="connsiteX186" fmla="*/ 2227629 w 12192000"/>
              <a:gd name="connsiteY186" fmla="*/ 4891047 h 5096785"/>
              <a:gd name="connsiteX187" fmla="*/ 2203460 w 12192000"/>
              <a:gd name="connsiteY187" fmla="*/ 4886696 h 5096785"/>
              <a:gd name="connsiteX188" fmla="*/ 2091528 w 12192000"/>
              <a:gd name="connsiteY188" fmla="*/ 4859155 h 5096785"/>
              <a:gd name="connsiteX189" fmla="*/ 2022901 w 12192000"/>
              <a:gd name="connsiteY189" fmla="*/ 4846594 h 5096785"/>
              <a:gd name="connsiteX190" fmla="*/ 1994227 w 12192000"/>
              <a:gd name="connsiteY190" fmla="*/ 4847973 h 5096785"/>
              <a:gd name="connsiteX191" fmla="*/ 1955936 w 12192000"/>
              <a:gd name="connsiteY191" fmla="*/ 4845765 h 5096785"/>
              <a:gd name="connsiteX192" fmla="*/ 1741924 w 12192000"/>
              <a:gd name="connsiteY192" fmla="*/ 4808054 h 5096785"/>
              <a:gd name="connsiteX193" fmla="*/ 1734410 w 12192000"/>
              <a:gd name="connsiteY193" fmla="*/ 4811675 h 5096785"/>
              <a:gd name="connsiteX194" fmla="*/ 1691423 w 12192000"/>
              <a:gd name="connsiteY194" fmla="*/ 4802777 h 5096785"/>
              <a:gd name="connsiteX195" fmla="*/ 1554504 w 12192000"/>
              <a:gd name="connsiteY195" fmla="*/ 4739985 h 5096785"/>
              <a:gd name="connsiteX196" fmla="*/ 1470119 w 12192000"/>
              <a:gd name="connsiteY196" fmla="*/ 4723470 h 5096785"/>
              <a:gd name="connsiteX197" fmla="*/ 1437967 w 12192000"/>
              <a:gd name="connsiteY197" fmla="*/ 4722710 h 5096785"/>
              <a:gd name="connsiteX198" fmla="*/ 1295869 w 12192000"/>
              <a:gd name="connsiteY198" fmla="*/ 4726175 h 5096785"/>
              <a:gd name="connsiteX199" fmla="*/ 1292949 w 12192000"/>
              <a:gd name="connsiteY199" fmla="*/ 4684615 h 5096785"/>
              <a:gd name="connsiteX200" fmla="*/ 1244908 w 12192000"/>
              <a:gd name="connsiteY200" fmla="*/ 4706993 h 5096785"/>
              <a:gd name="connsiteX201" fmla="*/ 1171266 w 12192000"/>
              <a:gd name="connsiteY201" fmla="*/ 4706535 h 5096785"/>
              <a:gd name="connsiteX202" fmla="*/ 1160868 w 12192000"/>
              <a:gd name="connsiteY202" fmla="*/ 4701936 h 5096785"/>
              <a:gd name="connsiteX203" fmla="*/ 1147599 w 12192000"/>
              <a:gd name="connsiteY203" fmla="*/ 4714833 h 5096785"/>
              <a:gd name="connsiteX204" fmla="*/ 1119603 w 12192000"/>
              <a:gd name="connsiteY204" fmla="*/ 4721303 h 5096785"/>
              <a:gd name="connsiteX205" fmla="*/ 997851 w 12192000"/>
              <a:gd name="connsiteY205" fmla="*/ 4722336 h 5096785"/>
              <a:gd name="connsiteX206" fmla="*/ 976455 w 12192000"/>
              <a:gd name="connsiteY206" fmla="*/ 4726407 h 5096785"/>
              <a:gd name="connsiteX207" fmla="*/ 949939 w 12192000"/>
              <a:gd name="connsiteY207" fmla="*/ 4719699 h 5096785"/>
              <a:gd name="connsiteX208" fmla="*/ 894148 w 12192000"/>
              <a:gd name="connsiteY208" fmla="*/ 4710406 h 5096785"/>
              <a:gd name="connsiteX209" fmla="*/ 857990 w 12192000"/>
              <a:gd name="connsiteY209" fmla="*/ 4696844 h 5096785"/>
              <a:gd name="connsiteX210" fmla="*/ 848649 w 12192000"/>
              <a:gd name="connsiteY210" fmla="*/ 4704021 h 5096785"/>
              <a:gd name="connsiteX211" fmla="*/ 826436 w 12192000"/>
              <a:gd name="connsiteY211" fmla="*/ 4707421 h 5096785"/>
              <a:gd name="connsiteX212" fmla="*/ 733052 w 12192000"/>
              <a:gd name="connsiteY212" fmla="*/ 4701884 h 5096785"/>
              <a:gd name="connsiteX213" fmla="*/ 716185 w 12192000"/>
              <a:gd name="connsiteY213" fmla="*/ 4648168 h 5096785"/>
              <a:gd name="connsiteX214" fmla="*/ 582722 w 12192000"/>
              <a:gd name="connsiteY214" fmla="*/ 4658637 h 5096785"/>
              <a:gd name="connsiteX215" fmla="*/ 581118 w 12192000"/>
              <a:gd name="connsiteY215" fmla="*/ 4654120 h 5096785"/>
              <a:gd name="connsiteX216" fmla="*/ 546453 w 12192000"/>
              <a:gd name="connsiteY216" fmla="*/ 4652542 h 5096785"/>
              <a:gd name="connsiteX217" fmla="*/ 536773 w 12192000"/>
              <a:gd name="connsiteY217" fmla="*/ 4644609 h 5096785"/>
              <a:gd name="connsiteX218" fmla="*/ 388896 w 12192000"/>
              <a:gd name="connsiteY218" fmla="*/ 4619173 h 5096785"/>
              <a:gd name="connsiteX219" fmla="*/ 366479 w 12192000"/>
              <a:gd name="connsiteY219" fmla="*/ 4618896 h 5096785"/>
              <a:gd name="connsiteX220" fmla="*/ 342781 w 12192000"/>
              <a:gd name="connsiteY220" fmla="*/ 4601239 h 5096785"/>
              <a:gd name="connsiteX221" fmla="*/ 255925 w 12192000"/>
              <a:gd name="connsiteY221" fmla="*/ 4598685 h 5096785"/>
              <a:gd name="connsiteX222" fmla="*/ 226919 w 12192000"/>
              <a:gd name="connsiteY222" fmla="*/ 4598460 h 5096785"/>
              <a:gd name="connsiteX223" fmla="*/ 213925 w 12192000"/>
              <a:gd name="connsiteY223" fmla="*/ 4597783 h 5096785"/>
              <a:gd name="connsiteX224" fmla="*/ 215196 w 12192000"/>
              <a:gd name="connsiteY224" fmla="*/ 4588576 h 5096785"/>
              <a:gd name="connsiteX225" fmla="*/ 180214 w 12192000"/>
              <a:gd name="connsiteY225" fmla="*/ 4583701 h 5096785"/>
              <a:gd name="connsiteX226" fmla="*/ 83203 w 12192000"/>
              <a:gd name="connsiteY226" fmla="*/ 4531664 h 5096785"/>
              <a:gd name="connsiteX227" fmla="*/ 4106 w 12192000"/>
              <a:gd name="connsiteY227" fmla="*/ 4517202 h 5096785"/>
              <a:gd name="connsiteX228" fmla="*/ 0 w 12192000"/>
              <a:gd name="connsiteY228" fmla="*/ 4516084 h 5096785"/>
              <a:gd name="connsiteX229" fmla="*/ 0 w 12192000"/>
              <a:gd name="connsiteY229" fmla="*/ 0 h 5096785"/>
              <a:gd name="connsiteX0" fmla="*/ 0 w 12192000"/>
              <a:gd name="connsiteY0" fmla="*/ 0 h 5096785"/>
              <a:gd name="connsiteX1" fmla="*/ 12192000 w 12192000"/>
              <a:gd name="connsiteY1" fmla="*/ 0 h 5096785"/>
              <a:gd name="connsiteX2" fmla="*/ 12192000 w 12192000"/>
              <a:gd name="connsiteY2" fmla="*/ 3809005 h 5096785"/>
              <a:gd name="connsiteX3" fmla="*/ 12142543 w 12192000"/>
              <a:gd name="connsiteY3" fmla="*/ 3817043 h 5096785"/>
              <a:gd name="connsiteX4" fmla="*/ 12021777 w 12192000"/>
              <a:gd name="connsiteY4" fmla="*/ 3848082 h 5096785"/>
              <a:gd name="connsiteX5" fmla="*/ 11700796 w 12192000"/>
              <a:gd name="connsiteY5" fmla="*/ 3819843 h 5096785"/>
              <a:gd name="connsiteX6" fmla="*/ 11596222 w 12192000"/>
              <a:gd name="connsiteY6" fmla="*/ 3858834 h 5096785"/>
              <a:gd name="connsiteX7" fmla="*/ 11416000 w 12192000"/>
              <a:gd name="connsiteY7" fmla="*/ 3915854 h 5096785"/>
              <a:gd name="connsiteX8" fmla="*/ 11214181 w 12192000"/>
              <a:gd name="connsiteY8" fmla="*/ 4004215 h 5096785"/>
              <a:gd name="connsiteX9" fmla="*/ 11082297 w 12192000"/>
              <a:gd name="connsiteY9" fmla="*/ 4010564 h 5096785"/>
              <a:gd name="connsiteX10" fmla="*/ 10833086 w 12192000"/>
              <a:gd name="connsiteY10" fmla="*/ 3997707 h 5096785"/>
              <a:gd name="connsiteX11" fmla="*/ 10639436 w 12192000"/>
              <a:gd name="connsiteY11" fmla="*/ 4022417 h 5096785"/>
              <a:gd name="connsiteX12" fmla="*/ 10480215 w 12192000"/>
              <a:gd name="connsiteY12" fmla="*/ 4006823 h 5096785"/>
              <a:gd name="connsiteX13" fmla="*/ 10217282 w 12192000"/>
              <a:gd name="connsiteY13" fmla="*/ 4020809 h 5096785"/>
              <a:gd name="connsiteX14" fmla="*/ 9936427 w 12192000"/>
              <a:gd name="connsiteY14" fmla="*/ 4137843 h 5096785"/>
              <a:gd name="connsiteX15" fmla="*/ 9800299 w 12192000"/>
              <a:gd name="connsiteY15" fmla="*/ 4186098 h 5096785"/>
              <a:gd name="connsiteX16" fmla="*/ 9707822 w 12192000"/>
              <a:gd name="connsiteY16" fmla="*/ 4189102 h 5096785"/>
              <a:gd name="connsiteX17" fmla="*/ 9543973 w 12192000"/>
              <a:gd name="connsiteY17" fmla="*/ 4245802 h 5096785"/>
              <a:gd name="connsiteX18" fmla="*/ 9528747 w 12192000"/>
              <a:gd name="connsiteY18" fmla="*/ 4251724 h 5096785"/>
              <a:gd name="connsiteX19" fmla="*/ 9436976 w 12192000"/>
              <a:gd name="connsiteY19" fmla="*/ 4269351 h 5096785"/>
              <a:gd name="connsiteX20" fmla="*/ 9371827 w 12192000"/>
              <a:gd name="connsiteY20" fmla="*/ 4303912 h 5096785"/>
              <a:gd name="connsiteX21" fmla="*/ 9260304 w 12192000"/>
              <a:gd name="connsiteY21" fmla="*/ 4328021 h 5096785"/>
              <a:gd name="connsiteX22" fmla="*/ 9148799 w 12192000"/>
              <a:gd name="connsiteY22" fmla="*/ 4348506 h 5096785"/>
              <a:gd name="connsiteX23" fmla="*/ 9107898 w 12192000"/>
              <a:gd name="connsiteY23" fmla="*/ 4354282 h 5096785"/>
              <a:gd name="connsiteX24" fmla="*/ 8990743 w 12192000"/>
              <a:gd name="connsiteY24" fmla="*/ 4382161 h 5096785"/>
              <a:gd name="connsiteX25" fmla="*/ 8979819 w 12192000"/>
              <a:gd name="connsiteY25" fmla="*/ 4366419 h 5096785"/>
              <a:gd name="connsiteX26" fmla="*/ 8936044 w 12192000"/>
              <a:gd name="connsiteY26" fmla="*/ 4370992 h 5096785"/>
              <a:gd name="connsiteX27" fmla="*/ 8897707 w 12192000"/>
              <a:gd name="connsiteY27" fmla="*/ 4392673 h 5096785"/>
              <a:gd name="connsiteX28" fmla="*/ 8845635 w 12192000"/>
              <a:gd name="connsiteY28" fmla="*/ 4404300 h 5096785"/>
              <a:gd name="connsiteX29" fmla="*/ 8814562 w 12192000"/>
              <a:gd name="connsiteY29" fmla="*/ 4411434 h 5096785"/>
              <a:gd name="connsiteX30" fmla="*/ 8726349 w 12192000"/>
              <a:gd name="connsiteY30" fmla="*/ 4416668 h 5096785"/>
              <a:gd name="connsiteX31" fmla="*/ 8566678 w 12192000"/>
              <a:gd name="connsiteY31" fmla="*/ 4391711 h 5096785"/>
              <a:gd name="connsiteX32" fmla="*/ 8521516 w 12192000"/>
              <a:gd name="connsiteY32" fmla="*/ 4393927 h 5096785"/>
              <a:gd name="connsiteX33" fmla="*/ 8515998 w 12192000"/>
              <a:gd name="connsiteY33" fmla="*/ 4399124 h 5096785"/>
              <a:gd name="connsiteX34" fmla="*/ 8449547 w 12192000"/>
              <a:gd name="connsiteY34" fmla="*/ 4383170 h 5096785"/>
              <a:gd name="connsiteX35" fmla="*/ 8360285 w 12192000"/>
              <a:gd name="connsiteY35" fmla="*/ 4398502 h 5096785"/>
              <a:gd name="connsiteX36" fmla="*/ 8256584 w 12192000"/>
              <a:gd name="connsiteY36" fmla="*/ 4423564 h 5096785"/>
              <a:gd name="connsiteX37" fmla="*/ 8229821 w 12192000"/>
              <a:gd name="connsiteY37" fmla="*/ 4431840 h 5096785"/>
              <a:gd name="connsiteX38" fmla="*/ 8158476 w 12192000"/>
              <a:gd name="connsiteY38" fmla="*/ 4436904 h 5096785"/>
              <a:gd name="connsiteX39" fmla="*/ 7993707 w 12192000"/>
              <a:gd name="connsiteY39" fmla="*/ 4447962 h 5096785"/>
              <a:gd name="connsiteX40" fmla="*/ 7990346 w 12192000"/>
              <a:gd name="connsiteY40" fmla="*/ 4454853 h 5096785"/>
              <a:gd name="connsiteX41" fmla="*/ 7976786 w 12192000"/>
              <a:gd name="connsiteY41" fmla="*/ 4456820 h 5096785"/>
              <a:gd name="connsiteX42" fmla="*/ 7973491 w 12192000"/>
              <a:gd name="connsiteY42" fmla="*/ 4458577 h 5096785"/>
              <a:gd name="connsiteX43" fmla="*/ 7954281 w 12192000"/>
              <a:gd name="connsiteY43" fmla="*/ 4467421 h 5096785"/>
              <a:gd name="connsiteX44" fmla="*/ 7905540 w 12192000"/>
              <a:gd name="connsiteY44" fmla="*/ 4455628 h 5096785"/>
              <a:gd name="connsiteX45" fmla="*/ 7851932 w 12192000"/>
              <a:gd name="connsiteY45" fmla="*/ 4466353 h 5096785"/>
              <a:gd name="connsiteX46" fmla="*/ 7639078 w 12192000"/>
              <a:gd name="connsiteY46" fmla="*/ 4467635 h 5096785"/>
              <a:gd name="connsiteX47" fmla="*/ 7612359 w 12192000"/>
              <a:gd name="connsiteY47" fmla="*/ 4492789 h 5096785"/>
              <a:gd name="connsiteX48" fmla="*/ 7527328 w 12192000"/>
              <a:gd name="connsiteY48" fmla="*/ 4502199 h 5096785"/>
              <a:gd name="connsiteX49" fmla="*/ 7388717 w 12192000"/>
              <a:gd name="connsiteY49" fmla="*/ 4470799 h 5096785"/>
              <a:gd name="connsiteX50" fmla="*/ 7231898 w 12192000"/>
              <a:gd name="connsiteY50" fmla="*/ 4486028 h 5096785"/>
              <a:gd name="connsiteX51" fmla="*/ 7218425 w 12192000"/>
              <a:gd name="connsiteY51" fmla="*/ 4477288 h 5096785"/>
              <a:gd name="connsiteX52" fmla="*/ 7202795 w 12192000"/>
              <a:gd name="connsiteY52" fmla="*/ 4472972 h 5096785"/>
              <a:gd name="connsiteX53" fmla="*/ 7200744 w 12192000"/>
              <a:gd name="connsiteY53" fmla="*/ 4474099 h 5096785"/>
              <a:gd name="connsiteX54" fmla="*/ 7182163 w 12192000"/>
              <a:gd name="connsiteY54" fmla="*/ 4474005 h 5096785"/>
              <a:gd name="connsiteX55" fmla="*/ 7178368 w 12192000"/>
              <a:gd name="connsiteY55" fmla="*/ 4470673 h 5096785"/>
              <a:gd name="connsiteX56" fmla="*/ 7165705 w 12192000"/>
              <a:gd name="connsiteY56" fmla="*/ 4469569 h 5096785"/>
              <a:gd name="connsiteX57" fmla="*/ 7140991 w 12192000"/>
              <a:gd name="connsiteY57" fmla="*/ 4464599 h 5096785"/>
              <a:gd name="connsiteX58" fmla="*/ 7136152 w 12192000"/>
              <a:gd name="connsiteY58" fmla="*/ 4466292 h 5096785"/>
              <a:gd name="connsiteX59" fmla="*/ 7098544 w 12192000"/>
              <a:gd name="connsiteY59" fmla="*/ 4462879 h 5096785"/>
              <a:gd name="connsiteX60" fmla="*/ 7097922 w 12192000"/>
              <a:gd name="connsiteY60" fmla="*/ 4464077 h 5096785"/>
              <a:gd name="connsiteX61" fmla="*/ 7086877 w 12192000"/>
              <a:gd name="connsiteY61" fmla="*/ 4468554 h 5096785"/>
              <a:gd name="connsiteX62" fmla="*/ 7065999 w 12192000"/>
              <a:gd name="connsiteY62" fmla="*/ 4474270 h 5096785"/>
              <a:gd name="connsiteX63" fmla="*/ 7016598 w 12192000"/>
              <a:gd name="connsiteY63" fmla="*/ 4502855 h 5096785"/>
              <a:gd name="connsiteX64" fmla="*/ 6977375 w 12192000"/>
              <a:gd name="connsiteY64" fmla="*/ 4499434 h 5096785"/>
              <a:gd name="connsiteX65" fmla="*/ 6969409 w 12192000"/>
              <a:gd name="connsiteY65" fmla="*/ 4499424 h 5096785"/>
              <a:gd name="connsiteX66" fmla="*/ 6969218 w 12192000"/>
              <a:gd name="connsiteY66" fmla="*/ 4499704 h 5096785"/>
              <a:gd name="connsiteX67" fmla="*/ 6960755 w 12192000"/>
              <a:gd name="connsiteY67" fmla="*/ 4500249 h 5096785"/>
              <a:gd name="connsiteX68" fmla="*/ 6954882 w 12192000"/>
              <a:gd name="connsiteY68" fmla="*/ 4499405 h 5096785"/>
              <a:gd name="connsiteX69" fmla="*/ 6939428 w 12192000"/>
              <a:gd name="connsiteY69" fmla="*/ 4499385 h 5096785"/>
              <a:gd name="connsiteX70" fmla="*/ 6933902 w 12192000"/>
              <a:gd name="connsiteY70" fmla="*/ 4501239 h 5096785"/>
              <a:gd name="connsiteX71" fmla="*/ 6891244 w 12192000"/>
              <a:gd name="connsiteY71" fmla="*/ 4536371 h 5096785"/>
              <a:gd name="connsiteX72" fmla="*/ 6794496 w 12192000"/>
              <a:gd name="connsiteY72" fmla="*/ 4567924 h 5096785"/>
              <a:gd name="connsiteX73" fmla="*/ 6574528 w 12192000"/>
              <a:gd name="connsiteY73" fmla="*/ 4641155 h 5096785"/>
              <a:gd name="connsiteX74" fmla="*/ 6573036 w 12192000"/>
              <a:gd name="connsiteY74" fmla="*/ 4641049 h 5096785"/>
              <a:gd name="connsiteX75" fmla="*/ 6571920 w 12192000"/>
              <a:gd name="connsiteY75" fmla="*/ 4644739 h 5096785"/>
              <a:gd name="connsiteX76" fmla="*/ 6552021 w 12192000"/>
              <a:gd name="connsiteY76" fmla="*/ 4650379 h 5096785"/>
              <a:gd name="connsiteX77" fmla="*/ 6545925 w 12192000"/>
              <a:gd name="connsiteY77" fmla="*/ 4650675 h 5096785"/>
              <a:gd name="connsiteX78" fmla="*/ 6537822 w 12192000"/>
              <a:gd name="connsiteY78" fmla="*/ 4652769 h 5096785"/>
              <a:gd name="connsiteX79" fmla="*/ 6537743 w 12192000"/>
              <a:gd name="connsiteY79" fmla="*/ 4653068 h 5096785"/>
              <a:gd name="connsiteX80" fmla="*/ 6490057 w 12192000"/>
              <a:gd name="connsiteY80" fmla="*/ 4658624 h 5096785"/>
              <a:gd name="connsiteX81" fmla="*/ 6386800 w 12192000"/>
              <a:gd name="connsiteY81" fmla="*/ 4715431 h 5096785"/>
              <a:gd name="connsiteX82" fmla="*/ 6382703 w 12192000"/>
              <a:gd name="connsiteY82" fmla="*/ 4717930 h 5096785"/>
              <a:gd name="connsiteX83" fmla="*/ 6356495 w 12192000"/>
              <a:gd name="connsiteY83" fmla="*/ 4717843 h 5096785"/>
              <a:gd name="connsiteX84" fmla="*/ 6343628 w 12192000"/>
              <a:gd name="connsiteY84" fmla="*/ 4719161 h 5096785"/>
              <a:gd name="connsiteX85" fmla="*/ 6338605 w 12192000"/>
              <a:gd name="connsiteY85" fmla="*/ 4716723 h 5096785"/>
              <a:gd name="connsiteX86" fmla="*/ 6320318 w 12192000"/>
              <a:gd name="connsiteY86" fmla="*/ 4720095 h 5096785"/>
              <a:gd name="connsiteX87" fmla="*/ 6318742 w 12192000"/>
              <a:gd name="connsiteY87" fmla="*/ 4721541 h 5096785"/>
              <a:gd name="connsiteX88" fmla="*/ 6301708 w 12192000"/>
              <a:gd name="connsiteY88" fmla="*/ 4720380 h 5096785"/>
              <a:gd name="connsiteX89" fmla="*/ 6285082 w 12192000"/>
              <a:gd name="connsiteY89" fmla="*/ 4714639 h 5096785"/>
              <a:gd name="connsiteX90" fmla="*/ 6028335 w 12192000"/>
              <a:gd name="connsiteY90" fmla="*/ 4722621 h 5096785"/>
              <a:gd name="connsiteX91" fmla="*/ 5908701 w 12192000"/>
              <a:gd name="connsiteY91" fmla="*/ 4779160 h 5096785"/>
              <a:gd name="connsiteX92" fmla="*/ 5860414 w 12192000"/>
              <a:gd name="connsiteY92" fmla="*/ 4807892 h 5096785"/>
              <a:gd name="connsiteX93" fmla="*/ 5683612 w 12192000"/>
              <a:gd name="connsiteY93" fmla="*/ 4848770 h 5096785"/>
              <a:gd name="connsiteX94" fmla="*/ 5635111 w 12192000"/>
              <a:gd name="connsiteY94" fmla="*/ 4868888 h 5096785"/>
              <a:gd name="connsiteX95" fmla="*/ 5582652 w 12192000"/>
              <a:gd name="connsiteY95" fmla="*/ 4866836 h 5096785"/>
              <a:gd name="connsiteX96" fmla="*/ 5567213 w 12192000"/>
              <a:gd name="connsiteY96" fmla="*/ 4878769 h 5096785"/>
              <a:gd name="connsiteX97" fmla="*/ 5564659 w 12192000"/>
              <a:gd name="connsiteY97" fmla="*/ 4881042 h 5096785"/>
              <a:gd name="connsiteX98" fmla="*/ 5552102 w 12192000"/>
              <a:gd name="connsiteY98" fmla="*/ 4885426 h 5096785"/>
              <a:gd name="connsiteX99" fmla="*/ 5551475 w 12192000"/>
              <a:gd name="connsiteY99" fmla="*/ 4892560 h 5096785"/>
              <a:gd name="connsiteX100" fmla="*/ 5534664 w 12192000"/>
              <a:gd name="connsiteY100" fmla="*/ 4903385 h 5096785"/>
              <a:gd name="connsiteX101" fmla="*/ 5510737 w 12192000"/>
              <a:gd name="connsiteY101" fmla="*/ 4909807 h 5096785"/>
              <a:gd name="connsiteX102" fmla="*/ 5393901 w 12192000"/>
              <a:gd name="connsiteY102" fmla="*/ 4933709 h 5096785"/>
              <a:gd name="connsiteX103" fmla="*/ 5325782 w 12192000"/>
              <a:gd name="connsiteY103" fmla="*/ 4951789 h 5096785"/>
              <a:gd name="connsiteX104" fmla="*/ 5302703 w 12192000"/>
              <a:gd name="connsiteY104" fmla="*/ 4964590 h 5096785"/>
              <a:gd name="connsiteX105" fmla="*/ 5268591 w 12192000"/>
              <a:gd name="connsiteY105" fmla="*/ 4978479 h 5096785"/>
              <a:gd name="connsiteX106" fmla="*/ 5210559 w 12192000"/>
              <a:gd name="connsiteY106" fmla="*/ 5007585 h 5096785"/>
              <a:gd name="connsiteX107" fmla="*/ 5177597 w 12192000"/>
              <a:gd name="connsiteY107" fmla="*/ 5015926 h 5096785"/>
              <a:gd name="connsiteX108" fmla="*/ 5160569 w 12192000"/>
              <a:gd name="connsiteY108" fmla="*/ 5025681 h 5096785"/>
              <a:gd name="connsiteX109" fmla="*/ 5152748 w 12192000"/>
              <a:gd name="connsiteY109" fmla="*/ 5026569 h 5096785"/>
              <a:gd name="connsiteX110" fmla="*/ 5127678 w 12192000"/>
              <a:gd name="connsiteY110" fmla="*/ 5032947 h 5096785"/>
              <a:gd name="connsiteX111" fmla="*/ 5113147 w 12192000"/>
              <a:gd name="connsiteY111" fmla="*/ 5035818 h 5096785"/>
              <a:gd name="connsiteX112" fmla="*/ 5107301 w 12192000"/>
              <a:gd name="connsiteY112" fmla="*/ 5036672 h 5096785"/>
              <a:gd name="connsiteX113" fmla="*/ 5093215 w 12192000"/>
              <a:gd name="connsiteY113" fmla="*/ 5032880 h 5096785"/>
              <a:gd name="connsiteX114" fmla="*/ 5077058 w 12192000"/>
              <a:gd name="connsiteY114" fmla="*/ 5038681 h 5096785"/>
              <a:gd name="connsiteX115" fmla="*/ 5057349 w 12192000"/>
              <a:gd name="connsiteY115" fmla="*/ 5036015 h 5096785"/>
              <a:gd name="connsiteX116" fmla="*/ 5053945 w 12192000"/>
              <a:gd name="connsiteY116" fmla="*/ 5041952 h 5096785"/>
              <a:gd name="connsiteX117" fmla="*/ 5040021 w 12192000"/>
              <a:gd name="connsiteY117" fmla="*/ 5050052 h 5096785"/>
              <a:gd name="connsiteX118" fmla="*/ 5025913 w 12192000"/>
              <a:gd name="connsiteY118" fmla="*/ 5046535 h 5096785"/>
              <a:gd name="connsiteX119" fmla="*/ 4998218 w 12192000"/>
              <a:gd name="connsiteY119" fmla="*/ 5048065 h 5096785"/>
              <a:gd name="connsiteX120" fmla="*/ 4991008 w 12192000"/>
              <a:gd name="connsiteY120" fmla="*/ 5050439 h 5096785"/>
              <a:gd name="connsiteX121" fmla="*/ 4963503 w 12192000"/>
              <a:gd name="connsiteY121" fmla="*/ 5047575 h 5096785"/>
              <a:gd name="connsiteX122" fmla="*/ 4921053 w 12192000"/>
              <a:gd name="connsiteY122" fmla="*/ 5048925 h 5096785"/>
              <a:gd name="connsiteX123" fmla="*/ 4873420 w 12192000"/>
              <a:gd name="connsiteY123" fmla="*/ 5054929 h 5096785"/>
              <a:gd name="connsiteX124" fmla="*/ 4858825 w 12192000"/>
              <a:gd name="connsiteY124" fmla="*/ 5051329 h 5096785"/>
              <a:gd name="connsiteX125" fmla="*/ 4769340 w 12192000"/>
              <a:gd name="connsiteY125" fmla="*/ 5053090 h 5096785"/>
              <a:gd name="connsiteX126" fmla="*/ 4744152 w 12192000"/>
              <a:gd name="connsiteY126" fmla="*/ 5053391 h 5096785"/>
              <a:gd name="connsiteX127" fmla="*/ 4723556 w 12192000"/>
              <a:gd name="connsiteY127" fmla="*/ 5059633 h 5096785"/>
              <a:gd name="connsiteX128" fmla="*/ 4719699 w 12192000"/>
              <a:gd name="connsiteY128" fmla="*/ 5066298 h 5096785"/>
              <a:gd name="connsiteX129" fmla="*/ 4706016 w 12192000"/>
              <a:gd name="connsiteY129" fmla="*/ 5067422 h 5096785"/>
              <a:gd name="connsiteX130" fmla="*/ 4702593 w 12192000"/>
              <a:gd name="connsiteY130" fmla="*/ 5068973 h 5096785"/>
              <a:gd name="connsiteX131" fmla="*/ 4682766 w 12192000"/>
              <a:gd name="connsiteY131" fmla="*/ 5076609 h 5096785"/>
              <a:gd name="connsiteX132" fmla="*/ 4634960 w 12192000"/>
              <a:gd name="connsiteY132" fmla="*/ 5061852 h 5096785"/>
              <a:gd name="connsiteX133" fmla="*/ 4580645 w 12192000"/>
              <a:gd name="connsiteY133" fmla="*/ 5069246 h 5096785"/>
              <a:gd name="connsiteX134" fmla="*/ 4368005 w 12192000"/>
              <a:gd name="connsiteY134" fmla="*/ 5057426 h 5096785"/>
              <a:gd name="connsiteX135" fmla="*/ 4339489 w 12192000"/>
              <a:gd name="connsiteY135" fmla="*/ 5080858 h 5096785"/>
              <a:gd name="connsiteX136" fmla="*/ 4253895 w 12192000"/>
              <a:gd name="connsiteY136" fmla="*/ 5085008 h 5096785"/>
              <a:gd name="connsiteX137" fmla="*/ 4130140 w 12192000"/>
              <a:gd name="connsiteY137" fmla="*/ 5057070 h 5096785"/>
              <a:gd name="connsiteX138" fmla="*/ 3911296 w 12192000"/>
              <a:gd name="connsiteY138" fmla="*/ 5035663 h 5096785"/>
              <a:gd name="connsiteX139" fmla="*/ 3895182 w 12192000"/>
              <a:gd name="connsiteY139" fmla="*/ 5030229 h 5096785"/>
              <a:gd name="connsiteX140" fmla="*/ 3870866 w 12192000"/>
              <a:gd name="connsiteY140" fmla="*/ 5023753 h 5096785"/>
              <a:gd name="connsiteX141" fmla="*/ 3865913 w 12192000"/>
              <a:gd name="connsiteY141" fmla="*/ 5025143 h 5096785"/>
              <a:gd name="connsiteX142" fmla="*/ 3828606 w 12192000"/>
              <a:gd name="connsiteY142" fmla="*/ 5019426 h 5096785"/>
              <a:gd name="connsiteX143" fmla="*/ 3827901 w 12192000"/>
              <a:gd name="connsiteY143" fmla="*/ 5020583 h 5096785"/>
              <a:gd name="connsiteX144" fmla="*/ 3816543 w 12192000"/>
              <a:gd name="connsiteY144" fmla="*/ 5024366 h 5096785"/>
              <a:gd name="connsiteX145" fmla="*/ 3795278 w 12192000"/>
              <a:gd name="connsiteY145" fmla="*/ 5028779 h 5096785"/>
              <a:gd name="connsiteX146" fmla="*/ 3743858 w 12192000"/>
              <a:gd name="connsiteY146" fmla="*/ 5054237 h 5096785"/>
              <a:gd name="connsiteX147" fmla="*/ 3704945 w 12192000"/>
              <a:gd name="connsiteY147" fmla="*/ 5048413 h 5096785"/>
              <a:gd name="connsiteX148" fmla="*/ 3696992 w 12192000"/>
              <a:gd name="connsiteY148" fmla="*/ 5047914 h 5096785"/>
              <a:gd name="connsiteX149" fmla="*/ 3696780 w 12192000"/>
              <a:gd name="connsiteY149" fmla="*/ 5048181 h 5096785"/>
              <a:gd name="connsiteX150" fmla="*/ 3688290 w 12192000"/>
              <a:gd name="connsiteY150" fmla="*/ 5048204 h 5096785"/>
              <a:gd name="connsiteX151" fmla="*/ 3682486 w 12192000"/>
              <a:gd name="connsiteY151" fmla="*/ 5047000 h 5096785"/>
              <a:gd name="connsiteX152" fmla="*/ 3667056 w 12192000"/>
              <a:gd name="connsiteY152" fmla="*/ 5046030 h 5096785"/>
              <a:gd name="connsiteX153" fmla="*/ 3661403 w 12192000"/>
              <a:gd name="connsiteY153" fmla="*/ 5047537 h 5096785"/>
              <a:gd name="connsiteX154" fmla="*/ 3658673 w 12192000"/>
              <a:gd name="connsiteY154" fmla="*/ 5050790 h 5096785"/>
              <a:gd name="connsiteX155" fmla="*/ 3657333 w 12192000"/>
              <a:gd name="connsiteY155" fmla="*/ 5050325 h 5096785"/>
              <a:gd name="connsiteX156" fmla="*/ 3626778 w 12192000"/>
              <a:gd name="connsiteY156" fmla="*/ 5057882 h 5096785"/>
              <a:gd name="connsiteX157" fmla="*/ 3560067 w 12192000"/>
              <a:gd name="connsiteY157" fmla="*/ 5064266 h 5096785"/>
              <a:gd name="connsiteX158" fmla="*/ 3522641 w 12192000"/>
              <a:gd name="connsiteY158" fmla="*/ 5063654 h 5096785"/>
              <a:gd name="connsiteX159" fmla="*/ 3419275 w 12192000"/>
              <a:gd name="connsiteY159" fmla="*/ 5066646 h 5096785"/>
              <a:gd name="connsiteX160" fmla="*/ 3314869 w 12192000"/>
              <a:gd name="connsiteY160" fmla="*/ 5073197 h 5096785"/>
              <a:gd name="connsiteX161" fmla="*/ 3259088 w 12192000"/>
              <a:gd name="connsiteY161" fmla="*/ 5096363 h 5096785"/>
              <a:gd name="connsiteX162" fmla="*/ 3253104 w 12192000"/>
              <a:gd name="connsiteY162" fmla="*/ 5096785 h 5096785"/>
              <a:gd name="connsiteX163" fmla="*/ 3238751 w 12192000"/>
              <a:gd name="connsiteY163" fmla="*/ 5092996 h 5096785"/>
              <a:gd name="connsiteX164" fmla="*/ 3233681 w 12192000"/>
              <a:gd name="connsiteY164" fmla="*/ 5090758 h 5096785"/>
              <a:gd name="connsiteX165" fmla="*/ 3225562 w 12192000"/>
              <a:gd name="connsiteY165" fmla="*/ 5089215 h 5096785"/>
              <a:gd name="connsiteX166" fmla="*/ 3225260 w 12192000"/>
              <a:gd name="connsiteY166" fmla="*/ 5089437 h 5096785"/>
              <a:gd name="connsiteX167" fmla="*/ 3217859 w 12192000"/>
              <a:gd name="connsiteY167" fmla="*/ 5087484 h 5096785"/>
              <a:gd name="connsiteX168" fmla="*/ 3182980 w 12192000"/>
              <a:gd name="connsiteY168" fmla="*/ 5074650 h 5096785"/>
              <a:gd name="connsiteX169" fmla="*/ 3055081 w 12192000"/>
              <a:gd name="connsiteY169" fmla="*/ 5080424 h 5096785"/>
              <a:gd name="connsiteX170" fmla="*/ 3049807 w 12192000"/>
              <a:gd name="connsiteY170" fmla="*/ 5080860 h 5096785"/>
              <a:gd name="connsiteX171" fmla="*/ 3029122 w 12192000"/>
              <a:gd name="connsiteY171" fmla="*/ 5070085 h 5096785"/>
              <a:gd name="connsiteX172" fmla="*/ 3017862 w 12192000"/>
              <a:gd name="connsiteY172" fmla="*/ 5065942 h 5096785"/>
              <a:gd name="connsiteX173" fmla="*/ 3015868 w 12192000"/>
              <a:gd name="connsiteY173" fmla="*/ 5061832 h 5096785"/>
              <a:gd name="connsiteX174" fmla="*/ 2998644 w 12192000"/>
              <a:gd name="connsiteY174" fmla="*/ 5057210 h 5096785"/>
              <a:gd name="connsiteX175" fmla="*/ 2996219 w 12192000"/>
              <a:gd name="connsiteY175" fmla="*/ 5057788 h 5096785"/>
              <a:gd name="connsiteX176" fmla="*/ 2983676 w 12192000"/>
              <a:gd name="connsiteY176" fmla="*/ 5049852 h 5096785"/>
              <a:gd name="connsiteX177" fmla="*/ 2903609 w 12192000"/>
              <a:gd name="connsiteY177" fmla="*/ 4998457 h 5096785"/>
              <a:gd name="connsiteX178" fmla="*/ 2758830 w 12192000"/>
              <a:gd name="connsiteY178" fmla="*/ 4974760 h 5096785"/>
              <a:gd name="connsiteX179" fmla="*/ 2532669 w 12192000"/>
              <a:gd name="connsiteY179" fmla="*/ 4940573 h 5096785"/>
              <a:gd name="connsiteX180" fmla="*/ 2389931 w 12192000"/>
              <a:gd name="connsiteY180" fmla="*/ 4905785 h 5096785"/>
              <a:gd name="connsiteX181" fmla="*/ 2335186 w 12192000"/>
              <a:gd name="connsiteY181" fmla="*/ 4902957 h 5096785"/>
              <a:gd name="connsiteX182" fmla="*/ 2273393 w 12192000"/>
              <a:gd name="connsiteY182" fmla="*/ 4883565 h 5096785"/>
              <a:gd name="connsiteX183" fmla="*/ 2269523 w 12192000"/>
              <a:gd name="connsiteY183" fmla="*/ 4884442 h 5096785"/>
              <a:gd name="connsiteX184" fmla="*/ 2256015 w 12192000"/>
              <a:gd name="connsiteY184" fmla="*/ 4883014 h 5096785"/>
              <a:gd name="connsiteX185" fmla="*/ 2249731 w 12192000"/>
              <a:gd name="connsiteY185" fmla="*/ 4888778 h 5096785"/>
              <a:gd name="connsiteX186" fmla="*/ 2227629 w 12192000"/>
              <a:gd name="connsiteY186" fmla="*/ 4891047 h 5096785"/>
              <a:gd name="connsiteX187" fmla="*/ 2203460 w 12192000"/>
              <a:gd name="connsiteY187" fmla="*/ 4886696 h 5096785"/>
              <a:gd name="connsiteX188" fmla="*/ 2091528 w 12192000"/>
              <a:gd name="connsiteY188" fmla="*/ 4859155 h 5096785"/>
              <a:gd name="connsiteX189" fmla="*/ 2022901 w 12192000"/>
              <a:gd name="connsiteY189" fmla="*/ 4846594 h 5096785"/>
              <a:gd name="connsiteX190" fmla="*/ 1994227 w 12192000"/>
              <a:gd name="connsiteY190" fmla="*/ 4847973 h 5096785"/>
              <a:gd name="connsiteX191" fmla="*/ 1955936 w 12192000"/>
              <a:gd name="connsiteY191" fmla="*/ 4845765 h 5096785"/>
              <a:gd name="connsiteX192" fmla="*/ 1741924 w 12192000"/>
              <a:gd name="connsiteY192" fmla="*/ 4808054 h 5096785"/>
              <a:gd name="connsiteX193" fmla="*/ 1734410 w 12192000"/>
              <a:gd name="connsiteY193" fmla="*/ 4811675 h 5096785"/>
              <a:gd name="connsiteX194" fmla="*/ 1691423 w 12192000"/>
              <a:gd name="connsiteY194" fmla="*/ 4802777 h 5096785"/>
              <a:gd name="connsiteX195" fmla="*/ 1554504 w 12192000"/>
              <a:gd name="connsiteY195" fmla="*/ 4739985 h 5096785"/>
              <a:gd name="connsiteX196" fmla="*/ 1470119 w 12192000"/>
              <a:gd name="connsiteY196" fmla="*/ 4723470 h 5096785"/>
              <a:gd name="connsiteX197" fmla="*/ 1437967 w 12192000"/>
              <a:gd name="connsiteY197" fmla="*/ 4722710 h 5096785"/>
              <a:gd name="connsiteX198" fmla="*/ 1295869 w 12192000"/>
              <a:gd name="connsiteY198" fmla="*/ 4726175 h 5096785"/>
              <a:gd name="connsiteX199" fmla="*/ 1292949 w 12192000"/>
              <a:gd name="connsiteY199" fmla="*/ 4684615 h 5096785"/>
              <a:gd name="connsiteX200" fmla="*/ 1244908 w 12192000"/>
              <a:gd name="connsiteY200" fmla="*/ 4706993 h 5096785"/>
              <a:gd name="connsiteX201" fmla="*/ 1171266 w 12192000"/>
              <a:gd name="connsiteY201" fmla="*/ 4706535 h 5096785"/>
              <a:gd name="connsiteX202" fmla="*/ 1160868 w 12192000"/>
              <a:gd name="connsiteY202" fmla="*/ 4701936 h 5096785"/>
              <a:gd name="connsiteX203" fmla="*/ 1147599 w 12192000"/>
              <a:gd name="connsiteY203" fmla="*/ 4714833 h 5096785"/>
              <a:gd name="connsiteX204" fmla="*/ 1119603 w 12192000"/>
              <a:gd name="connsiteY204" fmla="*/ 4721303 h 5096785"/>
              <a:gd name="connsiteX205" fmla="*/ 997851 w 12192000"/>
              <a:gd name="connsiteY205" fmla="*/ 4722336 h 5096785"/>
              <a:gd name="connsiteX206" fmla="*/ 976455 w 12192000"/>
              <a:gd name="connsiteY206" fmla="*/ 4726407 h 5096785"/>
              <a:gd name="connsiteX207" fmla="*/ 949939 w 12192000"/>
              <a:gd name="connsiteY207" fmla="*/ 4719699 h 5096785"/>
              <a:gd name="connsiteX208" fmla="*/ 894148 w 12192000"/>
              <a:gd name="connsiteY208" fmla="*/ 4710406 h 5096785"/>
              <a:gd name="connsiteX209" fmla="*/ 857990 w 12192000"/>
              <a:gd name="connsiteY209" fmla="*/ 4696844 h 5096785"/>
              <a:gd name="connsiteX210" fmla="*/ 848649 w 12192000"/>
              <a:gd name="connsiteY210" fmla="*/ 4704021 h 5096785"/>
              <a:gd name="connsiteX211" fmla="*/ 826436 w 12192000"/>
              <a:gd name="connsiteY211" fmla="*/ 4707421 h 5096785"/>
              <a:gd name="connsiteX212" fmla="*/ 733052 w 12192000"/>
              <a:gd name="connsiteY212" fmla="*/ 4701884 h 5096785"/>
              <a:gd name="connsiteX213" fmla="*/ 716185 w 12192000"/>
              <a:gd name="connsiteY213" fmla="*/ 4648168 h 5096785"/>
              <a:gd name="connsiteX214" fmla="*/ 582722 w 12192000"/>
              <a:gd name="connsiteY214" fmla="*/ 4658637 h 5096785"/>
              <a:gd name="connsiteX215" fmla="*/ 581118 w 12192000"/>
              <a:gd name="connsiteY215" fmla="*/ 4654120 h 5096785"/>
              <a:gd name="connsiteX216" fmla="*/ 546453 w 12192000"/>
              <a:gd name="connsiteY216" fmla="*/ 4652542 h 5096785"/>
              <a:gd name="connsiteX217" fmla="*/ 536773 w 12192000"/>
              <a:gd name="connsiteY217" fmla="*/ 4644609 h 5096785"/>
              <a:gd name="connsiteX218" fmla="*/ 388896 w 12192000"/>
              <a:gd name="connsiteY218" fmla="*/ 4619173 h 5096785"/>
              <a:gd name="connsiteX219" fmla="*/ 366479 w 12192000"/>
              <a:gd name="connsiteY219" fmla="*/ 4618896 h 5096785"/>
              <a:gd name="connsiteX220" fmla="*/ 342781 w 12192000"/>
              <a:gd name="connsiteY220" fmla="*/ 4601239 h 5096785"/>
              <a:gd name="connsiteX221" fmla="*/ 255925 w 12192000"/>
              <a:gd name="connsiteY221" fmla="*/ 4598685 h 5096785"/>
              <a:gd name="connsiteX222" fmla="*/ 226919 w 12192000"/>
              <a:gd name="connsiteY222" fmla="*/ 4598460 h 5096785"/>
              <a:gd name="connsiteX223" fmla="*/ 213925 w 12192000"/>
              <a:gd name="connsiteY223" fmla="*/ 4597783 h 5096785"/>
              <a:gd name="connsiteX224" fmla="*/ 215196 w 12192000"/>
              <a:gd name="connsiteY224" fmla="*/ 4588576 h 5096785"/>
              <a:gd name="connsiteX225" fmla="*/ 180214 w 12192000"/>
              <a:gd name="connsiteY225" fmla="*/ 4583701 h 5096785"/>
              <a:gd name="connsiteX226" fmla="*/ 83203 w 12192000"/>
              <a:gd name="connsiteY226" fmla="*/ 4531664 h 5096785"/>
              <a:gd name="connsiteX227" fmla="*/ 4106 w 12192000"/>
              <a:gd name="connsiteY227" fmla="*/ 4517202 h 5096785"/>
              <a:gd name="connsiteX228" fmla="*/ 0 w 12192000"/>
              <a:gd name="connsiteY228" fmla="*/ 4516084 h 5096785"/>
              <a:gd name="connsiteX229" fmla="*/ 0 w 12192000"/>
              <a:gd name="connsiteY229" fmla="*/ 0 h 5096785"/>
              <a:gd name="connsiteX0" fmla="*/ 0 w 12192000"/>
              <a:gd name="connsiteY0" fmla="*/ 0 h 5096785"/>
              <a:gd name="connsiteX1" fmla="*/ 12192000 w 12192000"/>
              <a:gd name="connsiteY1" fmla="*/ 0 h 5096785"/>
              <a:gd name="connsiteX2" fmla="*/ 12192000 w 12192000"/>
              <a:gd name="connsiteY2" fmla="*/ 3809005 h 5096785"/>
              <a:gd name="connsiteX3" fmla="*/ 12142543 w 12192000"/>
              <a:gd name="connsiteY3" fmla="*/ 3817043 h 5096785"/>
              <a:gd name="connsiteX4" fmla="*/ 12021777 w 12192000"/>
              <a:gd name="connsiteY4" fmla="*/ 3848082 h 5096785"/>
              <a:gd name="connsiteX5" fmla="*/ 11700796 w 12192000"/>
              <a:gd name="connsiteY5" fmla="*/ 3819843 h 5096785"/>
              <a:gd name="connsiteX6" fmla="*/ 11596222 w 12192000"/>
              <a:gd name="connsiteY6" fmla="*/ 3858834 h 5096785"/>
              <a:gd name="connsiteX7" fmla="*/ 11416000 w 12192000"/>
              <a:gd name="connsiteY7" fmla="*/ 3915854 h 5096785"/>
              <a:gd name="connsiteX8" fmla="*/ 11214181 w 12192000"/>
              <a:gd name="connsiteY8" fmla="*/ 4004215 h 5096785"/>
              <a:gd name="connsiteX9" fmla="*/ 11082297 w 12192000"/>
              <a:gd name="connsiteY9" fmla="*/ 4010564 h 5096785"/>
              <a:gd name="connsiteX10" fmla="*/ 10833086 w 12192000"/>
              <a:gd name="connsiteY10" fmla="*/ 3997707 h 5096785"/>
              <a:gd name="connsiteX11" fmla="*/ 10639436 w 12192000"/>
              <a:gd name="connsiteY11" fmla="*/ 4022417 h 5096785"/>
              <a:gd name="connsiteX12" fmla="*/ 10480215 w 12192000"/>
              <a:gd name="connsiteY12" fmla="*/ 4006823 h 5096785"/>
              <a:gd name="connsiteX13" fmla="*/ 10217282 w 12192000"/>
              <a:gd name="connsiteY13" fmla="*/ 4020809 h 5096785"/>
              <a:gd name="connsiteX14" fmla="*/ 9936427 w 12192000"/>
              <a:gd name="connsiteY14" fmla="*/ 4137843 h 5096785"/>
              <a:gd name="connsiteX15" fmla="*/ 9800299 w 12192000"/>
              <a:gd name="connsiteY15" fmla="*/ 4186098 h 5096785"/>
              <a:gd name="connsiteX16" fmla="*/ 9707822 w 12192000"/>
              <a:gd name="connsiteY16" fmla="*/ 4189102 h 5096785"/>
              <a:gd name="connsiteX17" fmla="*/ 9543973 w 12192000"/>
              <a:gd name="connsiteY17" fmla="*/ 4245802 h 5096785"/>
              <a:gd name="connsiteX18" fmla="*/ 9528747 w 12192000"/>
              <a:gd name="connsiteY18" fmla="*/ 4251724 h 5096785"/>
              <a:gd name="connsiteX19" fmla="*/ 9436976 w 12192000"/>
              <a:gd name="connsiteY19" fmla="*/ 4269351 h 5096785"/>
              <a:gd name="connsiteX20" fmla="*/ 9371827 w 12192000"/>
              <a:gd name="connsiteY20" fmla="*/ 4303912 h 5096785"/>
              <a:gd name="connsiteX21" fmla="*/ 9260304 w 12192000"/>
              <a:gd name="connsiteY21" fmla="*/ 4328021 h 5096785"/>
              <a:gd name="connsiteX22" fmla="*/ 9148799 w 12192000"/>
              <a:gd name="connsiteY22" fmla="*/ 4348506 h 5096785"/>
              <a:gd name="connsiteX23" fmla="*/ 9107898 w 12192000"/>
              <a:gd name="connsiteY23" fmla="*/ 4354282 h 5096785"/>
              <a:gd name="connsiteX24" fmla="*/ 8990743 w 12192000"/>
              <a:gd name="connsiteY24" fmla="*/ 4382161 h 5096785"/>
              <a:gd name="connsiteX25" fmla="*/ 8979819 w 12192000"/>
              <a:gd name="connsiteY25" fmla="*/ 4366419 h 5096785"/>
              <a:gd name="connsiteX26" fmla="*/ 8936044 w 12192000"/>
              <a:gd name="connsiteY26" fmla="*/ 4370992 h 5096785"/>
              <a:gd name="connsiteX27" fmla="*/ 8897707 w 12192000"/>
              <a:gd name="connsiteY27" fmla="*/ 4392673 h 5096785"/>
              <a:gd name="connsiteX28" fmla="*/ 8845635 w 12192000"/>
              <a:gd name="connsiteY28" fmla="*/ 4404300 h 5096785"/>
              <a:gd name="connsiteX29" fmla="*/ 8814562 w 12192000"/>
              <a:gd name="connsiteY29" fmla="*/ 4411434 h 5096785"/>
              <a:gd name="connsiteX30" fmla="*/ 8726349 w 12192000"/>
              <a:gd name="connsiteY30" fmla="*/ 4416668 h 5096785"/>
              <a:gd name="connsiteX31" fmla="*/ 8566678 w 12192000"/>
              <a:gd name="connsiteY31" fmla="*/ 4391711 h 5096785"/>
              <a:gd name="connsiteX32" fmla="*/ 8521516 w 12192000"/>
              <a:gd name="connsiteY32" fmla="*/ 4393927 h 5096785"/>
              <a:gd name="connsiteX33" fmla="*/ 8515998 w 12192000"/>
              <a:gd name="connsiteY33" fmla="*/ 4399124 h 5096785"/>
              <a:gd name="connsiteX34" fmla="*/ 8449547 w 12192000"/>
              <a:gd name="connsiteY34" fmla="*/ 4383170 h 5096785"/>
              <a:gd name="connsiteX35" fmla="*/ 8360285 w 12192000"/>
              <a:gd name="connsiteY35" fmla="*/ 4398502 h 5096785"/>
              <a:gd name="connsiteX36" fmla="*/ 8256584 w 12192000"/>
              <a:gd name="connsiteY36" fmla="*/ 4423564 h 5096785"/>
              <a:gd name="connsiteX37" fmla="*/ 8229821 w 12192000"/>
              <a:gd name="connsiteY37" fmla="*/ 4431840 h 5096785"/>
              <a:gd name="connsiteX38" fmla="*/ 8158476 w 12192000"/>
              <a:gd name="connsiteY38" fmla="*/ 4436904 h 5096785"/>
              <a:gd name="connsiteX39" fmla="*/ 7993707 w 12192000"/>
              <a:gd name="connsiteY39" fmla="*/ 4447962 h 5096785"/>
              <a:gd name="connsiteX40" fmla="*/ 7990346 w 12192000"/>
              <a:gd name="connsiteY40" fmla="*/ 4454853 h 5096785"/>
              <a:gd name="connsiteX41" fmla="*/ 7976786 w 12192000"/>
              <a:gd name="connsiteY41" fmla="*/ 4456820 h 5096785"/>
              <a:gd name="connsiteX42" fmla="*/ 7973491 w 12192000"/>
              <a:gd name="connsiteY42" fmla="*/ 4458577 h 5096785"/>
              <a:gd name="connsiteX43" fmla="*/ 7954281 w 12192000"/>
              <a:gd name="connsiteY43" fmla="*/ 4467421 h 5096785"/>
              <a:gd name="connsiteX44" fmla="*/ 7905540 w 12192000"/>
              <a:gd name="connsiteY44" fmla="*/ 4455628 h 5096785"/>
              <a:gd name="connsiteX45" fmla="*/ 7851932 w 12192000"/>
              <a:gd name="connsiteY45" fmla="*/ 4466353 h 5096785"/>
              <a:gd name="connsiteX46" fmla="*/ 7639078 w 12192000"/>
              <a:gd name="connsiteY46" fmla="*/ 4467635 h 5096785"/>
              <a:gd name="connsiteX47" fmla="*/ 7612359 w 12192000"/>
              <a:gd name="connsiteY47" fmla="*/ 4492789 h 5096785"/>
              <a:gd name="connsiteX48" fmla="*/ 7527328 w 12192000"/>
              <a:gd name="connsiteY48" fmla="*/ 4502199 h 5096785"/>
              <a:gd name="connsiteX49" fmla="*/ 7388717 w 12192000"/>
              <a:gd name="connsiteY49" fmla="*/ 4470799 h 5096785"/>
              <a:gd name="connsiteX50" fmla="*/ 7231898 w 12192000"/>
              <a:gd name="connsiteY50" fmla="*/ 4486028 h 5096785"/>
              <a:gd name="connsiteX51" fmla="*/ 7218425 w 12192000"/>
              <a:gd name="connsiteY51" fmla="*/ 4477288 h 5096785"/>
              <a:gd name="connsiteX52" fmla="*/ 7202795 w 12192000"/>
              <a:gd name="connsiteY52" fmla="*/ 4472972 h 5096785"/>
              <a:gd name="connsiteX53" fmla="*/ 7200744 w 12192000"/>
              <a:gd name="connsiteY53" fmla="*/ 4474099 h 5096785"/>
              <a:gd name="connsiteX54" fmla="*/ 7182163 w 12192000"/>
              <a:gd name="connsiteY54" fmla="*/ 4474005 h 5096785"/>
              <a:gd name="connsiteX55" fmla="*/ 7178368 w 12192000"/>
              <a:gd name="connsiteY55" fmla="*/ 4470673 h 5096785"/>
              <a:gd name="connsiteX56" fmla="*/ 7165705 w 12192000"/>
              <a:gd name="connsiteY56" fmla="*/ 4469569 h 5096785"/>
              <a:gd name="connsiteX57" fmla="*/ 7140991 w 12192000"/>
              <a:gd name="connsiteY57" fmla="*/ 4464599 h 5096785"/>
              <a:gd name="connsiteX58" fmla="*/ 7136152 w 12192000"/>
              <a:gd name="connsiteY58" fmla="*/ 4466292 h 5096785"/>
              <a:gd name="connsiteX59" fmla="*/ 7098544 w 12192000"/>
              <a:gd name="connsiteY59" fmla="*/ 4462879 h 5096785"/>
              <a:gd name="connsiteX60" fmla="*/ 7097922 w 12192000"/>
              <a:gd name="connsiteY60" fmla="*/ 4464077 h 5096785"/>
              <a:gd name="connsiteX61" fmla="*/ 7086877 w 12192000"/>
              <a:gd name="connsiteY61" fmla="*/ 4468554 h 5096785"/>
              <a:gd name="connsiteX62" fmla="*/ 7065999 w 12192000"/>
              <a:gd name="connsiteY62" fmla="*/ 4474270 h 5096785"/>
              <a:gd name="connsiteX63" fmla="*/ 7016598 w 12192000"/>
              <a:gd name="connsiteY63" fmla="*/ 4502855 h 5096785"/>
              <a:gd name="connsiteX64" fmla="*/ 6977375 w 12192000"/>
              <a:gd name="connsiteY64" fmla="*/ 4499434 h 5096785"/>
              <a:gd name="connsiteX65" fmla="*/ 6969409 w 12192000"/>
              <a:gd name="connsiteY65" fmla="*/ 4499424 h 5096785"/>
              <a:gd name="connsiteX66" fmla="*/ 6969218 w 12192000"/>
              <a:gd name="connsiteY66" fmla="*/ 4499704 h 5096785"/>
              <a:gd name="connsiteX67" fmla="*/ 6960755 w 12192000"/>
              <a:gd name="connsiteY67" fmla="*/ 4500249 h 5096785"/>
              <a:gd name="connsiteX68" fmla="*/ 6954882 w 12192000"/>
              <a:gd name="connsiteY68" fmla="*/ 4499405 h 5096785"/>
              <a:gd name="connsiteX69" fmla="*/ 6939428 w 12192000"/>
              <a:gd name="connsiteY69" fmla="*/ 4499385 h 5096785"/>
              <a:gd name="connsiteX70" fmla="*/ 6933902 w 12192000"/>
              <a:gd name="connsiteY70" fmla="*/ 4501239 h 5096785"/>
              <a:gd name="connsiteX71" fmla="*/ 6891244 w 12192000"/>
              <a:gd name="connsiteY71" fmla="*/ 4536371 h 5096785"/>
              <a:gd name="connsiteX72" fmla="*/ 6794496 w 12192000"/>
              <a:gd name="connsiteY72" fmla="*/ 4567924 h 5096785"/>
              <a:gd name="connsiteX73" fmla="*/ 6574528 w 12192000"/>
              <a:gd name="connsiteY73" fmla="*/ 4641155 h 5096785"/>
              <a:gd name="connsiteX74" fmla="*/ 6573036 w 12192000"/>
              <a:gd name="connsiteY74" fmla="*/ 4641049 h 5096785"/>
              <a:gd name="connsiteX75" fmla="*/ 6571920 w 12192000"/>
              <a:gd name="connsiteY75" fmla="*/ 4644739 h 5096785"/>
              <a:gd name="connsiteX76" fmla="*/ 6552021 w 12192000"/>
              <a:gd name="connsiteY76" fmla="*/ 4650379 h 5096785"/>
              <a:gd name="connsiteX77" fmla="*/ 6545925 w 12192000"/>
              <a:gd name="connsiteY77" fmla="*/ 4650675 h 5096785"/>
              <a:gd name="connsiteX78" fmla="*/ 6537822 w 12192000"/>
              <a:gd name="connsiteY78" fmla="*/ 4652769 h 5096785"/>
              <a:gd name="connsiteX79" fmla="*/ 6537743 w 12192000"/>
              <a:gd name="connsiteY79" fmla="*/ 4653068 h 5096785"/>
              <a:gd name="connsiteX80" fmla="*/ 6490057 w 12192000"/>
              <a:gd name="connsiteY80" fmla="*/ 4658624 h 5096785"/>
              <a:gd name="connsiteX81" fmla="*/ 6386800 w 12192000"/>
              <a:gd name="connsiteY81" fmla="*/ 4715431 h 5096785"/>
              <a:gd name="connsiteX82" fmla="*/ 6382703 w 12192000"/>
              <a:gd name="connsiteY82" fmla="*/ 4717930 h 5096785"/>
              <a:gd name="connsiteX83" fmla="*/ 6356495 w 12192000"/>
              <a:gd name="connsiteY83" fmla="*/ 4717843 h 5096785"/>
              <a:gd name="connsiteX84" fmla="*/ 6343628 w 12192000"/>
              <a:gd name="connsiteY84" fmla="*/ 4719161 h 5096785"/>
              <a:gd name="connsiteX85" fmla="*/ 6338605 w 12192000"/>
              <a:gd name="connsiteY85" fmla="*/ 4716723 h 5096785"/>
              <a:gd name="connsiteX86" fmla="*/ 6320318 w 12192000"/>
              <a:gd name="connsiteY86" fmla="*/ 4720095 h 5096785"/>
              <a:gd name="connsiteX87" fmla="*/ 6318742 w 12192000"/>
              <a:gd name="connsiteY87" fmla="*/ 4721541 h 5096785"/>
              <a:gd name="connsiteX88" fmla="*/ 6301708 w 12192000"/>
              <a:gd name="connsiteY88" fmla="*/ 4720380 h 5096785"/>
              <a:gd name="connsiteX89" fmla="*/ 6285082 w 12192000"/>
              <a:gd name="connsiteY89" fmla="*/ 4714639 h 5096785"/>
              <a:gd name="connsiteX90" fmla="*/ 6028335 w 12192000"/>
              <a:gd name="connsiteY90" fmla="*/ 4722621 h 5096785"/>
              <a:gd name="connsiteX91" fmla="*/ 5908701 w 12192000"/>
              <a:gd name="connsiteY91" fmla="*/ 4779160 h 5096785"/>
              <a:gd name="connsiteX92" fmla="*/ 5860414 w 12192000"/>
              <a:gd name="connsiteY92" fmla="*/ 4807892 h 5096785"/>
              <a:gd name="connsiteX93" fmla="*/ 5683612 w 12192000"/>
              <a:gd name="connsiteY93" fmla="*/ 4848770 h 5096785"/>
              <a:gd name="connsiteX94" fmla="*/ 5635111 w 12192000"/>
              <a:gd name="connsiteY94" fmla="*/ 4868888 h 5096785"/>
              <a:gd name="connsiteX95" fmla="*/ 5582652 w 12192000"/>
              <a:gd name="connsiteY95" fmla="*/ 4866836 h 5096785"/>
              <a:gd name="connsiteX96" fmla="*/ 5567213 w 12192000"/>
              <a:gd name="connsiteY96" fmla="*/ 4878769 h 5096785"/>
              <a:gd name="connsiteX97" fmla="*/ 5564659 w 12192000"/>
              <a:gd name="connsiteY97" fmla="*/ 4881042 h 5096785"/>
              <a:gd name="connsiteX98" fmla="*/ 5552102 w 12192000"/>
              <a:gd name="connsiteY98" fmla="*/ 4885426 h 5096785"/>
              <a:gd name="connsiteX99" fmla="*/ 5551475 w 12192000"/>
              <a:gd name="connsiteY99" fmla="*/ 4892560 h 5096785"/>
              <a:gd name="connsiteX100" fmla="*/ 5534664 w 12192000"/>
              <a:gd name="connsiteY100" fmla="*/ 4903385 h 5096785"/>
              <a:gd name="connsiteX101" fmla="*/ 5510737 w 12192000"/>
              <a:gd name="connsiteY101" fmla="*/ 4909807 h 5096785"/>
              <a:gd name="connsiteX102" fmla="*/ 5393901 w 12192000"/>
              <a:gd name="connsiteY102" fmla="*/ 4933709 h 5096785"/>
              <a:gd name="connsiteX103" fmla="*/ 5325782 w 12192000"/>
              <a:gd name="connsiteY103" fmla="*/ 4951789 h 5096785"/>
              <a:gd name="connsiteX104" fmla="*/ 5302703 w 12192000"/>
              <a:gd name="connsiteY104" fmla="*/ 4964590 h 5096785"/>
              <a:gd name="connsiteX105" fmla="*/ 5268591 w 12192000"/>
              <a:gd name="connsiteY105" fmla="*/ 4978479 h 5096785"/>
              <a:gd name="connsiteX106" fmla="*/ 5210559 w 12192000"/>
              <a:gd name="connsiteY106" fmla="*/ 5007585 h 5096785"/>
              <a:gd name="connsiteX107" fmla="*/ 5177597 w 12192000"/>
              <a:gd name="connsiteY107" fmla="*/ 5015926 h 5096785"/>
              <a:gd name="connsiteX108" fmla="*/ 5160569 w 12192000"/>
              <a:gd name="connsiteY108" fmla="*/ 5025681 h 5096785"/>
              <a:gd name="connsiteX109" fmla="*/ 5152748 w 12192000"/>
              <a:gd name="connsiteY109" fmla="*/ 5026569 h 5096785"/>
              <a:gd name="connsiteX110" fmla="*/ 5127678 w 12192000"/>
              <a:gd name="connsiteY110" fmla="*/ 5032947 h 5096785"/>
              <a:gd name="connsiteX111" fmla="*/ 5113147 w 12192000"/>
              <a:gd name="connsiteY111" fmla="*/ 5035818 h 5096785"/>
              <a:gd name="connsiteX112" fmla="*/ 5107301 w 12192000"/>
              <a:gd name="connsiteY112" fmla="*/ 5036672 h 5096785"/>
              <a:gd name="connsiteX113" fmla="*/ 5093215 w 12192000"/>
              <a:gd name="connsiteY113" fmla="*/ 5032880 h 5096785"/>
              <a:gd name="connsiteX114" fmla="*/ 5077058 w 12192000"/>
              <a:gd name="connsiteY114" fmla="*/ 5038681 h 5096785"/>
              <a:gd name="connsiteX115" fmla="*/ 5057349 w 12192000"/>
              <a:gd name="connsiteY115" fmla="*/ 5036015 h 5096785"/>
              <a:gd name="connsiteX116" fmla="*/ 5053945 w 12192000"/>
              <a:gd name="connsiteY116" fmla="*/ 5041952 h 5096785"/>
              <a:gd name="connsiteX117" fmla="*/ 5040021 w 12192000"/>
              <a:gd name="connsiteY117" fmla="*/ 5050052 h 5096785"/>
              <a:gd name="connsiteX118" fmla="*/ 5025913 w 12192000"/>
              <a:gd name="connsiteY118" fmla="*/ 5046535 h 5096785"/>
              <a:gd name="connsiteX119" fmla="*/ 4998218 w 12192000"/>
              <a:gd name="connsiteY119" fmla="*/ 5048065 h 5096785"/>
              <a:gd name="connsiteX120" fmla="*/ 4991008 w 12192000"/>
              <a:gd name="connsiteY120" fmla="*/ 5050439 h 5096785"/>
              <a:gd name="connsiteX121" fmla="*/ 4963503 w 12192000"/>
              <a:gd name="connsiteY121" fmla="*/ 5047575 h 5096785"/>
              <a:gd name="connsiteX122" fmla="*/ 4921053 w 12192000"/>
              <a:gd name="connsiteY122" fmla="*/ 5048925 h 5096785"/>
              <a:gd name="connsiteX123" fmla="*/ 4873420 w 12192000"/>
              <a:gd name="connsiteY123" fmla="*/ 5054929 h 5096785"/>
              <a:gd name="connsiteX124" fmla="*/ 4858825 w 12192000"/>
              <a:gd name="connsiteY124" fmla="*/ 5051329 h 5096785"/>
              <a:gd name="connsiteX125" fmla="*/ 4769340 w 12192000"/>
              <a:gd name="connsiteY125" fmla="*/ 5053090 h 5096785"/>
              <a:gd name="connsiteX126" fmla="*/ 4744152 w 12192000"/>
              <a:gd name="connsiteY126" fmla="*/ 5053391 h 5096785"/>
              <a:gd name="connsiteX127" fmla="*/ 4723556 w 12192000"/>
              <a:gd name="connsiteY127" fmla="*/ 5059633 h 5096785"/>
              <a:gd name="connsiteX128" fmla="*/ 4719699 w 12192000"/>
              <a:gd name="connsiteY128" fmla="*/ 5066298 h 5096785"/>
              <a:gd name="connsiteX129" fmla="*/ 4706016 w 12192000"/>
              <a:gd name="connsiteY129" fmla="*/ 5067422 h 5096785"/>
              <a:gd name="connsiteX130" fmla="*/ 4702593 w 12192000"/>
              <a:gd name="connsiteY130" fmla="*/ 5068973 h 5096785"/>
              <a:gd name="connsiteX131" fmla="*/ 4682766 w 12192000"/>
              <a:gd name="connsiteY131" fmla="*/ 5076609 h 5096785"/>
              <a:gd name="connsiteX132" fmla="*/ 4634960 w 12192000"/>
              <a:gd name="connsiteY132" fmla="*/ 5061852 h 5096785"/>
              <a:gd name="connsiteX133" fmla="*/ 4580645 w 12192000"/>
              <a:gd name="connsiteY133" fmla="*/ 5069246 h 5096785"/>
              <a:gd name="connsiteX134" fmla="*/ 4368005 w 12192000"/>
              <a:gd name="connsiteY134" fmla="*/ 5057426 h 5096785"/>
              <a:gd name="connsiteX135" fmla="*/ 4339489 w 12192000"/>
              <a:gd name="connsiteY135" fmla="*/ 5080858 h 5096785"/>
              <a:gd name="connsiteX136" fmla="*/ 4253895 w 12192000"/>
              <a:gd name="connsiteY136" fmla="*/ 5085008 h 5096785"/>
              <a:gd name="connsiteX137" fmla="*/ 4130140 w 12192000"/>
              <a:gd name="connsiteY137" fmla="*/ 5057070 h 5096785"/>
              <a:gd name="connsiteX138" fmla="*/ 3911296 w 12192000"/>
              <a:gd name="connsiteY138" fmla="*/ 5035663 h 5096785"/>
              <a:gd name="connsiteX139" fmla="*/ 3895182 w 12192000"/>
              <a:gd name="connsiteY139" fmla="*/ 5030229 h 5096785"/>
              <a:gd name="connsiteX140" fmla="*/ 3870866 w 12192000"/>
              <a:gd name="connsiteY140" fmla="*/ 5023753 h 5096785"/>
              <a:gd name="connsiteX141" fmla="*/ 3865913 w 12192000"/>
              <a:gd name="connsiteY141" fmla="*/ 5025143 h 5096785"/>
              <a:gd name="connsiteX142" fmla="*/ 3828606 w 12192000"/>
              <a:gd name="connsiteY142" fmla="*/ 5019426 h 5096785"/>
              <a:gd name="connsiteX143" fmla="*/ 3827901 w 12192000"/>
              <a:gd name="connsiteY143" fmla="*/ 5020583 h 5096785"/>
              <a:gd name="connsiteX144" fmla="*/ 3816543 w 12192000"/>
              <a:gd name="connsiteY144" fmla="*/ 5024366 h 5096785"/>
              <a:gd name="connsiteX145" fmla="*/ 3795278 w 12192000"/>
              <a:gd name="connsiteY145" fmla="*/ 5028779 h 5096785"/>
              <a:gd name="connsiteX146" fmla="*/ 3743858 w 12192000"/>
              <a:gd name="connsiteY146" fmla="*/ 5054237 h 5096785"/>
              <a:gd name="connsiteX147" fmla="*/ 3704945 w 12192000"/>
              <a:gd name="connsiteY147" fmla="*/ 5048413 h 5096785"/>
              <a:gd name="connsiteX148" fmla="*/ 3696992 w 12192000"/>
              <a:gd name="connsiteY148" fmla="*/ 5047914 h 5096785"/>
              <a:gd name="connsiteX149" fmla="*/ 3696780 w 12192000"/>
              <a:gd name="connsiteY149" fmla="*/ 5048181 h 5096785"/>
              <a:gd name="connsiteX150" fmla="*/ 3688290 w 12192000"/>
              <a:gd name="connsiteY150" fmla="*/ 5048204 h 5096785"/>
              <a:gd name="connsiteX151" fmla="*/ 3682486 w 12192000"/>
              <a:gd name="connsiteY151" fmla="*/ 5047000 h 5096785"/>
              <a:gd name="connsiteX152" fmla="*/ 3667056 w 12192000"/>
              <a:gd name="connsiteY152" fmla="*/ 5046030 h 5096785"/>
              <a:gd name="connsiteX153" fmla="*/ 3661403 w 12192000"/>
              <a:gd name="connsiteY153" fmla="*/ 5047537 h 5096785"/>
              <a:gd name="connsiteX154" fmla="*/ 3658673 w 12192000"/>
              <a:gd name="connsiteY154" fmla="*/ 5050790 h 5096785"/>
              <a:gd name="connsiteX155" fmla="*/ 3657333 w 12192000"/>
              <a:gd name="connsiteY155" fmla="*/ 5050325 h 5096785"/>
              <a:gd name="connsiteX156" fmla="*/ 3626778 w 12192000"/>
              <a:gd name="connsiteY156" fmla="*/ 5057882 h 5096785"/>
              <a:gd name="connsiteX157" fmla="*/ 3560067 w 12192000"/>
              <a:gd name="connsiteY157" fmla="*/ 5064266 h 5096785"/>
              <a:gd name="connsiteX158" fmla="*/ 3522641 w 12192000"/>
              <a:gd name="connsiteY158" fmla="*/ 5063654 h 5096785"/>
              <a:gd name="connsiteX159" fmla="*/ 3419275 w 12192000"/>
              <a:gd name="connsiteY159" fmla="*/ 5066646 h 5096785"/>
              <a:gd name="connsiteX160" fmla="*/ 3314869 w 12192000"/>
              <a:gd name="connsiteY160" fmla="*/ 5073197 h 5096785"/>
              <a:gd name="connsiteX161" fmla="*/ 3259088 w 12192000"/>
              <a:gd name="connsiteY161" fmla="*/ 5096363 h 5096785"/>
              <a:gd name="connsiteX162" fmla="*/ 3253104 w 12192000"/>
              <a:gd name="connsiteY162" fmla="*/ 5096785 h 5096785"/>
              <a:gd name="connsiteX163" fmla="*/ 3238751 w 12192000"/>
              <a:gd name="connsiteY163" fmla="*/ 5092996 h 5096785"/>
              <a:gd name="connsiteX164" fmla="*/ 3233681 w 12192000"/>
              <a:gd name="connsiteY164" fmla="*/ 5090758 h 5096785"/>
              <a:gd name="connsiteX165" fmla="*/ 3225562 w 12192000"/>
              <a:gd name="connsiteY165" fmla="*/ 5089215 h 5096785"/>
              <a:gd name="connsiteX166" fmla="*/ 3225260 w 12192000"/>
              <a:gd name="connsiteY166" fmla="*/ 5089437 h 5096785"/>
              <a:gd name="connsiteX167" fmla="*/ 3217859 w 12192000"/>
              <a:gd name="connsiteY167" fmla="*/ 5087484 h 5096785"/>
              <a:gd name="connsiteX168" fmla="*/ 3182980 w 12192000"/>
              <a:gd name="connsiteY168" fmla="*/ 5074650 h 5096785"/>
              <a:gd name="connsiteX169" fmla="*/ 3055081 w 12192000"/>
              <a:gd name="connsiteY169" fmla="*/ 5080424 h 5096785"/>
              <a:gd name="connsiteX170" fmla="*/ 3049807 w 12192000"/>
              <a:gd name="connsiteY170" fmla="*/ 5080860 h 5096785"/>
              <a:gd name="connsiteX171" fmla="*/ 3029122 w 12192000"/>
              <a:gd name="connsiteY171" fmla="*/ 5070085 h 5096785"/>
              <a:gd name="connsiteX172" fmla="*/ 3017862 w 12192000"/>
              <a:gd name="connsiteY172" fmla="*/ 5065942 h 5096785"/>
              <a:gd name="connsiteX173" fmla="*/ 3015868 w 12192000"/>
              <a:gd name="connsiteY173" fmla="*/ 5061832 h 5096785"/>
              <a:gd name="connsiteX174" fmla="*/ 2998644 w 12192000"/>
              <a:gd name="connsiteY174" fmla="*/ 5057210 h 5096785"/>
              <a:gd name="connsiteX175" fmla="*/ 2996219 w 12192000"/>
              <a:gd name="connsiteY175" fmla="*/ 5057788 h 5096785"/>
              <a:gd name="connsiteX176" fmla="*/ 2983676 w 12192000"/>
              <a:gd name="connsiteY176" fmla="*/ 5049852 h 5096785"/>
              <a:gd name="connsiteX177" fmla="*/ 2903609 w 12192000"/>
              <a:gd name="connsiteY177" fmla="*/ 4998457 h 5096785"/>
              <a:gd name="connsiteX178" fmla="*/ 2758830 w 12192000"/>
              <a:gd name="connsiteY178" fmla="*/ 4974760 h 5096785"/>
              <a:gd name="connsiteX179" fmla="*/ 2532669 w 12192000"/>
              <a:gd name="connsiteY179" fmla="*/ 4940573 h 5096785"/>
              <a:gd name="connsiteX180" fmla="*/ 2389931 w 12192000"/>
              <a:gd name="connsiteY180" fmla="*/ 4905785 h 5096785"/>
              <a:gd name="connsiteX181" fmla="*/ 2335186 w 12192000"/>
              <a:gd name="connsiteY181" fmla="*/ 4902957 h 5096785"/>
              <a:gd name="connsiteX182" fmla="*/ 2273393 w 12192000"/>
              <a:gd name="connsiteY182" fmla="*/ 4883565 h 5096785"/>
              <a:gd name="connsiteX183" fmla="*/ 2269523 w 12192000"/>
              <a:gd name="connsiteY183" fmla="*/ 4884442 h 5096785"/>
              <a:gd name="connsiteX184" fmla="*/ 2256015 w 12192000"/>
              <a:gd name="connsiteY184" fmla="*/ 4883014 h 5096785"/>
              <a:gd name="connsiteX185" fmla="*/ 2249731 w 12192000"/>
              <a:gd name="connsiteY185" fmla="*/ 4888778 h 5096785"/>
              <a:gd name="connsiteX186" fmla="*/ 2227629 w 12192000"/>
              <a:gd name="connsiteY186" fmla="*/ 4891047 h 5096785"/>
              <a:gd name="connsiteX187" fmla="*/ 2203460 w 12192000"/>
              <a:gd name="connsiteY187" fmla="*/ 4886696 h 5096785"/>
              <a:gd name="connsiteX188" fmla="*/ 2091528 w 12192000"/>
              <a:gd name="connsiteY188" fmla="*/ 4859155 h 5096785"/>
              <a:gd name="connsiteX189" fmla="*/ 2022901 w 12192000"/>
              <a:gd name="connsiteY189" fmla="*/ 4846594 h 5096785"/>
              <a:gd name="connsiteX190" fmla="*/ 1994227 w 12192000"/>
              <a:gd name="connsiteY190" fmla="*/ 4847973 h 5096785"/>
              <a:gd name="connsiteX191" fmla="*/ 1955936 w 12192000"/>
              <a:gd name="connsiteY191" fmla="*/ 4845765 h 5096785"/>
              <a:gd name="connsiteX192" fmla="*/ 1741924 w 12192000"/>
              <a:gd name="connsiteY192" fmla="*/ 4808054 h 5096785"/>
              <a:gd name="connsiteX193" fmla="*/ 1734410 w 12192000"/>
              <a:gd name="connsiteY193" fmla="*/ 4811675 h 5096785"/>
              <a:gd name="connsiteX194" fmla="*/ 1691423 w 12192000"/>
              <a:gd name="connsiteY194" fmla="*/ 4802777 h 5096785"/>
              <a:gd name="connsiteX195" fmla="*/ 1554504 w 12192000"/>
              <a:gd name="connsiteY195" fmla="*/ 4739985 h 5096785"/>
              <a:gd name="connsiteX196" fmla="*/ 1470119 w 12192000"/>
              <a:gd name="connsiteY196" fmla="*/ 4723470 h 5096785"/>
              <a:gd name="connsiteX197" fmla="*/ 1437967 w 12192000"/>
              <a:gd name="connsiteY197" fmla="*/ 4722710 h 5096785"/>
              <a:gd name="connsiteX198" fmla="*/ 1295869 w 12192000"/>
              <a:gd name="connsiteY198" fmla="*/ 4726175 h 5096785"/>
              <a:gd name="connsiteX199" fmla="*/ 1292949 w 12192000"/>
              <a:gd name="connsiteY199" fmla="*/ 4684615 h 5096785"/>
              <a:gd name="connsiteX200" fmla="*/ 1244908 w 12192000"/>
              <a:gd name="connsiteY200" fmla="*/ 4706993 h 5096785"/>
              <a:gd name="connsiteX201" fmla="*/ 1171266 w 12192000"/>
              <a:gd name="connsiteY201" fmla="*/ 4706535 h 5096785"/>
              <a:gd name="connsiteX202" fmla="*/ 1160868 w 12192000"/>
              <a:gd name="connsiteY202" fmla="*/ 4701936 h 5096785"/>
              <a:gd name="connsiteX203" fmla="*/ 1147599 w 12192000"/>
              <a:gd name="connsiteY203" fmla="*/ 4714833 h 5096785"/>
              <a:gd name="connsiteX204" fmla="*/ 1119603 w 12192000"/>
              <a:gd name="connsiteY204" fmla="*/ 4721303 h 5096785"/>
              <a:gd name="connsiteX205" fmla="*/ 997851 w 12192000"/>
              <a:gd name="connsiteY205" fmla="*/ 4722336 h 5096785"/>
              <a:gd name="connsiteX206" fmla="*/ 976455 w 12192000"/>
              <a:gd name="connsiteY206" fmla="*/ 4726407 h 5096785"/>
              <a:gd name="connsiteX207" fmla="*/ 949939 w 12192000"/>
              <a:gd name="connsiteY207" fmla="*/ 4719699 h 5096785"/>
              <a:gd name="connsiteX208" fmla="*/ 894148 w 12192000"/>
              <a:gd name="connsiteY208" fmla="*/ 4710406 h 5096785"/>
              <a:gd name="connsiteX209" fmla="*/ 857990 w 12192000"/>
              <a:gd name="connsiteY209" fmla="*/ 4696844 h 5096785"/>
              <a:gd name="connsiteX210" fmla="*/ 848649 w 12192000"/>
              <a:gd name="connsiteY210" fmla="*/ 4704021 h 5096785"/>
              <a:gd name="connsiteX211" fmla="*/ 826436 w 12192000"/>
              <a:gd name="connsiteY211" fmla="*/ 4707421 h 5096785"/>
              <a:gd name="connsiteX212" fmla="*/ 733052 w 12192000"/>
              <a:gd name="connsiteY212" fmla="*/ 4701884 h 5096785"/>
              <a:gd name="connsiteX213" fmla="*/ 716185 w 12192000"/>
              <a:gd name="connsiteY213" fmla="*/ 4648168 h 5096785"/>
              <a:gd name="connsiteX214" fmla="*/ 582722 w 12192000"/>
              <a:gd name="connsiteY214" fmla="*/ 4658637 h 5096785"/>
              <a:gd name="connsiteX215" fmla="*/ 581118 w 12192000"/>
              <a:gd name="connsiteY215" fmla="*/ 4654120 h 5096785"/>
              <a:gd name="connsiteX216" fmla="*/ 546453 w 12192000"/>
              <a:gd name="connsiteY216" fmla="*/ 4652542 h 5096785"/>
              <a:gd name="connsiteX217" fmla="*/ 536773 w 12192000"/>
              <a:gd name="connsiteY217" fmla="*/ 4644609 h 5096785"/>
              <a:gd name="connsiteX218" fmla="*/ 388896 w 12192000"/>
              <a:gd name="connsiteY218" fmla="*/ 4619173 h 5096785"/>
              <a:gd name="connsiteX219" fmla="*/ 366479 w 12192000"/>
              <a:gd name="connsiteY219" fmla="*/ 4618896 h 5096785"/>
              <a:gd name="connsiteX220" fmla="*/ 342781 w 12192000"/>
              <a:gd name="connsiteY220" fmla="*/ 4601239 h 5096785"/>
              <a:gd name="connsiteX221" fmla="*/ 255925 w 12192000"/>
              <a:gd name="connsiteY221" fmla="*/ 4598685 h 5096785"/>
              <a:gd name="connsiteX222" fmla="*/ 226919 w 12192000"/>
              <a:gd name="connsiteY222" fmla="*/ 4598460 h 5096785"/>
              <a:gd name="connsiteX223" fmla="*/ 213925 w 12192000"/>
              <a:gd name="connsiteY223" fmla="*/ 4597783 h 5096785"/>
              <a:gd name="connsiteX224" fmla="*/ 215196 w 12192000"/>
              <a:gd name="connsiteY224" fmla="*/ 4588576 h 5096785"/>
              <a:gd name="connsiteX225" fmla="*/ 180214 w 12192000"/>
              <a:gd name="connsiteY225" fmla="*/ 4583701 h 5096785"/>
              <a:gd name="connsiteX226" fmla="*/ 83203 w 12192000"/>
              <a:gd name="connsiteY226" fmla="*/ 4531664 h 5096785"/>
              <a:gd name="connsiteX227" fmla="*/ 4106 w 12192000"/>
              <a:gd name="connsiteY227" fmla="*/ 4517202 h 5096785"/>
              <a:gd name="connsiteX228" fmla="*/ 0 w 12192000"/>
              <a:gd name="connsiteY228" fmla="*/ 4516084 h 5096785"/>
              <a:gd name="connsiteX229" fmla="*/ 0 w 12192000"/>
              <a:gd name="connsiteY229" fmla="*/ 0 h 5096785"/>
              <a:gd name="connsiteX0" fmla="*/ 0 w 12192000"/>
              <a:gd name="connsiteY0" fmla="*/ 0 h 5096785"/>
              <a:gd name="connsiteX1" fmla="*/ 12192000 w 12192000"/>
              <a:gd name="connsiteY1" fmla="*/ 0 h 5096785"/>
              <a:gd name="connsiteX2" fmla="*/ 12192000 w 12192000"/>
              <a:gd name="connsiteY2" fmla="*/ 3809005 h 5096785"/>
              <a:gd name="connsiteX3" fmla="*/ 12142543 w 12192000"/>
              <a:gd name="connsiteY3" fmla="*/ 3817043 h 5096785"/>
              <a:gd name="connsiteX4" fmla="*/ 12021777 w 12192000"/>
              <a:gd name="connsiteY4" fmla="*/ 3848082 h 5096785"/>
              <a:gd name="connsiteX5" fmla="*/ 11700796 w 12192000"/>
              <a:gd name="connsiteY5" fmla="*/ 3819843 h 5096785"/>
              <a:gd name="connsiteX6" fmla="*/ 11596222 w 12192000"/>
              <a:gd name="connsiteY6" fmla="*/ 3858834 h 5096785"/>
              <a:gd name="connsiteX7" fmla="*/ 11416000 w 12192000"/>
              <a:gd name="connsiteY7" fmla="*/ 3915854 h 5096785"/>
              <a:gd name="connsiteX8" fmla="*/ 11214181 w 12192000"/>
              <a:gd name="connsiteY8" fmla="*/ 4004215 h 5096785"/>
              <a:gd name="connsiteX9" fmla="*/ 11082297 w 12192000"/>
              <a:gd name="connsiteY9" fmla="*/ 4010564 h 5096785"/>
              <a:gd name="connsiteX10" fmla="*/ 10833086 w 12192000"/>
              <a:gd name="connsiteY10" fmla="*/ 3997707 h 5096785"/>
              <a:gd name="connsiteX11" fmla="*/ 10639436 w 12192000"/>
              <a:gd name="connsiteY11" fmla="*/ 4022417 h 5096785"/>
              <a:gd name="connsiteX12" fmla="*/ 10480215 w 12192000"/>
              <a:gd name="connsiteY12" fmla="*/ 4006823 h 5096785"/>
              <a:gd name="connsiteX13" fmla="*/ 10217282 w 12192000"/>
              <a:gd name="connsiteY13" fmla="*/ 4020809 h 5096785"/>
              <a:gd name="connsiteX14" fmla="*/ 9936427 w 12192000"/>
              <a:gd name="connsiteY14" fmla="*/ 4137843 h 5096785"/>
              <a:gd name="connsiteX15" fmla="*/ 9800299 w 12192000"/>
              <a:gd name="connsiteY15" fmla="*/ 4146342 h 5096785"/>
              <a:gd name="connsiteX16" fmla="*/ 9707822 w 12192000"/>
              <a:gd name="connsiteY16" fmla="*/ 4189102 h 5096785"/>
              <a:gd name="connsiteX17" fmla="*/ 9543973 w 12192000"/>
              <a:gd name="connsiteY17" fmla="*/ 4245802 h 5096785"/>
              <a:gd name="connsiteX18" fmla="*/ 9528747 w 12192000"/>
              <a:gd name="connsiteY18" fmla="*/ 4251724 h 5096785"/>
              <a:gd name="connsiteX19" fmla="*/ 9436976 w 12192000"/>
              <a:gd name="connsiteY19" fmla="*/ 4269351 h 5096785"/>
              <a:gd name="connsiteX20" fmla="*/ 9371827 w 12192000"/>
              <a:gd name="connsiteY20" fmla="*/ 4303912 h 5096785"/>
              <a:gd name="connsiteX21" fmla="*/ 9260304 w 12192000"/>
              <a:gd name="connsiteY21" fmla="*/ 4328021 h 5096785"/>
              <a:gd name="connsiteX22" fmla="*/ 9148799 w 12192000"/>
              <a:gd name="connsiteY22" fmla="*/ 4348506 h 5096785"/>
              <a:gd name="connsiteX23" fmla="*/ 9107898 w 12192000"/>
              <a:gd name="connsiteY23" fmla="*/ 4354282 h 5096785"/>
              <a:gd name="connsiteX24" fmla="*/ 8990743 w 12192000"/>
              <a:gd name="connsiteY24" fmla="*/ 4382161 h 5096785"/>
              <a:gd name="connsiteX25" fmla="*/ 8979819 w 12192000"/>
              <a:gd name="connsiteY25" fmla="*/ 4366419 h 5096785"/>
              <a:gd name="connsiteX26" fmla="*/ 8936044 w 12192000"/>
              <a:gd name="connsiteY26" fmla="*/ 4370992 h 5096785"/>
              <a:gd name="connsiteX27" fmla="*/ 8897707 w 12192000"/>
              <a:gd name="connsiteY27" fmla="*/ 4392673 h 5096785"/>
              <a:gd name="connsiteX28" fmla="*/ 8845635 w 12192000"/>
              <a:gd name="connsiteY28" fmla="*/ 4404300 h 5096785"/>
              <a:gd name="connsiteX29" fmla="*/ 8814562 w 12192000"/>
              <a:gd name="connsiteY29" fmla="*/ 4411434 h 5096785"/>
              <a:gd name="connsiteX30" fmla="*/ 8726349 w 12192000"/>
              <a:gd name="connsiteY30" fmla="*/ 4416668 h 5096785"/>
              <a:gd name="connsiteX31" fmla="*/ 8566678 w 12192000"/>
              <a:gd name="connsiteY31" fmla="*/ 4391711 h 5096785"/>
              <a:gd name="connsiteX32" fmla="*/ 8521516 w 12192000"/>
              <a:gd name="connsiteY32" fmla="*/ 4393927 h 5096785"/>
              <a:gd name="connsiteX33" fmla="*/ 8515998 w 12192000"/>
              <a:gd name="connsiteY33" fmla="*/ 4399124 h 5096785"/>
              <a:gd name="connsiteX34" fmla="*/ 8449547 w 12192000"/>
              <a:gd name="connsiteY34" fmla="*/ 4383170 h 5096785"/>
              <a:gd name="connsiteX35" fmla="*/ 8360285 w 12192000"/>
              <a:gd name="connsiteY35" fmla="*/ 4398502 h 5096785"/>
              <a:gd name="connsiteX36" fmla="*/ 8256584 w 12192000"/>
              <a:gd name="connsiteY36" fmla="*/ 4423564 h 5096785"/>
              <a:gd name="connsiteX37" fmla="*/ 8229821 w 12192000"/>
              <a:gd name="connsiteY37" fmla="*/ 4431840 h 5096785"/>
              <a:gd name="connsiteX38" fmla="*/ 8158476 w 12192000"/>
              <a:gd name="connsiteY38" fmla="*/ 4436904 h 5096785"/>
              <a:gd name="connsiteX39" fmla="*/ 7993707 w 12192000"/>
              <a:gd name="connsiteY39" fmla="*/ 4447962 h 5096785"/>
              <a:gd name="connsiteX40" fmla="*/ 7990346 w 12192000"/>
              <a:gd name="connsiteY40" fmla="*/ 4454853 h 5096785"/>
              <a:gd name="connsiteX41" fmla="*/ 7976786 w 12192000"/>
              <a:gd name="connsiteY41" fmla="*/ 4456820 h 5096785"/>
              <a:gd name="connsiteX42" fmla="*/ 7973491 w 12192000"/>
              <a:gd name="connsiteY42" fmla="*/ 4458577 h 5096785"/>
              <a:gd name="connsiteX43" fmla="*/ 7954281 w 12192000"/>
              <a:gd name="connsiteY43" fmla="*/ 4467421 h 5096785"/>
              <a:gd name="connsiteX44" fmla="*/ 7905540 w 12192000"/>
              <a:gd name="connsiteY44" fmla="*/ 4455628 h 5096785"/>
              <a:gd name="connsiteX45" fmla="*/ 7851932 w 12192000"/>
              <a:gd name="connsiteY45" fmla="*/ 4466353 h 5096785"/>
              <a:gd name="connsiteX46" fmla="*/ 7639078 w 12192000"/>
              <a:gd name="connsiteY46" fmla="*/ 4467635 h 5096785"/>
              <a:gd name="connsiteX47" fmla="*/ 7612359 w 12192000"/>
              <a:gd name="connsiteY47" fmla="*/ 4492789 h 5096785"/>
              <a:gd name="connsiteX48" fmla="*/ 7527328 w 12192000"/>
              <a:gd name="connsiteY48" fmla="*/ 4502199 h 5096785"/>
              <a:gd name="connsiteX49" fmla="*/ 7388717 w 12192000"/>
              <a:gd name="connsiteY49" fmla="*/ 4470799 h 5096785"/>
              <a:gd name="connsiteX50" fmla="*/ 7231898 w 12192000"/>
              <a:gd name="connsiteY50" fmla="*/ 4486028 h 5096785"/>
              <a:gd name="connsiteX51" fmla="*/ 7218425 w 12192000"/>
              <a:gd name="connsiteY51" fmla="*/ 4477288 h 5096785"/>
              <a:gd name="connsiteX52" fmla="*/ 7202795 w 12192000"/>
              <a:gd name="connsiteY52" fmla="*/ 4472972 h 5096785"/>
              <a:gd name="connsiteX53" fmla="*/ 7200744 w 12192000"/>
              <a:gd name="connsiteY53" fmla="*/ 4474099 h 5096785"/>
              <a:gd name="connsiteX54" fmla="*/ 7182163 w 12192000"/>
              <a:gd name="connsiteY54" fmla="*/ 4474005 h 5096785"/>
              <a:gd name="connsiteX55" fmla="*/ 7178368 w 12192000"/>
              <a:gd name="connsiteY55" fmla="*/ 4470673 h 5096785"/>
              <a:gd name="connsiteX56" fmla="*/ 7165705 w 12192000"/>
              <a:gd name="connsiteY56" fmla="*/ 4469569 h 5096785"/>
              <a:gd name="connsiteX57" fmla="*/ 7140991 w 12192000"/>
              <a:gd name="connsiteY57" fmla="*/ 4464599 h 5096785"/>
              <a:gd name="connsiteX58" fmla="*/ 7136152 w 12192000"/>
              <a:gd name="connsiteY58" fmla="*/ 4466292 h 5096785"/>
              <a:gd name="connsiteX59" fmla="*/ 7098544 w 12192000"/>
              <a:gd name="connsiteY59" fmla="*/ 4462879 h 5096785"/>
              <a:gd name="connsiteX60" fmla="*/ 7097922 w 12192000"/>
              <a:gd name="connsiteY60" fmla="*/ 4464077 h 5096785"/>
              <a:gd name="connsiteX61" fmla="*/ 7086877 w 12192000"/>
              <a:gd name="connsiteY61" fmla="*/ 4468554 h 5096785"/>
              <a:gd name="connsiteX62" fmla="*/ 7065999 w 12192000"/>
              <a:gd name="connsiteY62" fmla="*/ 4474270 h 5096785"/>
              <a:gd name="connsiteX63" fmla="*/ 7016598 w 12192000"/>
              <a:gd name="connsiteY63" fmla="*/ 4502855 h 5096785"/>
              <a:gd name="connsiteX64" fmla="*/ 6977375 w 12192000"/>
              <a:gd name="connsiteY64" fmla="*/ 4499434 h 5096785"/>
              <a:gd name="connsiteX65" fmla="*/ 6969409 w 12192000"/>
              <a:gd name="connsiteY65" fmla="*/ 4499424 h 5096785"/>
              <a:gd name="connsiteX66" fmla="*/ 6969218 w 12192000"/>
              <a:gd name="connsiteY66" fmla="*/ 4499704 h 5096785"/>
              <a:gd name="connsiteX67" fmla="*/ 6960755 w 12192000"/>
              <a:gd name="connsiteY67" fmla="*/ 4500249 h 5096785"/>
              <a:gd name="connsiteX68" fmla="*/ 6954882 w 12192000"/>
              <a:gd name="connsiteY68" fmla="*/ 4499405 h 5096785"/>
              <a:gd name="connsiteX69" fmla="*/ 6939428 w 12192000"/>
              <a:gd name="connsiteY69" fmla="*/ 4499385 h 5096785"/>
              <a:gd name="connsiteX70" fmla="*/ 6933902 w 12192000"/>
              <a:gd name="connsiteY70" fmla="*/ 4501239 h 5096785"/>
              <a:gd name="connsiteX71" fmla="*/ 6891244 w 12192000"/>
              <a:gd name="connsiteY71" fmla="*/ 4536371 h 5096785"/>
              <a:gd name="connsiteX72" fmla="*/ 6794496 w 12192000"/>
              <a:gd name="connsiteY72" fmla="*/ 4567924 h 5096785"/>
              <a:gd name="connsiteX73" fmla="*/ 6574528 w 12192000"/>
              <a:gd name="connsiteY73" fmla="*/ 4641155 h 5096785"/>
              <a:gd name="connsiteX74" fmla="*/ 6573036 w 12192000"/>
              <a:gd name="connsiteY74" fmla="*/ 4641049 h 5096785"/>
              <a:gd name="connsiteX75" fmla="*/ 6571920 w 12192000"/>
              <a:gd name="connsiteY75" fmla="*/ 4644739 h 5096785"/>
              <a:gd name="connsiteX76" fmla="*/ 6552021 w 12192000"/>
              <a:gd name="connsiteY76" fmla="*/ 4650379 h 5096785"/>
              <a:gd name="connsiteX77" fmla="*/ 6545925 w 12192000"/>
              <a:gd name="connsiteY77" fmla="*/ 4650675 h 5096785"/>
              <a:gd name="connsiteX78" fmla="*/ 6537822 w 12192000"/>
              <a:gd name="connsiteY78" fmla="*/ 4652769 h 5096785"/>
              <a:gd name="connsiteX79" fmla="*/ 6537743 w 12192000"/>
              <a:gd name="connsiteY79" fmla="*/ 4653068 h 5096785"/>
              <a:gd name="connsiteX80" fmla="*/ 6490057 w 12192000"/>
              <a:gd name="connsiteY80" fmla="*/ 4658624 h 5096785"/>
              <a:gd name="connsiteX81" fmla="*/ 6386800 w 12192000"/>
              <a:gd name="connsiteY81" fmla="*/ 4715431 h 5096785"/>
              <a:gd name="connsiteX82" fmla="*/ 6382703 w 12192000"/>
              <a:gd name="connsiteY82" fmla="*/ 4717930 h 5096785"/>
              <a:gd name="connsiteX83" fmla="*/ 6356495 w 12192000"/>
              <a:gd name="connsiteY83" fmla="*/ 4717843 h 5096785"/>
              <a:gd name="connsiteX84" fmla="*/ 6343628 w 12192000"/>
              <a:gd name="connsiteY84" fmla="*/ 4719161 h 5096785"/>
              <a:gd name="connsiteX85" fmla="*/ 6338605 w 12192000"/>
              <a:gd name="connsiteY85" fmla="*/ 4716723 h 5096785"/>
              <a:gd name="connsiteX86" fmla="*/ 6320318 w 12192000"/>
              <a:gd name="connsiteY86" fmla="*/ 4720095 h 5096785"/>
              <a:gd name="connsiteX87" fmla="*/ 6318742 w 12192000"/>
              <a:gd name="connsiteY87" fmla="*/ 4721541 h 5096785"/>
              <a:gd name="connsiteX88" fmla="*/ 6301708 w 12192000"/>
              <a:gd name="connsiteY88" fmla="*/ 4720380 h 5096785"/>
              <a:gd name="connsiteX89" fmla="*/ 6285082 w 12192000"/>
              <a:gd name="connsiteY89" fmla="*/ 4714639 h 5096785"/>
              <a:gd name="connsiteX90" fmla="*/ 6028335 w 12192000"/>
              <a:gd name="connsiteY90" fmla="*/ 4722621 h 5096785"/>
              <a:gd name="connsiteX91" fmla="*/ 5908701 w 12192000"/>
              <a:gd name="connsiteY91" fmla="*/ 4779160 h 5096785"/>
              <a:gd name="connsiteX92" fmla="*/ 5860414 w 12192000"/>
              <a:gd name="connsiteY92" fmla="*/ 4807892 h 5096785"/>
              <a:gd name="connsiteX93" fmla="*/ 5683612 w 12192000"/>
              <a:gd name="connsiteY93" fmla="*/ 4848770 h 5096785"/>
              <a:gd name="connsiteX94" fmla="*/ 5635111 w 12192000"/>
              <a:gd name="connsiteY94" fmla="*/ 4868888 h 5096785"/>
              <a:gd name="connsiteX95" fmla="*/ 5582652 w 12192000"/>
              <a:gd name="connsiteY95" fmla="*/ 4866836 h 5096785"/>
              <a:gd name="connsiteX96" fmla="*/ 5567213 w 12192000"/>
              <a:gd name="connsiteY96" fmla="*/ 4878769 h 5096785"/>
              <a:gd name="connsiteX97" fmla="*/ 5564659 w 12192000"/>
              <a:gd name="connsiteY97" fmla="*/ 4881042 h 5096785"/>
              <a:gd name="connsiteX98" fmla="*/ 5552102 w 12192000"/>
              <a:gd name="connsiteY98" fmla="*/ 4885426 h 5096785"/>
              <a:gd name="connsiteX99" fmla="*/ 5551475 w 12192000"/>
              <a:gd name="connsiteY99" fmla="*/ 4892560 h 5096785"/>
              <a:gd name="connsiteX100" fmla="*/ 5534664 w 12192000"/>
              <a:gd name="connsiteY100" fmla="*/ 4903385 h 5096785"/>
              <a:gd name="connsiteX101" fmla="*/ 5510737 w 12192000"/>
              <a:gd name="connsiteY101" fmla="*/ 4909807 h 5096785"/>
              <a:gd name="connsiteX102" fmla="*/ 5393901 w 12192000"/>
              <a:gd name="connsiteY102" fmla="*/ 4933709 h 5096785"/>
              <a:gd name="connsiteX103" fmla="*/ 5325782 w 12192000"/>
              <a:gd name="connsiteY103" fmla="*/ 4951789 h 5096785"/>
              <a:gd name="connsiteX104" fmla="*/ 5302703 w 12192000"/>
              <a:gd name="connsiteY104" fmla="*/ 4964590 h 5096785"/>
              <a:gd name="connsiteX105" fmla="*/ 5268591 w 12192000"/>
              <a:gd name="connsiteY105" fmla="*/ 4978479 h 5096785"/>
              <a:gd name="connsiteX106" fmla="*/ 5210559 w 12192000"/>
              <a:gd name="connsiteY106" fmla="*/ 5007585 h 5096785"/>
              <a:gd name="connsiteX107" fmla="*/ 5177597 w 12192000"/>
              <a:gd name="connsiteY107" fmla="*/ 5015926 h 5096785"/>
              <a:gd name="connsiteX108" fmla="*/ 5160569 w 12192000"/>
              <a:gd name="connsiteY108" fmla="*/ 5025681 h 5096785"/>
              <a:gd name="connsiteX109" fmla="*/ 5152748 w 12192000"/>
              <a:gd name="connsiteY109" fmla="*/ 5026569 h 5096785"/>
              <a:gd name="connsiteX110" fmla="*/ 5127678 w 12192000"/>
              <a:gd name="connsiteY110" fmla="*/ 5032947 h 5096785"/>
              <a:gd name="connsiteX111" fmla="*/ 5113147 w 12192000"/>
              <a:gd name="connsiteY111" fmla="*/ 5035818 h 5096785"/>
              <a:gd name="connsiteX112" fmla="*/ 5107301 w 12192000"/>
              <a:gd name="connsiteY112" fmla="*/ 5036672 h 5096785"/>
              <a:gd name="connsiteX113" fmla="*/ 5093215 w 12192000"/>
              <a:gd name="connsiteY113" fmla="*/ 5032880 h 5096785"/>
              <a:gd name="connsiteX114" fmla="*/ 5077058 w 12192000"/>
              <a:gd name="connsiteY114" fmla="*/ 5038681 h 5096785"/>
              <a:gd name="connsiteX115" fmla="*/ 5057349 w 12192000"/>
              <a:gd name="connsiteY115" fmla="*/ 5036015 h 5096785"/>
              <a:gd name="connsiteX116" fmla="*/ 5053945 w 12192000"/>
              <a:gd name="connsiteY116" fmla="*/ 5041952 h 5096785"/>
              <a:gd name="connsiteX117" fmla="*/ 5040021 w 12192000"/>
              <a:gd name="connsiteY117" fmla="*/ 5050052 h 5096785"/>
              <a:gd name="connsiteX118" fmla="*/ 5025913 w 12192000"/>
              <a:gd name="connsiteY118" fmla="*/ 5046535 h 5096785"/>
              <a:gd name="connsiteX119" fmla="*/ 4998218 w 12192000"/>
              <a:gd name="connsiteY119" fmla="*/ 5048065 h 5096785"/>
              <a:gd name="connsiteX120" fmla="*/ 4991008 w 12192000"/>
              <a:gd name="connsiteY120" fmla="*/ 5050439 h 5096785"/>
              <a:gd name="connsiteX121" fmla="*/ 4963503 w 12192000"/>
              <a:gd name="connsiteY121" fmla="*/ 5047575 h 5096785"/>
              <a:gd name="connsiteX122" fmla="*/ 4921053 w 12192000"/>
              <a:gd name="connsiteY122" fmla="*/ 5048925 h 5096785"/>
              <a:gd name="connsiteX123" fmla="*/ 4873420 w 12192000"/>
              <a:gd name="connsiteY123" fmla="*/ 5054929 h 5096785"/>
              <a:gd name="connsiteX124" fmla="*/ 4858825 w 12192000"/>
              <a:gd name="connsiteY124" fmla="*/ 5051329 h 5096785"/>
              <a:gd name="connsiteX125" fmla="*/ 4769340 w 12192000"/>
              <a:gd name="connsiteY125" fmla="*/ 5053090 h 5096785"/>
              <a:gd name="connsiteX126" fmla="*/ 4744152 w 12192000"/>
              <a:gd name="connsiteY126" fmla="*/ 5053391 h 5096785"/>
              <a:gd name="connsiteX127" fmla="*/ 4723556 w 12192000"/>
              <a:gd name="connsiteY127" fmla="*/ 5059633 h 5096785"/>
              <a:gd name="connsiteX128" fmla="*/ 4719699 w 12192000"/>
              <a:gd name="connsiteY128" fmla="*/ 5066298 h 5096785"/>
              <a:gd name="connsiteX129" fmla="*/ 4706016 w 12192000"/>
              <a:gd name="connsiteY129" fmla="*/ 5067422 h 5096785"/>
              <a:gd name="connsiteX130" fmla="*/ 4702593 w 12192000"/>
              <a:gd name="connsiteY130" fmla="*/ 5068973 h 5096785"/>
              <a:gd name="connsiteX131" fmla="*/ 4682766 w 12192000"/>
              <a:gd name="connsiteY131" fmla="*/ 5076609 h 5096785"/>
              <a:gd name="connsiteX132" fmla="*/ 4634960 w 12192000"/>
              <a:gd name="connsiteY132" fmla="*/ 5061852 h 5096785"/>
              <a:gd name="connsiteX133" fmla="*/ 4580645 w 12192000"/>
              <a:gd name="connsiteY133" fmla="*/ 5069246 h 5096785"/>
              <a:gd name="connsiteX134" fmla="*/ 4368005 w 12192000"/>
              <a:gd name="connsiteY134" fmla="*/ 5057426 h 5096785"/>
              <a:gd name="connsiteX135" fmla="*/ 4339489 w 12192000"/>
              <a:gd name="connsiteY135" fmla="*/ 5080858 h 5096785"/>
              <a:gd name="connsiteX136" fmla="*/ 4253895 w 12192000"/>
              <a:gd name="connsiteY136" fmla="*/ 5085008 h 5096785"/>
              <a:gd name="connsiteX137" fmla="*/ 4130140 w 12192000"/>
              <a:gd name="connsiteY137" fmla="*/ 5057070 h 5096785"/>
              <a:gd name="connsiteX138" fmla="*/ 3911296 w 12192000"/>
              <a:gd name="connsiteY138" fmla="*/ 5035663 h 5096785"/>
              <a:gd name="connsiteX139" fmla="*/ 3895182 w 12192000"/>
              <a:gd name="connsiteY139" fmla="*/ 5030229 h 5096785"/>
              <a:gd name="connsiteX140" fmla="*/ 3870866 w 12192000"/>
              <a:gd name="connsiteY140" fmla="*/ 5023753 h 5096785"/>
              <a:gd name="connsiteX141" fmla="*/ 3865913 w 12192000"/>
              <a:gd name="connsiteY141" fmla="*/ 5025143 h 5096785"/>
              <a:gd name="connsiteX142" fmla="*/ 3828606 w 12192000"/>
              <a:gd name="connsiteY142" fmla="*/ 5019426 h 5096785"/>
              <a:gd name="connsiteX143" fmla="*/ 3827901 w 12192000"/>
              <a:gd name="connsiteY143" fmla="*/ 5020583 h 5096785"/>
              <a:gd name="connsiteX144" fmla="*/ 3816543 w 12192000"/>
              <a:gd name="connsiteY144" fmla="*/ 5024366 h 5096785"/>
              <a:gd name="connsiteX145" fmla="*/ 3795278 w 12192000"/>
              <a:gd name="connsiteY145" fmla="*/ 5028779 h 5096785"/>
              <a:gd name="connsiteX146" fmla="*/ 3743858 w 12192000"/>
              <a:gd name="connsiteY146" fmla="*/ 5054237 h 5096785"/>
              <a:gd name="connsiteX147" fmla="*/ 3704945 w 12192000"/>
              <a:gd name="connsiteY147" fmla="*/ 5048413 h 5096785"/>
              <a:gd name="connsiteX148" fmla="*/ 3696992 w 12192000"/>
              <a:gd name="connsiteY148" fmla="*/ 5047914 h 5096785"/>
              <a:gd name="connsiteX149" fmla="*/ 3696780 w 12192000"/>
              <a:gd name="connsiteY149" fmla="*/ 5048181 h 5096785"/>
              <a:gd name="connsiteX150" fmla="*/ 3688290 w 12192000"/>
              <a:gd name="connsiteY150" fmla="*/ 5048204 h 5096785"/>
              <a:gd name="connsiteX151" fmla="*/ 3682486 w 12192000"/>
              <a:gd name="connsiteY151" fmla="*/ 5047000 h 5096785"/>
              <a:gd name="connsiteX152" fmla="*/ 3667056 w 12192000"/>
              <a:gd name="connsiteY152" fmla="*/ 5046030 h 5096785"/>
              <a:gd name="connsiteX153" fmla="*/ 3661403 w 12192000"/>
              <a:gd name="connsiteY153" fmla="*/ 5047537 h 5096785"/>
              <a:gd name="connsiteX154" fmla="*/ 3658673 w 12192000"/>
              <a:gd name="connsiteY154" fmla="*/ 5050790 h 5096785"/>
              <a:gd name="connsiteX155" fmla="*/ 3657333 w 12192000"/>
              <a:gd name="connsiteY155" fmla="*/ 5050325 h 5096785"/>
              <a:gd name="connsiteX156" fmla="*/ 3626778 w 12192000"/>
              <a:gd name="connsiteY156" fmla="*/ 5057882 h 5096785"/>
              <a:gd name="connsiteX157" fmla="*/ 3560067 w 12192000"/>
              <a:gd name="connsiteY157" fmla="*/ 5064266 h 5096785"/>
              <a:gd name="connsiteX158" fmla="*/ 3522641 w 12192000"/>
              <a:gd name="connsiteY158" fmla="*/ 5063654 h 5096785"/>
              <a:gd name="connsiteX159" fmla="*/ 3419275 w 12192000"/>
              <a:gd name="connsiteY159" fmla="*/ 5066646 h 5096785"/>
              <a:gd name="connsiteX160" fmla="*/ 3314869 w 12192000"/>
              <a:gd name="connsiteY160" fmla="*/ 5073197 h 5096785"/>
              <a:gd name="connsiteX161" fmla="*/ 3259088 w 12192000"/>
              <a:gd name="connsiteY161" fmla="*/ 5096363 h 5096785"/>
              <a:gd name="connsiteX162" fmla="*/ 3253104 w 12192000"/>
              <a:gd name="connsiteY162" fmla="*/ 5096785 h 5096785"/>
              <a:gd name="connsiteX163" fmla="*/ 3238751 w 12192000"/>
              <a:gd name="connsiteY163" fmla="*/ 5092996 h 5096785"/>
              <a:gd name="connsiteX164" fmla="*/ 3233681 w 12192000"/>
              <a:gd name="connsiteY164" fmla="*/ 5090758 h 5096785"/>
              <a:gd name="connsiteX165" fmla="*/ 3225562 w 12192000"/>
              <a:gd name="connsiteY165" fmla="*/ 5089215 h 5096785"/>
              <a:gd name="connsiteX166" fmla="*/ 3225260 w 12192000"/>
              <a:gd name="connsiteY166" fmla="*/ 5089437 h 5096785"/>
              <a:gd name="connsiteX167" fmla="*/ 3217859 w 12192000"/>
              <a:gd name="connsiteY167" fmla="*/ 5087484 h 5096785"/>
              <a:gd name="connsiteX168" fmla="*/ 3182980 w 12192000"/>
              <a:gd name="connsiteY168" fmla="*/ 5074650 h 5096785"/>
              <a:gd name="connsiteX169" fmla="*/ 3055081 w 12192000"/>
              <a:gd name="connsiteY169" fmla="*/ 5080424 h 5096785"/>
              <a:gd name="connsiteX170" fmla="*/ 3049807 w 12192000"/>
              <a:gd name="connsiteY170" fmla="*/ 5080860 h 5096785"/>
              <a:gd name="connsiteX171" fmla="*/ 3029122 w 12192000"/>
              <a:gd name="connsiteY171" fmla="*/ 5070085 h 5096785"/>
              <a:gd name="connsiteX172" fmla="*/ 3017862 w 12192000"/>
              <a:gd name="connsiteY172" fmla="*/ 5065942 h 5096785"/>
              <a:gd name="connsiteX173" fmla="*/ 3015868 w 12192000"/>
              <a:gd name="connsiteY173" fmla="*/ 5061832 h 5096785"/>
              <a:gd name="connsiteX174" fmla="*/ 2998644 w 12192000"/>
              <a:gd name="connsiteY174" fmla="*/ 5057210 h 5096785"/>
              <a:gd name="connsiteX175" fmla="*/ 2996219 w 12192000"/>
              <a:gd name="connsiteY175" fmla="*/ 5057788 h 5096785"/>
              <a:gd name="connsiteX176" fmla="*/ 2983676 w 12192000"/>
              <a:gd name="connsiteY176" fmla="*/ 5049852 h 5096785"/>
              <a:gd name="connsiteX177" fmla="*/ 2903609 w 12192000"/>
              <a:gd name="connsiteY177" fmla="*/ 4998457 h 5096785"/>
              <a:gd name="connsiteX178" fmla="*/ 2758830 w 12192000"/>
              <a:gd name="connsiteY178" fmla="*/ 4974760 h 5096785"/>
              <a:gd name="connsiteX179" fmla="*/ 2532669 w 12192000"/>
              <a:gd name="connsiteY179" fmla="*/ 4940573 h 5096785"/>
              <a:gd name="connsiteX180" fmla="*/ 2389931 w 12192000"/>
              <a:gd name="connsiteY180" fmla="*/ 4905785 h 5096785"/>
              <a:gd name="connsiteX181" fmla="*/ 2335186 w 12192000"/>
              <a:gd name="connsiteY181" fmla="*/ 4902957 h 5096785"/>
              <a:gd name="connsiteX182" fmla="*/ 2273393 w 12192000"/>
              <a:gd name="connsiteY182" fmla="*/ 4883565 h 5096785"/>
              <a:gd name="connsiteX183" fmla="*/ 2269523 w 12192000"/>
              <a:gd name="connsiteY183" fmla="*/ 4884442 h 5096785"/>
              <a:gd name="connsiteX184" fmla="*/ 2256015 w 12192000"/>
              <a:gd name="connsiteY184" fmla="*/ 4883014 h 5096785"/>
              <a:gd name="connsiteX185" fmla="*/ 2249731 w 12192000"/>
              <a:gd name="connsiteY185" fmla="*/ 4888778 h 5096785"/>
              <a:gd name="connsiteX186" fmla="*/ 2227629 w 12192000"/>
              <a:gd name="connsiteY186" fmla="*/ 4891047 h 5096785"/>
              <a:gd name="connsiteX187" fmla="*/ 2203460 w 12192000"/>
              <a:gd name="connsiteY187" fmla="*/ 4886696 h 5096785"/>
              <a:gd name="connsiteX188" fmla="*/ 2091528 w 12192000"/>
              <a:gd name="connsiteY188" fmla="*/ 4859155 h 5096785"/>
              <a:gd name="connsiteX189" fmla="*/ 2022901 w 12192000"/>
              <a:gd name="connsiteY189" fmla="*/ 4846594 h 5096785"/>
              <a:gd name="connsiteX190" fmla="*/ 1994227 w 12192000"/>
              <a:gd name="connsiteY190" fmla="*/ 4847973 h 5096785"/>
              <a:gd name="connsiteX191" fmla="*/ 1955936 w 12192000"/>
              <a:gd name="connsiteY191" fmla="*/ 4845765 h 5096785"/>
              <a:gd name="connsiteX192" fmla="*/ 1741924 w 12192000"/>
              <a:gd name="connsiteY192" fmla="*/ 4808054 h 5096785"/>
              <a:gd name="connsiteX193" fmla="*/ 1734410 w 12192000"/>
              <a:gd name="connsiteY193" fmla="*/ 4811675 h 5096785"/>
              <a:gd name="connsiteX194" fmla="*/ 1691423 w 12192000"/>
              <a:gd name="connsiteY194" fmla="*/ 4802777 h 5096785"/>
              <a:gd name="connsiteX195" fmla="*/ 1554504 w 12192000"/>
              <a:gd name="connsiteY195" fmla="*/ 4739985 h 5096785"/>
              <a:gd name="connsiteX196" fmla="*/ 1470119 w 12192000"/>
              <a:gd name="connsiteY196" fmla="*/ 4723470 h 5096785"/>
              <a:gd name="connsiteX197" fmla="*/ 1437967 w 12192000"/>
              <a:gd name="connsiteY197" fmla="*/ 4722710 h 5096785"/>
              <a:gd name="connsiteX198" fmla="*/ 1295869 w 12192000"/>
              <a:gd name="connsiteY198" fmla="*/ 4726175 h 5096785"/>
              <a:gd name="connsiteX199" fmla="*/ 1292949 w 12192000"/>
              <a:gd name="connsiteY199" fmla="*/ 4684615 h 5096785"/>
              <a:gd name="connsiteX200" fmla="*/ 1244908 w 12192000"/>
              <a:gd name="connsiteY200" fmla="*/ 4706993 h 5096785"/>
              <a:gd name="connsiteX201" fmla="*/ 1171266 w 12192000"/>
              <a:gd name="connsiteY201" fmla="*/ 4706535 h 5096785"/>
              <a:gd name="connsiteX202" fmla="*/ 1160868 w 12192000"/>
              <a:gd name="connsiteY202" fmla="*/ 4701936 h 5096785"/>
              <a:gd name="connsiteX203" fmla="*/ 1147599 w 12192000"/>
              <a:gd name="connsiteY203" fmla="*/ 4714833 h 5096785"/>
              <a:gd name="connsiteX204" fmla="*/ 1119603 w 12192000"/>
              <a:gd name="connsiteY204" fmla="*/ 4721303 h 5096785"/>
              <a:gd name="connsiteX205" fmla="*/ 997851 w 12192000"/>
              <a:gd name="connsiteY205" fmla="*/ 4722336 h 5096785"/>
              <a:gd name="connsiteX206" fmla="*/ 976455 w 12192000"/>
              <a:gd name="connsiteY206" fmla="*/ 4726407 h 5096785"/>
              <a:gd name="connsiteX207" fmla="*/ 949939 w 12192000"/>
              <a:gd name="connsiteY207" fmla="*/ 4719699 h 5096785"/>
              <a:gd name="connsiteX208" fmla="*/ 894148 w 12192000"/>
              <a:gd name="connsiteY208" fmla="*/ 4710406 h 5096785"/>
              <a:gd name="connsiteX209" fmla="*/ 857990 w 12192000"/>
              <a:gd name="connsiteY209" fmla="*/ 4696844 h 5096785"/>
              <a:gd name="connsiteX210" fmla="*/ 848649 w 12192000"/>
              <a:gd name="connsiteY210" fmla="*/ 4704021 h 5096785"/>
              <a:gd name="connsiteX211" fmla="*/ 826436 w 12192000"/>
              <a:gd name="connsiteY211" fmla="*/ 4707421 h 5096785"/>
              <a:gd name="connsiteX212" fmla="*/ 733052 w 12192000"/>
              <a:gd name="connsiteY212" fmla="*/ 4701884 h 5096785"/>
              <a:gd name="connsiteX213" fmla="*/ 716185 w 12192000"/>
              <a:gd name="connsiteY213" fmla="*/ 4648168 h 5096785"/>
              <a:gd name="connsiteX214" fmla="*/ 582722 w 12192000"/>
              <a:gd name="connsiteY214" fmla="*/ 4658637 h 5096785"/>
              <a:gd name="connsiteX215" fmla="*/ 581118 w 12192000"/>
              <a:gd name="connsiteY215" fmla="*/ 4654120 h 5096785"/>
              <a:gd name="connsiteX216" fmla="*/ 546453 w 12192000"/>
              <a:gd name="connsiteY216" fmla="*/ 4652542 h 5096785"/>
              <a:gd name="connsiteX217" fmla="*/ 536773 w 12192000"/>
              <a:gd name="connsiteY217" fmla="*/ 4644609 h 5096785"/>
              <a:gd name="connsiteX218" fmla="*/ 388896 w 12192000"/>
              <a:gd name="connsiteY218" fmla="*/ 4619173 h 5096785"/>
              <a:gd name="connsiteX219" fmla="*/ 366479 w 12192000"/>
              <a:gd name="connsiteY219" fmla="*/ 4618896 h 5096785"/>
              <a:gd name="connsiteX220" fmla="*/ 342781 w 12192000"/>
              <a:gd name="connsiteY220" fmla="*/ 4601239 h 5096785"/>
              <a:gd name="connsiteX221" fmla="*/ 255925 w 12192000"/>
              <a:gd name="connsiteY221" fmla="*/ 4598685 h 5096785"/>
              <a:gd name="connsiteX222" fmla="*/ 226919 w 12192000"/>
              <a:gd name="connsiteY222" fmla="*/ 4598460 h 5096785"/>
              <a:gd name="connsiteX223" fmla="*/ 213925 w 12192000"/>
              <a:gd name="connsiteY223" fmla="*/ 4597783 h 5096785"/>
              <a:gd name="connsiteX224" fmla="*/ 215196 w 12192000"/>
              <a:gd name="connsiteY224" fmla="*/ 4588576 h 5096785"/>
              <a:gd name="connsiteX225" fmla="*/ 180214 w 12192000"/>
              <a:gd name="connsiteY225" fmla="*/ 4583701 h 5096785"/>
              <a:gd name="connsiteX226" fmla="*/ 83203 w 12192000"/>
              <a:gd name="connsiteY226" fmla="*/ 4531664 h 5096785"/>
              <a:gd name="connsiteX227" fmla="*/ 4106 w 12192000"/>
              <a:gd name="connsiteY227" fmla="*/ 4517202 h 5096785"/>
              <a:gd name="connsiteX228" fmla="*/ 0 w 12192000"/>
              <a:gd name="connsiteY228" fmla="*/ 4516084 h 5096785"/>
              <a:gd name="connsiteX229" fmla="*/ 0 w 12192000"/>
              <a:gd name="connsiteY229" fmla="*/ 0 h 5096785"/>
              <a:gd name="connsiteX0" fmla="*/ 0 w 12192000"/>
              <a:gd name="connsiteY0" fmla="*/ 0 h 5096785"/>
              <a:gd name="connsiteX1" fmla="*/ 12192000 w 12192000"/>
              <a:gd name="connsiteY1" fmla="*/ 0 h 5096785"/>
              <a:gd name="connsiteX2" fmla="*/ 12192000 w 12192000"/>
              <a:gd name="connsiteY2" fmla="*/ 3809005 h 5096785"/>
              <a:gd name="connsiteX3" fmla="*/ 12142543 w 12192000"/>
              <a:gd name="connsiteY3" fmla="*/ 3817043 h 5096785"/>
              <a:gd name="connsiteX4" fmla="*/ 12021777 w 12192000"/>
              <a:gd name="connsiteY4" fmla="*/ 3848082 h 5096785"/>
              <a:gd name="connsiteX5" fmla="*/ 11700796 w 12192000"/>
              <a:gd name="connsiteY5" fmla="*/ 3819843 h 5096785"/>
              <a:gd name="connsiteX6" fmla="*/ 11596222 w 12192000"/>
              <a:gd name="connsiteY6" fmla="*/ 3858834 h 5096785"/>
              <a:gd name="connsiteX7" fmla="*/ 11416000 w 12192000"/>
              <a:gd name="connsiteY7" fmla="*/ 3915854 h 5096785"/>
              <a:gd name="connsiteX8" fmla="*/ 11214181 w 12192000"/>
              <a:gd name="connsiteY8" fmla="*/ 4004215 h 5096785"/>
              <a:gd name="connsiteX9" fmla="*/ 11082297 w 12192000"/>
              <a:gd name="connsiteY9" fmla="*/ 4010564 h 5096785"/>
              <a:gd name="connsiteX10" fmla="*/ 10833086 w 12192000"/>
              <a:gd name="connsiteY10" fmla="*/ 3997707 h 5096785"/>
              <a:gd name="connsiteX11" fmla="*/ 10639436 w 12192000"/>
              <a:gd name="connsiteY11" fmla="*/ 4022417 h 5096785"/>
              <a:gd name="connsiteX12" fmla="*/ 10480215 w 12192000"/>
              <a:gd name="connsiteY12" fmla="*/ 4006823 h 5096785"/>
              <a:gd name="connsiteX13" fmla="*/ 10217282 w 12192000"/>
              <a:gd name="connsiteY13" fmla="*/ 4020809 h 5096785"/>
              <a:gd name="connsiteX14" fmla="*/ 10015940 w 12192000"/>
              <a:gd name="connsiteY14" fmla="*/ 4082184 h 5096785"/>
              <a:gd name="connsiteX15" fmla="*/ 9800299 w 12192000"/>
              <a:gd name="connsiteY15" fmla="*/ 4146342 h 5096785"/>
              <a:gd name="connsiteX16" fmla="*/ 9707822 w 12192000"/>
              <a:gd name="connsiteY16" fmla="*/ 4189102 h 5096785"/>
              <a:gd name="connsiteX17" fmla="*/ 9543973 w 12192000"/>
              <a:gd name="connsiteY17" fmla="*/ 4245802 h 5096785"/>
              <a:gd name="connsiteX18" fmla="*/ 9528747 w 12192000"/>
              <a:gd name="connsiteY18" fmla="*/ 4251724 h 5096785"/>
              <a:gd name="connsiteX19" fmla="*/ 9436976 w 12192000"/>
              <a:gd name="connsiteY19" fmla="*/ 4269351 h 5096785"/>
              <a:gd name="connsiteX20" fmla="*/ 9371827 w 12192000"/>
              <a:gd name="connsiteY20" fmla="*/ 4303912 h 5096785"/>
              <a:gd name="connsiteX21" fmla="*/ 9260304 w 12192000"/>
              <a:gd name="connsiteY21" fmla="*/ 4328021 h 5096785"/>
              <a:gd name="connsiteX22" fmla="*/ 9148799 w 12192000"/>
              <a:gd name="connsiteY22" fmla="*/ 4348506 h 5096785"/>
              <a:gd name="connsiteX23" fmla="*/ 9107898 w 12192000"/>
              <a:gd name="connsiteY23" fmla="*/ 4354282 h 5096785"/>
              <a:gd name="connsiteX24" fmla="*/ 8990743 w 12192000"/>
              <a:gd name="connsiteY24" fmla="*/ 4382161 h 5096785"/>
              <a:gd name="connsiteX25" fmla="*/ 8979819 w 12192000"/>
              <a:gd name="connsiteY25" fmla="*/ 4366419 h 5096785"/>
              <a:gd name="connsiteX26" fmla="*/ 8936044 w 12192000"/>
              <a:gd name="connsiteY26" fmla="*/ 4370992 h 5096785"/>
              <a:gd name="connsiteX27" fmla="*/ 8897707 w 12192000"/>
              <a:gd name="connsiteY27" fmla="*/ 4392673 h 5096785"/>
              <a:gd name="connsiteX28" fmla="*/ 8845635 w 12192000"/>
              <a:gd name="connsiteY28" fmla="*/ 4404300 h 5096785"/>
              <a:gd name="connsiteX29" fmla="*/ 8814562 w 12192000"/>
              <a:gd name="connsiteY29" fmla="*/ 4411434 h 5096785"/>
              <a:gd name="connsiteX30" fmla="*/ 8726349 w 12192000"/>
              <a:gd name="connsiteY30" fmla="*/ 4416668 h 5096785"/>
              <a:gd name="connsiteX31" fmla="*/ 8566678 w 12192000"/>
              <a:gd name="connsiteY31" fmla="*/ 4391711 h 5096785"/>
              <a:gd name="connsiteX32" fmla="*/ 8521516 w 12192000"/>
              <a:gd name="connsiteY32" fmla="*/ 4393927 h 5096785"/>
              <a:gd name="connsiteX33" fmla="*/ 8515998 w 12192000"/>
              <a:gd name="connsiteY33" fmla="*/ 4399124 h 5096785"/>
              <a:gd name="connsiteX34" fmla="*/ 8449547 w 12192000"/>
              <a:gd name="connsiteY34" fmla="*/ 4383170 h 5096785"/>
              <a:gd name="connsiteX35" fmla="*/ 8360285 w 12192000"/>
              <a:gd name="connsiteY35" fmla="*/ 4398502 h 5096785"/>
              <a:gd name="connsiteX36" fmla="*/ 8256584 w 12192000"/>
              <a:gd name="connsiteY36" fmla="*/ 4423564 h 5096785"/>
              <a:gd name="connsiteX37" fmla="*/ 8229821 w 12192000"/>
              <a:gd name="connsiteY37" fmla="*/ 4431840 h 5096785"/>
              <a:gd name="connsiteX38" fmla="*/ 8158476 w 12192000"/>
              <a:gd name="connsiteY38" fmla="*/ 4436904 h 5096785"/>
              <a:gd name="connsiteX39" fmla="*/ 7993707 w 12192000"/>
              <a:gd name="connsiteY39" fmla="*/ 4447962 h 5096785"/>
              <a:gd name="connsiteX40" fmla="*/ 7990346 w 12192000"/>
              <a:gd name="connsiteY40" fmla="*/ 4454853 h 5096785"/>
              <a:gd name="connsiteX41" fmla="*/ 7976786 w 12192000"/>
              <a:gd name="connsiteY41" fmla="*/ 4456820 h 5096785"/>
              <a:gd name="connsiteX42" fmla="*/ 7973491 w 12192000"/>
              <a:gd name="connsiteY42" fmla="*/ 4458577 h 5096785"/>
              <a:gd name="connsiteX43" fmla="*/ 7954281 w 12192000"/>
              <a:gd name="connsiteY43" fmla="*/ 4467421 h 5096785"/>
              <a:gd name="connsiteX44" fmla="*/ 7905540 w 12192000"/>
              <a:gd name="connsiteY44" fmla="*/ 4455628 h 5096785"/>
              <a:gd name="connsiteX45" fmla="*/ 7851932 w 12192000"/>
              <a:gd name="connsiteY45" fmla="*/ 4466353 h 5096785"/>
              <a:gd name="connsiteX46" fmla="*/ 7639078 w 12192000"/>
              <a:gd name="connsiteY46" fmla="*/ 4467635 h 5096785"/>
              <a:gd name="connsiteX47" fmla="*/ 7612359 w 12192000"/>
              <a:gd name="connsiteY47" fmla="*/ 4492789 h 5096785"/>
              <a:gd name="connsiteX48" fmla="*/ 7527328 w 12192000"/>
              <a:gd name="connsiteY48" fmla="*/ 4502199 h 5096785"/>
              <a:gd name="connsiteX49" fmla="*/ 7388717 w 12192000"/>
              <a:gd name="connsiteY49" fmla="*/ 4470799 h 5096785"/>
              <a:gd name="connsiteX50" fmla="*/ 7231898 w 12192000"/>
              <a:gd name="connsiteY50" fmla="*/ 4486028 h 5096785"/>
              <a:gd name="connsiteX51" fmla="*/ 7218425 w 12192000"/>
              <a:gd name="connsiteY51" fmla="*/ 4477288 h 5096785"/>
              <a:gd name="connsiteX52" fmla="*/ 7202795 w 12192000"/>
              <a:gd name="connsiteY52" fmla="*/ 4472972 h 5096785"/>
              <a:gd name="connsiteX53" fmla="*/ 7200744 w 12192000"/>
              <a:gd name="connsiteY53" fmla="*/ 4474099 h 5096785"/>
              <a:gd name="connsiteX54" fmla="*/ 7182163 w 12192000"/>
              <a:gd name="connsiteY54" fmla="*/ 4474005 h 5096785"/>
              <a:gd name="connsiteX55" fmla="*/ 7178368 w 12192000"/>
              <a:gd name="connsiteY55" fmla="*/ 4470673 h 5096785"/>
              <a:gd name="connsiteX56" fmla="*/ 7165705 w 12192000"/>
              <a:gd name="connsiteY56" fmla="*/ 4469569 h 5096785"/>
              <a:gd name="connsiteX57" fmla="*/ 7140991 w 12192000"/>
              <a:gd name="connsiteY57" fmla="*/ 4464599 h 5096785"/>
              <a:gd name="connsiteX58" fmla="*/ 7136152 w 12192000"/>
              <a:gd name="connsiteY58" fmla="*/ 4466292 h 5096785"/>
              <a:gd name="connsiteX59" fmla="*/ 7098544 w 12192000"/>
              <a:gd name="connsiteY59" fmla="*/ 4462879 h 5096785"/>
              <a:gd name="connsiteX60" fmla="*/ 7097922 w 12192000"/>
              <a:gd name="connsiteY60" fmla="*/ 4464077 h 5096785"/>
              <a:gd name="connsiteX61" fmla="*/ 7086877 w 12192000"/>
              <a:gd name="connsiteY61" fmla="*/ 4468554 h 5096785"/>
              <a:gd name="connsiteX62" fmla="*/ 7065999 w 12192000"/>
              <a:gd name="connsiteY62" fmla="*/ 4474270 h 5096785"/>
              <a:gd name="connsiteX63" fmla="*/ 7016598 w 12192000"/>
              <a:gd name="connsiteY63" fmla="*/ 4502855 h 5096785"/>
              <a:gd name="connsiteX64" fmla="*/ 6977375 w 12192000"/>
              <a:gd name="connsiteY64" fmla="*/ 4499434 h 5096785"/>
              <a:gd name="connsiteX65" fmla="*/ 6969409 w 12192000"/>
              <a:gd name="connsiteY65" fmla="*/ 4499424 h 5096785"/>
              <a:gd name="connsiteX66" fmla="*/ 6969218 w 12192000"/>
              <a:gd name="connsiteY66" fmla="*/ 4499704 h 5096785"/>
              <a:gd name="connsiteX67" fmla="*/ 6960755 w 12192000"/>
              <a:gd name="connsiteY67" fmla="*/ 4500249 h 5096785"/>
              <a:gd name="connsiteX68" fmla="*/ 6954882 w 12192000"/>
              <a:gd name="connsiteY68" fmla="*/ 4499405 h 5096785"/>
              <a:gd name="connsiteX69" fmla="*/ 6939428 w 12192000"/>
              <a:gd name="connsiteY69" fmla="*/ 4499385 h 5096785"/>
              <a:gd name="connsiteX70" fmla="*/ 6933902 w 12192000"/>
              <a:gd name="connsiteY70" fmla="*/ 4501239 h 5096785"/>
              <a:gd name="connsiteX71" fmla="*/ 6891244 w 12192000"/>
              <a:gd name="connsiteY71" fmla="*/ 4536371 h 5096785"/>
              <a:gd name="connsiteX72" fmla="*/ 6794496 w 12192000"/>
              <a:gd name="connsiteY72" fmla="*/ 4567924 h 5096785"/>
              <a:gd name="connsiteX73" fmla="*/ 6574528 w 12192000"/>
              <a:gd name="connsiteY73" fmla="*/ 4641155 h 5096785"/>
              <a:gd name="connsiteX74" fmla="*/ 6573036 w 12192000"/>
              <a:gd name="connsiteY74" fmla="*/ 4641049 h 5096785"/>
              <a:gd name="connsiteX75" fmla="*/ 6571920 w 12192000"/>
              <a:gd name="connsiteY75" fmla="*/ 4644739 h 5096785"/>
              <a:gd name="connsiteX76" fmla="*/ 6552021 w 12192000"/>
              <a:gd name="connsiteY76" fmla="*/ 4650379 h 5096785"/>
              <a:gd name="connsiteX77" fmla="*/ 6545925 w 12192000"/>
              <a:gd name="connsiteY77" fmla="*/ 4650675 h 5096785"/>
              <a:gd name="connsiteX78" fmla="*/ 6537822 w 12192000"/>
              <a:gd name="connsiteY78" fmla="*/ 4652769 h 5096785"/>
              <a:gd name="connsiteX79" fmla="*/ 6537743 w 12192000"/>
              <a:gd name="connsiteY79" fmla="*/ 4653068 h 5096785"/>
              <a:gd name="connsiteX80" fmla="*/ 6490057 w 12192000"/>
              <a:gd name="connsiteY80" fmla="*/ 4658624 h 5096785"/>
              <a:gd name="connsiteX81" fmla="*/ 6386800 w 12192000"/>
              <a:gd name="connsiteY81" fmla="*/ 4715431 h 5096785"/>
              <a:gd name="connsiteX82" fmla="*/ 6382703 w 12192000"/>
              <a:gd name="connsiteY82" fmla="*/ 4717930 h 5096785"/>
              <a:gd name="connsiteX83" fmla="*/ 6356495 w 12192000"/>
              <a:gd name="connsiteY83" fmla="*/ 4717843 h 5096785"/>
              <a:gd name="connsiteX84" fmla="*/ 6343628 w 12192000"/>
              <a:gd name="connsiteY84" fmla="*/ 4719161 h 5096785"/>
              <a:gd name="connsiteX85" fmla="*/ 6338605 w 12192000"/>
              <a:gd name="connsiteY85" fmla="*/ 4716723 h 5096785"/>
              <a:gd name="connsiteX86" fmla="*/ 6320318 w 12192000"/>
              <a:gd name="connsiteY86" fmla="*/ 4720095 h 5096785"/>
              <a:gd name="connsiteX87" fmla="*/ 6318742 w 12192000"/>
              <a:gd name="connsiteY87" fmla="*/ 4721541 h 5096785"/>
              <a:gd name="connsiteX88" fmla="*/ 6301708 w 12192000"/>
              <a:gd name="connsiteY88" fmla="*/ 4720380 h 5096785"/>
              <a:gd name="connsiteX89" fmla="*/ 6285082 w 12192000"/>
              <a:gd name="connsiteY89" fmla="*/ 4714639 h 5096785"/>
              <a:gd name="connsiteX90" fmla="*/ 6028335 w 12192000"/>
              <a:gd name="connsiteY90" fmla="*/ 4722621 h 5096785"/>
              <a:gd name="connsiteX91" fmla="*/ 5908701 w 12192000"/>
              <a:gd name="connsiteY91" fmla="*/ 4779160 h 5096785"/>
              <a:gd name="connsiteX92" fmla="*/ 5860414 w 12192000"/>
              <a:gd name="connsiteY92" fmla="*/ 4807892 h 5096785"/>
              <a:gd name="connsiteX93" fmla="*/ 5683612 w 12192000"/>
              <a:gd name="connsiteY93" fmla="*/ 4848770 h 5096785"/>
              <a:gd name="connsiteX94" fmla="*/ 5635111 w 12192000"/>
              <a:gd name="connsiteY94" fmla="*/ 4868888 h 5096785"/>
              <a:gd name="connsiteX95" fmla="*/ 5582652 w 12192000"/>
              <a:gd name="connsiteY95" fmla="*/ 4866836 h 5096785"/>
              <a:gd name="connsiteX96" fmla="*/ 5567213 w 12192000"/>
              <a:gd name="connsiteY96" fmla="*/ 4878769 h 5096785"/>
              <a:gd name="connsiteX97" fmla="*/ 5564659 w 12192000"/>
              <a:gd name="connsiteY97" fmla="*/ 4881042 h 5096785"/>
              <a:gd name="connsiteX98" fmla="*/ 5552102 w 12192000"/>
              <a:gd name="connsiteY98" fmla="*/ 4885426 h 5096785"/>
              <a:gd name="connsiteX99" fmla="*/ 5551475 w 12192000"/>
              <a:gd name="connsiteY99" fmla="*/ 4892560 h 5096785"/>
              <a:gd name="connsiteX100" fmla="*/ 5534664 w 12192000"/>
              <a:gd name="connsiteY100" fmla="*/ 4903385 h 5096785"/>
              <a:gd name="connsiteX101" fmla="*/ 5510737 w 12192000"/>
              <a:gd name="connsiteY101" fmla="*/ 4909807 h 5096785"/>
              <a:gd name="connsiteX102" fmla="*/ 5393901 w 12192000"/>
              <a:gd name="connsiteY102" fmla="*/ 4933709 h 5096785"/>
              <a:gd name="connsiteX103" fmla="*/ 5325782 w 12192000"/>
              <a:gd name="connsiteY103" fmla="*/ 4951789 h 5096785"/>
              <a:gd name="connsiteX104" fmla="*/ 5302703 w 12192000"/>
              <a:gd name="connsiteY104" fmla="*/ 4964590 h 5096785"/>
              <a:gd name="connsiteX105" fmla="*/ 5268591 w 12192000"/>
              <a:gd name="connsiteY105" fmla="*/ 4978479 h 5096785"/>
              <a:gd name="connsiteX106" fmla="*/ 5210559 w 12192000"/>
              <a:gd name="connsiteY106" fmla="*/ 5007585 h 5096785"/>
              <a:gd name="connsiteX107" fmla="*/ 5177597 w 12192000"/>
              <a:gd name="connsiteY107" fmla="*/ 5015926 h 5096785"/>
              <a:gd name="connsiteX108" fmla="*/ 5160569 w 12192000"/>
              <a:gd name="connsiteY108" fmla="*/ 5025681 h 5096785"/>
              <a:gd name="connsiteX109" fmla="*/ 5152748 w 12192000"/>
              <a:gd name="connsiteY109" fmla="*/ 5026569 h 5096785"/>
              <a:gd name="connsiteX110" fmla="*/ 5127678 w 12192000"/>
              <a:gd name="connsiteY110" fmla="*/ 5032947 h 5096785"/>
              <a:gd name="connsiteX111" fmla="*/ 5113147 w 12192000"/>
              <a:gd name="connsiteY111" fmla="*/ 5035818 h 5096785"/>
              <a:gd name="connsiteX112" fmla="*/ 5107301 w 12192000"/>
              <a:gd name="connsiteY112" fmla="*/ 5036672 h 5096785"/>
              <a:gd name="connsiteX113" fmla="*/ 5093215 w 12192000"/>
              <a:gd name="connsiteY113" fmla="*/ 5032880 h 5096785"/>
              <a:gd name="connsiteX114" fmla="*/ 5077058 w 12192000"/>
              <a:gd name="connsiteY114" fmla="*/ 5038681 h 5096785"/>
              <a:gd name="connsiteX115" fmla="*/ 5057349 w 12192000"/>
              <a:gd name="connsiteY115" fmla="*/ 5036015 h 5096785"/>
              <a:gd name="connsiteX116" fmla="*/ 5053945 w 12192000"/>
              <a:gd name="connsiteY116" fmla="*/ 5041952 h 5096785"/>
              <a:gd name="connsiteX117" fmla="*/ 5040021 w 12192000"/>
              <a:gd name="connsiteY117" fmla="*/ 5050052 h 5096785"/>
              <a:gd name="connsiteX118" fmla="*/ 5025913 w 12192000"/>
              <a:gd name="connsiteY118" fmla="*/ 5046535 h 5096785"/>
              <a:gd name="connsiteX119" fmla="*/ 4998218 w 12192000"/>
              <a:gd name="connsiteY119" fmla="*/ 5048065 h 5096785"/>
              <a:gd name="connsiteX120" fmla="*/ 4991008 w 12192000"/>
              <a:gd name="connsiteY120" fmla="*/ 5050439 h 5096785"/>
              <a:gd name="connsiteX121" fmla="*/ 4963503 w 12192000"/>
              <a:gd name="connsiteY121" fmla="*/ 5047575 h 5096785"/>
              <a:gd name="connsiteX122" fmla="*/ 4921053 w 12192000"/>
              <a:gd name="connsiteY122" fmla="*/ 5048925 h 5096785"/>
              <a:gd name="connsiteX123" fmla="*/ 4873420 w 12192000"/>
              <a:gd name="connsiteY123" fmla="*/ 5054929 h 5096785"/>
              <a:gd name="connsiteX124" fmla="*/ 4858825 w 12192000"/>
              <a:gd name="connsiteY124" fmla="*/ 5051329 h 5096785"/>
              <a:gd name="connsiteX125" fmla="*/ 4769340 w 12192000"/>
              <a:gd name="connsiteY125" fmla="*/ 5053090 h 5096785"/>
              <a:gd name="connsiteX126" fmla="*/ 4744152 w 12192000"/>
              <a:gd name="connsiteY126" fmla="*/ 5053391 h 5096785"/>
              <a:gd name="connsiteX127" fmla="*/ 4723556 w 12192000"/>
              <a:gd name="connsiteY127" fmla="*/ 5059633 h 5096785"/>
              <a:gd name="connsiteX128" fmla="*/ 4719699 w 12192000"/>
              <a:gd name="connsiteY128" fmla="*/ 5066298 h 5096785"/>
              <a:gd name="connsiteX129" fmla="*/ 4706016 w 12192000"/>
              <a:gd name="connsiteY129" fmla="*/ 5067422 h 5096785"/>
              <a:gd name="connsiteX130" fmla="*/ 4702593 w 12192000"/>
              <a:gd name="connsiteY130" fmla="*/ 5068973 h 5096785"/>
              <a:gd name="connsiteX131" fmla="*/ 4682766 w 12192000"/>
              <a:gd name="connsiteY131" fmla="*/ 5076609 h 5096785"/>
              <a:gd name="connsiteX132" fmla="*/ 4634960 w 12192000"/>
              <a:gd name="connsiteY132" fmla="*/ 5061852 h 5096785"/>
              <a:gd name="connsiteX133" fmla="*/ 4580645 w 12192000"/>
              <a:gd name="connsiteY133" fmla="*/ 5069246 h 5096785"/>
              <a:gd name="connsiteX134" fmla="*/ 4368005 w 12192000"/>
              <a:gd name="connsiteY134" fmla="*/ 5057426 h 5096785"/>
              <a:gd name="connsiteX135" fmla="*/ 4339489 w 12192000"/>
              <a:gd name="connsiteY135" fmla="*/ 5080858 h 5096785"/>
              <a:gd name="connsiteX136" fmla="*/ 4253895 w 12192000"/>
              <a:gd name="connsiteY136" fmla="*/ 5085008 h 5096785"/>
              <a:gd name="connsiteX137" fmla="*/ 4130140 w 12192000"/>
              <a:gd name="connsiteY137" fmla="*/ 5057070 h 5096785"/>
              <a:gd name="connsiteX138" fmla="*/ 3911296 w 12192000"/>
              <a:gd name="connsiteY138" fmla="*/ 5035663 h 5096785"/>
              <a:gd name="connsiteX139" fmla="*/ 3895182 w 12192000"/>
              <a:gd name="connsiteY139" fmla="*/ 5030229 h 5096785"/>
              <a:gd name="connsiteX140" fmla="*/ 3870866 w 12192000"/>
              <a:gd name="connsiteY140" fmla="*/ 5023753 h 5096785"/>
              <a:gd name="connsiteX141" fmla="*/ 3865913 w 12192000"/>
              <a:gd name="connsiteY141" fmla="*/ 5025143 h 5096785"/>
              <a:gd name="connsiteX142" fmla="*/ 3828606 w 12192000"/>
              <a:gd name="connsiteY142" fmla="*/ 5019426 h 5096785"/>
              <a:gd name="connsiteX143" fmla="*/ 3827901 w 12192000"/>
              <a:gd name="connsiteY143" fmla="*/ 5020583 h 5096785"/>
              <a:gd name="connsiteX144" fmla="*/ 3816543 w 12192000"/>
              <a:gd name="connsiteY144" fmla="*/ 5024366 h 5096785"/>
              <a:gd name="connsiteX145" fmla="*/ 3795278 w 12192000"/>
              <a:gd name="connsiteY145" fmla="*/ 5028779 h 5096785"/>
              <a:gd name="connsiteX146" fmla="*/ 3743858 w 12192000"/>
              <a:gd name="connsiteY146" fmla="*/ 5054237 h 5096785"/>
              <a:gd name="connsiteX147" fmla="*/ 3704945 w 12192000"/>
              <a:gd name="connsiteY147" fmla="*/ 5048413 h 5096785"/>
              <a:gd name="connsiteX148" fmla="*/ 3696992 w 12192000"/>
              <a:gd name="connsiteY148" fmla="*/ 5047914 h 5096785"/>
              <a:gd name="connsiteX149" fmla="*/ 3696780 w 12192000"/>
              <a:gd name="connsiteY149" fmla="*/ 5048181 h 5096785"/>
              <a:gd name="connsiteX150" fmla="*/ 3688290 w 12192000"/>
              <a:gd name="connsiteY150" fmla="*/ 5048204 h 5096785"/>
              <a:gd name="connsiteX151" fmla="*/ 3682486 w 12192000"/>
              <a:gd name="connsiteY151" fmla="*/ 5047000 h 5096785"/>
              <a:gd name="connsiteX152" fmla="*/ 3667056 w 12192000"/>
              <a:gd name="connsiteY152" fmla="*/ 5046030 h 5096785"/>
              <a:gd name="connsiteX153" fmla="*/ 3661403 w 12192000"/>
              <a:gd name="connsiteY153" fmla="*/ 5047537 h 5096785"/>
              <a:gd name="connsiteX154" fmla="*/ 3658673 w 12192000"/>
              <a:gd name="connsiteY154" fmla="*/ 5050790 h 5096785"/>
              <a:gd name="connsiteX155" fmla="*/ 3657333 w 12192000"/>
              <a:gd name="connsiteY155" fmla="*/ 5050325 h 5096785"/>
              <a:gd name="connsiteX156" fmla="*/ 3626778 w 12192000"/>
              <a:gd name="connsiteY156" fmla="*/ 5057882 h 5096785"/>
              <a:gd name="connsiteX157" fmla="*/ 3560067 w 12192000"/>
              <a:gd name="connsiteY157" fmla="*/ 5064266 h 5096785"/>
              <a:gd name="connsiteX158" fmla="*/ 3522641 w 12192000"/>
              <a:gd name="connsiteY158" fmla="*/ 5063654 h 5096785"/>
              <a:gd name="connsiteX159" fmla="*/ 3419275 w 12192000"/>
              <a:gd name="connsiteY159" fmla="*/ 5066646 h 5096785"/>
              <a:gd name="connsiteX160" fmla="*/ 3314869 w 12192000"/>
              <a:gd name="connsiteY160" fmla="*/ 5073197 h 5096785"/>
              <a:gd name="connsiteX161" fmla="*/ 3259088 w 12192000"/>
              <a:gd name="connsiteY161" fmla="*/ 5096363 h 5096785"/>
              <a:gd name="connsiteX162" fmla="*/ 3253104 w 12192000"/>
              <a:gd name="connsiteY162" fmla="*/ 5096785 h 5096785"/>
              <a:gd name="connsiteX163" fmla="*/ 3238751 w 12192000"/>
              <a:gd name="connsiteY163" fmla="*/ 5092996 h 5096785"/>
              <a:gd name="connsiteX164" fmla="*/ 3233681 w 12192000"/>
              <a:gd name="connsiteY164" fmla="*/ 5090758 h 5096785"/>
              <a:gd name="connsiteX165" fmla="*/ 3225562 w 12192000"/>
              <a:gd name="connsiteY165" fmla="*/ 5089215 h 5096785"/>
              <a:gd name="connsiteX166" fmla="*/ 3225260 w 12192000"/>
              <a:gd name="connsiteY166" fmla="*/ 5089437 h 5096785"/>
              <a:gd name="connsiteX167" fmla="*/ 3217859 w 12192000"/>
              <a:gd name="connsiteY167" fmla="*/ 5087484 h 5096785"/>
              <a:gd name="connsiteX168" fmla="*/ 3182980 w 12192000"/>
              <a:gd name="connsiteY168" fmla="*/ 5074650 h 5096785"/>
              <a:gd name="connsiteX169" fmla="*/ 3055081 w 12192000"/>
              <a:gd name="connsiteY169" fmla="*/ 5080424 h 5096785"/>
              <a:gd name="connsiteX170" fmla="*/ 3049807 w 12192000"/>
              <a:gd name="connsiteY170" fmla="*/ 5080860 h 5096785"/>
              <a:gd name="connsiteX171" fmla="*/ 3029122 w 12192000"/>
              <a:gd name="connsiteY171" fmla="*/ 5070085 h 5096785"/>
              <a:gd name="connsiteX172" fmla="*/ 3017862 w 12192000"/>
              <a:gd name="connsiteY172" fmla="*/ 5065942 h 5096785"/>
              <a:gd name="connsiteX173" fmla="*/ 3015868 w 12192000"/>
              <a:gd name="connsiteY173" fmla="*/ 5061832 h 5096785"/>
              <a:gd name="connsiteX174" fmla="*/ 2998644 w 12192000"/>
              <a:gd name="connsiteY174" fmla="*/ 5057210 h 5096785"/>
              <a:gd name="connsiteX175" fmla="*/ 2996219 w 12192000"/>
              <a:gd name="connsiteY175" fmla="*/ 5057788 h 5096785"/>
              <a:gd name="connsiteX176" fmla="*/ 2983676 w 12192000"/>
              <a:gd name="connsiteY176" fmla="*/ 5049852 h 5096785"/>
              <a:gd name="connsiteX177" fmla="*/ 2903609 w 12192000"/>
              <a:gd name="connsiteY177" fmla="*/ 4998457 h 5096785"/>
              <a:gd name="connsiteX178" fmla="*/ 2758830 w 12192000"/>
              <a:gd name="connsiteY178" fmla="*/ 4974760 h 5096785"/>
              <a:gd name="connsiteX179" fmla="*/ 2532669 w 12192000"/>
              <a:gd name="connsiteY179" fmla="*/ 4940573 h 5096785"/>
              <a:gd name="connsiteX180" fmla="*/ 2389931 w 12192000"/>
              <a:gd name="connsiteY180" fmla="*/ 4905785 h 5096785"/>
              <a:gd name="connsiteX181" fmla="*/ 2335186 w 12192000"/>
              <a:gd name="connsiteY181" fmla="*/ 4902957 h 5096785"/>
              <a:gd name="connsiteX182" fmla="*/ 2273393 w 12192000"/>
              <a:gd name="connsiteY182" fmla="*/ 4883565 h 5096785"/>
              <a:gd name="connsiteX183" fmla="*/ 2269523 w 12192000"/>
              <a:gd name="connsiteY183" fmla="*/ 4884442 h 5096785"/>
              <a:gd name="connsiteX184" fmla="*/ 2256015 w 12192000"/>
              <a:gd name="connsiteY184" fmla="*/ 4883014 h 5096785"/>
              <a:gd name="connsiteX185" fmla="*/ 2249731 w 12192000"/>
              <a:gd name="connsiteY185" fmla="*/ 4888778 h 5096785"/>
              <a:gd name="connsiteX186" fmla="*/ 2227629 w 12192000"/>
              <a:gd name="connsiteY186" fmla="*/ 4891047 h 5096785"/>
              <a:gd name="connsiteX187" fmla="*/ 2203460 w 12192000"/>
              <a:gd name="connsiteY187" fmla="*/ 4886696 h 5096785"/>
              <a:gd name="connsiteX188" fmla="*/ 2091528 w 12192000"/>
              <a:gd name="connsiteY188" fmla="*/ 4859155 h 5096785"/>
              <a:gd name="connsiteX189" fmla="*/ 2022901 w 12192000"/>
              <a:gd name="connsiteY189" fmla="*/ 4846594 h 5096785"/>
              <a:gd name="connsiteX190" fmla="*/ 1994227 w 12192000"/>
              <a:gd name="connsiteY190" fmla="*/ 4847973 h 5096785"/>
              <a:gd name="connsiteX191" fmla="*/ 1955936 w 12192000"/>
              <a:gd name="connsiteY191" fmla="*/ 4845765 h 5096785"/>
              <a:gd name="connsiteX192" fmla="*/ 1741924 w 12192000"/>
              <a:gd name="connsiteY192" fmla="*/ 4808054 h 5096785"/>
              <a:gd name="connsiteX193" fmla="*/ 1734410 w 12192000"/>
              <a:gd name="connsiteY193" fmla="*/ 4811675 h 5096785"/>
              <a:gd name="connsiteX194" fmla="*/ 1691423 w 12192000"/>
              <a:gd name="connsiteY194" fmla="*/ 4802777 h 5096785"/>
              <a:gd name="connsiteX195" fmla="*/ 1554504 w 12192000"/>
              <a:gd name="connsiteY195" fmla="*/ 4739985 h 5096785"/>
              <a:gd name="connsiteX196" fmla="*/ 1470119 w 12192000"/>
              <a:gd name="connsiteY196" fmla="*/ 4723470 h 5096785"/>
              <a:gd name="connsiteX197" fmla="*/ 1437967 w 12192000"/>
              <a:gd name="connsiteY197" fmla="*/ 4722710 h 5096785"/>
              <a:gd name="connsiteX198" fmla="*/ 1295869 w 12192000"/>
              <a:gd name="connsiteY198" fmla="*/ 4726175 h 5096785"/>
              <a:gd name="connsiteX199" fmla="*/ 1292949 w 12192000"/>
              <a:gd name="connsiteY199" fmla="*/ 4684615 h 5096785"/>
              <a:gd name="connsiteX200" fmla="*/ 1244908 w 12192000"/>
              <a:gd name="connsiteY200" fmla="*/ 4706993 h 5096785"/>
              <a:gd name="connsiteX201" fmla="*/ 1171266 w 12192000"/>
              <a:gd name="connsiteY201" fmla="*/ 4706535 h 5096785"/>
              <a:gd name="connsiteX202" fmla="*/ 1160868 w 12192000"/>
              <a:gd name="connsiteY202" fmla="*/ 4701936 h 5096785"/>
              <a:gd name="connsiteX203" fmla="*/ 1147599 w 12192000"/>
              <a:gd name="connsiteY203" fmla="*/ 4714833 h 5096785"/>
              <a:gd name="connsiteX204" fmla="*/ 1119603 w 12192000"/>
              <a:gd name="connsiteY204" fmla="*/ 4721303 h 5096785"/>
              <a:gd name="connsiteX205" fmla="*/ 997851 w 12192000"/>
              <a:gd name="connsiteY205" fmla="*/ 4722336 h 5096785"/>
              <a:gd name="connsiteX206" fmla="*/ 976455 w 12192000"/>
              <a:gd name="connsiteY206" fmla="*/ 4726407 h 5096785"/>
              <a:gd name="connsiteX207" fmla="*/ 949939 w 12192000"/>
              <a:gd name="connsiteY207" fmla="*/ 4719699 h 5096785"/>
              <a:gd name="connsiteX208" fmla="*/ 894148 w 12192000"/>
              <a:gd name="connsiteY208" fmla="*/ 4710406 h 5096785"/>
              <a:gd name="connsiteX209" fmla="*/ 857990 w 12192000"/>
              <a:gd name="connsiteY209" fmla="*/ 4696844 h 5096785"/>
              <a:gd name="connsiteX210" fmla="*/ 848649 w 12192000"/>
              <a:gd name="connsiteY210" fmla="*/ 4704021 h 5096785"/>
              <a:gd name="connsiteX211" fmla="*/ 826436 w 12192000"/>
              <a:gd name="connsiteY211" fmla="*/ 4707421 h 5096785"/>
              <a:gd name="connsiteX212" fmla="*/ 733052 w 12192000"/>
              <a:gd name="connsiteY212" fmla="*/ 4701884 h 5096785"/>
              <a:gd name="connsiteX213" fmla="*/ 716185 w 12192000"/>
              <a:gd name="connsiteY213" fmla="*/ 4648168 h 5096785"/>
              <a:gd name="connsiteX214" fmla="*/ 582722 w 12192000"/>
              <a:gd name="connsiteY214" fmla="*/ 4658637 h 5096785"/>
              <a:gd name="connsiteX215" fmla="*/ 581118 w 12192000"/>
              <a:gd name="connsiteY215" fmla="*/ 4654120 h 5096785"/>
              <a:gd name="connsiteX216" fmla="*/ 546453 w 12192000"/>
              <a:gd name="connsiteY216" fmla="*/ 4652542 h 5096785"/>
              <a:gd name="connsiteX217" fmla="*/ 536773 w 12192000"/>
              <a:gd name="connsiteY217" fmla="*/ 4644609 h 5096785"/>
              <a:gd name="connsiteX218" fmla="*/ 388896 w 12192000"/>
              <a:gd name="connsiteY218" fmla="*/ 4619173 h 5096785"/>
              <a:gd name="connsiteX219" fmla="*/ 366479 w 12192000"/>
              <a:gd name="connsiteY219" fmla="*/ 4618896 h 5096785"/>
              <a:gd name="connsiteX220" fmla="*/ 342781 w 12192000"/>
              <a:gd name="connsiteY220" fmla="*/ 4601239 h 5096785"/>
              <a:gd name="connsiteX221" fmla="*/ 255925 w 12192000"/>
              <a:gd name="connsiteY221" fmla="*/ 4598685 h 5096785"/>
              <a:gd name="connsiteX222" fmla="*/ 226919 w 12192000"/>
              <a:gd name="connsiteY222" fmla="*/ 4598460 h 5096785"/>
              <a:gd name="connsiteX223" fmla="*/ 213925 w 12192000"/>
              <a:gd name="connsiteY223" fmla="*/ 4597783 h 5096785"/>
              <a:gd name="connsiteX224" fmla="*/ 215196 w 12192000"/>
              <a:gd name="connsiteY224" fmla="*/ 4588576 h 5096785"/>
              <a:gd name="connsiteX225" fmla="*/ 180214 w 12192000"/>
              <a:gd name="connsiteY225" fmla="*/ 4583701 h 5096785"/>
              <a:gd name="connsiteX226" fmla="*/ 83203 w 12192000"/>
              <a:gd name="connsiteY226" fmla="*/ 4531664 h 5096785"/>
              <a:gd name="connsiteX227" fmla="*/ 4106 w 12192000"/>
              <a:gd name="connsiteY227" fmla="*/ 4517202 h 5096785"/>
              <a:gd name="connsiteX228" fmla="*/ 0 w 12192000"/>
              <a:gd name="connsiteY228" fmla="*/ 4516084 h 5096785"/>
              <a:gd name="connsiteX229" fmla="*/ 0 w 12192000"/>
              <a:gd name="connsiteY229" fmla="*/ 0 h 5096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Lst>
            <a:rect l="l" t="t" r="r" b="b"/>
            <a:pathLst>
              <a:path w="12192000" h="5096785">
                <a:moveTo>
                  <a:pt x="0" y="0"/>
                </a:moveTo>
                <a:lnTo>
                  <a:pt x="12192000" y="0"/>
                </a:lnTo>
                <a:lnTo>
                  <a:pt x="12192000" y="3809005"/>
                </a:lnTo>
                <a:lnTo>
                  <a:pt x="12142543" y="3817043"/>
                </a:lnTo>
                <a:cubicBezTo>
                  <a:pt x="12125745" y="3820143"/>
                  <a:pt x="12025667" y="3846712"/>
                  <a:pt x="12021777" y="3848082"/>
                </a:cubicBezTo>
                <a:cubicBezTo>
                  <a:pt x="11906317" y="3844901"/>
                  <a:pt x="11854997" y="3842577"/>
                  <a:pt x="11700796" y="3819843"/>
                </a:cubicBezTo>
                <a:cubicBezTo>
                  <a:pt x="11673605" y="3818975"/>
                  <a:pt x="11660205" y="3873591"/>
                  <a:pt x="11596222" y="3858834"/>
                </a:cubicBezTo>
                <a:cubicBezTo>
                  <a:pt x="11546261" y="3912796"/>
                  <a:pt x="11448213" y="3883822"/>
                  <a:pt x="11416000" y="3915854"/>
                </a:cubicBezTo>
                <a:cubicBezTo>
                  <a:pt x="11363791" y="3944368"/>
                  <a:pt x="11261302" y="3994357"/>
                  <a:pt x="11214181" y="4004215"/>
                </a:cubicBezTo>
                <a:cubicBezTo>
                  <a:pt x="11180556" y="4016505"/>
                  <a:pt x="11133434" y="4019939"/>
                  <a:pt x="11082297" y="4010564"/>
                </a:cubicBezTo>
                <a:cubicBezTo>
                  <a:pt x="11002153" y="4004415"/>
                  <a:pt x="10906391" y="3998574"/>
                  <a:pt x="10833086" y="3997707"/>
                </a:cubicBezTo>
                <a:cubicBezTo>
                  <a:pt x="10741018" y="4017483"/>
                  <a:pt x="10710367" y="4028063"/>
                  <a:pt x="10639436" y="4022417"/>
                </a:cubicBezTo>
                <a:cubicBezTo>
                  <a:pt x="10607553" y="4011982"/>
                  <a:pt x="10546386" y="4040450"/>
                  <a:pt x="10480215" y="4006823"/>
                </a:cubicBezTo>
                <a:cubicBezTo>
                  <a:pt x="10416483" y="4013182"/>
                  <a:pt x="10257826" y="4053751"/>
                  <a:pt x="10217282" y="4020809"/>
                </a:cubicBezTo>
                <a:lnTo>
                  <a:pt x="10015940" y="4082184"/>
                </a:lnTo>
                <a:cubicBezTo>
                  <a:pt x="9933191" y="4122984"/>
                  <a:pt x="9847676" y="4127197"/>
                  <a:pt x="9800299" y="4146342"/>
                </a:cubicBezTo>
                <a:cubicBezTo>
                  <a:pt x="9758990" y="4153221"/>
                  <a:pt x="9764546" y="4171775"/>
                  <a:pt x="9707822" y="4189102"/>
                </a:cubicBezTo>
                <a:cubicBezTo>
                  <a:pt x="9678353" y="4185801"/>
                  <a:pt x="9564542" y="4245966"/>
                  <a:pt x="9543973" y="4245802"/>
                </a:cubicBezTo>
                <a:cubicBezTo>
                  <a:pt x="9545360" y="4250342"/>
                  <a:pt x="9534159" y="4254694"/>
                  <a:pt x="9528747" y="4251724"/>
                </a:cubicBezTo>
                <a:cubicBezTo>
                  <a:pt x="9434894" y="4251802"/>
                  <a:pt x="9498284" y="4284960"/>
                  <a:pt x="9436976" y="4269351"/>
                </a:cubicBezTo>
                <a:cubicBezTo>
                  <a:pt x="9399663" y="4270596"/>
                  <a:pt x="9416325" y="4322777"/>
                  <a:pt x="9371827" y="4303912"/>
                </a:cubicBezTo>
                <a:cubicBezTo>
                  <a:pt x="9327687" y="4311262"/>
                  <a:pt x="9305420" y="4335156"/>
                  <a:pt x="9260304" y="4328021"/>
                </a:cubicBezTo>
                <a:cubicBezTo>
                  <a:pt x="9219002" y="4334987"/>
                  <a:pt x="9185743" y="4348803"/>
                  <a:pt x="9148799" y="4348506"/>
                </a:cubicBezTo>
                <a:cubicBezTo>
                  <a:pt x="9136597" y="4357118"/>
                  <a:pt x="9123990" y="4361794"/>
                  <a:pt x="9107898" y="4354282"/>
                </a:cubicBezTo>
                <a:lnTo>
                  <a:pt x="8990743" y="4382161"/>
                </a:lnTo>
                <a:cubicBezTo>
                  <a:pt x="8968860" y="4381971"/>
                  <a:pt x="8999497" y="4363038"/>
                  <a:pt x="8979819" y="4366419"/>
                </a:cubicBezTo>
                <a:cubicBezTo>
                  <a:pt x="8962591" y="4378296"/>
                  <a:pt x="8953360" y="4357425"/>
                  <a:pt x="8936044" y="4370992"/>
                </a:cubicBezTo>
                <a:cubicBezTo>
                  <a:pt x="8948906" y="4385206"/>
                  <a:pt x="8892470" y="4378724"/>
                  <a:pt x="8897707" y="4392673"/>
                </a:cubicBezTo>
                <a:cubicBezTo>
                  <a:pt x="8869997" y="4377889"/>
                  <a:pt x="8872713" y="4404124"/>
                  <a:pt x="8845635" y="4404300"/>
                </a:cubicBezTo>
                <a:cubicBezTo>
                  <a:pt x="8830642" y="4399853"/>
                  <a:pt x="8821827" y="4400686"/>
                  <a:pt x="8814562" y="4411434"/>
                </a:cubicBezTo>
                <a:cubicBezTo>
                  <a:pt x="8744563" y="4389043"/>
                  <a:pt x="8782115" y="4417916"/>
                  <a:pt x="8726349" y="4416668"/>
                </a:cubicBezTo>
                <a:cubicBezTo>
                  <a:pt x="8677009" y="4412982"/>
                  <a:pt x="8624546" y="4415808"/>
                  <a:pt x="8566678" y="4391711"/>
                </a:cubicBezTo>
                <a:cubicBezTo>
                  <a:pt x="8554349" y="4383843"/>
                  <a:pt x="8534130" y="4384835"/>
                  <a:pt x="8521516" y="4393927"/>
                </a:cubicBezTo>
                <a:cubicBezTo>
                  <a:pt x="8519345" y="4395492"/>
                  <a:pt x="8517487" y="4397242"/>
                  <a:pt x="8515998" y="4399124"/>
                </a:cubicBezTo>
                <a:cubicBezTo>
                  <a:pt x="8479683" y="4380905"/>
                  <a:pt x="8468515" y="4396924"/>
                  <a:pt x="8449547" y="4383170"/>
                </a:cubicBezTo>
                <a:cubicBezTo>
                  <a:pt x="8404832" y="4386248"/>
                  <a:pt x="8377617" y="4410394"/>
                  <a:pt x="8360285" y="4398502"/>
                </a:cubicBezTo>
                <a:cubicBezTo>
                  <a:pt x="8328125" y="4405233"/>
                  <a:pt x="8278328" y="4418008"/>
                  <a:pt x="8256584" y="4423564"/>
                </a:cubicBezTo>
                <a:cubicBezTo>
                  <a:pt x="8250756" y="4433012"/>
                  <a:pt x="8239831" y="4429911"/>
                  <a:pt x="8229821" y="4431840"/>
                </a:cubicBezTo>
                <a:cubicBezTo>
                  <a:pt x="8219737" y="4440670"/>
                  <a:pt x="8172939" y="4441316"/>
                  <a:pt x="8158476" y="4436904"/>
                </a:cubicBezTo>
                <a:lnTo>
                  <a:pt x="7993707" y="4447962"/>
                </a:lnTo>
                <a:lnTo>
                  <a:pt x="7990346" y="4454853"/>
                </a:lnTo>
                <a:lnTo>
                  <a:pt x="7976786" y="4456820"/>
                </a:lnTo>
                <a:lnTo>
                  <a:pt x="7973491" y="4458577"/>
                </a:lnTo>
                <a:cubicBezTo>
                  <a:pt x="7967206" y="4461962"/>
                  <a:pt x="7960915" y="4465118"/>
                  <a:pt x="7954281" y="4467421"/>
                </a:cubicBezTo>
                <a:cubicBezTo>
                  <a:pt x="7950081" y="4438248"/>
                  <a:pt x="7897165" y="4482226"/>
                  <a:pt x="7905540" y="4455628"/>
                </a:cubicBezTo>
                <a:cubicBezTo>
                  <a:pt x="7868363" y="4463225"/>
                  <a:pt x="7886086" y="4435916"/>
                  <a:pt x="7851932" y="4466353"/>
                </a:cubicBezTo>
                <a:cubicBezTo>
                  <a:pt x="7784648" y="4458796"/>
                  <a:pt x="7699743" y="4489674"/>
                  <a:pt x="7639078" y="4467635"/>
                </a:cubicBezTo>
                <a:cubicBezTo>
                  <a:pt x="7650854" y="4478956"/>
                  <a:pt x="7631952" y="4494897"/>
                  <a:pt x="7612359" y="4492789"/>
                </a:cubicBezTo>
                <a:cubicBezTo>
                  <a:pt x="7656290" y="4537791"/>
                  <a:pt x="7524989" y="4464434"/>
                  <a:pt x="7527328" y="4502199"/>
                </a:cubicBezTo>
                <a:cubicBezTo>
                  <a:pt x="7510981" y="4470759"/>
                  <a:pt x="7410641" y="4435979"/>
                  <a:pt x="7388717" y="4470799"/>
                </a:cubicBezTo>
                <a:cubicBezTo>
                  <a:pt x="7332647" y="4477979"/>
                  <a:pt x="7282236" y="4461411"/>
                  <a:pt x="7231898" y="4486028"/>
                </a:cubicBezTo>
                <a:cubicBezTo>
                  <a:pt x="7228085" y="4482236"/>
                  <a:pt x="7223511" y="4479415"/>
                  <a:pt x="7218425" y="4477288"/>
                </a:cubicBezTo>
                <a:lnTo>
                  <a:pt x="7202795" y="4472972"/>
                </a:lnTo>
                <a:lnTo>
                  <a:pt x="7200744" y="4474099"/>
                </a:lnTo>
                <a:cubicBezTo>
                  <a:pt x="7191691" y="4476518"/>
                  <a:pt x="7186143" y="4475925"/>
                  <a:pt x="7182163" y="4474005"/>
                </a:cubicBezTo>
                <a:lnTo>
                  <a:pt x="7178368" y="4470673"/>
                </a:lnTo>
                <a:lnTo>
                  <a:pt x="7165705" y="4469569"/>
                </a:lnTo>
                <a:lnTo>
                  <a:pt x="7140991" y="4464599"/>
                </a:lnTo>
                <a:lnTo>
                  <a:pt x="7136152" y="4466292"/>
                </a:lnTo>
                <a:lnTo>
                  <a:pt x="7098544" y="4462879"/>
                </a:lnTo>
                <a:lnTo>
                  <a:pt x="7097922" y="4464077"/>
                </a:lnTo>
                <a:cubicBezTo>
                  <a:pt x="7095675" y="4466685"/>
                  <a:pt x="7092399" y="4468463"/>
                  <a:pt x="7086877" y="4468554"/>
                </a:cubicBezTo>
                <a:cubicBezTo>
                  <a:pt x="7093857" y="4486654"/>
                  <a:pt x="7082892" y="4475600"/>
                  <a:pt x="7065999" y="4474270"/>
                </a:cubicBezTo>
                <a:cubicBezTo>
                  <a:pt x="7073068" y="4502084"/>
                  <a:pt x="7025982" y="4487289"/>
                  <a:pt x="7016598" y="4502855"/>
                </a:cubicBezTo>
                <a:cubicBezTo>
                  <a:pt x="7004027" y="4501251"/>
                  <a:pt x="6990862" y="4500062"/>
                  <a:pt x="6977375" y="4499434"/>
                </a:cubicBezTo>
                <a:lnTo>
                  <a:pt x="6969409" y="4499424"/>
                </a:lnTo>
                <a:cubicBezTo>
                  <a:pt x="6969345" y="4499517"/>
                  <a:pt x="6969282" y="4499611"/>
                  <a:pt x="6969218" y="4499704"/>
                </a:cubicBezTo>
                <a:cubicBezTo>
                  <a:pt x="6967423" y="4500299"/>
                  <a:pt x="6964778" y="4500520"/>
                  <a:pt x="6960755" y="4500249"/>
                </a:cubicBezTo>
                <a:lnTo>
                  <a:pt x="6954882" y="4499405"/>
                </a:lnTo>
                <a:lnTo>
                  <a:pt x="6939428" y="4499385"/>
                </a:lnTo>
                <a:lnTo>
                  <a:pt x="6933902" y="4501239"/>
                </a:lnTo>
                <a:cubicBezTo>
                  <a:pt x="6915500" y="4513191"/>
                  <a:pt x="6929567" y="4549821"/>
                  <a:pt x="6891244" y="4536371"/>
                </a:cubicBezTo>
                <a:cubicBezTo>
                  <a:pt x="6852551" y="4546708"/>
                  <a:pt x="6836714" y="4571735"/>
                  <a:pt x="6794496" y="4567924"/>
                </a:cubicBezTo>
                <a:lnTo>
                  <a:pt x="6574528" y="4641155"/>
                </a:lnTo>
                <a:lnTo>
                  <a:pt x="6573036" y="4641049"/>
                </a:lnTo>
                <a:lnTo>
                  <a:pt x="6571920" y="4644739"/>
                </a:lnTo>
                <a:lnTo>
                  <a:pt x="6552021" y="4650379"/>
                </a:lnTo>
                <a:lnTo>
                  <a:pt x="6545925" y="4650675"/>
                </a:lnTo>
                <a:cubicBezTo>
                  <a:pt x="6541867" y="4651170"/>
                  <a:pt x="6539355" y="4651872"/>
                  <a:pt x="6537822" y="4652769"/>
                </a:cubicBezTo>
                <a:cubicBezTo>
                  <a:pt x="6537796" y="4652868"/>
                  <a:pt x="6537769" y="4652968"/>
                  <a:pt x="6537743" y="4653068"/>
                </a:cubicBezTo>
                <a:lnTo>
                  <a:pt x="6490057" y="4658624"/>
                </a:lnTo>
                <a:cubicBezTo>
                  <a:pt x="6466205" y="4668772"/>
                  <a:pt x="6404692" y="4705547"/>
                  <a:pt x="6386800" y="4715431"/>
                </a:cubicBezTo>
                <a:lnTo>
                  <a:pt x="6382703" y="4717930"/>
                </a:lnTo>
                <a:lnTo>
                  <a:pt x="6356495" y="4717843"/>
                </a:lnTo>
                <a:lnTo>
                  <a:pt x="6343628" y="4719161"/>
                </a:lnTo>
                <a:lnTo>
                  <a:pt x="6338605" y="4716723"/>
                </a:lnTo>
                <a:cubicBezTo>
                  <a:pt x="6333948" y="4715651"/>
                  <a:pt x="6328272" y="4716126"/>
                  <a:pt x="6320318" y="4720095"/>
                </a:cubicBezTo>
                <a:lnTo>
                  <a:pt x="6318742" y="4721541"/>
                </a:lnTo>
                <a:lnTo>
                  <a:pt x="6301708" y="4720380"/>
                </a:lnTo>
                <a:cubicBezTo>
                  <a:pt x="6295887" y="4719320"/>
                  <a:pt x="6290299" y="4717508"/>
                  <a:pt x="6285082" y="4714639"/>
                </a:cubicBezTo>
                <a:cubicBezTo>
                  <a:pt x="6232894" y="4720313"/>
                  <a:pt x="6091065" y="4711868"/>
                  <a:pt x="6028335" y="4722621"/>
                </a:cubicBezTo>
                <a:cubicBezTo>
                  <a:pt x="6045295" y="4757847"/>
                  <a:pt x="5848075" y="4744853"/>
                  <a:pt x="5908701" y="4779160"/>
                </a:cubicBezTo>
                <a:cubicBezTo>
                  <a:pt x="5888634" y="4780820"/>
                  <a:pt x="5844448" y="4799397"/>
                  <a:pt x="5860414" y="4807892"/>
                </a:cubicBezTo>
                <a:cubicBezTo>
                  <a:pt x="5792262" y="4798387"/>
                  <a:pt x="5752646" y="4843367"/>
                  <a:pt x="5683612" y="4848770"/>
                </a:cubicBezTo>
                <a:cubicBezTo>
                  <a:pt x="5661875" y="4883880"/>
                  <a:pt x="5668687" y="4854788"/>
                  <a:pt x="5635111" y="4868888"/>
                </a:cubicBezTo>
                <a:cubicBezTo>
                  <a:pt x="5633012" y="4842212"/>
                  <a:pt x="5598104" y="4893602"/>
                  <a:pt x="5582652" y="4866836"/>
                </a:cubicBezTo>
                <a:cubicBezTo>
                  <a:pt x="5577032" y="4870250"/>
                  <a:pt x="5572074" y="4874402"/>
                  <a:pt x="5567213" y="4878769"/>
                </a:cubicBezTo>
                <a:lnTo>
                  <a:pt x="5564659" y="4881042"/>
                </a:lnTo>
                <a:lnTo>
                  <a:pt x="5552102" y="4885426"/>
                </a:lnTo>
                <a:cubicBezTo>
                  <a:pt x="5551892" y="4887804"/>
                  <a:pt x="5551684" y="4890182"/>
                  <a:pt x="5551475" y="4892560"/>
                </a:cubicBezTo>
                <a:lnTo>
                  <a:pt x="5534664" y="4903385"/>
                </a:lnTo>
                <a:cubicBezTo>
                  <a:pt x="5527918" y="4906528"/>
                  <a:pt x="5520130" y="4908842"/>
                  <a:pt x="5510737" y="4909807"/>
                </a:cubicBezTo>
                <a:cubicBezTo>
                  <a:pt x="5474863" y="4902736"/>
                  <a:pt x="5438770" y="4943879"/>
                  <a:pt x="5393901" y="4933709"/>
                </a:cubicBezTo>
                <a:cubicBezTo>
                  <a:pt x="5377982" y="4932239"/>
                  <a:pt x="5332258" y="4941569"/>
                  <a:pt x="5325782" y="4951789"/>
                </a:cubicBezTo>
                <a:cubicBezTo>
                  <a:pt x="5316695" y="4955476"/>
                  <a:pt x="5304762" y="4954583"/>
                  <a:pt x="5302703" y="4964590"/>
                </a:cubicBezTo>
                <a:cubicBezTo>
                  <a:pt x="5298243" y="4977015"/>
                  <a:pt x="5260488" y="4966382"/>
                  <a:pt x="5268591" y="4978479"/>
                </a:cubicBezTo>
                <a:cubicBezTo>
                  <a:pt x="5241891" y="4971355"/>
                  <a:pt x="5229004" y="4998058"/>
                  <a:pt x="5210559" y="5007585"/>
                </a:cubicBezTo>
                <a:cubicBezTo>
                  <a:pt x="5199737" y="5003583"/>
                  <a:pt x="5189986" y="5008553"/>
                  <a:pt x="5177597" y="5015926"/>
                </a:cubicBezTo>
                <a:lnTo>
                  <a:pt x="5160569" y="5025681"/>
                </a:lnTo>
                <a:lnTo>
                  <a:pt x="5152748" y="5026569"/>
                </a:lnTo>
                <a:cubicBezTo>
                  <a:pt x="5143464" y="5028511"/>
                  <a:pt x="5135128" y="5030936"/>
                  <a:pt x="5127678" y="5032947"/>
                </a:cubicBezTo>
                <a:lnTo>
                  <a:pt x="5113147" y="5035818"/>
                </a:lnTo>
                <a:lnTo>
                  <a:pt x="5107301" y="5036672"/>
                </a:lnTo>
                <a:lnTo>
                  <a:pt x="5093215" y="5032880"/>
                </a:lnTo>
                <a:lnTo>
                  <a:pt x="5077058" y="5038681"/>
                </a:lnTo>
                <a:lnTo>
                  <a:pt x="5057349" y="5036015"/>
                </a:lnTo>
                <a:cubicBezTo>
                  <a:pt x="5056617" y="5038069"/>
                  <a:pt x="5055470" y="5040071"/>
                  <a:pt x="5053945" y="5041952"/>
                </a:cubicBezTo>
                <a:lnTo>
                  <a:pt x="5040021" y="5050052"/>
                </a:lnTo>
                <a:lnTo>
                  <a:pt x="5025913" y="5046535"/>
                </a:lnTo>
                <a:cubicBezTo>
                  <a:pt x="5027395" y="5056685"/>
                  <a:pt x="5010775" y="5048329"/>
                  <a:pt x="4998218" y="5048065"/>
                </a:cubicBezTo>
                <a:lnTo>
                  <a:pt x="4991008" y="5050439"/>
                </a:lnTo>
                <a:lnTo>
                  <a:pt x="4963503" y="5047575"/>
                </a:lnTo>
                <a:cubicBezTo>
                  <a:pt x="4948687" y="5047149"/>
                  <a:pt x="4934614" y="5047760"/>
                  <a:pt x="4921053" y="5048925"/>
                </a:cubicBezTo>
                <a:lnTo>
                  <a:pt x="4873420" y="5054929"/>
                </a:lnTo>
                <a:lnTo>
                  <a:pt x="4858825" y="5051329"/>
                </a:lnTo>
                <a:cubicBezTo>
                  <a:pt x="4827045" y="5050467"/>
                  <a:pt x="4791907" y="5064719"/>
                  <a:pt x="4769340" y="5053090"/>
                </a:cubicBezTo>
                <a:cubicBezTo>
                  <a:pt x="4760167" y="5051720"/>
                  <a:pt x="4751866" y="5052034"/>
                  <a:pt x="4744152" y="5053391"/>
                </a:cubicBezTo>
                <a:lnTo>
                  <a:pt x="4723556" y="5059633"/>
                </a:lnTo>
                <a:lnTo>
                  <a:pt x="4719699" y="5066298"/>
                </a:lnTo>
                <a:lnTo>
                  <a:pt x="4706016" y="5067422"/>
                </a:lnTo>
                <a:lnTo>
                  <a:pt x="4702593" y="5068973"/>
                </a:lnTo>
                <a:cubicBezTo>
                  <a:pt x="4696073" y="5071961"/>
                  <a:pt x="4689557" y="5074718"/>
                  <a:pt x="4682766" y="5076609"/>
                </a:cubicBezTo>
                <a:cubicBezTo>
                  <a:pt x="4680705" y="5047264"/>
                  <a:pt x="4624654" y="5087854"/>
                  <a:pt x="4634960" y="5061852"/>
                </a:cubicBezTo>
                <a:cubicBezTo>
                  <a:pt x="4597279" y="5067136"/>
                  <a:pt x="4616973" y="5041002"/>
                  <a:pt x="4580645" y="5069246"/>
                </a:cubicBezTo>
                <a:cubicBezTo>
                  <a:pt x="4514010" y="5057571"/>
                  <a:pt x="4426975" y="5083132"/>
                  <a:pt x="4368005" y="5057426"/>
                </a:cubicBezTo>
                <a:cubicBezTo>
                  <a:pt x="4378938" y="5069437"/>
                  <a:pt x="4358901" y="5084168"/>
                  <a:pt x="4339489" y="5080858"/>
                </a:cubicBezTo>
                <a:cubicBezTo>
                  <a:pt x="4380071" y="5128427"/>
                  <a:pt x="4254318" y="5047215"/>
                  <a:pt x="4253895" y="5085008"/>
                </a:cubicBezTo>
                <a:cubicBezTo>
                  <a:pt x="4188524" y="5078393"/>
                  <a:pt x="4183794" y="5065254"/>
                  <a:pt x="4130140" y="5057070"/>
                </a:cubicBezTo>
                <a:lnTo>
                  <a:pt x="3911296" y="5035663"/>
                </a:lnTo>
                <a:lnTo>
                  <a:pt x="3895182" y="5030229"/>
                </a:lnTo>
                <a:lnTo>
                  <a:pt x="3870866" y="5023753"/>
                </a:lnTo>
                <a:lnTo>
                  <a:pt x="3865913" y="5025143"/>
                </a:lnTo>
                <a:lnTo>
                  <a:pt x="3828606" y="5019426"/>
                </a:lnTo>
                <a:lnTo>
                  <a:pt x="3827901" y="5020583"/>
                </a:lnTo>
                <a:cubicBezTo>
                  <a:pt x="3825465" y="5023044"/>
                  <a:pt x="3822064" y="5024614"/>
                  <a:pt x="3816543" y="5024366"/>
                </a:cubicBezTo>
                <a:cubicBezTo>
                  <a:pt x="3822191" y="5042839"/>
                  <a:pt x="3812047" y="5031144"/>
                  <a:pt x="3795278" y="5028779"/>
                </a:cubicBezTo>
                <a:cubicBezTo>
                  <a:pt x="3800305" y="5056944"/>
                  <a:pt x="3754370" y="5039296"/>
                  <a:pt x="3743858" y="5054237"/>
                </a:cubicBezTo>
                <a:cubicBezTo>
                  <a:pt x="3731426" y="5051864"/>
                  <a:pt x="3718365" y="5049870"/>
                  <a:pt x="3704945" y="5048413"/>
                </a:cubicBezTo>
                <a:lnTo>
                  <a:pt x="3696992" y="5047914"/>
                </a:lnTo>
                <a:lnTo>
                  <a:pt x="3696780" y="5048181"/>
                </a:lnTo>
                <a:cubicBezTo>
                  <a:pt x="3694942" y="5048663"/>
                  <a:pt x="3692286" y="5048721"/>
                  <a:pt x="3688290" y="5048204"/>
                </a:cubicBezTo>
                <a:lnTo>
                  <a:pt x="3682486" y="5047000"/>
                </a:lnTo>
                <a:lnTo>
                  <a:pt x="3667056" y="5046030"/>
                </a:lnTo>
                <a:lnTo>
                  <a:pt x="3661403" y="5047537"/>
                </a:lnTo>
                <a:lnTo>
                  <a:pt x="3658673" y="5050790"/>
                </a:lnTo>
                <a:lnTo>
                  <a:pt x="3657333" y="5050325"/>
                </a:lnTo>
                <a:cubicBezTo>
                  <a:pt x="3647943" y="5043807"/>
                  <a:pt x="3646760" y="5035120"/>
                  <a:pt x="3626778" y="5057882"/>
                </a:cubicBezTo>
                <a:cubicBezTo>
                  <a:pt x="3604242" y="5046906"/>
                  <a:pt x="3595632" y="5060978"/>
                  <a:pt x="3560067" y="5064266"/>
                </a:cubicBezTo>
                <a:cubicBezTo>
                  <a:pt x="3548093" y="5054413"/>
                  <a:pt x="3535744" y="5057071"/>
                  <a:pt x="3522641" y="5063654"/>
                </a:cubicBezTo>
                <a:cubicBezTo>
                  <a:pt x="3490386" y="5057687"/>
                  <a:pt x="3457385" y="5066150"/>
                  <a:pt x="3419275" y="5066646"/>
                </a:cubicBezTo>
                <a:cubicBezTo>
                  <a:pt x="3381791" y="5052708"/>
                  <a:pt x="3355578" y="5072759"/>
                  <a:pt x="3314869" y="5073197"/>
                </a:cubicBezTo>
                <a:cubicBezTo>
                  <a:pt x="3285434" y="5051000"/>
                  <a:pt x="3281681" y="5089430"/>
                  <a:pt x="3259088" y="5096363"/>
                </a:cubicBezTo>
                <a:lnTo>
                  <a:pt x="3253104" y="5096785"/>
                </a:lnTo>
                <a:lnTo>
                  <a:pt x="3238751" y="5092996"/>
                </a:lnTo>
                <a:lnTo>
                  <a:pt x="3233681" y="5090758"/>
                </a:lnTo>
                <a:cubicBezTo>
                  <a:pt x="3230065" y="5089519"/>
                  <a:pt x="3227507" y="5089085"/>
                  <a:pt x="3225562" y="5089215"/>
                </a:cubicBezTo>
                <a:lnTo>
                  <a:pt x="3225260" y="5089437"/>
                </a:lnTo>
                <a:lnTo>
                  <a:pt x="3217859" y="5087484"/>
                </a:lnTo>
                <a:cubicBezTo>
                  <a:pt x="3205614" y="5083594"/>
                  <a:pt x="3193926" y="5079248"/>
                  <a:pt x="3182980" y="5074650"/>
                </a:cubicBezTo>
                <a:lnTo>
                  <a:pt x="3055081" y="5080424"/>
                </a:lnTo>
                <a:lnTo>
                  <a:pt x="3049807" y="5080860"/>
                </a:lnTo>
                <a:lnTo>
                  <a:pt x="3029122" y="5070085"/>
                </a:lnTo>
                <a:lnTo>
                  <a:pt x="3017862" y="5065942"/>
                </a:lnTo>
                <a:lnTo>
                  <a:pt x="3015868" y="5061832"/>
                </a:lnTo>
                <a:cubicBezTo>
                  <a:pt x="3013048" y="5059027"/>
                  <a:pt x="3008170" y="5057108"/>
                  <a:pt x="2998644" y="5057210"/>
                </a:cubicBezTo>
                <a:lnTo>
                  <a:pt x="2996219" y="5057788"/>
                </a:lnTo>
                <a:lnTo>
                  <a:pt x="2983676" y="5049852"/>
                </a:lnTo>
                <a:cubicBezTo>
                  <a:pt x="2979927" y="5046579"/>
                  <a:pt x="2905411" y="5003010"/>
                  <a:pt x="2903609" y="4998457"/>
                </a:cubicBezTo>
                <a:cubicBezTo>
                  <a:pt x="2845520" y="5009702"/>
                  <a:pt x="2814236" y="4981574"/>
                  <a:pt x="2758830" y="4974760"/>
                </a:cubicBezTo>
                <a:cubicBezTo>
                  <a:pt x="2685080" y="4958487"/>
                  <a:pt x="2604754" y="4958695"/>
                  <a:pt x="2532669" y="4940573"/>
                </a:cubicBezTo>
                <a:cubicBezTo>
                  <a:pt x="2486415" y="4904719"/>
                  <a:pt x="2448985" y="4929416"/>
                  <a:pt x="2389931" y="4905785"/>
                </a:cubicBezTo>
                <a:cubicBezTo>
                  <a:pt x="2344209" y="4926536"/>
                  <a:pt x="2373223" y="4904767"/>
                  <a:pt x="2335186" y="4902957"/>
                </a:cubicBezTo>
                <a:cubicBezTo>
                  <a:pt x="2315763" y="4899254"/>
                  <a:pt x="2284337" y="4886651"/>
                  <a:pt x="2273393" y="4883565"/>
                </a:cubicBezTo>
                <a:lnTo>
                  <a:pt x="2269523" y="4884442"/>
                </a:lnTo>
                <a:lnTo>
                  <a:pt x="2256015" y="4883014"/>
                </a:lnTo>
                <a:lnTo>
                  <a:pt x="2249731" y="4888778"/>
                </a:lnTo>
                <a:lnTo>
                  <a:pt x="2227629" y="4891047"/>
                </a:lnTo>
                <a:cubicBezTo>
                  <a:pt x="2219732" y="4890944"/>
                  <a:pt x="2211684" y="4889720"/>
                  <a:pt x="2203460" y="4886696"/>
                </a:cubicBezTo>
                <a:cubicBezTo>
                  <a:pt x="2180795" y="4866080"/>
                  <a:pt x="2118808" y="4886062"/>
                  <a:pt x="2091528" y="4859155"/>
                </a:cubicBezTo>
                <a:cubicBezTo>
                  <a:pt x="2080112" y="4851412"/>
                  <a:pt x="2036326" y="4840616"/>
                  <a:pt x="2022901" y="4846594"/>
                </a:cubicBezTo>
                <a:cubicBezTo>
                  <a:pt x="2012710" y="4845995"/>
                  <a:pt x="2003983" y="4840369"/>
                  <a:pt x="1994227" y="4847973"/>
                </a:cubicBezTo>
                <a:cubicBezTo>
                  <a:pt x="1980605" y="4856639"/>
                  <a:pt x="1959341" y="4832246"/>
                  <a:pt x="1955936" y="4845765"/>
                </a:cubicBezTo>
                <a:cubicBezTo>
                  <a:pt x="1913886" y="4839111"/>
                  <a:pt x="1778845" y="4813736"/>
                  <a:pt x="1741924" y="4808054"/>
                </a:cubicBezTo>
                <a:cubicBezTo>
                  <a:pt x="1739676" y="4809488"/>
                  <a:pt x="1737142" y="4810709"/>
                  <a:pt x="1734410" y="4811675"/>
                </a:cubicBezTo>
                <a:cubicBezTo>
                  <a:pt x="1718510" y="4817283"/>
                  <a:pt x="1699262" y="4813300"/>
                  <a:pt x="1691423" y="4802777"/>
                </a:cubicBezTo>
                <a:cubicBezTo>
                  <a:pt x="1648716" y="4765637"/>
                  <a:pt x="1598660" y="4755543"/>
                  <a:pt x="1554504" y="4739985"/>
                </a:cubicBezTo>
                <a:cubicBezTo>
                  <a:pt x="1503251" y="4725192"/>
                  <a:pt x="1524885" y="4761939"/>
                  <a:pt x="1470119" y="4723470"/>
                </a:cubicBezTo>
                <a:cubicBezTo>
                  <a:pt x="1458433" y="4731968"/>
                  <a:pt x="1449855" y="4730612"/>
                  <a:pt x="1437967" y="4722710"/>
                </a:cubicBezTo>
                <a:cubicBezTo>
                  <a:pt x="1408925" y="4723161"/>
                  <a:pt x="1320039" y="4732524"/>
                  <a:pt x="1295869" y="4726175"/>
                </a:cubicBezTo>
                <a:cubicBezTo>
                  <a:pt x="1276026" y="4724607"/>
                  <a:pt x="1313193" y="4690134"/>
                  <a:pt x="1292949" y="4684615"/>
                </a:cubicBezTo>
                <a:cubicBezTo>
                  <a:pt x="1267286" y="4680380"/>
                  <a:pt x="1278648" y="4679316"/>
                  <a:pt x="1244908" y="4706993"/>
                </a:cubicBezTo>
                <a:cubicBezTo>
                  <a:pt x="1222078" y="4693678"/>
                  <a:pt x="1210507" y="4706896"/>
                  <a:pt x="1171266" y="4706535"/>
                </a:cubicBezTo>
                <a:lnTo>
                  <a:pt x="1160868" y="4701936"/>
                </a:lnTo>
                <a:lnTo>
                  <a:pt x="1147599" y="4714833"/>
                </a:lnTo>
                <a:cubicBezTo>
                  <a:pt x="1140224" y="4719999"/>
                  <a:pt x="1131384" y="4723126"/>
                  <a:pt x="1119603" y="4721303"/>
                </a:cubicBezTo>
                <a:cubicBezTo>
                  <a:pt x="1049174" y="4686348"/>
                  <a:pt x="1115212" y="4744643"/>
                  <a:pt x="997851" y="4722336"/>
                </a:cubicBezTo>
                <a:cubicBezTo>
                  <a:pt x="992266" y="4717175"/>
                  <a:pt x="976529" y="4720167"/>
                  <a:pt x="976455" y="4726407"/>
                </a:cubicBezTo>
                <a:cubicBezTo>
                  <a:pt x="969353" y="4723719"/>
                  <a:pt x="954255" y="4710143"/>
                  <a:pt x="949939" y="4719699"/>
                </a:cubicBezTo>
                <a:cubicBezTo>
                  <a:pt x="930704" y="4718268"/>
                  <a:pt x="911959" y="4715133"/>
                  <a:pt x="894148" y="4710406"/>
                </a:cubicBezTo>
                <a:lnTo>
                  <a:pt x="857990" y="4696844"/>
                </a:lnTo>
                <a:lnTo>
                  <a:pt x="848649" y="4704021"/>
                </a:lnTo>
                <a:cubicBezTo>
                  <a:pt x="842387" y="4707513"/>
                  <a:pt x="835247" y="4709400"/>
                  <a:pt x="826436" y="4707421"/>
                </a:cubicBezTo>
                <a:cubicBezTo>
                  <a:pt x="776631" y="4677554"/>
                  <a:pt x="820307" y="4724698"/>
                  <a:pt x="733052" y="4701884"/>
                </a:cubicBezTo>
                <a:cubicBezTo>
                  <a:pt x="729390" y="4697724"/>
                  <a:pt x="716978" y="4643492"/>
                  <a:pt x="716185" y="4648168"/>
                </a:cubicBezTo>
                <a:cubicBezTo>
                  <a:pt x="691130" y="4640960"/>
                  <a:pt x="605233" y="4666922"/>
                  <a:pt x="582722" y="4658637"/>
                </a:cubicBezTo>
                <a:lnTo>
                  <a:pt x="581118" y="4654120"/>
                </a:lnTo>
                <a:cubicBezTo>
                  <a:pt x="575072" y="4653105"/>
                  <a:pt x="553843" y="4654128"/>
                  <a:pt x="546453" y="4652542"/>
                </a:cubicBezTo>
                <a:lnTo>
                  <a:pt x="536773" y="4644609"/>
                </a:lnTo>
                <a:lnTo>
                  <a:pt x="388896" y="4619173"/>
                </a:lnTo>
                <a:lnTo>
                  <a:pt x="366479" y="4618896"/>
                </a:lnTo>
                <a:cubicBezTo>
                  <a:pt x="356301" y="4616415"/>
                  <a:pt x="348096" y="4611062"/>
                  <a:pt x="342781" y="4601239"/>
                </a:cubicBezTo>
                <a:cubicBezTo>
                  <a:pt x="324354" y="4597871"/>
                  <a:pt x="274025" y="4600078"/>
                  <a:pt x="255925" y="4598685"/>
                </a:cubicBezTo>
                <a:lnTo>
                  <a:pt x="226919" y="4598460"/>
                </a:lnTo>
                <a:lnTo>
                  <a:pt x="213925" y="4597783"/>
                </a:lnTo>
                <a:lnTo>
                  <a:pt x="215196" y="4588576"/>
                </a:lnTo>
                <a:lnTo>
                  <a:pt x="180214" y="4583701"/>
                </a:lnTo>
                <a:cubicBezTo>
                  <a:pt x="158216" y="4574216"/>
                  <a:pt x="119654" y="4544682"/>
                  <a:pt x="83203" y="4531664"/>
                </a:cubicBezTo>
                <a:cubicBezTo>
                  <a:pt x="60690" y="4526056"/>
                  <a:pt x="40567" y="4525644"/>
                  <a:pt x="4106" y="4517202"/>
                </a:cubicBezTo>
                <a:lnTo>
                  <a:pt x="0" y="4516084"/>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6189BD04-9EFD-5298-48E0-BBFFD10429A7}"/>
              </a:ext>
            </a:extLst>
          </p:cNvPr>
          <p:cNvSpPr>
            <a:spLocks noGrp="1"/>
          </p:cNvSpPr>
          <p:nvPr>
            <p:ph type="ctrTitle"/>
          </p:nvPr>
        </p:nvSpPr>
        <p:spPr>
          <a:xfrm>
            <a:off x="227579" y="1535036"/>
            <a:ext cx="11229653" cy="2719133"/>
          </a:xfrm>
        </p:spPr>
        <p:txBody>
          <a:bodyPr anchor="ctr">
            <a:normAutofit/>
          </a:bodyPr>
          <a:lstStyle/>
          <a:p>
            <a:pPr algn="l"/>
            <a:r>
              <a:rPr lang="en-IN" sz="3700" b="1">
                <a:solidFill>
                  <a:schemeClr val="tx1">
                    <a:lumMod val="85000"/>
                    <a:lumOff val="15000"/>
                  </a:schemeClr>
                </a:solidFill>
                <a:latin typeface="Calibri" panose="020F0502020204030204" pitchFamily="34" charset="0"/>
                <a:ea typeface="Calibri" panose="020F0502020204030204" pitchFamily="34" charset="0"/>
                <a:cs typeface="Mangal" panose="02040503050203030202" pitchFamily="18" charset="0"/>
              </a:rPr>
              <a:t>Enabling health entities to become ABDM compliant: What are the challenges faced in digitalization of Health Ecosystem?</a:t>
            </a:r>
            <a:br>
              <a:rPr lang="en-IN" sz="3700" b="1">
                <a:solidFill>
                  <a:schemeClr val="tx1">
                    <a:lumMod val="85000"/>
                    <a:lumOff val="15000"/>
                  </a:schemeClr>
                </a:solidFill>
              </a:rPr>
            </a:br>
            <a:endParaRPr lang="en-IN" sz="3700" b="1">
              <a:solidFill>
                <a:schemeClr val="tx1">
                  <a:lumMod val="85000"/>
                  <a:lumOff val="15000"/>
                </a:schemeClr>
              </a:solidFill>
            </a:endParaRPr>
          </a:p>
        </p:txBody>
      </p:sp>
      <p:sp>
        <p:nvSpPr>
          <p:cNvPr id="3" name="Subtitle 2">
            <a:extLst>
              <a:ext uri="{FF2B5EF4-FFF2-40B4-BE49-F238E27FC236}">
                <a16:creationId xmlns:a16="http://schemas.microsoft.com/office/drawing/2014/main" id="{7673AE62-677A-E7A9-D759-F10B648DEED4}"/>
              </a:ext>
            </a:extLst>
          </p:cNvPr>
          <p:cNvSpPr>
            <a:spLocks noGrp="1"/>
          </p:cNvSpPr>
          <p:nvPr>
            <p:ph type="subTitle" idx="1"/>
          </p:nvPr>
        </p:nvSpPr>
        <p:spPr>
          <a:xfrm>
            <a:off x="4389881" y="4900773"/>
            <a:ext cx="7320504" cy="1349852"/>
          </a:xfrm>
        </p:spPr>
        <p:txBody>
          <a:bodyPr anchor="ctr">
            <a:normAutofit fontScale="92500" lnSpcReduction="10000"/>
          </a:bodyPr>
          <a:lstStyle/>
          <a:p>
            <a:pPr algn="r"/>
            <a:r>
              <a:rPr lang="en-IN" sz="1800" b="1">
                <a:solidFill>
                  <a:schemeClr val="tx1">
                    <a:lumMod val="85000"/>
                    <a:lumOff val="15000"/>
                  </a:schemeClr>
                </a:solidFill>
              </a:rPr>
              <a:t>Mentored by:</a:t>
            </a:r>
          </a:p>
          <a:p>
            <a:pPr algn="r"/>
            <a:r>
              <a:rPr lang="en-IN" sz="1800" dirty="0" err="1">
                <a:solidFill>
                  <a:schemeClr val="tx1">
                    <a:lumMod val="85000"/>
                    <a:lumOff val="15000"/>
                  </a:schemeClr>
                </a:solidFill>
              </a:rPr>
              <a:t>Dr.</a:t>
            </a:r>
            <a:r>
              <a:rPr lang="en-IN" sz="1800">
                <a:solidFill>
                  <a:schemeClr val="tx1">
                    <a:lumMod val="85000"/>
                    <a:lumOff val="15000"/>
                  </a:schemeClr>
                </a:solidFill>
              </a:rPr>
              <a:t> </a:t>
            </a:r>
            <a:r>
              <a:rPr lang="en-IN" sz="1800" dirty="0" err="1">
                <a:solidFill>
                  <a:schemeClr val="tx1">
                    <a:lumMod val="85000"/>
                    <a:lumOff val="15000"/>
                  </a:schemeClr>
                </a:solidFill>
              </a:rPr>
              <a:t>Anandhi</a:t>
            </a:r>
            <a:r>
              <a:rPr lang="en-IN" sz="1800">
                <a:solidFill>
                  <a:schemeClr val="tx1">
                    <a:lumMod val="85000"/>
                    <a:lumOff val="15000"/>
                  </a:schemeClr>
                </a:solidFill>
              </a:rPr>
              <a:t> Ramachandran</a:t>
            </a:r>
          </a:p>
          <a:p>
            <a:pPr algn="r"/>
            <a:r>
              <a:rPr lang="en-IN" sz="1800">
                <a:solidFill>
                  <a:schemeClr val="tx1">
                    <a:lumMod val="85000"/>
                    <a:lumOff val="15000"/>
                  </a:schemeClr>
                </a:solidFill>
              </a:rPr>
              <a:t>Associate professor</a:t>
            </a:r>
          </a:p>
          <a:p>
            <a:pPr algn="r"/>
            <a:r>
              <a:rPr lang="en-IN" sz="1800">
                <a:solidFill>
                  <a:schemeClr val="tx1">
                    <a:lumMod val="85000"/>
                    <a:lumOff val="15000"/>
                  </a:schemeClr>
                </a:solidFill>
              </a:rPr>
              <a:t>IIHMR Delhi</a:t>
            </a:r>
          </a:p>
        </p:txBody>
      </p:sp>
      <p:sp>
        <p:nvSpPr>
          <p:cNvPr id="4" name="Slide Number Placeholder 3">
            <a:extLst>
              <a:ext uri="{FF2B5EF4-FFF2-40B4-BE49-F238E27FC236}">
                <a16:creationId xmlns:a16="http://schemas.microsoft.com/office/drawing/2014/main" id="{40197BFF-5EB9-4347-6E13-67AD995EB819}"/>
              </a:ext>
            </a:extLst>
          </p:cNvPr>
          <p:cNvSpPr>
            <a:spLocks noGrp="1"/>
          </p:cNvSpPr>
          <p:nvPr>
            <p:ph type="sldNum" sz="quarter" idx="12"/>
          </p:nvPr>
        </p:nvSpPr>
        <p:spPr>
          <a:xfrm>
            <a:off x="8613775" y="6356351"/>
            <a:ext cx="2743200" cy="365125"/>
          </a:xfrm>
        </p:spPr>
        <p:txBody>
          <a:bodyPr>
            <a:normAutofit/>
          </a:bodyPr>
          <a:lstStyle/>
          <a:p>
            <a:pPr>
              <a:spcAft>
                <a:spcPts val="600"/>
              </a:spcAft>
            </a:pPr>
            <a:fld id="{26AD20E6-394B-4DF0-96A5-9647FF39C943}" type="slidenum">
              <a:rPr lang="en-IN" sz="1000">
                <a:solidFill>
                  <a:prstClr val="black">
                    <a:tint val="75000"/>
                  </a:prstClr>
                </a:solidFill>
                <a:latin typeface="Calibri" panose="020F0502020204030204"/>
              </a:rPr>
              <a:pPr>
                <a:spcAft>
                  <a:spcPts val="600"/>
                </a:spcAft>
              </a:pPr>
              <a:t>1</a:t>
            </a:fld>
            <a:endParaRPr lang="en-IN" sz="1000">
              <a:solidFill>
                <a:prstClr val="black">
                  <a:tint val="75000"/>
                </a:prstClr>
              </a:solidFill>
              <a:latin typeface="Calibri" panose="020F0502020204030204"/>
            </a:endParaRPr>
          </a:p>
        </p:txBody>
      </p:sp>
      <p:pic>
        <p:nvPicPr>
          <p:cNvPr id="9" name="Picture 8">
            <a:extLst>
              <a:ext uri="{FF2B5EF4-FFF2-40B4-BE49-F238E27FC236}">
                <a16:creationId xmlns:a16="http://schemas.microsoft.com/office/drawing/2014/main" id="{8260C419-599A-42DD-A459-69AAE5492A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368" y="75184"/>
            <a:ext cx="2013734" cy="911136"/>
          </a:xfrm>
          <a:prstGeom prst="rect">
            <a:avLst/>
          </a:prstGeom>
        </p:spPr>
      </p:pic>
      <p:sp>
        <p:nvSpPr>
          <p:cNvPr id="6" name="TextBox 5">
            <a:extLst>
              <a:ext uri="{FF2B5EF4-FFF2-40B4-BE49-F238E27FC236}">
                <a16:creationId xmlns:a16="http://schemas.microsoft.com/office/drawing/2014/main" id="{443CA0E7-50D1-429E-9B28-836E4CAFE9A5}"/>
              </a:ext>
            </a:extLst>
          </p:cNvPr>
          <p:cNvSpPr txBox="1"/>
          <p:nvPr/>
        </p:nvSpPr>
        <p:spPr>
          <a:xfrm>
            <a:off x="640174" y="4900773"/>
            <a:ext cx="3914095" cy="923330"/>
          </a:xfrm>
          <a:prstGeom prst="rect">
            <a:avLst/>
          </a:prstGeom>
          <a:noFill/>
        </p:spPr>
        <p:txBody>
          <a:bodyPr wrap="square" rtlCol="0">
            <a:spAutoFit/>
          </a:bodyPr>
          <a:lstStyle/>
          <a:p>
            <a:r>
              <a:rPr lang="en-IN" dirty="0">
                <a:solidFill>
                  <a:prstClr val="black">
                    <a:lumMod val="85000"/>
                    <a:lumOff val="15000"/>
                  </a:prstClr>
                </a:solidFill>
                <a:latin typeface="Calibri" panose="020F0502020204030204"/>
              </a:rPr>
              <a:t>Ruchi Babra                                       </a:t>
            </a:r>
          </a:p>
          <a:p>
            <a:r>
              <a:rPr lang="en-IN" dirty="0">
                <a:solidFill>
                  <a:prstClr val="black">
                    <a:lumMod val="85000"/>
                    <a:lumOff val="15000"/>
                  </a:prstClr>
                </a:solidFill>
                <a:latin typeface="Calibri" panose="020F0502020204030204"/>
              </a:rPr>
              <a:t>PG/21/088                    </a:t>
            </a:r>
          </a:p>
          <a:p>
            <a:endParaRPr lang="en-IN" dirty="0">
              <a:solidFill>
                <a:prstClr val="black"/>
              </a:solidFill>
              <a:latin typeface="Calibri" panose="020F0502020204030204"/>
            </a:endParaRPr>
          </a:p>
        </p:txBody>
      </p:sp>
      <p:pic>
        <p:nvPicPr>
          <p:cNvPr id="11" name="Picture 10" descr="Icon&#10;&#10;Description automatically generated">
            <a:extLst>
              <a:ext uri="{FF2B5EF4-FFF2-40B4-BE49-F238E27FC236}">
                <a16:creationId xmlns:a16="http://schemas.microsoft.com/office/drawing/2014/main" id="{636183AC-47E1-4014-A228-6F9D313EF80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06075" y="-7550"/>
            <a:ext cx="1689100" cy="1126067"/>
          </a:xfrm>
          <a:prstGeom prst="rect">
            <a:avLst/>
          </a:prstGeom>
        </p:spPr>
      </p:pic>
    </p:spTree>
    <p:extLst>
      <p:ext uri="{BB962C8B-B14F-4D97-AF65-F5344CB8AC3E}">
        <p14:creationId xmlns:p14="http://schemas.microsoft.com/office/powerpoint/2010/main" val="31992254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DD0E2DC-1F64-6150-E936-2EFC08A56F0F}"/>
              </a:ext>
            </a:extLst>
          </p:cNvPr>
          <p:cNvSpPr>
            <a:spLocks noGrp="1"/>
          </p:cNvSpPr>
          <p:nvPr>
            <p:ph idx="1"/>
          </p:nvPr>
        </p:nvSpPr>
        <p:spPr>
          <a:xfrm>
            <a:off x="609918" y="1137920"/>
            <a:ext cx="10982008" cy="5091430"/>
          </a:xfrm>
        </p:spPr>
        <p:txBody>
          <a:bodyPr>
            <a:normAutofit/>
          </a:bodyPr>
          <a:lstStyle/>
          <a:p>
            <a:pPr algn="just">
              <a:lnSpc>
                <a:spcPct val="150000"/>
              </a:lnSpc>
              <a:spcAft>
                <a:spcPts val="800"/>
              </a:spcAft>
            </a:pPr>
            <a:endParaRPr lang="en-IN" sz="1800" b="1" dirty="0">
              <a:latin typeface="Times New Roman" panose="02020603050405020304" pitchFamily="18" charset="0"/>
              <a:ea typeface="Calibri" panose="020F0502020204030204" pitchFamily="34" charset="0"/>
              <a:cs typeface="Mangal" panose="02040503050203030202" pitchFamily="18" charset="0"/>
            </a:endParaRPr>
          </a:p>
          <a:p>
            <a:pPr algn="just">
              <a:lnSpc>
                <a:spcPct val="150000"/>
              </a:lnSpc>
              <a:spcAft>
                <a:spcPts val="800"/>
              </a:spcAft>
            </a:pPr>
            <a:r>
              <a:rPr lang="en-IN" sz="1800" b="1" dirty="0">
                <a:latin typeface="+mn-lt"/>
                <a:ea typeface="Calibri" panose="020F0502020204030204" pitchFamily="34" charset="0"/>
                <a:cs typeface="Mangal" panose="02040503050203030202" pitchFamily="18" charset="0"/>
              </a:rPr>
              <a:t>P7</a:t>
            </a:r>
            <a:r>
              <a:rPr lang="en-IN" sz="1800" dirty="0">
                <a:latin typeface="+mn-lt"/>
                <a:ea typeface="Calibri" panose="020F0502020204030204" pitchFamily="34" charset="0"/>
                <a:cs typeface="Mangal" panose="02040503050203030202" pitchFamily="18" charset="0"/>
              </a:rPr>
              <a:t> shared that “As ABDM aims to bridge the existing gap amongst different stakeholders of healthcare ecosystem, Government policymakers can make better administrative decisions based on the collected medical data and inputs from medical researchers on said data to improve healthcare services.” to describe how public health could be benefitted by the digitalization of ABDM. </a:t>
            </a:r>
          </a:p>
          <a:p>
            <a:pPr algn="just">
              <a:lnSpc>
                <a:spcPct val="150000"/>
              </a:lnSpc>
              <a:spcAft>
                <a:spcPts val="800"/>
              </a:spcAft>
            </a:pPr>
            <a:r>
              <a:rPr lang="en-IN" sz="1800" dirty="0">
                <a:latin typeface="+mn-lt"/>
                <a:ea typeface="Times New Roman" panose="02020603050405020304" pitchFamily="18" charset="0"/>
                <a:cs typeface="Mangal" panose="02040503050203030202" pitchFamily="18" charset="0"/>
              </a:rPr>
              <a:t>When questioned on the requirement for a global healthcare data sharing standard “Because standards are the foundation of interoperability in the healthcare industry—the capacity of health systems to share medical data independent of domain or software provider”—emphasized </a:t>
            </a:r>
            <a:r>
              <a:rPr lang="en-IN" sz="1800" b="1" dirty="0">
                <a:latin typeface="+mn-lt"/>
                <a:ea typeface="Times New Roman" panose="02020603050405020304" pitchFamily="18" charset="0"/>
                <a:cs typeface="Mangal" panose="02040503050203030202" pitchFamily="18" charset="0"/>
              </a:rPr>
              <a:t>P10.</a:t>
            </a:r>
            <a:endParaRPr lang="en-IN" sz="1800" dirty="0">
              <a:latin typeface="+mn-lt"/>
              <a:ea typeface="Times New Roman" panose="02020603050405020304" pitchFamily="18" charset="0"/>
              <a:cs typeface="Mangal" panose="02040503050203030202" pitchFamily="18" charset="0"/>
            </a:endParaRPr>
          </a:p>
          <a:p>
            <a:pPr algn="just">
              <a:lnSpc>
                <a:spcPct val="150000"/>
              </a:lnSpc>
              <a:spcAft>
                <a:spcPts val="800"/>
              </a:spcAft>
            </a:pPr>
            <a:r>
              <a:rPr lang="en-IN" sz="1800" b="1" dirty="0">
                <a:latin typeface="+mn-lt"/>
                <a:ea typeface="Times New Roman" panose="02020603050405020304" pitchFamily="18" charset="0"/>
              </a:rPr>
              <a:t>P10 </a:t>
            </a:r>
            <a:r>
              <a:rPr lang="en-IN" sz="1800" dirty="0">
                <a:latin typeface="+mn-lt"/>
                <a:ea typeface="Times New Roman" panose="02020603050405020304" pitchFamily="18" charset="0"/>
              </a:rPr>
              <a:t>stated </a:t>
            </a:r>
            <a:r>
              <a:rPr lang="en-US" sz="1800" dirty="0">
                <a:latin typeface="+mn-lt"/>
                <a:ea typeface="Times New Roman" panose="02020603050405020304" pitchFamily="18" charset="0"/>
              </a:rPr>
              <a:t>“Firstly, what strikes me is the lack of awareness, hesitance in acceptance of digitalization &amp; finding technically sound population, which remains a big challenge till date”.</a:t>
            </a:r>
            <a:endParaRPr lang="en-IN" sz="1800" dirty="0">
              <a:latin typeface="+mn-lt"/>
              <a:ea typeface="Calibri" panose="020F0502020204030204" pitchFamily="34" charset="0"/>
              <a:cs typeface="Mangal" panose="02040503050203030202" pitchFamily="18" charset="0"/>
            </a:endParaRPr>
          </a:p>
          <a:p>
            <a:endParaRPr lang="en-IN" dirty="0"/>
          </a:p>
        </p:txBody>
      </p:sp>
      <p:sp>
        <p:nvSpPr>
          <p:cNvPr id="4" name="Slide Number Placeholder 3">
            <a:extLst>
              <a:ext uri="{FF2B5EF4-FFF2-40B4-BE49-F238E27FC236}">
                <a16:creationId xmlns:a16="http://schemas.microsoft.com/office/drawing/2014/main" id="{252D75EE-F9AD-7ECC-099C-1DECD261DAA7}"/>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6AD20E6-394B-4DF0-96A5-9647FF39C943}" type="slidenum">
              <a:rPr lang="en-IN" smtClean="0"/>
              <a:pPr/>
              <a:t>10</a:t>
            </a:fld>
            <a:endParaRPr lang="en-IN"/>
          </a:p>
        </p:txBody>
      </p:sp>
      <p:sp>
        <p:nvSpPr>
          <p:cNvPr id="5" name="Footer Placeholder 4">
            <a:extLst>
              <a:ext uri="{FF2B5EF4-FFF2-40B4-BE49-F238E27FC236}">
                <a16:creationId xmlns:a16="http://schemas.microsoft.com/office/drawing/2014/main" id="{BC6C537E-F258-FF89-BDC8-88EC70E7BEAF}"/>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You are not allowed to add slides to this presentation</a:t>
            </a:r>
            <a:endParaRPr lang="en-IN"/>
          </a:p>
        </p:txBody>
      </p:sp>
      <p:sp>
        <p:nvSpPr>
          <p:cNvPr id="10" name="Title 9">
            <a:extLst>
              <a:ext uri="{FF2B5EF4-FFF2-40B4-BE49-F238E27FC236}">
                <a16:creationId xmlns:a16="http://schemas.microsoft.com/office/drawing/2014/main" id="{9D29348D-C8C7-4B81-A44E-1F4E0E3C7DBF}"/>
              </a:ext>
            </a:extLst>
          </p:cNvPr>
          <p:cNvSpPr>
            <a:spLocks noGrp="1"/>
          </p:cNvSpPr>
          <p:nvPr>
            <p:ph type="title"/>
          </p:nvPr>
        </p:nvSpPr>
        <p:spPr>
          <a:xfrm>
            <a:off x="2359489" y="348138"/>
            <a:ext cx="7822736" cy="1325563"/>
          </a:xfrm>
        </p:spPr>
        <p:txBody>
          <a:bodyPr>
            <a:normAutofit/>
          </a:bodyPr>
          <a:lstStyle/>
          <a:p>
            <a:pPr algn="ctr"/>
            <a:r>
              <a:rPr lang="en-IN" b="1" dirty="0">
                <a:highlight>
                  <a:srgbClr val="C0C0C0"/>
                </a:highlight>
              </a:rPr>
              <a:t>Statements by the respondents:</a:t>
            </a:r>
          </a:p>
        </p:txBody>
      </p:sp>
      <p:pic>
        <p:nvPicPr>
          <p:cNvPr id="8" name="Picture 7">
            <a:extLst>
              <a:ext uri="{FF2B5EF4-FFF2-40B4-BE49-F238E27FC236}">
                <a16:creationId xmlns:a16="http://schemas.microsoft.com/office/drawing/2014/main" id="{1F855EA7-5DB0-4F50-8363-8560ADF83E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843" y="-4860"/>
            <a:ext cx="1828066" cy="827128"/>
          </a:xfrm>
          <a:prstGeom prst="rect">
            <a:avLst/>
          </a:prstGeom>
        </p:spPr>
      </p:pic>
    </p:spTree>
    <p:extLst>
      <p:ext uri="{BB962C8B-B14F-4D97-AF65-F5344CB8AC3E}">
        <p14:creationId xmlns:p14="http://schemas.microsoft.com/office/powerpoint/2010/main" val="14986132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96042BD-E2F6-47C7-9208-37294C578197}"/>
              </a:ext>
            </a:extLst>
          </p:cNvPr>
          <p:cNvSpPr>
            <a:spLocks noGrp="1"/>
          </p:cNvSpPr>
          <p:nvPr>
            <p:ph idx="1"/>
          </p:nvPr>
        </p:nvSpPr>
        <p:spPr>
          <a:xfrm>
            <a:off x="841375" y="1171255"/>
            <a:ext cx="10515600" cy="5005709"/>
          </a:xfrm>
        </p:spPr>
        <p:txBody>
          <a:bodyPr>
            <a:normAutofit fontScale="85000" lnSpcReduction="10000"/>
          </a:bodyPr>
          <a:lstStyle/>
          <a:p>
            <a:pPr algn="just">
              <a:lnSpc>
                <a:spcPct val="150000"/>
              </a:lnSpc>
              <a:spcAft>
                <a:spcPts val="800"/>
              </a:spcAft>
            </a:pPr>
            <a:r>
              <a:rPr lang="en-IN" sz="1900" b="1" dirty="0">
                <a:latin typeface="+mn-lt"/>
                <a:ea typeface="Times New Roman" panose="02020603050405020304" pitchFamily="18" charset="0"/>
                <a:cs typeface="Mangal" panose="02040503050203030202" pitchFamily="18" charset="0"/>
              </a:rPr>
              <a:t>P6</a:t>
            </a:r>
            <a:r>
              <a:rPr lang="en-IN" sz="1900" dirty="0">
                <a:latin typeface="+mn-lt"/>
                <a:ea typeface="Times New Roman" panose="02020603050405020304" pitchFamily="18" charset="0"/>
                <a:cs typeface="Mangal" panose="02040503050203030202" pitchFamily="18" charset="0"/>
              </a:rPr>
              <a:t>, a senior consultant, highlighted "FHIR, every resource is connected with a unique identifier in response to a question regarding the usage of FHIR as an interoperability standard. Like how URLs make it possible to search for certain web sites using any web browser or device, FHIR makes it possible and simple to get the proper collection of data from any device or application. FHIR reduces and shortens the time-consuming process of sending data back and forth between systems by simply assigning standard URLs for various data packets.”</a:t>
            </a:r>
          </a:p>
          <a:p>
            <a:pPr algn="just">
              <a:lnSpc>
                <a:spcPct val="150000"/>
              </a:lnSpc>
              <a:spcAft>
                <a:spcPts val="800"/>
              </a:spcAft>
            </a:pPr>
            <a:r>
              <a:rPr lang="en-IN" sz="1900" dirty="0">
                <a:latin typeface="+mn-lt"/>
                <a:ea typeface="Times New Roman" panose="02020603050405020304" pitchFamily="18" charset="0"/>
                <a:cs typeface="Mangal" panose="02040503050203030202" pitchFamily="18" charset="0"/>
              </a:rPr>
              <a:t>When asked about the issues being faced upon implementing FHIR as a mode of health data exchange standard </a:t>
            </a:r>
            <a:r>
              <a:rPr lang="en-IN" sz="1900" b="1" dirty="0">
                <a:latin typeface="+mn-lt"/>
                <a:ea typeface="Times New Roman" panose="02020603050405020304" pitchFamily="18" charset="0"/>
                <a:cs typeface="Mangal" panose="02040503050203030202" pitchFamily="18" charset="0"/>
              </a:rPr>
              <a:t>P7</a:t>
            </a:r>
            <a:r>
              <a:rPr lang="en-IN" sz="1900" dirty="0">
                <a:latin typeface="+mn-lt"/>
                <a:ea typeface="Times New Roman" panose="02020603050405020304" pitchFamily="18" charset="0"/>
                <a:cs typeface="Mangal" panose="02040503050203030202" pitchFamily="18" charset="0"/>
              </a:rPr>
              <a:t> stated that </a:t>
            </a:r>
            <a:r>
              <a:rPr lang="en-IN" sz="1900" dirty="0">
                <a:solidFill>
                  <a:srgbClr val="242424"/>
                </a:solidFill>
                <a:latin typeface="+mn-lt"/>
                <a:ea typeface="Times New Roman" panose="02020603050405020304" pitchFamily="18" charset="0"/>
                <a:cs typeface="Mangal" panose="02040503050203030202" pitchFamily="18" charset="0"/>
              </a:rPr>
              <a:t>“I feel the main challenge faced with FHIR implementation is that </a:t>
            </a:r>
            <a:r>
              <a:rPr lang="en-IN" sz="1900" dirty="0">
                <a:latin typeface="+mn-lt"/>
                <a:ea typeface="Times New Roman" panose="02020603050405020304" pitchFamily="18" charset="0"/>
                <a:cs typeface="Mangal" panose="02040503050203030202" pitchFamily="18" charset="0"/>
              </a:rPr>
              <a:t>the data might not always be same. Take lab reports, for instance. If there is no standard matching technology, it is practically impossible to provide a particular terminology for a vendor-EHR. This further creates problems with data matching.”</a:t>
            </a:r>
            <a:endParaRPr lang="en-IN" sz="1900" dirty="0">
              <a:latin typeface="+mn-lt"/>
              <a:ea typeface="Calibri" panose="020F0502020204030204" pitchFamily="34" charset="0"/>
              <a:cs typeface="Mangal" panose="02040503050203030202" pitchFamily="18" charset="0"/>
            </a:endParaRPr>
          </a:p>
          <a:p>
            <a:pPr algn="just">
              <a:lnSpc>
                <a:spcPct val="150000"/>
              </a:lnSpc>
              <a:spcAft>
                <a:spcPts val="800"/>
              </a:spcAft>
            </a:pPr>
            <a:r>
              <a:rPr lang="en-IN" sz="1900" dirty="0">
                <a:solidFill>
                  <a:srgbClr val="242424"/>
                </a:solidFill>
                <a:latin typeface="+mn-lt"/>
                <a:ea typeface="Times New Roman" panose="02020603050405020304" pitchFamily="18" charset="0"/>
                <a:cs typeface="Mangal" panose="02040503050203030202" pitchFamily="18" charset="0"/>
              </a:rPr>
              <a:t>“The challenge with implementing a fantastic standard like FHIR, which has a broad reach, for a well-known and sizable firm is frequently connecting your current domain to the principles of the standard. The internal domain model will not be the same as the standard that the firms are attempting to embrace.</a:t>
            </a:r>
            <a:r>
              <a:rPr lang="en-IN" sz="1900" dirty="0">
                <a:latin typeface="+mn-lt"/>
                <a:ea typeface="Times New Roman" panose="02020603050405020304" pitchFamily="18" charset="0"/>
                <a:cs typeface="Mangal" panose="02040503050203030202" pitchFamily="18" charset="0"/>
              </a:rPr>
              <a:t> </a:t>
            </a:r>
            <a:r>
              <a:rPr lang="en-IN" sz="1900" dirty="0">
                <a:solidFill>
                  <a:srgbClr val="242424"/>
                </a:solidFill>
                <a:latin typeface="+mn-lt"/>
                <a:ea typeface="Times New Roman" panose="02020603050405020304" pitchFamily="18" charset="0"/>
                <a:cs typeface="Mangal" panose="02040503050203030202" pitchFamily="18" charset="0"/>
              </a:rPr>
              <a:t>Likewise, several healthcare organisations have invested millions in assets and financing to support their further development” stated </a:t>
            </a:r>
            <a:r>
              <a:rPr lang="en-IN" sz="1900" b="1" dirty="0">
                <a:solidFill>
                  <a:srgbClr val="242424"/>
                </a:solidFill>
                <a:latin typeface="+mn-lt"/>
                <a:ea typeface="Times New Roman" panose="02020603050405020304" pitchFamily="18" charset="0"/>
                <a:cs typeface="Mangal" panose="02040503050203030202" pitchFamily="18" charset="0"/>
              </a:rPr>
              <a:t>P8.</a:t>
            </a:r>
            <a:endParaRPr lang="en-IN" sz="1900" dirty="0">
              <a:latin typeface="+mn-lt"/>
              <a:ea typeface="Calibri" panose="020F0502020204030204" pitchFamily="34" charset="0"/>
              <a:cs typeface="Mangal" panose="02040503050203030202" pitchFamily="18" charset="0"/>
            </a:endParaRPr>
          </a:p>
          <a:p>
            <a:endParaRPr lang="en-IN" sz="2400" dirty="0"/>
          </a:p>
        </p:txBody>
      </p:sp>
      <p:sp>
        <p:nvSpPr>
          <p:cNvPr id="4" name="Footer Placeholder 3">
            <a:extLst>
              <a:ext uri="{FF2B5EF4-FFF2-40B4-BE49-F238E27FC236}">
                <a16:creationId xmlns:a16="http://schemas.microsoft.com/office/drawing/2014/main" id="{E939F6B2-96DB-4B81-80D1-319802508601}"/>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You are not allowed to add slides to this presentation</a:t>
            </a:r>
            <a:endParaRPr lang="en-IN"/>
          </a:p>
        </p:txBody>
      </p:sp>
      <p:sp>
        <p:nvSpPr>
          <p:cNvPr id="5" name="Slide Number Placeholder 4">
            <a:extLst>
              <a:ext uri="{FF2B5EF4-FFF2-40B4-BE49-F238E27FC236}">
                <a16:creationId xmlns:a16="http://schemas.microsoft.com/office/drawing/2014/main" id="{6AC5D238-C1C8-455A-9BF4-2DCF1D74ED2D}"/>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6AD20E6-394B-4DF0-96A5-9647FF39C943}" type="slidenum">
              <a:rPr lang="en-IN" smtClean="0"/>
              <a:pPr/>
              <a:t>11</a:t>
            </a:fld>
            <a:endParaRPr lang="en-IN"/>
          </a:p>
        </p:txBody>
      </p:sp>
      <p:pic>
        <p:nvPicPr>
          <p:cNvPr id="7" name="Picture 6">
            <a:extLst>
              <a:ext uri="{FF2B5EF4-FFF2-40B4-BE49-F238E27FC236}">
                <a16:creationId xmlns:a16="http://schemas.microsoft.com/office/drawing/2014/main" id="{6C1E3C11-55C5-48F8-83AB-774273A30F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843" y="-4860"/>
            <a:ext cx="1828066" cy="827128"/>
          </a:xfrm>
          <a:prstGeom prst="rect">
            <a:avLst/>
          </a:prstGeom>
        </p:spPr>
      </p:pic>
    </p:spTree>
    <p:extLst>
      <p:ext uri="{BB962C8B-B14F-4D97-AF65-F5344CB8AC3E}">
        <p14:creationId xmlns:p14="http://schemas.microsoft.com/office/powerpoint/2010/main" val="12429183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59676-68AE-B31D-2B17-777B3CE4CB84}"/>
              </a:ext>
            </a:extLst>
          </p:cNvPr>
          <p:cNvSpPr>
            <a:spLocks noGrp="1"/>
          </p:cNvSpPr>
          <p:nvPr>
            <p:ph type="title"/>
          </p:nvPr>
        </p:nvSpPr>
        <p:spPr/>
        <p:txBody>
          <a:bodyPr/>
          <a:lstStyle/>
          <a:p>
            <a:pPr algn="ctr"/>
            <a:r>
              <a:rPr lang="en-IN" b="1" dirty="0">
                <a:highlight>
                  <a:srgbClr val="C0C0C0"/>
                </a:highlight>
              </a:rPr>
              <a:t>Discussion </a:t>
            </a:r>
          </a:p>
        </p:txBody>
      </p:sp>
      <p:sp>
        <p:nvSpPr>
          <p:cNvPr id="3" name="Content Placeholder 2">
            <a:extLst>
              <a:ext uri="{FF2B5EF4-FFF2-40B4-BE49-F238E27FC236}">
                <a16:creationId xmlns:a16="http://schemas.microsoft.com/office/drawing/2014/main" id="{069AE405-828D-19A8-A3BF-17A9B1F9E370}"/>
              </a:ext>
            </a:extLst>
          </p:cNvPr>
          <p:cNvSpPr>
            <a:spLocks noGrp="1"/>
          </p:cNvSpPr>
          <p:nvPr>
            <p:ph idx="1"/>
          </p:nvPr>
        </p:nvSpPr>
        <p:spPr>
          <a:xfrm>
            <a:off x="609918" y="1355634"/>
            <a:ext cx="10978515" cy="4617086"/>
          </a:xfrm>
        </p:spPr>
        <p:txBody>
          <a:bodyPr>
            <a:normAutofit/>
          </a:bodyPr>
          <a:lstStyle/>
          <a:p>
            <a:pPr marL="285750" indent="-285750" algn="just">
              <a:lnSpc>
                <a:spcPct val="150000"/>
              </a:lnSpc>
              <a:spcAft>
                <a:spcPts val="800"/>
              </a:spcAft>
              <a:buChar char="•"/>
            </a:pPr>
            <a:r>
              <a:rPr lang="en-IN" sz="1800" dirty="0">
                <a:latin typeface="+mn-lt"/>
                <a:ea typeface="Calibri"/>
                <a:cs typeface="Mangal"/>
              </a:rPr>
              <a:t>The analysis of the data revealed that almost all of our study participants feel that the digitalization of healthcare ecosystem is of utmost importance, the reason being the overall improvement in efficiency of the sector which shall ultimately lead India towards </a:t>
            </a:r>
            <a:r>
              <a:rPr lang="en-IN" sz="1800" b="1" dirty="0">
                <a:latin typeface="+mn-lt"/>
                <a:ea typeface="Calibri"/>
                <a:cs typeface="Mangal"/>
              </a:rPr>
              <a:t>Universal Health Coverage</a:t>
            </a:r>
            <a:r>
              <a:rPr lang="en-IN" sz="1800" dirty="0">
                <a:latin typeface="+mn-lt"/>
                <a:ea typeface="Calibri"/>
                <a:cs typeface="Mangal"/>
              </a:rPr>
              <a:t>. </a:t>
            </a:r>
            <a:endParaRPr lang="en-IN" sz="1800" dirty="0">
              <a:latin typeface="+mn-lt"/>
              <a:ea typeface="Calibri" panose="020F0502020204030204" pitchFamily="34" charset="0"/>
              <a:cs typeface="Mangal" panose="02040503050203030202" pitchFamily="18" charset="0"/>
            </a:endParaRPr>
          </a:p>
          <a:p>
            <a:pPr marL="285750" indent="-285750" algn="just">
              <a:lnSpc>
                <a:spcPct val="150000"/>
              </a:lnSpc>
              <a:spcAft>
                <a:spcPts val="800"/>
              </a:spcAft>
              <a:buChar char="•"/>
            </a:pPr>
            <a:r>
              <a:rPr lang="en-IN" sz="1800" dirty="0">
                <a:latin typeface="+mn-lt"/>
                <a:ea typeface="Calibri" panose="020F0502020204030204" pitchFamily="34" charset="0"/>
                <a:cs typeface="Mangal" panose="02040503050203030202" pitchFamily="18" charset="0"/>
              </a:rPr>
              <a:t>It was also found that having a unique Health (ABHA) ID can be useful for several things such as linking the user's medical records into one place (PHR App) which can later be accessed anytime by the patient himself or a Health Information User (Hospital, Insurers, Medical Researchers). </a:t>
            </a:r>
          </a:p>
          <a:p>
            <a:pPr marL="285750" indent="-285750" algn="just">
              <a:lnSpc>
                <a:spcPct val="150000"/>
              </a:lnSpc>
              <a:spcAft>
                <a:spcPts val="800"/>
              </a:spcAft>
              <a:buChar char="•"/>
            </a:pPr>
            <a:r>
              <a:rPr lang="en-IN" sz="1800" dirty="0">
                <a:latin typeface="+mn-lt"/>
                <a:ea typeface="Calibri" panose="020F0502020204030204" pitchFamily="34" charset="0"/>
                <a:cs typeface="Mangal" panose="02040503050203030202" pitchFamily="18" charset="0"/>
              </a:rPr>
              <a:t>For an entity to become ABDM compliant, it needs to achieve three milestones laid down by the NHA, called Milestone 1, 2 and 3.</a:t>
            </a:r>
          </a:p>
          <a:p>
            <a:endParaRPr lang="en-IN" dirty="0"/>
          </a:p>
        </p:txBody>
      </p:sp>
      <p:sp>
        <p:nvSpPr>
          <p:cNvPr id="4" name="Slide Number Placeholder 3">
            <a:extLst>
              <a:ext uri="{FF2B5EF4-FFF2-40B4-BE49-F238E27FC236}">
                <a16:creationId xmlns:a16="http://schemas.microsoft.com/office/drawing/2014/main" id="{D1486BD3-7B28-3873-3378-A9DBB9E3B3DD}"/>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6AD20E6-394B-4DF0-96A5-9647FF39C943}" type="slidenum">
              <a:rPr lang="en-IN" smtClean="0"/>
              <a:pPr/>
              <a:t>12</a:t>
            </a:fld>
            <a:endParaRPr lang="en-IN"/>
          </a:p>
        </p:txBody>
      </p:sp>
      <p:sp>
        <p:nvSpPr>
          <p:cNvPr id="5" name="Footer Placeholder 4">
            <a:extLst>
              <a:ext uri="{FF2B5EF4-FFF2-40B4-BE49-F238E27FC236}">
                <a16:creationId xmlns:a16="http://schemas.microsoft.com/office/drawing/2014/main" id="{DD6E8C70-D405-03BF-6CEE-48677636D9A7}"/>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You are not allowed to add slides to this presentation</a:t>
            </a:r>
            <a:endParaRPr lang="en-IN"/>
          </a:p>
        </p:txBody>
      </p:sp>
      <p:pic>
        <p:nvPicPr>
          <p:cNvPr id="8" name="Picture 7">
            <a:extLst>
              <a:ext uri="{FF2B5EF4-FFF2-40B4-BE49-F238E27FC236}">
                <a16:creationId xmlns:a16="http://schemas.microsoft.com/office/drawing/2014/main" id="{526FFB64-BAA8-4E67-8BED-677E2585DC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843" y="-4860"/>
            <a:ext cx="1828066" cy="827128"/>
          </a:xfrm>
          <a:prstGeom prst="rect">
            <a:avLst/>
          </a:prstGeom>
        </p:spPr>
      </p:pic>
    </p:spTree>
    <p:extLst>
      <p:ext uri="{BB962C8B-B14F-4D97-AF65-F5344CB8AC3E}">
        <p14:creationId xmlns:p14="http://schemas.microsoft.com/office/powerpoint/2010/main" val="26162708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9AE405-828D-19A8-A3BF-17A9B1F9E370}"/>
              </a:ext>
            </a:extLst>
          </p:cNvPr>
          <p:cNvSpPr>
            <a:spLocks noGrp="1"/>
          </p:cNvSpPr>
          <p:nvPr>
            <p:ph idx="1"/>
          </p:nvPr>
        </p:nvSpPr>
        <p:spPr>
          <a:xfrm>
            <a:off x="609917" y="1137920"/>
            <a:ext cx="11001057" cy="4834800"/>
          </a:xfrm>
        </p:spPr>
        <p:txBody>
          <a:bodyPr>
            <a:normAutofit/>
          </a:bodyPr>
          <a:lstStyle/>
          <a:p>
            <a:pPr algn="just">
              <a:lnSpc>
                <a:spcPct val="150000"/>
              </a:lnSpc>
              <a:spcAft>
                <a:spcPts val="800"/>
              </a:spcAft>
            </a:pPr>
            <a:endParaRPr lang="en-IN" sz="1800" dirty="0">
              <a:latin typeface="Times New Roman" panose="02020603050405020304" pitchFamily="18" charset="0"/>
              <a:ea typeface="Calibri" panose="020F0502020204030204" pitchFamily="34" charset="0"/>
              <a:cs typeface="Mangal" panose="02040503050203030202" pitchFamily="18" charset="0"/>
            </a:endParaRPr>
          </a:p>
          <a:p>
            <a:pPr marL="285750" indent="-285750" algn="just">
              <a:lnSpc>
                <a:spcPct val="150000"/>
              </a:lnSpc>
              <a:spcAft>
                <a:spcPts val="800"/>
              </a:spcAft>
              <a:buFont typeface="Arial" panose="020B0604020202020204" pitchFamily="34" charset="0"/>
              <a:buChar char="•"/>
            </a:pPr>
            <a:r>
              <a:rPr lang="en-IN" sz="1800" dirty="0">
                <a:latin typeface="+mn-lt"/>
                <a:ea typeface="Calibri" panose="020F0502020204030204" pitchFamily="34" charset="0"/>
                <a:cs typeface="Mangal" panose="02040503050203030202" pitchFamily="18" charset="0"/>
              </a:rPr>
              <a:t>To accomplish </a:t>
            </a:r>
            <a:r>
              <a:rPr lang="en-IN" sz="1800" b="1" dirty="0">
                <a:latin typeface="+mn-lt"/>
                <a:ea typeface="Calibri" panose="020F0502020204030204" pitchFamily="34" charset="0"/>
                <a:cs typeface="Mangal" panose="02040503050203030202" pitchFamily="18" charset="0"/>
              </a:rPr>
              <a:t>interoperability</a:t>
            </a:r>
            <a:r>
              <a:rPr lang="en-IN" sz="1800" dirty="0">
                <a:latin typeface="+mn-lt"/>
                <a:ea typeface="Calibri" panose="020F0502020204030204" pitchFamily="34" charset="0"/>
                <a:cs typeface="Mangal" panose="02040503050203030202" pitchFamily="18" charset="0"/>
              </a:rPr>
              <a:t>, the HL7 Fast Health Interoperability Resources (FHIR) adopts a modular approach in place of the conventional document-centric one and expresses the atomic/granular healthcare data (such as heart rate, procedure, medicine, allergies, etc.) as separate modular entities called Resources.</a:t>
            </a:r>
          </a:p>
          <a:p>
            <a:pPr marL="285750" indent="-285750" algn="just">
              <a:lnSpc>
                <a:spcPct val="150000"/>
              </a:lnSpc>
              <a:spcAft>
                <a:spcPts val="800"/>
              </a:spcAft>
              <a:buFont typeface="Arial" panose="020B0604020202020204" pitchFamily="34" charset="0"/>
              <a:buChar char="•"/>
            </a:pPr>
            <a:r>
              <a:rPr lang="en-IN" sz="1800" b="1" dirty="0">
                <a:latin typeface="+mn-lt"/>
                <a:ea typeface="Calibri" panose="020F0502020204030204" pitchFamily="34" charset="0"/>
                <a:cs typeface="Mangal" panose="02040503050203030202" pitchFamily="18" charset="0"/>
              </a:rPr>
              <a:t>Challenges faced in FHIR implementation</a:t>
            </a:r>
            <a:r>
              <a:rPr lang="en-IN" sz="1800" dirty="0">
                <a:latin typeface="+mn-lt"/>
                <a:ea typeface="Calibri" panose="020F0502020204030204" pitchFamily="34" charset="0"/>
                <a:cs typeface="Mangal" panose="02040503050203030202" pitchFamily="18" charset="0"/>
              </a:rPr>
              <a:t>: Standard complexity, acceptance, maintenance, mapping, and data-matching.</a:t>
            </a:r>
          </a:p>
          <a:p>
            <a:pPr marL="285750" indent="-285750" algn="just">
              <a:lnSpc>
                <a:spcPct val="150000"/>
              </a:lnSpc>
              <a:spcAft>
                <a:spcPts val="800"/>
              </a:spcAft>
              <a:buFont typeface="Arial" panose="020B0604020202020204" pitchFamily="34" charset="0"/>
              <a:buChar char="•"/>
            </a:pPr>
            <a:r>
              <a:rPr lang="en-IN" sz="1800" b="1" dirty="0">
                <a:latin typeface="+mn-lt"/>
                <a:ea typeface="Calibri" panose="020F0502020204030204" pitchFamily="34" charset="0"/>
                <a:cs typeface="Mangal" panose="02040503050203030202" pitchFamily="18" charset="0"/>
              </a:rPr>
              <a:t>Issues in implementation of ABDM Compliance:</a:t>
            </a:r>
            <a:r>
              <a:rPr lang="en-IN" sz="1800" dirty="0">
                <a:latin typeface="+mn-lt"/>
                <a:ea typeface="Calibri" panose="020F0502020204030204" pitchFamily="34" charset="0"/>
                <a:cs typeface="Mangal" panose="02040503050203030202" pitchFamily="18" charset="0"/>
              </a:rPr>
              <a:t> There are several aspects to be considered and multiple facets of challenges and difficulties need to be overcome, especially concerning the one’s related to rural India. </a:t>
            </a:r>
          </a:p>
          <a:p>
            <a:endParaRPr lang="en-IN" dirty="0"/>
          </a:p>
        </p:txBody>
      </p:sp>
      <p:sp>
        <p:nvSpPr>
          <p:cNvPr id="4" name="Slide Number Placeholder 3">
            <a:extLst>
              <a:ext uri="{FF2B5EF4-FFF2-40B4-BE49-F238E27FC236}">
                <a16:creationId xmlns:a16="http://schemas.microsoft.com/office/drawing/2014/main" id="{A55A2AEE-BCF7-2356-2A0D-334825D425B5}"/>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6AD20E6-394B-4DF0-96A5-9647FF39C943}" type="slidenum">
              <a:rPr lang="en-IN" smtClean="0"/>
              <a:pPr/>
              <a:t>13</a:t>
            </a:fld>
            <a:endParaRPr lang="en-IN"/>
          </a:p>
        </p:txBody>
      </p:sp>
      <p:sp>
        <p:nvSpPr>
          <p:cNvPr id="5" name="Footer Placeholder 4">
            <a:extLst>
              <a:ext uri="{FF2B5EF4-FFF2-40B4-BE49-F238E27FC236}">
                <a16:creationId xmlns:a16="http://schemas.microsoft.com/office/drawing/2014/main" id="{44604681-6BE2-30DB-6630-A78A118C216E}"/>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You are not allowed to add slides to this presentation</a:t>
            </a:r>
            <a:endParaRPr lang="en-IN"/>
          </a:p>
        </p:txBody>
      </p:sp>
      <p:pic>
        <p:nvPicPr>
          <p:cNvPr id="6" name="Picture 5">
            <a:extLst>
              <a:ext uri="{FF2B5EF4-FFF2-40B4-BE49-F238E27FC236}">
                <a16:creationId xmlns:a16="http://schemas.microsoft.com/office/drawing/2014/main" id="{0E58B26A-7AE8-41BB-83E3-25664C434E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843" y="-4860"/>
            <a:ext cx="1828066" cy="827128"/>
          </a:xfrm>
          <a:prstGeom prst="rect">
            <a:avLst/>
          </a:prstGeom>
        </p:spPr>
      </p:pic>
    </p:spTree>
    <p:extLst>
      <p:ext uri="{BB962C8B-B14F-4D97-AF65-F5344CB8AC3E}">
        <p14:creationId xmlns:p14="http://schemas.microsoft.com/office/powerpoint/2010/main" val="23883681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40447-CEEA-D28D-8EBB-F7C8E662591A}"/>
              </a:ext>
            </a:extLst>
          </p:cNvPr>
          <p:cNvSpPr>
            <a:spLocks noGrp="1"/>
          </p:cNvSpPr>
          <p:nvPr>
            <p:ph type="title"/>
          </p:nvPr>
        </p:nvSpPr>
        <p:spPr>
          <a:xfrm>
            <a:off x="609918" y="408704"/>
            <a:ext cx="10978515" cy="590400"/>
          </a:xfrm>
        </p:spPr>
        <p:txBody>
          <a:bodyPr/>
          <a:lstStyle/>
          <a:p>
            <a:pPr algn="ctr"/>
            <a:r>
              <a:rPr lang="en-IN" b="1" dirty="0">
                <a:highlight>
                  <a:srgbClr val="C0C0C0"/>
                </a:highlight>
              </a:rPr>
              <a:t>Limitations of the Study </a:t>
            </a:r>
          </a:p>
        </p:txBody>
      </p:sp>
      <p:sp>
        <p:nvSpPr>
          <p:cNvPr id="3" name="Content Placeholder 2">
            <a:extLst>
              <a:ext uri="{FF2B5EF4-FFF2-40B4-BE49-F238E27FC236}">
                <a16:creationId xmlns:a16="http://schemas.microsoft.com/office/drawing/2014/main" id="{5BB9456F-9885-DEFB-B811-6559C179D25E}"/>
              </a:ext>
            </a:extLst>
          </p:cNvPr>
          <p:cNvSpPr>
            <a:spLocks noGrp="1"/>
          </p:cNvSpPr>
          <p:nvPr>
            <p:ph idx="1"/>
          </p:nvPr>
        </p:nvSpPr>
        <p:spPr>
          <a:xfrm>
            <a:off x="844551" y="1559918"/>
            <a:ext cx="10743882" cy="4996180"/>
          </a:xfrm>
        </p:spPr>
        <p:txBody>
          <a:bodyPr/>
          <a:lstStyle/>
          <a:p>
            <a:pPr marL="285750" indent="-285750">
              <a:buFont typeface="Wingdings" panose="05000000000000000000" pitchFamily="2" charset="2"/>
              <a:buChar char="§"/>
            </a:pPr>
            <a:r>
              <a:rPr lang="en-IN" sz="1800" dirty="0">
                <a:latin typeface="+mn-lt"/>
              </a:rPr>
              <a:t>Limited sample size as a result of choosing only domain experts.</a:t>
            </a:r>
          </a:p>
          <a:p>
            <a:endParaRPr lang="en-IN" sz="1800" dirty="0">
              <a:latin typeface="+mn-lt"/>
            </a:endParaRPr>
          </a:p>
          <a:p>
            <a:pPr marL="285750" indent="-285750">
              <a:buFont typeface="Wingdings" panose="05000000000000000000" pitchFamily="2" charset="2"/>
              <a:buChar char="§"/>
            </a:pPr>
            <a:r>
              <a:rPr lang="en-IN" sz="1800" dirty="0">
                <a:latin typeface="+mn-lt"/>
              </a:rPr>
              <a:t>Due to time constraints, we were not able to conduct interviews with the other departments of the organization.</a:t>
            </a:r>
          </a:p>
          <a:p>
            <a:r>
              <a:rPr lang="en-IN" sz="1800" dirty="0">
                <a:latin typeface="+mn-lt"/>
              </a:rPr>
              <a:t> </a:t>
            </a:r>
          </a:p>
          <a:p>
            <a:pPr marL="285750" indent="-285750" rtl="0">
              <a:buFont typeface="Wingdings" panose="05000000000000000000" pitchFamily="2" charset="2"/>
              <a:buChar char="§"/>
            </a:pPr>
            <a:r>
              <a:rPr lang="en-IN" sz="1800" dirty="0">
                <a:latin typeface="+mn-lt"/>
              </a:rPr>
              <a:t>Participants were taken from the same organization to protect the confidentiality of the data. </a:t>
            </a:r>
          </a:p>
          <a:p>
            <a:pPr rtl="0"/>
            <a:endParaRPr lang="en-IN" sz="1800" dirty="0">
              <a:latin typeface="+mn-lt"/>
            </a:endParaRPr>
          </a:p>
          <a:p>
            <a:pPr marL="285750" indent="-285750" rtl="0">
              <a:buFont typeface="Wingdings" panose="05000000000000000000" pitchFamily="2" charset="2"/>
              <a:buChar char="§"/>
            </a:pPr>
            <a:r>
              <a:rPr lang="en-IN" sz="1800" dirty="0">
                <a:latin typeface="+mn-lt"/>
              </a:rPr>
              <a:t>Respondent’s hesitance in participation due to their busy work schedule.</a:t>
            </a:r>
          </a:p>
          <a:p>
            <a:pPr rtl="0"/>
            <a:endParaRPr lang="en-IN" sz="1800" dirty="0">
              <a:latin typeface="+mn-lt"/>
            </a:endParaRPr>
          </a:p>
          <a:p>
            <a:pPr marL="285750" indent="-285750" rtl="0">
              <a:buFont typeface="Wingdings" panose="05000000000000000000" pitchFamily="2" charset="2"/>
              <a:buChar char="§"/>
            </a:pPr>
            <a:r>
              <a:rPr lang="en-IN" sz="1800" dirty="0">
                <a:latin typeface="+mn-lt"/>
              </a:rPr>
              <a:t>Sample was chosen by the method of convenient sampling.</a:t>
            </a:r>
          </a:p>
          <a:p>
            <a:pPr rtl="0"/>
            <a:endParaRPr lang="en-IN" sz="1800" dirty="0">
              <a:latin typeface="+mn-lt"/>
            </a:endParaRPr>
          </a:p>
          <a:p>
            <a:pPr marL="285750" indent="-285750" rtl="0">
              <a:buFont typeface="Wingdings" panose="05000000000000000000" pitchFamily="2" charset="2"/>
              <a:buChar char="§"/>
            </a:pPr>
            <a:r>
              <a:rPr lang="en-IN" sz="1800" dirty="0">
                <a:latin typeface="+mn-lt"/>
              </a:rPr>
              <a:t>As the interviews were transcribed verbatim, chances of omission of the original phrases by the participants.</a:t>
            </a:r>
          </a:p>
          <a:p>
            <a:pPr marL="342900" indent="-342900">
              <a:buFont typeface="Wingdings" panose="05000000000000000000" pitchFamily="2" charset="2"/>
              <a:buChar char="§"/>
            </a:pPr>
            <a:endParaRPr lang="en-IN" dirty="0"/>
          </a:p>
        </p:txBody>
      </p:sp>
      <p:sp>
        <p:nvSpPr>
          <p:cNvPr id="4" name="Footer Placeholder 3">
            <a:extLst>
              <a:ext uri="{FF2B5EF4-FFF2-40B4-BE49-F238E27FC236}">
                <a16:creationId xmlns:a16="http://schemas.microsoft.com/office/drawing/2014/main" id="{D65F059F-1630-E3D0-AD4C-1A8C473CCFCB}"/>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You are not allowed to add slides to this presentation</a:t>
            </a:r>
            <a:endParaRPr lang="en-IN"/>
          </a:p>
        </p:txBody>
      </p:sp>
      <p:sp>
        <p:nvSpPr>
          <p:cNvPr id="5" name="Slide Number Placeholder 4">
            <a:extLst>
              <a:ext uri="{FF2B5EF4-FFF2-40B4-BE49-F238E27FC236}">
                <a16:creationId xmlns:a16="http://schemas.microsoft.com/office/drawing/2014/main" id="{FC51D6A2-A91D-A976-4466-676056EBC198}"/>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6AD20E6-394B-4DF0-96A5-9647FF39C943}" type="slidenum">
              <a:rPr lang="en-IN" smtClean="0"/>
              <a:pPr/>
              <a:t>14</a:t>
            </a:fld>
            <a:endParaRPr lang="en-IN"/>
          </a:p>
        </p:txBody>
      </p:sp>
      <p:pic>
        <p:nvPicPr>
          <p:cNvPr id="8" name="Picture 7">
            <a:extLst>
              <a:ext uri="{FF2B5EF4-FFF2-40B4-BE49-F238E27FC236}">
                <a16:creationId xmlns:a16="http://schemas.microsoft.com/office/drawing/2014/main" id="{83AEF681-0A2C-484B-834D-1444713175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843" y="-4860"/>
            <a:ext cx="1828066" cy="827128"/>
          </a:xfrm>
          <a:prstGeom prst="rect">
            <a:avLst/>
          </a:prstGeom>
        </p:spPr>
      </p:pic>
    </p:spTree>
    <p:extLst>
      <p:ext uri="{BB962C8B-B14F-4D97-AF65-F5344CB8AC3E}">
        <p14:creationId xmlns:p14="http://schemas.microsoft.com/office/powerpoint/2010/main" val="1914544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65BDE-C1E4-2068-7ED7-1D9DDC4B3A10}"/>
              </a:ext>
            </a:extLst>
          </p:cNvPr>
          <p:cNvSpPr>
            <a:spLocks noGrp="1"/>
          </p:cNvSpPr>
          <p:nvPr>
            <p:ph type="title"/>
          </p:nvPr>
        </p:nvSpPr>
        <p:spPr>
          <a:xfrm>
            <a:off x="609918" y="408500"/>
            <a:ext cx="10978515" cy="590400"/>
          </a:xfrm>
        </p:spPr>
        <p:txBody>
          <a:bodyPr/>
          <a:lstStyle/>
          <a:p>
            <a:pPr algn="ctr"/>
            <a:r>
              <a:rPr lang="en-IN" b="1" dirty="0">
                <a:highlight>
                  <a:srgbClr val="C0C0C0"/>
                </a:highlight>
              </a:rPr>
              <a:t>Conclusion</a:t>
            </a:r>
          </a:p>
        </p:txBody>
      </p:sp>
      <p:sp>
        <p:nvSpPr>
          <p:cNvPr id="3" name="Content Placeholder 2">
            <a:extLst>
              <a:ext uri="{FF2B5EF4-FFF2-40B4-BE49-F238E27FC236}">
                <a16:creationId xmlns:a16="http://schemas.microsoft.com/office/drawing/2014/main" id="{C37621F9-57FC-03A7-2EE3-925A45765D10}"/>
              </a:ext>
            </a:extLst>
          </p:cNvPr>
          <p:cNvSpPr>
            <a:spLocks noGrp="1"/>
          </p:cNvSpPr>
          <p:nvPr>
            <p:ph idx="1"/>
          </p:nvPr>
        </p:nvSpPr>
        <p:spPr>
          <a:xfrm>
            <a:off x="727234" y="1447483"/>
            <a:ext cx="10910656" cy="4830568"/>
          </a:xfrm>
        </p:spPr>
        <p:txBody>
          <a:bodyPr>
            <a:noAutofit/>
          </a:bodyPr>
          <a:lstStyle/>
          <a:p>
            <a:pPr marL="285750" indent="-285750" algn="just">
              <a:lnSpc>
                <a:spcPct val="150000"/>
              </a:lnSpc>
              <a:spcAft>
                <a:spcPts val="800"/>
              </a:spcAft>
              <a:buFont typeface="Wingdings" panose="05000000000000000000" pitchFamily="2" charset="2"/>
              <a:buChar char="§"/>
            </a:pPr>
            <a:r>
              <a:rPr lang="en-IN" sz="1600" dirty="0">
                <a:latin typeface="+mn-lt"/>
                <a:ea typeface="Calibri"/>
                <a:cs typeface="Times New Roman"/>
              </a:rPr>
              <a:t>One of the primary issues noted is the </a:t>
            </a:r>
            <a:r>
              <a:rPr lang="en-IN" sz="1600" b="1" dirty="0">
                <a:latin typeface="+mn-lt"/>
                <a:ea typeface="Calibri"/>
                <a:cs typeface="Times New Roman"/>
              </a:rPr>
              <a:t>lack of 360-degree knowledge</a:t>
            </a:r>
            <a:r>
              <a:rPr lang="en-IN" sz="1600" dirty="0">
                <a:latin typeface="+mn-lt"/>
                <a:ea typeface="Calibri"/>
                <a:cs typeface="Times New Roman"/>
              </a:rPr>
              <a:t> on this subject available on the NHA's sandbox website. All of the NHA's webinars must be watched in their entirety if one needs to address this.</a:t>
            </a:r>
            <a:endParaRPr lang="en-US" sz="1600" dirty="0">
              <a:latin typeface="+mn-lt"/>
            </a:endParaRPr>
          </a:p>
          <a:p>
            <a:pPr marL="285750" indent="-285750" algn="just">
              <a:lnSpc>
                <a:spcPct val="150000"/>
              </a:lnSpc>
              <a:spcAft>
                <a:spcPts val="800"/>
              </a:spcAft>
              <a:buFont typeface="Wingdings" panose="05000000000000000000" pitchFamily="2" charset="2"/>
              <a:buChar char="§"/>
            </a:pPr>
            <a:r>
              <a:rPr lang="en-IN" sz="1600" dirty="0">
                <a:latin typeface="+mn-lt"/>
                <a:ea typeface="Calibri"/>
                <a:cs typeface="Times New Roman"/>
              </a:rPr>
              <a:t>Making people </a:t>
            </a:r>
            <a:r>
              <a:rPr lang="en-IN" sz="1600" b="1" dirty="0">
                <a:latin typeface="+mn-lt"/>
                <a:ea typeface="Calibri"/>
                <a:cs typeface="Times New Roman"/>
              </a:rPr>
              <a:t>aware</a:t>
            </a:r>
            <a:r>
              <a:rPr lang="en-IN" sz="1600" dirty="0">
                <a:latin typeface="+mn-lt"/>
                <a:ea typeface="Calibri"/>
                <a:cs typeface="Times New Roman"/>
              </a:rPr>
              <a:t> of the importance of digitalization in a person's life was a hurdle we witnessed in rural India. Additionally, </a:t>
            </a:r>
            <a:r>
              <a:rPr lang="en-IN" sz="1600" b="1" dirty="0">
                <a:latin typeface="+mn-lt"/>
                <a:ea typeface="Calibri"/>
                <a:cs typeface="Times New Roman"/>
              </a:rPr>
              <a:t>technologically unsound population</a:t>
            </a:r>
            <a:r>
              <a:rPr lang="en-IN" sz="1600" dirty="0">
                <a:latin typeface="+mn-lt"/>
                <a:ea typeface="Calibri"/>
                <a:cs typeface="Times New Roman"/>
              </a:rPr>
              <a:t> and </a:t>
            </a:r>
            <a:r>
              <a:rPr lang="en-IN" sz="1600" b="1" dirty="0">
                <a:latin typeface="+mn-lt"/>
                <a:ea typeface="Calibri"/>
                <a:cs typeface="Times New Roman"/>
              </a:rPr>
              <a:t>network connectivity</a:t>
            </a:r>
            <a:r>
              <a:rPr lang="en-IN" sz="1600" dirty="0">
                <a:latin typeface="+mn-lt"/>
                <a:ea typeface="Calibri"/>
                <a:cs typeface="Times New Roman"/>
              </a:rPr>
              <a:t> are also major obstacles.</a:t>
            </a:r>
          </a:p>
          <a:p>
            <a:pPr marL="285750" indent="-285750" algn="just">
              <a:lnSpc>
                <a:spcPct val="150000"/>
              </a:lnSpc>
              <a:spcAft>
                <a:spcPts val="800"/>
              </a:spcAft>
              <a:buFont typeface="Wingdings" panose="05000000000000000000" pitchFamily="2" charset="2"/>
              <a:buChar char="§"/>
            </a:pPr>
            <a:r>
              <a:rPr lang="en-IN" sz="1600" dirty="0">
                <a:latin typeface="+mn-lt"/>
                <a:ea typeface="Calibri"/>
                <a:cs typeface="Times New Roman"/>
              </a:rPr>
              <a:t>Because there are many </a:t>
            </a:r>
            <a:r>
              <a:rPr lang="en-IN" sz="1600" b="1" dirty="0">
                <a:latin typeface="+mn-lt"/>
                <a:ea typeface="Calibri"/>
                <a:cs typeface="Times New Roman"/>
              </a:rPr>
              <a:t>legal considerations </a:t>
            </a:r>
            <a:r>
              <a:rPr lang="en-IN" sz="1600" dirty="0">
                <a:latin typeface="+mn-lt"/>
                <a:ea typeface="Calibri"/>
                <a:cs typeface="Times New Roman"/>
              </a:rPr>
              <a:t>in the medical field, there are a lot of technological issues with </a:t>
            </a:r>
            <a:r>
              <a:rPr lang="en-IN" sz="1600" b="1" dirty="0">
                <a:latin typeface="+mn-lt"/>
                <a:ea typeface="Calibri"/>
                <a:cs typeface="Times New Roman"/>
              </a:rPr>
              <a:t>user rights</a:t>
            </a:r>
            <a:r>
              <a:rPr lang="en-IN" sz="1600" dirty="0">
                <a:latin typeface="+mn-lt"/>
                <a:ea typeface="Calibri"/>
                <a:cs typeface="Times New Roman"/>
              </a:rPr>
              <a:t> that the hospitals have to deal with.</a:t>
            </a:r>
            <a:endParaRPr lang="en-IN" sz="1600" dirty="0">
              <a:latin typeface="+mn-lt"/>
              <a:ea typeface="Calibri" panose="020F0502020204030204" pitchFamily="34" charset="0"/>
              <a:cs typeface="Times New Roman" panose="02020603050405020304" pitchFamily="18" charset="0"/>
            </a:endParaRPr>
          </a:p>
          <a:p>
            <a:pPr marL="285750" indent="-285750" algn="just">
              <a:lnSpc>
                <a:spcPct val="150000"/>
              </a:lnSpc>
              <a:spcAft>
                <a:spcPts val="800"/>
              </a:spcAft>
              <a:buFont typeface="Wingdings" panose="05000000000000000000" pitchFamily="2" charset="2"/>
              <a:buChar char="§"/>
            </a:pPr>
            <a:r>
              <a:rPr lang="en-IN" sz="1600" dirty="0">
                <a:latin typeface="+mn-lt"/>
                <a:ea typeface="Calibri"/>
                <a:cs typeface="Times New Roman"/>
              </a:rPr>
              <a:t>Our study with implementers of digital Governance in Ernst &amp; Young indicates that there needs to be </a:t>
            </a:r>
            <a:r>
              <a:rPr lang="en-IN" sz="1600" b="1" dirty="0">
                <a:latin typeface="+mn-lt"/>
                <a:ea typeface="Calibri"/>
                <a:cs typeface="Times New Roman"/>
              </a:rPr>
              <a:t>standard documentation</a:t>
            </a:r>
            <a:r>
              <a:rPr lang="en-IN" sz="1600" dirty="0">
                <a:latin typeface="+mn-lt"/>
                <a:ea typeface="Calibri"/>
                <a:cs typeface="Times New Roman"/>
              </a:rPr>
              <a:t> for </a:t>
            </a:r>
            <a:r>
              <a:rPr lang="en-IN" sz="1600" b="1" dirty="0">
                <a:latin typeface="+mn-lt"/>
                <a:ea typeface="Calibri"/>
                <a:cs typeface="Times New Roman"/>
              </a:rPr>
              <a:t>matching terminologies</a:t>
            </a:r>
            <a:r>
              <a:rPr lang="en-IN" sz="1600" dirty="0">
                <a:latin typeface="+mn-lt"/>
                <a:ea typeface="Calibri"/>
                <a:cs typeface="Times New Roman"/>
              </a:rPr>
              <a:t> present as data elements. </a:t>
            </a:r>
            <a:endParaRPr lang="en-IN" sz="1600" dirty="0">
              <a:solidFill>
                <a:srgbClr val="2E2E38"/>
              </a:solidFill>
              <a:latin typeface="+mn-lt"/>
              <a:cs typeface="Times New Roman"/>
            </a:endParaRPr>
          </a:p>
          <a:p>
            <a:pPr marL="285750" indent="-285750" algn="just">
              <a:lnSpc>
                <a:spcPct val="150000"/>
              </a:lnSpc>
              <a:spcAft>
                <a:spcPts val="800"/>
              </a:spcAft>
              <a:buFont typeface="Wingdings" panose="05000000000000000000" pitchFamily="2" charset="2"/>
              <a:buChar char="§"/>
            </a:pPr>
            <a:r>
              <a:rPr lang="en-IN" sz="1600" dirty="0">
                <a:solidFill>
                  <a:srgbClr val="242424"/>
                </a:solidFill>
                <a:latin typeface="+mn-lt"/>
                <a:cs typeface="Times New Roman"/>
              </a:rPr>
              <a:t>Therefore, the goal of our study was achieved because the findings provided us with useful information about the difficulties associated with the ecosystem's digitalization.</a:t>
            </a:r>
            <a:endParaRPr lang="en-IN" sz="1600" dirty="0">
              <a:latin typeface="+mn-lt"/>
              <a:cs typeface="Times New Roman"/>
            </a:endParaRPr>
          </a:p>
        </p:txBody>
      </p:sp>
      <p:sp>
        <p:nvSpPr>
          <p:cNvPr id="4" name="Slide Number Placeholder 3">
            <a:extLst>
              <a:ext uri="{FF2B5EF4-FFF2-40B4-BE49-F238E27FC236}">
                <a16:creationId xmlns:a16="http://schemas.microsoft.com/office/drawing/2014/main" id="{520413FC-7659-4BBD-06AF-798C6C1C0116}"/>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6AD20E6-394B-4DF0-96A5-9647FF39C943}" type="slidenum">
              <a:rPr lang="en-IN" smtClean="0"/>
              <a:pPr/>
              <a:t>15</a:t>
            </a:fld>
            <a:endParaRPr lang="en-IN"/>
          </a:p>
        </p:txBody>
      </p:sp>
      <p:pic>
        <p:nvPicPr>
          <p:cNvPr id="6" name="Picture 5">
            <a:extLst>
              <a:ext uri="{FF2B5EF4-FFF2-40B4-BE49-F238E27FC236}">
                <a16:creationId xmlns:a16="http://schemas.microsoft.com/office/drawing/2014/main" id="{C44C9213-BDAE-4117-AD39-C65E439D63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843" y="-4860"/>
            <a:ext cx="1828066" cy="827128"/>
          </a:xfrm>
          <a:prstGeom prst="rect">
            <a:avLst/>
          </a:prstGeom>
        </p:spPr>
      </p:pic>
    </p:spTree>
    <p:extLst>
      <p:ext uri="{BB962C8B-B14F-4D97-AF65-F5344CB8AC3E}">
        <p14:creationId xmlns:p14="http://schemas.microsoft.com/office/powerpoint/2010/main" val="16443279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40CEC-B205-D614-ACFB-9620DEF0A59E}"/>
              </a:ext>
            </a:extLst>
          </p:cNvPr>
          <p:cNvSpPr>
            <a:spLocks noGrp="1"/>
          </p:cNvSpPr>
          <p:nvPr>
            <p:ph type="title"/>
          </p:nvPr>
        </p:nvSpPr>
        <p:spPr>
          <a:xfrm>
            <a:off x="609918" y="427550"/>
            <a:ext cx="10978515" cy="590400"/>
          </a:xfrm>
        </p:spPr>
        <p:txBody>
          <a:bodyPr vert="horz" lIns="0" tIns="0" rIns="0" bIns="0" rtlCol="0" anchor="t" anchorCtr="0">
            <a:noAutofit/>
          </a:bodyPr>
          <a:lstStyle/>
          <a:p>
            <a:pPr algn="ctr"/>
            <a:r>
              <a:rPr lang="en-IN" b="1" dirty="0">
                <a:highlight>
                  <a:srgbClr val="C0C0C0"/>
                </a:highlight>
              </a:rPr>
              <a:t>References</a:t>
            </a:r>
          </a:p>
        </p:txBody>
      </p:sp>
      <p:sp>
        <p:nvSpPr>
          <p:cNvPr id="3" name="Content Placeholder 2">
            <a:extLst>
              <a:ext uri="{FF2B5EF4-FFF2-40B4-BE49-F238E27FC236}">
                <a16:creationId xmlns:a16="http://schemas.microsoft.com/office/drawing/2014/main" id="{3E6CD5A5-350C-07B1-88E3-70F677EEF1DB}"/>
              </a:ext>
            </a:extLst>
          </p:cNvPr>
          <p:cNvSpPr>
            <a:spLocks noGrp="1"/>
          </p:cNvSpPr>
          <p:nvPr>
            <p:ph idx="1"/>
          </p:nvPr>
        </p:nvSpPr>
        <p:spPr>
          <a:xfrm>
            <a:off x="609917" y="1328420"/>
            <a:ext cx="10978515" cy="4834800"/>
          </a:xfrm>
        </p:spPr>
        <p:txBody>
          <a:bodyPr/>
          <a:lstStyle/>
          <a:p>
            <a:pPr algn="just">
              <a:lnSpc>
                <a:spcPct val="107000"/>
              </a:lnSpc>
              <a:spcAft>
                <a:spcPts val="800"/>
              </a:spcAft>
            </a:pPr>
            <a:r>
              <a:rPr lang="en-IN" sz="1600" dirty="0">
                <a:effectLst/>
                <a:latin typeface="+mn-lt"/>
                <a:ea typeface="Calibri" panose="020F0502020204030204" pitchFamily="34" charset="0"/>
                <a:cs typeface="Mangal" panose="02040503050203030202" pitchFamily="18" charset="0"/>
              </a:rPr>
              <a:t>1. 	Ayushman Bharat Digital Mission (ABDM) | National Health Portal Of India [Internet]. [cited 2022 Jul 1]. Available from: https://www.nhp.gov.in/national-digital-health-mission-(ndhm)_pg</a:t>
            </a:r>
          </a:p>
          <a:p>
            <a:pPr algn="just">
              <a:lnSpc>
                <a:spcPct val="107000"/>
              </a:lnSpc>
              <a:spcAft>
                <a:spcPts val="800"/>
              </a:spcAft>
            </a:pPr>
            <a:r>
              <a:rPr lang="en-IN" sz="1600" dirty="0">
                <a:effectLst/>
                <a:latin typeface="+mn-lt"/>
                <a:ea typeface="Calibri" panose="020F0502020204030204" pitchFamily="34" charset="0"/>
                <a:cs typeface="Mangal" panose="02040503050203030202" pitchFamily="18" charset="0"/>
              </a:rPr>
              <a:t>2. 	</a:t>
            </a:r>
            <a:r>
              <a:rPr lang="en-IN" sz="1600" dirty="0" err="1">
                <a:effectLst/>
                <a:latin typeface="+mn-lt"/>
                <a:ea typeface="Calibri" panose="020F0502020204030204" pitchFamily="34" charset="0"/>
                <a:cs typeface="Mangal" panose="02040503050203030202" pitchFamily="18" charset="0"/>
              </a:rPr>
              <a:t>Gudi</a:t>
            </a:r>
            <a:r>
              <a:rPr lang="en-IN" sz="1600" dirty="0">
                <a:effectLst/>
                <a:latin typeface="+mn-lt"/>
                <a:ea typeface="Calibri" panose="020F0502020204030204" pitchFamily="34" charset="0"/>
                <a:cs typeface="Mangal" panose="02040503050203030202" pitchFamily="18" charset="0"/>
              </a:rPr>
              <a:t> N, </a:t>
            </a:r>
            <a:r>
              <a:rPr lang="en-IN" sz="1600" dirty="0" err="1">
                <a:effectLst/>
                <a:latin typeface="+mn-lt"/>
                <a:ea typeface="Calibri" panose="020F0502020204030204" pitchFamily="34" charset="0"/>
                <a:cs typeface="Mangal" panose="02040503050203030202" pitchFamily="18" charset="0"/>
              </a:rPr>
              <a:t>Lakiang</a:t>
            </a:r>
            <a:r>
              <a:rPr lang="en-IN" sz="1600" dirty="0">
                <a:effectLst/>
                <a:latin typeface="+mn-lt"/>
                <a:ea typeface="Calibri" panose="020F0502020204030204" pitchFamily="34" charset="0"/>
                <a:cs typeface="Mangal" panose="02040503050203030202" pitchFamily="18" charset="0"/>
              </a:rPr>
              <a:t> T, </a:t>
            </a:r>
            <a:r>
              <a:rPr lang="en-IN" sz="1600" dirty="0" err="1">
                <a:effectLst/>
                <a:latin typeface="+mn-lt"/>
                <a:ea typeface="Calibri" panose="020F0502020204030204" pitchFamily="34" charset="0"/>
                <a:cs typeface="Mangal" panose="02040503050203030202" pitchFamily="18" charset="0"/>
              </a:rPr>
              <a:t>Pattanshetty</a:t>
            </a:r>
            <a:r>
              <a:rPr lang="en-IN" sz="1600" dirty="0">
                <a:effectLst/>
                <a:latin typeface="+mn-lt"/>
                <a:ea typeface="Calibri" panose="020F0502020204030204" pitchFamily="34" charset="0"/>
                <a:cs typeface="Mangal" panose="02040503050203030202" pitchFamily="18" charset="0"/>
              </a:rPr>
              <a:t> S, </a:t>
            </a:r>
            <a:r>
              <a:rPr lang="en-IN" sz="1600" dirty="0" err="1">
                <a:effectLst/>
                <a:latin typeface="+mn-lt"/>
                <a:ea typeface="Calibri" panose="020F0502020204030204" pitchFamily="34" charset="0"/>
                <a:cs typeface="Mangal" panose="02040503050203030202" pitchFamily="18" charset="0"/>
              </a:rPr>
              <a:t>Sarbadhikari</a:t>
            </a:r>
            <a:r>
              <a:rPr lang="en-IN" sz="1600" dirty="0">
                <a:effectLst/>
                <a:latin typeface="+mn-lt"/>
                <a:ea typeface="Calibri" panose="020F0502020204030204" pitchFamily="34" charset="0"/>
                <a:cs typeface="Mangal" panose="02040503050203030202" pitchFamily="18" charset="0"/>
              </a:rPr>
              <a:t> S, John O. Challenges and prospects in </a:t>
            </a:r>
            <a:r>
              <a:rPr lang="en-IN" sz="1600" dirty="0" err="1">
                <a:effectLst/>
                <a:latin typeface="+mn-lt"/>
                <a:ea typeface="Calibri" panose="020F0502020204030204" pitchFamily="34" charset="0"/>
                <a:cs typeface="Mangal" panose="02040503050203030202" pitchFamily="18" charset="0"/>
              </a:rPr>
              <a:t>india’s</a:t>
            </a:r>
            <a:r>
              <a:rPr lang="en-IN" sz="1600" dirty="0">
                <a:effectLst/>
                <a:latin typeface="+mn-lt"/>
                <a:ea typeface="Calibri" panose="020F0502020204030204" pitchFamily="34" charset="0"/>
                <a:cs typeface="Mangal" panose="02040503050203030202" pitchFamily="18" charset="0"/>
              </a:rPr>
              <a:t> digital health journey. Indian J Public Health. 2021;65(2):209. </a:t>
            </a:r>
          </a:p>
          <a:p>
            <a:pPr algn="just">
              <a:lnSpc>
                <a:spcPct val="107000"/>
              </a:lnSpc>
              <a:spcAft>
                <a:spcPts val="800"/>
              </a:spcAft>
            </a:pPr>
            <a:r>
              <a:rPr lang="en-IN" sz="1600" dirty="0">
                <a:effectLst/>
                <a:latin typeface="+mn-lt"/>
                <a:ea typeface="Calibri" panose="020F0502020204030204" pitchFamily="34" charset="0"/>
                <a:cs typeface="Mangal" panose="02040503050203030202" pitchFamily="18" charset="0"/>
              </a:rPr>
              <a:t>3. 	Cummins N, Schuller BW. Five Crucial Challenges in Digital Health. Frontiers in Digital Health [Internet]. 2020 [cited 2022 Jul 1];2. Available from: https://www.frontiersin.org/article/10.3389/fdgth.2020.536203</a:t>
            </a:r>
          </a:p>
          <a:p>
            <a:pPr algn="just">
              <a:lnSpc>
                <a:spcPct val="107000"/>
              </a:lnSpc>
              <a:spcAft>
                <a:spcPts val="800"/>
              </a:spcAft>
            </a:pPr>
            <a:r>
              <a:rPr lang="en-IN" sz="1600" dirty="0">
                <a:effectLst/>
                <a:latin typeface="+mn-lt"/>
                <a:ea typeface="Calibri" panose="020F0502020204030204" pitchFamily="34" charset="0"/>
                <a:cs typeface="Mangal" panose="02040503050203030202" pitchFamily="18" charset="0"/>
              </a:rPr>
              <a:t>4. 	Kumar A, Verma AK, Bharti J. Aspects of Digitalization of Healthcare in India. 2020 Mar 25;7:404. </a:t>
            </a:r>
          </a:p>
          <a:p>
            <a:pPr algn="just">
              <a:lnSpc>
                <a:spcPct val="107000"/>
              </a:lnSpc>
              <a:spcAft>
                <a:spcPts val="800"/>
              </a:spcAft>
            </a:pPr>
            <a:r>
              <a:rPr lang="en-IN" sz="1600" dirty="0">
                <a:effectLst/>
                <a:latin typeface="+mn-lt"/>
                <a:ea typeface="Calibri" panose="020F0502020204030204" pitchFamily="34" charset="0"/>
                <a:cs typeface="Mangal" panose="02040503050203030202" pitchFamily="18" charset="0"/>
              </a:rPr>
              <a:t>5. 	Institute of Medicine (US) Committee on Data Standards for Patient Safety. Patient Safety: Achieving a New Standard for Care [Internet]. </a:t>
            </a:r>
            <a:r>
              <a:rPr lang="en-IN" sz="1600" dirty="0" err="1">
                <a:effectLst/>
                <a:latin typeface="+mn-lt"/>
                <a:ea typeface="Calibri" panose="020F0502020204030204" pitchFamily="34" charset="0"/>
                <a:cs typeface="Mangal" panose="02040503050203030202" pitchFamily="18" charset="0"/>
              </a:rPr>
              <a:t>Aspden</a:t>
            </a:r>
            <a:r>
              <a:rPr lang="en-IN" sz="1600" dirty="0">
                <a:effectLst/>
                <a:latin typeface="+mn-lt"/>
                <a:ea typeface="Calibri" panose="020F0502020204030204" pitchFamily="34" charset="0"/>
                <a:cs typeface="Mangal" panose="02040503050203030202" pitchFamily="18" charset="0"/>
              </a:rPr>
              <a:t> P, Corrigan JM, Wolcott J, Erickson SM, editors. Washington (DC): National Academies Press (US); 2004 [cited 2022 Jul 1]. Available from: http://www.ncbi.nlm.nih.gov/books/NBK216086/</a:t>
            </a:r>
          </a:p>
          <a:p>
            <a:pPr algn="just">
              <a:lnSpc>
                <a:spcPct val="107000"/>
              </a:lnSpc>
              <a:spcAft>
                <a:spcPts val="800"/>
              </a:spcAft>
            </a:pPr>
            <a:r>
              <a:rPr lang="en-IN" sz="1600" dirty="0">
                <a:effectLst/>
                <a:latin typeface="+mn-lt"/>
                <a:ea typeface="Calibri" panose="020F0502020204030204" pitchFamily="34" charset="0"/>
                <a:cs typeface="Mangal" panose="02040503050203030202" pitchFamily="18" charset="0"/>
              </a:rPr>
              <a:t>6. 	</a:t>
            </a:r>
            <a:r>
              <a:rPr lang="en-IN" sz="1600" dirty="0" err="1">
                <a:effectLst/>
                <a:latin typeface="+mn-lt"/>
                <a:ea typeface="Calibri" panose="020F0502020204030204" pitchFamily="34" charset="0"/>
                <a:cs typeface="Mangal" panose="02040503050203030202" pitchFamily="18" charset="0"/>
              </a:rPr>
              <a:t>Saripalle</a:t>
            </a:r>
            <a:r>
              <a:rPr lang="en-IN" sz="1600" dirty="0">
                <a:effectLst/>
                <a:latin typeface="+mn-lt"/>
                <a:ea typeface="Calibri" panose="020F0502020204030204" pitchFamily="34" charset="0"/>
                <a:cs typeface="Mangal" panose="02040503050203030202" pitchFamily="18" charset="0"/>
              </a:rPr>
              <a:t> R, Runyan C, Russell M. Using HL7 FHIR to achieve interoperability in patient health record. J Biomed Inform. 2019 Jun;94:103188. </a:t>
            </a:r>
          </a:p>
          <a:p>
            <a:pPr algn="just">
              <a:lnSpc>
                <a:spcPct val="107000"/>
              </a:lnSpc>
              <a:spcAft>
                <a:spcPts val="800"/>
              </a:spcAft>
            </a:pPr>
            <a:r>
              <a:rPr lang="en-IN" sz="1600" dirty="0">
                <a:effectLst/>
                <a:latin typeface="+mn-lt"/>
                <a:ea typeface="Calibri" panose="020F0502020204030204" pitchFamily="34" charset="0"/>
                <a:cs typeface="Mangal" panose="02040503050203030202" pitchFamily="18" charset="0"/>
              </a:rPr>
              <a:t>7. 	Ayaz M, Pasha MF, </a:t>
            </a:r>
            <a:r>
              <a:rPr lang="en-IN" sz="1600" dirty="0" err="1">
                <a:effectLst/>
                <a:latin typeface="+mn-lt"/>
                <a:ea typeface="Calibri" panose="020F0502020204030204" pitchFamily="34" charset="0"/>
                <a:cs typeface="Mangal" panose="02040503050203030202" pitchFamily="18" charset="0"/>
              </a:rPr>
              <a:t>Alzahrani</a:t>
            </a:r>
            <a:r>
              <a:rPr lang="en-IN" sz="1600" dirty="0">
                <a:effectLst/>
                <a:latin typeface="+mn-lt"/>
                <a:ea typeface="Calibri" panose="020F0502020204030204" pitchFamily="34" charset="0"/>
                <a:cs typeface="Mangal" panose="02040503050203030202" pitchFamily="18" charset="0"/>
              </a:rPr>
              <a:t> MY, </a:t>
            </a:r>
            <a:r>
              <a:rPr lang="en-IN" sz="1600" dirty="0" err="1">
                <a:effectLst/>
                <a:latin typeface="+mn-lt"/>
                <a:ea typeface="Calibri" panose="020F0502020204030204" pitchFamily="34" charset="0"/>
                <a:cs typeface="Mangal" panose="02040503050203030202" pitchFamily="18" charset="0"/>
              </a:rPr>
              <a:t>Budiarto</a:t>
            </a:r>
            <a:r>
              <a:rPr lang="en-IN" sz="1600" dirty="0">
                <a:effectLst/>
                <a:latin typeface="+mn-lt"/>
                <a:ea typeface="Calibri" panose="020F0502020204030204" pitchFamily="34" charset="0"/>
                <a:cs typeface="Mangal" panose="02040503050203030202" pitchFamily="18" charset="0"/>
              </a:rPr>
              <a:t> R, </a:t>
            </a:r>
            <a:r>
              <a:rPr lang="en-IN" sz="1600" dirty="0" err="1">
                <a:effectLst/>
                <a:latin typeface="+mn-lt"/>
                <a:ea typeface="Calibri" panose="020F0502020204030204" pitchFamily="34" charset="0"/>
                <a:cs typeface="Mangal" panose="02040503050203030202" pitchFamily="18" charset="0"/>
              </a:rPr>
              <a:t>Stiawan</a:t>
            </a:r>
            <a:r>
              <a:rPr lang="en-IN" sz="1600" dirty="0">
                <a:effectLst/>
                <a:latin typeface="+mn-lt"/>
                <a:ea typeface="Calibri" panose="020F0502020204030204" pitchFamily="34" charset="0"/>
                <a:cs typeface="Mangal" panose="02040503050203030202" pitchFamily="18" charset="0"/>
              </a:rPr>
              <a:t> D. The Fast Health Interoperability Resources (FHIR) Standard: Systematic Literature Review of Implementations, Applications, Challenges and Opportunities. JMIR Med Inform. 2021 Jul 30;9(7):e21929. </a:t>
            </a:r>
          </a:p>
          <a:p>
            <a:pPr algn="just"/>
            <a:endParaRPr lang="en-IN" sz="1800" dirty="0">
              <a:latin typeface="+mn-lt"/>
            </a:endParaRPr>
          </a:p>
        </p:txBody>
      </p:sp>
      <p:sp>
        <p:nvSpPr>
          <p:cNvPr id="4" name="Footer Placeholder 3">
            <a:extLst>
              <a:ext uri="{FF2B5EF4-FFF2-40B4-BE49-F238E27FC236}">
                <a16:creationId xmlns:a16="http://schemas.microsoft.com/office/drawing/2014/main" id="{BA6BC351-F8F3-57C7-6516-D8352B33A9A1}"/>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You are not allowed to add slides to this presentation</a:t>
            </a:r>
            <a:endParaRPr lang="en-IN"/>
          </a:p>
        </p:txBody>
      </p:sp>
      <p:sp>
        <p:nvSpPr>
          <p:cNvPr id="5" name="Slide Number Placeholder 4">
            <a:extLst>
              <a:ext uri="{FF2B5EF4-FFF2-40B4-BE49-F238E27FC236}">
                <a16:creationId xmlns:a16="http://schemas.microsoft.com/office/drawing/2014/main" id="{65778F48-EED0-0966-D30D-CA2F4B9E882F}"/>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6AD20E6-394B-4DF0-96A5-9647FF39C943}" type="slidenum">
              <a:rPr lang="en-IN" smtClean="0"/>
              <a:pPr/>
              <a:t>16</a:t>
            </a:fld>
            <a:endParaRPr lang="en-IN"/>
          </a:p>
        </p:txBody>
      </p:sp>
      <p:pic>
        <p:nvPicPr>
          <p:cNvPr id="7" name="Picture 6">
            <a:extLst>
              <a:ext uri="{FF2B5EF4-FFF2-40B4-BE49-F238E27FC236}">
                <a16:creationId xmlns:a16="http://schemas.microsoft.com/office/drawing/2014/main" id="{7F794D5F-C91D-4C5F-B479-C3ECD4E408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843" y="-4860"/>
            <a:ext cx="1828066" cy="827128"/>
          </a:xfrm>
          <a:prstGeom prst="rect">
            <a:avLst/>
          </a:prstGeom>
        </p:spPr>
      </p:pic>
    </p:spTree>
    <p:extLst>
      <p:ext uri="{BB962C8B-B14F-4D97-AF65-F5344CB8AC3E}">
        <p14:creationId xmlns:p14="http://schemas.microsoft.com/office/powerpoint/2010/main" val="1492437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EA5BC-F7D2-BBD0-C00A-C6FD9D7BCDDC}"/>
              </a:ext>
            </a:extLst>
          </p:cNvPr>
          <p:cNvSpPr>
            <a:spLocks noGrp="1"/>
          </p:cNvSpPr>
          <p:nvPr>
            <p:ph type="title"/>
          </p:nvPr>
        </p:nvSpPr>
        <p:spPr>
          <a:xfrm>
            <a:off x="1200150" y="412175"/>
            <a:ext cx="9671050" cy="1325563"/>
          </a:xfrm>
        </p:spPr>
        <p:txBody>
          <a:bodyPr/>
          <a:lstStyle/>
          <a:p>
            <a:pPr algn="ctr"/>
            <a:r>
              <a:rPr lang="en-IN" b="1" dirty="0">
                <a:highlight>
                  <a:srgbClr val="C0C0C0"/>
                </a:highlight>
              </a:rPr>
              <a:t>Poster</a:t>
            </a:r>
          </a:p>
        </p:txBody>
      </p:sp>
      <p:sp>
        <p:nvSpPr>
          <p:cNvPr id="4" name="Slide Number Placeholder 3">
            <a:extLst>
              <a:ext uri="{FF2B5EF4-FFF2-40B4-BE49-F238E27FC236}">
                <a16:creationId xmlns:a16="http://schemas.microsoft.com/office/drawing/2014/main" id="{CDD8BC78-C32C-0418-AFFE-4F5A9860E9BD}"/>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6AD20E6-394B-4DF0-96A5-9647FF39C943}" type="slidenum">
              <a:rPr lang="en-IN" smtClean="0"/>
              <a:pPr/>
              <a:t>17</a:t>
            </a:fld>
            <a:endParaRPr lang="en-IN"/>
          </a:p>
        </p:txBody>
      </p:sp>
      <p:sp>
        <p:nvSpPr>
          <p:cNvPr id="5" name="Footer Placeholder 4">
            <a:extLst>
              <a:ext uri="{FF2B5EF4-FFF2-40B4-BE49-F238E27FC236}">
                <a16:creationId xmlns:a16="http://schemas.microsoft.com/office/drawing/2014/main" id="{FED2199A-A9B8-236E-ACEC-E9DF83F3CADD}"/>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You are not allowed to add slides to this presentation</a:t>
            </a:r>
            <a:endParaRPr lang="en-IN"/>
          </a:p>
        </p:txBody>
      </p:sp>
      <p:pic>
        <p:nvPicPr>
          <p:cNvPr id="8" name="Picture 7">
            <a:extLst>
              <a:ext uri="{FF2B5EF4-FFF2-40B4-BE49-F238E27FC236}">
                <a16:creationId xmlns:a16="http://schemas.microsoft.com/office/drawing/2014/main" id="{F16F4448-3FB9-447C-9D2E-A3264A33FF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843" y="-4860"/>
            <a:ext cx="1828066" cy="827128"/>
          </a:xfrm>
          <a:prstGeom prst="rect">
            <a:avLst/>
          </a:prstGeom>
        </p:spPr>
      </p:pic>
      <p:pic>
        <p:nvPicPr>
          <p:cNvPr id="10" name="Content Placeholder 9">
            <a:extLst>
              <a:ext uri="{FF2B5EF4-FFF2-40B4-BE49-F238E27FC236}">
                <a16:creationId xmlns:a16="http://schemas.microsoft.com/office/drawing/2014/main" id="{A4BCD222-2F4C-4947-8D14-842D3941C261}"/>
              </a:ext>
            </a:extLst>
          </p:cNvPr>
          <p:cNvPicPr>
            <a:picLocks noGrp="1"/>
          </p:cNvPicPr>
          <p:nvPr>
            <p:ph idx="1"/>
          </p:nvPr>
        </p:nvPicPr>
        <p:blipFill>
          <a:blip r:embed="rId3"/>
          <a:stretch>
            <a:fillRect/>
          </a:stretch>
        </p:blipFill>
        <p:spPr>
          <a:xfrm>
            <a:off x="1506538" y="942974"/>
            <a:ext cx="8980487" cy="5502851"/>
          </a:xfrm>
          <a:prstGeom prst="rect">
            <a:avLst/>
          </a:prstGeom>
        </p:spPr>
      </p:pic>
    </p:spTree>
    <p:extLst>
      <p:ext uri="{BB962C8B-B14F-4D97-AF65-F5344CB8AC3E}">
        <p14:creationId xmlns:p14="http://schemas.microsoft.com/office/powerpoint/2010/main" val="35649359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E5F9E-1BAE-6110-D682-2A208FC902EE}"/>
              </a:ext>
            </a:extLst>
          </p:cNvPr>
          <p:cNvSpPr>
            <a:spLocks noGrp="1"/>
          </p:cNvSpPr>
          <p:nvPr>
            <p:ph type="title"/>
          </p:nvPr>
        </p:nvSpPr>
        <p:spPr>
          <a:xfrm>
            <a:off x="1035589" y="484614"/>
            <a:ext cx="10521077" cy="1325563"/>
          </a:xfrm>
        </p:spPr>
        <p:txBody>
          <a:bodyPr/>
          <a:lstStyle/>
          <a:p>
            <a:pPr algn="ctr"/>
            <a:r>
              <a:rPr lang="en-IN" b="1" dirty="0">
                <a:highlight>
                  <a:srgbClr val="C0C0C0"/>
                </a:highlight>
              </a:rPr>
              <a:t>Internship Experiences</a:t>
            </a:r>
          </a:p>
        </p:txBody>
      </p:sp>
      <p:sp>
        <p:nvSpPr>
          <p:cNvPr id="3" name="Text Placeholder 2">
            <a:extLst>
              <a:ext uri="{FF2B5EF4-FFF2-40B4-BE49-F238E27FC236}">
                <a16:creationId xmlns:a16="http://schemas.microsoft.com/office/drawing/2014/main" id="{1A343B33-0785-BB70-4B48-ACB56F0A2115}"/>
              </a:ext>
            </a:extLst>
          </p:cNvPr>
          <p:cNvSpPr>
            <a:spLocks noGrp="1"/>
          </p:cNvSpPr>
          <p:nvPr>
            <p:ph type="body" idx="1"/>
          </p:nvPr>
        </p:nvSpPr>
        <p:spPr>
          <a:xfrm>
            <a:off x="0" y="775495"/>
            <a:ext cx="6018169" cy="823912"/>
          </a:xfrm>
        </p:spPr>
        <p:txBody>
          <a:bodyPr/>
          <a:lstStyle/>
          <a:p>
            <a:pPr algn="ctr"/>
            <a:r>
              <a:rPr lang="en-IN" dirty="0"/>
              <a:t>What did we learn ?</a:t>
            </a:r>
          </a:p>
        </p:txBody>
      </p:sp>
      <p:graphicFrame>
        <p:nvGraphicFramePr>
          <p:cNvPr id="10" name="Content Placeholder 9">
            <a:extLst>
              <a:ext uri="{FF2B5EF4-FFF2-40B4-BE49-F238E27FC236}">
                <a16:creationId xmlns:a16="http://schemas.microsoft.com/office/drawing/2014/main" id="{3441B103-D67C-401F-9211-BC3E0DB492E0}"/>
              </a:ext>
            </a:extLst>
          </p:cNvPr>
          <p:cNvGraphicFramePr>
            <a:graphicFrameLocks noGrp="1"/>
          </p:cNvGraphicFramePr>
          <p:nvPr>
            <p:ph sz="half" idx="2"/>
            <p:extLst>
              <p:ext uri="{D42A27DB-BD31-4B8C-83A1-F6EECF244321}">
                <p14:modId xmlns:p14="http://schemas.microsoft.com/office/powerpoint/2010/main" val="2826581264"/>
              </p:ext>
            </p:extLst>
          </p:nvPr>
        </p:nvGraphicFramePr>
        <p:xfrm>
          <a:off x="447676" y="1810177"/>
          <a:ext cx="4796184" cy="43810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 Placeholder 4">
            <a:extLst>
              <a:ext uri="{FF2B5EF4-FFF2-40B4-BE49-F238E27FC236}">
                <a16:creationId xmlns:a16="http://schemas.microsoft.com/office/drawing/2014/main" id="{58C1A877-582B-AFBD-F61A-6CF91B9C8E8D}"/>
              </a:ext>
            </a:extLst>
          </p:cNvPr>
          <p:cNvSpPr>
            <a:spLocks noGrp="1"/>
          </p:cNvSpPr>
          <p:nvPr>
            <p:ph type="body" sz="quarter" idx="3"/>
          </p:nvPr>
        </p:nvSpPr>
        <p:spPr>
          <a:xfrm>
            <a:off x="5894280" y="906095"/>
            <a:ext cx="5590911" cy="691299"/>
          </a:xfrm>
        </p:spPr>
        <p:txBody>
          <a:bodyPr/>
          <a:lstStyle/>
          <a:p>
            <a:pPr algn="ctr"/>
            <a:r>
              <a:rPr lang="en-IN" dirty="0"/>
              <a:t>Overall self comments on Internship</a:t>
            </a:r>
          </a:p>
        </p:txBody>
      </p:sp>
      <p:graphicFrame>
        <p:nvGraphicFramePr>
          <p:cNvPr id="12" name="Content Placeholder 11">
            <a:extLst>
              <a:ext uri="{FF2B5EF4-FFF2-40B4-BE49-F238E27FC236}">
                <a16:creationId xmlns:a16="http://schemas.microsoft.com/office/drawing/2014/main" id="{30B05748-8370-45A2-A4C7-45A74D455F6C}"/>
              </a:ext>
            </a:extLst>
          </p:cNvPr>
          <p:cNvGraphicFramePr>
            <a:graphicFrameLocks noGrp="1"/>
          </p:cNvGraphicFramePr>
          <p:nvPr>
            <p:ph sz="quarter" idx="4"/>
            <p:extLst>
              <p:ext uri="{D42A27DB-BD31-4B8C-83A1-F6EECF244321}">
                <p14:modId xmlns:p14="http://schemas.microsoft.com/office/powerpoint/2010/main" val="2457482994"/>
              </p:ext>
            </p:extLst>
          </p:nvPr>
        </p:nvGraphicFramePr>
        <p:xfrm>
          <a:off x="5353050" y="1727995"/>
          <a:ext cx="5946441" cy="499665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7" name="Slide Number Placeholder 6">
            <a:extLst>
              <a:ext uri="{FF2B5EF4-FFF2-40B4-BE49-F238E27FC236}">
                <a16:creationId xmlns:a16="http://schemas.microsoft.com/office/drawing/2014/main" id="{24929AB7-CA6F-0C11-C641-1E492E7E533C}"/>
              </a:ext>
            </a:extLst>
          </p:cNvPr>
          <p:cNvSpPr>
            <a:spLocks noGrp="1"/>
          </p:cNvSpPr>
          <p:nvPr>
            <p:ph type="sldNum" sz="quarter" idx="12"/>
          </p:nvPr>
        </p:nvSpPr>
        <p:spPr/>
        <p:txBody>
          <a:bodyPr/>
          <a:lstStyle/>
          <a:p>
            <a:fld id="{26AD20E6-394B-4DF0-96A5-9647FF39C943}" type="slidenum">
              <a:rPr lang="en-IN" smtClean="0"/>
              <a:t>18</a:t>
            </a:fld>
            <a:endParaRPr lang="en-IN"/>
          </a:p>
        </p:txBody>
      </p:sp>
      <p:sp>
        <p:nvSpPr>
          <p:cNvPr id="8" name="Footer Placeholder 7">
            <a:extLst>
              <a:ext uri="{FF2B5EF4-FFF2-40B4-BE49-F238E27FC236}">
                <a16:creationId xmlns:a16="http://schemas.microsoft.com/office/drawing/2014/main" id="{E345CE84-575B-CABF-71BF-1327C578392E}"/>
              </a:ext>
            </a:extLst>
          </p:cNvPr>
          <p:cNvSpPr>
            <a:spLocks noGrp="1"/>
          </p:cNvSpPr>
          <p:nvPr>
            <p:ph type="ftr" sz="quarter" idx="11"/>
          </p:nvPr>
        </p:nvSpPr>
        <p:spPr/>
        <p:txBody>
          <a:bodyPr/>
          <a:lstStyle/>
          <a:p>
            <a:r>
              <a:rPr lang="en-US" dirty="0"/>
              <a:t>You are not allowed to add slides to this presentation</a:t>
            </a:r>
            <a:endParaRPr lang="en-IN" dirty="0"/>
          </a:p>
        </p:txBody>
      </p:sp>
      <p:pic>
        <p:nvPicPr>
          <p:cNvPr id="11" name="Picture 10">
            <a:extLst>
              <a:ext uri="{FF2B5EF4-FFF2-40B4-BE49-F238E27FC236}">
                <a16:creationId xmlns:a16="http://schemas.microsoft.com/office/drawing/2014/main" id="{0C14A533-5EC3-426D-B52F-7FA0A17932C3}"/>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88843" y="-4860"/>
            <a:ext cx="1828066" cy="827128"/>
          </a:xfrm>
          <a:prstGeom prst="rect">
            <a:avLst/>
          </a:prstGeom>
        </p:spPr>
      </p:pic>
    </p:spTree>
    <p:extLst>
      <p:ext uri="{BB962C8B-B14F-4D97-AF65-F5344CB8AC3E}">
        <p14:creationId xmlns:p14="http://schemas.microsoft.com/office/powerpoint/2010/main" val="4782971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ACF08-0C6E-193F-3657-D743585859AA}"/>
              </a:ext>
            </a:extLst>
          </p:cNvPr>
          <p:cNvSpPr>
            <a:spLocks noGrp="1"/>
          </p:cNvSpPr>
          <p:nvPr>
            <p:ph type="title"/>
          </p:nvPr>
        </p:nvSpPr>
        <p:spPr>
          <a:xfrm>
            <a:off x="1005762" y="484410"/>
            <a:ext cx="10515600" cy="789782"/>
          </a:xfrm>
        </p:spPr>
        <p:txBody>
          <a:bodyPr/>
          <a:lstStyle/>
          <a:p>
            <a:pPr algn="ctr"/>
            <a:r>
              <a:rPr lang="en-IN" b="1" dirty="0">
                <a:highlight>
                  <a:srgbClr val="C0C0C0"/>
                </a:highlight>
              </a:rPr>
              <a:t>Suggestions Given to Organization </a:t>
            </a:r>
          </a:p>
        </p:txBody>
      </p:sp>
      <p:sp>
        <p:nvSpPr>
          <p:cNvPr id="3" name="Content Placeholder 2">
            <a:extLst>
              <a:ext uri="{FF2B5EF4-FFF2-40B4-BE49-F238E27FC236}">
                <a16:creationId xmlns:a16="http://schemas.microsoft.com/office/drawing/2014/main" id="{59422733-B7F1-425D-B028-4AA9132AFB18}"/>
              </a:ext>
            </a:extLst>
          </p:cNvPr>
          <p:cNvSpPr>
            <a:spLocks noGrp="1"/>
          </p:cNvSpPr>
          <p:nvPr>
            <p:ph idx="1"/>
          </p:nvPr>
        </p:nvSpPr>
        <p:spPr>
          <a:xfrm>
            <a:off x="838200" y="1763462"/>
            <a:ext cx="10515600" cy="5077618"/>
          </a:xfrm>
        </p:spPr>
        <p:txBody>
          <a:bodyPr/>
          <a:lstStyle/>
          <a:p>
            <a:pPr marL="342900" indent="-342900" algn="just">
              <a:buFont typeface="Arial" panose="020B0604020202020204" pitchFamily="34" charset="0"/>
              <a:buChar char="•"/>
            </a:pPr>
            <a:r>
              <a:rPr lang="en-IN" dirty="0">
                <a:latin typeface="EYInterstate Light"/>
              </a:rPr>
              <a:t> Improve initial planning to reduce executional effort.</a:t>
            </a:r>
            <a:endParaRPr lang="en-US" dirty="0">
              <a:latin typeface="EYInterstate Light"/>
            </a:endParaRPr>
          </a:p>
          <a:p>
            <a:pPr marL="342900" indent="-342900" algn="just">
              <a:buFont typeface="Arial" panose="020B0604020202020204" pitchFamily="34" charset="0"/>
              <a:buChar char="•"/>
            </a:pPr>
            <a:endParaRPr lang="en-IN" dirty="0"/>
          </a:p>
          <a:p>
            <a:pPr marL="342900" indent="-342900" algn="just">
              <a:buFont typeface="Arial" panose="020B0604020202020204" pitchFamily="34" charset="0"/>
              <a:buChar char="•"/>
            </a:pPr>
            <a:r>
              <a:rPr lang="en-IN" dirty="0">
                <a:latin typeface="EYInterstate Light"/>
              </a:rPr>
              <a:t> Dedicated resources should be deployed in the projects.</a:t>
            </a:r>
          </a:p>
          <a:p>
            <a:pPr marL="342900" indent="-342900" algn="just">
              <a:buFont typeface="Arial" panose="020B0604020202020204" pitchFamily="34" charset="0"/>
              <a:buChar char="•"/>
            </a:pPr>
            <a:endParaRPr lang="en-IN" dirty="0"/>
          </a:p>
          <a:p>
            <a:pPr marL="342900" indent="-342900" algn="just">
              <a:buFont typeface="Arial" panose="020B0604020202020204" pitchFamily="34" charset="0"/>
              <a:buChar char="•"/>
            </a:pPr>
            <a:r>
              <a:rPr lang="en-IN" dirty="0">
                <a:latin typeface="EYInterstate Light"/>
              </a:rPr>
              <a:t> Knowledge transfer should be conducted specific to projects. </a:t>
            </a:r>
            <a:endParaRPr lang="en-IN" dirty="0"/>
          </a:p>
        </p:txBody>
      </p:sp>
      <p:sp>
        <p:nvSpPr>
          <p:cNvPr id="5" name="Slide Number Placeholder 4">
            <a:extLst>
              <a:ext uri="{FF2B5EF4-FFF2-40B4-BE49-F238E27FC236}">
                <a16:creationId xmlns:a16="http://schemas.microsoft.com/office/drawing/2014/main" id="{72BD9938-85BC-B17F-0351-5385D968D40B}"/>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6AD20E6-394B-4DF0-96A5-9647FF39C943}" type="slidenum">
              <a:rPr lang="en-IN" smtClean="0"/>
              <a:pPr/>
              <a:t>19</a:t>
            </a:fld>
            <a:endParaRPr lang="en-IN"/>
          </a:p>
        </p:txBody>
      </p:sp>
      <p:pic>
        <p:nvPicPr>
          <p:cNvPr id="6" name="Picture 5">
            <a:extLst>
              <a:ext uri="{FF2B5EF4-FFF2-40B4-BE49-F238E27FC236}">
                <a16:creationId xmlns:a16="http://schemas.microsoft.com/office/drawing/2014/main" id="{9D8F97DB-BC32-45A3-A8DF-72E41C2FBC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843" y="-4860"/>
            <a:ext cx="1828066" cy="827128"/>
          </a:xfrm>
          <a:prstGeom prst="rect">
            <a:avLst/>
          </a:prstGeom>
        </p:spPr>
      </p:pic>
    </p:spTree>
    <p:extLst>
      <p:ext uri="{BB962C8B-B14F-4D97-AF65-F5344CB8AC3E}">
        <p14:creationId xmlns:p14="http://schemas.microsoft.com/office/powerpoint/2010/main" val="20632831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7B543-DD16-00A8-C1EC-FE337C972327}"/>
              </a:ext>
            </a:extLst>
          </p:cNvPr>
          <p:cNvSpPr>
            <a:spLocks noGrp="1"/>
          </p:cNvSpPr>
          <p:nvPr>
            <p:ph type="title"/>
          </p:nvPr>
        </p:nvSpPr>
        <p:spPr>
          <a:xfrm>
            <a:off x="3114952" y="0"/>
            <a:ext cx="6000473" cy="790575"/>
          </a:xfrm>
        </p:spPr>
        <p:txBody>
          <a:bodyPr vert="horz" lIns="91440" tIns="45720" rIns="91440" bIns="45720" rtlCol="0" anchor="b" anchorCtr="0">
            <a:normAutofit/>
          </a:bodyPr>
          <a:lstStyle/>
          <a:p>
            <a:pPr algn="ctr"/>
            <a:r>
              <a:rPr lang="en-US" b="1" dirty="0">
                <a:highlight>
                  <a:srgbClr val="C0C0C0"/>
                </a:highlight>
              </a:rPr>
              <a:t>Screenshot of Approval</a:t>
            </a:r>
          </a:p>
        </p:txBody>
      </p:sp>
      <p:pic>
        <p:nvPicPr>
          <p:cNvPr id="8" name="Content Placeholder 7" descr="Graphical user interface, text, application, chat or text message&#10;&#10;Description automatically generated">
            <a:extLst>
              <a:ext uri="{FF2B5EF4-FFF2-40B4-BE49-F238E27FC236}">
                <a16:creationId xmlns:a16="http://schemas.microsoft.com/office/drawing/2014/main" id="{E0A6CE0D-AB9B-4F2F-9482-AB7FC20752C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66851" y="1771649"/>
            <a:ext cx="9372600" cy="3923297"/>
          </a:xfrm>
          <a:prstGeom prst="rect">
            <a:avLst/>
          </a:prstGeom>
          <a:ln w="6350">
            <a:solidFill>
              <a:schemeClr val="tx1"/>
            </a:solidFill>
          </a:ln>
        </p:spPr>
      </p:pic>
      <p:sp>
        <p:nvSpPr>
          <p:cNvPr id="5" name="Slide Number Placeholder 4">
            <a:extLst>
              <a:ext uri="{FF2B5EF4-FFF2-40B4-BE49-F238E27FC236}">
                <a16:creationId xmlns:a16="http://schemas.microsoft.com/office/drawing/2014/main" id="{56EDD3CD-7AAF-DDBA-4AB5-4451EC072935}"/>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26AD20E6-394B-4DF0-96A5-9647FF39C943}" type="slidenum">
              <a:rPr lang="en-IN" smtClean="0"/>
              <a:pPr>
                <a:spcAft>
                  <a:spcPts val="600"/>
                </a:spcAft>
              </a:pPr>
              <a:t>2</a:t>
            </a:fld>
            <a:endParaRPr lang="en-US"/>
          </a:p>
        </p:txBody>
      </p:sp>
      <p:pic>
        <p:nvPicPr>
          <p:cNvPr id="6" name="Picture 5">
            <a:extLst>
              <a:ext uri="{FF2B5EF4-FFF2-40B4-BE49-F238E27FC236}">
                <a16:creationId xmlns:a16="http://schemas.microsoft.com/office/drawing/2014/main" id="{0A5FF7A2-9B78-4DF1-B01C-F2F2B09DC3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5" y="0"/>
            <a:ext cx="2013734" cy="911136"/>
          </a:xfrm>
          <a:prstGeom prst="rect">
            <a:avLst/>
          </a:prstGeom>
        </p:spPr>
      </p:pic>
    </p:spTree>
    <p:extLst>
      <p:ext uri="{BB962C8B-B14F-4D97-AF65-F5344CB8AC3E}">
        <p14:creationId xmlns:p14="http://schemas.microsoft.com/office/powerpoint/2010/main" val="1061890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1393A-C23C-A11B-B552-8F3AB06E5AFD}"/>
              </a:ext>
            </a:extLst>
          </p:cNvPr>
          <p:cNvSpPr>
            <a:spLocks noGrp="1"/>
          </p:cNvSpPr>
          <p:nvPr>
            <p:ph type="title"/>
          </p:nvPr>
        </p:nvSpPr>
        <p:spPr>
          <a:xfrm>
            <a:off x="7715939" y="2425563"/>
            <a:ext cx="4314645" cy="1268958"/>
          </a:xfr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lIns="91440" tIns="45720" rIns="91440" bIns="45720" rtlCol="0" anchor="b" anchorCtr="0">
            <a:normAutofit/>
          </a:bodyPr>
          <a:lstStyle/>
          <a:p>
            <a:r>
              <a:rPr lang="en-US" sz="3200" b="1" dirty="0"/>
              <a:t>Pictorial Journey (1)  </a:t>
            </a:r>
          </a:p>
        </p:txBody>
      </p:sp>
      <p:pic>
        <p:nvPicPr>
          <p:cNvPr id="8" name="Picture 7" descr="A group of people in a room&#10;&#10;Description automatically generated with low confidence">
            <a:extLst>
              <a:ext uri="{FF2B5EF4-FFF2-40B4-BE49-F238E27FC236}">
                <a16:creationId xmlns:a16="http://schemas.microsoft.com/office/drawing/2014/main" id="{8B239895-C399-4962-9EA6-2B84318662C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050"/>
          <a:stretch/>
        </p:blipFill>
        <p:spPr>
          <a:xfrm>
            <a:off x="3195" y="10"/>
            <a:ext cx="6997680" cy="6857990"/>
          </a:xfrm>
          <a:custGeom>
            <a:avLst/>
            <a:gdLst/>
            <a:ahLst/>
            <a:cxnLst/>
            <a:rect l="l" t="t" r="r" b="b"/>
            <a:pathLst>
              <a:path w="6717456" h="6858000">
                <a:moveTo>
                  <a:pt x="0" y="0"/>
                </a:moveTo>
                <a:lnTo>
                  <a:pt x="6149468" y="0"/>
                </a:lnTo>
                <a:lnTo>
                  <a:pt x="6202448" y="162605"/>
                </a:lnTo>
                <a:cubicBezTo>
                  <a:pt x="6535625" y="1263763"/>
                  <a:pt x="6717456" y="2453207"/>
                  <a:pt x="6717456" y="3694043"/>
                </a:cubicBezTo>
                <a:cubicBezTo>
                  <a:pt x="6717456" y="4757617"/>
                  <a:pt x="6583866" y="5783433"/>
                  <a:pt x="6335883" y="6748259"/>
                </a:cubicBezTo>
                <a:lnTo>
                  <a:pt x="6305198" y="6858000"/>
                </a:lnTo>
                <a:lnTo>
                  <a:pt x="0" y="6858000"/>
                </a:lnTo>
                <a:close/>
              </a:path>
            </a:pathLst>
          </a:custGeom>
          <a:effectLst>
            <a:outerShdw blurRad="50800" dist="38100" algn="l" rotWithShape="0">
              <a:schemeClr val="bg1">
                <a:lumMod val="85000"/>
                <a:alpha val="30000"/>
              </a:schemeClr>
            </a:outerShdw>
          </a:effectLst>
        </p:spPr>
      </p:pic>
      <p:sp>
        <p:nvSpPr>
          <p:cNvPr id="4" name="Slide Number Placeholder 3">
            <a:extLst>
              <a:ext uri="{FF2B5EF4-FFF2-40B4-BE49-F238E27FC236}">
                <a16:creationId xmlns:a16="http://schemas.microsoft.com/office/drawing/2014/main" id="{AB27019A-DBE3-DD9F-379F-7EBC515DB707}"/>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26AD20E6-394B-4DF0-96A5-9647FF39C943}" type="slidenum">
              <a:rPr lang="en-IN" smtClean="0"/>
              <a:pPr>
                <a:spcAft>
                  <a:spcPts val="600"/>
                </a:spcAft>
              </a:pPr>
              <a:t>20</a:t>
            </a:fld>
            <a:endParaRPr lang="en-US">
              <a:solidFill>
                <a:schemeClr val="tx1">
                  <a:lumMod val="50000"/>
                  <a:lumOff val="50000"/>
                </a:schemeClr>
              </a:solidFill>
            </a:endParaRPr>
          </a:p>
        </p:txBody>
      </p:sp>
    </p:spTree>
    <p:extLst>
      <p:ext uri="{BB962C8B-B14F-4D97-AF65-F5344CB8AC3E}">
        <p14:creationId xmlns:p14="http://schemas.microsoft.com/office/powerpoint/2010/main" val="23339345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1393A-C23C-A11B-B552-8F3AB06E5AFD}"/>
              </a:ext>
            </a:extLst>
          </p:cNvPr>
          <p:cNvSpPr>
            <a:spLocks noGrp="1"/>
          </p:cNvSpPr>
          <p:nvPr>
            <p:ph type="title"/>
          </p:nvPr>
        </p:nvSpPr>
        <p:spPr>
          <a:xfrm>
            <a:off x="361950" y="1744595"/>
            <a:ext cx="4888032" cy="1956841"/>
          </a:xfrm>
        </p:spPr>
        <p:txBody>
          <a:bodyPr anchor="b">
            <a:normAutofit/>
          </a:bodyPr>
          <a:lstStyle/>
          <a:p>
            <a:r>
              <a:rPr lang="en-US" sz="3200" b="1" dirty="0"/>
              <a:t>Pictorial Journey (2) </a:t>
            </a:r>
            <a:endParaRPr lang="en-IN" sz="3200" b="1" dirty="0"/>
          </a:p>
        </p:txBody>
      </p:sp>
      <p:pic>
        <p:nvPicPr>
          <p:cNvPr id="8" name="Picture 7" descr="A picture containing text, computer, indoor, computer&#10;&#10;Description automatically generated">
            <a:extLst>
              <a:ext uri="{FF2B5EF4-FFF2-40B4-BE49-F238E27FC236}">
                <a16:creationId xmlns:a16="http://schemas.microsoft.com/office/drawing/2014/main" id="{528FC3CE-1A7F-428C-A47C-7601E659BA8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02"/>
          <a:stretch/>
        </p:blipFill>
        <p:spPr>
          <a:xfrm>
            <a:off x="5191126" y="10"/>
            <a:ext cx="7002528"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41122842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A40DA-CCAF-AA4D-F02C-E8A499F3A7C1}"/>
              </a:ext>
            </a:extLst>
          </p:cNvPr>
          <p:cNvSpPr>
            <a:spLocks noGrp="1"/>
          </p:cNvSpPr>
          <p:nvPr>
            <p:ph type="ctrTitle"/>
          </p:nvPr>
        </p:nvSpPr>
        <p:spPr/>
        <p:txBody>
          <a:bodyPr/>
          <a:lstStyle/>
          <a:p>
            <a:r>
              <a:rPr lang="en-IN"/>
              <a:t>Thank You</a:t>
            </a:r>
          </a:p>
        </p:txBody>
      </p:sp>
      <p:sp>
        <p:nvSpPr>
          <p:cNvPr id="3" name="Subtitle 2">
            <a:extLst>
              <a:ext uri="{FF2B5EF4-FFF2-40B4-BE49-F238E27FC236}">
                <a16:creationId xmlns:a16="http://schemas.microsoft.com/office/drawing/2014/main" id="{14362A6F-B772-4C22-FFAA-7F43C56C049B}"/>
              </a:ext>
            </a:extLst>
          </p:cNvPr>
          <p:cNvSpPr>
            <a:spLocks noGrp="1"/>
          </p:cNvSpPr>
          <p:nvPr>
            <p:ph type="subTitle" idx="1"/>
          </p:nvPr>
        </p:nvSpPr>
        <p:spPr/>
        <p:txBody>
          <a:bodyPr/>
          <a:lstStyle/>
          <a:p>
            <a:r>
              <a:rPr lang="en-IN" dirty="0"/>
              <a:t>Any Questions?</a:t>
            </a:r>
          </a:p>
        </p:txBody>
      </p:sp>
      <p:sp>
        <p:nvSpPr>
          <p:cNvPr id="4" name="Slide Number Placeholder 3">
            <a:extLst>
              <a:ext uri="{FF2B5EF4-FFF2-40B4-BE49-F238E27FC236}">
                <a16:creationId xmlns:a16="http://schemas.microsoft.com/office/drawing/2014/main" id="{33C20748-CF29-ED49-B8D8-5DEBC4A531CC}"/>
              </a:ext>
            </a:extLst>
          </p:cNvPr>
          <p:cNvSpPr>
            <a:spLocks noGrp="1"/>
          </p:cNvSpPr>
          <p:nvPr>
            <p:ph type="sldNum" sz="quarter" idx="12"/>
          </p:nvPr>
        </p:nvSpPr>
        <p:spPr/>
        <p:txBody>
          <a:bodyPr/>
          <a:lstStyle/>
          <a:p>
            <a:fld id="{26AD20E6-394B-4DF0-96A5-9647FF39C943}" type="slidenum">
              <a:rPr lang="en-IN" smtClean="0"/>
              <a:t>22</a:t>
            </a:fld>
            <a:endParaRPr lang="en-IN"/>
          </a:p>
        </p:txBody>
      </p:sp>
      <p:sp>
        <p:nvSpPr>
          <p:cNvPr id="5" name="Footer Placeholder 4">
            <a:extLst>
              <a:ext uri="{FF2B5EF4-FFF2-40B4-BE49-F238E27FC236}">
                <a16:creationId xmlns:a16="http://schemas.microsoft.com/office/drawing/2014/main" id="{50FC9A4B-7D60-AC6E-3EFB-C49D8A77D0A3}"/>
              </a:ext>
            </a:extLst>
          </p:cNvPr>
          <p:cNvSpPr>
            <a:spLocks noGrp="1"/>
          </p:cNvSpPr>
          <p:nvPr>
            <p:ph type="ftr" sz="quarter" idx="11"/>
          </p:nvPr>
        </p:nvSpPr>
        <p:spPr/>
        <p:txBody>
          <a:bodyPr/>
          <a:lstStyle/>
          <a:p>
            <a:r>
              <a:rPr lang="en-US"/>
              <a:t>You are not allowed to add slides to this presentation</a:t>
            </a:r>
            <a:endParaRPr lang="en-IN"/>
          </a:p>
        </p:txBody>
      </p:sp>
      <p:pic>
        <p:nvPicPr>
          <p:cNvPr id="8" name="Picture 7">
            <a:extLst>
              <a:ext uri="{FF2B5EF4-FFF2-40B4-BE49-F238E27FC236}">
                <a16:creationId xmlns:a16="http://schemas.microsoft.com/office/drawing/2014/main" id="{3FCF1621-84F9-4C7F-A4DF-3790AF6EFB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843" y="-4860"/>
            <a:ext cx="1828066" cy="827128"/>
          </a:xfrm>
          <a:prstGeom prst="rect">
            <a:avLst/>
          </a:prstGeom>
        </p:spPr>
      </p:pic>
    </p:spTree>
    <p:extLst>
      <p:ext uri="{BB962C8B-B14F-4D97-AF65-F5344CB8AC3E}">
        <p14:creationId xmlns:p14="http://schemas.microsoft.com/office/powerpoint/2010/main" val="19826469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72094-D36A-007C-818C-6DC4FC39F74F}"/>
              </a:ext>
            </a:extLst>
          </p:cNvPr>
          <p:cNvSpPr>
            <a:spLocks noGrp="1"/>
          </p:cNvSpPr>
          <p:nvPr>
            <p:ph type="title"/>
          </p:nvPr>
        </p:nvSpPr>
        <p:spPr>
          <a:xfrm>
            <a:off x="2584174" y="417480"/>
            <a:ext cx="7014992" cy="1135737"/>
          </a:xfrm>
        </p:spPr>
        <p:txBody>
          <a:bodyPr>
            <a:normAutofit/>
          </a:bodyPr>
          <a:lstStyle/>
          <a:p>
            <a:pPr algn="ctr"/>
            <a:r>
              <a:rPr lang="en-IN" b="1" dirty="0">
                <a:highlight>
                  <a:srgbClr val="C0C0C0"/>
                </a:highlight>
              </a:rPr>
              <a:t>Introduction </a:t>
            </a:r>
          </a:p>
        </p:txBody>
      </p:sp>
      <p:pic>
        <p:nvPicPr>
          <p:cNvPr id="8" name="Picture 7" descr="Logo&#10;&#10;Description automatically generated">
            <a:extLst>
              <a:ext uri="{FF2B5EF4-FFF2-40B4-BE49-F238E27FC236}">
                <a16:creationId xmlns:a16="http://schemas.microsoft.com/office/drawing/2014/main" id="{0AFB7B2D-729D-43C4-A7BE-3A9C3ABAF3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7621" y="1736015"/>
            <a:ext cx="4402241" cy="3301681"/>
          </a:xfrm>
          <a:prstGeom prst="rect">
            <a:avLst/>
          </a:prstGeom>
        </p:spPr>
      </p:pic>
      <p:sp>
        <p:nvSpPr>
          <p:cNvPr id="3" name="Content Placeholder 2">
            <a:extLst>
              <a:ext uri="{FF2B5EF4-FFF2-40B4-BE49-F238E27FC236}">
                <a16:creationId xmlns:a16="http://schemas.microsoft.com/office/drawing/2014/main" id="{2DB44169-B653-8FCC-211C-27ABE8FE014A}"/>
              </a:ext>
            </a:extLst>
          </p:cNvPr>
          <p:cNvSpPr>
            <a:spLocks noGrp="1"/>
          </p:cNvSpPr>
          <p:nvPr>
            <p:ph idx="1"/>
          </p:nvPr>
        </p:nvSpPr>
        <p:spPr>
          <a:xfrm>
            <a:off x="5612865" y="1782981"/>
            <a:ext cx="5938842" cy="4393982"/>
          </a:xfrm>
        </p:spPr>
        <p:txBody>
          <a:bodyPr>
            <a:normAutofit/>
          </a:bodyPr>
          <a:lstStyle/>
          <a:p>
            <a:pPr algn="just">
              <a:spcAft>
                <a:spcPts val="800"/>
              </a:spcAft>
            </a:pPr>
            <a:r>
              <a:rPr lang="en-IN" sz="1800" dirty="0"/>
              <a:t>The Ayushman Bharat Digital Mission (ABDM) was launched in September 2021 by the Prime Minister through a video conference.</a:t>
            </a:r>
          </a:p>
          <a:p>
            <a:pPr algn="just">
              <a:spcAft>
                <a:spcPts val="800"/>
              </a:spcAft>
            </a:pPr>
            <a:endParaRPr lang="en-IN" sz="1800" dirty="0"/>
          </a:p>
          <a:p>
            <a:pPr algn="just">
              <a:spcAft>
                <a:spcPts val="800"/>
              </a:spcAft>
            </a:pPr>
            <a:r>
              <a:rPr lang="en-IN" sz="1800" dirty="0"/>
              <a:t>Under the mission, citizens will be able to create their Ayushman Bharat health account numbers, to which their digital health records can be linked.</a:t>
            </a:r>
          </a:p>
          <a:p>
            <a:pPr algn="just">
              <a:spcAft>
                <a:spcPts val="800"/>
              </a:spcAft>
            </a:pPr>
            <a:endParaRPr lang="en-IN" sz="1800" dirty="0"/>
          </a:p>
          <a:p>
            <a:pPr algn="just">
              <a:spcAft>
                <a:spcPts val="800"/>
              </a:spcAft>
            </a:pPr>
            <a:r>
              <a:rPr lang="en-IN" sz="1800" dirty="0"/>
              <a:t>It aims to provide digital health IDs for all Indian citizens to help hospitals, insurance firms, and citizens access health records electronically when required</a:t>
            </a:r>
            <a:r>
              <a:rPr lang="en-IN" sz="1700" dirty="0"/>
              <a:t>.</a:t>
            </a:r>
          </a:p>
        </p:txBody>
      </p:sp>
      <p:sp>
        <p:nvSpPr>
          <p:cNvPr id="4" name="Slide Number Placeholder 3">
            <a:extLst>
              <a:ext uri="{FF2B5EF4-FFF2-40B4-BE49-F238E27FC236}">
                <a16:creationId xmlns:a16="http://schemas.microsoft.com/office/drawing/2014/main" id="{98B9F59A-EE54-15E1-6F90-F1AB79C0DCE7}"/>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26AD20E6-394B-4DF0-96A5-9647FF39C943}" type="slidenum">
              <a:rPr lang="en-IN" smtClean="0"/>
              <a:pPr>
                <a:spcAft>
                  <a:spcPts val="600"/>
                </a:spcAft>
              </a:pPr>
              <a:t>3</a:t>
            </a:fld>
            <a:endParaRPr lang="en-IN"/>
          </a:p>
        </p:txBody>
      </p:sp>
      <p:pic>
        <p:nvPicPr>
          <p:cNvPr id="7" name="Picture 6" descr="Text&#10;&#10;Description automatically generated">
            <a:extLst>
              <a:ext uri="{FF2B5EF4-FFF2-40B4-BE49-F238E27FC236}">
                <a16:creationId xmlns:a16="http://schemas.microsoft.com/office/drawing/2014/main" id="{0CFD3804-D2C4-43A9-9485-6CB1096C3F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047" y="62252"/>
            <a:ext cx="1584727" cy="804744"/>
          </a:xfrm>
          <a:prstGeom prst="rect">
            <a:avLst/>
          </a:prstGeom>
        </p:spPr>
      </p:pic>
    </p:spTree>
    <p:extLst>
      <p:ext uri="{BB962C8B-B14F-4D97-AF65-F5344CB8AC3E}">
        <p14:creationId xmlns:p14="http://schemas.microsoft.com/office/powerpoint/2010/main" val="23390616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A43061-8285-415A-98B2-C627C7E178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824" y="2"/>
            <a:ext cx="1690352" cy="858382"/>
          </a:xfrm>
          <a:prstGeom prst="rect">
            <a:avLst/>
          </a:prstGeom>
        </p:spPr>
      </p:pic>
      <p:sp>
        <p:nvSpPr>
          <p:cNvPr id="19" name="TextBox 18">
            <a:extLst>
              <a:ext uri="{FF2B5EF4-FFF2-40B4-BE49-F238E27FC236}">
                <a16:creationId xmlns:a16="http://schemas.microsoft.com/office/drawing/2014/main" id="{D4CCE26A-2A27-49A9-AC2D-453E7367D99B}"/>
              </a:ext>
            </a:extLst>
          </p:cNvPr>
          <p:cNvSpPr txBox="1"/>
          <p:nvPr/>
        </p:nvSpPr>
        <p:spPr>
          <a:xfrm>
            <a:off x="1321754" y="1189564"/>
            <a:ext cx="9460060" cy="646331"/>
          </a:xfrm>
          <a:prstGeom prst="rect">
            <a:avLst/>
          </a:prstGeom>
          <a:noFill/>
        </p:spPr>
        <p:txBody>
          <a:bodyPr wrap="square" rtlCol="0">
            <a:spAutoFit/>
          </a:bodyPr>
          <a:lstStyle/>
          <a:p>
            <a:r>
              <a:rPr lang="en-IN" b="1" dirty="0">
                <a:solidFill>
                  <a:schemeClr val="bg1"/>
                </a:solidFill>
              </a:rPr>
              <a:t>Integration with ABDM infrastructure can be leveraged by achieving the three milestones:</a:t>
            </a:r>
          </a:p>
        </p:txBody>
      </p:sp>
      <p:graphicFrame>
        <p:nvGraphicFramePr>
          <p:cNvPr id="5" name="Content Placeholder 16">
            <a:extLst>
              <a:ext uri="{FF2B5EF4-FFF2-40B4-BE49-F238E27FC236}">
                <a16:creationId xmlns:a16="http://schemas.microsoft.com/office/drawing/2014/main" id="{C4777B21-22A6-4E2A-BB7C-9E9F0C133230}"/>
              </a:ext>
            </a:extLst>
          </p:cNvPr>
          <p:cNvGraphicFramePr>
            <a:graphicFrameLocks/>
          </p:cNvGraphicFramePr>
          <p:nvPr>
            <p:extLst>
              <p:ext uri="{D42A27DB-BD31-4B8C-83A1-F6EECF244321}">
                <p14:modId xmlns:p14="http://schemas.microsoft.com/office/powerpoint/2010/main" val="965392576"/>
              </p:ext>
            </p:extLst>
          </p:nvPr>
        </p:nvGraphicFramePr>
        <p:xfrm>
          <a:off x="1321754" y="1818060"/>
          <a:ext cx="9361791" cy="47106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561507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904D3-A247-E528-2115-156C18874265}"/>
              </a:ext>
            </a:extLst>
          </p:cNvPr>
          <p:cNvSpPr>
            <a:spLocks noGrp="1"/>
          </p:cNvSpPr>
          <p:nvPr>
            <p:ph type="title"/>
          </p:nvPr>
        </p:nvSpPr>
        <p:spPr>
          <a:xfrm>
            <a:off x="3249809" y="323622"/>
            <a:ext cx="5973704" cy="1135737"/>
          </a:xfrm>
        </p:spPr>
        <p:txBody>
          <a:bodyPr>
            <a:normAutofit/>
          </a:bodyPr>
          <a:lstStyle/>
          <a:p>
            <a:pPr algn="ctr"/>
            <a:r>
              <a:rPr lang="en-IN" b="1" dirty="0">
                <a:highlight>
                  <a:srgbClr val="C0C0C0"/>
                </a:highlight>
              </a:rPr>
              <a:t>Objectives of Our Study</a:t>
            </a:r>
          </a:p>
        </p:txBody>
      </p:sp>
      <p:sp>
        <p:nvSpPr>
          <p:cNvPr id="4" name="Slide Number Placeholder 3">
            <a:extLst>
              <a:ext uri="{FF2B5EF4-FFF2-40B4-BE49-F238E27FC236}">
                <a16:creationId xmlns:a16="http://schemas.microsoft.com/office/drawing/2014/main" id="{196429B0-60CE-36A6-DD5A-4112E4534701}"/>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26AD20E6-394B-4DF0-96A5-9647FF39C943}" type="slidenum">
              <a:rPr lang="en-IN" smtClean="0"/>
              <a:pPr>
                <a:spcAft>
                  <a:spcPts val="600"/>
                </a:spcAft>
              </a:pPr>
              <a:t>5</a:t>
            </a:fld>
            <a:endParaRPr lang="en-IN"/>
          </a:p>
        </p:txBody>
      </p:sp>
      <p:pic>
        <p:nvPicPr>
          <p:cNvPr id="36" name="Picture 35">
            <a:extLst>
              <a:ext uri="{FF2B5EF4-FFF2-40B4-BE49-F238E27FC236}">
                <a16:creationId xmlns:a16="http://schemas.microsoft.com/office/drawing/2014/main" id="{78AE73E2-29D6-4580-9D99-EDF43CB19A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031" y="0"/>
            <a:ext cx="1776160" cy="803643"/>
          </a:xfrm>
          <a:prstGeom prst="rect">
            <a:avLst/>
          </a:prstGeom>
        </p:spPr>
      </p:pic>
      <p:graphicFrame>
        <p:nvGraphicFramePr>
          <p:cNvPr id="7" name="Content Placeholder 6">
            <a:extLst>
              <a:ext uri="{FF2B5EF4-FFF2-40B4-BE49-F238E27FC236}">
                <a16:creationId xmlns:a16="http://schemas.microsoft.com/office/drawing/2014/main" id="{D7C06DC9-44BD-4E29-859D-0F073C93D915}"/>
              </a:ext>
            </a:extLst>
          </p:cNvPr>
          <p:cNvGraphicFramePr>
            <a:graphicFrameLocks noGrp="1"/>
          </p:cNvGraphicFramePr>
          <p:nvPr>
            <p:ph idx="1"/>
            <p:extLst>
              <p:ext uri="{D42A27DB-BD31-4B8C-83A1-F6EECF244321}">
                <p14:modId xmlns:p14="http://schemas.microsoft.com/office/powerpoint/2010/main" val="352532154"/>
              </p:ext>
            </p:extLst>
          </p:nvPr>
        </p:nvGraphicFramePr>
        <p:xfrm>
          <a:off x="2051092" y="1257190"/>
          <a:ext cx="8238744" cy="483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303865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6DAF6-311E-0255-B1ED-7410C0285961}"/>
              </a:ext>
            </a:extLst>
          </p:cNvPr>
          <p:cNvSpPr>
            <a:spLocks noGrp="1"/>
          </p:cNvSpPr>
          <p:nvPr>
            <p:ph type="title"/>
          </p:nvPr>
        </p:nvSpPr>
        <p:spPr/>
        <p:txBody>
          <a:bodyPr/>
          <a:lstStyle/>
          <a:p>
            <a:pPr algn="ctr"/>
            <a:r>
              <a:rPr lang="en-IN" b="1" dirty="0">
                <a:highlight>
                  <a:srgbClr val="C0C0C0"/>
                </a:highlight>
              </a:rPr>
              <a:t>Methodology </a:t>
            </a:r>
          </a:p>
        </p:txBody>
      </p:sp>
      <p:sp>
        <p:nvSpPr>
          <p:cNvPr id="3" name="Content Placeholder 2">
            <a:extLst>
              <a:ext uri="{FF2B5EF4-FFF2-40B4-BE49-F238E27FC236}">
                <a16:creationId xmlns:a16="http://schemas.microsoft.com/office/drawing/2014/main" id="{70665C76-273B-9A86-DBC1-54F437B85A44}"/>
              </a:ext>
            </a:extLst>
          </p:cNvPr>
          <p:cNvSpPr>
            <a:spLocks noGrp="1"/>
          </p:cNvSpPr>
          <p:nvPr>
            <p:ph idx="1"/>
          </p:nvPr>
        </p:nvSpPr>
        <p:spPr>
          <a:xfrm>
            <a:off x="1102876" y="1601236"/>
            <a:ext cx="10788721" cy="4508500"/>
          </a:xfrm>
        </p:spPr>
        <p:txBody>
          <a:bodyPr>
            <a:normAutofit/>
          </a:bodyPr>
          <a:lstStyle/>
          <a:p>
            <a:pPr algn="just">
              <a:lnSpc>
                <a:spcPct val="150000"/>
              </a:lnSpc>
              <a:spcAft>
                <a:spcPts val="800"/>
              </a:spcAft>
            </a:pPr>
            <a:r>
              <a:rPr lang="en-IN" sz="1800" b="1" dirty="0">
                <a:solidFill>
                  <a:srgbClr val="242424"/>
                </a:solidFill>
                <a:latin typeface="+mn-lt"/>
                <a:ea typeface="Calibri" panose="020F0502020204030204" pitchFamily="34" charset="0"/>
              </a:rPr>
              <a:t>Study type-</a:t>
            </a:r>
            <a:r>
              <a:rPr lang="en-IN" sz="1800" dirty="0">
                <a:solidFill>
                  <a:srgbClr val="242424"/>
                </a:solidFill>
                <a:latin typeface="+mn-lt"/>
                <a:ea typeface="Calibri" panose="020F0502020204030204" pitchFamily="34" charset="0"/>
              </a:rPr>
              <a:t> Qualitative cross-sectional study.</a:t>
            </a:r>
            <a:endParaRPr lang="en-IN" sz="1800" b="1" dirty="0">
              <a:solidFill>
                <a:srgbClr val="242424"/>
              </a:solidFill>
              <a:latin typeface="+mn-lt"/>
              <a:ea typeface="Calibri" panose="020F0502020204030204" pitchFamily="34" charset="0"/>
            </a:endParaRPr>
          </a:p>
          <a:p>
            <a:pPr algn="just">
              <a:lnSpc>
                <a:spcPct val="150000"/>
              </a:lnSpc>
              <a:spcAft>
                <a:spcPts val="800"/>
              </a:spcAft>
            </a:pPr>
            <a:r>
              <a:rPr lang="en-IN" sz="1800" b="1" dirty="0">
                <a:solidFill>
                  <a:srgbClr val="242424"/>
                </a:solidFill>
                <a:latin typeface="+mn-lt"/>
                <a:ea typeface="Calibri" panose="020F0502020204030204" pitchFamily="34" charset="0"/>
              </a:rPr>
              <a:t>Study Sample-</a:t>
            </a:r>
            <a:r>
              <a:rPr lang="en-IN" sz="1800" dirty="0">
                <a:solidFill>
                  <a:srgbClr val="242424"/>
                </a:solidFill>
                <a:latin typeface="+mn-lt"/>
                <a:ea typeface="Calibri" panose="020F0502020204030204" pitchFamily="34" charset="0"/>
              </a:rPr>
              <a:t>  Sample size of 10 was taken by the method of convenient sampling.</a:t>
            </a:r>
          </a:p>
          <a:p>
            <a:pPr algn="just">
              <a:lnSpc>
                <a:spcPct val="150000"/>
              </a:lnSpc>
              <a:spcAft>
                <a:spcPts val="800"/>
              </a:spcAft>
            </a:pPr>
            <a:r>
              <a:rPr lang="en-IN" sz="1800" b="1" dirty="0">
                <a:solidFill>
                  <a:srgbClr val="242424"/>
                </a:solidFill>
                <a:latin typeface="+mn-lt"/>
                <a:ea typeface="Calibri" panose="020F0502020204030204" pitchFamily="34" charset="0"/>
              </a:rPr>
              <a:t>Sampling method- </a:t>
            </a:r>
            <a:r>
              <a:rPr lang="en-IN" sz="1800" dirty="0">
                <a:solidFill>
                  <a:srgbClr val="242424"/>
                </a:solidFill>
                <a:latin typeface="+mn-lt"/>
                <a:ea typeface="Calibri" panose="020F0502020204030204" pitchFamily="34" charset="0"/>
              </a:rPr>
              <a:t>Convenient sampling.</a:t>
            </a:r>
          </a:p>
          <a:p>
            <a:pPr algn="just">
              <a:lnSpc>
                <a:spcPct val="150000"/>
              </a:lnSpc>
              <a:spcAft>
                <a:spcPts val="800"/>
              </a:spcAft>
            </a:pPr>
            <a:r>
              <a:rPr lang="en-IN" sz="1800" b="1" dirty="0">
                <a:solidFill>
                  <a:srgbClr val="242424"/>
                </a:solidFill>
                <a:latin typeface="+mn-lt"/>
                <a:ea typeface="Calibri" panose="020F0502020204030204" pitchFamily="34" charset="0"/>
              </a:rPr>
              <a:t>Inclusion criteria- </a:t>
            </a:r>
            <a:r>
              <a:rPr lang="en-IN" sz="1800" dirty="0">
                <a:solidFill>
                  <a:srgbClr val="242424"/>
                </a:solidFill>
                <a:latin typeface="+mn-lt"/>
                <a:ea typeface="Calibri" panose="020F0502020204030204" pitchFamily="34" charset="0"/>
              </a:rPr>
              <a:t>Employees of EY having an experience in the Digital health sector.</a:t>
            </a:r>
            <a:endParaRPr lang="en-IN" sz="1800" b="1" dirty="0">
              <a:solidFill>
                <a:srgbClr val="242424"/>
              </a:solidFill>
              <a:latin typeface="+mn-lt"/>
              <a:ea typeface="Calibri" panose="020F0502020204030204" pitchFamily="34" charset="0"/>
            </a:endParaRPr>
          </a:p>
          <a:p>
            <a:pPr algn="just">
              <a:lnSpc>
                <a:spcPct val="150000"/>
              </a:lnSpc>
              <a:spcAft>
                <a:spcPts val="800"/>
              </a:spcAft>
            </a:pPr>
            <a:r>
              <a:rPr lang="en-IN" sz="1800" b="1" dirty="0">
                <a:solidFill>
                  <a:srgbClr val="242424"/>
                </a:solidFill>
                <a:latin typeface="+mn-lt"/>
                <a:ea typeface="Calibri" panose="020F0502020204030204" pitchFamily="34" charset="0"/>
              </a:rPr>
              <a:t>Exclusion criteria- </a:t>
            </a:r>
            <a:r>
              <a:rPr lang="en-IN" sz="1800" dirty="0">
                <a:solidFill>
                  <a:srgbClr val="242424"/>
                </a:solidFill>
                <a:latin typeface="+mn-lt"/>
                <a:ea typeface="Calibri" panose="020F0502020204030204" pitchFamily="34" charset="0"/>
              </a:rPr>
              <a:t>Involved any person who refused to participate in the study.</a:t>
            </a:r>
            <a:endParaRPr lang="en-IN" sz="1800" dirty="0">
              <a:latin typeface="+mn-lt"/>
              <a:ea typeface="Calibri" panose="020F0502020204030204" pitchFamily="34" charset="0"/>
            </a:endParaRPr>
          </a:p>
          <a:p>
            <a:pPr algn="just">
              <a:lnSpc>
                <a:spcPct val="150000"/>
              </a:lnSpc>
              <a:spcAft>
                <a:spcPts val="800"/>
              </a:spcAft>
            </a:pPr>
            <a:r>
              <a:rPr lang="en-IN" sz="1800" dirty="0">
                <a:solidFill>
                  <a:srgbClr val="242424"/>
                </a:solidFill>
                <a:latin typeface="+mn-lt"/>
                <a:ea typeface="Calibri" panose="020F0502020204030204" pitchFamily="34" charset="0"/>
              </a:rPr>
              <a:t>Research ethics principles with regard to informed consent was followed.</a:t>
            </a:r>
          </a:p>
          <a:p>
            <a:pPr algn="just">
              <a:lnSpc>
                <a:spcPct val="150000"/>
              </a:lnSpc>
              <a:spcAft>
                <a:spcPts val="800"/>
              </a:spcAft>
            </a:pPr>
            <a:r>
              <a:rPr lang="en-IN" sz="1800" dirty="0">
                <a:solidFill>
                  <a:srgbClr val="242424"/>
                </a:solidFill>
                <a:latin typeface="+mn-lt"/>
                <a:ea typeface="Calibri" panose="020F0502020204030204" pitchFamily="34" charset="0"/>
              </a:rPr>
              <a:t>Confidentiality of data and individual’s anonymity were followed</a:t>
            </a:r>
            <a:r>
              <a:rPr lang="en-IN" sz="1800" dirty="0">
                <a:solidFill>
                  <a:srgbClr val="242424"/>
                </a:solidFill>
                <a:latin typeface="Times New Roman" panose="02020603050405020304" pitchFamily="18" charset="0"/>
                <a:ea typeface="Calibri" panose="020F0502020204030204" pitchFamily="34" charset="0"/>
              </a:rPr>
              <a:t>. </a:t>
            </a:r>
            <a:endParaRPr lang="en-IN" dirty="0"/>
          </a:p>
        </p:txBody>
      </p:sp>
      <p:sp>
        <p:nvSpPr>
          <p:cNvPr id="4" name="Slide Number Placeholder 3">
            <a:extLst>
              <a:ext uri="{FF2B5EF4-FFF2-40B4-BE49-F238E27FC236}">
                <a16:creationId xmlns:a16="http://schemas.microsoft.com/office/drawing/2014/main" id="{6E049770-9203-2BD7-A999-EDFBD11B0D06}"/>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6AD20E6-394B-4DF0-96A5-9647FF39C943}" type="slidenum">
              <a:rPr lang="en-IN" smtClean="0"/>
              <a:pPr/>
              <a:t>6</a:t>
            </a:fld>
            <a:endParaRPr lang="en-IN"/>
          </a:p>
        </p:txBody>
      </p:sp>
      <p:pic>
        <p:nvPicPr>
          <p:cNvPr id="7" name="Picture 6">
            <a:extLst>
              <a:ext uri="{FF2B5EF4-FFF2-40B4-BE49-F238E27FC236}">
                <a16:creationId xmlns:a16="http://schemas.microsoft.com/office/drawing/2014/main" id="{FF737AE5-DC26-44F0-AB79-8429B59749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843" y="-4860"/>
            <a:ext cx="1828066" cy="827128"/>
          </a:xfrm>
          <a:prstGeom prst="rect">
            <a:avLst/>
          </a:prstGeom>
        </p:spPr>
      </p:pic>
    </p:spTree>
    <p:extLst>
      <p:ext uri="{BB962C8B-B14F-4D97-AF65-F5344CB8AC3E}">
        <p14:creationId xmlns:p14="http://schemas.microsoft.com/office/powerpoint/2010/main" val="4591092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672BA-4BE1-529E-07EC-8F4A53233F03}"/>
              </a:ext>
            </a:extLst>
          </p:cNvPr>
          <p:cNvSpPr>
            <a:spLocks noGrp="1"/>
          </p:cNvSpPr>
          <p:nvPr>
            <p:ph type="title"/>
          </p:nvPr>
        </p:nvSpPr>
        <p:spPr/>
        <p:txBody>
          <a:bodyPr/>
          <a:lstStyle/>
          <a:p>
            <a:pPr algn="ctr"/>
            <a:r>
              <a:rPr lang="en-IN" b="1" dirty="0">
                <a:highlight>
                  <a:srgbClr val="C0C0C0"/>
                </a:highlight>
              </a:rPr>
              <a:t>Methodology </a:t>
            </a:r>
            <a:endParaRPr lang="en-IN" dirty="0">
              <a:highlight>
                <a:srgbClr val="C0C0C0"/>
              </a:highlight>
            </a:endParaRPr>
          </a:p>
        </p:txBody>
      </p:sp>
      <p:sp>
        <p:nvSpPr>
          <p:cNvPr id="3" name="Content Placeholder 2">
            <a:extLst>
              <a:ext uri="{FF2B5EF4-FFF2-40B4-BE49-F238E27FC236}">
                <a16:creationId xmlns:a16="http://schemas.microsoft.com/office/drawing/2014/main" id="{C69F77E6-6698-55B6-C98F-1338F8539D37}"/>
              </a:ext>
            </a:extLst>
          </p:cNvPr>
          <p:cNvSpPr>
            <a:spLocks noGrp="1"/>
          </p:cNvSpPr>
          <p:nvPr>
            <p:ph idx="1"/>
          </p:nvPr>
        </p:nvSpPr>
        <p:spPr>
          <a:xfrm>
            <a:off x="1010042" y="1252649"/>
            <a:ext cx="10458132" cy="4834800"/>
          </a:xfrm>
        </p:spPr>
        <p:txBody>
          <a:bodyPr>
            <a:normAutofit/>
          </a:bodyPr>
          <a:lstStyle/>
          <a:p>
            <a:r>
              <a:rPr lang="en-IN" sz="1800" b="1" dirty="0">
                <a:solidFill>
                  <a:srgbClr val="242424"/>
                </a:solidFill>
                <a:latin typeface="+mn-lt"/>
                <a:ea typeface="Calibri" panose="020F0502020204030204" pitchFamily="34" charset="0"/>
              </a:rPr>
              <a:t>Data Collection</a:t>
            </a:r>
            <a:r>
              <a:rPr lang="en-IN" sz="1800" dirty="0">
                <a:solidFill>
                  <a:srgbClr val="242424"/>
                </a:solidFill>
                <a:latin typeface="+mn-lt"/>
                <a:ea typeface="Calibri" panose="020F0502020204030204" pitchFamily="34" charset="0"/>
              </a:rPr>
              <a:t> </a:t>
            </a:r>
            <a:r>
              <a:rPr lang="en-IN" sz="1800" b="1" dirty="0">
                <a:solidFill>
                  <a:srgbClr val="242424"/>
                </a:solidFill>
                <a:latin typeface="+mn-lt"/>
                <a:ea typeface="Calibri" panose="020F0502020204030204" pitchFamily="34" charset="0"/>
              </a:rPr>
              <a:t>tool</a:t>
            </a:r>
            <a:r>
              <a:rPr lang="en-IN" sz="1800" dirty="0">
                <a:solidFill>
                  <a:srgbClr val="242424"/>
                </a:solidFill>
                <a:latin typeface="+mn-lt"/>
                <a:ea typeface="Calibri" panose="020F0502020204030204" pitchFamily="34" charset="0"/>
              </a:rPr>
              <a:t>- Open-ended interview (The Performa of which is attached below) and then the  data  collection  with  informed  consent  was  conducted  during  May,  2022 corroborating the period of summer internship.</a:t>
            </a:r>
            <a:endParaRPr lang="en-IN" sz="1800" dirty="0">
              <a:latin typeface="+mn-lt"/>
              <a:ea typeface="Calibri" panose="020F0502020204030204" pitchFamily="34" charset="0"/>
            </a:endParaRPr>
          </a:p>
          <a:p>
            <a:endParaRPr lang="en-IN" sz="1800" dirty="0"/>
          </a:p>
        </p:txBody>
      </p:sp>
      <p:sp>
        <p:nvSpPr>
          <p:cNvPr id="4" name="Slide Number Placeholder 3">
            <a:extLst>
              <a:ext uri="{FF2B5EF4-FFF2-40B4-BE49-F238E27FC236}">
                <a16:creationId xmlns:a16="http://schemas.microsoft.com/office/drawing/2014/main" id="{EEF90905-61DD-7573-FB83-64447E29ABB1}"/>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6AD20E6-394B-4DF0-96A5-9647FF39C943}" type="slidenum">
              <a:rPr lang="en-IN" smtClean="0"/>
              <a:pPr/>
              <a:t>7</a:t>
            </a:fld>
            <a:endParaRPr lang="en-IN"/>
          </a:p>
        </p:txBody>
      </p:sp>
      <p:graphicFrame>
        <p:nvGraphicFramePr>
          <p:cNvPr id="10" name="Table 9">
            <a:extLst>
              <a:ext uri="{FF2B5EF4-FFF2-40B4-BE49-F238E27FC236}">
                <a16:creationId xmlns:a16="http://schemas.microsoft.com/office/drawing/2014/main" id="{AFA08D6A-B761-4F17-B060-E0100564F07C}"/>
              </a:ext>
            </a:extLst>
          </p:cNvPr>
          <p:cNvGraphicFramePr>
            <a:graphicFrameLocks noGrp="1"/>
          </p:cNvGraphicFramePr>
          <p:nvPr>
            <p:extLst>
              <p:ext uri="{D42A27DB-BD31-4B8C-83A1-F6EECF244321}">
                <p14:modId xmlns:p14="http://schemas.microsoft.com/office/powerpoint/2010/main" val="4275416779"/>
              </p:ext>
            </p:extLst>
          </p:nvPr>
        </p:nvGraphicFramePr>
        <p:xfrm>
          <a:off x="1256622" y="2200275"/>
          <a:ext cx="9072081" cy="3676552"/>
        </p:xfrm>
        <a:graphic>
          <a:graphicData uri="http://schemas.openxmlformats.org/drawingml/2006/table">
            <a:tbl>
              <a:tblPr firstRow="1" firstCol="1" bandRow="1">
                <a:tableStyleId>{5C22544A-7EE6-4342-B048-85BDC9FD1C3A}</a:tableStyleId>
              </a:tblPr>
              <a:tblGrid>
                <a:gridCol w="888102">
                  <a:extLst>
                    <a:ext uri="{9D8B030D-6E8A-4147-A177-3AD203B41FA5}">
                      <a16:colId xmlns:a16="http://schemas.microsoft.com/office/drawing/2014/main" val="4122615319"/>
                    </a:ext>
                  </a:extLst>
                </a:gridCol>
                <a:gridCol w="8183979">
                  <a:extLst>
                    <a:ext uri="{9D8B030D-6E8A-4147-A177-3AD203B41FA5}">
                      <a16:colId xmlns:a16="http://schemas.microsoft.com/office/drawing/2014/main" val="1002673730"/>
                    </a:ext>
                  </a:extLst>
                </a:gridCol>
              </a:tblGrid>
              <a:tr h="334232">
                <a:tc>
                  <a:txBody>
                    <a:bodyPr/>
                    <a:lstStyle/>
                    <a:p>
                      <a:pPr algn="ctr">
                        <a:lnSpc>
                          <a:spcPct val="107000"/>
                        </a:lnSpc>
                        <a:spcAft>
                          <a:spcPts val="800"/>
                        </a:spcAft>
                      </a:pPr>
                      <a:r>
                        <a:rPr lang="en-IN" sz="1100" dirty="0">
                          <a:effectLst/>
                        </a:rPr>
                        <a:t>Sl. No.</a:t>
                      </a:r>
                      <a:endParaRPr lang="en-IN" sz="1100" dirty="0">
                        <a:effectLst/>
                        <a:latin typeface="Calibri" panose="020F0502020204030204" pitchFamily="34" charset="0"/>
                        <a:ea typeface="+mn-ea"/>
                        <a:cs typeface="Mangal" panose="02040503050203030202" pitchFamily="18" charset="0"/>
                      </a:endParaRPr>
                    </a:p>
                  </a:txBody>
                  <a:tcPr marL="68580" marR="68580" marT="0" marB="0">
                    <a:solidFill>
                      <a:srgbClr val="FFE600"/>
                    </a:solidFill>
                  </a:tcPr>
                </a:tc>
                <a:tc>
                  <a:txBody>
                    <a:bodyPr/>
                    <a:lstStyle/>
                    <a:p>
                      <a:pPr algn="ctr">
                        <a:lnSpc>
                          <a:spcPct val="107000"/>
                        </a:lnSpc>
                        <a:spcAft>
                          <a:spcPts val="800"/>
                        </a:spcAft>
                      </a:pPr>
                      <a:r>
                        <a:rPr lang="en-IN" sz="1100" dirty="0">
                          <a:effectLst/>
                        </a:rPr>
                        <a:t>Questions</a:t>
                      </a:r>
                      <a:endParaRPr lang="en-IN" sz="1100" dirty="0">
                        <a:effectLst/>
                        <a:latin typeface="Calibri" panose="020F0502020204030204" pitchFamily="34" charset="0"/>
                        <a:ea typeface="+mn-ea"/>
                        <a:cs typeface="Mangal" panose="02040503050203030202" pitchFamily="18" charset="0"/>
                      </a:endParaRPr>
                    </a:p>
                  </a:txBody>
                  <a:tcPr marL="68580" marR="68580" marT="0" marB="0">
                    <a:solidFill>
                      <a:srgbClr val="FFE600"/>
                    </a:solidFill>
                  </a:tcPr>
                </a:tc>
                <a:extLst>
                  <a:ext uri="{0D108BD9-81ED-4DB2-BD59-A6C34878D82A}">
                    <a16:rowId xmlns:a16="http://schemas.microsoft.com/office/drawing/2014/main" val="1714278559"/>
                  </a:ext>
                </a:extLst>
              </a:tr>
              <a:tr h="334232">
                <a:tc>
                  <a:txBody>
                    <a:bodyPr/>
                    <a:lstStyle/>
                    <a:p>
                      <a:pPr algn="ctr">
                        <a:lnSpc>
                          <a:spcPct val="107000"/>
                        </a:lnSpc>
                        <a:spcAft>
                          <a:spcPts val="800"/>
                        </a:spcAft>
                      </a:pPr>
                      <a:r>
                        <a:rPr lang="en-IN" sz="1100" dirty="0">
                          <a:solidFill>
                            <a:schemeClr val="bg1"/>
                          </a:solidFill>
                          <a:effectLst/>
                        </a:rPr>
                        <a:t>1</a:t>
                      </a:r>
                      <a:endParaRPr lang="en-IN" sz="1100" dirty="0">
                        <a:solidFill>
                          <a:schemeClr val="bg1"/>
                        </a:solidFill>
                        <a:effectLst/>
                        <a:latin typeface="Calibri" panose="020F0502020204030204" pitchFamily="34" charset="0"/>
                        <a:ea typeface="+mn-ea"/>
                        <a:cs typeface="Mangal" panose="02040503050203030202" pitchFamily="18" charset="0"/>
                      </a:endParaRPr>
                    </a:p>
                  </a:txBody>
                  <a:tcPr marL="68580" marR="68580" marT="0" marB="0">
                    <a:solidFill>
                      <a:schemeClr val="tx1">
                        <a:lumMod val="85000"/>
                      </a:schemeClr>
                    </a:solidFill>
                  </a:tcPr>
                </a:tc>
                <a:tc>
                  <a:txBody>
                    <a:bodyPr/>
                    <a:lstStyle/>
                    <a:p>
                      <a:pPr algn="l">
                        <a:lnSpc>
                          <a:spcPct val="107000"/>
                        </a:lnSpc>
                        <a:spcAft>
                          <a:spcPts val="800"/>
                        </a:spcAft>
                      </a:pPr>
                      <a:r>
                        <a:rPr lang="en-IN" sz="1100" dirty="0">
                          <a:solidFill>
                            <a:schemeClr val="bg1"/>
                          </a:solidFill>
                          <a:effectLst/>
                        </a:rPr>
                        <a:t>Why is digitalization of health ecosystem necessary?</a:t>
                      </a:r>
                      <a:endParaRPr lang="en-IN" sz="1100" dirty="0">
                        <a:solidFill>
                          <a:schemeClr val="bg1"/>
                        </a:solidFill>
                        <a:effectLst/>
                        <a:latin typeface="Calibri" panose="020F0502020204030204" pitchFamily="34" charset="0"/>
                        <a:ea typeface="+mn-ea"/>
                        <a:cs typeface="Mangal" panose="02040503050203030202" pitchFamily="18" charset="0"/>
                      </a:endParaRPr>
                    </a:p>
                  </a:txBody>
                  <a:tcPr marL="68580" marR="68580" marT="0" marB="0">
                    <a:solidFill>
                      <a:schemeClr val="tx1">
                        <a:lumMod val="85000"/>
                      </a:schemeClr>
                    </a:solidFill>
                  </a:tcPr>
                </a:tc>
                <a:extLst>
                  <a:ext uri="{0D108BD9-81ED-4DB2-BD59-A6C34878D82A}">
                    <a16:rowId xmlns:a16="http://schemas.microsoft.com/office/drawing/2014/main" val="3081296155"/>
                  </a:ext>
                </a:extLst>
              </a:tr>
              <a:tr h="334232">
                <a:tc>
                  <a:txBody>
                    <a:bodyPr/>
                    <a:lstStyle/>
                    <a:p>
                      <a:pPr algn="ctr">
                        <a:lnSpc>
                          <a:spcPct val="107000"/>
                        </a:lnSpc>
                        <a:spcAft>
                          <a:spcPts val="800"/>
                        </a:spcAft>
                      </a:pPr>
                      <a:r>
                        <a:rPr lang="en-IN" sz="1100" dirty="0">
                          <a:solidFill>
                            <a:schemeClr val="bg1"/>
                          </a:solidFill>
                          <a:effectLst/>
                        </a:rPr>
                        <a:t>2</a:t>
                      </a:r>
                      <a:endParaRPr lang="en-IN" sz="1100" dirty="0">
                        <a:solidFill>
                          <a:schemeClr val="bg1"/>
                        </a:solidFill>
                        <a:effectLst/>
                        <a:latin typeface="Calibri" panose="020F0502020204030204" pitchFamily="34" charset="0"/>
                        <a:ea typeface="+mn-ea"/>
                        <a:cs typeface="Mangal" panose="02040503050203030202" pitchFamily="18" charset="0"/>
                      </a:endParaRPr>
                    </a:p>
                  </a:txBody>
                  <a:tcPr marL="68580" marR="68580" marT="0" marB="0">
                    <a:solidFill>
                      <a:schemeClr val="tx1"/>
                    </a:solidFill>
                  </a:tcPr>
                </a:tc>
                <a:tc>
                  <a:txBody>
                    <a:bodyPr/>
                    <a:lstStyle/>
                    <a:p>
                      <a:pPr algn="l">
                        <a:lnSpc>
                          <a:spcPct val="107000"/>
                        </a:lnSpc>
                        <a:spcAft>
                          <a:spcPts val="800"/>
                        </a:spcAft>
                      </a:pPr>
                      <a:r>
                        <a:rPr lang="en-IN" sz="1100" dirty="0">
                          <a:solidFill>
                            <a:schemeClr val="bg1"/>
                          </a:solidFill>
                          <a:effectLst/>
                        </a:rPr>
                        <a:t>Who are the actors involved in ABDM?</a:t>
                      </a:r>
                      <a:endParaRPr lang="en-IN" sz="1100" dirty="0">
                        <a:solidFill>
                          <a:schemeClr val="bg1"/>
                        </a:solidFill>
                        <a:effectLst/>
                        <a:latin typeface="Calibri" panose="020F0502020204030204" pitchFamily="34" charset="0"/>
                        <a:ea typeface="+mn-ea"/>
                        <a:cs typeface="Mangal" panose="02040503050203030202" pitchFamily="18" charset="0"/>
                      </a:endParaRPr>
                    </a:p>
                  </a:txBody>
                  <a:tcPr marL="68580" marR="68580" marT="0" marB="0">
                    <a:solidFill>
                      <a:schemeClr val="tx1"/>
                    </a:solidFill>
                  </a:tcPr>
                </a:tc>
                <a:extLst>
                  <a:ext uri="{0D108BD9-81ED-4DB2-BD59-A6C34878D82A}">
                    <a16:rowId xmlns:a16="http://schemas.microsoft.com/office/drawing/2014/main" val="1806738553"/>
                  </a:ext>
                </a:extLst>
              </a:tr>
              <a:tr h="334232">
                <a:tc>
                  <a:txBody>
                    <a:bodyPr/>
                    <a:lstStyle/>
                    <a:p>
                      <a:pPr algn="ctr">
                        <a:lnSpc>
                          <a:spcPct val="107000"/>
                        </a:lnSpc>
                        <a:spcAft>
                          <a:spcPts val="800"/>
                        </a:spcAft>
                      </a:pPr>
                      <a:r>
                        <a:rPr lang="en-IN" sz="1100" dirty="0">
                          <a:solidFill>
                            <a:schemeClr val="bg1"/>
                          </a:solidFill>
                          <a:effectLst/>
                        </a:rPr>
                        <a:t>3</a:t>
                      </a:r>
                      <a:endParaRPr lang="en-IN" sz="1100" dirty="0">
                        <a:solidFill>
                          <a:schemeClr val="bg1"/>
                        </a:solidFill>
                        <a:effectLst/>
                        <a:latin typeface="Calibri" panose="020F0502020204030204" pitchFamily="34" charset="0"/>
                        <a:ea typeface="+mn-ea"/>
                        <a:cs typeface="Mangal" panose="02040503050203030202" pitchFamily="18" charset="0"/>
                      </a:endParaRPr>
                    </a:p>
                  </a:txBody>
                  <a:tcPr marL="68580" marR="68580" marT="0" marB="0">
                    <a:solidFill>
                      <a:schemeClr val="tx1">
                        <a:lumMod val="85000"/>
                      </a:schemeClr>
                    </a:solidFill>
                  </a:tcPr>
                </a:tc>
                <a:tc>
                  <a:txBody>
                    <a:bodyPr/>
                    <a:lstStyle/>
                    <a:p>
                      <a:pPr algn="l">
                        <a:lnSpc>
                          <a:spcPct val="107000"/>
                        </a:lnSpc>
                        <a:spcAft>
                          <a:spcPts val="800"/>
                        </a:spcAft>
                      </a:pPr>
                      <a:r>
                        <a:rPr lang="en-IN" sz="1100" dirty="0">
                          <a:solidFill>
                            <a:schemeClr val="bg1"/>
                          </a:solidFill>
                          <a:effectLst/>
                        </a:rPr>
                        <a:t>What is the benefit of having an ABHA (Health) ID?</a:t>
                      </a:r>
                      <a:endParaRPr lang="en-IN" sz="1100" dirty="0">
                        <a:solidFill>
                          <a:schemeClr val="bg1"/>
                        </a:solidFill>
                        <a:effectLst/>
                        <a:latin typeface="Calibri" panose="020F0502020204030204" pitchFamily="34" charset="0"/>
                        <a:ea typeface="+mn-ea"/>
                        <a:cs typeface="Mangal" panose="02040503050203030202" pitchFamily="18" charset="0"/>
                      </a:endParaRPr>
                    </a:p>
                  </a:txBody>
                  <a:tcPr marL="68580" marR="68580" marT="0" marB="0">
                    <a:solidFill>
                      <a:schemeClr val="tx1">
                        <a:lumMod val="85000"/>
                      </a:schemeClr>
                    </a:solidFill>
                  </a:tcPr>
                </a:tc>
                <a:extLst>
                  <a:ext uri="{0D108BD9-81ED-4DB2-BD59-A6C34878D82A}">
                    <a16:rowId xmlns:a16="http://schemas.microsoft.com/office/drawing/2014/main" val="1015388233"/>
                  </a:ext>
                </a:extLst>
              </a:tr>
              <a:tr h="334232">
                <a:tc>
                  <a:txBody>
                    <a:bodyPr/>
                    <a:lstStyle/>
                    <a:p>
                      <a:pPr algn="ctr">
                        <a:lnSpc>
                          <a:spcPct val="107000"/>
                        </a:lnSpc>
                        <a:spcAft>
                          <a:spcPts val="800"/>
                        </a:spcAft>
                      </a:pPr>
                      <a:r>
                        <a:rPr lang="en-IN" sz="1100" dirty="0">
                          <a:solidFill>
                            <a:schemeClr val="bg1"/>
                          </a:solidFill>
                          <a:effectLst/>
                        </a:rPr>
                        <a:t>4</a:t>
                      </a:r>
                      <a:endParaRPr lang="en-IN" sz="1100" dirty="0">
                        <a:solidFill>
                          <a:schemeClr val="bg1"/>
                        </a:solidFill>
                        <a:effectLst/>
                        <a:latin typeface="Calibri" panose="020F0502020204030204" pitchFamily="34" charset="0"/>
                        <a:ea typeface="+mn-ea"/>
                        <a:cs typeface="Mangal" panose="02040503050203030202" pitchFamily="18" charset="0"/>
                      </a:endParaRPr>
                    </a:p>
                  </a:txBody>
                  <a:tcPr marL="68580" marR="68580" marT="0" marB="0">
                    <a:solidFill>
                      <a:schemeClr val="tx1">
                        <a:lumMod val="95000"/>
                      </a:schemeClr>
                    </a:solidFill>
                  </a:tcPr>
                </a:tc>
                <a:tc>
                  <a:txBody>
                    <a:bodyPr/>
                    <a:lstStyle/>
                    <a:p>
                      <a:pPr algn="l">
                        <a:lnSpc>
                          <a:spcPct val="107000"/>
                        </a:lnSpc>
                        <a:spcAft>
                          <a:spcPts val="800"/>
                        </a:spcAft>
                      </a:pPr>
                      <a:r>
                        <a:rPr lang="en-IN" sz="1100" dirty="0">
                          <a:solidFill>
                            <a:schemeClr val="bg1"/>
                          </a:solidFill>
                          <a:effectLst/>
                        </a:rPr>
                        <a:t>What is the process for becoming ABDM compliant?</a:t>
                      </a:r>
                      <a:endParaRPr lang="en-IN" sz="1100" dirty="0">
                        <a:solidFill>
                          <a:schemeClr val="bg1"/>
                        </a:solidFill>
                        <a:effectLst/>
                        <a:latin typeface="Calibri" panose="020F0502020204030204" pitchFamily="34" charset="0"/>
                        <a:ea typeface="+mn-ea"/>
                        <a:cs typeface="Mangal" panose="02040503050203030202" pitchFamily="18" charset="0"/>
                      </a:endParaRPr>
                    </a:p>
                  </a:txBody>
                  <a:tcPr marL="68580" marR="68580" marT="0" marB="0">
                    <a:solidFill>
                      <a:schemeClr val="tx1">
                        <a:lumMod val="95000"/>
                      </a:schemeClr>
                    </a:solidFill>
                  </a:tcPr>
                </a:tc>
                <a:extLst>
                  <a:ext uri="{0D108BD9-81ED-4DB2-BD59-A6C34878D82A}">
                    <a16:rowId xmlns:a16="http://schemas.microsoft.com/office/drawing/2014/main" val="3404987850"/>
                  </a:ext>
                </a:extLst>
              </a:tr>
              <a:tr h="334232">
                <a:tc>
                  <a:txBody>
                    <a:bodyPr/>
                    <a:lstStyle/>
                    <a:p>
                      <a:pPr algn="ctr">
                        <a:lnSpc>
                          <a:spcPct val="107000"/>
                        </a:lnSpc>
                        <a:spcAft>
                          <a:spcPts val="800"/>
                        </a:spcAft>
                      </a:pPr>
                      <a:r>
                        <a:rPr lang="en-IN" sz="1100" dirty="0">
                          <a:solidFill>
                            <a:schemeClr val="bg1"/>
                          </a:solidFill>
                          <a:effectLst/>
                        </a:rPr>
                        <a:t>5</a:t>
                      </a:r>
                      <a:endParaRPr lang="en-IN" sz="1100" dirty="0">
                        <a:solidFill>
                          <a:schemeClr val="bg1"/>
                        </a:solidFill>
                        <a:effectLst/>
                        <a:latin typeface="Calibri" panose="020F0502020204030204" pitchFamily="34" charset="0"/>
                        <a:ea typeface="+mn-ea"/>
                        <a:cs typeface="Mangal" panose="02040503050203030202" pitchFamily="18" charset="0"/>
                      </a:endParaRPr>
                    </a:p>
                  </a:txBody>
                  <a:tcPr marL="68580" marR="68580" marT="0" marB="0">
                    <a:solidFill>
                      <a:schemeClr val="tx1">
                        <a:lumMod val="85000"/>
                      </a:schemeClr>
                    </a:solidFill>
                  </a:tcPr>
                </a:tc>
                <a:tc>
                  <a:txBody>
                    <a:bodyPr/>
                    <a:lstStyle/>
                    <a:p>
                      <a:pPr algn="l">
                        <a:lnSpc>
                          <a:spcPct val="107000"/>
                        </a:lnSpc>
                        <a:spcAft>
                          <a:spcPts val="800"/>
                        </a:spcAft>
                      </a:pPr>
                      <a:r>
                        <a:rPr lang="en-IN" sz="1100" dirty="0">
                          <a:solidFill>
                            <a:schemeClr val="bg1"/>
                          </a:solidFill>
                          <a:effectLst/>
                        </a:rPr>
                        <a:t>How will the public health stakeholders be benefitted from this mission?</a:t>
                      </a:r>
                      <a:endParaRPr lang="en-IN" sz="1100" dirty="0">
                        <a:solidFill>
                          <a:schemeClr val="bg1"/>
                        </a:solidFill>
                        <a:effectLst/>
                        <a:latin typeface="Calibri" panose="020F0502020204030204" pitchFamily="34" charset="0"/>
                        <a:ea typeface="+mn-ea"/>
                        <a:cs typeface="Mangal" panose="02040503050203030202" pitchFamily="18" charset="0"/>
                      </a:endParaRPr>
                    </a:p>
                  </a:txBody>
                  <a:tcPr marL="68580" marR="68580" marT="0" marB="0">
                    <a:solidFill>
                      <a:schemeClr val="tx1">
                        <a:lumMod val="85000"/>
                      </a:schemeClr>
                    </a:solidFill>
                  </a:tcPr>
                </a:tc>
                <a:extLst>
                  <a:ext uri="{0D108BD9-81ED-4DB2-BD59-A6C34878D82A}">
                    <a16:rowId xmlns:a16="http://schemas.microsoft.com/office/drawing/2014/main" val="3483298127"/>
                  </a:ext>
                </a:extLst>
              </a:tr>
              <a:tr h="334232">
                <a:tc>
                  <a:txBody>
                    <a:bodyPr/>
                    <a:lstStyle/>
                    <a:p>
                      <a:pPr algn="ctr">
                        <a:lnSpc>
                          <a:spcPct val="107000"/>
                        </a:lnSpc>
                        <a:spcAft>
                          <a:spcPts val="800"/>
                        </a:spcAft>
                      </a:pPr>
                      <a:r>
                        <a:rPr lang="en-IN" sz="1100">
                          <a:solidFill>
                            <a:schemeClr val="bg1"/>
                          </a:solidFill>
                          <a:effectLst/>
                        </a:rPr>
                        <a:t>6</a:t>
                      </a:r>
                      <a:endParaRPr lang="en-IN" sz="1100">
                        <a:solidFill>
                          <a:schemeClr val="bg1"/>
                        </a:solidFill>
                        <a:effectLst/>
                        <a:latin typeface="Calibri" panose="020F0502020204030204" pitchFamily="34" charset="0"/>
                        <a:ea typeface="+mn-ea"/>
                        <a:cs typeface="Mangal" panose="02040503050203030202" pitchFamily="18" charset="0"/>
                      </a:endParaRPr>
                    </a:p>
                  </a:txBody>
                  <a:tcPr marL="68580" marR="68580" marT="0" marB="0">
                    <a:solidFill>
                      <a:schemeClr val="tx1">
                        <a:lumMod val="95000"/>
                      </a:schemeClr>
                    </a:solidFill>
                  </a:tcPr>
                </a:tc>
                <a:tc>
                  <a:txBody>
                    <a:bodyPr/>
                    <a:lstStyle/>
                    <a:p>
                      <a:pPr algn="l">
                        <a:lnSpc>
                          <a:spcPct val="107000"/>
                        </a:lnSpc>
                        <a:spcAft>
                          <a:spcPts val="800"/>
                        </a:spcAft>
                      </a:pPr>
                      <a:r>
                        <a:rPr lang="en-IN" sz="1100" dirty="0">
                          <a:solidFill>
                            <a:schemeClr val="bg1"/>
                          </a:solidFill>
                          <a:effectLst/>
                        </a:rPr>
                        <a:t>Why is there a need to have universal healthcare standard for data exchange?</a:t>
                      </a:r>
                      <a:endParaRPr lang="en-IN" sz="1100" dirty="0">
                        <a:solidFill>
                          <a:schemeClr val="bg1"/>
                        </a:solidFill>
                        <a:effectLst/>
                        <a:latin typeface="Calibri" panose="020F0502020204030204" pitchFamily="34" charset="0"/>
                        <a:ea typeface="+mn-ea"/>
                        <a:cs typeface="Mangal" panose="02040503050203030202" pitchFamily="18" charset="0"/>
                      </a:endParaRPr>
                    </a:p>
                  </a:txBody>
                  <a:tcPr marL="68580" marR="68580" marT="0" marB="0">
                    <a:solidFill>
                      <a:schemeClr val="tx1">
                        <a:lumMod val="95000"/>
                      </a:schemeClr>
                    </a:solidFill>
                  </a:tcPr>
                </a:tc>
                <a:extLst>
                  <a:ext uri="{0D108BD9-81ED-4DB2-BD59-A6C34878D82A}">
                    <a16:rowId xmlns:a16="http://schemas.microsoft.com/office/drawing/2014/main" val="482848201"/>
                  </a:ext>
                </a:extLst>
              </a:tr>
              <a:tr h="334232">
                <a:tc>
                  <a:txBody>
                    <a:bodyPr/>
                    <a:lstStyle/>
                    <a:p>
                      <a:pPr algn="ctr">
                        <a:lnSpc>
                          <a:spcPct val="107000"/>
                        </a:lnSpc>
                        <a:spcAft>
                          <a:spcPts val="800"/>
                        </a:spcAft>
                      </a:pPr>
                      <a:r>
                        <a:rPr lang="en-IN" sz="1100" dirty="0">
                          <a:solidFill>
                            <a:schemeClr val="bg1"/>
                          </a:solidFill>
                          <a:effectLst/>
                        </a:rPr>
                        <a:t>7</a:t>
                      </a:r>
                      <a:endParaRPr lang="en-IN" sz="1100" dirty="0">
                        <a:solidFill>
                          <a:schemeClr val="bg1"/>
                        </a:solidFill>
                        <a:effectLst/>
                        <a:latin typeface="Calibri" panose="020F0502020204030204" pitchFamily="34" charset="0"/>
                        <a:ea typeface="+mn-ea"/>
                        <a:cs typeface="Mangal" panose="02040503050203030202" pitchFamily="18" charset="0"/>
                      </a:endParaRPr>
                    </a:p>
                  </a:txBody>
                  <a:tcPr marL="68580" marR="68580" marT="0" marB="0">
                    <a:solidFill>
                      <a:schemeClr val="tx1">
                        <a:lumMod val="85000"/>
                      </a:schemeClr>
                    </a:solidFill>
                  </a:tcPr>
                </a:tc>
                <a:tc>
                  <a:txBody>
                    <a:bodyPr/>
                    <a:lstStyle/>
                    <a:p>
                      <a:pPr algn="l">
                        <a:lnSpc>
                          <a:spcPct val="107000"/>
                        </a:lnSpc>
                        <a:spcAft>
                          <a:spcPts val="800"/>
                        </a:spcAft>
                      </a:pPr>
                      <a:r>
                        <a:rPr lang="en-IN" sz="1100" dirty="0">
                          <a:solidFill>
                            <a:schemeClr val="bg1"/>
                          </a:solidFill>
                          <a:effectLst/>
                        </a:rPr>
                        <a:t>Why was FHIR chosen as the interoperability standard?</a:t>
                      </a:r>
                      <a:endParaRPr lang="en-IN" sz="1100" dirty="0">
                        <a:solidFill>
                          <a:schemeClr val="bg1"/>
                        </a:solidFill>
                        <a:effectLst/>
                        <a:latin typeface="Calibri" panose="020F0502020204030204" pitchFamily="34" charset="0"/>
                        <a:ea typeface="+mn-ea"/>
                        <a:cs typeface="Mangal" panose="02040503050203030202" pitchFamily="18" charset="0"/>
                      </a:endParaRPr>
                    </a:p>
                  </a:txBody>
                  <a:tcPr marL="68580" marR="68580" marT="0" marB="0">
                    <a:solidFill>
                      <a:schemeClr val="tx1">
                        <a:lumMod val="85000"/>
                      </a:schemeClr>
                    </a:solidFill>
                  </a:tcPr>
                </a:tc>
                <a:extLst>
                  <a:ext uri="{0D108BD9-81ED-4DB2-BD59-A6C34878D82A}">
                    <a16:rowId xmlns:a16="http://schemas.microsoft.com/office/drawing/2014/main" val="1532756237"/>
                  </a:ext>
                </a:extLst>
              </a:tr>
              <a:tr h="334232">
                <a:tc>
                  <a:txBody>
                    <a:bodyPr/>
                    <a:lstStyle/>
                    <a:p>
                      <a:pPr algn="ctr">
                        <a:lnSpc>
                          <a:spcPct val="107000"/>
                        </a:lnSpc>
                        <a:spcAft>
                          <a:spcPts val="800"/>
                        </a:spcAft>
                      </a:pPr>
                      <a:r>
                        <a:rPr lang="en-IN" sz="1100">
                          <a:solidFill>
                            <a:schemeClr val="bg1"/>
                          </a:solidFill>
                          <a:effectLst/>
                        </a:rPr>
                        <a:t>8</a:t>
                      </a:r>
                      <a:endParaRPr lang="en-IN" sz="1100">
                        <a:solidFill>
                          <a:schemeClr val="bg1"/>
                        </a:solidFill>
                        <a:effectLst/>
                        <a:latin typeface="Calibri" panose="020F0502020204030204" pitchFamily="34" charset="0"/>
                        <a:ea typeface="+mn-ea"/>
                        <a:cs typeface="Mangal" panose="02040503050203030202" pitchFamily="18" charset="0"/>
                      </a:endParaRPr>
                    </a:p>
                  </a:txBody>
                  <a:tcPr marL="68580" marR="68580" marT="0" marB="0">
                    <a:solidFill>
                      <a:schemeClr val="tx1">
                        <a:lumMod val="95000"/>
                      </a:schemeClr>
                    </a:solidFill>
                  </a:tcPr>
                </a:tc>
                <a:tc>
                  <a:txBody>
                    <a:bodyPr/>
                    <a:lstStyle/>
                    <a:p>
                      <a:pPr algn="l">
                        <a:lnSpc>
                          <a:spcPct val="107000"/>
                        </a:lnSpc>
                        <a:spcAft>
                          <a:spcPts val="800"/>
                        </a:spcAft>
                      </a:pPr>
                      <a:r>
                        <a:rPr lang="en-IN" sz="1100" dirty="0">
                          <a:solidFill>
                            <a:schemeClr val="bg1"/>
                          </a:solidFill>
                          <a:effectLst/>
                        </a:rPr>
                        <a:t>What are the issues in FHIR implementation?</a:t>
                      </a:r>
                      <a:endParaRPr lang="en-IN" sz="1100" dirty="0">
                        <a:solidFill>
                          <a:schemeClr val="bg1"/>
                        </a:solidFill>
                        <a:effectLst/>
                        <a:latin typeface="Calibri" panose="020F0502020204030204" pitchFamily="34" charset="0"/>
                        <a:ea typeface="+mn-ea"/>
                        <a:cs typeface="Mangal" panose="02040503050203030202" pitchFamily="18" charset="0"/>
                      </a:endParaRPr>
                    </a:p>
                  </a:txBody>
                  <a:tcPr marL="68580" marR="68580" marT="0" marB="0">
                    <a:solidFill>
                      <a:schemeClr val="tx1">
                        <a:lumMod val="95000"/>
                      </a:schemeClr>
                    </a:solidFill>
                  </a:tcPr>
                </a:tc>
                <a:extLst>
                  <a:ext uri="{0D108BD9-81ED-4DB2-BD59-A6C34878D82A}">
                    <a16:rowId xmlns:a16="http://schemas.microsoft.com/office/drawing/2014/main" val="76593274"/>
                  </a:ext>
                </a:extLst>
              </a:tr>
              <a:tr h="334232">
                <a:tc>
                  <a:txBody>
                    <a:bodyPr/>
                    <a:lstStyle/>
                    <a:p>
                      <a:pPr algn="ctr">
                        <a:lnSpc>
                          <a:spcPct val="107000"/>
                        </a:lnSpc>
                        <a:spcAft>
                          <a:spcPts val="800"/>
                        </a:spcAft>
                      </a:pPr>
                      <a:r>
                        <a:rPr lang="en-IN" sz="1100" dirty="0">
                          <a:solidFill>
                            <a:schemeClr val="bg1"/>
                          </a:solidFill>
                          <a:effectLst/>
                        </a:rPr>
                        <a:t>9</a:t>
                      </a:r>
                      <a:endParaRPr lang="en-IN" sz="1100" dirty="0">
                        <a:solidFill>
                          <a:schemeClr val="bg1"/>
                        </a:solidFill>
                        <a:effectLst/>
                        <a:latin typeface="Calibri" panose="020F0502020204030204" pitchFamily="34" charset="0"/>
                        <a:ea typeface="+mn-ea"/>
                        <a:cs typeface="Mangal" panose="02040503050203030202" pitchFamily="18" charset="0"/>
                      </a:endParaRPr>
                    </a:p>
                  </a:txBody>
                  <a:tcPr marL="68580" marR="68580" marT="0" marB="0">
                    <a:solidFill>
                      <a:schemeClr val="tx1">
                        <a:lumMod val="85000"/>
                      </a:schemeClr>
                    </a:solidFill>
                  </a:tcPr>
                </a:tc>
                <a:tc>
                  <a:txBody>
                    <a:bodyPr/>
                    <a:lstStyle/>
                    <a:p>
                      <a:pPr algn="l">
                        <a:lnSpc>
                          <a:spcPct val="107000"/>
                        </a:lnSpc>
                        <a:spcAft>
                          <a:spcPts val="800"/>
                        </a:spcAft>
                      </a:pPr>
                      <a:r>
                        <a:rPr lang="en-IN" sz="1100" dirty="0">
                          <a:solidFill>
                            <a:schemeClr val="bg1"/>
                          </a:solidFill>
                          <a:effectLst/>
                        </a:rPr>
                        <a:t>What are the challenges in implementation of ABDM compliance?</a:t>
                      </a:r>
                      <a:endParaRPr lang="en-IN" sz="1100" dirty="0">
                        <a:solidFill>
                          <a:schemeClr val="bg1"/>
                        </a:solidFill>
                        <a:effectLst/>
                        <a:latin typeface="Calibri" panose="020F0502020204030204" pitchFamily="34" charset="0"/>
                        <a:ea typeface="+mn-ea"/>
                        <a:cs typeface="Mangal" panose="02040503050203030202" pitchFamily="18" charset="0"/>
                      </a:endParaRPr>
                    </a:p>
                  </a:txBody>
                  <a:tcPr marL="68580" marR="68580" marT="0" marB="0">
                    <a:solidFill>
                      <a:schemeClr val="tx1">
                        <a:lumMod val="85000"/>
                      </a:schemeClr>
                    </a:solidFill>
                  </a:tcPr>
                </a:tc>
                <a:extLst>
                  <a:ext uri="{0D108BD9-81ED-4DB2-BD59-A6C34878D82A}">
                    <a16:rowId xmlns:a16="http://schemas.microsoft.com/office/drawing/2014/main" val="1886063013"/>
                  </a:ext>
                </a:extLst>
              </a:tr>
              <a:tr h="334232">
                <a:tc>
                  <a:txBody>
                    <a:bodyPr/>
                    <a:lstStyle/>
                    <a:p>
                      <a:pPr algn="ctr">
                        <a:lnSpc>
                          <a:spcPct val="107000"/>
                        </a:lnSpc>
                        <a:spcAft>
                          <a:spcPts val="800"/>
                        </a:spcAft>
                      </a:pPr>
                      <a:r>
                        <a:rPr lang="en-IN" sz="1100" dirty="0">
                          <a:solidFill>
                            <a:schemeClr val="bg1"/>
                          </a:solidFill>
                          <a:effectLst/>
                        </a:rPr>
                        <a:t>10</a:t>
                      </a:r>
                      <a:endParaRPr lang="en-IN" sz="1100" dirty="0">
                        <a:solidFill>
                          <a:schemeClr val="bg1"/>
                        </a:solidFill>
                        <a:effectLst/>
                        <a:latin typeface="Calibri" panose="020F0502020204030204" pitchFamily="34" charset="0"/>
                        <a:ea typeface="+mn-ea"/>
                        <a:cs typeface="Mangal" panose="02040503050203030202" pitchFamily="18" charset="0"/>
                      </a:endParaRPr>
                    </a:p>
                  </a:txBody>
                  <a:tcPr marL="68580" marR="68580" marT="0" marB="0">
                    <a:solidFill>
                      <a:schemeClr val="tx1">
                        <a:lumMod val="95000"/>
                      </a:schemeClr>
                    </a:solidFill>
                  </a:tcPr>
                </a:tc>
                <a:tc>
                  <a:txBody>
                    <a:bodyPr/>
                    <a:lstStyle/>
                    <a:p>
                      <a:pPr algn="l">
                        <a:lnSpc>
                          <a:spcPct val="107000"/>
                        </a:lnSpc>
                        <a:spcAft>
                          <a:spcPts val="800"/>
                        </a:spcAft>
                      </a:pPr>
                      <a:r>
                        <a:rPr lang="en-IN" sz="1100" dirty="0">
                          <a:solidFill>
                            <a:schemeClr val="bg1"/>
                          </a:solidFill>
                          <a:effectLst/>
                        </a:rPr>
                        <a:t>What are the potential challenges faced in digitalization of rural India?</a:t>
                      </a:r>
                      <a:endParaRPr lang="en-IN" sz="1100" dirty="0">
                        <a:solidFill>
                          <a:schemeClr val="bg1"/>
                        </a:solidFill>
                        <a:effectLst/>
                        <a:latin typeface="Calibri" panose="020F0502020204030204" pitchFamily="34" charset="0"/>
                        <a:ea typeface="+mn-ea"/>
                        <a:cs typeface="Mangal" panose="02040503050203030202" pitchFamily="18" charset="0"/>
                      </a:endParaRPr>
                    </a:p>
                  </a:txBody>
                  <a:tcPr marL="68580" marR="68580" marT="0" marB="0">
                    <a:solidFill>
                      <a:schemeClr val="tx1">
                        <a:lumMod val="95000"/>
                      </a:schemeClr>
                    </a:solidFill>
                  </a:tcPr>
                </a:tc>
                <a:extLst>
                  <a:ext uri="{0D108BD9-81ED-4DB2-BD59-A6C34878D82A}">
                    <a16:rowId xmlns:a16="http://schemas.microsoft.com/office/drawing/2014/main" val="2524461766"/>
                  </a:ext>
                </a:extLst>
              </a:tr>
            </a:tbl>
          </a:graphicData>
        </a:graphic>
      </p:graphicFrame>
      <p:pic>
        <p:nvPicPr>
          <p:cNvPr id="8" name="Picture 7">
            <a:extLst>
              <a:ext uri="{FF2B5EF4-FFF2-40B4-BE49-F238E27FC236}">
                <a16:creationId xmlns:a16="http://schemas.microsoft.com/office/drawing/2014/main" id="{95D79F22-1A64-4D9B-B9B9-4B311D9311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843" y="-4860"/>
            <a:ext cx="1828066" cy="827128"/>
          </a:xfrm>
          <a:prstGeom prst="rect">
            <a:avLst/>
          </a:prstGeom>
        </p:spPr>
      </p:pic>
    </p:spTree>
    <p:extLst>
      <p:ext uri="{BB962C8B-B14F-4D97-AF65-F5344CB8AC3E}">
        <p14:creationId xmlns:p14="http://schemas.microsoft.com/office/powerpoint/2010/main" val="14231433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E1AFC-9CD1-08C8-0F87-3A71E5733E59}"/>
              </a:ext>
            </a:extLst>
          </p:cNvPr>
          <p:cNvSpPr>
            <a:spLocks noGrp="1"/>
          </p:cNvSpPr>
          <p:nvPr>
            <p:ph type="title"/>
          </p:nvPr>
        </p:nvSpPr>
        <p:spPr>
          <a:xfrm>
            <a:off x="1524000" y="435049"/>
            <a:ext cx="9369108" cy="590400"/>
          </a:xfrm>
        </p:spPr>
        <p:txBody>
          <a:bodyPr/>
          <a:lstStyle/>
          <a:p>
            <a:pPr algn="ctr"/>
            <a:r>
              <a:rPr lang="en-IN" b="1" dirty="0">
                <a:highlight>
                  <a:srgbClr val="C0C0C0"/>
                </a:highlight>
              </a:rPr>
              <a:t>Results </a:t>
            </a:r>
          </a:p>
        </p:txBody>
      </p:sp>
      <p:sp>
        <p:nvSpPr>
          <p:cNvPr id="3" name="Content Placeholder 2">
            <a:extLst>
              <a:ext uri="{FF2B5EF4-FFF2-40B4-BE49-F238E27FC236}">
                <a16:creationId xmlns:a16="http://schemas.microsoft.com/office/drawing/2014/main" id="{2DD0E2DC-1F64-6150-E936-2EFC08A56F0F}"/>
              </a:ext>
            </a:extLst>
          </p:cNvPr>
          <p:cNvSpPr>
            <a:spLocks noGrp="1"/>
          </p:cNvSpPr>
          <p:nvPr>
            <p:ph idx="1"/>
          </p:nvPr>
        </p:nvSpPr>
        <p:spPr>
          <a:xfrm>
            <a:off x="841375" y="1690688"/>
            <a:ext cx="10515600" cy="3755955"/>
          </a:xfrm>
        </p:spPr>
        <p:txBody>
          <a:bodyPr>
            <a:noAutofit/>
          </a:bodyPr>
          <a:lstStyle/>
          <a:p>
            <a:pPr marL="342900" indent="-342900">
              <a:buFont typeface="Arial" panose="020B0604020202020204" pitchFamily="34" charset="0"/>
              <a:buChar char="•"/>
            </a:pPr>
            <a:r>
              <a:rPr lang="en-IN" sz="1800" dirty="0">
                <a:solidFill>
                  <a:srgbClr val="242424"/>
                </a:solidFill>
                <a:ea typeface="Calibri" panose="020F0502020204030204" pitchFamily="34" charset="0"/>
                <a:cs typeface="Mangal" panose="02040503050203030202" pitchFamily="18" charset="0"/>
              </a:rPr>
              <a:t>All the ten interviews were transcribed verbatim, and the protocols were thoroughly anonymized throughout. </a:t>
            </a:r>
          </a:p>
          <a:p>
            <a:pPr marL="342900" indent="-342900">
              <a:buFont typeface="Arial" panose="020B0604020202020204" pitchFamily="34" charset="0"/>
              <a:buChar char="•"/>
            </a:pPr>
            <a:endParaRPr lang="en-IN" sz="1800" dirty="0">
              <a:solidFill>
                <a:srgbClr val="242424"/>
              </a:solidFill>
              <a:ea typeface="Calibri" panose="020F0502020204030204" pitchFamily="34" charset="0"/>
              <a:cs typeface="Mangal" panose="02040503050203030202" pitchFamily="18" charset="0"/>
            </a:endParaRPr>
          </a:p>
          <a:p>
            <a:pPr marL="342900" indent="-342900">
              <a:buFont typeface="Arial" panose="020B0604020202020204" pitchFamily="34" charset="0"/>
              <a:buChar char="•"/>
            </a:pPr>
            <a:r>
              <a:rPr lang="en-IN" sz="1800" dirty="0">
                <a:solidFill>
                  <a:srgbClr val="242424"/>
                </a:solidFill>
                <a:ea typeface="Calibri" panose="020F0502020204030204" pitchFamily="34" charset="0"/>
                <a:cs typeface="Mangal" panose="02040503050203030202" pitchFamily="18" charset="0"/>
              </a:rPr>
              <a:t>Four members of our research team each with disciplinary backgrounds in Pharmacy, Microbiology, Biomedical Science and Healthcare Management, evaluated and discussed the transcripts. The coders adhered to the standards for qualitative research evaluation. </a:t>
            </a:r>
          </a:p>
          <a:p>
            <a:pPr marL="342900" indent="-342900">
              <a:buFont typeface="Arial" panose="020B0604020202020204" pitchFamily="34" charset="0"/>
              <a:buChar char="•"/>
            </a:pPr>
            <a:endParaRPr lang="en-IN" sz="1800" dirty="0">
              <a:solidFill>
                <a:srgbClr val="242424"/>
              </a:solidFill>
              <a:ea typeface="Calibri" panose="020F0502020204030204" pitchFamily="34" charset="0"/>
              <a:cs typeface="Mangal" panose="02040503050203030202" pitchFamily="18" charset="0"/>
            </a:endParaRPr>
          </a:p>
          <a:p>
            <a:pPr marL="342900" indent="-342900">
              <a:buFont typeface="Arial" panose="020B0604020202020204" pitchFamily="34" charset="0"/>
              <a:buChar char="•"/>
            </a:pPr>
            <a:r>
              <a:rPr lang="en-IN" sz="1800" dirty="0">
                <a:solidFill>
                  <a:srgbClr val="242424"/>
                </a:solidFill>
                <a:ea typeface="Calibri" panose="020F0502020204030204" pitchFamily="34" charset="0"/>
                <a:cs typeface="Mangal" panose="02040503050203030202" pitchFamily="18" charset="0"/>
              </a:rPr>
              <a:t>The data were repeatedly coded, transitioning from concrete passages to coding at a more abstract level that draws themes from the data and searching for recurring ideas based on our pre-decided objectives.</a:t>
            </a:r>
            <a:endParaRPr lang="en-IN" sz="1800" dirty="0"/>
          </a:p>
        </p:txBody>
      </p:sp>
      <p:sp>
        <p:nvSpPr>
          <p:cNvPr id="4" name="Slide Number Placeholder 3">
            <a:extLst>
              <a:ext uri="{FF2B5EF4-FFF2-40B4-BE49-F238E27FC236}">
                <a16:creationId xmlns:a16="http://schemas.microsoft.com/office/drawing/2014/main" id="{6849D843-D489-0698-8F13-E18D7AC34CCE}"/>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6AD20E6-394B-4DF0-96A5-9647FF39C943}" type="slidenum">
              <a:rPr lang="en-IN" smtClean="0"/>
              <a:pPr/>
              <a:t>8</a:t>
            </a:fld>
            <a:endParaRPr lang="en-IN"/>
          </a:p>
        </p:txBody>
      </p:sp>
      <p:pic>
        <p:nvPicPr>
          <p:cNvPr id="6" name="Picture 5">
            <a:extLst>
              <a:ext uri="{FF2B5EF4-FFF2-40B4-BE49-F238E27FC236}">
                <a16:creationId xmlns:a16="http://schemas.microsoft.com/office/drawing/2014/main" id="{F6C45470-029F-46CC-9D41-33B35E954A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843" y="4665"/>
            <a:ext cx="1828066" cy="827128"/>
          </a:xfrm>
          <a:prstGeom prst="rect">
            <a:avLst/>
          </a:prstGeom>
        </p:spPr>
      </p:pic>
    </p:spTree>
    <p:extLst>
      <p:ext uri="{BB962C8B-B14F-4D97-AF65-F5344CB8AC3E}">
        <p14:creationId xmlns:p14="http://schemas.microsoft.com/office/powerpoint/2010/main" val="13733061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E1AFC-9CD1-08C8-0F87-3A71E5733E59}"/>
              </a:ext>
            </a:extLst>
          </p:cNvPr>
          <p:cNvSpPr>
            <a:spLocks noGrp="1"/>
          </p:cNvSpPr>
          <p:nvPr>
            <p:ph type="title"/>
          </p:nvPr>
        </p:nvSpPr>
        <p:spPr>
          <a:xfrm>
            <a:off x="494194" y="6105525"/>
            <a:ext cx="4185864" cy="466306"/>
          </a:xfrm>
        </p:spPr>
        <p:txBody>
          <a:bodyPr>
            <a:normAutofit/>
          </a:bodyPr>
          <a:lstStyle/>
          <a:p>
            <a:pPr algn="ctr">
              <a:lnSpc>
                <a:spcPct val="150000"/>
              </a:lnSpc>
              <a:spcAft>
                <a:spcPts val="800"/>
              </a:spcAft>
            </a:pPr>
            <a:r>
              <a:rPr lang="en-US" sz="1800" b="1" dirty="0">
                <a:solidFill>
                  <a:prstClr val="black"/>
                </a:solidFill>
                <a:latin typeface="Calibri" panose="020F0502020204030204"/>
                <a:ea typeface="+mn-ea"/>
                <a:cs typeface="+mn-cs"/>
              </a:rPr>
              <a:t>Table 1: Characteristics of Respondents</a:t>
            </a:r>
          </a:p>
        </p:txBody>
      </p:sp>
      <p:sp>
        <p:nvSpPr>
          <p:cNvPr id="3" name="Content Placeholder 2">
            <a:extLst>
              <a:ext uri="{FF2B5EF4-FFF2-40B4-BE49-F238E27FC236}">
                <a16:creationId xmlns:a16="http://schemas.microsoft.com/office/drawing/2014/main" id="{2DD0E2DC-1F64-6150-E936-2EFC08A56F0F}"/>
              </a:ext>
            </a:extLst>
          </p:cNvPr>
          <p:cNvSpPr>
            <a:spLocks noGrp="1"/>
          </p:cNvSpPr>
          <p:nvPr>
            <p:ph idx="1"/>
          </p:nvPr>
        </p:nvSpPr>
        <p:spPr>
          <a:xfrm>
            <a:off x="841375" y="1173520"/>
            <a:ext cx="10515600" cy="5070815"/>
          </a:xfrm>
        </p:spPr>
        <p:txBody>
          <a:bodyPr vert="horz" lIns="91440" tIns="45720" rIns="91440" bIns="45720" rtlCol="0" anchor="t">
            <a:normAutofit/>
          </a:bodyPr>
          <a:lstStyle/>
          <a:p>
            <a:pPr marL="0" indent="0" algn="just">
              <a:lnSpc>
                <a:spcPct val="150000"/>
              </a:lnSpc>
              <a:spcAft>
                <a:spcPts val="800"/>
              </a:spcAft>
              <a:buNone/>
            </a:pPr>
            <a:endParaRPr lang="en-US" sz="2000" b="1" dirty="0">
              <a:solidFill>
                <a:srgbClr val="242424"/>
              </a:solidFill>
              <a:latin typeface="Times New Roman"/>
              <a:ea typeface="Calibri" panose="020F0502020204030204" pitchFamily="34" charset="0"/>
              <a:cs typeface="Mangal"/>
            </a:endParaRPr>
          </a:p>
          <a:p>
            <a:pPr marL="0" indent="0" algn="just">
              <a:lnSpc>
                <a:spcPct val="150000"/>
              </a:lnSpc>
              <a:spcAft>
                <a:spcPts val="800"/>
              </a:spcAft>
              <a:buNone/>
            </a:pPr>
            <a:endParaRPr lang="en-US" sz="2000" b="1" dirty="0">
              <a:solidFill>
                <a:srgbClr val="242424"/>
              </a:solidFill>
              <a:latin typeface="Times New Roman"/>
              <a:ea typeface="Calibri" panose="020F0502020204030204" pitchFamily="34" charset="0"/>
              <a:cs typeface="Mangal"/>
            </a:endParaRPr>
          </a:p>
          <a:p>
            <a:pPr marL="0" indent="0" algn="just">
              <a:lnSpc>
                <a:spcPct val="150000"/>
              </a:lnSpc>
              <a:spcAft>
                <a:spcPts val="800"/>
              </a:spcAft>
              <a:buNone/>
            </a:pPr>
            <a:endParaRPr lang="en-US" sz="2000" b="1" dirty="0">
              <a:solidFill>
                <a:srgbClr val="242424"/>
              </a:solidFill>
              <a:latin typeface="Times New Roman"/>
              <a:ea typeface="Calibri" panose="020F0502020204030204" pitchFamily="34" charset="0"/>
              <a:cs typeface="Mangal"/>
            </a:endParaRPr>
          </a:p>
          <a:p>
            <a:pPr marL="0" indent="0" algn="just">
              <a:lnSpc>
                <a:spcPct val="150000"/>
              </a:lnSpc>
              <a:spcAft>
                <a:spcPts val="800"/>
              </a:spcAft>
              <a:buNone/>
            </a:pPr>
            <a:endParaRPr lang="en-US" sz="2000" b="1" dirty="0">
              <a:solidFill>
                <a:srgbClr val="242424"/>
              </a:solidFill>
              <a:latin typeface="Times New Roman"/>
              <a:ea typeface="Calibri" panose="020F0502020204030204" pitchFamily="34" charset="0"/>
              <a:cs typeface="Mangal"/>
            </a:endParaRPr>
          </a:p>
          <a:p>
            <a:pPr marL="0" indent="0" algn="just">
              <a:lnSpc>
                <a:spcPct val="150000"/>
              </a:lnSpc>
              <a:spcAft>
                <a:spcPts val="800"/>
              </a:spcAft>
              <a:buNone/>
            </a:pPr>
            <a:endParaRPr lang="en-US" sz="2000" b="1" dirty="0">
              <a:solidFill>
                <a:srgbClr val="242424"/>
              </a:solidFill>
              <a:latin typeface="Times New Roman"/>
              <a:ea typeface="Calibri" panose="020F0502020204030204" pitchFamily="34" charset="0"/>
              <a:cs typeface="Mangal"/>
            </a:endParaRPr>
          </a:p>
          <a:p>
            <a:endParaRPr lang="en-IN" dirty="0"/>
          </a:p>
        </p:txBody>
      </p:sp>
      <p:sp>
        <p:nvSpPr>
          <p:cNvPr id="4" name="Slide Number Placeholder 3">
            <a:extLst>
              <a:ext uri="{FF2B5EF4-FFF2-40B4-BE49-F238E27FC236}">
                <a16:creationId xmlns:a16="http://schemas.microsoft.com/office/drawing/2014/main" id="{152510F1-C90F-1644-E1E6-E6F7AEB43F1B}"/>
              </a:ext>
            </a:extLst>
          </p:cNvPr>
          <p:cNvSpPr>
            <a:spLocks noGrp="1"/>
          </p:cNvSpPr>
          <p:nvPr>
            <p:ph type="sldNum" sz="quarter" idx="12"/>
          </p:nvPr>
        </p:nvSpPr>
        <p:spPr/>
        <p:txBody>
          <a:bodyPr/>
          <a:lstStyle/>
          <a:p>
            <a:fld id="{26AD20E6-394B-4DF0-96A5-9647FF39C943}" type="slidenum">
              <a:rPr lang="en-IN">
                <a:solidFill>
                  <a:prstClr val="black">
                    <a:tint val="75000"/>
                  </a:prstClr>
                </a:solidFill>
                <a:latin typeface="Calibri" panose="020F0502020204030204"/>
              </a:rPr>
              <a:pPr/>
              <a:t>9</a:t>
            </a:fld>
            <a:endParaRPr lang="en-IN">
              <a:solidFill>
                <a:prstClr val="black">
                  <a:tint val="75000"/>
                </a:prstClr>
              </a:solidFill>
              <a:latin typeface="Calibri" panose="020F0502020204030204"/>
            </a:endParaRPr>
          </a:p>
        </p:txBody>
      </p:sp>
      <p:pic>
        <p:nvPicPr>
          <p:cNvPr id="6" name="Picture 5">
            <a:extLst>
              <a:ext uri="{FF2B5EF4-FFF2-40B4-BE49-F238E27FC236}">
                <a16:creationId xmlns:a16="http://schemas.microsoft.com/office/drawing/2014/main" id="{FDE056D7-024E-A9C1-BBD7-5EE6669F64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5" y="0"/>
            <a:ext cx="1690155" cy="764729"/>
          </a:xfrm>
          <a:prstGeom prst="rect">
            <a:avLst/>
          </a:prstGeom>
        </p:spPr>
      </p:pic>
      <p:graphicFrame>
        <p:nvGraphicFramePr>
          <p:cNvPr id="8" name="Table 7">
            <a:extLst>
              <a:ext uri="{FF2B5EF4-FFF2-40B4-BE49-F238E27FC236}">
                <a16:creationId xmlns:a16="http://schemas.microsoft.com/office/drawing/2014/main" id="{D5A4C346-8365-6C3C-6DFC-E3C4E1D6C75E}"/>
              </a:ext>
            </a:extLst>
          </p:cNvPr>
          <p:cNvGraphicFramePr>
            <a:graphicFrameLocks noGrp="1"/>
          </p:cNvGraphicFramePr>
          <p:nvPr>
            <p:extLst>
              <p:ext uri="{D42A27DB-BD31-4B8C-83A1-F6EECF244321}">
                <p14:modId xmlns:p14="http://schemas.microsoft.com/office/powerpoint/2010/main" val="3729765382"/>
              </p:ext>
            </p:extLst>
          </p:nvPr>
        </p:nvGraphicFramePr>
        <p:xfrm>
          <a:off x="455239" y="1046186"/>
          <a:ext cx="4263774" cy="5186645"/>
        </p:xfrm>
        <a:graphic>
          <a:graphicData uri="http://schemas.openxmlformats.org/drawingml/2006/table">
            <a:tbl>
              <a:tblPr firstRow="1" firstCol="1" bandRow="1">
                <a:tableStyleId>{5C22544A-7EE6-4342-B048-85BDC9FD1C3A}</a:tableStyleId>
              </a:tblPr>
              <a:tblGrid>
                <a:gridCol w="642654">
                  <a:extLst>
                    <a:ext uri="{9D8B030D-6E8A-4147-A177-3AD203B41FA5}">
                      <a16:colId xmlns:a16="http://schemas.microsoft.com/office/drawing/2014/main" val="3095456040"/>
                    </a:ext>
                  </a:extLst>
                </a:gridCol>
                <a:gridCol w="757509">
                  <a:extLst>
                    <a:ext uri="{9D8B030D-6E8A-4147-A177-3AD203B41FA5}">
                      <a16:colId xmlns:a16="http://schemas.microsoft.com/office/drawing/2014/main" val="2383772575"/>
                    </a:ext>
                  </a:extLst>
                </a:gridCol>
                <a:gridCol w="1653301">
                  <a:extLst>
                    <a:ext uri="{9D8B030D-6E8A-4147-A177-3AD203B41FA5}">
                      <a16:colId xmlns:a16="http://schemas.microsoft.com/office/drawing/2014/main" val="4070419730"/>
                    </a:ext>
                  </a:extLst>
                </a:gridCol>
                <a:gridCol w="1210310">
                  <a:extLst>
                    <a:ext uri="{9D8B030D-6E8A-4147-A177-3AD203B41FA5}">
                      <a16:colId xmlns:a16="http://schemas.microsoft.com/office/drawing/2014/main" val="2377995046"/>
                    </a:ext>
                  </a:extLst>
                </a:gridCol>
              </a:tblGrid>
              <a:tr h="622318">
                <a:tc>
                  <a:txBody>
                    <a:bodyPr/>
                    <a:lstStyle/>
                    <a:p>
                      <a:pPr algn="ctr"/>
                      <a:r>
                        <a:rPr lang="en-US" sz="1600" dirty="0">
                          <a:solidFill>
                            <a:schemeClr val="tx1"/>
                          </a:solidFill>
                          <a:effectLst/>
                          <a:latin typeface="Times New Roman" panose="02020603050405020304" pitchFamily="18" charset="0"/>
                          <a:cs typeface="Times New Roman" panose="02020603050405020304" pitchFamily="18" charset="0"/>
                        </a:rPr>
                        <a:t>Sr. No.</a:t>
                      </a: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FFC000"/>
                    </a:solidFill>
                  </a:tcPr>
                </a:tc>
                <a:tc>
                  <a:txBody>
                    <a:bodyPr/>
                    <a:lstStyle/>
                    <a:p>
                      <a:pPr algn="ctr"/>
                      <a:r>
                        <a:rPr lang="en-US" sz="1600" dirty="0">
                          <a:solidFill>
                            <a:schemeClr val="tx1"/>
                          </a:solidFill>
                          <a:effectLst/>
                          <a:latin typeface="Times New Roman" panose="02020603050405020304" pitchFamily="18" charset="0"/>
                          <a:cs typeface="Times New Roman" panose="02020603050405020304" pitchFamily="18" charset="0"/>
                        </a:rPr>
                        <a:t>Person</a:t>
                      </a:r>
                    </a:p>
                  </a:txBody>
                  <a:tcPr marL="68580" marR="68580" marT="0" marB="0">
                    <a:lnT w="12700" cap="flat" cmpd="sng" algn="ctr">
                      <a:solidFill>
                        <a:schemeClr val="tx1"/>
                      </a:solidFill>
                      <a:prstDash val="solid"/>
                      <a:round/>
                      <a:headEnd type="none" w="med" len="med"/>
                      <a:tailEnd type="none" w="med" len="med"/>
                    </a:lnT>
                    <a:solidFill>
                      <a:srgbClr val="FFC000"/>
                    </a:solidFill>
                  </a:tcPr>
                </a:tc>
                <a:tc>
                  <a:txBody>
                    <a:bodyPr/>
                    <a:lstStyle/>
                    <a:p>
                      <a:pPr algn="ctr"/>
                      <a:r>
                        <a:rPr lang="en-US" sz="1600" dirty="0">
                          <a:solidFill>
                            <a:schemeClr val="tx1"/>
                          </a:solidFill>
                          <a:effectLst/>
                          <a:latin typeface="Times New Roman" panose="02020603050405020304" pitchFamily="18" charset="0"/>
                          <a:cs typeface="Times New Roman" panose="02020603050405020304" pitchFamily="18" charset="0"/>
                        </a:rPr>
                        <a:t>Designation</a:t>
                      </a:r>
                    </a:p>
                  </a:txBody>
                  <a:tcPr marL="68580" marR="68580" marT="0" marB="0">
                    <a:lnT w="12700" cap="flat" cmpd="sng" algn="ctr">
                      <a:solidFill>
                        <a:schemeClr val="tx1"/>
                      </a:solidFill>
                      <a:prstDash val="solid"/>
                      <a:round/>
                      <a:headEnd type="none" w="med" len="med"/>
                      <a:tailEnd type="none" w="med" len="med"/>
                    </a:lnT>
                    <a:solidFill>
                      <a:srgbClr val="FFC000"/>
                    </a:solidFill>
                  </a:tcPr>
                </a:tc>
                <a:tc>
                  <a:txBody>
                    <a:bodyPr/>
                    <a:lstStyle/>
                    <a:p>
                      <a:pPr algn="ctr"/>
                      <a:r>
                        <a:rPr lang="en-US" sz="1600" dirty="0">
                          <a:solidFill>
                            <a:schemeClr val="tx1"/>
                          </a:solidFill>
                          <a:effectLst/>
                          <a:latin typeface="Times New Roman" panose="02020603050405020304" pitchFamily="18" charset="0"/>
                          <a:cs typeface="Times New Roman" panose="02020603050405020304" pitchFamily="18" charset="0"/>
                        </a:rPr>
                        <a:t>Years of Experience</a:t>
                      </a: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FFC000"/>
                    </a:solidFill>
                  </a:tcPr>
                </a:tc>
                <a:extLst>
                  <a:ext uri="{0D108BD9-81ED-4DB2-BD59-A6C34878D82A}">
                    <a16:rowId xmlns:a16="http://schemas.microsoft.com/office/drawing/2014/main" val="1970286706"/>
                  </a:ext>
                </a:extLst>
              </a:tr>
              <a:tr h="308499">
                <a:tc>
                  <a:txBody>
                    <a:bodyPr/>
                    <a:lstStyle/>
                    <a:p>
                      <a:pPr algn="ctr"/>
                      <a:r>
                        <a:rPr lang="en-US" sz="1400" dirty="0">
                          <a:solidFill>
                            <a:schemeClr val="tx1"/>
                          </a:solidFill>
                          <a:effectLst/>
                        </a:rPr>
                        <a:t>1</a:t>
                      </a:r>
                    </a:p>
                  </a:txBody>
                  <a:tcPr marL="68580" marR="68580" marT="0" marB="0">
                    <a:lnL w="12700" cap="flat" cmpd="sng" algn="ctr">
                      <a:solidFill>
                        <a:schemeClr val="tx1"/>
                      </a:solidFill>
                      <a:prstDash val="solid"/>
                      <a:round/>
                      <a:headEnd type="none" w="med" len="med"/>
                      <a:tailEnd type="none" w="med" len="med"/>
                    </a:lnL>
                    <a:solidFill>
                      <a:schemeClr val="bg1">
                        <a:lumMod val="85000"/>
                      </a:schemeClr>
                    </a:solidFill>
                  </a:tcPr>
                </a:tc>
                <a:tc>
                  <a:txBody>
                    <a:bodyPr/>
                    <a:lstStyle/>
                    <a:p>
                      <a:pPr algn="ctr"/>
                      <a:r>
                        <a:rPr lang="en-US" sz="1400" dirty="0">
                          <a:solidFill>
                            <a:schemeClr val="tx1"/>
                          </a:solidFill>
                          <a:effectLst/>
                        </a:rPr>
                        <a:t>P1</a:t>
                      </a:r>
                    </a:p>
                  </a:txBody>
                  <a:tcPr marL="68580" marR="68580" marT="0" marB="0">
                    <a:solidFill>
                      <a:schemeClr val="bg1">
                        <a:lumMod val="85000"/>
                      </a:schemeClr>
                    </a:solidFill>
                  </a:tcPr>
                </a:tc>
                <a:tc>
                  <a:txBody>
                    <a:bodyPr/>
                    <a:lstStyle/>
                    <a:p>
                      <a:pPr algn="ctr"/>
                      <a:r>
                        <a:rPr lang="en-US" sz="1400" dirty="0">
                          <a:effectLst/>
                        </a:rPr>
                        <a:t>Director</a:t>
                      </a:r>
                    </a:p>
                  </a:txBody>
                  <a:tcPr marL="68580" marR="68580" marT="0" marB="0">
                    <a:solidFill>
                      <a:schemeClr val="bg1">
                        <a:lumMod val="85000"/>
                      </a:schemeClr>
                    </a:solidFill>
                  </a:tcPr>
                </a:tc>
                <a:tc>
                  <a:txBody>
                    <a:bodyPr/>
                    <a:lstStyle/>
                    <a:p>
                      <a:pPr algn="ctr"/>
                      <a:r>
                        <a:rPr lang="en-US" sz="1400" dirty="0">
                          <a:effectLst/>
                        </a:rPr>
                        <a:t>15+years</a:t>
                      </a:r>
                    </a:p>
                  </a:txBody>
                  <a:tcPr marL="68580" marR="68580" marT="0" marB="0">
                    <a:lnR w="12700" cap="flat" cmpd="sng" algn="ctr">
                      <a:solidFill>
                        <a:schemeClr val="tx1"/>
                      </a:solidFill>
                      <a:prstDash val="solid"/>
                      <a:round/>
                      <a:headEnd type="none" w="med" len="med"/>
                      <a:tailEnd type="none" w="med" len="med"/>
                    </a:lnR>
                    <a:solidFill>
                      <a:schemeClr val="bg1">
                        <a:lumMod val="85000"/>
                      </a:schemeClr>
                    </a:solidFill>
                  </a:tcPr>
                </a:tc>
                <a:extLst>
                  <a:ext uri="{0D108BD9-81ED-4DB2-BD59-A6C34878D82A}">
                    <a16:rowId xmlns:a16="http://schemas.microsoft.com/office/drawing/2014/main" val="2924402956"/>
                  </a:ext>
                </a:extLst>
              </a:tr>
              <a:tr h="406081">
                <a:tc>
                  <a:txBody>
                    <a:bodyPr/>
                    <a:lstStyle/>
                    <a:p>
                      <a:pPr algn="ctr"/>
                      <a:r>
                        <a:rPr lang="en-US" sz="1400" dirty="0">
                          <a:solidFill>
                            <a:schemeClr val="tx1"/>
                          </a:solidFill>
                          <a:effectLst/>
                        </a:rPr>
                        <a:t>2</a:t>
                      </a:r>
                    </a:p>
                  </a:txBody>
                  <a:tcPr marL="68580" marR="68580" marT="0" marB="0">
                    <a:lnL w="12700" cap="flat" cmpd="sng" algn="ctr">
                      <a:solidFill>
                        <a:schemeClr val="tx1"/>
                      </a:solidFill>
                      <a:prstDash val="solid"/>
                      <a:round/>
                      <a:headEnd type="none" w="med" len="med"/>
                      <a:tailEnd type="none" w="med" len="med"/>
                    </a:lnL>
                    <a:solidFill>
                      <a:schemeClr val="bg1"/>
                    </a:solidFill>
                  </a:tcPr>
                </a:tc>
                <a:tc>
                  <a:txBody>
                    <a:bodyPr/>
                    <a:lstStyle/>
                    <a:p>
                      <a:pPr algn="ctr"/>
                      <a:r>
                        <a:rPr lang="en-US" sz="1400" dirty="0">
                          <a:solidFill>
                            <a:schemeClr val="tx1"/>
                          </a:solidFill>
                          <a:effectLst/>
                        </a:rPr>
                        <a:t>P2</a:t>
                      </a:r>
                    </a:p>
                  </a:txBody>
                  <a:tcPr marL="68580" marR="68580" marT="0" marB="0">
                    <a:solidFill>
                      <a:schemeClr val="bg1"/>
                    </a:solidFill>
                  </a:tcPr>
                </a:tc>
                <a:tc>
                  <a:txBody>
                    <a:bodyPr/>
                    <a:lstStyle/>
                    <a:p>
                      <a:pPr algn="ctr"/>
                      <a:r>
                        <a:rPr lang="en-US" sz="1400" dirty="0">
                          <a:effectLst/>
                        </a:rPr>
                        <a:t>Senior Manager</a:t>
                      </a:r>
                    </a:p>
                  </a:txBody>
                  <a:tcPr marL="68580" marR="68580" marT="0" marB="0">
                    <a:solidFill>
                      <a:schemeClr val="bg1"/>
                    </a:solidFill>
                  </a:tcPr>
                </a:tc>
                <a:tc>
                  <a:txBody>
                    <a:bodyPr/>
                    <a:lstStyle/>
                    <a:p>
                      <a:pPr algn="ctr"/>
                      <a:r>
                        <a:rPr lang="en-US" sz="1400" dirty="0">
                          <a:effectLst/>
                        </a:rPr>
                        <a:t>10+years</a:t>
                      </a:r>
                    </a:p>
                  </a:txBody>
                  <a:tcPr marL="68580" marR="68580" marT="0" marB="0">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2338150973"/>
                  </a:ext>
                </a:extLst>
              </a:tr>
              <a:tr h="398030">
                <a:tc>
                  <a:txBody>
                    <a:bodyPr/>
                    <a:lstStyle/>
                    <a:p>
                      <a:pPr algn="ctr"/>
                      <a:r>
                        <a:rPr lang="en-US" sz="1400" dirty="0">
                          <a:solidFill>
                            <a:schemeClr val="tx1"/>
                          </a:solidFill>
                          <a:effectLst/>
                        </a:rPr>
                        <a:t>3</a:t>
                      </a:r>
                    </a:p>
                  </a:txBody>
                  <a:tcPr marL="68580" marR="68580" marT="0" marB="0">
                    <a:lnL w="12700" cap="flat" cmpd="sng" algn="ctr">
                      <a:solidFill>
                        <a:schemeClr val="tx1"/>
                      </a:solidFill>
                      <a:prstDash val="solid"/>
                      <a:round/>
                      <a:headEnd type="none" w="med" len="med"/>
                      <a:tailEnd type="none" w="med" len="med"/>
                    </a:lnL>
                    <a:solidFill>
                      <a:schemeClr val="bg1">
                        <a:lumMod val="85000"/>
                      </a:schemeClr>
                    </a:solidFill>
                  </a:tcPr>
                </a:tc>
                <a:tc>
                  <a:txBody>
                    <a:bodyPr/>
                    <a:lstStyle/>
                    <a:p>
                      <a:pPr algn="ctr"/>
                      <a:r>
                        <a:rPr lang="en-US" sz="1400" dirty="0">
                          <a:solidFill>
                            <a:schemeClr val="tx1"/>
                          </a:solidFill>
                          <a:effectLst/>
                        </a:rPr>
                        <a:t>P3</a:t>
                      </a:r>
                    </a:p>
                  </a:txBody>
                  <a:tcPr marL="68580" marR="68580" marT="0" marB="0">
                    <a:solidFill>
                      <a:schemeClr val="bg1">
                        <a:lumMod val="85000"/>
                      </a:schemeClr>
                    </a:solidFill>
                  </a:tcPr>
                </a:tc>
                <a:tc>
                  <a:txBody>
                    <a:bodyPr/>
                    <a:lstStyle/>
                    <a:p>
                      <a:pPr algn="ctr"/>
                      <a:r>
                        <a:rPr lang="en-US" sz="1400" dirty="0">
                          <a:effectLst/>
                        </a:rPr>
                        <a:t>Senior Manager</a:t>
                      </a:r>
                    </a:p>
                  </a:txBody>
                  <a:tcPr marL="68580" marR="68580" marT="0" marB="0">
                    <a:solidFill>
                      <a:schemeClr val="bg1">
                        <a:lumMod val="85000"/>
                      </a:schemeClr>
                    </a:solidFill>
                  </a:tcPr>
                </a:tc>
                <a:tc>
                  <a:txBody>
                    <a:bodyPr/>
                    <a:lstStyle/>
                    <a:p>
                      <a:pPr algn="ctr"/>
                      <a:r>
                        <a:rPr lang="en-US" sz="1400" dirty="0">
                          <a:effectLst/>
                        </a:rPr>
                        <a:t>10+years</a:t>
                      </a:r>
                    </a:p>
                  </a:txBody>
                  <a:tcPr marL="68580" marR="68580" marT="0" marB="0">
                    <a:lnR w="12700" cap="flat" cmpd="sng" algn="ctr">
                      <a:solidFill>
                        <a:schemeClr val="tx1"/>
                      </a:solidFill>
                      <a:prstDash val="solid"/>
                      <a:round/>
                      <a:headEnd type="none" w="med" len="med"/>
                      <a:tailEnd type="none" w="med" len="med"/>
                    </a:lnR>
                    <a:solidFill>
                      <a:schemeClr val="bg1">
                        <a:lumMod val="85000"/>
                      </a:schemeClr>
                    </a:solidFill>
                  </a:tcPr>
                </a:tc>
                <a:extLst>
                  <a:ext uri="{0D108BD9-81ED-4DB2-BD59-A6C34878D82A}">
                    <a16:rowId xmlns:a16="http://schemas.microsoft.com/office/drawing/2014/main" val="24450310"/>
                  </a:ext>
                </a:extLst>
              </a:tr>
              <a:tr h="308499">
                <a:tc>
                  <a:txBody>
                    <a:bodyPr/>
                    <a:lstStyle/>
                    <a:p>
                      <a:pPr algn="ctr"/>
                      <a:r>
                        <a:rPr lang="en-US" sz="1400" dirty="0">
                          <a:solidFill>
                            <a:schemeClr val="tx1"/>
                          </a:solidFill>
                          <a:effectLst/>
                        </a:rPr>
                        <a:t>4</a:t>
                      </a:r>
                    </a:p>
                  </a:txBody>
                  <a:tcPr marL="68580" marR="68580" marT="0" marB="0">
                    <a:lnL w="12700" cap="flat" cmpd="sng" algn="ctr">
                      <a:solidFill>
                        <a:schemeClr val="tx1"/>
                      </a:solidFill>
                      <a:prstDash val="solid"/>
                      <a:round/>
                      <a:headEnd type="none" w="med" len="med"/>
                      <a:tailEnd type="none" w="med" len="med"/>
                    </a:lnL>
                    <a:solidFill>
                      <a:schemeClr val="bg1"/>
                    </a:solidFill>
                  </a:tcPr>
                </a:tc>
                <a:tc>
                  <a:txBody>
                    <a:bodyPr/>
                    <a:lstStyle/>
                    <a:p>
                      <a:pPr algn="ctr"/>
                      <a:r>
                        <a:rPr lang="en-US" sz="1400" dirty="0">
                          <a:solidFill>
                            <a:schemeClr val="tx1"/>
                          </a:solidFill>
                          <a:effectLst/>
                        </a:rPr>
                        <a:t>P4</a:t>
                      </a:r>
                    </a:p>
                  </a:txBody>
                  <a:tcPr marL="68580" marR="68580" marT="0" marB="0">
                    <a:solidFill>
                      <a:schemeClr val="bg1"/>
                    </a:solidFill>
                  </a:tcPr>
                </a:tc>
                <a:tc>
                  <a:txBody>
                    <a:bodyPr/>
                    <a:lstStyle/>
                    <a:p>
                      <a:pPr algn="ctr"/>
                      <a:r>
                        <a:rPr lang="en-US" sz="1400" dirty="0">
                          <a:effectLst/>
                        </a:rPr>
                        <a:t>Manager</a:t>
                      </a:r>
                    </a:p>
                  </a:txBody>
                  <a:tcPr marL="68580" marR="68580" marT="0" marB="0">
                    <a:solidFill>
                      <a:schemeClr val="bg1"/>
                    </a:solidFill>
                  </a:tcPr>
                </a:tc>
                <a:tc>
                  <a:txBody>
                    <a:bodyPr/>
                    <a:lstStyle/>
                    <a:p>
                      <a:pPr algn="ctr"/>
                      <a:r>
                        <a:rPr lang="en-US" sz="1400" dirty="0">
                          <a:effectLst/>
                        </a:rPr>
                        <a:t>10+years</a:t>
                      </a:r>
                    </a:p>
                  </a:txBody>
                  <a:tcPr marL="68580" marR="68580" marT="0" marB="0">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402988183"/>
                  </a:ext>
                </a:extLst>
              </a:tr>
              <a:tr h="308499">
                <a:tc>
                  <a:txBody>
                    <a:bodyPr/>
                    <a:lstStyle/>
                    <a:p>
                      <a:pPr algn="ctr"/>
                      <a:r>
                        <a:rPr lang="en-US" sz="1400" dirty="0">
                          <a:solidFill>
                            <a:schemeClr val="tx1"/>
                          </a:solidFill>
                          <a:effectLst/>
                        </a:rPr>
                        <a:t>5</a:t>
                      </a:r>
                    </a:p>
                  </a:txBody>
                  <a:tcPr marL="68580" marR="68580" marT="0" marB="0">
                    <a:lnL w="12700" cap="flat" cmpd="sng" algn="ctr">
                      <a:solidFill>
                        <a:schemeClr val="tx1"/>
                      </a:solidFill>
                      <a:prstDash val="solid"/>
                      <a:round/>
                      <a:headEnd type="none" w="med" len="med"/>
                      <a:tailEnd type="none" w="med" len="med"/>
                    </a:lnL>
                    <a:solidFill>
                      <a:schemeClr val="bg1">
                        <a:lumMod val="85000"/>
                      </a:schemeClr>
                    </a:solidFill>
                  </a:tcPr>
                </a:tc>
                <a:tc>
                  <a:txBody>
                    <a:bodyPr/>
                    <a:lstStyle/>
                    <a:p>
                      <a:pPr algn="ctr"/>
                      <a:r>
                        <a:rPr lang="en-US" sz="1400" dirty="0">
                          <a:solidFill>
                            <a:schemeClr val="tx1"/>
                          </a:solidFill>
                          <a:effectLst/>
                        </a:rPr>
                        <a:t>P5</a:t>
                      </a:r>
                    </a:p>
                  </a:txBody>
                  <a:tcPr marL="68580" marR="68580" marT="0" marB="0">
                    <a:solidFill>
                      <a:schemeClr val="bg1">
                        <a:lumMod val="85000"/>
                      </a:schemeClr>
                    </a:solidFill>
                  </a:tcPr>
                </a:tc>
                <a:tc>
                  <a:txBody>
                    <a:bodyPr/>
                    <a:lstStyle/>
                    <a:p>
                      <a:pPr algn="ctr"/>
                      <a:r>
                        <a:rPr lang="en-US" sz="1400" dirty="0">
                          <a:effectLst/>
                        </a:rPr>
                        <a:t>Manager</a:t>
                      </a:r>
                    </a:p>
                  </a:txBody>
                  <a:tcPr marL="68580" marR="68580" marT="0" marB="0">
                    <a:solidFill>
                      <a:schemeClr val="bg1">
                        <a:lumMod val="85000"/>
                      </a:schemeClr>
                    </a:solidFill>
                  </a:tcPr>
                </a:tc>
                <a:tc>
                  <a:txBody>
                    <a:bodyPr/>
                    <a:lstStyle/>
                    <a:p>
                      <a:pPr algn="ctr"/>
                      <a:r>
                        <a:rPr lang="en-US" sz="1400" dirty="0">
                          <a:effectLst/>
                        </a:rPr>
                        <a:t>10+years</a:t>
                      </a:r>
                    </a:p>
                  </a:txBody>
                  <a:tcPr marL="68580" marR="68580" marT="0" marB="0">
                    <a:lnR w="12700" cap="flat" cmpd="sng" algn="ctr">
                      <a:solidFill>
                        <a:schemeClr val="tx1"/>
                      </a:solidFill>
                      <a:prstDash val="solid"/>
                      <a:round/>
                      <a:headEnd type="none" w="med" len="med"/>
                      <a:tailEnd type="none" w="med" len="med"/>
                    </a:lnR>
                    <a:solidFill>
                      <a:schemeClr val="bg1">
                        <a:lumMod val="85000"/>
                      </a:schemeClr>
                    </a:solidFill>
                  </a:tcPr>
                </a:tc>
                <a:extLst>
                  <a:ext uri="{0D108BD9-81ED-4DB2-BD59-A6C34878D82A}">
                    <a16:rowId xmlns:a16="http://schemas.microsoft.com/office/drawing/2014/main" val="972867698"/>
                  </a:ext>
                </a:extLst>
              </a:tr>
              <a:tr h="366731">
                <a:tc>
                  <a:txBody>
                    <a:bodyPr/>
                    <a:lstStyle/>
                    <a:p>
                      <a:pPr algn="ctr"/>
                      <a:r>
                        <a:rPr lang="en-US" sz="1400" dirty="0">
                          <a:solidFill>
                            <a:schemeClr val="tx1"/>
                          </a:solidFill>
                          <a:effectLst/>
                        </a:rPr>
                        <a:t>6</a:t>
                      </a:r>
                    </a:p>
                  </a:txBody>
                  <a:tcPr marL="68580" marR="68580" marT="0" marB="0">
                    <a:lnL w="12700" cap="flat" cmpd="sng" algn="ctr">
                      <a:solidFill>
                        <a:schemeClr val="tx1"/>
                      </a:solidFill>
                      <a:prstDash val="solid"/>
                      <a:round/>
                      <a:headEnd type="none" w="med" len="med"/>
                      <a:tailEnd type="none" w="med" len="med"/>
                    </a:lnL>
                    <a:solidFill>
                      <a:schemeClr val="bg1"/>
                    </a:solidFill>
                  </a:tcPr>
                </a:tc>
                <a:tc>
                  <a:txBody>
                    <a:bodyPr/>
                    <a:lstStyle/>
                    <a:p>
                      <a:pPr algn="ctr"/>
                      <a:r>
                        <a:rPr lang="en-US" sz="1400" dirty="0">
                          <a:solidFill>
                            <a:schemeClr val="tx1"/>
                          </a:solidFill>
                          <a:effectLst/>
                        </a:rPr>
                        <a:t>P6</a:t>
                      </a:r>
                    </a:p>
                  </a:txBody>
                  <a:tcPr marL="68580" marR="68580" marT="0" marB="0">
                    <a:solidFill>
                      <a:schemeClr val="bg1"/>
                    </a:solidFill>
                  </a:tcPr>
                </a:tc>
                <a:tc>
                  <a:txBody>
                    <a:bodyPr/>
                    <a:lstStyle/>
                    <a:p>
                      <a:pPr algn="ctr"/>
                      <a:r>
                        <a:rPr lang="en-US" sz="1400" dirty="0">
                          <a:effectLst/>
                        </a:rPr>
                        <a:t>Senior Consultant</a:t>
                      </a:r>
                    </a:p>
                  </a:txBody>
                  <a:tcPr marL="68580" marR="68580" marT="0" marB="0">
                    <a:solidFill>
                      <a:schemeClr val="bg1"/>
                    </a:solidFill>
                  </a:tcPr>
                </a:tc>
                <a:tc>
                  <a:txBody>
                    <a:bodyPr/>
                    <a:lstStyle/>
                    <a:p>
                      <a:pPr algn="ctr"/>
                      <a:r>
                        <a:rPr lang="en-US" sz="1400" dirty="0">
                          <a:effectLst/>
                        </a:rPr>
                        <a:t>10+years</a:t>
                      </a:r>
                    </a:p>
                  </a:txBody>
                  <a:tcPr marL="68580" marR="68580" marT="0" marB="0">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477834234"/>
                  </a:ext>
                </a:extLst>
              </a:tr>
              <a:tr h="616997">
                <a:tc>
                  <a:txBody>
                    <a:bodyPr/>
                    <a:lstStyle/>
                    <a:p>
                      <a:pPr algn="ctr"/>
                      <a:r>
                        <a:rPr lang="en-US" sz="1400" dirty="0">
                          <a:solidFill>
                            <a:schemeClr val="tx1"/>
                          </a:solidFill>
                          <a:effectLst/>
                        </a:rPr>
                        <a:t>7</a:t>
                      </a:r>
                    </a:p>
                  </a:txBody>
                  <a:tcPr marL="68580" marR="68580" marT="0" marB="0">
                    <a:lnL w="12700" cap="flat" cmpd="sng" algn="ctr">
                      <a:solidFill>
                        <a:schemeClr val="tx1"/>
                      </a:solidFill>
                      <a:prstDash val="solid"/>
                      <a:round/>
                      <a:headEnd type="none" w="med" len="med"/>
                      <a:tailEnd type="none" w="med" len="med"/>
                    </a:lnL>
                    <a:solidFill>
                      <a:schemeClr val="bg1">
                        <a:lumMod val="85000"/>
                      </a:schemeClr>
                    </a:solidFill>
                  </a:tcPr>
                </a:tc>
                <a:tc>
                  <a:txBody>
                    <a:bodyPr/>
                    <a:lstStyle/>
                    <a:p>
                      <a:pPr algn="ctr"/>
                      <a:r>
                        <a:rPr lang="en-US" sz="1400" dirty="0">
                          <a:solidFill>
                            <a:schemeClr val="tx1"/>
                          </a:solidFill>
                          <a:effectLst/>
                        </a:rPr>
                        <a:t>P7</a:t>
                      </a:r>
                    </a:p>
                  </a:txBody>
                  <a:tcPr marL="68580" marR="68580" marT="0" marB="0">
                    <a:solidFill>
                      <a:schemeClr val="bg1">
                        <a:lumMod val="85000"/>
                      </a:schemeClr>
                    </a:solidFill>
                  </a:tcPr>
                </a:tc>
                <a:tc>
                  <a:txBody>
                    <a:bodyPr/>
                    <a:lstStyle/>
                    <a:p>
                      <a:pPr algn="ctr"/>
                      <a:r>
                        <a:rPr lang="en-US" sz="1400" dirty="0">
                          <a:effectLst/>
                        </a:rPr>
                        <a:t>Senior Consultant</a:t>
                      </a:r>
                    </a:p>
                  </a:txBody>
                  <a:tcPr marL="68580" marR="68580" marT="0" marB="0">
                    <a:solidFill>
                      <a:schemeClr val="bg1">
                        <a:lumMod val="85000"/>
                      </a:schemeClr>
                    </a:solidFill>
                  </a:tcPr>
                </a:tc>
                <a:tc>
                  <a:txBody>
                    <a:bodyPr/>
                    <a:lstStyle/>
                    <a:p>
                      <a:pPr algn="ctr"/>
                      <a:r>
                        <a:rPr lang="en-US" sz="1400" dirty="0">
                          <a:effectLst/>
                        </a:rPr>
                        <a:t>5+years</a:t>
                      </a:r>
                    </a:p>
                  </a:txBody>
                  <a:tcPr marL="68580" marR="68580" marT="0" marB="0">
                    <a:lnR w="12700" cap="flat" cmpd="sng" algn="ctr">
                      <a:solidFill>
                        <a:schemeClr val="tx1"/>
                      </a:solidFill>
                      <a:prstDash val="solid"/>
                      <a:round/>
                      <a:headEnd type="none" w="med" len="med"/>
                      <a:tailEnd type="none" w="med" len="med"/>
                    </a:lnR>
                    <a:solidFill>
                      <a:schemeClr val="bg1">
                        <a:lumMod val="85000"/>
                      </a:schemeClr>
                    </a:solidFill>
                  </a:tcPr>
                </a:tc>
                <a:extLst>
                  <a:ext uri="{0D108BD9-81ED-4DB2-BD59-A6C34878D82A}">
                    <a16:rowId xmlns:a16="http://schemas.microsoft.com/office/drawing/2014/main" val="986442124"/>
                  </a:ext>
                </a:extLst>
              </a:tr>
              <a:tr h="616997">
                <a:tc>
                  <a:txBody>
                    <a:bodyPr/>
                    <a:lstStyle/>
                    <a:p>
                      <a:pPr algn="ctr"/>
                      <a:r>
                        <a:rPr lang="en-US" sz="1400" dirty="0">
                          <a:solidFill>
                            <a:schemeClr val="tx1"/>
                          </a:solidFill>
                          <a:effectLst/>
                        </a:rPr>
                        <a:t>8</a:t>
                      </a:r>
                    </a:p>
                  </a:txBody>
                  <a:tcPr marL="68580" marR="68580" marT="0" marB="0">
                    <a:lnL w="12700" cap="flat" cmpd="sng" algn="ctr">
                      <a:solidFill>
                        <a:schemeClr val="tx1"/>
                      </a:solidFill>
                      <a:prstDash val="solid"/>
                      <a:round/>
                      <a:headEnd type="none" w="med" len="med"/>
                      <a:tailEnd type="none" w="med" len="med"/>
                    </a:lnL>
                    <a:solidFill>
                      <a:schemeClr val="bg1"/>
                    </a:solidFill>
                  </a:tcPr>
                </a:tc>
                <a:tc>
                  <a:txBody>
                    <a:bodyPr/>
                    <a:lstStyle/>
                    <a:p>
                      <a:pPr algn="ctr"/>
                      <a:r>
                        <a:rPr lang="en-US" sz="1400" dirty="0">
                          <a:solidFill>
                            <a:schemeClr val="tx1"/>
                          </a:solidFill>
                          <a:effectLst/>
                        </a:rPr>
                        <a:t>P8</a:t>
                      </a:r>
                    </a:p>
                  </a:txBody>
                  <a:tcPr marL="68580" marR="68580" marT="0" marB="0">
                    <a:solidFill>
                      <a:schemeClr val="bg1"/>
                    </a:solidFill>
                  </a:tcPr>
                </a:tc>
                <a:tc>
                  <a:txBody>
                    <a:bodyPr/>
                    <a:lstStyle/>
                    <a:p>
                      <a:pPr algn="ctr"/>
                      <a:r>
                        <a:rPr lang="en-US" sz="1400" dirty="0">
                          <a:effectLst/>
                        </a:rPr>
                        <a:t>Senior Consultant</a:t>
                      </a:r>
                    </a:p>
                  </a:txBody>
                  <a:tcPr marL="68580" marR="68580" marT="0" marB="0">
                    <a:solidFill>
                      <a:schemeClr val="bg1"/>
                    </a:solidFill>
                  </a:tcPr>
                </a:tc>
                <a:tc>
                  <a:txBody>
                    <a:bodyPr/>
                    <a:lstStyle/>
                    <a:p>
                      <a:pPr algn="ctr"/>
                      <a:r>
                        <a:rPr lang="en-US" sz="1400" dirty="0">
                          <a:effectLst/>
                        </a:rPr>
                        <a:t>5+years </a:t>
                      </a:r>
                    </a:p>
                  </a:txBody>
                  <a:tcPr marL="68580" marR="68580" marT="0" marB="0">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3106482907"/>
                  </a:ext>
                </a:extLst>
              </a:tr>
              <a:tr h="616997">
                <a:tc>
                  <a:txBody>
                    <a:bodyPr/>
                    <a:lstStyle/>
                    <a:p>
                      <a:pPr algn="ctr"/>
                      <a:r>
                        <a:rPr lang="en-US" sz="1400" dirty="0">
                          <a:solidFill>
                            <a:schemeClr val="tx1"/>
                          </a:solidFill>
                          <a:effectLst/>
                        </a:rPr>
                        <a:t>9</a:t>
                      </a:r>
                    </a:p>
                  </a:txBody>
                  <a:tcPr marL="68580" marR="68580" marT="0" marB="0">
                    <a:lnL w="12700" cap="flat" cmpd="sng" algn="ctr">
                      <a:solidFill>
                        <a:schemeClr val="tx1"/>
                      </a:solidFill>
                      <a:prstDash val="solid"/>
                      <a:round/>
                      <a:headEnd type="none" w="med" len="med"/>
                      <a:tailEnd type="none" w="med" len="med"/>
                    </a:lnL>
                    <a:solidFill>
                      <a:schemeClr val="bg1">
                        <a:lumMod val="85000"/>
                      </a:schemeClr>
                    </a:solidFill>
                  </a:tcPr>
                </a:tc>
                <a:tc>
                  <a:txBody>
                    <a:bodyPr/>
                    <a:lstStyle/>
                    <a:p>
                      <a:pPr algn="ctr"/>
                      <a:r>
                        <a:rPr lang="en-US" sz="1400" dirty="0">
                          <a:solidFill>
                            <a:schemeClr val="tx1"/>
                          </a:solidFill>
                          <a:effectLst/>
                        </a:rPr>
                        <a:t>P9</a:t>
                      </a:r>
                    </a:p>
                  </a:txBody>
                  <a:tcPr marL="68580" marR="68580" marT="0" marB="0">
                    <a:solidFill>
                      <a:schemeClr val="bg1">
                        <a:lumMod val="85000"/>
                      </a:schemeClr>
                    </a:solidFill>
                  </a:tcPr>
                </a:tc>
                <a:tc>
                  <a:txBody>
                    <a:bodyPr/>
                    <a:lstStyle/>
                    <a:p>
                      <a:pPr algn="ctr"/>
                      <a:r>
                        <a:rPr lang="en-US" sz="1400" dirty="0">
                          <a:effectLst/>
                        </a:rPr>
                        <a:t>Senior Consultant</a:t>
                      </a:r>
                    </a:p>
                  </a:txBody>
                  <a:tcPr marL="68580" marR="68580" marT="0" marB="0">
                    <a:solidFill>
                      <a:schemeClr val="bg1">
                        <a:lumMod val="85000"/>
                      </a:schemeClr>
                    </a:solidFill>
                  </a:tcPr>
                </a:tc>
                <a:tc>
                  <a:txBody>
                    <a:bodyPr/>
                    <a:lstStyle/>
                    <a:p>
                      <a:pPr algn="ctr"/>
                      <a:r>
                        <a:rPr lang="en-US" sz="1400" dirty="0">
                          <a:effectLst/>
                        </a:rPr>
                        <a:t>5+years</a:t>
                      </a:r>
                    </a:p>
                  </a:txBody>
                  <a:tcPr marL="68580" marR="68580" marT="0" marB="0">
                    <a:lnR w="12700" cap="flat" cmpd="sng" algn="ctr">
                      <a:solidFill>
                        <a:schemeClr val="tx1"/>
                      </a:solidFill>
                      <a:prstDash val="solid"/>
                      <a:round/>
                      <a:headEnd type="none" w="med" len="med"/>
                      <a:tailEnd type="none" w="med" len="med"/>
                    </a:lnR>
                    <a:solidFill>
                      <a:schemeClr val="bg1">
                        <a:lumMod val="85000"/>
                      </a:schemeClr>
                    </a:solidFill>
                  </a:tcPr>
                </a:tc>
                <a:extLst>
                  <a:ext uri="{0D108BD9-81ED-4DB2-BD59-A6C34878D82A}">
                    <a16:rowId xmlns:a16="http://schemas.microsoft.com/office/drawing/2014/main" val="2753642099"/>
                  </a:ext>
                </a:extLst>
              </a:tr>
              <a:tr h="616997">
                <a:tc>
                  <a:txBody>
                    <a:bodyPr/>
                    <a:lstStyle/>
                    <a:p>
                      <a:pPr algn="ctr"/>
                      <a:r>
                        <a:rPr lang="en-US" sz="1400" dirty="0">
                          <a:solidFill>
                            <a:schemeClr val="tx1"/>
                          </a:solidFill>
                          <a:effectLst/>
                        </a:rPr>
                        <a:t>10</a:t>
                      </a:r>
                    </a:p>
                  </a:txBody>
                  <a:tcPr marL="68580" marR="68580" marT="0" marB="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solidFill>
                            <a:schemeClr val="tx1"/>
                          </a:solidFill>
                          <a:effectLst/>
                        </a:rPr>
                        <a:t>P10</a:t>
                      </a:r>
                    </a:p>
                  </a:txBody>
                  <a:tcPr marL="68580" marR="68580" marT="0" marB="0">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effectLst/>
                        </a:rPr>
                        <a:t>Associate Consultant</a:t>
                      </a:r>
                    </a:p>
                  </a:txBody>
                  <a:tcPr marL="68580" marR="68580" marT="0" marB="0">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effectLst/>
                        </a:rPr>
                        <a:t>2+years</a:t>
                      </a:r>
                    </a:p>
                  </a:txBody>
                  <a:tcPr marL="68580" marR="68580" marT="0"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90973319"/>
                  </a:ext>
                </a:extLst>
              </a:tr>
            </a:tbl>
          </a:graphicData>
        </a:graphic>
      </p:graphicFrame>
      <p:graphicFrame>
        <p:nvGraphicFramePr>
          <p:cNvPr id="10" name="Content Placeholder 9">
            <a:extLst>
              <a:ext uri="{FF2B5EF4-FFF2-40B4-BE49-F238E27FC236}">
                <a16:creationId xmlns:a16="http://schemas.microsoft.com/office/drawing/2014/main" id="{444D2ADB-59D9-4B0B-9F2C-B330EE0CA767}"/>
              </a:ext>
            </a:extLst>
          </p:cNvPr>
          <p:cNvGraphicFramePr>
            <a:graphicFrameLocks/>
          </p:cNvGraphicFramePr>
          <p:nvPr>
            <p:extLst>
              <p:ext uri="{D42A27DB-BD31-4B8C-83A1-F6EECF244321}">
                <p14:modId xmlns:p14="http://schemas.microsoft.com/office/powerpoint/2010/main" val="3839826059"/>
              </p:ext>
            </p:extLst>
          </p:nvPr>
        </p:nvGraphicFramePr>
        <p:xfrm>
          <a:off x="4945900" y="1046186"/>
          <a:ext cx="6976154" cy="5166957"/>
        </p:xfrm>
        <a:graphic>
          <a:graphicData uri="http://schemas.openxmlformats.org/drawingml/2006/table">
            <a:tbl>
              <a:tblPr firstRow="1" firstCol="1"/>
              <a:tblGrid>
                <a:gridCol w="555131">
                  <a:extLst>
                    <a:ext uri="{9D8B030D-6E8A-4147-A177-3AD203B41FA5}">
                      <a16:colId xmlns:a16="http://schemas.microsoft.com/office/drawing/2014/main" val="1186596452"/>
                    </a:ext>
                  </a:extLst>
                </a:gridCol>
                <a:gridCol w="2026231">
                  <a:extLst>
                    <a:ext uri="{9D8B030D-6E8A-4147-A177-3AD203B41FA5}">
                      <a16:colId xmlns:a16="http://schemas.microsoft.com/office/drawing/2014/main" val="55890929"/>
                    </a:ext>
                  </a:extLst>
                </a:gridCol>
                <a:gridCol w="2016978">
                  <a:extLst>
                    <a:ext uri="{9D8B030D-6E8A-4147-A177-3AD203B41FA5}">
                      <a16:colId xmlns:a16="http://schemas.microsoft.com/office/drawing/2014/main" val="2622519671"/>
                    </a:ext>
                  </a:extLst>
                </a:gridCol>
                <a:gridCol w="2377814">
                  <a:extLst>
                    <a:ext uri="{9D8B030D-6E8A-4147-A177-3AD203B41FA5}">
                      <a16:colId xmlns:a16="http://schemas.microsoft.com/office/drawing/2014/main" val="488922301"/>
                    </a:ext>
                  </a:extLst>
                </a:gridCol>
              </a:tblGrid>
              <a:tr h="338367">
                <a:tc>
                  <a:txBody>
                    <a:bodyPr/>
                    <a:lstStyle/>
                    <a:p>
                      <a:pPr algn="ctr">
                        <a:lnSpc>
                          <a:spcPct val="107000"/>
                        </a:lnSpc>
                        <a:spcAft>
                          <a:spcPts val="800"/>
                        </a:spcAft>
                      </a:pPr>
                      <a:r>
                        <a:rPr lang="en-IN" sz="1200" b="1" dirty="0">
                          <a:solidFill>
                            <a:srgbClr val="242424"/>
                          </a:solidFill>
                          <a:effectLst/>
                          <a:latin typeface="Calibri" panose="020F0502020204030204" pitchFamily="34" charset="0"/>
                          <a:ea typeface="Calibri" panose="020F0502020204030204" pitchFamily="34" charset="0"/>
                          <a:cs typeface="Mangal" panose="02040503050203030202" pitchFamily="18" charset="0"/>
                        </a:rPr>
                        <a:t>Sr. No.</a:t>
                      </a:r>
                      <a:endParaRPr lang="en-IN" sz="1200" dirty="0">
                        <a:effectLst/>
                        <a:latin typeface="Calibri" panose="020F0502020204030204" pitchFamily="34" charset="0"/>
                        <a:ea typeface="Calibri" panose="020F0502020204030204" pitchFamily="34" charset="0"/>
                        <a:cs typeface="Mangal" panose="02040503050203030202" pitchFamily="18" charset="0"/>
                      </a:endParaRPr>
                    </a:p>
                  </a:txBody>
                  <a:tcPr marL="64288" marR="64288" marT="0" marB="0">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FFC000"/>
                    </a:solidFill>
                  </a:tcPr>
                </a:tc>
                <a:tc>
                  <a:txBody>
                    <a:bodyPr/>
                    <a:lstStyle/>
                    <a:p>
                      <a:pPr algn="ctr">
                        <a:lnSpc>
                          <a:spcPct val="107000"/>
                        </a:lnSpc>
                        <a:spcAft>
                          <a:spcPts val="800"/>
                        </a:spcAft>
                      </a:pPr>
                      <a:r>
                        <a:rPr lang="en-IN" sz="1200" b="1" dirty="0">
                          <a:solidFill>
                            <a:srgbClr val="242424"/>
                          </a:solidFill>
                          <a:effectLst/>
                          <a:latin typeface="Calibri" panose="020F0502020204030204" pitchFamily="34" charset="0"/>
                          <a:ea typeface="Calibri" panose="020F0502020204030204" pitchFamily="34" charset="0"/>
                          <a:cs typeface="Mangal" panose="02040503050203030202" pitchFamily="18" charset="0"/>
                        </a:rPr>
                        <a:t>Themes</a:t>
                      </a:r>
                      <a:endParaRPr lang="en-IN" sz="1200" dirty="0">
                        <a:effectLst/>
                        <a:latin typeface="Calibri" panose="020F0502020204030204" pitchFamily="34" charset="0"/>
                        <a:ea typeface="Calibri" panose="020F0502020204030204" pitchFamily="34" charset="0"/>
                        <a:cs typeface="Mangal" panose="02040503050203030202" pitchFamily="18" charset="0"/>
                      </a:endParaRPr>
                    </a:p>
                  </a:txBody>
                  <a:tcPr marL="64288" marR="64288" marT="0" marB="0">
                    <a:lnL>
                      <a:noFill/>
                    </a:lnL>
                    <a:lnR>
                      <a:noFill/>
                    </a:lnR>
                    <a:lnT w="12700" cap="flat" cmpd="sng" algn="ctr">
                      <a:solidFill>
                        <a:schemeClr val="tx1"/>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FFC000"/>
                    </a:solidFill>
                  </a:tcPr>
                </a:tc>
                <a:tc>
                  <a:txBody>
                    <a:bodyPr/>
                    <a:lstStyle/>
                    <a:p>
                      <a:pPr algn="ctr">
                        <a:lnSpc>
                          <a:spcPct val="107000"/>
                        </a:lnSpc>
                        <a:spcAft>
                          <a:spcPts val="800"/>
                        </a:spcAft>
                      </a:pPr>
                      <a:r>
                        <a:rPr lang="en-IN" sz="1200" b="1" dirty="0">
                          <a:solidFill>
                            <a:srgbClr val="242424"/>
                          </a:solidFill>
                          <a:effectLst/>
                          <a:latin typeface="Calibri" panose="020F0502020204030204" pitchFamily="34" charset="0"/>
                          <a:ea typeface="Calibri" panose="020F0502020204030204" pitchFamily="34" charset="0"/>
                          <a:cs typeface="Mangal" panose="02040503050203030202" pitchFamily="18" charset="0"/>
                        </a:rPr>
                        <a:t>Subthemes</a:t>
                      </a:r>
                      <a:endParaRPr lang="en-IN" sz="1200" dirty="0">
                        <a:effectLst/>
                        <a:latin typeface="Calibri" panose="020F0502020204030204" pitchFamily="34" charset="0"/>
                        <a:ea typeface="Calibri" panose="020F0502020204030204" pitchFamily="34" charset="0"/>
                        <a:cs typeface="Mangal" panose="02040503050203030202" pitchFamily="18" charset="0"/>
                      </a:endParaRPr>
                    </a:p>
                  </a:txBody>
                  <a:tcPr marL="64288" marR="64288" marT="0" marB="0">
                    <a:lnL>
                      <a:noFill/>
                    </a:lnL>
                    <a:lnR>
                      <a:noFill/>
                    </a:lnR>
                    <a:lnT w="12700" cap="flat" cmpd="sng" algn="ctr">
                      <a:solidFill>
                        <a:schemeClr val="tx1"/>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FFC000"/>
                    </a:solidFill>
                  </a:tcPr>
                </a:tc>
                <a:tc>
                  <a:txBody>
                    <a:bodyPr/>
                    <a:lstStyle/>
                    <a:p>
                      <a:pPr algn="ctr">
                        <a:lnSpc>
                          <a:spcPct val="107000"/>
                        </a:lnSpc>
                        <a:spcAft>
                          <a:spcPts val="800"/>
                        </a:spcAft>
                      </a:pPr>
                      <a:r>
                        <a:rPr lang="en-IN" sz="1200" b="1" dirty="0">
                          <a:solidFill>
                            <a:srgbClr val="242424"/>
                          </a:solidFill>
                          <a:effectLst/>
                          <a:latin typeface="Calibri" panose="020F0502020204030204" pitchFamily="34" charset="0"/>
                          <a:ea typeface="Calibri" panose="020F0502020204030204" pitchFamily="34" charset="0"/>
                          <a:cs typeface="Mangal" panose="02040503050203030202" pitchFamily="18" charset="0"/>
                        </a:rPr>
                        <a:t>Codes</a:t>
                      </a:r>
                      <a:endParaRPr lang="en-IN" sz="1200" dirty="0">
                        <a:effectLst/>
                        <a:latin typeface="Calibri" panose="020F0502020204030204" pitchFamily="34" charset="0"/>
                        <a:ea typeface="Calibri" panose="020F0502020204030204" pitchFamily="34" charset="0"/>
                        <a:cs typeface="Mangal" panose="02040503050203030202" pitchFamily="18" charset="0"/>
                      </a:endParaRPr>
                    </a:p>
                  </a:txBody>
                  <a:tcPr marL="64288" marR="64288" marT="0" marB="0">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FFC000"/>
                    </a:solidFill>
                  </a:tcPr>
                </a:tc>
                <a:extLst>
                  <a:ext uri="{0D108BD9-81ED-4DB2-BD59-A6C34878D82A}">
                    <a16:rowId xmlns:a16="http://schemas.microsoft.com/office/drawing/2014/main" val="1139149904"/>
                  </a:ext>
                </a:extLst>
              </a:tr>
              <a:tr h="628690">
                <a:tc>
                  <a:txBody>
                    <a:bodyPr/>
                    <a:lstStyle/>
                    <a:p>
                      <a:pPr algn="ctr">
                        <a:lnSpc>
                          <a:spcPct val="107000"/>
                        </a:lnSpc>
                        <a:spcAft>
                          <a:spcPts val="800"/>
                        </a:spcAft>
                      </a:pPr>
                      <a:r>
                        <a:rPr lang="en-IN" sz="1200" b="1" dirty="0">
                          <a:solidFill>
                            <a:srgbClr val="242424"/>
                          </a:solidFill>
                          <a:effectLst/>
                          <a:latin typeface="Calibri" panose="020F0502020204030204" pitchFamily="34" charset="0"/>
                          <a:ea typeface="Calibri" panose="020F0502020204030204" pitchFamily="34" charset="0"/>
                          <a:cs typeface="Mangal" panose="02040503050203030202" pitchFamily="18" charset="0"/>
                        </a:rPr>
                        <a:t>1</a:t>
                      </a:r>
                      <a:endParaRPr lang="en-IN" sz="1200" dirty="0">
                        <a:effectLst/>
                        <a:latin typeface="Calibri" panose="020F0502020204030204" pitchFamily="34" charset="0"/>
                        <a:ea typeface="Calibri" panose="020F0502020204030204" pitchFamily="34" charset="0"/>
                        <a:cs typeface="Mangal" panose="02040503050203030202" pitchFamily="18" charset="0"/>
                      </a:endParaRPr>
                    </a:p>
                  </a:txBody>
                  <a:tcPr marL="64288" marR="64288" marT="0" marB="0">
                    <a:lnL w="12700" cap="flat" cmpd="sng" algn="ctr">
                      <a:solidFill>
                        <a:schemeClr val="tx1"/>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9D9D9"/>
                    </a:solidFill>
                  </a:tcPr>
                </a:tc>
                <a:tc>
                  <a:txBody>
                    <a:bodyPr/>
                    <a:lstStyle/>
                    <a:p>
                      <a:pPr>
                        <a:lnSpc>
                          <a:spcPct val="107000"/>
                        </a:lnSpc>
                        <a:spcAft>
                          <a:spcPts val="800"/>
                        </a:spcAft>
                      </a:pPr>
                      <a:r>
                        <a:rPr lang="en-IN" sz="1200" dirty="0">
                          <a:solidFill>
                            <a:srgbClr val="242424"/>
                          </a:solidFill>
                          <a:effectLst/>
                          <a:latin typeface="Calibri" panose="020F0502020204030204" pitchFamily="34" charset="0"/>
                          <a:ea typeface="Calibri" panose="020F0502020204030204" pitchFamily="34" charset="0"/>
                          <a:cs typeface="Mangal" panose="02040503050203030202" pitchFamily="18" charset="0"/>
                        </a:rPr>
                        <a:t>Achieving Universal Health coverage</a:t>
                      </a:r>
                      <a:endParaRPr lang="en-IN" sz="1200" dirty="0">
                        <a:effectLst/>
                        <a:latin typeface="Calibri" panose="020F0502020204030204" pitchFamily="34" charset="0"/>
                        <a:ea typeface="Calibri" panose="020F0502020204030204" pitchFamily="34" charset="0"/>
                        <a:cs typeface="Mangal" panose="02040503050203030202" pitchFamily="18" charset="0"/>
                      </a:endParaRPr>
                    </a:p>
                  </a:txBody>
                  <a:tcPr marL="64288" marR="64288" marT="0"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9D9D9"/>
                    </a:solidFill>
                  </a:tcPr>
                </a:tc>
                <a:tc>
                  <a:txBody>
                    <a:bodyPr/>
                    <a:lstStyle/>
                    <a:p>
                      <a:pPr>
                        <a:lnSpc>
                          <a:spcPct val="107000"/>
                        </a:lnSpc>
                        <a:spcAft>
                          <a:spcPts val="800"/>
                        </a:spcAft>
                      </a:pPr>
                      <a:r>
                        <a:rPr lang="en-IN" sz="1200" dirty="0">
                          <a:solidFill>
                            <a:srgbClr val="242424"/>
                          </a:solidFill>
                          <a:effectLst/>
                          <a:latin typeface="Calibri" panose="020F0502020204030204" pitchFamily="34" charset="0"/>
                          <a:ea typeface="Calibri" panose="020F0502020204030204" pitchFamily="34" charset="0"/>
                          <a:cs typeface="Mangal" panose="02040503050203030202" pitchFamily="18" charset="0"/>
                        </a:rPr>
                        <a:t>Universal Health Coverage; Improving efficiency; Retention of documents</a:t>
                      </a:r>
                      <a:endParaRPr lang="en-IN" sz="1200" dirty="0">
                        <a:effectLst/>
                        <a:latin typeface="Calibri" panose="020F0502020204030204" pitchFamily="34" charset="0"/>
                        <a:ea typeface="Calibri" panose="020F0502020204030204" pitchFamily="34" charset="0"/>
                        <a:cs typeface="Mangal" panose="02040503050203030202" pitchFamily="18" charset="0"/>
                      </a:endParaRPr>
                    </a:p>
                  </a:txBody>
                  <a:tcPr marL="64288" marR="64288" marT="0"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9D9D9"/>
                    </a:solidFill>
                  </a:tcPr>
                </a:tc>
                <a:tc>
                  <a:txBody>
                    <a:bodyPr/>
                    <a:lstStyle/>
                    <a:p>
                      <a:pPr>
                        <a:lnSpc>
                          <a:spcPct val="107000"/>
                        </a:lnSpc>
                        <a:spcAft>
                          <a:spcPts val="800"/>
                        </a:spcAft>
                      </a:pPr>
                      <a:r>
                        <a:rPr lang="en-IN" sz="1200" dirty="0">
                          <a:solidFill>
                            <a:srgbClr val="242424"/>
                          </a:solidFill>
                          <a:effectLst/>
                          <a:latin typeface="Calibri" panose="020F0502020204030204" pitchFamily="34" charset="0"/>
                          <a:ea typeface="Calibri" panose="020F0502020204030204" pitchFamily="34" charset="0"/>
                          <a:cs typeface="Mangal" panose="02040503050203030202" pitchFamily="18" charset="0"/>
                        </a:rPr>
                        <a:t>Access to healthcare, efficiency, connected</a:t>
                      </a:r>
                      <a:endParaRPr lang="en-IN" sz="1200" dirty="0">
                        <a:effectLst/>
                        <a:latin typeface="Calibri" panose="020F0502020204030204" pitchFamily="34" charset="0"/>
                        <a:ea typeface="Calibri" panose="020F0502020204030204" pitchFamily="34" charset="0"/>
                        <a:cs typeface="Mangal" panose="02040503050203030202" pitchFamily="18" charset="0"/>
                      </a:endParaRPr>
                    </a:p>
                  </a:txBody>
                  <a:tcPr marL="64288" marR="64288" marT="0" marB="0">
                    <a:lnL w="12700" cap="flat" cmpd="sng" algn="ctr">
                      <a:solidFill>
                        <a:srgbClr val="7F7F7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9D9D9"/>
                    </a:solidFill>
                  </a:tcPr>
                </a:tc>
                <a:extLst>
                  <a:ext uri="{0D108BD9-81ED-4DB2-BD59-A6C34878D82A}">
                    <a16:rowId xmlns:a16="http://schemas.microsoft.com/office/drawing/2014/main" val="3956860570"/>
                  </a:ext>
                </a:extLst>
              </a:tr>
              <a:tr h="480891">
                <a:tc>
                  <a:txBody>
                    <a:bodyPr/>
                    <a:lstStyle/>
                    <a:p>
                      <a:pPr algn="ctr">
                        <a:lnSpc>
                          <a:spcPct val="107000"/>
                        </a:lnSpc>
                        <a:spcAft>
                          <a:spcPts val="800"/>
                        </a:spcAft>
                      </a:pPr>
                      <a:r>
                        <a:rPr lang="en-IN" sz="1200" b="1">
                          <a:solidFill>
                            <a:srgbClr val="242424"/>
                          </a:solidFill>
                          <a:effectLst/>
                          <a:latin typeface="Calibri" panose="020F0502020204030204" pitchFamily="34" charset="0"/>
                          <a:ea typeface="Calibri" panose="020F0502020204030204" pitchFamily="34" charset="0"/>
                          <a:cs typeface="Mangal" panose="02040503050203030202" pitchFamily="18" charset="0"/>
                        </a:rPr>
                        <a:t>2</a:t>
                      </a:r>
                      <a:endParaRPr lang="en-IN" sz="1200">
                        <a:effectLst/>
                        <a:latin typeface="Calibri" panose="020F0502020204030204" pitchFamily="34" charset="0"/>
                        <a:ea typeface="Calibri" panose="020F0502020204030204" pitchFamily="34" charset="0"/>
                        <a:cs typeface="Mangal" panose="02040503050203030202" pitchFamily="18" charset="0"/>
                      </a:endParaRPr>
                    </a:p>
                  </a:txBody>
                  <a:tcPr marL="64288" marR="64288" marT="0" marB="0">
                    <a:lnL w="12700" cap="flat" cmpd="sng" algn="ctr">
                      <a:solidFill>
                        <a:schemeClr val="tx1"/>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800"/>
                        </a:spcAft>
                      </a:pPr>
                      <a:r>
                        <a:rPr lang="en-IN" sz="1200">
                          <a:solidFill>
                            <a:srgbClr val="242424"/>
                          </a:solidFill>
                          <a:effectLst/>
                          <a:latin typeface="Calibri" panose="020F0502020204030204" pitchFamily="34" charset="0"/>
                          <a:ea typeface="Calibri" panose="020F0502020204030204" pitchFamily="34" charset="0"/>
                          <a:cs typeface="Mangal" panose="02040503050203030202" pitchFamily="18" charset="0"/>
                        </a:rPr>
                        <a:t>Benefits of having ABHA ID</a:t>
                      </a:r>
                      <a:endParaRPr lang="en-IN" sz="1200">
                        <a:effectLst/>
                        <a:latin typeface="Calibri" panose="020F0502020204030204" pitchFamily="34" charset="0"/>
                        <a:ea typeface="Calibri" panose="020F0502020204030204" pitchFamily="34" charset="0"/>
                        <a:cs typeface="Mangal" panose="02040503050203030202" pitchFamily="18" charset="0"/>
                      </a:endParaRPr>
                    </a:p>
                  </a:txBody>
                  <a:tcPr marL="64288" marR="64288" marT="0"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800"/>
                        </a:spcAft>
                      </a:pPr>
                      <a:r>
                        <a:rPr lang="en-IN" sz="1200">
                          <a:solidFill>
                            <a:srgbClr val="242424"/>
                          </a:solidFill>
                          <a:effectLst/>
                          <a:latin typeface="Calibri" panose="020F0502020204030204" pitchFamily="34" charset="0"/>
                          <a:ea typeface="Calibri" panose="020F0502020204030204" pitchFamily="34" charset="0"/>
                          <a:cs typeface="Mangal" panose="02040503050203030202" pitchFamily="18" charset="0"/>
                        </a:rPr>
                        <a:t>Linking of medical records, easy &amp; consented data sharing</a:t>
                      </a:r>
                      <a:endParaRPr lang="en-IN" sz="1200">
                        <a:effectLst/>
                        <a:latin typeface="Calibri" panose="020F0502020204030204" pitchFamily="34" charset="0"/>
                        <a:ea typeface="Calibri" panose="020F0502020204030204" pitchFamily="34" charset="0"/>
                        <a:cs typeface="Mangal" panose="02040503050203030202" pitchFamily="18" charset="0"/>
                      </a:endParaRPr>
                    </a:p>
                  </a:txBody>
                  <a:tcPr marL="64288" marR="64288" marT="0"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800"/>
                        </a:spcAft>
                      </a:pPr>
                      <a:r>
                        <a:rPr lang="en-IN" sz="1200" dirty="0">
                          <a:solidFill>
                            <a:srgbClr val="242424"/>
                          </a:solidFill>
                          <a:effectLst/>
                          <a:latin typeface="Calibri" panose="020F0502020204030204" pitchFamily="34" charset="0"/>
                          <a:ea typeface="Calibri" panose="020F0502020204030204" pitchFamily="34" charset="0"/>
                          <a:cs typeface="Mangal" panose="02040503050203030202" pitchFamily="18" charset="0"/>
                        </a:rPr>
                        <a:t>Linking, Consent</a:t>
                      </a:r>
                      <a:endParaRPr lang="en-IN" sz="1200" dirty="0">
                        <a:effectLst/>
                        <a:latin typeface="Calibri" panose="020F0502020204030204" pitchFamily="34" charset="0"/>
                        <a:ea typeface="Calibri" panose="020F0502020204030204" pitchFamily="34" charset="0"/>
                        <a:cs typeface="Mangal" panose="02040503050203030202" pitchFamily="18" charset="0"/>
                      </a:endParaRPr>
                    </a:p>
                  </a:txBody>
                  <a:tcPr marL="64288" marR="64288" marT="0" marB="0">
                    <a:lnL w="12700" cap="flat" cmpd="sng" algn="ctr">
                      <a:solidFill>
                        <a:srgbClr val="7F7F7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35671018"/>
                  </a:ext>
                </a:extLst>
              </a:tr>
              <a:tr h="377268">
                <a:tc>
                  <a:txBody>
                    <a:bodyPr/>
                    <a:lstStyle/>
                    <a:p>
                      <a:pPr algn="ctr">
                        <a:lnSpc>
                          <a:spcPct val="107000"/>
                        </a:lnSpc>
                        <a:spcAft>
                          <a:spcPts val="800"/>
                        </a:spcAft>
                      </a:pPr>
                      <a:r>
                        <a:rPr lang="en-IN" sz="1200" b="1">
                          <a:solidFill>
                            <a:srgbClr val="242424"/>
                          </a:solidFill>
                          <a:effectLst/>
                          <a:latin typeface="Calibri" panose="020F0502020204030204" pitchFamily="34" charset="0"/>
                          <a:ea typeface="Calibri" panose="020F0502020204030204" pitchFamily="34" charset="0"/>
                          <a:cs typeface="Mangal" panose="02040503050203030202" pitchFamily="18" charset="0"/>
                        </a:rPr>
                        <a:t>3</a:t>
                      </a:r>
                      <a:endParaRPr lang="en-IN" sz="1200">
                        <a:effectLst/>
                        <a:latin typeface="Calibri" panose="020F0502020204030204" pitchFamily="34" charset="0"/>
                        <a:ea typeface="Calibri" panose="020F0502020204030204" pitchFamily="34" charset="0"/>
                        <a:cs typeface="Mangal" panose="02040503050203030202" pitchFamily="18" charset="0"/>
                      </a:endParaRPr>
                    </a:p>
                  </a:txBody>
                  <a:tcPr marL="64288" marR="64288" marT="0" marB="0">
                    <a:lnL w="12700" cap="flat" cmpd="sng" algn="ctr">
                      <a:solidFill>
                        <a:schemeClr val="tx1"/>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9D9D9"/>
                    </a:solidFill>
                  </a:tcPr>
                </a:tc>
                <a:tc>
                  <a:txBody>
                    <a:bodyPr/>
                    <a:lstStyle/>
                    <a:p>
                      <a:pPr>
                        <a:lnSpc>
                          <a:spcPct val="107000"/>
                        </a:lnSpc>
                        <a:spcAft>
                          <a:spcPts val="800"/>
                        </a:spcAft>
                      </a:pPr>
                      <a:r>
                        <a:rPr lang="en-IN" sz="1200">
                          <a:solidFill>
                            <a:srgbClr val="242424"/>
                          </a:solidFill>
                          <a:effectLst/>
                          <a:latin typeface="Calibri" panose="020F0502020204030204" pitchFamily="34" charset="0"/>
                          <a:ea typeface="Calibri" panose="020F0502020204030204" pitchFamily="34" charset="0"/>
                          <a:cs typeface="Mangal" panose="02040503050203030202" pitchFamily="18" charset="0"/>
                        </a:rPr>
                        <a:t>ABDM compliance</a:t>
                      </a:r>
                      <a:endParaRPr lang="en-IN" sz="1200">
                        <a:effectLst/>
                        <a:latin typeface="Calibri" panose="020F0502020204030204" pitchFamily="34" charset="0"/>
                        <a:ea typeface="Calibri" panose="020F0502020204030204" pitchFamily="34" charset="0"/>
                        <a:cs typeface="Mangal" panose="02040503050203030202" pitchFamily="18" charset="0"/>
                      </a:endParaRPr>
                    </a:p>
                  </a:txBody>
                  <a:tcPr marL="64288" marR="64288" marT="0"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9D9D9"/>
                    </a:solidFill>
                  </a:tcPr>
                </a:tc>
                <a:tc>
                  <a:txBody>
                    <a:bodyPr/>
                    <a:lstStyle/>
                    <a:p>
                      <a:pPr>
                        <a:lnSpc>
                          <a:spcPct val="107000"/>
                        </a:lnSpc>
                        <a:spcAft>
                          <a:spcPts val="800"/>
                        </a:spcAft>
                      </a:pPr>
                      <a:r>
                        <a:rPr lang="en-IN" sz="1200">
                          <a:solidFill>
                            <a:srgbClr val="242424"/>
                          </a:solidFill>
                          <a:effectLst/>
                          <a:latin typeface="Calibri" panose="020F0502020204030204" pitchFamily="34" charset="0"/>
                          <a:ea typeface="Calibri" panose="020F0502020204030204" pitchFamily="34" charset="0"/>
                          <a:cs typeface="Mangal" panose="02040503050203030202" pitchFamily="18" charset="0"/>
                        </a:rPr>
                        <a:t>Completing milestone 1, 2, &amp; 3</a:t>
                      </a:r>
                      <a:endParaRPr lang="en-IN" sz="1200">
                        <a:effectLst/>
                        <a:latin typeface="Calibri" panose="020F0502020204030204" pitchFamily="34" charset="0"/>
                        <a:ea typeface="Calibri" panose="020F0502020204030204" pitchFamily="34" charset="0"/>
                        <a:cs typeface="Mangal" panose="02040503050203030202" pitchFamily="18" charset="0"/>
                      </a:endParaRPr>
                    </a:p>
                  </a:txBody>
                  <a:tcPr marL="64288" marR="64288" marT="0"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9D9D9"/>
                    </a:solidFill>
                  </a:tcPr>
                </a:tc>
                <a:tc>
                  <a:txBody>
                    <a:bodyPr/>
                    <a:lstStyle/>
                    <a:p>
                      <a:pPr>
                        <a:lnSpc>
                          <a:spcPct val="107000"/>
                        </a:lnSpc>
                        <a:spcAft>
                          <a:spcPts val="800"/>
                        </a:spcAft>
                      </a:pPr>
                      <a:r>
                        <a:rPr lang="en-IN" sz="1200" dirty="0">
                          <a:solidFill>
                            <a:srgbClr val="242424"/>
                          </a:solidFill>
                          <a:effectLst/>
                          <a:latin typeface="Calibri" panose="020F0502020204030204" pitchFamily="34" charset="0"/>
                          <a:ea typeface="Calibri" panose="020F0502020204030204" pitchFamily="34" charset="0"/>
                          <a:cs typeface="Mangal" panose="02040503050203030202" pitchFamily="18" charset="0"/>
                        </a:rPr>
                        <a:t>Milestone 1, 2, 3</a:t>
                      </a:r>
                      <a:endParaRPr lang="en-IN" sz="1200" dirty="0">
                        <a:effectLst/>
                        <a:latin typeface="Calibri" panose="020F0502020204030204" pitchFamily="34" charset="0"/>
                        <a:ea typeface="Calibri" panose="020F0502020204030204" pitchFamily="34" charset="0"/>
                        <a:cs typeface="Mangal" panose="02040503050203030202" pitchFamily="18" charset="0"/>
                      </a:endParaRPr>
                    </a:p>
                  </a:txBody>
                  <a:tcPr marL="64288" marR="64288" marT="0" marB="0">
                    <a:lnL w="12700" cap="flat" cmpd="sng" algn="ctr">
                      <a:solidFill>
                        <a:srgbClr val="7F7F7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9D9D9"/>
                    </a:solidFill>
                  </a:tcPr>
                </a:tc>
                <a:extLst>
                  <a:ext uri="{0D108BD9-81ED-4DB2-BD59-A6C34878D82A}">
                    <a16:rowId xmlns:a16="http://schemas.microsoft.com/office/drawing/2014/main" val="763465535"/>
                  </a:ext>
                </a:extLst>
              </a:tr>
              <a:tr h="415978">
                <a:tc>
                  <a:txBody>
                    <a:bodyPr/>
                    <a:lstStyle/>
                    <a:p>
                      <a:pPr algn="ctr">
                        <a:lnSpc>
                          <a:spcPct val="107000"/>
                        </a:lnSpc>
                        <a:spcAft>
                          <a:spcPts val="800"/>
                        </a:spcAft>
                      </a:pPr>
                      <a:r>
                        <a:rPr lang="en-IN" sz="1200" b="1">
                          <a:solidFill>
                            <a:srgbClr val="242424"/>
                          </a:solidFill>
                          <a:effectLst/>
                          <a:latin typeface="Calibri" panose="020F0502020204030204" pitchFamily="34" charset="0"/>
                          <a:ea typeface="Calibri" panose="020F0502020204030204" pitchFamily="34" charset="0"/>
                          <a:cs typeface="Mangal" panose="02040503050203030202" pitchFamily="18" charset="0"/>
                        </a:rPr>
                        <a:t>4</a:t>
                      </a:r>
                      <a:endParaRPr lang="en-IN" sz="1200">
                        <a:effectLst/>
                        <a:latin typeface="Calibri" panose="020F0502020204030204" pitchFamily="34" charset="0"/>
                        <a:ea typeface="Calibri" panose="020F0502020204030204" pitchFamily="34" charset="0"/>
                        <a:cs typeface="Mangal" panose="02040503050203030202" pitchFamily="18" charset="0"/>
                      </a:endParaRPr>
                    </a:p>
                  </a:txBody>
                  <a:tcPr marL="64288" marR="64288" marT="0" marB="0">
                    <a:lnL w="12700" cap="flat" cmpd="sng" algn="ctr">
                      <a:solidFill>
                        <a:schemeClr val="tx1"/>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800"/>
                        </a:spcAft>
                      </a:pPr>
                      <a:r>
                        <a:rPr lang="en-IN" sz="1200">
                          <a:solidFill>
                            <a:srgbClr val="242424"/>
                          </a:solidFill>
                          <a:effectLst/>
                          <a:latin typeface="Calibri" panose="020F0502020204030204" pitchFamily="34" charset="0"/>
                          <a:ea typeface="Calibri" panose="020F0502020204030204" pitchFamily="34" charset="0"/>
                          <a:cs typeface="Mangal" panose="02040503050203030202" pitchFamily="18" charset="0"/>
                        </a:rPr>
                        <a:t>Benefits of ABDM to Public health stakeholders</a:t>
                      </a:r>
                      <a:endParaRPr lang="en-IN" sz="1200">
                        <a:effectLst/>
                        <a:latin typeface="Calibri" panose="020F0502020204030204" pitchFamily="34" charset="0"/>
                        <a:ea typeface="Calibri" panose="020F0502020204030204" pitchFamily="34" charset="0"/>
                        <a:cs typeface="Mangal" panose="02040503050203030202" pitchFamily="18" charset="0"/>
                      </a:endParaRPr>
                    </a:p>
                  </a:txBody>
                  <a:tcPr marL="64288" marR="64288" marT="0"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800"/>
                        </a:spcAft>
                      </a:pPr>
                      <a:r>
                        <a:rPr lang="en-IN" sz="1200">
                          <a:solidFill>
                            <a:srgbClr val="242424"/>
                          </a:solidFill>
                          <a:effectLst/>
                          <a:latin typeface="Calibri" panose="020F0502020204030204" pitchFamily="34" charset="0"/>
                          <a:ea typeface="Calibri" panose="020F0502020204030204" pitchFamily="34" charset="0"/>
                          <a:cs typeface="Mangal" panose="02040503050203030202" pitchFamily="18" charset="0"/>
                        </a:rPr>
                        <a:t>Better administrative decisions, Policy building</a:t>
                      </a:r>
                      <a:endParaRPr lang="en-IN" sz="1200">
                        <a:effectLst/>
                        <a:latin typeface="Calibri" panose="020F0502020204030204" pitchFamily="34" charset="0"/>
                        <a:ea typeface="Calibri" panose="020F0502020204030204" pitchFamily="34" charset="0"/>
                        <a:cs typeface="Mangal" panose="02040503050203030202" pitchFamily="18" charset="0"/>
                      </a:endParaRPr>
                    </a:p>
                  </a:txBody>
                  <a:tcPr marL="64288" marR="64288" marT="0"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800"/>
                        </a:spcAft>
                      </a:pPr>
                      <a:r>
                        <a:rPr lang="en-IN" sz="1200" dirty="0">
                          <a:solidFill>
                            <a:srgbClr val="242424"/>
                          </a:solidFill>
                          <a:effectLst/>
                          <a:latin typeface="Calibri" panose="020F0502020204030204" pitchFamily="34" charset="0"/>
                          <a:ea typeface="Calibri" panose="020F0502020204030204" pitchFamily="34" charset="0"/>
                          <a:cs typeface="Mangal" panose="02040503050203030202" pitchFamily="18" charset="0"/>
                        </a:rPr>
                        <a:t>Policymakers, planning, decision-making,  </a:t>
                      </a:r>
                      <a:endParaRPr lang="en-IN" sz="1200" dirty="0">
                        <a:effectLst/>
                        <a:latin typeface="Calibri" panose="020F0502020204030204" pitchFamily="34" charset="0"/>
                        <a:ea typeface="Calibri" panose="020F0502020204030204" pitchFamily="34" charset="0"/>
                        <a:cs typeface="Mangal" panose="02040503050203030202" pitchFamily="18" charset="0"/>
                      </a:endParaRPr>
                    </a:p>
                  </a:txBody>
                  <a:tcPr marL="64288" marR="64288" marT="0" marB="0">
                    <a:lnL w="12700" cap="flat" cmpd="sng" algn="ctr">
                      <a:solidFill>
                        <a:srgbClr val="7F7F7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1905319046"/>
                  </a:ext>
                </a:extLst>
              </a:tr>
              <a:tr h="570159">
                <a:tc>
                  <a:txBody>
                    <a:bodyPr/>
                    <a:lstStyle/>
                    <a:p>
                      <a:pPr algn="ctr">
                        <a:lnSpc>
                          <a:spcPct val="107000"/>
                        </a:lnSpc>
                        <a:spcAft>
                          <a:spcPts val="800"/>
                        </a:spcAft>
                      </a:pPr>
                      <a:r>
                        <a:rPr lang="en-IN" sz="1200" b="1">
                          <a:solidFill>
                            <a:srgbClr val="242424"/>
                          </a:solidFill>
                          <a:effectLst/>
                          <a:latin typeface="Calibri" panose="020F0502020204030204" pitchFamily="34" charset="0"/>
                          <a:ea typeface="Calibri" panose="020F0502020204030204" pitchFamily="34" charset="0"/>
                          <a:cs typeface="Mangal" panose="02040503050203030202" pitchFamily="18" charset="0"/>
                        </a:rPr>
                        <a:t>5</a:t>
                      </a:r>
                      <a:endParaRPr lang="en-IN" sz="1200">
                        <a:effectLst/>
                        <a:latin typeface="Calibri" panose="020F0502020204030204" pitchFamily="34" charset="0"/>
                        <a:ea typeface="Calibri" panose="020F0502020204030204" pitchFamily="34" charset="0"/>
                        <a:cs typeface="Mangal" panose="02040503050203030202" pitchFamily="18" charset="0"/>
                      </a:endParaRPr>
                    </a:p>
                  </a:txBody>
                  <a:tcPr marL="64288" marR="64288" marT="0" marB="0">
                    <a:lnL w="12700" cap="flat" cmpd="sng" algn="ctr">
                      <a:solidFill>
                        <a:schemeClr val="tx1"/>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9D9D9"/>
                    </a:solidFill>
                  </a:tcPr>
                </a:tc>
                <a:tc>
                  <a:txBody>
                    <a:bodyPr/>
                    <a:lstStyle/>
                    <a:p>
                      <a:pPr>
                        <a:lnSpc>
                          <a:spcPct val="107000"/>
                        </a:lnSpc>
                        <a:spcAft>
                          <a:spcPts val="800"/>
                        </a:spcAft>
                      </a:pPr>
                      <a:r>
                        <a:rPr lang="en-IN" sz="1200">
                          <a:solidFill>
                            <a:srgbClr val="242424"/>
                          </a:solidFill>
                          <a:effectLst/>
                          <a:latin typeface="Calibri" panose="020F0502020204030204" pitchFamily="34" charset="0"/>
                          <a:ea typeface="Calibri" panose="020F0502020204030204" pitchFamily="34" charset="0"/>
                          <a:cs typeface="Mangal" panose="02040503050203030202" pitchFamily="18" charset="0"/>
                        </a:rPr>
                        <a:t>Universal healthcare standard for data exchange</a:t>
                      </a:r>
                      <a:endParaRPr lang="en-IN" sz="1200">
                        <a:effectLst/>
                        <a:latin typeface="Calibri" panose="020F0502020204030204" pitchFamily="34" charset="0"/>
                        <a:ea typeface="Calibri" panose="020F0502020204030204" pitchFamily="34" charset="0"/>
                        <a:cs typeface="Mangal" panose="02040503050203030202" pitchFamily="18" charset="0"/>
                      </a:endParaRPr>
                    </a:p>
                  </a:txBody>
                  <a:tcPr marL="64288" marR="64288" marT="0"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9D9D9"/>
                    </a:solidFill>
                  </a:tcPr>
                </a:tc>
                <a:tc>
                  <a:txBody>
                    <a:bodyPr/>
                    <a:lstStyle/>
                    <a:p>
                      <a:pPr>
                        <a:lnSpc>
                          <a:spcPct val="107000"/>
                        </a:lnSpc>
                        <a:spcAft>
                          <a:spcPts val="800"/>
                        </a:spcAft>
                      </a:pPr>
                      <a:r>
                        <a:rPr lang="en-IN" sz="1200">
                          <a:solidFill>
                            <a:srgbClr val="242424"/>
                          </a:solidFill>
                          <a:effectLst/>
                          <a:latin typeface="Calibri" panose="020F0502020204030204" pitchFamily="34" charset="0"/>
                          <a:ea typeface="Calibri" panose="020F0502020204030204" pitchFamily="34" charset="0"/>
                          <a:cs typeface="Mangal" panose="02040503050203030202" pitchFamily="18" charset="0"/>
                        </a:rPr>
                        <a:t>Interoperability, increased transparency of information sharing</a:t>
                      </a:r>
                      <a:endParaRPr lang="en-IN" sz="1200">
                        <a:effectLst/>
                        <a:latin typeface="Calibri" panose="020F0502020204030204" pitchFamily="34" charset="0"/>
                        <a:ea typeface="Calibri" panose="020F0502020204030204" pitchFamily="34" charset="0"/>
                        <a:cs typeface="Mangal" panose="02040503050203030202" pitchFamily="18" charset="0"/>
                      </a:endParaRPr>
                    </a:p>
                  </a:txBody>
                  <a:tcPr marL="64288" marR="64288" marT="0"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9D9D9"/>
                    </a:solidFill>
                  </a:tcPr>
                </a:tc>
                <a:tc>
                  <a:txBody>
                    <a:bodyPr/>
                    <a:lstStyle/>
                    <a:p>
                      <a:pPr>
                        <a:lnSpc>
                          <a:spcPct val="107000"/>
                        </a:lnSpc>
                        <a:spcAft>
                          <a:spcPts val="800"/>
                        </a:spcAft>
                      </a:pPr>
                      <a:r>
                        <a:rPr lang="en-IN" sz="1200" dirty="0">
                          <a:solidFill>
                            <a:srgbClr val="242424"/>
                          </a:solidFill>
                          <a:effectLst/>
                          <a:latin typeface="Calibri" panose="020F0502020204030204" pitchFamily="34" charset="0"/>
                          <a:ea typeface="Calibri" panose="020F0502020204030204" pitchFamily="34" charset="0"/>
                          <a:cs typeface="Mangal" panose="02040503050203030202" pitchFamily="18" charset="0"/>
                        </a:rPr>
                        <a:t>Interoperable, Transparency</a:t>
                      </a:r>
                      <a:endParaRPr lang="en-IN" sz="1200" dirty="0">
                        <a:effectLst/>
                        <a:latin typeface="Calibri" panose="020F0502020204030204" pitchFamily="34" charset="0"/>
                        <a:ea typeface="Calibri" panose="020F0502020204030204" pitchFamily="34" charset="0"/>
                        <a:cs typeface="Mangal" panose="02040503050203030202" pitchFamily="18" charset="0"/>
                      </a:endParaRPr>
                    </a:p>
                  </a:txBody>
                  <a:tcPr marL="64288" marR="64288" marT="0" marB="0">
                    <a:lnL w="12700" cap="flat" cmpd="sng" algn="ctr">
                      <a:solidFill>
                        <a:srgbClr val="7F7F7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9D9D9"/>
                    </a:solidFill>
                  </a:tcPr>
                </a:tc>
                <a:extLst>
                  <a:ext uri="{0D108BD9-81ED-4DB2-BD59-A6C34878D82A}">
                    <a16:rowId xmlns:a16="http://schemas.microsoft.com/office/drawing/2014/main" val="3530676746"/>
                  </a:ext>
                </a:extLst>
              </a:tr>
              <a:tr h="377268">
                <a:tc>
                  <a:txBody>
                    <a:bodyPr/>
                    <a:lstStyle/>
                    <a:p>
                      <a:pPr algn="ctr">
                        <a:lnSpc>
                          <a:spcPct val="107000"/>
                        </a:lnSpc>
                        <a:spcAft>
                          <a:spcPts val="800"/>
                        </a:spcAft>
                      </a:pPr>
                      <a:r>
                        <a:rPr lang="en-IN" sz="1200" b="1">
                          <a:solidFill>
                            <a:srgbClr val="242424"/>
                          </a:solidFill>
                          <a:effectLst/>
                          <a:latin typeface="Calibri" panose="020F0502020204030204" pitchFamily="34" charset="0"/>
                          <a:ea typeface="Calibri" panose="020F0502020204030204" pitchFamily="34" charset="0"/>
                          <a:cs typeface="Mangal" panose="02040503050203030202" pitchFamily="18" charset="0"/>
                        </a:rPr>
                        <a:t>6</a:t>
                      </a:r>
                      <a:endParaRPr lang="en-IN" sz="1200">
                        <a:effectLst/>
                        <a:latin typeface="Calibri" panose="020F0502020204030204" pitchFamily="34" charset="0"/>
                        <a:ea typeface="Calibri" panose="020F0502020204030204" pitchFamily="34" charset="0"/>
                        <a:cs typeface="Mangal" panose="02040503050203030202" pitchFamily="18" charset="0"/>
                      </a:endParaRPr>
                    </a:p>
                  </a:txBody>
                  <a:tcPr marL="64288" marR="64288" marT="0" marB="0">
                    <a:lnL w="12700" cap="flat" cmpd="sng" algn="ctr">
                      <a:solidFill>
                        <a:schemeClr val="tx1"/>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800"/>
                        </a:spcAft>
                      </a:pPr>
                      <a:r>
                        <a:rPr lang="en-IN" sz="1200">
                          <a:solidFill>
                            <a:srgbClr val="242424"/>
                          </a:solidFill>
                          <a:effectLst/>
                          <a:latin typeface="Calibri" panose="020F0502020204030204" pitchFamily="34" charset="0"/>
                          <a:ea typeface="Calibri" panose="020F0502020204030204" pitchFamily="34" charset="0"/>
                          <a:cs typeface="Mangal" panose="02040503050203030202" pitchFamily="18" charset="0"/>
                        </a:rPr>
                        <a:t>FHIR as the interoperability standard</a:t>
                      </a:r>
                      <a:endParaRPr lang="en-IN" sz="1200">
                        <a:effectLst/>
                        <a:latin typeface="Calibri" panose="020F0502020204030204" pitchFamily="34" charset="0"/>
                        <a:ea typeface="Calibri" panose="020F0502020204030204" pitchFamily="34" charset="0"/>
                        <a:cs typeface="Mangal" panose="02040503050203030202" pitchFamily="18" charset="0"/>
                      </a:endParaRPr>
                    </a:p>
                  </a:txBody>
                  <a:tcPr marL="64288" marR="64288" marT="0"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800"/>
                        </a:spcAft>
                      </a:pPr>
                      <a:r>
                        <a:rPr lang="en-IN" sz="1200">
                          <a:solidFill>
                            <a:srgbClr val="242424"/>
                          </a:solidFill>
                          <a:effectLst/>
                          <a:latin typeface="Calibri" panose="020F0502020204030204" pitchFamily="34" charset="0"/>
                          <a:ea typeface="Calibri" panose="020F0502020204030204" pitchFamily="34" charset="0"/>
                          <a:cs typeface="Mangal" panose="02040503050203030202" pitchFamily="18" charset="0"/>
                        </a:rPr>
                        <a:t>Faster, open-source standard</a:t>
                      </a:r>
                      <a:endParaRPr lang="en-IN" sz="1200">
                        <a:effectLst/>
                        <a:latin typeface="Calibri" panose="020F0502020204030204" pitchFamily="34" charset="0"/>
                        <a:ea typeface="Calibri" panose="020F0502020204030204" pitchFamily="34" charset="0"/>
                        <a:cs typeface="Mangal" panose="02040503050203030202" pitchFamily="18" charset="0"/>
                      </a:endParaRPr>
                    </a:p>
                  </a:txBody>
                  <a:tcPr marL="64288" marR="64288" marT="0"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800"/>
                        </a:spcAft>
                      </a:pPr>
                      <a:r>
                        <a:rPr lang="en-IN" sz="1200" dirty="0">
                          <a:solidFill>
                            <a:srgbClr val="242424"/>
                          </a:solidFill>
                          <a:effectLst/>
                          <a:latin typeface="Calibri" panose="020F0502020204030204" pitchFamily="34" charset="0"/>
                          <a:ea typeface="Calibri" panose="020F0502020204030204" pitchFamily="34" charset="0"/>
                          <a:cs typeface="Mangal" panose="02040503050203030202" pitchFamily="18" charset="0"/>
                        </a:rPr>
                        <a:t>Fast, easy</a:t>
                      </a:r>
                      <a:endParaRPr lang="en-IN" sz="1200" dirty="0">
                        <a:effectLst/>
                        <a:latin typeface="Calibri" panose="020F0502020204030204" pitchFamily="34" charset="0"/>
                        <a:ea typeface="Calibri" panose="020F0502020204030204" pitchFamily="34" charset="0"/>
                        <a:cs typeface="Mangal" panose="02040503050203030202" pitchFamily="18" charset="0"/>
                      </a:endParaRPr>
                    </a:p>
                  </a:txBody>
                  <a:tcPr marL="64288" marR="64288" marT="0" marB="0">
                    <a:lnL w="12700" cap="flat" cmpd="sng" algn="ctr">
                      <a:solidFill>
                        <a:srgbClr val="7F7F7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143757930"/>
                  </a:ext>
                </a:extLst>
              </a:tr>
              <a:tr h="492929">
                <a:tc>
                  <a:txBody>
                    <a:bodyPr/>
                    <a:lstStyle/>
                    <a:p>
                      <a:pPr algn="ctr">
                        <a:lnSpc>
                          <a:spcPct val="107000"/>
                        </a:lnSpc>
                        <a:spcAft>
                          <a:spcPts val="800"/>
                        </a:spcAft>
                      </a:pPr>
                      <a:r>
                        <a:rPr lang="en-IN" sz="1200" b="1">
                          <a:solidFill>
                            <a:srgbClr val="242424"/>
                          </a:solidFill>
                          <a:effectLst/>
                          <a:latin typeface="Calibri" panose="020F0502020204030204" pitchFamily="34" charset="0"/>
                          <a:ea typeface="Calibri" panose="020F0502020204030204" pitchFamily="34" charset="0"/>
                          <a:cs typeface="Mangal" panose="02040503050203030202" pitchFamily="18" charset="0"/>
                        </a:rPr>
                        <a:t>7</a:t>
                      </a:r>
                      <a:endParaRPr lang="en-IN" sz="1200">
                        <a:effectLst/>
                        <a:latin typeface="Calibri" panose="020F0502020204030204" pitchFamily="34" charset="0"/>
                        <a:ea typeface="Calibri" panose="020F0502020204030204" pitchFamily="34" charset="0"/>
                        <a:cs typeface="Mangal" panose="02040503050203030202" pitchFamily="18" charset="0"/>
                      </a:endParaRPr>
                    </a:p>
                  </a:txBody>
                  <a:tcPr marL="64288" marR="64288" marT="0" marB="0">
                    <a:lnL w="12700" cap="flat" cmpd="sng" algn="ctr">
                      <a:solidFill>
                        <a:schemeClr val="tx1"/>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9D9D9"/>
                    </a:solidFill>
                  </a:tcPr>
                </a:tc>
                <a:tc>
                  <a:txBody>
                    <a:bodyPr/>
                    <a:lstStyle/>
                    <a:p>
                      <a:pPr>
                        <a:lnSpc>
                          <a:spcPct val="107000"/>
                        </a:lnSpc>
                        <a:spcAft>
                          <a:spcPts val="800"/>
                        </a:spcAft>
                      </a:pPr>
                      <a:r>
                        <a:rPr lang="en-IN" sz="1200">
                          <a:solidFill>
                            <a:srgbClr val="242424"/>
                          </a:solidFill>
                          <a:effectLst/>
                          <a:latin typeface="Calibri" panose="020F0502020204030204" pitchFamily="34" charset="0"/>
                          <a:ea typeface="Calibri" panose="020F0502020204030204" pitchFamily="34" charset="0"/>
                          <a:cs typeface="Mangal" panose="02040503050203030202" pitchFamily="18" charset="0"/>
                        </a:rPr>
                        <a:t>Issues in FHIR implementation</a:t>
                      </a:r>
                      <a:endParaRPr lang="en-IN" sz="1200">
                        <a:effectLst/>
                        <a:latin typeface="Calibri" panose="020F0502020204030204" pitchFamily="34" charset="0"/>
                        <a:ea typeface="Calibri" panose="020F0502020204030204" pitchFamily="34" charset="0"/>
                        <a:cs typeface="Mangal" panose="02040503050203030202" pitchFamily="18" charset="0"/>
                      </a:endParaRPr>
                    </a:p>
                  </a:txBody>
                  <a:tcPr marL="64288" marR="64288" marT="0"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9D9D9"/>
                    </a:solidFill>
                  </a:tcPr>
                </a:tc>
                <a:tc>
                  <a:txBody>
                    <a:bodyPr/>
                    <a:lstStyle/>
                    <a:p>
                      <a:pPr>
                        <a:lnSpc>
                          <a:spcPct val="107000"/>
                        </a:lnSpc>
                        <a:spcAft>
                          <a:spcPts val="800"/>
                        </a:spcAft>
                      </a:pPr>
                      <a:r>
                        <a:rPr lang="en-IN" sz="1200">
                          <a:solidFill>
                            <a:srgbClr val="242424"/>
                          </a:solidFill>
                          <a:effectLst/>
                          <a:latin typeface="Calibri" panose="020F0502020204030204" pitchFamily="34" charset="0"/>
                          <a:ea typeface="Calibri" panose="020F0502020204030204" pitchFamily="34" charset="0"/>
                          <a:cs typeface="Mangal" panose="02040503050203030202" pitchFamily="18" charset="0"/>
                        </a:rPr>
                        <a:t>Problems with data matching, Lack of subject knowledge</a:t>
                      </a:r>
                      <a:endParaRPr lang="en-IN" sz="1200">
                        <a:effectLst/>
                        <a:latin typeface="Calibri" panose="020F0502020204030204" pitchFamily="34" charset="0"/>
                        <a:ea typeface="Calibri" panose="020F0502020204030204" pitchFamily="34" charset="0"/>
                        <a:cs typeface="Mangal" panose="02040503050203030202" pitchFamily="18" charset="0"/>
                      </a:endParaRPr>
                    </a:p>
                  </a:txBody>
                  <a:tcPr marL="64288" marR="64288" marT="0"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9D9D9"/>
                    </a:solidFill>
                  </a:tcPr>
                </a:tc>
                <a:tc>
                  <a:txBody>
                    <a:bodyPr/>
                    <a:lstStyle/>
                    <a:p>
                      <a:pPr>
                        <a:lnSpc>
                          <a:spcPct val="107000"/>
                        </a:lnSpc>
                        <a:spcAft>
                          <a:spcPts val="800"/>
                        </a:spcAft>
                      </a:pPr>
                      <a:r>
                        <a:rPr lang="en-IN" sz="1200" dirty="0">
                          <a:solidFill>
                            <a:srgbClr val="242424"/>
                          </a:solidFill>
                          <a:effectLst/>
                          <a:latin typeface="Calibri" panose="020F0502020204030204" pitchFamily="34" charset="0"/>
                          <a:ea typeface="Calibri" panose="020F0502020204030204" pitchFamily="34" charset="0"/>
                          <a:cs typeface="Mangal" panose="02040503050203030202" pitchFamily="18" charset="0"/>
                        </a:rPr>
                        <a:t>Data matching, Incomplete knowledge</a:t>
                      </a:r>
                      <a:endParaRPr lang="en-IN" sz="1200" dirty="0">
                        <a:effectLst/>
                        <a:latin typeface="Calibri" panose="020F0502020204030204" pitchFamily="34" charset="0"/>
                        <a:ea typeface="Calibri" panose="020F0502020204030204" pitchFamily="34" charset="0"/>
                        <a:cs typeface="Mangal" panose="02040503050203030202" pitchFamily="18" charset="0"/>
                      </a:endParaRPr>
                    </a:p>
                  </a:txBody>
                  <a:tcPr marL="64288" marR="64288" marT="0" marB="0">
                    <a:lnL w="12700" cap="flat" cmpd="sng" algn="ctr">
                      <a:solidFill>
                        <a:srgbClr val="7F7F7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D9D9D9"/>
                    </a:solidFill>
                  </a:tcPr>
                </a:tc>
                <a:extLst>
                  <a:ext uri="{0D108BD9-81ED-4DB2-BD59-A6C34878D82A}">
                    <a16:rowId xmlns:a16="http://schemas.microsoft.com/office/drawing/2014/main" val="3268326181"/>
                  </a:ext>
                </a:extLst>
              </a:tr>
              <a:tr h="653860">
                <a:tc>
                  <a:txBody>
                    <a:bodyPr/>
                    <a:lstStyle/>
                    <a:p>
                      <a:pPr algn="ctr">
                        <a:lnSpc>
                          <a:spcPct val="107000"/>
                        </a:lnSpc>
                        <a:spcAft>
                          <a:spcPts val="800"/>
                        </a:spcAft>
                      </a:pPr>
                      <a:r>
                        <a:rPr lang="en-IN" sz="1200" b="1">
                          <a:solidFill>
                            <a:srgbClr val="242424"/>
                          </a:solidFill>
                          <a:effectLst/>
                          <a:latin typeface="Calibri" panose="020F0502020204030204" pitchFamily="34" charset="0"/>
                          <a:ea typeface="Calibri" panose="020F0502020204030204" pitchFamily="34" charset="0"/>
                          <a:cs typeface="Mangal" panose="02040503050203030202" pitchFamily="18" charset="0"/>
                        </a:rPr>
                        <a:t>8</a:t>
                      </a:r>
                      <a:endParaRPr lang="en-IN" sz="1200">
                        <a:effectLst/>
                        <a:latin typeface="Calibri" panose="020F0502020204030204" pitchFamily="34" charset="0"/>
                        <a:ea typeface="Calibri" panose="020F0502020204030204" pitchFamily="34" charset="0"/>
                        <a:cs typeface="Mangal" panose="02040503050203030202" pitchFamily="18" charset="0"/>
                      </a:endParaRPr>
                    </a:p>
                  </a:txBody>
                  <a:tcPr marL="64288" marR="64288" marT="0" marB="0">
                    <a:lnL w="12700" cap="flat" cmpd="sng" algn="ctr">
                      <a:solidFill>
                        <a:schemeClr val="tx1"/>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800"/>
                        </a:spcAft>
                      </a:pPr>
                      <a:r>
                        <a:rPr lang="en-IN" sz="1200">
                          <a:solidFill>
                            <a:srgbClr val="242424"/>
                          </a:solidFill>
                          <a:effectLst/>
                          <a:latin typeface="Calibri" panose="020F0502020204030204" pitchFamily="34" charset="0"/>
                          <a:ea typeface="Calibri" panose="020F0502020204030204" pitchFamily="34" charset="0"/>
                          <a:cs typeface="Mangal" panose="02040503050203030202" pitchFamily="18" charset="0"/>
                        </a:rPr>
                        <a:t>Challenges in implementation of ABDM compliance</a:t>
                      </a:r>
                      <a:endParaRPr lang="en-IN" sz="1200">
                        <a:effectLst/>
                        <a:latin typeface="Calibri" panose="020F0502020204030204" pitchFamily="34" charset="0"/>
                        <a:ea typeface="Calibri" panose="020F0502020204030204" pitchFamily="34" charset="0"/>
                        <a:cs typeface="Mangal" panose="02040503050203030202" pitchFamily="18" charset="0"/>
                      </a:endParaRPr>
                    </a:p>
                  </a:txBody>
                  <a:tcPr marL="64288" marR="64288" marT="0"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800"/>
                        </a:spcAft>
                      </a:pPr>
                      <a:r>
                        <a:rPr lang="en-IN" sz="1200" dirty="0">
                          <a:solidFill>
                            <a:srgbClr val="242424"/>
                          </a:solidFill>
                          <a:effectLst/>
                          <a:latin typeface="Calibri" panose="020F0502020204030204" pitchFamily="34" charset="0"/>
                          <a:ea typeface="Calibri" panose="020F0502020204030204" pitchFamily="34" charset="0"/>
                          <a:cs typeface="Mangal" panose="02040503050203030202" pitchFamily="18" charset="0"/>
                        </a:rPr>
                        <a:t>Incomplete information on website, Lack of digitalization of healthcare entities</a:t>
                      </a:r>
                      <a:endParaRPr lang="en-IN" sz="1200" dirty="0">
                        <a:effectLst/>
                        <a:latin typeface="Calibri" panose="020F0502020204030204" pitchFamily="34" charset="0"/>
                        <a:ea typeface="Calibri" panose="020F0502020204030204" pitchFamily="34" charset="0"/>
                        <a:cs typeface="Mangal" panose="02040503050203030202" pitchFamily="18" charset="0"/>
                      </a:endParaRPr>
                    </a:p>
                  </a:txBody>
                  <a:tcPr marL="64288" marR="64288" marT="0"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nSpc>
                          <a:spcPct val="107000"/>
                        </a:lnSpc>
                        <a:spcAft>
                          <a:spcPts val="800"/>
                        </a:spcAft>
                      </a:pPr>
                      <a:r>
                        <a:rPr lang="en-IN" sz="1200" dirty="0">
                          <a:solidFill>
                            <a:srgbClr val="242424"/>
                          </a:solidFill>
                          <a:effectLst/>
                          <a:latin typeface="Calibri" panose="020F0502020204030204" pitchFamily="34" charset="0"/>
                          <a:ea typeface="Calibri" panose="020F0502020204030204" pitchFamily="34" charset="0"/>
                          <a:cs typeface="Mangal" panose="02040503050203030202" pitchFamily="18" charset="0"/>
                        </a:rPr>
                        <a:t>Incomplete information, Slow digitalization</a:t>
                      </a:r>
                      <a:endParaRPr lang="en-IN" sz="1200" dirty="0">
                        <a:effectLst/>
                        <a:latin typeface="Calibri" panose="020F0502020204030204" pitchFamily="34" charset="0"/>
                        <a:ea typeface="Calibri" panose="020F0502020204030204" pitchFamily="34" charset="0"/>
                        <a:cs typeface="Mangal" panose="02040503050203030202" pitchFamily="18" charset="0"/>
                      </a:endParaRPr>
                    </a:p>
                  </a:txBody>
                  <a:tcPr marL="64288" marR="64288" marT="0" marB="0">
                    <a:lnL w="12700" cap="flat" cmpd="sng" algn="ctr">
                      <a:solidFill>
                        <a:srgbClr val="7F7F7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1956582546"/>
                  </a:ext>
                </a:extLst>
              </a:tr>
              <a:tr h="812201">
                <a:tc>
                  <a:txBody>
                    <a:bodyPr/>
                    <a:lstStyle/>
                    <a:p>
                      <a:pPr algn="ctr">
                        <a:lnSpc>
                          <a:spcPct val="107000"/>
                        </a:lnSpc>
                        <a:spcAft>
                          <a:spcPts val="800"/>
                        </a:spcAft>
                      </a:pPr>
                      <a:r>
                        <a:rPr lang="en-IN" sz="1200" b="1" dirty="0">
                          <a:solidFill>
                            <a:srgbClr val="242424"/>
                          </a:solidFill>
                          <a:effectLst/>
                          <a:latin typeface="Calibri" panose="020F0502020204030204" pitchFamily="34" charset="0"/>
                          <a:ea typeface="Calibri" panose="020F0502020204030204" pitchFamily="34" charset="0"/>
                          <a:cs typeface="Mangal" panose="02040503050203030202" pitchFamily="18" charset="0"/>
                        </a:rPr>
                        <a:t>9</a:t>
                      </a:r>
                      <a:endParaRPr lang="en-IN" sz="1200" dirty="0">
                        <a:effectLst/>
                        <a:latin typeface="Calibri" panose="020F0502020204030204" pitchFamily="34" charset="0"/>
                        <a:ea typeface="Calibri" panose="020F0502020204030204" pitchFamily="34" charset="0"/>
                        <a:cs typeface="Mangal" panose="02040503050203030202" pitchFamily="18" charset="0"/>
                      </a:endParaRPr>
                    </a:p>
                  </a:txBody>
                  <a:tcPr marL="64288" marR="64288" marT="0" marB="0">
                    <a:lnL w="12700" cap="flat" cmpd="sng" algn="ctr">
                      <a:solidFill>
                        <a:schemeClr val="tx1"/>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nSpc>
                          <a:spcPct val="107000"/>
                        </a:lnSpc>
                        <a:spcAft>
                          <a:spcPts val="800"/>
                        </a:spcAft>
                      </a:pPr>
                      <a:r>
                        <a:rPr lang="en-IN" sz="1200" dirty="0">
                          <a:solidFill>
                            <a:srgbClr val="242424"/>
                          </a:solidFill>
                          <a:effectLst/>
                          <a:latin typeface="Calibri" panose="020F0502020204030204" pitchFamily="34" charset="0"/>
                          <a:ea typeface="Calibri" panose="020F0502020204030204" pitchFamily="34" charset="0"/>
                          <a:cs typeface="Mangal" panose="02040503050203030202" pitchFamily="18" charset="0"/>
                        </a:rPr>
                        <a:t>Challenges in digitalization of rural India</a:t>
                      </a:r>
                      <a:endParaRPr lang="en-IN" sz="1200" dirty="0">
                        <a:effectLst/>
                        <a:latin typeface="Calibri" panose="020F0502020204030204" pitchFamily="34" charset="0"/>
                        <a:ea typeface="Calibri" panose="020F0502020204030204" pitchFamily="34" charset="0"/>
                        <a:cs typeface="Mangal" panose="02040503050203030202" pitchFamily="18" charset="0"/>
                      </a:endParaRPr>
                    </a:p>
                  </a:txBody>
                  <a:tcPr marL="64288" marR="64288" marT="0"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nSpc>
                          <a:spcPct val="107000"/>
                        </a:lnSpc>
                        <a:spcAft>
                          <a:spcPts val="800"/>
                        </a:spcAft>
                      </a:pPr>
                      <a:r>
                        <a:rPr lang="en-IN" sz="1200">
                          <a:solidFill>
                            <a:srgbClr val="242424"/>
                          </a:solidFill>
                          <a:effectLst/>
                          <a:latin typeface="Calibri" panose="020F0502020204030204" pitchFamily="34" charset="0"/>
                          <a:ea typeface="Calibri" panose="020F0502020204030204" pitchFamily="34" charset="0"/>
                          <a:cs typeface="Mangal" panose="02040503050203030202" pitchFamily="18" charset="0"/>
                        </a:rPr>
                        <a:t>Unawareness of digitalization, Hesitancy to accept digitalization, technologically unsound population</a:t>
                      </a:r>
                      <a:endParaRPr lang="en-IN" sz="1200">
                        <a:effectLst/>
                        <a:latin typeface="Calibri" panose="020F0502020204030204" pitchFamily="34" charset="0"/>
                        <a:ea typeface="Calibri" panose="020F0502020204030204" pitchFamily="34" charset="0"/>
                        <a:cs typeface="Mangal" panose="02040503050203030202" pitchFamily="18" charset="0"/>
                      </a:endParaRPr>
                    </a:p>
                  </a:txBody>
                  <a:tcPr marL="64288" marR="64288" marT="0" marB="0">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nSpc>
                          <a:spcPct val="107000"/>
                        </a:lnSpc>
                        <a:spcAft>
                          <a:spcPts val="800"/>
                        </a:spcAft>
                      </a:pPr>
                      <a:r>
                        <a:rPr lang="en-IN" sz="1200" dirty="0">
                          <a:solidFill>
                            <a:srgbClr val="242424"/>
                          </a:solidFill>
                          <a:effectLst/>
                          <a:latin typeface="Calibri" panose="020F0502020204030204" pitchFamily="34" charset="0"/>
                          <a:ea typeface="Calibri" panose="020F0502020204030204" pitchFamily="34" charset="0"/>
                          <a:cs typeface="Mangal" panose="02040503050203030202" pitchFamily="18" charset="0"/>
                        </a:rPr>
                        <a:t>Technologically backward, Unaware, Hesitancy</a:t>
                      </a:r>
                      <a:endParaRPr lang="en-IN" sz="1200" dirty="0">
                        <a:effectLst/>
                        <a:latin typeface="Calibri" panose="020F0502020204030204" pitchFamily="34" charset="0"/>
                        <a:ea typeface="Calibri" panose="020F0502020204030204" pitchFamily="34" charset="0"/>
                        <a:cs typeface="Mangal" panose="02040503050203030202" pitchFamily="18" charset="0"/>
                      </a:endParaRPr>
                    </a:p>
                  </a:txBody>
                  <a:tcPr marL="64288" marR="64288" marT="0" marB="0">
                    <a:lnL w="12700" cap="flat" cmpd="sng" algn="ctr">
                      <a:solidFill>
                        <a:srgbClr val="7F7F7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extLst>
                  <a:ext uri="{0D108BD9-81ED-4DB2-BD59-A6C34878D82A}">
                    <a16:rowId xmlns:a16="http://schemas.microsoft.com/office/drawing/2014/main" val="1364965780"/>
                  </a:ext>
                </a:extLst>
              </a:tr>
            </a:tbl>
          </a:graphicData>
        </a:graphic>
      </p:graphicFrame>
      <p:sp>
        <p:nvSpPr>
          <p:cNvPr id="7" name="TextBox 6">
            <a:extLst>
              <a:ext uri="{FF2B5EF4-FFF2-40B4-BE49-F238E27FC236}">
                <a16:creationId xmlns:a16="http://schemas.microsoft.com/office/drawing/2014/main" id="{E20FD1EC-D9B7-4829-8C0F-BA92A5D778D6}"/>
              </a:ext>
            </a:extLst>
          </p:cNvPr>
          <p:cNvSpPr txBox="1"/>
          <p:nvPr/>
        </p:nvSpPr>
        <p:spPr>
          <a:xfrm>
            <a:off x="4945901" y="6202499"/>
            <a:ext cx="6976154" cy="369332"/>
          </a:xfrm>
          <a:prstGeom prst="rect">
            <a:avLst/>
          </a:prstGeom>
          <a:noFill/>
        </p:spPr>
        <p:txBody>
          <a:bodyPr wrap="square" rtlCol="0">
            <a:spAutoFit/>
          </a:bodyPr>
          <a:lstStyle/>
          <a:p>
            <a:pPr algn="ctr"/>
            <a:r>
              <a:rPr lang="en-IN" b="1" dirty="0">
                <a:solidFill>
                  <a:prstClr val="black"/>
                </a:solidFill>
                <a:latin typeface="Calibri" panose="020F0502020204030204"/>
              </a:rPr>
              <a:t>Table 2: The Coding Framework</a:t>
            </a:r>
          </a:p>
        </p:txBody>
      </p:sp>
    </p:spTree>
    <p:extLst>
      <p:ext uri="{BB962C8B-B14F-4D97-AF65-F5344CB8AC3E}">
        <p14:creationId xmlns:p14="http://schemas.microsoft.com/office/powerpoint/2010/main" val="2918078341"/>
      </p:ext>
    </p:extLst>
  </p:cSld>
  <p:clrMapOvr>
    <a:masterClrMapping/>
  </p:clrMapOvr>
</p:sld>
</file>

<file path=ppt/theme/theme1.xml><?xml version="1.0" encoding="utf-8"?>
<a:theme xmlns:a="http://schemas.openxmlformats.org/drawingml/2006/main" name="EY dark background">
  <a:themeElements>
    <a:clrScheme name="EY Color">
      <a:dk1>
        <a:srgbClr val="2E2E38"/>
      </a:dk1>
      <a:lt1>
        <a:sysClr val="window" lastClr="FFFFFF"/>
      </a:lt1>
      <a:dk2>
        <a:srgbClr val="FFE600"/>
      </a:dk2>
      <a:lt2>
        <a:srgbClr val="000000"/>
      </a:lt2>
      <a:accent1>
        <a:srgbClr val="2DB757"/>
      </a:accent1>
      <a:accent2>
        <a:srgbClr val="27ACAA"/>
      </a:accent2>
      <a:accent3>
        <a:srgbClr val="188CE5"/>
      </a:accent3>
      <a:accent4>
        <a:srgbClr val="3D108A"/>
      </a:accent4>
      <a:accent5>
        <a:srgbClr val="FF4136"/>
      </a:accent5>
      <a:accent6>
        <a:srgbClr val="FF6D00"/>
      </a:accent6>
      <a:hlink>
        <a:srgbClr val="0000FF"/>
      </a:hlink>
      <a:folHlink>
        <a:srgbClr val="800080"/>
      </a:folHlink>
    </a:clrScheme>
    <a:fontScheme name="Custom 1">
      <a:majorFont>
        <a:latin typeface="EYInterstate Light"/>
        <a:ea typeface=""/>
        <a:cs typeface=""/>
      </a:majorFont>
      <a:minorFont>
        <a:latin typeface="EYInterstate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theme>
</file>

<file path=ppt/theme/theme2.xml><?xml version="1.0" encoding="utf-8"?>
<a:theme xmlns:a="http://schemas.openxmlformats.org/drawingml/2006/main" name="EY light background">
  <a:themeElements>
    <a:clrScheme name="Custom 8">
      <a:dk1>
        <a:srgbClr val="FFFFFF"/>
      </a:dk1>
      <a:lt1>
        <a:srgbClr val="2E2E38"/>
      </a:lt1>
      <a:dk2>
        <a:srgbClr val="FFE600"/>
      </a:dk2>
      <a:lt2>
        <a:srgbClr val="000000"/>
      </a:lt2>
      <a:accent1>
        <a:srgbClr val="2DB757"/>
      </a:accent1>
      <a:accent2>
        <a:srgbClr val="27ACAA"/>
      </a:accent2>
      <a:accent3>
        <a:srgbClr val="188CE5"/>
      </a:accent3>
      <a:accent4>
        <a:srgbClr val="3D108A"/>
      </a:accent4>
      <a:accent5>
        <a:srgbClr val="FF4136"/>
      </a:accent5>
      <a:accent6>
        <a:srgbClr val="FF6D00"/>
      </a:accent6>
      <a:hlink>
        <a:srgbClr val="0000FF"/>
      </a:hlink>
      <a:folHlink>
        <a:srgbClr val="800080"/>
      </a:folHlink>
    </a:clrScheme>
    <a:fontScheme name="Custom 1">
      <a:majorFont>
        <a:latin typeface="EYInterstate Light"/>
        <a:ea typeface=""/>
        <a:cs typeface=""/>
      </a:majorFont>
      <a:minorFont>
        <a:latin typeface="EYInterstate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2270</Words>
  <Application>Microsoft Office PowerPoint</Application>
  <PresentationFormat>Custom</PresentationFormat>
  <Paragraphs>259</Paragraphs>
  <Slides>22</Slides>
  <Notes>0</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22</vt:i4>
      </vt:variant>
    </vt:vector>
  </HeadingPairs>
  <TitlesOfParts>
    <vt:vector size="33" baseType="lpstr">
      <vt:lpstr>Arial</vt:lpstr>
      <vt:lpstr>Calibri</vt:lpstr>
      <vt:lpstr>Calibri Light</vt:lpstr>
      <vt:lpstr>EYInterstate</vt:lpstr>
      <vt:lpstr>EYInterstate Light</vt:lpstr>
      <vt:lpstr>Georgia</vt:lpstr>
      <vt:lpstr>Times New Roman</vt:lpstr>
      <vt:lpstr>Wingdings</vt:lpstr>
      <vt:lpstr>EY dark background</vt:lpstr>
      <vt:lpstr>EY light background</vt:lpstr>
      <vt:lpstr>Office Theme</vt:lpstr>
      <vt:lpstr>Enabling health entities to become ABDM compliant: What are the challenges faced in digitalization of Health Ecosystem? </vt:lpstr>
      <vt:lpstr>Screenshot of Approval</vt:lpstr>
      <vt:lpstr>Introduction </vt:lpstr>
      <vt:lpstr>PowerPoint Presentation</vt:lpstr>
      <vt:lpstr>Objectives of Our Study</vt:lpstr>
      <vt:lpstr>Methodology </vt:lpstr>
      <vt:lpstr>Methodology </vt:lpstr>
      <vt:lpstr>Results </vt:lpstr>
      <vt:lpstr>Table 1: Characteristics of Respondents</vt:lpstr>
      <vt:lpstr>Statements by the respondents:</vt:lpstr>
      <vt:lpstr>PowerPoint Presentation</vt:lpstr>
      <vt:lpstr>Discussion </vt:lpstr>
      <vt:lpstr>PowerPoint Presentation</vt:lpstr>
      <vt:lpstr>Limitations of the Study </vt:lpstr>
      <vt:lpstr>Conclusion</vt:lpstr>
      <vt:lpstr>References</vt:lpstr>
      <vt:lpstr>Poster</vt:lpstr>
      <vt:lpstr>Internship Experiences</vt:lpstr>
      <vt:lpstr>Suggestions Given to Organization </vt:lpstr>
      <vt:lpstr>Pictorial Journey (1)  </vt:lpstr>
      <vt:lpstr>Pictorial Journey (2)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Enabling health entities to become ABDM compliant: What are the challenges faced in digitalization of Health Ecosystem?</dc:title>
  <dc:creator/>
  <cp:keywords/>
  <cp:lastModifiedBy/>
  <cp:revision>2</cp:revision>
  <dcterms:created xsi:type="dcterms:W3CDTF">2016-03-16T05:57:48Z</dcterms:created>
  <dcterms:modified xsi:type="dcterms:W3CDTF">2022-12-13T11:22:52Z</dcterms:modified>
  <cp:contentStatus/>
</cp:coreProperties>
</file>